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71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000"/>
    <a:srgbClr val="FF4425"/>
    <a:srgbClr val="FF8225"/>
    <a:srgbClr val="003635"/>
    <a:srgbClr val="600000"/>
    <a:srgbClr val="719DFF"/>
    <a:srgbClr val="81BDFF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96D7C-780B-48B9-BF3F-180AE0D76F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D77CB0-9C78-47A4-B4EE-9556C2F17FE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1,000,000 /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72426-1B09-48AB-8889-87AC4E3C0EFA}" type="parTrans" cxnId="{9C43652E-F4BA-414C-B1A1-4E44696514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D7EC1-755C-4FEA-B4B7-21F0CDCB6A7F}" type="sibTrans" cxnId="{9C43652E-F4BA-414C-B1A1-4E44696514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EB106-861C-432B-8A47-B5D689DD72F3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truy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cập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10BEB-9690-4E74-A8A9-12B374D1240C}" type="parTrans" cxnId="{95335355-F686-4631-B62E-F1FADA09A9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E1431-BB25-43C0-BC50-0ABA77B797D6}" type="sibTrans" cxnId="{95335355-F686-4631-B62E-F1FADA09A9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F561B-D4CD-4E25-8851-E6A8136BD97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00:02:24</a:t>
          </a:r>
        </a:p>
      </dgm:t>
    </dgm:pt>
    <dgm:pt modelId="{196FA80D-C713-49FB-9A20-63BC965D3564}" type="parTrans" cxnId="{A5D55EC3-A646-4E4F-B0A8-CA4414E092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AC3D1-3454-4480-AB58-28AE938A716E}" type="sibTrans" cxnId="{A5D55EC3-A646-4E4F-B0A8-CA4414E092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3CF2C-7A95-445E-9BC1-743FBFF59EC5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dùng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(Users)</a:t>
          </a:r>
        </a:p>
      </dgm:t>
    </dgm:pt>
    <dgm:pt modelId="{AF1153E0-3A04-4451-B95A-B000B5FA3F4C}" type="parTrans" cxnId="{8C25CFC9-B5E5-4B94-8EFE-2B4712AF71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A2498-C515-4539-90EC-9070E4BC192D}" type="sibTrans" cxnId="{8C25CFC9-B5E5-4B94-8EFE-2B4712AF71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32A68-B127-41D5-9AA2-2AD3A19C833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500,000 /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E54EA1E0-769D-452E-805D-BCCE60D7517B}" type="parTrans" cxnId="{25FE1A39-EEF2-4C0D-8C98-8A1C9CCC0A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86209-3C59-4B49-A128-EA6007249596}" type="sibTrans" cxnId="{25FE1A39-EEF2-4C0D-8C98-8A1C9CCC0A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1BE56-EC58-4237-B153-19313B9F1A9C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Lượt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truy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cập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Pageviews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0DCC86C5-E867-435E-B56A-891E8F880D5F}" type="sibTrans" cxnId="{E3D3FF37-4458-4561-B814-69838D28D5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464A0-A4A4-4FED-A161-C58010D17D48}" type="parTrans" cxnId="{E3D3FF37-4458-4561-B814-69838D28D5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FB5AB-6459-44B9-AA9E-2C3E91C6A5FC}" type="pres">
      <dgm:prSet presAssocID="{B8E96D7C-780B-48B9-BF3F-180AE0D76F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2C2E6-42AE-422F-92DD-4801FE381F30}" type="pres">
      <dgm:prSet presAssocID="{62A1BE56-EC58-4237-B153-19313B9F1A9C}" presName="linNode" presStyleCnt="0"/>
      <dgm:spPr/>
    </dgm:pt>
    <dgm:pt modelId="{D494D78F-A1DD-4D27-BA68-A0881E02E3A9}" type="pres">
      <dgm:prSet presAssocID="{62A1BE56-EC58-4237-B153-19313B9F1A9C}" presName="parentText" presStyleLbl="node1" presStyleIdx="0" presStyleCnt="3" custLinFactNeighborY="-2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08CBB-77E6-4E06-A73E-DDAFBBC816BF}" type="pres">
      <dgm:prSet presAssocID="{62A1BE56-EC58-4237-B153-19313B9F1A9C}" presName="descendantText" presStyleLbl="alignAccFollowNode1" presStyleIdx="0" presStyleCnt="3" custLinFactNeighborX="1671" custLinFactNeighborY="-1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837A1-44EE-433E-9313-7CF42FFCB0E5}" type="pres">
      <dgm:prSet presAssocID="{0DCC86C5-E867-435E-B56A-891E8F880D5F}" presName="sp" presStyleCnt="0"/>
      <dgm:spPr/>
    </dgm:pt>
    <dgm:pt modelId="{D049D386-F39D-4C33-8327-B567D7693A1A}" type="pres">
      <dgm:prSet presAssocID="{F0AEB106-861C-432B-8A47-B5D689DD72F3}" presName="linNode" presStyleCnt="0"/>
      <dgm:spPr/>
    </dgm:pt>
    <dgm:pt modelId="{2C2B9E37-FD4A-4103-BA29-C15E85538E28}" type="pres">
      <dgm:prSet presAssocID="{F0AEB106-861C-432B-8A47-B5D689DD72F3}" presName="parentText" presStyleLbl="node1" presStyleIdx="1" presStyleCnt="3" custLinFactNeighborX="-6485" custLinFactNeighborY="-4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51CF1-6485-48B6-878C-3C0EF1AA730E}" type="pres">
      <dgm:prSet presAssocID="{F0AEB106-861C-432B-8A47-B5D689DD72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BB033-EB5D-40E1-8F5D-465A3EFBBD4E}" type="pres">
      <dgm:prSet presAssocID="{70AE1431-BB25-43C0-BC50-0ABA77B797D6}" presName="sp" presStyleCnt="0"/>
      <dgm:spPr/>
    </dgm:pt>
    <dgm:pt modelId="{A8C82914-5B8A-4217-84C2-C57AC2CE887E}" type="pres">
      <dgm:prSet presAssocID="{3883CF2C-7A95-445E-9BC1-743FBFF59EC5}" presName="linNode" presStyleCnt="0"/>
      <dgm:spPr/>
    </dgm:pt>
    <dgm:pt modelId="{6C9ED47C-6009-4E75-8587-2EF4053A59FD}" type="pres">
      <dgm:prSet presAssocID="{3883CF2C-7A95-445E-9BC1-743FBFF59EC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48446-9163-48EE-BD8B-DE34E2D31771}" type="pres">
      <dgm:prSet presAssocID="{3883CF2C-7A95-445E-9BC1-743FBFF59EC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78EC9F-E445-4AA8-8AF1-2392BBE8FCDA}" type="presOf" srcId="{11D32A68-B127-41D5-9AA2-2AD3A19C8338}" destId="{7D148446-9163-48EE-BD8B-DE34E2D31771}" srcOrd="0" destOrd="0" presId="urn:microsoft.com/office/officeart/2005/8/layout/vList5"/>
    <dgm:cxn modelId="{95335355-F686-4631-B62E-F1FADA09A9D7}" srcId="{B8E96D7C-780B-48B9-BF3F-180AE0D76F84}" destId="{F0AEB106-861C-432B-8A47-B5D689DD72F3}" srcOrd="1" destOrd="0" parTransId="{D4410BEB-9690-4E74-A8A9-12B374D1240C}" sibTransId="{70AE1431-BB25-43C0-BC50-0ABA77B797D6}"/>
    <dgm:cxn modelId="{7864A47D-4FE9-4B8C-9790-7605E9C3D09E}" type="presOf" srcId="{B8E96D7C-780B-48B9-BF3F-180AE0D76F84}" destId="{871FB5AB-6459-44B9-AA9E-2C3E91C6A5FC}" srcOrd="0" destOrd="0" presId="urn:microsoft.com/office/officeart/2005/8/layout/vList5"/>
    <dgm:cxn modelId="{A5D55EC3-A646-4E4F-B0A8-CA4414E09202}" srcId="{F0AEB106-861C-432B-8A47-B5D689DD72F3}" destId="{853F561B-D4CD-4E25-8851-E6A8136BD979}" srcOrd="0" destOrd="0" parTransId="{196FA80D-C713-49FB-9A20-63BC965D3564}" sibTransId="{5A9AC3D1-3454-4480-AB58-28AE938A716E}"/>
    <dgm:cxn modelId="{E04DD070-FFF2-4BA9-904C-DDC5E856A9B6}" type="presOf" srcId="{853F561B-D4CD-4E25-8851-E6A8136BD979}" destId="{B0551CF1-6485-48B6-878C-3C0EF1AA730E}" srcOrd="0" destOrd="0" presId="urn:microsoft.com/office/officeart/2005/8/layout/vList5"/>
    <dgm:cxn modelId="{8C25CFC9-B5E5-4B94-8EFE-2B4712AF7196}" srcId="{B8E96D7C-780B-48B9-BF3F-180AE0D76F84}" destId="{3883CF2C-7A95-445E-9BC1-743FBFF59EC5}" srcOrd="2" destOrd="0" parTransId="{AF1153E0-3A04-4451-B95A-B000B5FA3F4C}" sibTransId="{03DA2498-C515-4539-90EC-9070E4BC192D}"/>
    <dgm:cxn modelId="{F854DA7E-57FF-463A-89FC-ABA8ABFC3EB2}" type="presOf" srcId="{FBD77CB0-9C78-47A4-B4EE-9556C2F17FE8}" destId="{B8808CBB-77E6-4E06-A73E-DDAFBBC816BF}" srcOrd="0" destOrd="0" presId="urn:microsoft.com/office/officeart/2005/8/layout/vList5"/>
    <dgm:cxn modelId="{9C43652E-F4BA-414C-B1A1-4E4469651400}" srcId="{62A1BE56-EC58-4237-B153-19313B9F1A9C}" destId="{FBD77CB0-9C78-47A4-B4EE-9556C2F17FE8}" srcOrd="0" destOrd="0" parTransId="{5DE72426-1B09-48AB-8889-87AC4E3C0EFA}" sibTransId="{040D7EC1-755C-4FEA-B4B7-21F0CDCB6A7F}"/>
    <dgm:cxn modelId="{14A221FB-5307-4263-89CC-4970B2B50BD0}" type="presOf" srcId="{3883CF2C-7A95-445E-9BC1-743FBFF59EC5}" destId="{6C9ED47C-6009-4E75-8587-2EF4053A59FD}" srcOrd="0" destOrd="0" presId="urn:microsoft.com/office/officeart/2005/8/layout/vList5"/>
    <dgm:cxn modelId="{BCF5B942-4AC3-421F-B1BE-879207F67020}" type="presOf" srcId="{F0AEB106-861C-432B-8A47-B5D689DD72F3}" destId="{2C2B9E37-FD4A-4103-BA29-C15E85538E28}" srcOrd="0" destOrd="0" presId="urn:microsoft.com/office/officeart/2005/8/layout/vList5"/>
    <dgm:cxn modelId="{E3D3FF37-4458-4561-B814-69838D28D5B6}" srcId="{B8E96D7C-780B-48B9-BF3F-180AE0D76F84}" destId="{62A1BE56-EC58-4237-B153-19313B9F1A9C}" srcOrd="0" destOrd="0" parTransId="{07C464A0-A4A4-4FED-A161-C58010D17D48}" sibTransId="{0DCC86C5-E867-435E-B56A-891E8F880D5F}"/>
    <dgm:cxn modelId="{25FE1A39-EEF2-4C0D-8C98-8A1C9CCC0AB8}" srcId="{3883CF2C-7A95-445E-9BC1-743FBFF59EC5}" destId="{11D32A68-B127-41D5-9AA2-2AD3A19C8338}" srcOrd="0" destOrd="0" parTransId="{E54EA1E0-769D-452E-805D-BCCE60D7517B}" sibTransId="{BCD86209-3C59-4B49-A128-EA6007249596}"/>
    <dgm:cxn modelId="{982000E0-4C77-4046-8ACB-34E49E5A6287}" type="presOf" srcId="{62A1BE56-EC58-4237-B153-19313B9F1A9C}" destId="{D494D78F-A1DD-4D27-BA68-A0881E02E3A9}" srcOrd="0" destOrd="0" presId="urn:microsoft.com/office/officeart/2005/8/layout/vList5"/>
    <dgm:cxn modelId="{F0E46589-FEAE-4E0F-846B-8A8F82F57EBD}" type="presParOf" srcId="{871FB5AB-6459-44B9-AA9E-2C3E91C6A5FC}" destId="{E3B2C2E6-42AE-422F-92DD-4801FE381F30}" srcOrd="0" destOrd="0" presId="urn:microsoft.com/office/officeart/2005/8/layout/vList5"/>
    <dgm:cxn modelId="{AFAD34BD-7BF6-4D90-A032-6C97D7B781B2}" type="presParOf" srcId="{E3B2C2E6-42AE-422F-92DD-4801FE381F30}" destId="{D494D78F-A1DD-4D27-BA68-A0881E02E3A9}" srcOrd="0" destOrd="0" presId="urn:microsoft.com/office/officeart/2005/8/layout/vList5"/>
    <dgm:cxn modelId="{1AAFD884-A62C-4771-949E-34E31AB607C6}" type="presParOf" srcId="{E3B2C2E6-42AE-422F-92DD-4801FE381F30}" destId="{B8808CBB-77E6-4E06-A73E-DDAFBBC816BF}" srcOrd="1" destOrd="0" presId="urn:microsoft.com/office/officeart/2005/8/layout/vList5"/>
    <dgm:cxn modelId="{19FE9AB6-9FA2-4625-BE8D-8D7ADBA2B0FF}" type="presParOf" srcId="{871FB5AB-6459-44B9-AA9E-2C3E91C6A5FC}" destId="{F98837A1-44EE-433E-9313-7CF42FFCB0E5}" srcOrd="1" destOrd="0" presId="urn:microsoft.com/office/officeart/2005/8/layout/vList5"/>
    <dgm:cxn modelId="{AD40CC3D-8DAC-4F7E-B0F2-06EC63D921E7}" type="presParOf" srcId="{871FB5AB-6459-44B9-AA9E-2C3E91C6A5FC}" destId="{D049D386-F39D-4C33-8327-B567D7693A1A}" srcOrd="2" destOrd="0" presId="urn:microsoft.com/office/officeart/2005/8/layout/vList5"/>
    <dgm:cxn modelId="{6E38D122-E2C7-49CA-BE4E-5F398E847F4A}" type="presParOf" srcId="{D049D386-F39D-4C33-8327-B567D7693A1A}" destId="{2C2B9E37-FD4A-4103-BA29-C15E85538E28}" srcOrd="0" destOrd="0" presId="urn:microsoft.com/office/officeart/2005/8/layout/vList5"/>
    <dgm:cxn modelId="{800077D3-0BFE-48BF-AC7D-F5467615CB34}" type="presParOf" srcId="{D049D386-F39D-4C33-8327-B567D7693A1A}" destId="{B0551CF1-6485-48B6-878C-3C0EF1AA730E}" srcOrd="1" destOrd="0" presId="urn:microsoft.com/office/officeart/2005/8/layout/vList5"/>
    <dgm:cxn modelId="{61FC03D9-2C50-4E3F-8FC3-475D979EECAB}" type="presParOf" srcId="{871FB5AB-6459-44B9-AA9E-2C3E91C6A5FC}" destId="{A3EBB033-EB5D-40E1-8F5D-465A3EFBBD4E}" srcOrd="3" destOrd="0" presId="urn:microsoft.com/office/officeart/2005/8/layout/vList5"/>
    <dgm:cxn modelId="{51E9A9D4-5576-4D41-94E8-7B24B147D186}" type="presParOf" srcId="{871FB5AB-6459-44B9-AA9E-2C3E91C6A5FC}" destId="{A8C82914-5B8A-4217-84C2-C57AC2CE887E}" srcOrd="4" destOrd="0" presId="urn:microsoft.com/office/officeart/2005/8/layout/vList5"/>
    <dgm:cxn modelId="{C8E076B7-A512-47A7-B051-69483664C40C}" type="presParOf" srcId="{A8C82914-5B8A-4217-84C2-C57AC2CE887E}" destId="{6C9ED47C-6009-4E75-8587-2EF4053A59FD}" srcOrd="0" destOrd="0" presId="urn:microsoft.com/office/officeart/2005/8/layout/vList5"/>
    <dgm:cxn modelId="{3BDF2BB0-F477-4333-8681-13121891F203}" type="presParOf" srcId="{A8C82914-5B8A-4217-84C2-C57AC2CE887E}" destId="{7D148446-9163-48EE-BD8B-DE34E2D317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35D81-BFFB-4D76-B5DB-5016C5F3E71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AA7D1C-CDDD-4EA0-A5AF-649620FF9917}">
      <dgm:prSet phldrT="[Text]"/>
      <dgm:spPr>
        <a:solidFill>
          <a:schemeClr val="accent1">
            <a:hueOff val="0"/>
            <a:satOff val="0"/>
            <a:lumOff val="0"/>
            <a:alpha val="17000"/>
          </a:schemeClr>
        </a:solidFill>
      </dgm:spPr>
      <dgm:t>
        <a:bodyPr/>
        <a:lstStyle/>
        <a:p>
          <a:r>
            <a:rPr lang="en-US" dirty="0"/>
            <a:t>18-24</a:t>
          </a:r>
        </a:p>
      </dgm:t>
    </dgm:pt>
    <dgm:pt modelId="{3A9FCA61-352C-44B1-BA47-92F9781652EA}" type="parTrans" cxnId="{F6ED3DF1-EEAC-4E0F-8E49-568823F97DCC}">
      <dgm:prSet/>
      <dgm:spPr/>
      <dgm:t>
        <a:bodyPr/>
        <a:lstStyle/>
        <a:p>
          <a:endParaRPr lang="en-US"/>
        </a:p>
      </dgm:t>
    </dgm:pt>
    <dgm:pt modelId="{E406511A-B41F-46FE-8B64-3B9B24507B09}" type="sibTrans" cxnId="{F6ED3DF1-EEAC-4E0F-8E49-568823F97DCC}">
      <dgm:prSet/>
      <dgm:spPr/>
      <dgm:t>
        <a:bodyPr/>
        <a:lstStyle/>
        <a:p>
          <a:endParaRPr lang="en-US"/>
        </a:p>
      </dgm:t>
    </dgm:pt>
    <dgm:pt modelId="{131FE500-48DA-47C3-A7E7-FF06AE8F3ACD}">
      <dgm:prSet phldrT="[Text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en-US" dirty="0"/>
            <a:t>25-34</a:t>
          </a:r>
        </a:p>
      </dgm:t>
    </dgm:pt>
    <dgm:pt modelId="{5EB87FC3-B880-471E-AD55-3AA9D0EC3FD8}" type="parTrans" cxnId="{6A382497-7F32-4E57-8B0C-EFE154A173A3}">
      <dgm:prSet/>
      <dgm:spPr/>
      <dgm:t>
        <a:bodyPr/>
        <a:lstStyle/>
        <a:p>
          <a:endParaRPr lang="en-US"/>
        </a:p>
      </dgm:t>
    </dgm:pt>
    <dgm:pt modelId="{CB74BE45-06F0-4311-85FC-DB2D31CC260D}" type="sibTrans" cxnId="{6A382497-7F32-4E57-8B0C-EFE154A173A3}">
      <dgm:prSet/>
      <dgm:spPr/>
      <dgm:t>
        <a:bodyPr/>
        <a:lstStyle/>
        <a:p>
          <a:endParaRPr lang="en-US"/>
        </a:p>
      </dgm:t>
    </dgm:pt>
    <dgm:pt modelId="{E1B333EF-F4E4-452A-AF03-F0B6BC2392DB}">
      <dgm:prSet phldrT="[Text]"/>
      <dgm:spPr>
        <a:solidFill>
          <a:schemeClr val="accen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en-US" dirty="0"/>
            <a:t>35-44</a:t>
          </a:r>
        </a:p>
      </dgm:t>
    </dgm:pt>
    <dgm:pt modelId="{BA6BC46C-15F7-4C48-910F-C08B11AEB7DB}" type="parTrans" cxnId="{ABCA299A-8D1E-4FA8-8A26-F0F73940F68E}">
      <dgm:prSet/>
      <dgm:spPr/>
      <dgm:t>
        <a:bodyPr/>
        <a:lstStyle/>
        <a:p>
          <a:endParaRPr lang="en-US"/>
        </a:p>
      </dgm:t>
    </dgm:pt>
    <dgm:pt modelId="{8552C78B-95CA-4A59-9E65-872D83BA84F6}" type="sibTrans" cxnId="{ABCA299A-8D1E-4FA8-8A26-F0F73940F68E}">
      <dgm:prSet/>
      <dgm:spPr/>
      <dgm:t>
        <a:bodyPr/>
        <a:lstStyle/>
        <a:p>
          <a:endParaRPr lang="en-US"/>
        </a:p>
      </dgm:t>
    </dgm:pt>
    <dgm:pt modelId="{B80A490D-5CEE-4A69-9F80-4178523F04C5}">
      <dgm:prSet phldrT="[Text]"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dirty="0"/>
            <a:t>45-54</a:t>
          </a:r>
        </a:p>
      </dgm:t>
    </dgm:pt>
    <dgm:pt modelId="{00102D83-60C4-49CF-BF66-F72C03F095EC}" type="parTrans" cxnId="{CC3D87B0-C985-42F9-AC48-6E47A2BDD22E}">
      <dgm:prSet/>
      <dgm:spPr/>
      <dgm:t>
        <a:bodyPr/>
        <a:lstStyle/>
        <a:p>
          <a:endParaRPr lang="en-US"/>
        </a:p>
      </dgm:t>
    </dgm:pt>
    <dgm:pt modelId="{75942CEA-C052-479F-B83A-5D8483665B3B}" type="sibTrans" cxnId="{CC3D87B0-C985-42F9-AC48-6E47A2BDD22E}">
      <dgm:prSet/>
      <dgm:spPr/>
      <dgm:t>
        <a:bodyPr/>
        <a:lstStyle/>
        <a:p>
          <a:endParaRPr lang="en-US"/>
        </a:p>
      </dgm:t>
    </dgm:pt>
    <dgm:pt modelId="{8DA01E58-534F-4D62-B481-EFD6DA00387E}">
      <dgm:prSet phldrT="[Text]"/>
      <dgm:spPr/>
      <dgm:t>
        <a:bodyPr/>
        <a:lstStyle/>
        <a:p>
          <a:r>
            <a:rPr lang="en-US" dirty="0"/>
            <a:t>65+</a:t>
          </a:r>
        </a:p>
      </dgm:t>
    </dgm:pt>
    <dgm:pt modelId="{6454E1A1-DC6C-462D-BC4D-E330B74C769D}" type="parTrans" cxnId="{B8CDE348-7465-4610-9691-D71797188D3C}">
      <dgm:prSet/>
      <dgm:spPr/>
      <dgm:t>
        <a:bodyPr/>
        <a:lstStyle/>
        <a:p>
          <a:endParaRPr lang="en-US"/>
        </a:p>
      </dgm:t>
    </dgm:pt>
    <dgm:pt modelId="{E622CB46-F0DB-4D72-9258-9CF35DCC0205}" type="sibTrans" cxnId="{B8CDE348-7465-4610-9691-D71797188D3C}">
      <dgm:prSet/>
      <dgm:spPr/>
      <dgm:t>
        <a:bodyPr/>
        <a:lstStyle/>
        <a:p>
          <a:endParaRPr lang="en-US"/>
        </a:p>
      </dgm:t>
    </dgm:pt>
    <dgm:pt modelId="{27EA9B83-0CDE-43C9-8D89-682D1891CDCC}">
      <dgm:prSet phldrT="[Text]"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dirty="0"/>
            <a:t>55-64</a:t>
          </a:r>
        </a:p>
      </dgm:t>
    </dgm:pt>
    <dgm:pt modelId="{5622C555-8320-476F-8004-EC313B0046AE}" type="parTrans" cxnId="{4A95E1FF-04EF-4E5C-9050-6FC1BB9E5E38}">
      <dgm:prSet/>
      <dgm:spPr/>
      <dgm:t>
        <a:bodyPr/>
        <a:lstStyle/>
        <a:p>
          <a:endParaRPr lang="en-US"/>
        </a:p>
      </dgm:t>
    </dgm:pt>
    <dgm:pt modelId="{153DEF2B-AC6E-4CA6-A6BF-F05671B4A4CB}" type="sibTrans" cxnId="{4A95E1FF-04EF-4E5C-9050-6FC1BB9E5E38}">
      <dgm:prSet/>
      <dgm:spPr/>
      <dgm:t>
        <a:bodyPr/>
        <a:lstStyle/>
        <a:p>
          <a:endParaRPr lang="en-US"/>
        </a:p>
      </dgm:t>
    </dgm:pt>
    <dgm:pt modelId="{14A5A2DA-FD43-4F07-983C-499F24E6C96E}" type="pres">
      <dgm:prSet presAssocID="{51035D81-BFFB-4D76-B5DB-5016C5F3E71F}" presName="Name0" presStyleCnt="0">
        <dgm:presLayoutVars>
          <dgm:dir/>
          <dgm:animLvl val="lvl"/>
          <dgm:resizeHandles val="exact"/>
        </dgm:presLayoutVars>
      </dgm:prSet>
      <dgm:spPr/>
    </dgm:pt>
    <dgm:pt modelId="{4A391D8C-4138-40CB-B76F-3C3195F72E25}" type="pres">
      <dgm:prSet presAssocID="{39AA7D1C-CDDD-4EA0-A5AF-649620FF9917}" presName="parTxOnly" presStyleLbl="node1" presStyleIdx="0" presStyleCnt="6" custScaleX="142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CEF18-6B13-48D3-ABB7-7A5893F543CF}" type="pres">
      <dgm:prSet presAssocID="{E406511A-B41F-46FE-8B64-3B9B24507B09}" presName="parTxOnlySpace" presStyleCnt="0"/>
      <dgm:spPr/>
    </dgm:pt>
    <dgm:pt modelId="{6340F963-A2B0-4220-8C9A-517633A81031}" type="pres">
      <dgm:prSet presAssocID="{131FE500-48DA-47C3-A7E7-FF06AE8F3ACD}" presName="parTxOnly" presStyleLbl="node1" presStyleIdx="1" presStyleCnt="6" custScaleX="409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D915C-F5EC-483B-BA2E-0FA52509F0ED}" type="pres">
      <dgm:prSet presAssocID="{CB74BE45-06F0-4311-85FC-DB2D31CC260D}" presName="parTxOnlySpace" presStyleCnt="0"/>
      <dgm:spPr/>
    </dgm:pt>
    <dgm:pt modelId="{EE954F9E-9BFF-4772-A301-4B69B622A9B9}" type="pres">
      <dgm:prSet presAssocID="{E1B333EF-F4E4-452A-AF03-F0B6BC2392DB}" presName="parTxOnly" presStyleLbl="node1" presStyleIdx="2" presStyleCnt="6" custScaleX="105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986CE-836E-4F55-B3D3-466716C072AA}" type="pres">
      <dgm:prSet presAssocID="{8552C78B-95CA-4A59-9E65-872D83BA84F6}" presName="parTxOnlySpace" presStyleCnt="0"/>
      <dgm:spPr/>
    </dgm:pt>
    <dgm:pt modelId="{142E1D70-8219-4099-9825-AE52A19E0959}" type="pres">
      <dgm:prSet presAssocID="{B80A490D-5CEE-4A69-9F80-4178523F04C5}" presName="parTxOnly" presStyleLbl="node1" presStyleIdx="3" presStyleCnt="6" custScaleX="95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2498E-EADC-409D-9B0F-1754EE9AA89E}" type="pres">
      <dgm:prSet presAssocID="{75942CEA-C052-479F-B83A-5D8483665B3B}" presName="parTxOnlySpace" presStyleCnt="0"/>
      <dgm:spPr/>
    </dgm:pt>
    <dgm:pt modelId="{2388D16D-F89A-49F1-A579-A182A1889637}" type="pres">
      <dgm:prSet presAssocID="{27EA9B83-0CDE-43C9-8D89-682D1891CDCC}" presName="parTxOnly" presStyleLbl="node1" presStyleIdx="4" presStyleCnt="6" custScaleX="94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5512E-A6D7-4405-9C5C-CCF3D475246D}" type="pres">
      <dgm:prSet presAssocID="{153DEF2B-AC6E-4CA6-A6BF-F05671B4A4CB}" presName="parTxOnlySpace" presStyleCnt="0"/>
      <dgm:spPr/>
    </dgm:pt>
    <dgm:pt modelId="{B10D11A6-E1DF-432F-832C-C64FEC4C7DA3}" type="pres">
      <dgm:prSet presAssocID="{8DA01E58-534F-4D62-B481-EFD6DA00387E}" presName="parTxOnly" presStyleLbl="node1" presStyleIdx="5" presStyleCnt="6" custScaleX="681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7369F6-9D66-4D38-97C7-A229E3E5F731}" type="presOf" srcId="{39AA7D1C-CDDD-4EA0-A5AF-649620FF9917}" destId="{4A391D8C-4138-40CB-B76F-3C3195F72E25}" srcOrd="0" destOrd="0" presId="urn:microsoft.com/office/officeart/2005/8/layout/chevron1"/>
    <dgm:cxn modelId="{F6ED3DF1-EEAC-4E0F-8E49-568823F97DCC}" srcId="{51035D81-BFFB-4D76-B5DB-5016C5F3E71F}" destId="{39AA7D1C-CDDD-4EA0-A5AF-649620FF9917}" srcOrd="0" destOrd="0" parTransId="{3A9FCA61-352C-44B1-BA47-92F9781652EA}" sibTransId="{E406511A-B41F-46FE-8B64-3B9B24507B09}"/>
    <dgm:cxn modelId="{6A382497-7F32-4E57-8B0C-EFE154A173A3}" srcId="{51035D81-BFFB-4D76-B5DB-5016C5F3E71F}" destId="{131FE500-48DA-47C3-A7E7-FF06AE8F3ACD}" srcOrd="1" destOrd="0" parTransId="{5EB87FC3-B880-471E-AD55-3AA9D0EC3FD8}" sibTransId="{CB74BE45-06F0-4311-85FC-DB2D31CC260D}"/>
    <dgm:cxn modelId="{CC3D87B0-C985-42F9-AC48-6E47A2BDD22E}" srcId="{51035D81-BFFB-4D76-B5DB-5016C5F3E71F}" destId="{B80A490D-5CEE-4A69-9F80-4178523F04C5}" srcOrd="3" destOrd="0" parTransId="{00102D83-60C4-49CF-BF66-F72C03F095EC}" sibTransId="{75942CEA-C052-479F-B83A-5D8483665B3B}"/>
    <dgm:cxn modelId="{4A95E1FF-04EF-4E5C-9050-6FC1BB9E5E38}" srcId="{51035D81-BFFB-4D76-B5DB-5016C5F3E71F}" destId="{27EA9B83-0CDE-43C9-8D89-682D1891CDCC}" srcOrd="4" destOrd="0" parTransId="{5622C555-8320-476F-8004-EC313B0046AE}" sibTransId="{153DEF2B-AC6E-4CA6-A6BF-F05671B4A4CB}"/>
    <dgm:cxn modelId="{ABCA299A-8D1E-4FA8-8A26-F0F73940F68E}" srcId="{51035D81-BFFB-4D76-B5DB-5016C5F3E71F}" destId="{E1B333EF-F4E4-452A-AF03-F0B6BC2392DB}" srcOrd="2" destOrd="0" parTransId="{BA6BC46C-15F7-4C48-910F-C08B11AEB7DB}" sibTransId="{8552C78B-95CA-4A59-9E65-872D83BA84F6}"/>
    <dgm:cxn modelId="{64AA9FD5-C4FE-420F-B658-73E4C27DF3E0}" type="presOf" srcId="{27EA9B83-0CDE-43C9-8D89-682D1891CDCC}" destId="{2388D16D-F89A-49F1-A579-A182A1889637}" srcOrd="0" destOrd="0" presId="urn:microsoft.com/office/officeart/2005/8/layout/chevron1"/>
    <dgm:cxn modelId="{4952DF32-72A5-4BFA-97A7-6F943EE9D06A}" type="presOf" srcId="{8DA01E58-534F-4D62-B481-EFD6DA00387E}" destId="{B10D11A6-E1DF-432F-832C-C64FEC4C7DA3}" srcOrd="0" destOrd="0" presId="urn:microsoft.com/office/officeart/2005/8/layout/chevron1"/>
    <dgm:cxn modelId="{EF37B51C-6A49-4DEF-9742-E913251483FF}" type="presOf" srcId="{B80A490D-5CEE-4A69-9F80-4178523F04C5}" destId="{142E1D70-8219-4099-9825-AE52A19E0959}" srcOrd="0" destOrd="0" presId="urn:microsoft.com/office/officeart/2005/8/layout/chevron1"/>
    <dgm:cxn modelId="{9A8F5259-FBD7-4EE6-8B7C-6EBF94F7DB5B}" type="presOf" srcId="{51035D81-BFFB-4D76-B5DB-5016C5F3E71F}" destId="{14A5A2DA-FD43-4F07-983C-499F24E6C96E}" srcOrd="0" destOrd="0" presId="urn:microsoft.com/office/officeart/2005/8/layout/chevron1"/>
    <dgm:cxn modelId="{CAB6DE51-BDA9-4D55-B5C7-734012601995}" type="presOf" srcId="{E1B333EF-F4E4-452A-AF03-F0B6BC2392DB}" destId="{EE954F9E-9BFF-4772-A301-4B69B622A9B9}" srcOrd="0" destOrd="0" presId="urn:microsoft.com/office/officeart/2005/8/layout/chevron1"/>
    <dgm:cxn modelId="{B8CDE348-7465-4610-9691-D71797188D3C}" srcId="{51035D81-BFFB-4D76-B5DB-5016C5F3E71F}" destId="{8DA01E58-534F-4D62-B481-EFD6DA00387E}" srcOrd="5" destOrd="0" parTransId="{6454E1A1-DC6C-462D-BC4D-E330B74C769D}" sibTransId="{E622CB46-F0DB-4D72-9258-9CF35DCC0205}"/>
    <dgm:cxn modelId="{3AC3BDBE-67C2-4476-A8DB-735847065364}" type="presOf" srcId="{131FE500-48DA-47C3-A7E7-FF06AE8F3ACD}" destId="{6340F963-A2B0-4220-8C9A-517633A81031}" srcOrd="0" destOrd="0" presId="urn:microsoft.com/office/officeart/2005/8/layout/chevron1"/>
    <dgm:cxn modelId="{45550668-A019-4B6A-A552-2E289675993D}" type="presParOf" srcId="{14A5A2DA-FD43-4F07-983C-499F24E6C96E}" destId="{4A391D8C-4138-40CB-B76F-3C3195F72E25}" srcOrd="0" destOrd="0" presId="urn:microsoft.com/office/officeart/2005/8/layout/chevron1"/>
    <dgm:cxn modelId="{CC2FFE90-6DE0-4132-B195-A7D57F62754C}" type="presParOf" srcId="{14A5A2DA-FD43-4F07-983C-499F24E6C96E}" destId="{CCECEF18-6B13-48D3-ABB7-7A5893F543CF}" srcOrd="1" destOrd="0" presId="urn:microsoft.com/office/officeart/2005/8/layout/chevron1"/>
    <dgm:cxn modelId="{07EF2106-0CE8-4C9B-A032-7F261EEBE6A8}" type="presParOf" srcId="{14A5A2DA-FD43-4F07-983C-499F24E6C96E}" destId="{6340F963-A2B0-4220-8C9A-517633A81031}" srcOrd="2" destOrd="0" presId="urn:microsoft.com/office/officeart/2005/8/layout/chevron1"/>
    <dgm:cxn modelId="{7378CEBD-E79D-434A-9BD6-DD59932995F5}" type="presParOf" srcId="{14A5A2DA-FD43-4F07-983C-499F24E6C96E}" destId="{8BED915C-F5EC-483B-BA2E-0FA52509F0ED}" srcOrd="3" destOrd="0" presId="urn:microsoft.com/office/officeart/2005/8/layout/chevron1"/>
    <dgm:cxn modelId="{50746CEA-144F-41AE-B0F5-0BB18D40C7A5}" type="presParOf" srcId="{14A5A2DA-FD43-4F07-983C-499F24E6C96E}" destId="{EE954F9E-9BFF-4772-A301-4B69B622A9B9}" srcOrd="4" destOrd="0" presId="urn:microsoft.com/office/officeart/2005/8/layout/chevron1"/>
    <dgm:cxn modelId="{8362B253-AA6D-49EF-8088-B2F3DFA36D8D}" type="presParOf" srcId="{14A5A2DA-FD43-4F07-983C-499F24E6C96E}" destId="{8B7986CE-836E-4F55-B3D3-466716C072AA}" srcOrd="5" destOrd="0" presId="urn:microsoft.com/office/officeart/2005/8/layout/chevron1"/>
    <dgm:cxn modelId="{DF07E70C-CCA6-4DE3-837D-09DCEDF4555C}" type="presParOf" srcId="{14A5A2DA-FD43-4F07-983C-499F24E6C96E}" destId="{142E1D70-8219-4099-9825-AE52A19E0959}" srcOrd="6" destOrd="0" presId="urn:microsoft.com/office/officeart/2005/8/layout/chevron1"/>
    <dgm:cxn modelId="{67253DA4-269A-4F8E-8642-DC07B6D196FF}" type="presParOf" srcId="{14A5A2DA-FD43-4F07-983C-499F24E6C96E}" destId="{5EB2498E-EADC-409D-9B0F-1754EE9AA89E}" srcOrd="7" destOrd="0" presId="urn:microsoft.com/office/officeart/2005/8/layout/chevron1"/>
    <dgm:cxn modelId="{36C5067F-7ED0-47E5-8076-0CFF0DE886A0}" type="presParOf" srcId="{14A5A2DA-FD43-4F07-983C-499F24E6C96E}" destId="{2388D16D-F89A-49F1-A579-A182A1889637}" srcOrd="8" destOrd="0" presId="urn:microsoft.com/office/officeart/2005/8/layout/chevron1"/>
    <dgm:cxn modelId="{E233C7D7-85FC-448C-913D-1A3BC0F95561}" type="presParOf" srcId="{14A5A2DA-FD43-4F07-983C-499F24E6C96E}" destId="{9485512E-A6D7-4405-9C5C-CCF3D475246D}" srcOrd="9" destOrd="0" presId="urn:microsoft.com/office/officeart/2005/8/layout/chevron1"/>
    <dgm:cxn modelId="{6F202E1C-40E2-4ECF-8BB1-FD047D19B3CA}" type="presParOf" srcId="{14A5A2DA-FD43-4F07-983C-499F24E6C96E}" destId="{B10D11A6-E1DF-432F-832C-C64FEC4C7DA3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08CBB-77E6-4E06-A73E-DDAFBBC816BF}">
      <dsp:nvSpPr>
        <dsp:cNvPr id="0" name=""/>
        <dsp:cNvSpPr/>
      </dsp:nvSpPr>
      <dsp:spPr>
        <a:xfrm rot="5400000">
          <a:off x="3064955" y="-1054872"/>
          <a:ext cx="1025485" cy="33672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3000" b="0" i="0" kern="1200" dirty="0">
              <a:latin typeface="Arial" panose="020B0604020202020204" pitchFamily="34" charset="0"/>
              <a:cs typeface="Arial" panose="020B0604020202020204" pitchFamily="34" charset="0"/>
            </a:rPr>
            <a:t>1,000,000 / </a:t>
          </a:r>
          <a:r>
            <a:rPr lang="en-US" sz="30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894076" y="166067"/>
        <a:ext cx="3317184" cy="925365"/>
      </dsp:txXfrm>
    </dsp:sp>
    <dsp:sp modelId="{D494D78F-A1DD-4D27-BA68-A0881E02E3A9}">
      <dsp:nvSpPr>
        <dsp:cNvPr id="0" name=""/>
        <dsp:cNvSpPr/>
      </dsp:nvSpPr>
      <dsp:spPr>
        <a:xfrm>
          <a:off x="0" y="0"/>
          <a:ext cx="1894075" cy="1281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latin typeface="Arial" panose="020B0604020202020204" pitchFamily="34" charset="0"/>
              <a:cs typeface="Arial" panose="020B0604020202020204" pitchFamily="34" charset="0"/>
            </a:rPr>
            <a:t>Lượt</a:t>
          </a: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truy</a:t>
          </a: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>
              <a:latin typeface="Arial" panose="020B0604020202020204" pitchFamily="34" charset="0"/>
              <a:cs typeface="Arial" panose="020B0604020202020204" pitchFamily="34" charset="0"/>
            </a:rPr>
            <a:t>cập</a:t>
          </a: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100" b="1" kern="1200" dirty="0" err="1">
              <a:latin typeface="Arial" panose="020B0604020202020204" pitchFamily="34" charset="0"/>
              <a:cs typeface="Arial" panose="020B0604020202020204" pitchFamily="34" charset="0"/>
            </a:rPr>
            <a:t>Pageviews</a:t>
          </a: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62575" y="62575"/>
        <a:ext cx="1768925" cy="1156706"/>
      </dsp:txXfrm>
    </dsp:sp>
    <dsp:sp modelId="{B0551CF1-6485-48B6-878C-3C0EF1AA730E}">
      <dsp:nvSpPr>
        <dsp:cNvPr id="0" name=""/>
        <dsp:cNvSpPr/>
      </dsp:nvSpPr>
      <dsp:spPr>
        <a:xfrm rot="5400000">
          <a:off x="3064955" y="305197"/>
          <a:ext cx="1025485" cy="33672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00:02:24</a:t>
          </a:r>
        </a:p>
      </dsp:txBody>
      <dsp:txXfrm rot="-5400000">
        <a:off x="1894076" y="1526136"/>
        <a:ext cx="3317184" cy="925365"/>
      </dsp:txXfrm>
    </dsp:sp>
    <dsp:sp modelId="{2C2B9E37-FD4A-4103-BA29-C15E85538E28}">
      <dsp:nvSpPr>
        <dsp:cNvPr id="0" name=""/>
        <dsp:cNvSpPr/>
      </dsp:nvSpPr>
      <dsp:spPr>
        <a:xfrm>
          <a:off x="0" y="1342622"/>
          <a:ext cx="1894075" cy="1281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truy</a:t>
          </a: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>
              <a:latin typeface="Arial" panose="020B0604020202020204" pitchFamily="34" charset="0"/>
              <a:cs typeface="Arial" panose="020B0604020202020204" pitchFamily="34" charset="0"/>
            </a:rPr>
            <a:t>cập</a:t>
          </a:r>
          <a:endParaRPr lang="en-US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575" y="1405197"/>
        <a:ext cx="1768925" cy="1156706"/>
      </dsp:txXfrm>
    </dsp:sp>
    <dsp:sp modelId="{7D148446-9163-48EE-BD8B-DE34E2D31771}">
      <dsp:nvSpPr>
        <dsp:cNvPr id="0" name=""/>
        <dsp:cNvSpPr/>
      </dsp:nvSpPr>
      <dsp:spPr>
        <a:xfrm rot="5400000">
          <a:off x="3064955" y="1651146"/>
          <a:ext cx="1025485" cy="33672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500,000 /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 rot="-5400000">
        <a:off x="1894076" y="2872085"/>
        <a:ext cx="3317184" cy="925365"/>
      </dsp:txXfrm>
    </dsp:sp>
    <dsp:sp modelId="{6C9ED47C-6009-4E75-8587-2EF4053A59FD}">
      <dsp:nvSpPr>
        <dsp:cNvPr id="0" name=""/>
        <dsp:cNvSpPr/>
      </dsp:nvSpPr>
      <dsp:spPr>
        <a:xfrm>
          <a:off x="0" y="2693840"/>
          <a:ext cx="1894075" cy="1281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>
              <a:latin typeface="Arial" panose="020B0604020202020204" pitchFamily="34" charset="0"/>
              <a:cs typeface="Arial" panose="020B0604020202020204" pitchFamily="34" charset="0"/>
            </a:rPr>
            <a:t>dùng</a:t>
          </a: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 (Users)</a:t>
          </a:r>
        </a:p>
      </dsp:txBody>
      <dsp:txXfrm>
        <a:off x="62575" y="2756415"/>
        <a:ext cx="1768925" cy="1156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91D8C-4138-40CB-B76F-3C3195F72E25}">
      <dsp:nvSpPr>
        <dsp:cNvPr id="0" name=""/>
        <dsp:cNvSpPr/>
      </dsp:nvSpPr>
      <dsp:spPr>
        <a:xfrm>
          <a:off x="1410" y="225606"/>
          <a:ext cx="1337457" cy="374897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1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18-24</a:t>
          </a:r>
        </a:p>
      </dsp:txBody>
      <dsp:txXfrm>
        <a:off x="188859" y="225606"/>
        <a:ext cx="962560" cy="374897"/>
      </dsp:txXfrm>
    </dsp:sp>
    <dsp:sp modelId="{6340F963-A2B0-4220-8C9A-517633A81031}">
      <dsp:nvSpPr>
        <dsp:cNvPr id="0" name=""/>
        <dsp:cNvSpPr/>
      </dsp:nvSpPr>
      <dsp:spPr>
        <a:xfrm>
          <a:off x="1245143" y="225606"/>
          <a:ext cx="3837959" cy="374897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25-34</a:t>
          </a:r>
        </a:p>
      </dsp:txBody>
      <dsp:txXfrm>
        <a:off x="1432592" y="225606"/>
        <a:ext cx="3463062" cy="374897"/>
      </dsp:txXfrm>
    </dsp:sp>
    <dsp:sp modelId="{EE954F9E-9BFF-4772-A301-4B69B622A9B9}">
      <dsp:nvSpPr>
        <dsp:cNvPr id="0" name=""/>
        <dsp:cNvSpPr/>
      </dsp:nvSpPr>
      <dsp:spPr>
        <a:xfrm>
          <a:off x="4989378" y="225606"/>
          <a:ext cx="986018" cy="374897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35-44</a:t>
          </a:r>
        </a:p>
      </dsp:txBody>
      <dsp:txXfrm>
        <a:off x="5176827" y="225606"/>
        <a:ext cx="611121" cy="374897"/>
      </dsp:txXfrm>
    </dsp:sp>
    <dsp:sp modelId="{142E1D70-8219-4099-9825-AE52A19E0959}">
      <dsp:nvSpPr>
        <dsp:cNvPr id="0" name=""/>
        <dsp:cNvSpPr/>
      </dsp:nvSpPr>
      <dsp:spPr>
        <a:xfrm>
          <a:off x="5881672" y="225606"/>
          <a:ext cx="893409" cy="374897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45-54</a:t>
          </a:r>
        </a:p>
      </dsp:txBody>
      <dsp:txXfrm>
        <a:off x="6069121" y="225606"/>
        <a:ext cx="518512" cy="374897"/>
      </dsp:txXfrm>
    </dsp:sp>
    <dsp:sp modelId="{2388D16D-F89A-49F1-A579-A182A1889637}">
      <dsp:nvSpPr>
        <dsp:cNvPr id="0" name=""/>
        <dsp:cNvSpPr/>
      </dsp:nvSpPr>
      <dsp:spPr>
        <a:xfrm>
          <a:off x="6681357" y="225606"/>
          <a:ext cx="888554" cy="374897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55-64</a:t>
          </a:r>
        </a:p>
      </dsp:txBody>
      <dsp:txXfrm>
        <a:off x="6868806" y="225606"/>
        <a:ext cx="513657" cy="374897"/>
      </dsp:txXfrm>
    </dsp:sp>
    <dsp:sp modelId="{B10D11A6-E1DF-432F-832C-C64FEC4C7DA3}">
      <dsp:nvSpPr>
        <dsp:cNvPr id="0" name=""/>
        <dsp:cNvSpPr/>
      </dsp:nvSpPr>
      <dsp:spPr>
        <a:xfrm>
          <a:off x="7476187" y="225606"/>
          <a:ext cx="638582" cy="3748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65+</a:t>
          </a:r>
        </a:p>
      </dsp:txBody>
      <dsp:txXfrm>
        <a:off x="7663636" y="225606"/>
        <a:ext cx="263685" cy="374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BDA548-B07E-40AC-9466-25E8F8F5014C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1D3FEE-D711-46BC-9406-FEC9E93AC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695" y="2094270"/>
            <a:ext cx="8045242" cy="131997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693" y="3491680"/>
            <a:ext cx="8052618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4217-496D-41EC-9B5C-623F5CE5712C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9950-BBC5-4A0A-915A-14C66D5F4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4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EBD5-B43D-4846-B8C7-0BFDEFF3AE89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C964-CDDF-4B4C-8C34-70441AD51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1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804CC-651C-47E9-B92E-E3C935696866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AA2E-B9E7-4E5D-87E8-6476AB53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325688"/>
            <a:ext cx="14636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553F-7901-4B14-AFCD-17264F7BAC24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7532-3B12-4CDC-8E3C-A56FD72C7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7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4610653"/>
            <a:ext cx="9144000" cy="541818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4786347"/>
            <a:ext cx="9144000" cy="366124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27507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3574147" y="0"/>
            <a:ext cx="4753061" cy="5142380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026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3814306" y="0"/>
            <a:ext cx="4512902" cy="5142380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026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8763" y="1"/>
            <a:ext cx="4635238" cy="5142374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26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32239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85226" cy="51435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287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B32FE9E-0110-435E-BEDF-9C8B53840C20}"/>
              </a:ext>
            </a:extLst>
          </p:cNvPr>
          <p:cNvSpPr/>
          <p:nvPr userDrawn="1"/>
        </p:nvSpPr>
        <p:spPr>
          <a:xfrm flipH="1">
            <a:off x="0" y="0"/>
            <a:ext cx="9144001" cy="5143500"/>
          </a:xfrm>
          <a:custGeom>
            <a:avLst/>
            <a:gdLst>
              <a:gd name="connsiteX0" fmla="*/ 12192001 w 12192001"/>
              <a:gd name="connsiteY0" fmla="*/ 0 h 6858000"/>
              <a:gd name="connsiteX1" fmla="*/ 3518686 w 12192001"/>
              <a:gd name="connsiteY1" fmla="*/ 0 h 6858000"/>
              <a:gd name="connsiteX2" fmla="*/ 0 w 12192001"/>
              <a:gd name="connsiteY2" fmla="*/ 3092154 h 6858000"/>
              <a:gd name="connsiteX3" fmla="*/ 0 w 12192001"/>
              <a:gd name="connsiteY3" fmla="*/ 6858000 h 6858000"/>
              <a:gd name="connsiteX4" fmla="*/ 5603032 w 12192001"/>
              <a:gd name="connsiteY4" fmla="*/ 6858000 h 6858000"/>
              <a:gd name="connsiteX5" fmla="*/ 12192001 w 12192001"/>
              <a:gd name="connsiteY5" fmla="*/ 10677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6858000">
                <a:moveTo>
                  <a:pt x="12192001" y="0"/>
                </a:moveTo>
                <a:lnTo>
                  <a:pt x="3518686" y="0"/>
                </a:lnTo>
                <a:lnTo>
                  <a:pt x="0" y="3092154"/>
                </a:lnTo>
                <a:lnTo>
                  <a:pt x="0" y="6858000"/>
                </a:lnTo>
                <a:lnTo>
                  <a:pt x="5603032" y="6858000"/>
                </a:lnTo>
                <a:lnTo>
                  <a:pt x="12192001" y="106774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24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2449286"/>
            <a:ext cx="9144000" cy="269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4492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49285"/>
            <a:ext cx="9144000" cy="6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174256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3" y="339213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467465"/>
            <a:ext cx="8229600" cy="3281516"/>
          </a:xfrm>
        </p:spPr>
        <p:txBody>
          <a:bodyPr/>
          <a:lstStyle>
            <a:lvl1pPr algn="l"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algn="l"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algn="l"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algn="l"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FDF88-AF74-4E21-9C32-2C40ED19728B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C37B-5A82-4B44-9D1E-810E28C47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0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0" y="436033"/>
            <a:ext cx="6570751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209366"/>
            <a:ext cx="6540911" cy="35086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200F-383E-4C74-8237-77BDD403268A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615B-4452-43AE-9632-8EB5E968E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9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6047-133C-4CFB-A98B-3664745301E3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C62C-09EB-4382-A87D-7301D6E1B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2017-5577-4BDA-AACE-F2A0D904009B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98F9-C981-4C4B-A696-E4041C27E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9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30114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7024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4264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algn="ctr"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algn="ctr"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 algn="ctr"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 algn="ctr"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7024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4264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algn="ctr"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algn="ctr"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 algn="ctr"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 algn="ctr"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10A1-07E9-498A-B10E-9BC1290A9883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B0EE-A341-4E84-B282-605F70B30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4442-233A-42D8-ABA5-AD87E36CADB0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261E-C6C7-4DC8-A19F-51F1405F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3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0E6DB-80D9-4350-B940-2505B3850F2C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CD01-2869-42B6-AEFB-4EEB553B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2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2E35-0094-479B-BAFA-F8E80B5438C0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CDD4-41E1-4208-8BD7-8521DAB8B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0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FD9BFD-4952-4299-853F-D0021448843D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EE4DED-36A5-4D3C-B0F9-72170A9EE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Box 6"/>
          <p:cNvSpPr txBox="1">
            <a:spLocks noChangeArrowheads="1"/>
          </p:cNvSpPr>
          <p:nvPr userDrawn="1"/>
        </p:nvSpPr>
        <p:spPr bwMode="auto">
          <a:xfrm>
            <a:off x="-9525" y="5213350"/>
            <a:ext cx="8389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A6A6A6"/>
                </a:solidFill>
              </a:rPr>
              <a:t>This presentation uses a free template provided by FPPT.com</a:t>
            </a:r>
          </a:p>
          <a:p>
            <a:pPr eaLnBrk="1" hangingPunct="1"/>
            <a:r>
              <a:rPr lang="en-US" altLang="en-US" sz="1400">
                <a:solidFill>
                  <a:srgbClr val="A6A6A6"/>
                </a:solidFill>
              </a:rPr>
              <a:t>www.free-power-point-templates.com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2.xml"/><Relationship Id="rId10" Type="http://schemas.openxmlformats.org/officeDocument/2006/relationships/oleObject" Target="../embeddings/oleObject4.bin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1800" y="1501775"/>
            <a:ext cx="3392488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MỤC </a:t>
            </a:r>
            <a:b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VÀNG</a:t>
            </a:r>
            <a:endParaRPr lang="en-US" sz="5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vi-VN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RADIO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Up Arrow 3">
            <a:extLst>
              <a:ext uri="{FF2B5EF4-FFF2-40B4-BE49-F238E27FC236}">
                <a16:creationId xmlns:a16="http://schemas.microsoft.com/office/drawing/2014/main" id="{93C06F2F-BD15-4926-BBAB-8361A76427FA}"/>
              </a:ext>
            </a:extLst>
          </p:cNvPr>
          <p:cNvSpPr/>
          <p:nvPr/>
        </p:nvSpPr>
        <p:spPr>
          <a:xfrm>
            <a:off x="707847" y="1309902"/>
            <a:ext cx="1641553" cy="3314078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B5B9E-66C5-4A9F-AC68-06E80FE0E17E}"/>
              </a:ext>
            </a:extLst>
          </p:cNvPr>
          <p:cNvSpPr/>
          <p:nvPr/>
        </p:nvSpPr>
        <p:spPr>
          <a:xfrm>
            <a:off x="1311742" y="1918106"/>
            <a:ext cx="7234382" cy="54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BAF59-F42E-4D40-BBB4-7DF95D876CE0}"/>
              </a:ext>
            </a:extLst>
          </p:cNvPr>
          <p:cNvSpPr/>
          <p:nvPr/>
        </p:nvSpPr>
        <p:spPr>
          <a:xfrm>
            <a:off x="1311742" y="2887520"/>
            <a:ext cx="7234382" cy="54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485149-95F6-439B-B29A-CF997CC77CB0}"/>
              </a:ext>
            </a:extLst>
          </p:cNvPr>
          <p:cNvSpPr/>
          <p:nvPr/>
        </p:nvSpPr>
        <p:spPr>
          <a:xfrm>
            <a:off x="1311742" y="3844560"/>
            <a:ext cx="7234382" cy="54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EF6FDC-1E64-4432-A296-FF53FFC857E7}"/>
              </a:ext>
            </a:extLst>
          </p:cNvPr>
          <p:cNvGrpSpPr/>
          <p:nvPr/>
        </p:nvGrpSpPr>
        <p:grpSpPr>
          <a:xfrm>
            <a:off x="955353" y="3704278"/>
            <a:ext cx="1120132" cy="567122"/>
            <a:chOff x="4333508" y="1848856"/>
            <a:chExt cx="1493509" cy="756162"/>
          </a:xfrm>
        </p:grpSpPr>
        <p:pic>
          <p:nvPicPr>
            <p:cNvPr id="1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F4246E6C-D4AD-4CAE-950D-CD1EDB1E9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0A60446-2479-4414-A3E4-3D6242D4B1E1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863F9C-25B0-4132-8A81-6376F6DCD74E}"/>
              </a:ext>
            </a:extLst>
          </p:cNvPr>
          <p:cNvGrpSpPr/>
          <p:nvPr/>
        </p:nvGrpSpPr>
        <p:grpSpPr>
          <a:xfrm>
            <a:off x="955353" y="1763651"/>
            <a:ext cx="1120132" cy="567122"/>
            <a:chOff x="4333508" y="1848856"/>
            <a:chExt cx="1493509" cy="756162"/>
          </a:xfrm>
        </p:grpSpPr>
        <p:pic>
          <p:nvPicPr>
            <p:cNvPr id="1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E0CDFB3D-42AA-48DE-9D6B-EF06F57EB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06932DB-DE46-4481-A112-23794B6294B8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159E6F-9BA0-4F97-98F9-2456A0954473}"/>
              </a:ext>
            </a:extLst>
          </p:cNvPr>
          <p:cNvGrpSpPr/>
          <p:nvPr/>
        </p:nvGrpSpPr>
        <p:grpSpPr>
          <a:xfrm>
            <a:off x="955353" y="2421151"/>
            <a:ext cx="1120132" cy="567122"/>
            <a:chOff x="4333508" y="1848856"/>
            <a:chExt cx="1493509" cy="756162"/>
          </a:xfrm>
        </p:grpSpPr>
        <p:pic>
          <p:nvPicPr>
            <p:cNvPr id="1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51799EE-CC1A-4F0A-8666-609F8CF29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2F3CB72-4A68-4261-A332-7501AEC6989F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96AE3A-1D32-4A20-9227-089079067B2E}"/>
              </a:ext>
            </a:extLst>
          </p:cNvPr>
          <p:cNvGrpSpPr/>
          <p:nvPr/>
        </p:nvGrpSpPr>
        <p:grpSpPr>
          <a:xfrm>
            <a:off x="955353" y="3078652"/>
            <a:ext cx="1120132" cy="567122"/>
            <a:chOff x="4333508" y="1848856"/>
            <a:chExt cx="1493509" cy="756162"/>
          </a:xfrm>
        </p:grpSpPr>
        <p:pic>
          <p:nvPicPr>
            <p:cNvPr id="2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1F0A271-711F-4C32-9DE2-785654CEF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6CFE575-098D-4665-A596-9FF0C91475B9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/>
            </a:p>
          </p:txBody>
        </p:sp>
      </p:grp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E3A6A7C3-B0D2-40E4-8A20-6AEE81CDF98B}"/>
              </a:ext>
            </a:extLst>
          </p:cNvPr>
          <p:cNvSpPr txBox="1">
            <a:spLocks/>
          </p:cNvSpPr>
          <p:nvPr/>
        </p:nvSpPr>
        <p:spPr>
          <a:xfrm>
            <a:off x="2573056" y="2012926"/>
            <a:ext cx="5744468" cy="37710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vi-VN" sz="1350" b="1" dirty="0">
                <a:latin typeface="Times New Roman" pitchFamily="18" charset="0"/>
                <a:cs typeface="Times New Roman" pitchFamily="18" charset="0"/>
              </a:rPr>
              <a:t>Nhà tài trợ sẽ được nhắc tên trong chuyên mục trên sóng VOH.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442B1E6-AD1B-4EA0-A0AE-E1B1CAD4ABFC}"/>
              </a:ext>
            </a:extLst>
          </p:cNvPr>
          <p:cNvSpPr txBox="1">
            <a:spLocks/>
          </p:cNvSpPr>
          <p:nvPr/>
        </p:nvSpPr>
        <p:spPr>
          <a:xfrm>
            <a:off x="2573056" y="2984673"/>
            <a:ext cx="5744468" cy="377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135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1350" dirty="0">
              <a:cs typeface="Arial" panose="020B0604020202020204" pitchFamily="34" charset="0"/>
            </a:endParaRP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DE3BCABD-1983-4006-A2D0-0D9E8B4F0A15}"/>
              </a:ext>
            </a:extLst>
          </p:cNvPr>
          <p:cNvSpPr txBox="1">
            <a:spLocks/>
          </p:cNvSpPr>
          <p:nvPr/>
        </p:nvSpPr>
        <p:spPr>
          <a:xfrm>
            <a:off x="2573056" y="3947627"/>
            <a:ext cx="5744468" cy="377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vi-VN" sz="1350" b="1" dirty="0">
                <a:latin typeface="Times New Roman" pitchFamily="18" charset="0"/>
                <a:cs typeface="Times New Roman" pitchFamily="18" charset="0"/>
              </a:rPr>
              <a:t>Chuyên gia của nhãn hàng được ưu tiên tham gia tư vấn trong chuyên mục.</a:t>
            </a:r>
            <a:endParaRPr lang="en-US" sz="13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031333" y="3938452"/>
            <a:ext cx="381115" cy="3666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43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031333" y="2973555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44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031333" y="1978165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Picture 44" descr="Radi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08" y="4447240"/>
            <a:ext cx="1012031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3776859" y="4710499"/>
            <a:ext cx="17424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350" i="1" dirty="0" err="1">
                <a:latin typeface="Times" pitchFamily="18" charset="0"/>
              </a:rPr>
              <a:t>Bản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quyền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thuộc</a:t>
            </a:r>
            <a:r>
              <a:rPr lang="en-US" sz="1350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383757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4F81303F-B270-46AF-BD6C-78D1D2FA9FD5}"/>
              </a:ext>
            </a:extLst>
          </p:cNvPr>
          <p:cNvSpPr/>
          <p:nvPr/>
        </p:nvSpPr>
        <p:spPr>
          <a:xfrm>
            <a:off x="2977668" y="3422515"/>
            <a:ext cx="635375" cy="1706387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83882958-D4AC-4A49-861F-3741871BDB1C}"/>
              </a:ext>
            </a:extLst>
          </p:cNvPr>
          <p:cNvSpPr/>
          <p:nvPr/>
        </p:nvSpPr>
        <p:spPr>
          <a:xfrm>
            <a:off x="3615446" y="3441873"/>
            <a:ext cx="870303" cy="1687030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718D683A-FF4C-49A7-AA29-2593615CFF48}"/>
              </a:ext>
            </a:extLst>
          </p:cNvPr>
          <p:cNvSpPr/>
          <p:nvPr/>
        </p:nvSpPr>
        <p:spPr>
          <a:xfrm>
            <a:off x="3619509" y="3812525"/>
            <a:ext cx="465301" cy="1249629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9630AC41-F529-4DA4-A997-98993439CACD}"/>
              </a:ext>
            </a:extLst>
          </p:cNvPr>
          <p:cNvSpPr/>
          <p:nvPr/>
        </p:nvSpPr>
        <p:spPr>
          <a:xfrm>
            <a:off x="4086569" y="3826702"/>
            <a:ext cx="637344" cy="123545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E6D8117F-61CE-4705-80E2-05A21F126418}"/>
              </a:ext>
            </a:extLst>
          </p:cNvPr>
          <p:cNvSpPr/>
          <p:nvPr/>
        </p:nvSpPr>
        <p:spPr>
          <a:xfrm>
            <a:off x="6120894" y="3465700"/>
            <a:ext cx="621533" cy="1669211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 dirty="0"/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8A31B9E8-B349-4A21-A855-601E4F256BD6}"/>
              </a:ext>
            </a:extLst>
          </p:cNvPr>
          <p:cNvSpPr/>
          <p:nvPr/>
        </p:nvSpPr>
        <p:spPr>
          <a:xfrm>
            <a:off x="6744778" y="3484636"/>
            <a:ext cx="851342" cy="165027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D7423946-C42B-42A1-AD8E-B0E469AD90EC}"/>
              </a:ext>
            </a:extLst>
          </p:cNvPr>
          <p:cNvSpPr/>
          <p:nvPr/>
        </p:nvSpPr>
        <p:spPr>
          <a:xfrm>
            <a:off x="7273309" y="3658200"/>
            <a:ext cx="465300" cy="1249629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EC72D5B5-F2CB-48C3-8766-E1655FB9D671}"/>
              </a:ext>
            </a:extLst>
          </p:cNvPr>
          <p:cNvSpPr/>
          <p:nvPr/>
        </p:nvSpPr>
        <p:spPr>
          <a:xfrm>
            <a:off x="7733579" y="3672377"/>
            <a:ext cx="637344" cy="123545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2ECBE978-F978-4F94-AAD2-3C34794B05B7}"/>
              </a:ext>
            </a:extLst>
          </p:cNvPr>
          <p:cNvSpPr/>
          <p:nvPr/>
        </p:nvSpPr>
        <p:spPr>
          <a:xfrm>
            <a:off x="7859701" y="2951381"/>
            <a:ext cx="812993" cy="218340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2770F57E-7B00-465C-A550-A1439947495A}"/>
              </a:ext>
            </a:extLst>
          </p:cNvPr>
          <p:cNvSpPr/>
          <p:nvPr/>
        </p:nvSpPr>
        <p:spPr>
          <a:xfrm>
            <a:off x="8668979" y="2976151"/>
            <a:ext cx="467772" cy="2158637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3CF3098C-4159-4E48-B1EA-B2BE48C87422}"/>
              </a:ext>
            </a:extLst>
          </p:cNvPr>
          <p:cNvSpPr/>
          <p:nvPr/>
        </p:nvSpPr>
        <p:spPr>
          <a:xfrm>
            <a:off x="11720" y="3393307"/>
            <a:ext cx="642791" cy="172630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E8FC99C3-58A9-4F8B-BBF2-00F1382943CB}"/>
              </a:ext>
            </a:extLst>
          </p:cNvPr>
          <p:cNvSpPr/>
          <p:nvPr/>
        </p:nvSpPr>
        <p:spPr>
          <a:xfrm>
            <a:off x="650152" y="3412891"/>
            <a:ext cx="880460" cy="1706719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D79F8B7C-4E3E-4031-B602-21B662B75E53}"/>
              </a:ext>
            </a:extLst>
          </p:cNvPr>
          <p:cNvSpPr/>
          <p:nvPr/>
        </p:nvSpPr>
        <p:spPr>
          <a:xfrm>
            <a:off x="615921" y="2913090"/>
            <a:ext cx="835284" cy="2243271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id="{12E54385-2BF4-4F6E-A4D7-72C04D98ECAB}"/>
              </a:ext>
            </a:extLst>
          </p:cNvPr>
          <p:cNvSpPr/>
          <p:nvPr/>
        </p:nvSpPr>
        <p:spPr>
          <a:xfrm>
            <a:off x="1447220" y="2938539"/>
            <a:ext cx="1144128" cy="221782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98EA9-55CA-4787-A532-710169E7ECAC}"/>
              </a:ext>
            </a:extLst>
          </p:cNvPr>
          <p:cNvGrpSpPr/>
          <p:nvPr/>
        </p:nvGrpSpPr>
        <p:grpSpPr>
          <a:xfrm>
            <a:off x="1306" y="4041943"/>
            <a:ext cx="9142694" cy="1101557"/>
            <a:chOff x="1742" y="5389258"/>
            <a:chExt cx="12190258" cy="14687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5D8CAA7-9BA7-44FD-AFC9-38FAA0CEEB9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12F01409-D33D-40B1-A191-45CD56661485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EDE0295-7641-4FBE-9E3F-4381158913B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5F359BE-9CDF-43BA-B0B2-5780110F13A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1A2F2DB-7A9C-4073-BEDF-C0B1BA7A150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6C80654C-C79D-40D0-B68A-6ADE99274E64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030441F-797A-4D7F-AD60-3283B067651A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132EAE9-55C1-4D9A-AAF5-05DD0F68C5A0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3B2F62C-0992-4210-A792-BA514CB676F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26EAAB0-37D2-42B7-AAD3-A0753DA0FD4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852765E-C868-4067-9C37-C1DC7CDA062D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8CC7C58-CACE-4E24-8CB2-9F17D4A046BD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72E3F36-C559-45F9-B813-E7DDACDFC15A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ABC1C3E-32D9-41ED-A95F-B1191B780D70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AF86E24E-E10A-4650-ADAC-57EF5D1C824D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EC274E2C-B684-4856-91DD-6735F66AB09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3A37F333-8BD7-4649-B003-A6ABD1C1A9F7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D7CD0854-C2E8-4E3A-B034-224ED782D72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CC65F1D7-925B-4B30-9763-1E3C9DCDC9E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F34A3891-C92F-4295-A0BC-C08E4D04109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C3E943F-732C-4ACF-9944-9AC40A85212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2CB5012B-598A-401F-BC33-123FC15DB92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15F192DA-00B9-4CBC-982D-B9B3EB2BCCFF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B70A991-9DD4-4277-8A27-13A2618680A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164" name="현 96">
              <a:extLst>
                <a:ext uri="{FF2B5EF4-FFF2-40B4-BE49-F238E27FC236}">
                  <a16:creationId xmlns:a16="http://schemas.microsoft.com/office/drawing/2014/main" id="{9E68B867-DCB0-45E0-BA60-F7DB93AA4956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65" name="현 97">
              <a:extLst>
                <a:ext uri="{FF2B5EF4-FFF2-40B4-BE49-F238E27FC236}">
                  <a16:creationId xmlns:a16="http://schemas.microsoft.com/office/drawing/2014/main" id="{3FE45C5F-7667-4403-947C-9D4C0F58271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92" name="현 96">
              <a:extLst>
                <a:ext uri="{FF2B5EF4-FFF2-40B4-BE49-F238E27FC236}">
                  <a16:creationId xmlns:a16="http://schemas.microsoft.com/office/drawing/2014/main" id="{A424F5C4-223A-4104-99A4-193A27557A7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9716288-E884-47D3-BDB8-6F29BDEF7391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8E5FC15A-98F8-4737-A807-138FDD9AC1DB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BFB4C8A-4556-4F16-8EDA-2E88E0F206CF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D3F13CB6-B5D2-4F7B-94F9-872B9842383F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A7F2B380-1E00-4388-8513-474DDE8A6561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1D3E748C-01AB-490E-B9C9-BB102B24F0FC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1B51F40F-CEC5-4A05-A360-217BB45D0D9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5098642-3B0F-4EDC-A1A8-7737D1713CC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A85FF94-3744-4A29-A4CA-6D382B92317A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58DFB96B-A63D-4EF5-93E0-257D081DD931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D0FF8D99-D6DC-41AC-A26B-81C696CD198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92489DC7-7B58-4DF7-A40B-A4001CE663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09865F64-C042-47AD-8B34-F6F84D0EAC4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DE43FD9-3E91-43E9-8A6C-56D691CB7401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63BBE7FD-FC7F-46F1-A172-4B24D669FF3A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12742B-BBD2-4AE4-A02A-C2BC5C14061D}"/>
              </a:ext>
            </a:extLst>
          </p:cNvPr>
          <p:cNvGrpSpPr/>
          <p:nvPr/>
        </p:nvGrpSpPr>
        <p:grpSpPr>
          <a:xfrm>
            <a:off x="-2529" y="4328727"/>
            <a:ext cx="9146529" cy="821565"/>
            <a:chOff x="-3372" y="5771636"/>
            <a:chExt cx="12195372" cy="109542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03A3C69-2C76-4494-A75D-FB69B98724B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AB0A4FF9-FAC4-43C1-9501-C1C343AEBFD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978CF49-1E5A-451C-8BC3-FEF1604F1A4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988C7211-316A-40F8-A150-78C907B8B58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5386B6D-D3D2-44EB-9CC3-E1E7AB5F7D6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83270BD-5E42-4C94-9147-D7CAD0AB15D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CEE333A-4B64-4261-9A1A-1E3FA5F1D397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C36573F1-37E8-4B72-AA4C-31D8F470D83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86D353E0-00C5-4957-A3B2-24546EA54BAD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5F016A67-34C1-4386-9C9D-1055243B08A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0252C833-C678-45CA-A199-7F35716EE1E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4EC45244-B879-41AA-8FFE-075FAE0D099F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9955BB6-A182-42D7-8994-85C18BBD588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4957CEC7-D042-4C70-B305-ADD45B712C8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85263D1D-5206-45BF-A1B3-E3D126751B1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8DFA296-156D-4009-9788-2546166426B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BA87D00-E5AE-499A-8A49-48AFDF3E0DD7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581E2D3-A2F4-46C1-9CE1-4D3350119764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145E789-11AE-422F-A756-ED76C76EEA3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8B4C9CD-46F0-4869-8B22-1B12FAA564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C1166E9-C181-4A2A-B0A8-A2AFBF5B9824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8BA83311-26E5-4485-9FE7-4244FE0DA60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4768E5B8-5B7C-4A36-9FF6-7406D0BA39A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CD3B48-F20E-4171-A173-84BF3B4D009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D1C6392-8FAF-49A6-B69D-50B5187259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17812A5D-426E-4FC1-BE4D-3E2BAB38703C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2E2A221B-DF7D-42A3-A2EF-B24FF15CF151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A7207D26-B165-4191-B782-B313E6D8920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12A7D5B-F4DA-4FC9-B4CA-16A84220B4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CB3F5042-7620-48AA-8AA9-A60CD6C0B1B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D959D20-A083-4781-949F-FB1D6B99FF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D6D4CD8-9320-4966-824F-584E128F0E6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5195F3D2-551E-4893-8A58-67C10C93788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C83E48FF-087F-4B2E-8279-6DF0342F526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DD51383D-208D-4641-8844-76B3C1D852A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6A6669FB-E736-4C60-8A29-BAA5417CF2DA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B80CD61-B537-4EE2-BC89-94F28C57ACA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6C0E99CA-9970-48CD-A2C8-6F6D4061766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2899C702-B8A3-44C8-8C1A-96C97464AE2D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A7CDC775-77B4-4AD9-ADD0-A0FF9EAEAC4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D5FB79FB-0C39-4C1B-AD25-2160424267C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EB52E871-9D18-4C7B-B4CD-E81CFC1DBCCB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FF5789D8-4786-4DF4-95F6-A90FBEAF85B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F090F829-9315-4CA1-8D6A-2DB7CDF8281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D9926DD9-254C-4C69-B6CC-B0D98F5490E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CFCB6364-1C64-4076-8756-77A8E36FF0D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7D337828-1D66-42DB-9EC7-00FD218706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5E093C55-07F0-46C1-8122-1D60D10D851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797F0166-9ABD-4816-B8B9-03CE4A1CF37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C2B19F-F75C-4AE1-8690-1A7AA8BFD39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90282034-C4CF-443B-9646-1DB95B8C8D7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7939ED8E-F096-4B69-9BE6-EC7DFD687634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7F038885-7C8E-4EF9-9221-F5B2ACCC797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6FE9DDEF-C633-4DC4-BC55-2A8FCB686D69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pic>
        <p:nvPicPr>
          <p:cNvPr id="308" name="Picture 307" descr="Rad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13" y="239265"/>
            <a:ext cx="1012031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TextBox 8"/>
          <p:cNvSpPr txBox="1">
            <a:spLocks noChangeArrowheads="1"/>
          </p:cNvSpPr>
          <p:nvPr/>
        </p:nvSpPr>
        <p:spPr bwMode="auto">
          <a:xfrm>
            <a:off x="3776859" y="4710499"/>
            <a:ext cx="17424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350" i="1" dirty="0" err="1">
                <a:latin typeface="Times" pitchFamily="18" charset="0"/>
              </a:rPr>
              <a:t>Bản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quyền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thuộc</a:t>
            </a:r>
            <a:r>
              <a:rPr lang="en-US" sz="1350" i="1" dirty="0">
                <a:latin typeface="Times" pitchFamily="18" charset="0"/>
              </a:rPr>
              <a:t> VOH</a:t>
            </a:r>
          </a:p>
        </p:txBody>
      </p:sp>
      <p:sp>
        <p:nvSpPr>
          <p:cNvPr id="306" name="Round Same Side Corner Rectangle 305"/>
          <p:cNvSpPr/>
          <p:nvPr/>
        </p:nvSpPr>
        <p:spPr>
          <a:xfrm rot="10800000">
            <a:off x="1480746" y="931648"/>
            <a:ext cx="5886654" cy="3219822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4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3450555" y="2009729"/>
            <a:ext cx="2376264" cy="108012"/>
            <a:chOff x="899592" y="1359873"/>
            <a:chExt cx="3168352" cy="144016"/>
          </a:xfrm>
        </p:grpSpPr>
        <p:sp>
          <p:nvSpPr>
            <p:cNvPr id="314" name="Rectangle 313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316" name="Group 315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320" name="Straight Connector 31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" name="Group 316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318" name="Straight Connector 317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1" name="Rectangle 310"/>
          <p:cNvSpPr/>
          <p:nvPr/>
        </p:nvSpPr>
        <p:spPr>
          <a:xfrm>
            <a:off x="1733588" y="3930851"/>
            <a:ext cx="5724635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GTGT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chi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TextBox 7"/>
          <p:cNvSpPr txBox="1"/>
          <p:nvPr/>
        </p:nvSpPr>
        <p:spPr>
          <a:xfrm>
            <a:off x="2148847" y="988074"/>
            <a:ext cx="4860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 PHÍ TÀI TRỢ (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313" name="TextBox 10"/>
          <p:cNvSpPr txBox="1"/>
          <p:nvPr/>
        </p:nvSpPr>
        <p:spPr>
          <a:xfrm>
            <a:off x="2507098" y="1440989"/>
            <a:ext cx="4158462" cy="5770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1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60.000.000đ/</a:t>
            </a:r>
            <a:r>
              <a:rPr lang="en-US" sz="31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1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7518" y="2175154"/>
            <a:ext cx="506220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sz="225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30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số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phát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sóng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radio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225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30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bài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viết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thông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tin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chung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dành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cho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cộng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đồng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web voh.com.vn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225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30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clip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chung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dành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cho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cộng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đồng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web voh.com.vn 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và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Facebook VOH Radio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8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4F81303F-B270-46AF-BD6C-78D1D2FA9FD5}"/>
              </a:ext>
            </a:extLst>
          </p:cNvPr>
          <p:cNvSpPr/>
          <p:nvPr/>
        </p:nvSpPr>
        <p:spPr>
          <a:xfrm>
            <a:off x="2977668" y="3422515"/>
            <a:ext cx="635375" cy="1706387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83882958-D4AC-4A49-861F-3741871BDB1C}"/>
              </a:ext>
            </a:extLst>
          </p:cNvPr>
          <p:cNvSpPr/>
          <p:nvPr/>
        </p:nvSpPr>
        <p:spPr>
          <a:xfrm>
            <a:off x="3615446" y="3441873"/>
            <a:ext cx="870303" cy="1687030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718D683A-FF4C-49A7-AA29-2593615CFF48}"/>
              </a:ext>
            </a:extLst>
          </p:cNvPr>
          <p:cNvSpPr/>
          <p:nvPr/>
        </p:nvSpPr>
        <p:spPr>
          <a:xfrm>
            <a:off x="3619509" y="3812525"/>
            <a:ext cx="465301" cy="1249629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9630AC41-F529-4DA4-A997-98993439CACD}"/>
              </a:ext>
            </a:extLst>
          </p:cNvPr>
          <p:cNvSpPr/>
          <p:nvPr/>
        </p:nvSpPr>
        <p:spPr>
          <a:xfrm>
            <a:off x="4086569" y="3826702"/>
            <a:ext cx="637344" cy="123545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E6D8117F-61CE-4705-80E2-05A21F126418}"/>
              </a:ext>
            </a:extLst>
          </p:cNvPr>
          <p:cNvSpPr/>
          <p:nvPr/>
        </p:nvSpPr>
        <p:spPr>
          <a:xfrm>
            <a:off x="6120894" y="3465700"/>
            <a:ext cx="621533" cy="1669211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 dirty="0"/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8A31B9E8-B349-4A21-A855-601E4F256BD6}"/>
              </a:ext>
            </a:extLst>
          </p:cNvPr>
          <p:cNvSpPr/>
          <p:nvPr/>
        </p:nvSpPr>
        <p:spPr>
          <a:xfrm>
            <a:off x="6744778" y="3484636"/>
            <a:ext cx="851342" cy="165027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D7423946-C42B-42A1-AD8E-B0E469AD90EC}"/>
              </a:ext>
            </a:extLst>
          </p:cNvPr>
          <p:cNvSpPr/>
          <p:nvPr/>
        </p:nvSpPr>
        <p:spPr>
          <a:xfrm>
            <a:off x="7273309" y="3658200"/>
            <a:ext cx="465300" cy="1249629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EC72D5B5-F2CB-48C3-8766-E1655FB9D671}"/>
              </a:ext>
            </a:extLst>
          </p:cNvPr>
          <p:cNvSpPr/>
          <p:nvPr/>
        </p:nvSpPr>
        <p:spPr>
          <a:xfrm>
            <a:off x="7733579" y="3672377"/>
            <a:ext cx="637344" cy="123545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2ECBE978-F978-4F94-AAD2-3C34794B05B7}"/>
              </a:ext>
            </a:extLst>
          </p:cNvPr>
          <p:cNvSpPr/>
          <p:nvPr/>
        </p:nvSpPr>
        <p:spPr>
          <a:xfrm>
            <a:off x="7859701" y="2951381"/>
            <a:ext cx="812993" cy="218340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2770F57E-7B00-465C-A550-A1439947495A}"/>
              </a:ext>
            </a:extLst>
          </p:cNvPr>
          <p:cNvSpPr/>
          <p:nvPr/>
        </p:nvSpPr>
        <p:spPr>
          <a:xfrm>
            <a:off x="8668979" y="2976151"/>
            <a:ext cx="467772" cy="2158637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3CF3098C-4159-4E48-B1EA-B2BE48C87422}"/>
              </a:ext>
            </a:extLst>
          </p:cNvPr>
          <p:cNvSpPr/>
          <p:nvPr/>
        </p:nvSpPr>
        <p:spPr>
          <a:xfrm>
            <a:off x="11720" y="3393307"/>
            <a:ext cx="642791" cy="172630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E8FC99C3-58A9-4F8B-BBF2-00F1382943CB}"/>
              </a:ext>
            </a:extLst>
          </p:cNvPr>
          <p:cNvSpPr/>
          <p:nvPr/>
        </p:nvSpPr>
        <p:spPr>
          <a:xfrm>
            <a:off x="650152" y="3412891"/>
            <a:ext cx="880460" cy="1706719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D79F8B7C-4E3E-4031-B602-21B662B75E53}"/>
              </a:ext>
            </a:extLst>
          </p:cNvPr>
          <p:cNvSpPr/>
          <p:nvPr/>
        </p:nvSpPr>
        <p:spPr>
          <a:xfrm>
            <a:off x="615921" y="2913090"/>
            <a:ext cx="835284" cy="2243271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id="{12E54385-2BF4-4F6E-A4D7-72C04D98ECAB}"/>
              </a:ext>
            </a:extLst>
          </p:cNvPr>
          <p:cNvSpPr/>
          <p:nvPr/>
        </p:nvSpPr>
        <p:spPr>
          <a:xfrm>
            <a:off x="1447220" y="2938539"/>
            <a:ext cx="1144128" cy="221782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6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98EA9-55CA-4787-A532-710169E7ECAC}"/>
              </a:ext>
            </a:extLst>
          </p:cNvPr>
          <p:cNvGrpSpPr/>
          <p:nvPr/>
        </p:nvGrpSpPr>
        <p:grpSpPr>
          <a:xfrm>
            <a:off x="1306" y="4041943"/>
            <a:ext cx="9142694" cy="1101557"/>
            <a:chOff x="1742" y="5389258"/>
            <a:chExt cx="12190258" cy="14687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5D8CAA7-9BA7-44FD-AFC9-38FAA0CEEB9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12F01409-D33D-40B1-A191-45CD56661485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EDE0295-7641-4FBE-9E3F-4381158913B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5F359BE-9CDF-43BA-B0B2-5780110F13A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1A2F2DB-7A9C-4073-BEDF-C0B1BA7A150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6C80654C-C79D-40D0-B68A-6ADE99274E64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030441F-797A-4D7F-AD60-3283B067651A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132EAE9-55C1-4D9A-AAF5-05DD0F68C5A0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3B2F62C-0992-4210-A792-BA514CB676F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26EAAB0-37D2-42B7-AAD3-A0753DA0FD4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852765E-C868-4067-9C37-C1DC7CDA062D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8CC7C58-CACE-4E24-8CB2-9F17D4A046BD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72E3F36-C559-45F9-B813-E7DDACDFC15A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ABC1C3E-32D9-41ED-A95F-B1191B780D70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AF86E24E-E10A-4650-ADAC-57EF5D1C824D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EC274E2C-B684-4856-91DD-6735F66AB09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3A37F333-8BD7-4649-B003-A6ABD1C1A9F7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D7CD0854-C2E8-4E3A-B034-224ED782D72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CC65F1D7-925B-4B30-9763-1E3C9DCDC9E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F34A3891-C92F-4295-A0BC-C08E4D04109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C3E943F-732C-4ACF-9944-9AC40A85212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2CB5012B-598A-401F-BC33-123FC15DB92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15F192DA-00B9-4CBC-982D-B9B3EB2BCCFF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B70A991-9DD4-4277-8A27-13A2618680A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164" name="현 96">
              <a:extLst>
                <a:ext uri="{FF2B5EF4-FFF2-40B4-BE49-F238E27FC236}">
                  <a16:creationId xmlns:a16="http://schemas.microsoft.com/office/drawing/2014/main" id="{9E68B867-DCB0-45E0-BA60-F7DB93AA4956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65" name="현 97">
              <a:extLst>
                <a:ext uri="{FF2B5EF4-FFF2-40B4-BE49-F238E27FC236}">
                  <a16:creationId xmlns:a16="http://schemas.microsoft.com/office/drawing/2014/main" id="{3FE45C5F-7667-4403-947C-9D4C0F58271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92" name="현 96">
              <a:extLst>
                <a:ext uri="{FF2B5EF4-FFF2-40B4-BE49-F238E27FC236}">
                  <a16:creationId xmlns:a16="http://schemas.microsoft.com/office/drawing/2014/main" id="{A424F5C4-223A-4104-99A4-193A27557A7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9716288-E884-47D3-BDB8-6F29BDEF7391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8E5FC15A-98F8-4737-A807-138FDD9AC1DB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BFB4C8A-4556-4F16-8EDA-2E88E0F206CF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D3F13CB6-B5D2-4F7B-94F9-872B9842383F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A7F2B380-1E00-4388-8513-474DDE8A6561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1D3E748C-01AB-490E-B9C9-BB102B24F0FC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1B51F40F-CEC5-4A05-A360-217BB45D0D9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5098642-3B0F-4EDC-A1A8-7737D1713CC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A85FF94-3744-4A29-A4CA-6D382B92317A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58DFB96B-A63D-4EF5-93E0-257D081DD931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D0FF8D99-D6DC-41AC-A26B-81C696CD198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92489DC7-7B58-4DF7-A40B-A4001CE663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09865F64-C042-47AD-8B34-F6F84D0EAC4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DE43FD9-3E91-43E9-8A6C-56D691CB7401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63BBE7FD-FC7F-46F1-A172-4B24D669FF3A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12742B-BBD2-4AE4-A02A-C2BC5C14061D}"/>
              </a:ext>
            </a:extLst>
          </p:cNvPr>
          <p:cNvGrpSpPr/>
          <p:nvPr/>
        </p:nvGrpSpPr>
        <p:grpSpPr>
          <a:xfrm>
            <a:off x="-2529" y="4328727"/>
            <a:ext cx="9146529" cy="821565"/>
            <a:chOff x="-3372" y="5771636"/>
            <a:chExt cx="12195372" cy="109542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03A3C69-2C76-4494-A75D-FB69B98724B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AB0A4FF9-FAC4-43C1-9501-C1C343AEBFD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978CF49-1E5A-451C-8BC3-FEF1604F1A4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988C7211-316A-40F8-A150-78C907B8B58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5386B6D-D3D2-44EB-9CC3-E1E7AB5F7D6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83270BD-5E42-4C94-9147-D7CAD0AB15D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CEE333A-4B64-4261-9A1A-1E3FA5F1D397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C36573F1-37E8-4B72-AA4C-31D8F470D83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86D353E0-00C5-4957-A3B2-24546EA54BAD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5F016A67-34C1-4386-9C9D-1055243B08A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0252C833-C678-45CA-A199-7F35716EE1E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4EC45244-B879-41AA-8FFE-075FAE0D099F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9955BB6-A182-42D7-8994-85C18BBD588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4957CEC7-D042-4C70-B305-ADD45B712C8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85263D1D-5206-45BF-A1B3-E3D126751B1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8DFA296-156D-4009-9788-2546166426B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BA87D00-E5AE-499A-8A49-48AFDF3E0DD7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581E2D3-A2F4-46C1-9CE1-4D3350119764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145E789-11AE-422F-A756-ED76C76EEA3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8B4C9CD-46F0-4869-8B22-1B12FAA564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C1166E9-C181-4A2A-B0A8-A2AFBF5B9824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8BA83311-26E5-4485-9FE7-4244FE0DA60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4768E5B8-5B7C-4A36-9FF6-7406D0BA39A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CD3B48-F20E-4171-A173-84BF3B4D009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D1C6392-8FAF-49A6-B69D-50B5187259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17812A5D-426E-4FC1-BE4D-3E2BAB38703C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2E2A221B-DF7D-42A3-A2EF-B24FF15CF151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A7207D26-B165-4191-B782-B313E6D8920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12A7D5B-F4DA-4FC9-B4CA-16A84220B4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CB3F5042-7620-48AA-8AA9-A60CD6C0B1B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D959D20-A083-4781-949F-FB1D6B99FF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D6D4CD8-9320-4966-824F-584E128F0E6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5195F3D2-551E-4893-8A58-67C10C93788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C83E48FF-087F-4B2E-8279-6DF0342F526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DD51383D-208D-4641-8844-76B3C1D852A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6A6669FB-E736-4C60-8A29-BAA5417CF2DA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B80CD61-B537-4EE2-BC89-94F28C57ACA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6C0E99CA-9970-48CD-A2C8-6F6D4061766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2899C702-B8A3-44C8-8C1A-96C97464AE2D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A7CDC775-77B4-4AD9-ADD0-A0FF9EAEAC4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D5FB79FB-0C39-4C1B-AD25-2160424267C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EB52E871-9D18-4C7B-B4CD-E81CFC1DBCCB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FF5789D8-4786-4DF4-95F6-A90FBEAF85B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F090F829-9315-4CA1-8D6A-2DB7CDF8281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D9926DD9-254C-4C69-B6CC-B0D98F5490E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CFCB6364-1C64-4076-8756-77A8E36FF0D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7D337828-1D66-42DB-9EC7-00FD218706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5E093C55-07F0-46C1-8122-1D60D10D851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797F0166-9ABD-4816-B8B9-03CE4A1CF37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C2B19F-F75C-4AE1-8690-1A7AA8BFD39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90282034-C4CF-443B-9646-1DB95B8C8D7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7939ED8E-F096-4B69-9BE6-EC7DFD687634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7F038885-7C8E-4EF9-9221-F5B2ACCC797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6FE9DDEF-C633-4DC4-BC55-2A8FCB686D69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pic>
        <p:nvPicPr>
          <p:cNvPr id="308" name="Picture 307" descr="Rad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13" y="239265"/>
            <a:ext cx="1012031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TextBox 8"/>
          <p:cNvSpPr txBox="1">
            <a:spLocks noChangeArrowheads="1"/>
          </p:cNvSpPr>
          <p:nvPr/>
        </p:nvSpPr>
        <p:spPr bwMode="auto">
          <a:xfrm>
            <a:off x="3776859" y="4710499"/>
            <a:ext cx="17424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350" i="1" dirty="0" err="1">
                <a:latin typeface="Times" pitchFamily="18" charset="0"/>
              </a:rPr>
              <a:t>Bản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quyền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thuộc</a:t>
            </a:r>
            <a:r>
              <a:rPr lang="en-US" sz="1350" i="1" dirty="0">
                <a:latin typeface="Times" pitchFamily="18" charset="0"/>
              </a:rPr>
              <a:t> VOH</a:t>
            </a:r>
          </a:p>
        </p:txBody>
      </p:sp>
      <p:sp>
        <p:nvSpPr>
          <p:cNvPr id="306" name="Round Same Side Corner Rectangle 305"/>
          <p:cNvSpPr/>
          <p:nvPr/>
        </p:nvSpPr>
        <p:spPr>
          <a:xfrm rot="10800000">
            <a:off x="1480746" y="931648"/>
            <a:ext cx="5886654" cy="3219822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4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3450555" y="2009729"/>
            <a:ext cx="2376264" cy="108012"/>
            <a:chOff x="899592" y="1359873"/>
            <a:chExt cx="3168352" cy="144016"/>
          </a:xfrm>
        </p:grpSpPr>
        <p:sp>
          <p:nvSpPr>
            <p:cNvPr id="314" name="Rectangle 313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316" name="Group 315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320" name="Straight Connector 31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" name="Group 316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318" name="Straight Connector 317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1" name="Rectangle 310"/>
          <p:cNvSpPr/>
          <p:nvPr/>
        </p:nvSpPr>
        <p:spPr>
          <a:xfrm>
            <a:off x="1733588" y="3930851"/>
            <a:ext cx="5724635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GTGT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chi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TextBox 7"/>
          <p:cNvSpPr txBox="1"/>
          <p:nvPr/>
        </p:nvSpPr>
        <p:spPr>
          <a:xfrm>
            <a:off x="2148847" y="988074"/>
            <a:ext cx="4860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 PHÍ TÀI TRỢ (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TextBox 10"/>
          <p:cNvSpPr txBox="1"/>
          <p:nvPr/>
        </p:nvSpPr>
        <p:spPr>
          <a:xfrm>
            <a:off x="2507098" y="1440989"/>
            <a:ext cx="4158462" cy="5770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1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65.000.000đ/</a:t>
            </a:r>
            <a:r>
              <a:rPr lang="en-US" sz="31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1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3362" y="2154280"/>
            <a:ext cx="4974489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sz="225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30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số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phát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sóng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radio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225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60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bài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viết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chung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dành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cho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cộng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đồng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web voh.com.vn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225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30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clip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chung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dành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cho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cộng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đồng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web voh.com.vn 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và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Facebook VOH 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Radio 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217488"/>
            <a:ext cx="4646612" cy="7635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1881188"/>
            <a:ext cx="8229600" cy="303371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voh.com.vn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TPHCM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10/2017,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video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Fanpage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Facebook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TPHCM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Content Placeholder 5"/>
          <p:cNvGraphicFramePr>
            <a:graphicFrameLocks noGrp="1"/>
          </p:cNvGraphicFramePr>
          <p:nvPr>
            <p:ph sz="quarter" idx="4294967295"/>
          </p:nvPr>
        </p:nvGraphicFramePr>
        <p:xfrm>
          <a:off x="5649913" y="2074863"/>
          <a:ext cx="3062287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hart" r:id="rId3" imgW="3072650" imgH="2017951" progId="Excel.Chart.8">
                  <p:embed/>
                </p:oleObj>
              </mc:Choice>
              <mc:Fallback>
                <p:oleObj name="Chart" r:id="rId3" imgW="3072650" imgH="2017951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3" y="2074863"/>
                        <a:ext cx="3062287" cy="201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173038" y="4275138"/>
            <a:ext cx="848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UTM Facebook"/>
              </a:rPr>
              <a:t>TÌNH HÌNH CHUYÊN MỤC GIÁ VÀNG 2020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72327" y="449133"/>
          <a:ext cx="5261320" cy="397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221" name="Content Placeholder 5"/>
          <p:cNvGraphicFramePr>
            <a:graphicFrameLocks/>
          </p:cNvGraphicFramePr>
          <p:nvPr/>
        </p:nvGraphicFramePr>
        <p:xfrm>
          <a:off x="5267325" y="53975"/>
          <a:ext cx="3444875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hart" r:id="rId10" imgW="3456732" imgH="2127688" progId="Excel.Chart.8">
                  <p:embed/>
                </p:oleObj>
              </mc:Choice>
              <mc:Fallback>
                <p:oleObj name="Chart" r:id="rId10" imgW="3456732" imgH="2127688" progId="Excel.Chart.8">
                  <p:embed/>
                  <p:pic>
                    <p:nvPicPr>
                      <p:cNvPr id="0" name="Content Placeholder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53975"/>
                        <a:ext cx="3444875" cy="211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</p:nvPr>
        </p:nvGraphicFramePr>
        <p:xfrm>
          <a:off x="387740" y="218419"/>
          <a:ext cx="8116180" cy="82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9150" y="906463"/>
            <a:ext cx="531813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6613" y="906463"/>
            <a:ext cx="530225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3250" y="906463"/>
            <a:ext cx="531813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7488" y="915988"/>
            <a:ext cx="52070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4088" y="915988"/>
            <a:ext cx="531812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2113" y="915988"/>
            <a:ext cx="434975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13" y="71438"/>
            <a:ext cx="2640012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DÙNG THEO ĐỘ TUỔI</a:t>
            </a:r>
          </a:p>
        </p:txBody>
      </p:sp>
      <p:graphicFrame>
        <p:nvGraphicFramePr>
          <p:cNvPr id="10250" name="Chart 15"/>
          <p:cNvGraphicFramePr>
            <a:graphicFrameLocks/>
          </p:cNvGraphicFramePr>
          <p:nvPr/>
        </p:nvGraphicFramePr>
        <p:xfrm>
          <a:off x="-26988" y="1141413"/>
          <a:ext cx="3486151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Chart" r:id="rId8" imgW="3493311" imgH="3072650" progId="Excel.Chart.8">
                  <p:embed/>
                </p:oleObj>
              </mc:Choice>
              <mc:Fallback>
                <p:oleObj name="Chart" r:id="rId8" imgW="3493311" imgH="3072650" progId="Excel.Chart.8">
                  <p:embed/>
                  <p:pic>
                    <p:nvPicPr>
                      <p:cNvPr id="0" name="Char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88" y="1141413"/>
                        <a:ext cx="3486151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Chart 18"/>
          <p:cNvGraphicFramePr>
            <a:graphicFrameLocks/>
          </p:cNvGraphicFramePr>
          <p:nvPr/>
        </p:nvGraphicFramePr>
        <p:xfrm>
          <a:off x="6442075" y="1289050"/>
          <a:ext cx="2203450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Chart" r:id="rId10" imgW="2213040" imgH="2926334" progId="Excel.Chart.8">
                  <p:embed/>
                </p:oleObj>
              </mc:Choice>
              <mc:Fallback>
                <p:oleObj name="Chart" r:id="rId10" imgW="2213040" imgH="2926334" progId="Excel.Chart.8">
                  <p:embed/>
                  <p:pic>
                    <p:nvPicPr>
                      <p:cNvPr id="0" name="Char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075" y="1289050"/>
                        <a:ext cx="2203450" cy="291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4875213" y="1993900"/>
            <a:ext cx="627062" cy="204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75213" y="1730375"/>
            <a:ext cx="627062" cy="2635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65525" y="2024063"/>
            <a:ext cx="1138238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5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13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5525" y="1727200"/>
            <a:ext cx="1381125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5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3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135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19475" y="1366838"/>
            <a:ext cx="10604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 GIA</a:t>
            </a:r>
          </a:p>
        </p:txBody>
      </p:sp>
      <p:sp>
        <p:nvSpPr>
          <p:cNvPr id="10257" name="TextBox 19"/>
          <p:cNvSpPr txBox="1">
            <a:spLocks noChangeArrowheads="1"/>
          </p:cNvSpPr>
          <p:nvPr/>
        </p:nvSpPr>
        <p:spPr bwMode="auto">
          <a:xfrm>
            <a:off x="173038" y="4275138"/>
            <a:ext cx="848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UTM Facebook"/>
              </a:rPr>
              <a:t>TÌNH HÌNH CHUYÊN MỤC GIÁ VÀNG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4268" y="960118"/>
            <a:ext cx="648570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25" b="1" dirty="0">
                <a:latin typeface="Times" panose="02020603050405020304" pitchFamily="18" charset="0"/>
                <a:cs typeface="Times" panose="02020603050405020304" pitchFamily="18" charset="0"/>
              </a:rPr>
              <a:t>CƠ CẤU THỰC HIỆN CHƯƠNG TRÌNH</a:t>
            </a:r>
            <a:endParaRPr lang="en-US" sz="2625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379" y="2635934"/>
            <a:ext cx="8200208" cy="234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1875" b="1" dirty="0">
                <a:latin typeface="Times" panose="02020603050405020304" pitchFamily="18" charset="0"/>
                <a:cs typeface="Times" panose="02020603050405020304" pitchFamily="18" charset="0"/>
              </a:rPr>
              <a:t> 1 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Giới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thiệu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nội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dung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chủ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đề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phát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sóng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 +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thông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tin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nhắc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tên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nhà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tài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trợ</a:t>
            </a:r>
            <a:endParaRPr lang="en-US" sz="1875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1875" b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1875" b="1" dirty="0">
                <a:latin typeface="Times" panose="02020603050405020304" pitchFamily="18" charset="0"/>
                <a:cs typeface="Times" panose="02020603050405020304" pitchFamily="18" charset="0"/>
              </a:rPr>
              <a:t> 2 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: MC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cập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nhật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thông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tin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vàng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endParaRPr lang="en-US" sz="1875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1875" b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1875" b="1" dirty="0">
                <a:latin typeface="Times" panose="02020603050405020304" pitchFamily="18" charset="0"/>
                <a:cs typeface="Times" panose="02020603050405020304" pitchFamily="18" charset="0"/>
              </a:rPr>
              <a:t> 3 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Giao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lưu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/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trao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đổi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/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phỏng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vấn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khách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mời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chuyên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gia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hoặc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thính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giả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), (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nội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dung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thể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hoặc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nhà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tài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trợ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r>
              <a:rPr lang="en-US" sz="1875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1875" b="1" dirty="0" smtClean="0">
                <a:latin typeface="Times" panose="02020603050405020304" pitchFamily="18" charset="0"/>
                <a:cs typeface="Times" panose="02020603050405020304" pitchFamily="18" charset="0"/>
              </a:rPr>
              <a:t> 4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Minigame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nếu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r>
              <a:rPr lang="en-US" sz="1875" b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1875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b="1" dirty="0" smtClean="0">
                <a:latin typeface="Times" panose="02020603050405020304" pitchFamily="18" charset="0"/>
                <a:cs typeface="Times" panose="02020603050405020304" pitchFamily="18" charset="0"/>
              </a:rPr>
              <a:t>5</a:t>
            </a:r>
            <a:r>
              <a:rPr lang="en-US" sz="1875" dirty="0" smtClean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Chào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thúc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chương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 +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thông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tin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nhắc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tên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nhà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tài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trợ</a:t>
            </a:r>
            <a:endParaRPr lang="en-US" sz="1875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1875" b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1875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b="1" dirty="0" smtClean="0">
                <a:latin typeface="Times" panose="02020603050405020304" pitchFamily="18" charset="0"/>
                <a:cs typeface="Times" panose="02020603050405020304" pitchFamily="18" charset="0"/>
              </a:rPr>
              <a:t>6 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Quảng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75" dirty="0" err="1">
                <a:latin typeface="Times" panose="02020603050405020304" pitchFamily="18" charset="0"/>
                <a:cs typeface="Times" panose="02020603050405020304" pitchFamily="18" charset="0"/>
              </a:rPr>
              <a:t>cáo</a:t>
            </a:r>
            <a:r>
              <a:rPr lang="en-US" sz="1875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***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Thời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lượng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từng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chỉnh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hợp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lý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tổng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thời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lượng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phát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sóng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chương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500" i="1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1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45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100" y="1501775"/>
            <a:ext cx="2820988" cy="1320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QUYỀN LỢI TÀI TRỢ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69">
            <a:extLst>
              <a:ext uri="{FF2B5EF4-FFF2-40B4-BE49-F238E27FC236}">
                <a16:creationId xmlns:a16="http://schemas.microsoft.com/office/drawing/2014/main" id="{808C66F3-E28A-4F22-86E4-2D3991AD680F}"/>
              </a:ext>
            </a:extLst>
          </p:cNvPr>
          <p:cNvSpPr/>
          <p:nvPr/>
        </p:nvSpPr>
        <p:spPr>
          <a:xfrm>
            <a:off x="99091" y="2520261"/>
            <a:ext cx="3864947" cy="1378107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직사각형 2">
            <a:extLst>
              <a:ext uri="{FF2B5EF4-FFF2-40B4-BE49-F238E27FC236}">
                <a16:creationId xmlns:a16="http://schemas.microsoft.com/office/drawing/2014/main" id="{47E09142-9D2D-4FB4-8123-3FC314FA9B17}"/>
              </a:ext>
            </a:extLst>
          </p:cNvPr>
          <p:cNvSpPr/>
          <p:nvPr/>
        </p:nvSpPr>
        <p:spPr>
          <a:xfrm>
            <a:off x="175204" y="2761549"/>
            <a:ext cx="2541620" cy="1053721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1" algn="just"/>
            <a:endParaRPr lang="en-US" sz="12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6" name="직사각형 68">
            <a:extLst>
              <a:ext uri="{FF2B5EF4-FFF2-40B4-BE49-F238E27FC236}">
                <a16:creationId xmlns:a16="http://schemas.microsoft.com/office/drawing/2014/main" id="{776A6389-542B-4C19-9A11-D94E3525A7B9}"/>
              </a:ext>
            </a:extLst>
          </p:cNvPr>
          <p:cNvSpPr/>
          <p:nvPr/>
        </p:nvSpPr>
        <p:spPr>
          <a:xfrm>
            <a:off x="99091" y="1456796"/>
            <a:ext cx="3864947" cy="1378107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6" name="직사각형 2">
            <a:extLst>
              <a:ext uri="{FF2B5EF4-FFF2-40B4-BE49-F238E27FC236}">
                <a16:creationId xmlns:a16="http://schemas.microsoft.com/office/drawing/2014/main" id="{9E43735C-7884-47FD-B54F-B0BF379D26AF}"/>
              </a:ext>
            </a:extLst>
          </p:cNvPr>
          <p:cNvSpPr/>
          <p:nvPr/>
        </p:nvSpPr>
        <p:spPr>
          <a:xfrm>
            <a:off x="175844" y="1534859"/>
            <a:ext cx="2540979" cy="122198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vi-VN" sz="1200" b="1" dirty="0">
                <a:latin typeface="Times" pitchFamily="18" charset="0"/>
                <a:cs typeface="Times" pitchFamily="18" charset="0"/>
              </a:rPr>
              <a:t>Đ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ặt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banner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quảng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bá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thương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hiệu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ở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trí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cuối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tất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cả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trang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bài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trong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chuyên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mục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tài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trợ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trong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thời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gian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hợp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đồng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.</a:t>
            </a:r>
          </a:p>
        </p:txBody>
      </p:sp>
      <p:sp>
        <p:nvSpPr>
          <p:cNvPr id="50" name="직사각형 63">
            <a:extLst>
              <a:ext uri="{FF2B5EF4-FFF2-40B4-BE49-F238E27FC236}">
                <a16:creationId xmlns:a16="http://schemas.microsoft.com/office/drawing/2014/main" id="{B0207CA0-A503-45D6-B349-E646EB10ECD5}"/>
              </a:ext>
            </a:extLst>
          </p:cNvPr>
          <p:cNvSpPr/>
          <p:nvPr/>
        </p:nvSpPr>
        <p:spPr>
          <a:xfrm>
            <a:off x="5187932" y="2522989"/>
            <a:ext cx="3864947" cy="1378107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" name="직사각형 2">
            <a:extLst>
              <a:ext uri="{FF2B5EF4-FFF2-40B4-BE49-F238E27FC236}">
                <a16:creationId xmlns:a16="http://schemas.microsoft.com/office/drawing/2014/main" id="{FC9BF7CC-E45E-430B-8A7B-07F35C8C1B51}"/>
              </a:ext>
            </a:extLst>
          </p:cNvPr>
          <p:cNvSpPr/>
          <p:nvPr/>
        </p:nvSpPr>
        <p:spPr>
          <a:xfrm>
            <a:off x="6365631" y="2882463"/>
            <a:ext cx="2602526" cy="936914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sz="1200" b="1" dirty="0" err="1">
                <a:latin typeface="Times" pitchFamily="18" charset="0"/>
                <a:cs typeface="Times" pitchFamily="18" charset="0"/>
              </a:rPr>
              <a:t>Dễ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đo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lường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lượng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người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đã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tiếp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cận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mức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tương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tác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.</a:t>
            </a:r>
          </a:p>
        </p:txBody>
      </p:sp>
      <p:sp>
        <p:nvSpPr>
          <p:cNvPr id="49" name="직사각형 2">
            <a:extLst>
              <a:ext uri="{FF2B5EF4-FFF2-40B4-BE49-F238E27FC236}">
                <a16:creationId xmlns:a16="http://schemas.microsoft.com/office/drawing/2014/main" id="{B00EC1CE-B5E4-4C27-B3D3-1D91C488A5FA}"/>
              </a:ext>
            </a:extLst>
          </p:cNvPr>
          <p:cNvSpPr/>
          <p:nvPr/>
        </p:nvSpPr>
        <p:spPr>
          <a:xfrm>
            <a:off x="5187932" y="1459523"/>
            <a:ext cx="3864947" cy="1378107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직사각형 2">
            <a:extLst>
              <a:ext uri="{FF2B5EF4-FFF2-40B4-BE49-F238E27FC236}">
                <a16:creationId xmlns:a16="http://schemas.microsoft.com/office/drawing/2014/main" id="{FBB228AE-7F83-4D64-8C20-CD6CCB15FF21}"/>
              </a:ext>
            </a:extLst>
          </p:cNvPr>
          <p:cNvSpPr/>
          <p:nvPr/>
        </p:nvSpPr>
        <p:spPr>
          <a:xfrm>
            <a:off x="6365631" y="1539570"/>
            <a:ext cx="2602526" cy="122198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err="1">
                <a:latin typeface="Times" pitchFamily="18" charset="0"/>
                <a:cs typeface="Times" pitchFamily="18" charset="0"/>
              </a:rPr>
              <a:t>Gắn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link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vào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banner ở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trí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cuối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tất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cả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trang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bài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trong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chuyên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mục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tài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trợ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trong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thời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gian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hợp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đồng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.</a:t>
            </a:r>
            <a:endParaRPr lang="ko-KR" altLang="en-US" sz="12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52" name="Rounded Rectangle 8">
            <a:extLst>
              <a:ext uri="{FF2B5EF4-FFF2-40B4-BE49-F238E27FC236}">
                <a16:creationId xmlns:a16="http://schemas.microsoft.com/office/drawing/2014/main" id="{AB697946-005F-4BB3-9558-950FDA170C86}"/>
              </a:ext>
            </a:extLst>
          </p:cNvPr>
          <p:cNvSpPr/>
          <p:nvPr/>
        </p:nvSpPr>
        <p:spPr>
          <a:xfrm rot="2700000">
            <a:off x="3063000" y="2702470"/>
            <a:ext cx="1036550" cy="1036554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3" name="Rounded Rectangle 9">
            <a:extLst>
              <a:ext uri="{FF2B5EF4-FFF2-40B4-BE49-F238E27FC236}">
                <a16:creationId xmlns:a16="http://schemas.microsoft.com/office/drawing/2014/main" id="{158FEE55-F68C-42ED-8C07-1CB83B249FBA}"/>
              </a:ext>
            </a:extLst>
          </p:cNvPr>
          <p:cNvSpPr/>
          <p:nvPr/>
        </p:nvSpPr>
        <p:spPr>
          <a:xfrm rot="2700000">
            <a:off x="2860603" y="2702481"/>
            <a:ext cx="1036548" cy="1036550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sp>
        <p:nvSpPr>
          <p:cNvPr id="54" name="Rounded Rectangle 11">
            <a:extLst>
              <a:ext uri="{FF2B5EF4-FFF2-40B4-BE49-F238E27FC236}">
                <a16:creationId xmlns:a16="http://schemas.microsoft.com/office/drawing/2014/main" id="{7BC516B8-D017-4F77-8C67-C224481477C9}"/>
              </a:ext>
            </a:extLst>
          </p:cNvPr>
          <p:cNvSpPr/>
          <p:nvPr/>
        </p:nvSpPr>
        <p:spPr>
          <a:xfrm rot="2700000">
            <a:off x="3063000" y="1631600"/>
            <a:ext cx="1036550" cy="1036554"/>
          </a:xfrm>
          <a:prstGeom prst="roundRect">
            <a:avLst>
              <a:gd name="adj" fmla="val 90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5" name="Rounded Rectangle 12">
            <a:extLst>
              <a:ext uri="{FF2B5EF4-FFF2-40B4-BE49-F238E27FC236}">
                <a16:creationId xmlns:a16="http://schemas.microsoft.com/office/drawing/2014/main" id="{4D89E5F3-7DD9-4C68-9B07-437663E3B218}"/>
              </a:ext>
            </a:extLst>
          </p:cNvPr>
          <p:cNvSpPr/>
          <p:nvPr/>
        </p:nvSpPr>
        <p:spPr>
          <a:xfrm rot="2700000">
            <a:off x="2860603" y="1631611"/>
            <a:ext cx="1036548" cy="1036550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A5AC18D7-19E6-434B-A09E-E831E7773DB2}"/>
              </a:ext>
            </a:extLst>
          </p:cNvPr>
          <p:cNvSpPr/>
          <p:nvPr/>
        </p:nvSpPr>
        <p:spPr>
          <a:xfrm rot="18900000" flipH="1">
            <a:off x="5029936" y="2702104"/>
            <a:ext cx="1036550" cy="1036554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9" name="Rounded Rectangle 24">
            <a:extLst>
              <a:ext uri="{FF2B5EF4-FFF2-40B4-BE49-F238E27FC236}">
                <a16:creationId xmlns:a16="http://schemas.microsoft.com/office/drawing/2014/main" id="{E2683D20-33AB-4910-83CF-94E8B91F7754}"/>
              </a:ext>
            </a:extLst>
          </p:cNvPr>
          <p:cNvSpPr/>
          <p:nvPr/>
        </p:nvSpPr>
        <p:spPr>
          <a:xfrm rot="18900000" flipH="1">
            <a:off x="5200213" y="2702104"/>
            <a:ext cx="1036551" cy="1036553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sp>
        <p:nvSpPr>
          <p:cNvPr id="60" name="Rounded Rectangle 26">
            <a:extLst>
              <a:ext uri="{FF2B5EF4-FFF2-40B4-BE49-F238E27FC236}">
                <a16:creationId xmlns:a16="http://schemas.microsoft.com/office/drawing/2014/main" id="{CB0DCEF6-34A9-4125-BA99-CE560DB3A88B}"/>
              </a:ext>
            </a:extLst>
          </p:cNvPr>
          <p:cNvSpPr/>
          <p:nvPr/>
        </p:nvSpPr>
        <p:spPr>
          <a:xfrm rot="18900000" flipH="1">
            <a:off x="5029936" y="1631233"/>
            <a:ext cx="1036550" cy="1036554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6C613F4F-EAD4-4E03-8F68-7403D8AF4D21}"/>
              </a:ext>
            </a:extLst>
          </p:cNvPr>
          <p:cNvSpPr/>
          <p:nvPr/>
        </p:nvSpPr>
        <p:spPr>
          <a:xfrm rot="18900000" flipH="1">
            <a:off x="5232334" y="1631242"/>
            <a:ext cx="1036551" cy="1036553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58825" y="96838"/>
            <a:ext cx="8385175" cy="66833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15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WEB - BANNER</a:t>
            </a:r>
          </a:p>
        </p:txBody>
      </p:sp>
      <p:pic>
        <p:nvPicPr>
          <p:cNvPr id="111" name="Picture 110" descr="Rad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13" y="4205805"/>
            <a:ext cx="1012031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Box 8"/>
          <p:cNvSpPr txBox="1">
            <a:spLocks noChangeArrowheads="1"/>
          </p:cNvSpPr>
          <p:nvPr/>
        </p:nvSpPr>
        <p:spPr bwMode="auto">
          <a:xfrm>
            <a:off x="3776859" y="4710499"/>
            <a:ext cx="17424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350" i="1" dirty="0" err="1">
                <a:latin typeface="Times" pitchFamily="18" charset="0"/>
              </a:rPr>
              <a:t>Bản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quyền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thuộc</a:t>
            </a:r>
            <a:r>
              <a:rPr lang="en-US" sz="1350" i="1" dirty="0">
                <a:latin typeface="Times" pitchFamily="18" charset="0"/>
              </a:rPr>
              <a:t> VOH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05" y="3024553"/>
            <a:ext cx="2470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b="1" dirty="0" err="1">
                <a:latin typeface="Times" pitchFamily="18" charset="0"/>
                <a:cs typeface="Times" pitchFamily="18" charset="0"/>
              </a:rPr>
              <a:t>Tiếp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cận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đúng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đối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tượng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khách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hàng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mục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200" b="1" dirty="0" err="1">
                <a:latin typeface="Times" pitchFamily="18" charset="0"/>
                <a:cs typeface="Times" pitchFamily="18" charset="0"/>
              </a:rPr>
              <a:t>tiêu</a:t>
            </a:r>
            <a:r>
              <a:rPr lang="en-US" sz="1200" b="1" dirty="0">
                <a:latin typeface="Times" pitchFamily="18" charset="0"/>
                <a:cs typeface="Times" pitchFamily="18" charset="0"/>
              </a:rPr>
              <a:t>.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258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647E9FA-7E39-4FE6-B2F5-B1B8BCAC31B3}"/>
              </a:ext>
            </a:extLst>
          </p:cNvPr>
          <p:cNvGrpSpPr/>
          <p:nvPr/>
        </p:nvGrpSpPr>
        <p:grpSpPr>
          <a:xfrm>
            <a:off x="529749" y="2318513"/>
            <a:ext cx="2720745" cy="445340"/>
            <a:chOff x="1969463" y="4041627"/>
            <a:chExt cx="3627660" cy="59378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181BF43-C80E-42FA-9BA6-08ED82268439}"/>
                </a:ext>
              </a:extLst>
            </p:cNvPr>
            <p:cNvCxnSpPr/>
            <p:nvPr userDrawn="1"/>
          </p:nvCxnSpPr>
          <p:spPr>
            <a:xfrm>
              <a:off x="4517123" y="4403193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Placeholder 12">
              <a:extLst>
                <a:ext uri="{FF2B5EF4-FFF2-40B4-BE49-F238E27FC236}">
                  <a16:creationId xmlns:a16="http://schemas.microsoft.com/office/drawing/2014/main" id="{7F4F54A3-DDC3-4270-B6EB-3EBD538176EB}"/>
                </a:ext>
              </a:extLst>
            </p:cNvPr>
            <p:cNvSpPr txBox="1">
              <a:spLocks/>
            </p:cNvSpPr>
            <p:nvPr/>
          </p:nvSpPr>
          <p:spPr>
            <a:xfrm>
              <a:off x="1969463" y="4041627"/>
              <a:ext cx="2547660" cy="593786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indent="0" algn="ctr" defTabSz="914400" eaLnBrk="1" latinLnBrk="1" hangingPunct="1">
                <a:spcBef>
                  <a:spcPct val="20000"/>
                </a:spcBef>
                <a:buFont typeface="Arial" pitchFamily="34" charset="0"/>
                <a:buNone/>
                <a:defRPr sz="1500" b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defRPr>
              </a:lvl1pPr>
              <a:lvl2pPr marL="742950" indent="-285750" defTabSz="91440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+mn-lt"/>
                </a:defRPr>
              </a:lvl2pPr>
              <a:lvl3pPr marL="1143000" indent="-228600" defTabSz="91440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+mn-lt"/>
                </a:defRPr>
              </a:lvl3pPr>
              <a:lvl4pPr marL="1600200" indent="-228600" defTabSz="91440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+mn-lt"/>
                </a:defRPr>
              </a:lvl4pPr>
              <a:lvl5pPr marL="2057400" indent="-228600" defTabSz="91440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+mn-lt"/>
                </a:defRPr>
              </a:lvl5pPr>
              <a:lvl6pPr marL="2514600" indent="-228600" latinLnBrk="1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6pPr>
              <a:lvl7pPr marL="2971800" indent="-228600" latinLnBrk="1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7pPr>
              <a:lvl8pPr marL="3429000" indent="-228600" latinLnBrk="1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8pPr>
              <a:lvl9pPr marL="3886200" indent="-228600" latinLnBrk="1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9pPr>
            </a:lstStyle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Các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chương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trình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ưu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đãi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có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thể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được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lồng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vào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bài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viết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C53D0-C6C0-45AA-8D08-5F33A5F00BB4}"/>
              </a:ext>
            </a:extLst>
          </p:cNvPr>
          <p:cNvGrpSpPr/>
          <p:nvPr/>
        </p:nvGrpSpPr>
        <p:grpSpPr>
          <a:xfrm>
            <a:off x="612789" y="1184333"/>
            <a:ext cx="3272970" cy="818793"/>
            <a:chOff x="1233163" y="1295460"/>
            <a:chExt cx="4363960" cy="109172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8DA4FD6-AF5E-43F2-9B57-6B5083B1D5B6}"/>
                </a:ext>
              </a:extLst>
            </p:cNvPr>
            <p:cNvCxnSpPr/>
            <p:nvPr userDrawn="1"/>
          </p:nvCxnSpPr>
          <p:spPr>
            <a:xfrm>
              <a:off x="4517123" y="1463132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Placeholder 12">
              <a:extLst>
                <a:ext uri="{FF2B5EF4-FFF2-40B4-BE49-F238E27FC236}">
                  <a16:creationId xmlns:a16="http://schemas.microsoft.com/office/drawing/2014/main" id="{686CC89C-505C-4F60-9C35-F41F570CEF5C}"/>
                </a:ext>
              </a:extLst>
            </p:cNvPr>
            <p:cNvSpPr txBox="1">
              <a:spLocks/>
            </p:cNvSpPr>
            <p:nvPr/>
          </p:nvSpPr>
          <p:spPr>
            <a:xfrm>
              <a:off x="1233163" y="1295460"/>
              <a:ext cx="3283960" cy="109172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500" b="1" dirty="0" err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Có</a:t>
              </a:r>
              <a:r>
                <a:rPr lang="en-US" altLang="ko-KR" sz="1500" b="1" dirty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500" b="1" dirty="0" err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thể</a:t>
              </a:r>
              <a:r>
                <a:rPr lang="en-US" altLang="ko-KR" sz="1500" b="1" dirty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500" b="1" dirty="0" err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dùng</a:t>
              </a:r>
              <a:r>
                <a:rPr lang="en-US" altLang="ko-KR" sz="1500" b="1" dirty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500" b="1" dirty="0" err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hình</a:t>
              </a:r>
              <a:r>
                <a:rPr lang="en-US" altLang="ko-KR" sz="1500" b="1" dirty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500" b="1" dirty="0" err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ảnh</a:t>
              </a:r>
              <a:r>
                <a:rPr lang="en-US" altLang="ko-KR" sz="1500" b="1" dirty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500" b="1" dirty="0" err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nhà</a:t>
              </a:r>
              <a:r>
                <a:rPr lang="en-US" altLang="ko-KR" sz="1500" b="1" dirty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500" b="1" dirty="0" err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tài</a:t>
              </a:r>
              <a:r>
                <a:rPr lang="en-US" altLang="ko-KR" sz="1500" b="1" dirty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500" b="1" dirty="0" err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trợ</a:t>
              </a:r>
              <a:r>
                <a:rPr lang="en-US" altLang="ko-KR" sz="1500" b="1" dirty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minh </a:t>
              </a:r>
              <a:r>
                <a:rPr lang="en-US" altLang="ko-KR" sz="1500" b="1" dirty="0" err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họa</a:t>
              </a:r>
              <a:r>
                <a:rPr lang="en-US" altLang="ko-KR" sz="1500" b="1" dirty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500" b="1" dirty="0" err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cho</a:t>
              </a:r>
              <a:r>
                <a:rPr lang="en-US" altLang="ko-KR" sz="1500" b="1" dirty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500" b="1" dirty="0" err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bài</a:t>
              </a:r>
              <a:r>
                <a:rPr lang="en-US" altLang="ko-KR" sz="1500" b="1" dirty="0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500" b="1" dirty="0" err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rPr>
                <a:t>viết</a:t>
              </a:r>
              <a:endParaRPr lang="ko-KR" altLang="en-US" sz="15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63688-E925-41BA-9805-B8D8B7A3651E}"/>
              </a:ext>
            </a:extLst>
          </p:cNvPr>
          <p:cNvGrpSpPr/>
          <p:nvPr/>
        </p:nvGrpSpPr>
        <p:grpSpPr>
          <a:xfrm>
            <a:off x="140677" y="3818518"/>
            <a:ext cx="3938954" cy="349900"/>
            <a:chOff x="1969463" y="3189208"/>
            <a:chExt cx="3627660" cy="46653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DF55DE2-B061-4A2C-B1EA-72188C7CA398}"/>
                </a:ext>
              </a:extLst>
            </p:cNvPr>
            <p:cNvCxnSpPr/>
            <p:nvPr userDrawn="1"/>
          </p:nvCxnSpPr>
          <p:spPr>
            <a:xfrm>
              <a:off x="4517123" y="3424576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Placeholder 12">
              <a:extLst>
                <a:ext uri="{FF2B5EF4-FFF2-40B4-BE49-F238E27FC236}">
                  <a16:creationId xmlns:a16="http://schemas.microsoft.com/office/drawing/2014/main" id="{A010AC28-3B21-4E40-9232-1AB7304B5F80}"/>
                </a:ext>
              </a:extLst>
            </p:cNvPr>
            <p:cNvSpPr txBox="1">
              <a:spLocks/>
            </p:cNvSpPr>
            <p:nvPr/>
          </p:nvSpPr>
          <p:spPr>
            <a:xfrm>
              <a:off x="1969463" y="3189208"/>
              <a:ext cx="2547660" cy="46653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indent="0" algn="ctr" defTabSz="914400" eaLnBrk="1" latinLnBrk="1" hangingPunct="1">
                <a:spcBef>
                  <a:spcPct val="20000"/>
                </a:spcBef>
                <a:buFont typeface="Arial" pitchFamily="34" charset="0"/>
                <a:buNone/>
                <a:defRPr sz="1500" b="1">
                  <a:solidFill>
                    <a:srgbClr val="FF0000"/>
                  </a:solidFill>
                  <a:latin typeface="Times" pitchFamily="18" charset="0"/>
                  <a:cs typeface="Times" pitchFamily="18" charset="0"/>
                </a:defRPr>
              </a:lvl1pPr>
              <a:lvl2pPr marL="742950" indent="-285750" defTabSz="91440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+mn-lt"/>
                </a:defRPr>
              </a:lvl2pPr>
              <a:lvl3pPr marL="1143000" indent="-228600" defTabSz="91440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+mn-lt"/>
                </a:defRPr>
              </a:lvl3pPr>
              <a:lvl4pPr marL="1600200" indent="-228600" defTabSz="91440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+mn-lt"/>
                </a:defRPr>
              </a:lvl4pPr>
              <a:lvl5pPr marL="2057400" indent="-228600" defTabSz="91440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+mn-lt"/>
                </a:defRPr>
              </a:lvl5pPr>
              <a:lvl6pPr marL="2514600" indent="-228600" latinLnBrk="1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6pPr>
              <a:lvl7pPr marL="2971800" indent="-228600" latinLnBrk="1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7pPr>
              <a:lvl8pPr marL="3429000" indent="-228600" latinLnBrk="1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8pPr>
              <a:lvl9pPr marL="3886200" indent="-228600" latinLnBrk="1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</a:defRPr>
              </a:lvl9pPr>
            </a:lstStyle>
            <a:p>
              <a:r>
                <a:rPr lang="en-US" altLang="ko-KR" dirty="0" err="1"/>
                <a:t>Thông</a:t>
              </a:r>
              <a:r>
                <a:rPr lang="en-US" altLang="ko-KR" dirty="0"/>
                <a:t> tin </a:t>
              </a:r>
              <a:r>
                <a:rPr lang="en-US" altLang="ko-KR" dirty="0" err="1"/>
                <a:t>nhà</a:t>
              </a:r>
              <a:r>
                <a:rPr lang="en-US" altLang="ko-KR" dirty="0"/>
                <a:t> </a:t>
              </a:r>
              <a:r>
                <a:rPr lang="en-US" altLang="ko-KR" dirty="0" err="1"/>
                <a:t>tài</a:t>
              </a:r>
              <a:r>
                <a:rPr lang="en-US" altLang="ko-KR" dirty="0"/>
                <a:t> </a:t>
              </a:r>
              <a:r>
                <a:rPr lang="en-US" altLang="ko-KR" dirty="0" err="1" smtClean="0"/>
                <a:t>trợ</a:t>
              </a:r>
              <a:r>
                <a:rPr lang="en-US" altLang="ko-KR" dirty="0"/>
                <a:t> </a:t>
              </a:r>
              <a:r>
                <a:rPr lang="en-US" altLang="ko-KR" dirty="0" smtClean="0"/>
                <a:t> </a:t>
              </a:r>
              <a:r>
                <a:rPr lang="en-US" altLang="ko-KR" dirty="0" err="1" smtClean="0"/>
                <a:t>có</a:t>
              </a:r>
              <a:r>
                <a:rPr lang="en-US" altLang="ko-KR" dirty="0" smtClean="0"/>
                <a:t> </a:t>
              </a:r>
              <a:r>
                <a:rPr lang="en-US" altLang="ko-KR" dirty="0" err="1"/>
                <a:t>thể</a:t>
              </a:r>
              <a:r>
                <a:rPr lang="en-US" altLang="ko-KR" dirty="0"/>
                <a:t> </a:t>
              </a:r>
              <a:r>
                <a:rPr lang="en-US" altLang="ko-KR" dirty="0" err="1"/>
                <a:t>được</a:t>
              </a:r>
              <a:r>
                <a:rPr lang="en-US" altLang="ko-KR" dirty="0"/>
                <a:t> </a:t>
              </a:r>
              <a:r>
                <a:rPr lang="en-US" altLang="ko-KR" dirty="0" err="1"/>
                <a:t>lồng</a:t>
              </a:r>
              <a:r>
                <a:rPr lang="en-US" altLang="ko-KR" dirty="0"/>
                <a:t> </a:t>
              </a:r>
              <a:r>
                <a:rPr lang="en-US" altLang="ko-KR" dirty="0" err="1"/>
                <a:t>vào</a:t>
              </a:r>
              <a:r>
                <a:rPr lang="en-US" altLang="ko-KR" dirty="0"/>
                <a:t> </a:t>
              </a:r>
              <a:r>
                <a:rPr lang="en-US" altLang="ko-KR" dirty="0" err="1"/>
                <a:t>bài</a:t>
              </a:r>
              <a:r>
                <a:rPr lang="en-US" altLang="ko-KR" dirty="0"/>
                <a:t> </a:t>
              </a:r>
              <a:r>
                <a:rPr lang="en-US" altLang="ko-KR" dirty="0" err="1"/>
                <a:t>viết</a:t>
              </a:r>
              <a:endParaRPr lang="ko-KR" altLang="en-US" dirty="0"/>
            </a:p>
          </p:txBody>
        </p:sp>
      </p:grpSp>
      <p:sp>
        <p:nvSpPr>
          <p:cNvPr id="27" name="Hexagon 26">
            <a:extLst>
              <a:ext uri="{FF2B5EF4-FFF2-40B4-BE49-F238E27FC236}">
                <a16:creationId xmlns:a16="http://schemas.microsoft.com/office/drawing/2014/main" id="{CB92A8D2-DE9B-464C-8337-FDFA6C027DC6}"/>
              </a:ext>
            </a:extLst>
          </p:cNvPr>
          <p:cNvSpPr/>
          <p:nvPr/>
        </p:nvSpPr>
        <p:spPr>
          <a:xfrm>
            <a:off x="4222792" y="2318513"/>
            <a:ext cx="626380" cy="539983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756FEA1F-88C2-4B94-899F-DFA5FB5E86CB}"/>
              </a:ext>
            </a:extLst>
          </p:cNvPr>
          <p:cNvSpPr/>
          <p:nvPr/>
        </p:nvSpPr>
        <p:spPr>
          <a:xfrm>
            <a:off x="4834787" y="3723477"/>
            <a:ext cx="626380" cy="539983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C470E61C-193B-4ADB-A4DB-32204F4AC2A0}"/>
              </a:ext>
            </a:extLst>
          </p:cNvPr>
          <p:cNvSpPr/>
          <p:nvPr/>
        </p:nvSpPr>
        <p:spPr>
          <a:xfrm>
            <a:off x="4768631" y="876732"/>
            <a:ext cx="626380" cy="539983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9DF6BBC4-DF11-4174-841F-65C8C6102E28}"/>
              </a:ext>
            </a:extLst>
          </p:cNvPr>
          <p:cNvSpPr txBox="1">
            <a:spLocks/>
          </p:cNvSpPr>
          <p:nvPr/>
        </p:nvSpPr>
        <p:spPr>
          <a:xfrm>
            <a:off x="4884433" y="1933132"/>
            <a:ext cx="3327584" cy="131840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27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WEB – </a:t>
            </a:r>
            <a:r>
              <a:rPr lang="en-US" sz="27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VIẾT</a:t>
            </a:r>
          </a:p>
        </p:txBody>
      </p:sp>
    </p:spTree>
    <p:extLst>
      <p:ext uri="{BB962C8B-B14F-4D97-AF65-F5344CB8AC3E}">
        <p14:creationId xmlns:p14="http://schemas.microsoft.com/office/powerpoint/2010/main" val="7204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0251BB-A37C-43A0-85AD-626D278E1C2B}"/>
              </a:ext>
            </a:extLst>
          </p:cNvPr>
          <p:cNvSpPr/>
          <p:nvPr/>
        </p:nvSpPr>
        <p:spPr>
          <a:xfrm rot="60000">
            <a:off x="8235" y="3233537"/>
            <a:ext cx="9188161" cy="1449605"/>
          </a:xfrm>
          <a:custGeom>
            <a:avLst/>
            <a:gdLst>
              <a:gd name="connsiteX0" fmla="*/ 6684855 w 12250881"/>
              <a:gd name="connsiteY0" fmla="*/ 4153 h 1932806"/>
              <a:gd name="connsiteX1" fmla="*/ 12250881 w 12250881"/>
              <a:gd name="connsiteY1" fmla="*/ 813292 h 1932806"/>
              <a:gd name="connsiteX2" fmla="*/ 145698 w 12250881"/>
              <a:gd name="connsiteY2" fmla="*/ 1866080 h 1932806"/>
              <a:gd name="connsiteX3" fmla="*/ 4956 w 12250881"/>
              <a:gd name="connsiteY3" fmla="*/ 1932806 h 1932806"/>
              <a:gd name="connsiteX4" fmla="*/ 0 w 12250881"/>
              <a:gd name="connsiteY4" fmla="*/ 1648899 h 1932806"/>
              <a:gd name="connsiteX5" fmla="*/ 53621 w 12250881"/>
              <a:gd name="connsiteY5" fmla="*/ 1623443 h 1932806"/>
              <a:gd name="connsiteX6" fmla="*/ 5856372 w 12250881"/>
              <a:gd name="connsiteY6" fmla="*/ 61303 h 1932806"/>
              <a:gd name="connsiteX7" fmla="*/ 6684855 w 12250881"/>
              <a:gd name="connsiteY7" fmla="*/ 4153 h 193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881" h="1932806">
                <a:moveTo>
                  <a:pt x="6684855" y="4153"/>
                </a:moveTo>
                <a:cubicBezTo>
                  <a:pt x="8689764" y="-49420"/>
                  <a:pt x="11115635" y="426044"/>
                  <a:pt x="12250881" y="813292"/>
                </a:cubicBezTo>
                <a:cubicBezTo>
                  <a:pt x="8191789" y="-341690"/>
                  <a:pt x="3979754" y="101896"/>
                  <a:pt x="145698" y="1866080"/>
                </a:cubicBezTo>
                <a:lnTo>
                  <a:pt x="4956" y="1932806"/>
                </a:lnTo>
                <a:lnTo>
                  <a:pt x="0" y="1648899"/>
                </a:lnTo>
                <a:lnTo>
                  <a:pt x="53621" y="1623443"/>
                </a:lnTo>
                <a:cubicBezTo>
                  <a:pt x="1848851" y="801852"/>
                  <a:pt x="3850628" y="250487"/>
                  <a:pt x="5856372" y="61303"/>
                </a:cubicBezTo>
                <a:cubicBezTo>
                  <a:pt x="6120615" y="30257"/>
                  <a:pt x="6398439" y="11807"/>
                  <a:pt x="6684855" y="41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CAF9D2-C9D3-4A19-9A83-4A1188348123}"/>
              </a:ext>
            </a:extLst>
          </p:cNvPr>
          <p:cNvSpPr/>
          <p:nvPr/>
        </p:nvSpPr>
        <p:spPr>
          <a:xfrm>
            <a:off x="0" y="3451068"/>
            <a:ext cx="9144000" cy="1692433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EFD06-DEFD-4CB3-BED0-E2DFD8A7FC8A}"/>
              </a:ext>
            </a:extLst>
          </p:cNvPr>
          <p:cNvSpPr/>
          <p:nvPr/>
        </p:nvSpPr>
        <p:spPr>
          <a:xfrm>
            <a:off x="2145205" y="810109"/>
            <a:ext cx="54473" cy="15773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340448-840C-4012-B3E1-1AFDE2754008}"/>
              </a:ext>
            </a:extLst>
          </p:cNvPr>
          <p:cNvSpPr/>
          <p:nvPr/>
        </p:nvSpPr>
        <p:spPr>
          <a:xfrm>
            <a:off x="2072392" y="634308"/>
            <a:ext cx="200099" cy="200099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F0BA4C-7621-4F8C-80CE-EACA8751A6F8}"/>
              </a:ext>
            </a:extLst>
          </p:cNvPr>
          <p:cNvSpPr/>
          <p:nvPr/>
        </p:nvSpPr>
        <p:spPr>
          <a:xfrm>
            <a:off x="2069053" y="1503019"/>
            <a:ext cx="200099" cy="200099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44707-CFEA-49BA-83EE-87C14029CF7E}"/>
              </a:ext>
            </a:extLst>
          </p:cNvPr>
          <p:cNvSpPr/>
          <p:nvPr/>
        </p:nvSpPr>
        <p:spPr>
          <a:xfrm>
            <a:off x="2069053" y="2371729"/>
            <a:ext cx="200099" cy="20009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B5BDEA2-5937-4097-9A57-336EE5E541BB}"/>
              </a:ext>
            </a:extLst>
          </p:cNvPr>
          <p:cNvSpPr/>
          <p:nvPr/>
        </p:nvSpPr>
        <p:spPr>
          <a:xfrm>
            <a:off x="192881" y="3486768"/>
            <a:ext cx="8951118" cy="1656733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88684-F9D5-4A17-8D64-E7CCC57B596D}"/>
              </a:ext>
            </a:extLst>
          </p:cNvPr>
          <p:cNvSpPr txBox="1"/>
          <p:nvPr/>
        </p:nvSpPr>
        <p:spPr>
          <a:xfrm>
            <a:off x="2335409" y="338329"/>
            <a:ext cx="461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Logo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Poster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clip 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3703B-B987-45F9-B5F5-78433C194407}"/>
              </a:ext>
            </a:extLst>
          </p:cNvPr>
          <p:cNvSpPr txBox="1"/>
          <p:nvPr userDrawn="1"/>
        </p:nvSpPr>
        <p:spPr>
          <a:xfrm>
            <a:off x="2335409" y="1459376"/>
            <a:ext cx="461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>
                <a:latin typeface="Times New Roman" pitchFamily="18" charset="0"/>
                <a:cs typeface="Times New Roman" pitchFamily="18" charset="0"/>
              </a:rPr>
              <a:t>Logo Nhà tài trợ xuất hiện xuyên suốt clip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C253F4-FB12-4E22-8C32-8EDB53C61546}"/>
              </a:ext>
            </a:extLst>
          </p:cNvPr>
          <p:cNvSpPr txBox="1"/>
          <p:nvPr userDrawn="1"/>
        </p:nvSpPr>
        <p:spPr>
          <a:xfrm>
            <a:off x="2335409" y="2211146"/>
            <a:ext cx="461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>
                <a:latin typeface="Times New Roman" pitchFamily="18" charset="0"/>
                <a:cs typeface="Times New Roman" pitchFamily="18" charset="0"/>
              </a:rPr>
              <a:t>30 giây quảng cáo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clip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chạy chữ nội dung PR của nhãn 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4478" y="3904868"/>
            <a:ext cx="441373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1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WEB - VIDEO</a:t>
            </a:r>
            <a:endParaRPr lang="en-US" sz="4125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70173386-0399-4C0A-A61E-A5B764333C10}"/>
              </a:ext>
            </a:extLst>
          </p:cNvPr>
          <p:cNvSpPr/>
          <p:nvPr/>
        </p:nvSpPr>
        <p:spPr>
          <a:xfrm>
            <a:off x="3225578" y="4127511"/>
            <a:ext cx="448899" cy="37524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pic>
        <p:nvPicPr>
          <p:cNvPr id="23" name="Picture 22" descr="Rad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13" y="239265"/>
            <a:ext cx="1012031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3776859" y="4710499"/>
            <a:ext cx="17424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350" i="1" dirty="0" err="1">
                <a:latin typeface="Times" pitchFamily="18" charset="0"/>
              </a:rPr>
              <a:t>Bản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quyền</a:t>
            </a:r>
            <a:r>
              <a:rPr lang="en-US" sz="1350" i="1" dirty="0">
                <a:latin typeface="Times" pitchFamily="18" charset="0"/>
              </a:rPr>
              <a:t> </a:t>
            </a:r>
            <a:r>
              <a:rPr lang="en-US" sz="1350" i="1" dirty="0" err="1">
                <a:latin typeface="Times" pitchFamily="18" charset="0"/>
              </a:rPr>
              <a:t>thuộc</a:t>
            </a:r>
            <a:r>
              <a:rPr lang="en-US" sz="1350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27500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On-screen Show (16:9)</PresentationFormat>
  <Paragraphs>74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맑은 고딕</vt:lpstr>
      <vt:lpstr>Arial</vt:lpstr>
      <vt:lpstr>Calibri</vt:lpstr>
      <vt:lpstr>Times</vt:lpstr>
      <vt:lpstr>Times New Roman</vt:lpstr>
      <vt:lpstr>UTM Facebook</vt:lpstr>
      <vt:lpstr>Office Theme</vt:lpstr>
      <vt:lpstr>Chart</vt:lpstr>
      <vt:lpstr>CHUYÊN MỤC  GIÁ VÀNG</vt:lpstr>
      <vt:lpstr>Giới thiệu chuyên mục</vt:lpstr>
      <vt:lpstr>PowerPoint Presentation</vt:lpstr>
      <vt:lpstr>PowerPoint Presentation</vt:lpstr>
      <vt:lpstr>PowerPoint Presentation</vt:lpstr>
      <vt:lpstr>QUYỀN LỢI TÀI TRỢ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2020-08-24T04:24:21Z</dcterms:modified>
</cp:coreProperties>
</file>