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7"/>
  </p:notesMasterIdLst>
  <p:sldIdLst>
    <p:sldId id="256" r:id="rId4"/>
    <p:sldId id="262" r:id="rId5"/>
    <p:sldId id="297" r:id="rId6"/>
    <p:sldId id="355" r:id="rId7"/>
    <p:sldId id="356" r:id="rId8"/>
    <p:sldId id="359" r:id="rId9"/>
    <p:sldId id="358" r:id="rId10"/>
    <p:sldId id="357" r:id="rId11"/>
    <p:sldId id="298" r:id="rId12"/>
    <p:sldId id="348" r:id="rId13"/>
    <p:sldId id="286" r:id="rId14"/>
    <p:sldId id="316" r:id="rId15"/>
    <p:sldId id="261" r:id="rId16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2" autoAdjust="0"/>
    <p:restoredTop sz="94390" autoAdjust="0"/>
  </p:normalViewPr>
  <p:slideViewPr>
    <p:cSldViewPr snapToGrid="0">
      <p:cViewPr>
        <p:scale>
          <a:sx n="85" d="100"/>
          <a:sy n="85" d="100"/>
        </p:scale>
        <p:origin x="-72" y="-474"/>
      </p:cViewPr>
      <p:guideLst>
        <p:guide orient="horz" pos="23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2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800" b="1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CHẤT NGƯỜI DÙNG</a:t>
            </a:r>
            <a:endParaRPr lang="vi-VN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Người dùng</c:v>
                </c:pt>
              </c:strCache>
            </c:strRef>
          </c:tx>
          <c:dPt>
            <c:idx val="0"/>
            <c:bubble3D val="0"/>
            <c:explosion val="1"/>
            <c:spPr>
              <a:blipFill>
                <a:blip xmlns:r="http://schemas.openxmlformats.org/officeDocument/2006/relationships" r:embed="rId1">
                  <a:duotone>
                    <a:schemeClr val="accent1">
                      <a:shade val="88000"/>
                      <a:lumMod val="88000"/>
                    </a:schemeClr>
                    <a:schemeClr val="accent1"/>
                  </a:duotone>
                </a:blip>
                <a:tile tx="0" ty="0" sx="100000" sy="100000" flip="none" algn="tl"/>
              </a:blip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66F-4569-B906-49A36417ED65}"/>
              </c:ext>
            </c:extLst>
          </c:dPt>
          <c:dPt>
            <c:idx val="1"/>
            <c:bubble3D val="0"/>
            <c:spPr>
              <a:blipFill>
                <a:blip xmlns:r="http://schemas.openxmlformats.org/officeDocument/2006/relationships" r:embed="rId1">
                  <a:duotone>
                    <a:schemeClr val="accent2">
                      <a:shade val="88000"/>
                      <a:lumMod val="88000"/>
                    </a:schemeClr>
                    <a:schemeClr val="accent2"/>
                  </a:duotone>
                </a:blip>
                <a:tile tx="0" ty="0" sx="100000" sy="100000" flip="none" algn="tl"/>
              </a:blip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975-4BA1-A3EE-D4FB3C8370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New Users</c:v>
                </c:pt>
                <c:pt idx="1">
                  <c:v>Returning User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0.69</c:v>
                </c:pt>
                <c:pt idx="1">
                  <c:v>0.31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6F-4569-B906-49A36417ED6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C00000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GIỚI TÍNH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7D-4AFA-9336-8719A686CD4B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7D-4AFA-9336-8719A686CD4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NAM</c:v>
                </c:pt>
                <c:pt idx="1">
                  <c:v>NỮ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0.22</c:v>
                </c:pt>
                <c:pt idx="1">
                  <c:v>0.64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C7D-4AFA-9336-8719A686CD4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005480779352785"/>
          <c:y val="0.77200671398212828"/>
          <c:w val="0.23989015802800609"/>
          <c:h val="0.227993286017871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cap="all" spc="50" baseline="0">
                <a:solidFill>
                  <a:srgbClr val="C00000"/>
                </a:solidFill>
                <a:latin typeface="UTM Facebook" panose="02040403050506020204" pitchFamily="18" charset="0"/>
                <a:ea typeface="+mn-ea"/>
                <a:cs typeface="+mn-cs"/>
              </a:defRPr>
            </a:pPr>
            <a:r>
              <a:rPr lang="en-US" sz="1800" b="0" dirty="0" err="1">
                <a:solidFill>
                  <a:srgbClr val="C00000"/>
                </a:solidFill>
              </a:rPr>
              <a:t>Thiết</a:t>
            </a:r>
            <a:r>
              <a:rPr lang="en-US" sz="1800" b="0" dirty="0">
                <a:solidFill>
                  <a:srgbClr val="C00000"/>
                </a:solidFill>
              </a:rPr>
              <a:t> </a:t>
            </a:r>
            <a:r>
              <a:rPr lang="en-US" sz="1800" b="0" dirty="0" err="1">
                <a:solidFill>
                  <a:srgbClr val="C00000"/>
                </a:solidFill>
              </a:rPr>
              <a:t>bị</a:t>
            </a:r>
            <a:endParaRPr lang="en-US" sz="1800" b="0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1.8986639179406004E-2"/>
          <c:y val="4.819103990698749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D2F-459C-8E2D-B8304AA166D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D2F-459C-8E2D-B8304AA166D9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D2F-459C-8E2D-B8304AA166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Mobile</c:v>
                </c:pt>
                <c:pt idx="1">
                  <c:v>PC</c:v>
                </c:pt>
                <c:pt idx="2">
                  <c:v>Tablet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0.71</c:v>
                </c:pt>
                <c:pt idx="1">
                  <c:v>0.26</c:v>
                </c:pt>
                <c:pt idx="2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DF-4267-AD32-4A784E612BA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UTM Facebook" panose="0204040305050602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UTM Facebook" panose="02040403050506020204" pitchFamily="18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cap="all" spc="120" normalizeH="0" baseline="0">
                <a:solidFill>
                  <a:srgbClr val="C00000"/>
                </a:solidFill>
                <a:latin typeface="UTM Facebook" panose="02040403050506020204" pitchFamily="18" charset="0"/>
                <a:ea typeface="+mn-ea"/>
                <a:cs typeface="+mn-cs"/>
              </a:defRPr>
            </a:pPr>
            <a:r>
              <a:rPr lang="en-US" sz="1800" b="0" dirty="0" err="1">
                <a:solidFill>
                  <a:srgbClr val="C00000"/>
                </a:solidFill>
              </a:rPr>
              <a:t>Vùng</a:t>
            </a:r>
            <a:r>
              <a:rPr lang="en-US" sz="1800" b="0" dirty="0">
                <a:solidFill>
                  <a:srgbClr val="C00000"/>
                </a:solidFill>
              </a:rPr>
              <a:t> MIỀN</a:t>
            </a:r>
          </a:p>
        </c:rich>
      </c:tx>
      <c:layout>
        <c:manualLayout>
          <c:xMode val="edge"/>
          <c:yMode val="edge"/>
          <c:x val="2.6616446910654033E-2"/>
          <c:y val="1.014357012135543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Miền Nam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C9-44EC-B06B-0CC7A195E0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Miền Trung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4C9-44EC-B06B-0CC7A195E0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Miền Bắc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4C9-44EC-B06B-0CC7A195E0C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75673088"/>
        <c:axId val="275674624"/>
      </c:barChart>
      <c:catAx>
        <c:axId val="275673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75674624"/>
        <c:crosses val="autoZero"/>
        <c:auto val="1"/>
        <c:lblAlgn val="ctr"/>
        <c:lblOffset val="100"/>
        <c:noMultiLvlLbl val="0"/>
      </c:catAx>
      <c:valAx>
        <c:axId val="2756746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75673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4.529336010040147E-2"/>
          <c:y val="0.19498683998238586"/>
          <c:w val="0.42743343926748878"/>
          <c:h val="0.732543608033281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UTM Facebook" panose="0204040305050602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UTM Facebook" panose="02040403050506020204" pitchFamily="18" charset="0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E96D7C-780B-48B9-BF3F-180AE0D76F8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A1BE56-EC58-4237-B153-19313B9F1A9C}">
      <dgm:prSet phldrT="[Text]"/>
      <dgm:spPr/>
      <dgm:t>
        <a:bodyPr/>
        <a:lstStyle/>
        <a:p>
          <a:r>
            <a:rPr lang="en-US" b="1" dirty="0" err="1">
              <a:latin typeface="Times New Roman" pitchFamily="18" charset="0"/>
              <a:cs typeface="Times New Roman" pitchFamily="18" charset="0"/>
            </a:rPr>
            <a:t>Lượt</a:t>
          </a:r>
          <a:r>
            <a:rPr lang="en-US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>
              <a:latin typeface="Times New Roman" pitchFamily="18" charset="0"/>
              <a:cs typeface="Times New Roman" pitchFamily="18" charset="0"/>
            </a:rPr>
            <a:t>truy</a:t>
          </a:r>
          <a:r>
            <a:rPr lang="en-US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>
              <a:latin typeface="Times New Roman" pitchFamily="18" charset="0"/>
              <a:cs typeface="Times New Roman" pitchFamily="18" charset="0"/>
            </a:rPr>
            <a:t>cập</a:t>
          </a:r>
          <a:r>
            <a:rPr lang="en-US" b="1" dirty="0">
              <a:latin typeface="Times New Roman" pitchFamily="18" charset="0"/>
              <a:cs typeface="Times New Roman" pitchFamily="18" charset="0"/>
            </a:rPr>
            <a:t> (</a:t>
          </a:r>
          <a:r>
            <a:rPr lang="en-US" b="1" dirty="0" err="1">
              <a:latin typeface="Times New Roman" pitchFamily="18" charset="0"/>
              <a:cs typeface="Times New Roman" pitchFamily="18" charset="0"/>
            </a:rPr>
            <a:t>Pageviews</a:t>
          </a:r>
          <a:r>
            <a:rPr lang="en-US" b="1" dirty="0"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07C464A0-A4A4-4FED-A161-C58010D17D48}" type="parTrans" cxnId="{E3D3FF37-4458-4561-B814-69838D28D5B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CC86C5-E867-435E-B56A-891E8F880D5F}" type="sibTrans" cxnId="{E3D3FF37-4458-4561-B814-69838D28D5B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D77CB0-9C78-47A4-B4EE-9556C2F17FE8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i="0" dirty="0">
              <a:latin typeface="Times New Roman" pitchFamily="18" charset="0"/>
              <a:cs typeface="Times New Roman" pitchFamily="18" charset="0"/>
            </a:rPr>
            <a:t>510,000 / </a:t>
          </a:r>
          <a:r>
            <a:rPr lang="en-US" b="0" i="0" dirty="0" err="1">
              <a:latin typeface="Times New Roman" pitchFamily="18" charset="0"/>
              <a:cs typeface="Times New Roman" pitchFamily="18" charset="0"/>
            </a:rPr>
            <a:t>tháng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5DE72426-1B09-48AB-8889-87AC4E3C0EFA}" type="parTrans" cxnId="{9C43652E-F4BA-414C-B1A1-4E446965140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0D7EC1-755C-4FEA-B4B7-21F0CDCB6A7F}" type="sibTrans" cxnId="{9C43652E-F4BA-414C-B1A1-4E446965140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AEB106-861C-432B-8A47-B5D689DD72F3}">
      <dgm:prSet phldrT="[Text]"/>
      <dgm:spPr/>
      <dgm:t>
        <a:bodyPr/>
        <a:lstStyle/>
        <a:p>
          <a:r>
            <a:rPr lang="en-US" b="1" dirty="0" err="1">
              <a:latin typeface="Times New Roman" pitchFamily="18" charset="0"/>
              <a:cs typeface="Times New Roman" pitchFamily="18" charset="0"/>
            </a:rPr>
            <a:t>Thời</a:t>
          </a:r>
          <a:r>
            <a:rPr lang="en-US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>
              <a:latin typeface="Times New Roman" pitchFamily="18" charset="0"/>
              <a:cs typeface="Times New Roman" pitchFamily="18" charset="0"/>
            </a:rPr>
            <a:t>gian</a:t>
          </a:r>
          <a:r>
            <a:rPr lang="en-US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>
              <a:latin typeface="Times New Roman" pitchFamily="18" charset="0"/>
              <a:cs typeface="Times New Roman" pitchFamily="18" charset="0"/>
            </a:rPr>
            <a:t>truy</a:t>
          </a:r>
          <a:r>
            <a:rPr lang="en-US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>
              <a:latin typeface="Times New Roman" pitchFamily="18" charset="0"/>
              <a:cs typeface="Times New Roman" pitchFamily="18" charset="0"/>
            </a:rPr>
            <a:t>cập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D4410BEB-9690-4E74-A8A9-12B374D1240C}" type="parTrans" cxnId="{95335355-F686-4631-B62E-F1FADA09A9D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AE1431-BB25-43C0-BC50-0ABA77B797D6}" type="sibTrans" cxnId="{95335355-F686-4631-B62E-F1FADA09A9D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3F561B-D4CD-4E25-8851-E6A8136BD979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latin typeface="Times New Roman" pitchFamily="18" charset="0"/>
              <a:cs typeface="Times New Roman" pitchFamily="18" charset="0"/>
            </a:rPr>
            <a:t>00:05:26</a:t>
          </a:r>
        </a:p>
      </dgm:t>
    </dgm:pt>
    <dgm:pt modelId="{196FA80D-C713-49FB-9A20-63BC965D3564}" type="parTrans" cxnId="{A5D55EC3-A646-4E4F-B0A8-CA4414E0920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9AC3D1-3454-4480-AB58-28AE938A716E}" type="sibTrans" cxnId="{A5D55EC3-A646-4E4F-B0A8-CA4414E0920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83CF2C-7A95-445E-9BC1-743FBFF59EC5}">
      <dgm:prSet phldrT="[Text]"/>
      <dgm:spPr/>
      <dgm:t>
        <a:bodyPr/>
        <a:lstStyle/>
        <a:p>
          <a:r>
            <a:rPr lang="en-US" b="1" dirty="0" err="1">
              <a:latin typeface="Times New Roman" pitchFamily="18" charset="0"/>
              <a:cs typeface="Times New Roman" pitchFamily="18" charset="0"/>
            </a:rPr>
            <a:t>Người</a:t>
          </a:r>
          <a:r>
            <a:rPr lang="en-US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>
              <a:latin typeface="Times New Roman" pitchFamily="18" charset="0"/>
              <a:cs typeface="Times New Roman" pitchFamily="18" charset="0"/>
            </a:rPr>
            <a:t>dùng</a:t>
          </a:r>
          <a:r>
            <a:rPr lang="en-US" b="1" dirty="0">
              <a:latin typeface="Times New Roman" pitchFamily="18" charset="0"/>
              <a:cs typeface="Times New Roman" pitchFamily="18" charset="0"/>
            </a:rPr>
            <a:t> (Users)</a:t>
          </a:r>
        </a:p>
      </dgm:t>
    </dgm:pt>
    <dgm:pt modelId="{AF1153E0-3A04-4451-B95A-B000B5FA3F4C}" type="parTrans" cxnId="{8C25CFC9-B5E5-4B94-8EFE-2B4712AF719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DA2498-C515-4539-90EC-9070E4BC192D}" type="sibTrans" cxnId="{8C25CFC9-B5E5-4B94-8EFE-2B4712AF719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D32A68-B127-41D5-9AA2-2AD3A19C8338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latin typeface="Times New Roman" pitchFamily="18" charset="0"/>
              <a:cs typeface="Times New Roman" pitchFamily="18" charset="0"/>
            </a:rPr>
            <a:t>450,000 /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tháng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E54EA1E0-769D-452E-805D-BCCE60D7517B}" type="parTrans" cxnId="{25FE1A39-EEF2-4C0D-8C98-8A1C9CCC0AB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D86209-3C59-4B49-A128-EA6007249596}" type="sibTrans" cxnId="{25FE1A39-EEF2-4C0D-8C98-8A1C9CCC0AB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1FB5AB-6459-44B9-AA9E-2C3E91C6A5FC}" type="pres">
      <dgm:prSet presAssocID="{B8E96D7C-780B-48B9-BF3F-180AE0D76F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B2C2E6-42AE-422F-92DD-4801FE381F30}" type="pres">
      <dgm:prSet presAssocID="{62A1BE56-EC58-4237-B153-19313B9F1A9C}" presName="linNode" presStyleCnt="0"/>
      <dgm:spPr/>
    </dgm:pt>
    <dgm:pt modelId="{D494D78F-A1DD-4D27-BA68-A0881E02E3A9}" type="pres">
      <dgm:prSet presAssocID="{62A1BE56-EC58-4237-B153-19313B9F1A9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808CBB-77E6-4E06-A73E-DDAFBBC816BF}" type="pres">
      <dgm:prSet presAssocID="{62A1BE56-EC58-4237-B153-19313B9F1A9C}" presName="descendantText" presStyleLbl="alignAccFollowNode1" presStyleIdx="0" presStyleCnt="3" custLinFactNeighborX="1671" custLinFactNeighborY="-13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8837A1-44EE-433E-9313-7CF42FFCB0E5}" type="pres">
      <dgm:prSet presAssocID="{0DCC86C5-E867-435E-B56A-891E8F880D5F}" presName="sp" presStyleCnt="0"/>
      <dgm:spPr/>
    </dgm:pt>
    <dgm:pt modelId="{D049D386-F39D-4C33-8327-B567D7693A1A}" type="pres">
      <dgm:prSet presAssocID="{F0AEB106-861C-432B-8A47-B5D689DD72F3}" presName="linNode" presStyleCnt="0"/>
      <dgm:spPr/>
    </dgm:pt>
    <dgm:pt modelId="{2C2B9E37-FD4A-4103-BA29-C15E85538E28}" type="pres">
      <dgm:prSet presAssocID="{F0AEB106-861C-432B-8A47-B5D689DD72F3}" presName="parentText" presStyleLbl="node1" presStyleIdx="1" presStyleCnt="3" custLinFactNeighborX="-6485" custLinFactNeighborY="-4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51CF1-6485-48B6-878C-3C0EF1AA730E}" type="pres">
      <dgm:prSet presAssocID="{F0AEB106-861C-432B-8A47-B5D689DD72F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EBB033-EB5D-40E1-8F5D-465A3EFBBD4E}" type="pres">
      <dgm:prSet presAssocID="{70AE1431-BB25-43C0-BC50-0ABA77B797D6}" presName="sp" presStyleCnt="0"/>
      <dgm:spPr/>
    </dgm:pt>
    <dgm:pt modelId="{A8C82914-5B8A-4217-84C2-C57AC2CE887E}" type="pres">
      <dgm:prSet presAssocID="{3883CF2C-7A95-445E-9BC1-743FBFF59EC5}" presName="linNode" presStyleCnt="0"/>
      <dgm:spPr/>
    </dgm:pt>
    <dgm:pt modelId="{6C9ED47C-6009-4E75-8587-2EF4053A59FD}" type="pres">
      <dgm:prSet presAssocID="{3883CF2C-7A95-445E-9BC1-743FBFF59EC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48446-9163-48EE-BD8B-DE34E2D31771}" type="pres">
      <dgm:prSet presAssocID="{3883CF2C-7A95-445E-9BC1-743FBFF59EC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335355-F686-4631-B62E-F1FADA09A9D7}" srcId="{B8E96D7C-780B-48B9-BF3F-180AE0D76F84}" destId="{F0AEB106-861C-432B-8A47-B5D689DD72F3}" srcOrd="1" destOrd="0" parTransId="{D4410BEB-9690-4E74-A8A9-12B374D1240C}" sibTransId="{70AE1431-BB25-43C0-BC50-0ABA77B797D6}"/>
    <dgm:cxn modelId="{205345F6-6180-439C-B8BF-549C604C6A17}" type="presOf" srcId="{62A1BE56-EC58-4237-B153-19313B9F1A9C}" destId="{D494D78F-A1DD-4D27-BA68-A0881E02E3A9}" srcOrd="0" destOrd="0" presId="urn:microsoft.com/office/officeart/2005/8/layout/vList5"/>
    <dgm:cxn modelId="{A5D55EC3-A646-4E4F-B0A8-CA4414E09202}" srcId="{F0AEB106-861C-432B-8A47-B5D689DD72F3}" destId="{853F561B-D4CD-4E25-8851-E6A8136BD979}" srcOrd="0" destOrd="0" parTransId="{196FA80D-C713-49FB-9A20-63BC965D3564}" sibTransId="{5A9AC3D1-3454-4480-AB58-28AE938A716E}"/>
    <dgm:cxn modelId="{8C25CFC9-B5E5-4B94-8EFE-2B4712AF7196}" srcId="{B8E96D7C-780B-48B9-BF3F-180AE0D76F84}" destId="{3883CF2C-7A95-445E-9BC1-743FBFF59EC5}" srcOrd="2" destOrd="0" parTransId="{AF1153E0-3A04-4451-B95A-B000B5FA3F4C}" sibTransId="{03DA2498-C515-4539-90EC-9070E4BC192D}"/>
    <dgm:cxn modelId="{1206C0E1-6427-42F7-9F39-617B4D07EFCF}" type="presOf" srcId="{B8E96D7C-780B-48B9-BF3F-180AE0D76F84}" destId="{871FB5AB-6459-44B9-AA9E-2C3E91C6A5FC}" srcOrd="0" destOrd="0" presId="urn:microsoft.com/office/officeart/2005/8/layout/vList5"/>
    <dgm:cxn modelId="{9C43652E-F4BA-414C-B1A1-4E4469651400}" srcId="{62A1BE56-EC58-4237-B153-19313B9F1A9C}" destId="{FBD77CB0-9C78-47A4-B4EE-9556C2F17FE8}" srcOrd="0" destOrd="0" parTransId="{5DE72426-1B09-48AB-8889-87AC4E3C0EFA}" sibTransId="{040D7EC1-755C-4FEA-B4B7-21F0CDCB6A7F}"/>
    <dgm:cxn modelId="{DDAC4803-CB44-4285-A5EF-AA2E29C036D0}" type="presOf" srcId="{11D32A68-B127-41D5-9AA2-2AD3A19C8338}" destId="{7D148446-9163-48EE-BD8B-DE34E2D31771}" srcOrd="0" destOrd="0" presId="urn:microsoft.com/office/officeart/2005/8/layout/vList5"/>
    <dgm:cxn modelId="{B27D3470-03B6-4984-86ED-2B249E4D4066}" type="presOf" srcId="{853F561B-D4CD-4E25-8851-E6A8136BD979}" destId="{B0551CF1-6485-48B6-878C-3C0EF1AA730E}" srcOrd="0" destOrd="0" presId="urn:microsoft.com/office/officeart/2005/8/layout/vList5"/>
    <dgm:cxn modelId="{7B5DC689-4A13-4BAE-8DE7-2BD8BCA4AF7E}" type="presOf" srcId="{FBD77CB0-9C78-47A4-B4EE-9556C2F17FE8}" destId="{B8808CBB-77E6-4E06-A73E-DDAFBBC816BF}" srcOrd="0" destOrd="0" presId="urn:microsoft.com/office/officeart/2005/8/layout/vList5"/>
    <dgm:cxn modelId="{E3D3FF37-4458-4561-B814-69838D28D5B6}" srcId="{B8E96D7C-780B-48B9-BF3F-180AE0D76F84}" destId="{62A1BE56-EC58-4237-B153-19313B9F1A9C}" srcOrd="0" destOrd="0" parTransId="{07C464A0-A4A4-4FED-A161-C58010D17D48}" sibTransId="{0DCC86C5-E867-435E-B56A-891E8F880D5F}"/>
    <dgm:cxn modelId="{B51302D0-4B8A-4EAD-B0E7-2B212C0BCA5D}" type="presOf" srcId="{F0AEB106-861C-432B-8A47-B5D689DD72F3}" destId="{2C2B9E37-FD4A-4103-BA29-C15E85538E28}" srcOrd="0" destOrd="0" presId="urn:microsoft.com/office/officeart/2005/8/layout/vList5"/>
    <dgm:cxn modelId="{25FE1A39-EEF2-4C0D-8C98-8A1C9CCC0AB8}" srcId="{3883CF2C-7A95-445E-9BC1-743FBFF59EC5}" destId="{11D32A68-B127-41D5-9AA2-2AD3A19C8338}" srcOrd="0" destOrd="0" parTransId="{E54EA1E0-769D-452E-805D-BCCE60D7517B}" sibTransId="{BCD86209-3C59-4B49-A128-EA6007249596}"/>
    <dgm:cxn modelId="{700E0198-99C6-4AEC-8456-163CB9FF28B1}" type="presOf" srcId="{3883CF2C-7A95-445E-9BC1-743FBFF59EC5}" destId="{6C9ED47C-6009-4E75-8587-2EF4053A59FD}" srcOrd="0" destOrd="0" presId="urn:microsoft.com/office/officeart/2005/8/layout/vList5"/>
    <dgm:cxn modelId="{0F7AAC0F-E96D-4E88-8C13-4155B3C6805E}" type="presParOf" srcId="{871FB5AB-6459-44B9-AA9E-2C3E91C6A5FC}" destId="{E3B2C2E6-42AE-422F-92DD-4801FE381F30}" srcOrd="0" destOrd="0" presId="urn:microsoft.com/office/officeart/2005/8/layout/vList5"/>
    <dgm:cxn modelId="{67720116-1D72-405F-A265-D3D676049E28}" type="presParOf" srcId="{E3B2C2E6-42AE-422F-92DD-4801FE381F30}" destId="{D494D78F-A1DD-4D27-BA68-A0881E02E3A9}" srcOrd="0" destOrd="0" presId="urn:microsoft.com/office/officeart/2005/8/layout/vList5"/>
    <dgm:cxn modelId="{C96E1BE3-FA42-483D-84F9-2BA3655F739E}" type="presParOf" srcId="{E3B2C2E6-42AE-422F-92DD-4801FE381F30}" destId="{B8808CBB-77E6-4E06-A73E-DDAFBBC816BF}" srcOrd="1" destOrd="0" presId="urn:microsoft.com/office/officeart/2005/8/layout/vList5"/>
    <dgm:cxn modelId="{CEBDCE51-E222-4122-B602-608F36EFCD82}" type="presParOf" srcId="{871FB5AB-6459-44B9-AA9E-2C3E91C6A5FC}" destId="{F98837A1-44EE-433E-9313-7CF42FFCB0E5}" srcOrd="1" destOrd="0" presId="urn:microsoft.com/office/officeart/2005/8/layout/vList5"/>
    <dgm:cxn modelId="{D22F8BFC-6ED8-4BFE-8CBF-D177F1014EA3}" type="presParOf" srcId="{871FB5AB-6459-44B9-AA9E-2C3E91C6A5FC}" destId="{D049D386-F39D-4C33-8327-B567D7693A1A}" srcOrd="2" destOrd="0" presId="urn:microsoft.com/office/officeart/2005/8/layout/vList5"/>
    <dgm:cxn modelId="{8AF63CC1-689E-4C64-90B7-FA22B974AEA1}" type="presParOf" srcId="{D049D386-F39D-4C33-8327-B567D7693A1A}" destId="{2C2B9E37-FD4A-4103-BA29-C15E85538E28}" srcOrd="0" destOrd="0" presId="urn:microsoft.com/office/officeart/2005/8/layout/vList5"/>
    <dgm:cxn modelId="{B977E0A1-8311-4DF8-BED0-F6D9575D6394}" type="presParOf" srcId="{D049D386-F39D-4C33-8327-B567D7693A1A}" destId="{B0551CF1-6485-48B6-878C-3C0EF1AA730E}" srcOrd="1" destOrd="0" presId="urn:microsoft.com/office/officeart/2005/8/layout/vList5"/>
    <dgm:cxn modelId="{BC9D95E1-E094-4D95-B096-963A2C17B1A8}" type="presParOf" srcId="{871FB5AB-6459-44B9-AA9E-2C3E91C6A5FC}" destId="{A3EBB033-EB5D-40E1-8F5D-465A3EFBBD4E}" srcOrd="3" destOrd="0" presId="urn:microsoft.com/office/officeart/2005/8/layout/vList5"/>
    <dgm:cxn modelId="{776F9FE8-FF2F-457C-84DD-8E0EDEF8647F}" type="presParOf" srcId="{871FB5AB-6459-44B9-AA9E-2C3E91C6A5FC}" destId="{A8C82914-5B8A-4217-84C2-C57AC2CE887E}" srcOrd="4" destOrd="0" presId="urn:microsoft.com/office/officeart/2005/8/layout/vList5"/>
    <dgm:cxn modelId="{EB4D343E-B10C-4F70-A21E-E48DA6AE85B7}" type="presParOf" srcId="{A8C82914-5B8A-4217-84C2-C57AC2CE887E}" destId="{6C9ED47C-6009-4E75-8587-2EF4053A59FD}" srcOrd="0" destOrd="0" presId="urn:microsoft.com/office/officeart/2005/8/layout/vList5"/>
    <dgm:cxn modelId="{F17BDC6C-ABF2-4420-8D2E-9471577326B3}" type="presParOf" srcId="{A8C82914-5B8A-4217-84C2-C57AC2CE887E}" destId="{7D148446-9163-48EE-BD8B-DE34E2D3177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035D81-BFFB-4D76-B5DB-5016C5F3E71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9AA7D1C-CDDD-4EA0-A5AF-649620FF9917}">
      <dgm:prSet phldrT="[Text]"/>
      <dgm:spPr>
        <a:solidFill>
          <a:schemeClr val="accent1">
            <a:hueOff val="0"/>
            <a:satOff val="0"/>
            <a:lumOff val="0"/>
            <a:alpha val="17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18-24</a:t>
          </a:r>
        </a:p>
      </dgm:t>
    </dgm:pt>
    <dgm:pt modelId="{3A9FCA61-352C-44B1-BA47-92F9781652EA}" type="parTrans" cxnId="{F6ED3DF1-EEAC-4E0F-8E49-568823F97DCC}">
      <dgm:prSet/>
      <dgm:spPr/>
      <dgm:t>
        <a:bodyPr/>
        <a:lstStyle/>
        <a:p>
          <a:endParaRPr lang="en-US"/>
        </a:p>
      </dgm:t>
    </dgm:pt>
    <dgm:pt modelId="{E406511A-B41F-46FE-8B64-3B9B24507B09}" type="sibTrans" cxnId="{F6ED3DF1-EEAC-4E0F-8E49-568823F97DCC}">
      <dgm:prSet/>
      <dgm:spPr/>
      <dgm:t>
        <a:bodyPr/>
        <a:lstStyle/>
        <a:p>
          <a:endParaRPr lang="en-US"/>
        </a:p>
      </dgm:t>
    </dgm:pt>
    <dgm:pt modelId="{131FE500-48DA-47C3-A7E7-FF06AE8F3ACD}">
      <dgm:prSet phldrT="[Text]"/>
      <dgm:spPr>
        <a:solidFill>
          <a:schemeClr val="accent1">
            <a:hueOff val="0"/>
            <a:satOff val="0"/>
            <a:lumOff val="0"/>
            <a:alpha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25-34</a:t>
          </a:r>
        </a:p>
      </dgm:t>
    </dgm:pt>
    <dgm:pt modelId="{5EB87FC3-B880-471E-AD55-3AA9D0EC3FD8}" type="parTrans" cxnId="{6A382497-7F32-4E57-8B0C-EFE154A173A3}">
      <dgm:prSet/>
      <dgm:spPr/>
      <dgm:t>
        <a:bodyPr/>
        <a:lstStyle/>
        <a:p>
          <a:endParaRPr lang="en-US"/>
        </a:p>
      </dgm:t>
    </dgm:pt>
    <dgm:pt modelId="{CB74BE45-06F0-4311-85FC-DB2D31CC260D}" type="sibTrans" cxnId="{6A382497-7F32-4E57-8B0C-EFE154A173A3}">
      <dgm:prSet/>
      <dgm:spPr/>
      <dgm:t>
        <a:bodyPr/>
        <a:lstStyle/>
        <a:p>
          <a:endParaRPr lang="en-US"/>
        </a:p>
      </dgm:t>
    </dgm:pt>
    <dgm:pt modelId="{E1B333EF-F4E4-452A-AF03-F0B6BC2392DB}">
      <dgm:prSet phldrT="[Text]"/>
      <dgm:spPr>
        <a:solidFill>
          <a:schemeClr val="accent1"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35-44</a:t>
          </a:r>
        </a:p>
      </dgm:t>
    </dgm:pt>
    <dgm:pt modelId="{BA6BC46C-15F7-4C48-910F-C08B11AEB7DB}" type="parTrans" cxnId="{ABCA299A-8D1E-4FA8-8A26-F0F73940F68E}">
      <dgm:prSet/>
      <dgm:spPr/>
      <dgm:t>
        <a:bodyPr/>
        <a:lstStyle/>
        <a:p>
          <a:endParaRPr lang="en-US"/>
        </a:p>
      </dgm:t>
    </dgm:pt>
    <dgm:pt modelId="{8552C78B-95CA-4A59-9E65-872D83BA84F6}" type="sibTrans" cxnId="{ABCA299A-8D1E-4FA8-8A26-F0F73940F68E}">
      <dgm:prSet/>
      <dgm:spPr/>
      <dgm:t>
        <a:bodyPr/>
        <a:lstStyle/>
        <a:p>
          <a:endParaRPr lang="en-US"/>
        </a:p>
      </dgm:t>
    </dgm:pt>
    <dgm:pt modelId="{B80A490D-5CEE-4A69-9F80-4178523F04C5}">
      <dgm:prSet phldrT="[Text]"/>
      <dgm:spPr>
        <a:solidFill>
          <a:schemeClr val="accent1">
            <a:hueOff val="0"/>
            <a:satOff val="0"/>
            <a:lumOff val="0"/>
            <a:alpha val="80000"/>
          </a:schemeClr>
        </a:solidFill>
      </dgm:spPr>
      <dgm:t>
        <a:bodyPr/>
        <a:lstStyle/>
        <a:p>
          <a:r>
            <a:rPr lang="en-US" dirty="0"/>
            <a:t>45-54</a:t>
          </a:r>
        </a:p>
      </dgm:t>
    </dgm:pt>
    <dgm:pt modelId="{00102D83-60C4-49CF-BF66-F72C03F095EC}" type="parTrans" cxnId="{CC3D87B0-C985-42F9-AC48-6E47A2BDD22E}">
      <dgm:prSet/>
      <dgm:spPr/>
      <dgm:t>
        <a:bodyPr/>
        <a:lstStyle/>
        <a:p>
          <a:endParaRPr lang="en-US"/>
        </a:p>
      </dgm:t>
    </dgm:pt>
    <dgm:pt modelId="{75942CEA-C052-479F-B83A-5D8483665B3B}" type="sibTrans" cxnId="{CC3D87B0-C985-42F9-AC48-6E47A2BDD22E}">
      <dgm:prSet/>
      <dgm:spPr/>
      <dgm:t>
        <a:bodyPr/>
        <a:lstStyle/>
        <a:p>
          <a:endParaRPr lang="en-US"/>
        </a:p>
      </dgm:t>
    </dgm:pt>
    <dgm:pt modelId="{8DA01E58-534F-4D62-B481-EFD6DA00387E}">
      <dgm:prSet phldrT="[Text]"/>
      <dgm:spPr/>
      <dgm:t>
        <a:bodyPr/>
        <a:lstStyle/>
        <a:p>
          <a:r>
            <a:rPr lang="en-US" dirty="0"/>
            <a:t>65+</a:t>
          </a:r>
        </a:p>
      </dgm:t>
    </dgm:pt>
    <dgm:pt modelId="{6454E1A1-DC6C-462D-BC4D-E330B74C769D}" type="parTrans" cxnId="{B8CDE348-7465-4610-9691-D71797188D3C}">
      <dgm:prSet/>
      <dgm:spPr/>
      <dgm:t>
        <a:bodyPr/>
        <a:lstStyle/>
        <a:p>
          <a:endParaRPr lang="en-US"/>
        </a:p>
      </dgm:t>
    </dgm:pt>
    <dgm:pt modelId="{E622CB46-F0DB-4D72-9258-9CF35DCC0205}" type="sibTrans" cxnId="{B8CDE348-7465-4610-9691-D71797188D3C}">
      <dgm:prSet/>
      <dgm:spPr/>
      <dgm:t>
        <a:bodyPr/>
        <a:lstStyle/>
        <a:p>
          <a:endParaRPr lang="en-US"/>
        </a:p>
      </dgm:t>
    </dgm:pt>
    <dgm:pt modelId="{27EA9B83-0CDE-43C9-8D89-682D1891CDCC}">
      <dgm:prSet phldrT="[Text]"/>
      <dgm:spPr>
        <a:solidFill>
          <a:schemeClr val="accent1">
            <a:hueOff val="0"/>
            <a:satOff val="0"/>
            <a:lumOff val="0"/>
            <a:alpha val="90000"/>
          </a:schemeClr>
        </a:solidFill>
      </dgm:spPr>
      <dgm:t>
        <a:bodyPr/>
        <a:lstStyle/>
        <a:p>
          <a:r>
            <a:rPr lang="en-US" dirty="0"/>
            <a:t>55-64</a:t>
          </a:r>
        </a:p>
      </dgm:t>
    </dgm:pt>
    <dgm:pt modelId="{5622C555-8320-476F-8004-EC313B0046AE}" type="parTrans" cxnId="{4A95E1FF-04EF-4E5C-9050-6FC1BB9E5E38}">
      <dgm:prSet/>
      <dgm:spPr/>
      <dgm:t>
        <a:bodyPr/>
        <a:lstStyle/>
        <a:p>
          <a:endParaRPr lang="en-US"/>
        </a:p>
      </dgm:t>
    </dgm:pt>
    <dgm:pt modelId="{153DEF2B-AC6E-4CA6-A6BF-F05671B4A4CB}" type="sibTrans" cxnId="{4A95E1FF-04EF-4E5C-9050-6FC1BB9E5E38}">
      <dgm:prSet/>
      <dgm:spPr/>
      <dgm:t>
        <a:bodyPr/>
        <a:lstStyle/>
        <a:p>
          <a:endParaRPr lang="en-US"/>
        </a:p>
      </dgm:t>
    </dgm:pt>
    <dgm:pt modelId="{14A5A2DA-FD43-4F07-983C-499F24E6C96E}" type="pres">
      <dgm:prSet presAssocID="{51035D81-BFFB-4D76-B5DB-5016C5F3E71F}" presName="Name0" presStyleCnt="0">
        <dgm:presLayoutVars>
          <dgm:dir/>
          <dgm:animLvl val="lvl"/>
          <dgm:resizeHandles val="exact"/>
        </dgm:presLayoutVars>
      </dgm:prSet>
      <dgm:spPr/>
    </dgm:pt>
    <dgm:pt modelId="{4A391D8C-4138-40CB-B76F-3C3195F72E25}" type="pres">
      <dgm:prSet presAssocID="{39AA7D1C-CDDD-4EA0-A5AF-649620FF9917}" presName="parTxOnly" presStyleLbl="node1" presStyleIdx="0" presStyleCnt="6" custScaleX="1807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CEF18-6B13-48D3-ABB7-7A5893F543CF}" type="pres">
      <dgm:prSet presAssocID="{E406511A-B41F-46FE-8B64-3B9B24507B09}" presName="parTxOnlySpace" presStyleCnt="0"/>
      <dgm:spPr/>
    </dgm:pt>
    <dgm:pt modelId="{6340F963-A2B0-4220-8C9A-517633A81031}" type="pres">
      <dgm:prSet presAssocID="{131FE500-48DA-47C3-A7E7-FF06AE8F3ACD}" presName="parTxOnly" presStyleLbl="node1" presStyleIdx="1" presStyleCnt="6" custScaleX="2033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D915C-F5EC-483B-BA2E-0FA52509F0ED}" type="pres">
      <dgm:prSet presAssocID="{CB74BE45-06F0-4311-85FC-DB2D31CC260D}" presName="parTxOnlySpace" presStyleCnt="0"/>
      <dgm:spPr/>
    </dgm:pt>
    <dgm:pt modelId="{EE954F9E-9BFF-4772-A301-4B69B622A9B9}" type="pres">
      <dgm:prSet presAssocID="{E1B333EF-F4E4-452A-AF03-F0B6BC2392DB}" presName="parTxOnly" presStyleLbl="node1" presStyleIdx="2" presStyleCnt="6" custScaleX="1336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7986CE-836E-4F55-B3D3-466716C072AA}" type="pres">
      <dgm:prSet presAssocID="{8552C78B-95CA-4A59-9E65-872D83BA84F6}" presName="parTxOnlySpace" presStyleCnt="0"/>
      <dgm:spPr/>
    </dgm:pt>
    <dgm:pt modelId="{142E1D70-8219-4099-9825-AE52A19E0959}" type="pres">
      <dgm:prSet presAssocID="{B80A490D-5CEE-4A69-9F80-4178523F04C5}" presName="parTxOnly" presStyleLbl="node1" presStyleIdx="3" presStyleCnt="6" custScaleX="1078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B2498E-EADC-409D-9B0F-1754EE9AA89E}" type="pres">
      <dgm:prSet presAssocID="{75942CEA-C052-479F-B83A-5D8483665B3B}" presName="parTxOnlySpace" presStyleCnt="0"/>
      <dgm:spPr/>
    </dgm:pt>
    <dgm:pt modelId="{2388D16D-F89A-49F1-A579-A182A1889637}" type="pres">
      <dgm:prSet presAssocID="{27EA9B83-0CDE-43C9-8D89-682D1891CDCC}" presName="parTxOnly" presStyleLbl="node1" presStyleIdx="4" presStyleCnt="6" custScaleX="818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85512E-A6D7-4405-9C5C-CCF3D475246D}" type="pres">
      <dgm:prSet presAssocID="{153DEF2B-AC6E-4CA6-A6BF-F05671B4A4CB}" presName="parTxOnlySpace" presStyleCnt="0"/>
      <dgm:spPr/>
    </dgm:pt>
    <dgm:pt modelId="{B10D11A6-E1DF-432F-832C-C64FEC4C7DA3}" type="pres">
      <dgm:prSet presAssocID="{8DA01E58-534F-4D62-B481-EFD6DA00387E}" presName="parTxOnly" presStyleLbl="node1" presStyleIdx="5" presStyleCnt="6" custScaleX="681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ED3DF1-EEAC-4E0F-8E49-568823F97DCC}" srcId="{51035D81-BFFB-4D76-B5DB-5016C5F3E71F}" destId="{39AA7D1C-CDDD-4EA0-A5AF-649620FF9917}" srcOrd="0" destOrd="0" parTransId="{3A9FCA61-352C-44B1-BA47-92F9781652EA}" sibTransId="{E406511A-B41F-46FE-8B64-3B9B24507B09}"/>
    <dgm:cxn modelId="{6A382497-7F32-4E57-8B0C-EFE154A173A3}" srcId="{51035D81-BFFB-4D76-B5DB-5016C5F3E71F}" destId="{131FE500-48DA-47C3-A7E7-FF06AE8F3ACD}" srcOrd="1" destOrd="0" parTransId="{5EB87FC3-B880-471E-AD55-3AA9D0EC3FD8}" sibTransId="{CB74BE45-06F0-4311-85FC-DB2D31CC260D}"/>
    <dgm:cxn modelId="{76C82210-80D3-4F95-B067-C8F04C000980}" type="presOf" srcId="{51035D81-BFFB-4D76-B5DB-5016C5F3E71F}" destId="{14A5A2DA-FD43-4F07-983C-499F24E6C96E}" srcOrd="0" destOrd="0" presId="urn:microsoft.com/office/officeart/2005/8/layout/chevron1"/>
    <dgm:cxn modelId="{CC3D87B0-C985-42F9-AC48-6E47A2BDD22E}" srcId="{51035D81-BFFB-4D76-B5DB-5016C5F3E71F}" destId="{B80A490D-5CEE-4A69-9F80-4178523F04C5}" srcOrd="3" destOrd="0" parTransId="{00102D83-60C4-49CF-BF66-F72C03F095EC}" sibTransId="{75942CEA-C052-479F-B83A-5D8483665B3B}"/>
    <dgm:cxn modelId="{673F97A7-81B4-48C6-B46D-D6C556355E5C}" type="presOf" srcId="{131FE500-48DA-47C3-A7E7-FF06AE8F3ACD}" destId="{6340F963-A2B0-4220-8C9A-517633A81031}" srcOrd="0" destOrd="0" presId="urn:microsoft.com/office/officeart/2005/8/layout/chevron1"/>
    <dgm:cxn modelId="{4A95E1FF-04EF-4E5C-9050-6FC1BB9E5E38}" srcId="{51035D81-BFFB-4D76-B5DB-5016C5F3E71F}" destId="{27EA9B83-0CDE-43C9-8D89-682D1891CDCC}" srcOrd="4" destOrd="0" parTransId="{5622C555-8320-476F-8004-EC313B0046AE}" sibTransId="{153DEF2B-AC6E-4CA6-A6BF-F05671B4A4CB}"/>
    <dgm:cxn modelId="{3B76B6D9-972D-406C-821D-94425FFE1015}" type="presOf" srcId="{E1B333EF-F4E4-452A-AF03-F0B6BC2392DB}" destId="{EE954F9E-9BFF-4772-A301-4B69B622A9B9}" srcOrd="0" destOrd="0" presId="urn:microsoft.com/office/officeart/2005/8/layout/chevron1"/>
    <dgm:cxn modelId="{ABCA299A-8D1E-4FA8-8A26-F0F73940F68E}" srcId="{51035D81-BFFB-4D76-B5DB-5016C5F3E71F}" destId="{E1B333EF-F4E4-452A-AF03-F0B6BC2392DB}" srcOrd="2" destOrd="0" parTransId="{BA6BC46C-15F7-4C48-910F-C08B11AEB7DB}" sibTransId="{8552C78B-95CA-4A59-9E65-872D83BA84F6}"/>
    <dgm:cxn modelId="{C0DC9CB6-2C1E-4A37-97CF-21447D89E601}" type="presOf" srcId="{27EA9B83-0CDE-43C9-8D89-682D1891CDCC}" destId="{2388D16D-F89A-49F1-A579-A182A1889637}" srcOrd="0" destOrd="0" presId="urn:microsoft.com/office/officeart/2005/8/layout/chevron1"/>
    <dgm:cxn modelId="{719104C2-610D-4DF1-A190-AF464347B4D1}" type="presOf" srcId="{39AA7D1C-CDDD-4EA0-A5AF-649620FF9917}" destId="{4A391D8C-4138-40CB-B76F-3C3195F72E25}" srcOrd="0" destOrd="0" presId="urn:microsoft.com/office/officeart/2005/8/layout/chevron1"/>
    <dgm:cxn modelId="{8CAB7592-3D95-4CBB-93E8-F49E42DCFE2C}" type="presOf" srcId="{8DA01E58-534F-4D62-B481-EFD6DA00387E}" destId="{B10D11A6-E1DF-432F-832C-C64FEC4C7DA3}" srcOrd="0" destOrd="0" presId="urn:microsoft.com/office/officeart/2005/8/layout/chevron1"/>
    <dgm:cxn modelId="{0C1BB6DA-33EF-4533-BC5E-560E1B3A5466}" type="presOf" srcId="{B80A490D-5CEE-4A69-9F80-4178523F04C5}" destId="{142E1D70-8219-4099-9825-AE52A19E0959}" srcOrd="0" destOrd="0" presId="urn:microsoft.com/office/officeart/2005/8/layout/chevron1"/>
    <dgm:cxn modelId="{B8CDE348-7465-4610-9691-D71797188D3C}" srcId="{51035D81-BFFB-4D76-B5DB-5016C5F3E71F}" destId="{8DA01E58-534F-4D62-B481-EFD6DA00387E}" srcOrd="5" destOrd="0" parTransId="{6454E1A1-DC6C-462D-BC4D-E330B74C769D}" sibTransId="{E622CB46-F0DB-4D72-9258-9CF35DCC0205}"/>
    <dgm:cxn modelId="{0CC8412A-4212-446B-B39A-354106647C0B}" type="presParOf" srcId="{14A5A2DA-FD43-4F07-983C-499F24E6C96E}" destId="{4A391D8C-4138-40CB-B76F-3C3195F72E25}" srcOrd="0" destOrd="0" presId="urn:microsoft.com/office/officeart/2005/8/layout/chevron1"/>
    <dgm:cxn modelId="{6ABCEB33-3D46-4727-AB61-25ADEE5FE70F}" type="presParOf" srcId="{14A5A2DA-FD43-4F07-983C-499F24E6C96E}" destId="{CCECEF18-6B13-48D3-ABB7-7A5893F543CF}" srcOrd="1" destOrd="0" presId="urn:microsoft.com/office/officeart/2005/8/layout/chevron1"/>
    <dgm:cxn modelId="{D5557AB5-50C6-49FA-B837-57D7360E399D}" type="presParOf" srcId="{14A5A2DA-FD43-4F07-983C-499F24E6C96E}" destId="{6340F963-A2B0-4220-8C9A-517633A81031}" srcOrd="2" destOrd="0" presId="urn:microsoft.com/office/officeart/2005/8/layout/chevron1"/>
    <dgm:cxn modelId="{0EF1615A-737B-4915-9653-7B70777A0B19}" type="presParOf" srcId="{14A5A2DA-FD43-4F07-983C-499F24E6C96E}" destId="{8BED915C-F5EC-483B-BA2E-0FA52509F0ED}" srcOrd="3" destOrd="0" presId="urn:microsoft.com/office/officeart/2005/8/layout/chevron1"/>
    <dgm:cxn modelId="{3D6CF770-9FEE-4B28-AF53-8400766A508C}" type="presParOf" srcId="{14A5A2DA-FD43-4F07-983C-499F24E6C96E}" destId="{EE954F9E-9BFF-4772-A301-4B69B622A9B9}" srcOrd="4" destOrd="0" presId="urn:microsoft.com/office/officeart/2005/8/layout/chevron1"/>
    <dgm:cxn modelId="{E7E34110-8FC2-42EB-BB37-37228D8499FF}" type="presParOf" srcId="{14A5A2DA-FD43-4F07-983C-499F24E6C96E}" destId="{8B7986CE-836E-4F55-B3D3-466716C072AA}" srcOrd="5" destOrd="0" presId="urn:microsoft.com/office/officeart/2005/8/layout/chevron1"/>
    <dgm:cxn modelId="{35D71153-B93B-4AD7-8936-FB3A4250231F}" type="presParOf" srcId="{14A5A2DA-FD43-4F07-983C-499F24E6C96E}" destId="{142E1D70-8219-4099-9825-AE52A19E0959}" srcOrd="6" destOrd="0" presId="urn:microsoft.com/office/officeart/2005/8/layout/chevron1"/>
    <dgm:cxn modelId="{307337B1-30E3-4B5A-A189-53F02982443D}" type="presParOf" srcId="{14A5A2DA-FD43-4F07-983C-499F24E6C96E}" destId="{5EB2498E-EADC-409D-9B0F-1754EE9AA89E}" srcOrd="7" destOrd="0" presId="urn:microsoft.com/office/officeart/2005/8/layout/chevron1"/>
    <dgm:cxn modelId="{4B94B46E-D666-4E77-A8E9-7A0457F81933}" type="presParOf" srcId="{14A5A2DA-FD43-4F07-983C-499F24E6C96E}" destId="{2388D16D-F89A-49F1-A579-A182A1889637}" srcOrd="8" destOrd="0" presId="urn:microsoft.com/office/officeart/2005/8/layout/chevron1"/>
    <dgm:cxn modelId="{01F4AAC8-BF64-43C1-81AB-9F44767FAA56}" type="presParOf" srcId="{14A5A2DA-FD43-4F07-983C-499F24E6C96E}" destId="{9485512E-A6D7-4405-9C5C-CCF3D475246D}" srcOrd="9" destOrd="0" presId="urn:microsoft.com/office/officeart/2005/8/layout/chevron1"/>
    <dgm:cxn modelId="{51850614-4E75-4200-9C40-58258B637071}" type="presParOf" srcId="{14A5A2DA-FD43-4F07-983C-499F24E6C96E}" destId="{B10D11A6-E1DF-432F-832C-C64FEC4C7DA3}" srcOrd="10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808CBB-77E6-4E06-A73E-DDAFBBC816BF}">
      <dsp:nvSpPr>
        <dsp:cNvPr id="0" name=""/>
        <dsp:cNvSpPr/>
      </dsp:nvSpPr>
      <dsp:spPr>
        <a:xfrm rot="5400000">
          <a:off x="4086606" y="-1406497"/>
          <a:ext cx="1367313" cy="44896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4700" b="0" i="0" kern="1200" dirty="0">
              <a:latin typeface="Times New Roman" pitchFamily="18" charset="0"/>
              <a:cs typeface="Times New Roman" pitchFamily="18" charset="0"/>
            </a:rPr>
            <a:t>510,000 / </a:t>
          </a:r>
          <a:r>
            <a:rPr lang="en-US" sz="4700" b="0" i="0" kern="1200" dirty="0" err="1">
              <a:latin typeface="Times New Roman" pitchFamily="18" charset="0"/>
              <a:cs typeface="Times New Roman" pitchFamily="18" charset="0"/>
            </a:rPr>
            <a:t>tháng</a:t>
          </a:r>
          <a:endParaRPr lang="en-US" sz="47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525434" y="221422"/>
        <a:ext cx="4422912" cy="1233819"/>
      </dsp:txXfrm>
    </dsp:sp>
    <dsp:sp modelId="{D494D78F-A1DD-4D27-BA68-A0881E02E3A9}">
      <dsp:nvSpPr>
        <dsp:cNvPr id="0" name=""/>
        <dsp:cNvSpPr/>
      </dsp:nvSpPr>
      <dsp:spPr>
        <a:xfrm>
          <a:off x="0" y="2589"/>
          <a:ext cx="2525433" cy="17091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err="1">
              <a:latin typeface="Times New Roman" pitchFamily="18" charset="0"/>
              <a:cs typeface="Times New Roman" pitchFamily="18" charset="0"/>
            </a:rPr>
            <a:t>Lượt</a:t>
          </a:r>
          <a:r>
            <a:rPr lang="en-US" sz="31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100" b="1" kern="1200" dirty="0" err="1">
              <a:latin typeface="Times New Roman" pitchFamily="18" charset="0"/>
              <a:cs typeface="Times New Roman" pitchFamily="18" charset="0"/>
            </a:rPr>
            <a:t>truy</a:t>
          </a:r>
          <a:r>
            <a:rPr lang="en-US" sz="31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100" b="1" kern="1200" dirty="0" err="1">
              <a:latin typeface="Times New Roman" pitchFamily="18" charset="0"/>
              <a:cs typeface="Times New Roman" pitchFamily="18" charset="0"/>
            </a:rPr>
            <a:t>cập</a:t>
          </a:r>
          <a:r>
            <a:rPr lang="en-US" sz="3100" b="1" kern="1200" dirty="0">
              <a:latin typeface="Times New Roman" pitchFamily="18" charset="0"/>
              <a:cs typeface="Times New Roman" pitchFamily="18" charset="0"/>
            </a:rPr>
            <a:t> (</a:t>
          </a:r>
          <a:r>
            <a:rPr lang="en-US" sz="3100" b="1" kern="1200" dirty="0" err="1">
              <a:latin typeface="Times New Roman" pitchFamily="18" charset="0"/>
              <a:cs typeface="Times New Roman" pitchFamily="18" charset="0"/>
            </a:rPr>
            <a:t>Pageviews</a:t>
          </a:r>
          <a:r>
            <a:rPr lang="en-US" sz="3100" b="1" kern="1200" dirty="0">
              <a:latin typeface="Times New Roman" pitchFamily="18" charset="0"/>
              <a:cs typeface="Times New Roman" pitchFamily="18" charset="0"/>
            </a:rPr>
            <a:t>)</a:t>
          </a:r>
        </a:p>
      </dsp:txBody>
      <dsp:txXfrm>
        <a:off x="83433" y="86022"/>
        <a:ext cx="2358567" cy="1542275"/>
      </dsp:txXfrm>
    </dsp:sp>
    <dsp:sp modelId="{B0551CF1-6485-48B6-878C-3C0EF1AA730E}">
      <dsp:nvSpPr>
        <dsp:cNvPr id="0" name=""/>
        <dsp:cNvSpPr/>
      </dsp:nvSpPr>
      <dsp:spPr>
        <a:xfrm rot="5400000">
          <a:off x="4086606" y="406929"/>
          <a:ext cx="1367313" cy="44896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4700" kern="1200" dirty="0">
              <a:latin typeface="Times New Roman" pitchFamily="18" charset="0"/>
              <a:cs typeface="Times New Roman" pitchFamily="18" charset="0"/>
            </a:rPr>
            <a:t>00:05:26</a:t>
          </a:r>
        </a:p>
      </dsp:txBody>
      <dsp:txXfrm rot="-5400000">
        <a:off x="2525434" y="2034849"/>
        <a:ext cx="4422912" cy="1233819"/>
      </dsp:txXfrm>
    </dsp:sp>
    <dsp:sp modelId="{2C2B9E37-FD4A-4103-BA29-C15E85538E28}">
      <dsp:nvSpPr>
        <dsp:cNvPr id="0" name=""/>
        <dsp:cNvSpPr/>
      </dsp:nvSpPr>
      <dsp:spPr>
        <a:xfrm>
          <a:off x="0" y="1790163"/>
          <a:ext cx="2525433" cy="17091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err="1">
              <a:latin typeface="Times New Roman" pitchFamily="18" charset="0"/>
              <a:cs typeface="Times New Roman" pitchFamily="18" charset="0"/>
            </a:rPr>
            <a:t>Thời</a:t>
          </a:r>
          <a:r>
            <a:rPr lang="en-US" sz="31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100" b="1" kern="1200" dirty="0" err="1">
              <a:latin typeface="Times New Roman" pitchFamily="18" charset="0"/>
              <a:cs typeface="Times New Roman" pitchFamily="18" charset="0"/>
            </a:rPr>
            <a:t>gian</a:t>
          </a:r>
          <a:r>
            <a:rPr lang="en-US" sz="31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100" b="1" kern="1200" dirty="0" err="1">
              <a:latin typeface="Times New Roman" pitchFamily="18" charset="0"/>
              <a:cs typeface="Times New Roman" pitchFamily="18" charset="0"/>
            </a:rPr>
            <a:t>truy</a:t>
          </a:r>
          <a:r>
            <a:rPr lang="en-US" sz="31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100" b="1" kern="1200" dirty="0" err="1">
              <a:latin typeface="Times New Roman" pitchFamily="18" charset="0"/>
              <a:cs typeface="Times New Roman" pitchFamily="18" charset="0"/>
            </a:rPr>
            <a:t>cập</a:t>
          </a:r>
          <a:endParaRPr lang="en-US" sz="3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3433" y="1873596"/>
        <a:ext cx="2358567" cy="1542275"/>
      </dsp:txXfrm>
    </dsp:sp>
    <dsp:sp modelId="{7D148446-9163-48EE-BD8B-DE34E2D31771}">
      <dsp:nvSpPr>
        <dsp:cNvPr id="0" name=""/>
        <dsp:cNvSpPr/>
      </dsp:nvSpPr>
      <dsp:spPr>
        <a:xfrm rot="5400000">
          <a:off x="4086606" y="2201528"/>
          <a:ext cx="1367313" cy="44896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4700" kern="1200" dirty="0">
              <a:latin typeface="Times New Roman" pitchFamily="18" charset="0"/>
              <a:cs typeface="Times New Roman" pitchFamily="18" charset="0"/>
            </a:rPr>
            <a:t>450,000 / </a:t>
          </a:r>
          <a:r>
            <a:rPr lang="en-US" sz="4700" kern="1200" dirty="0" err="1">
              <a:latin typeface="Times New Roman" pitchFamily="18" charset="0"/>
              <a:cs typeface="Times New Roman" pitchFamily="18" charset="0"/>
            </a:rPr>
            <a:t>tháng</a:t>
          </a:r>
          <a:r>
            <a:rPr lang="en-US" sz="4700" kern="1200" dirty="0">
              <a:latin typeface="Times New Roman" pitchFamily="18" charset="0"/>
              <a:cs typeface="Times New Roman" pitchFamily="18" charset="0"/>
            </a:rPr>
            <a:t> </a:t>
          </a:r>
        </a:p>
      </dsp:txBody>
      <dsp:txXfrm rot="-5400000">
        <a:off x="2525434" y="3829448"/>
        <a:ext cx="4422912" cy="1233819"/>
      </dsp:txXfrm>
    </dsp:sp>
    <dsp:sp modelId="{6C9ED47C-6009-4E75-8587-2EF4053A59FD}">
      <dsp:nvSpPr>
        <dsp:cNvPr id="0" name=""/>
        <dsp:cNvSpPr/>
      </dsp:nvSpPr>
      <dsp:spPr>
        <a:xfrm>
          <a:off x="0" y="3591787"/>
          <a:ext cx="2525433" cy="17091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err="1">
              <a:latin typeface="Times New Roman" pitchFamily="18" charset="0"/>
              <a:cs typeface="Times New Roman" pitchFamily="18" charset="0"/>
            </a:rPr>
            <a:t>Người</a:t>
          </a:r>
          <a:r>
            <a:rPr lang="en-US" sz="31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100" b="1" kern="1200" dirty="0" err="1">
              <a:latin typeface="Times New Roman" pitchFamily="18" charset="0"/>
              <a:cs typeface="Times New Roman" pitchFamily="18" charset="0"/>
            </a:rPr>
            <a:t>dùng</a:t>
          </a:r>
          <a:r>
            <a:rPr lang="en-US" sz="3100" b="1" kern="1200" dirty="0">
              <a:latin typeface="Times New Roman" pitchFamily="18" charset="0"/>
              <a:cs typeface="Times New Roman" pitchFamily="18" charset="0"/>
            </a:rPr>
            <a:t> (Users)</a:t>
          </a:r>
        </a:p>
      </dsp:txBody>
      <dsp:txXfrm>
        <a:off x="83433" y="3675220"/>
        <a:ext cx="2358567" cy="15422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91D8C-4138-40CB-B76F-3C3195F72E25}">
      <dsp:nvSpPr>
        <dsp:cNvPr id="0" name=""/>
        <dsp:cNvSpPr/>
      </dsp:nvSpPr>
      <dsp:spPr>
        <a:xfrm>
          <a:off x="4411" y="252724"/>
          <a:ext cx="2692604" cy="596031"/>
        </a:xfrm>
        <a:prstGeom prst="chevron">
          <a:avLst/>
        </a:prstGeom>
        <a:solidFill>
          <a:schemeClr val="accent1">
            <a:hueOff val="0"/>
            <a:satOff val="0"/>
            <a:lumOff val="0"/>
            <a:alpha val="17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solidFill>
                <a:schemeClr val="tx1"/>
              </a:solidFill>
            </a:rPr>
            <a:t>18-24</a:t>
          </a:r>
        </a:p>
      </dsp:txBody>
      <dsp:txXfrm>
        <a:off x="302427" y="252724"/>
        <a:ext cx="2096573" cy="596031"/>
      </dsp:txXfrm>
    </dsp:sp>
    <dsp:sp modelId="{6340F963-A2B0-4220-8C9A-517633A81031}">
      <dsp:nvSpPr>
        <dsp:cNvPr id="0" name=""/>
        <dsp:cNvSpPr/>
      </dsp:nvSpPr>
      <dsp:spPr>
        <a:xfrm>
          <a:off x="2548007" y="252724"/>
          <a:ext cx="3030464" cy="596031"/>
        </a:xfrm>
        <a:prstGeom prst="chevron">
          <a:avLst/>
        </a:prstGeom>
        <a:solidFill>
          <a:schemeClr val="accent1">
            <a:hueOff val="0"/>
            <a:satOff val="0"/>
            <a:lumOff val="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solidFill>
                <a:schemeClr val="tx1"/>
              </a:solidFill>
            </a:rPr>
            <a:t>25-34</a:t>
          </a:r>
        </a:p>
      </dsp:txBody>
      <dsp:txXfrm>
        <a:off x="2846023" y="252724"/>
        <a:ext cx="2434433" cy="596031"/>
      </dsp:txXfrm>
    </dsp:sp>
    <dsp:sp modelId="{EE954F9E-9BFF-4772-A301-4B69B622A9B9}">
      <dsp:nvSpPr>
        <dsp:cNvPr id="0" name=""/>
        <dsp:cNvSpPr/>
      </dsp:nvSpPr>
      <dsp:spPr>
        <a:xfrm>
          <a:off x="5429464" y="252724"/>
          <a:ext cx="1992013" cy="596031"/>
        </a:xfrm>
        <a:prstGeom prst="chevron">
          <a:avLst/>
        </a:prstGeom>
        <a:solidFill>
          <a:schemeClr val="accent1">
            <a:hueOff val="0"/>
            <a:satOff val="0"/>
            <a:lumOff val="0"/>
            <a:alpha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solidFill>
                <a:schemeClr val="tx1"/>
              </a:solidFill>
            </a:rPr>
            <a:t>35-44</a:t>
          </a:r>
        </a:p>
      </dsp:txBody>
      <dsp:txXfrm>
        <a:off x="5727480" y="252724"/>
        <a:ext cx="1395982" cy="596031"/>
      </dsp:txXfrm>
    </dsp:sp>
    <dsp:sp modelId="{142E1D70-8219-4099-9825-AE52A19E0959}">
      <dsp:nvSpPr>
        <dsp:cNvPr id="0" name=""/>
        <dsp:cNvSpPr/>
      </dsp:nvSpPr>
      <dsp:spPr>
        <a:xfrm>
          <a:off x="7272469" y="252724"/>
          <a:ext cx="1607542" cy="596031"/>
        </a:xfrm>
        <a:prstGeom prst="chevron">
          <a:avLst/>
        </a:prstGeom>
        <a:solidFill>
          <a:schemeClr val="accent1">
            <a:hueOff val="0"/>
            <a:satOff val="0"/>
            <a:lumOff val="0"/>
            <a:alpha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45-54</a:t>
          </a:r>
        </a:p>
      </dsp:txBody>
      <dsp:txXfrm>
        <a:off x="7570485" y="252724"/>
        <a:ext cx="1011511" cy="596031"/>
      </dsp:txXfrm>
    </dsp:sp>
    <dsp:sp modelId="{2388D16D-F89A-49F1-A579-A182A1889637}">
      <dsp:nvSpPr>
        <dsp:cNvPr id="0" name=""/>
        <dsp:cNvSpPr/>
      </dsp:nvSpPr>
      <dsp:spPr>
        <a:xfrm>
          <a:off x="8731004" y="252724"/>
          <a:ext cx="1219913" cy="596031"/>
        </a:xfrm>
        <a:prstGeom prst="chevron">
          <a:avLst/>
        </a:prstGeom>
        <a:solidFill>
          <a:schemeClr val="accent1">
            <a:hueOff val="0"/>
            <a:satOff val="0"/>
            <a:lumOff val="0"/>
            <a:alpha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55-64</a:t>
          </a:r>
        </a:p>
      </dsp:txBody>
      <dsp:txXfrm>
        <a:off x="9029020" y="252724"/>
        <a:ext cx="623882" cy="596031"/>
      </dsp:txXfrm>
    </dsp:sp>
    <dsp:sp modelId="{B10D11A6-E1DF-432F-832C-C64FEC4C7DA3}">
      <dsp:nvSpPr>
        <dsp:cNvPr id="0" name=""/>
        <dsp:cNvSpPr/>
      </dsp:nvSpPr>
      <dsp:spPr>
        <a:xfrm>
          <a:off x="9801910" y="252724"/>
          <a:ext cx="1015251" cy="5960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65+</a:t>
          </a:r>
        </a:p>
      </dsp:txBody>
      <dsp:txXfrm>
        <a:off x="10099926" y="252724"/>
        <a:ext cx="419220" cy="596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="" xmlns:a16="http://schemas.microsoft.com/office/drawing/2014/main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3675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88574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yle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EAF96E15-0CE0-49CA-8B27-4146CE72FB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9173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E5BFE49F-B5E6-4A85-B42A-DBDD013F84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413964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CAD834A1-2664-485F-A4FD-2D93E8FE03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94516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/>
          <a:lstStyle/>
          <a:p>
            <a:fld id="{CE2561CB-5D72-4C7B-853F-E986ED9619D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/>
          <a:lstStyle/>
          <a:p>
            <a:fld id="{CC5CED5E-C25A-4B41-B802-C5978DD4C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54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="" xmlns:a16="http://schemas.microsoft.com/office/drawing/2014/main" id="{15C431FD-5460-4260-B8FE-1385C3A0A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609735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63097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72075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5" r:id="rId2"/>
    <p:sldLayoutId id="2147483769" r:id="rId3"/>
    <p:sldLayoutId id="2147483781" r:id="rId4"/>
    <p:sldLayoutId id="2147483782" r:id="rId5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diagramLayout" Target="../diagrams/layout2.xml"/><Relationship Id="rId7" Type="http://schemas.openxmlformats.org/officeDocument/2006/relationships/chart" Target="../charts/char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221F751-3C5B-4561-AD14-8637C5B66736}"/>
              </a:ext>
            </a:extLst>
          </p:cNvPr>
          <p:cNvSpPr txBox="1"/>
          <p:nvPr/>
        </p:nvSpPr>
        <p:spPr>
          <a:xfrm>
            <a:off x="3786987" y="889249"/>
            <a:ext cx="777054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CHUYÊN MỤC ĐỜI SỐNG</a:t>
            </a:r>
            <a:endParaRPr lang="ko-KR" altLang="en-US" sz="4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F166F6B-B975-4F3C-BCF2-9971086140FB}"/>
              </a:ext>
            </a:extLst>
          </p:cNvPr>
          <p:cNvSpPr txBox="1"/>
          <p:nvPr/>
        </p:nvSpPr>
        <p:spPr>
          <a:xfrm>
            <a:off x="5561844" y="1848114"/>
            <a:ext cx="46316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VOH – RADIO ĐA PHƯƠNG TIỆN</a:t>
            </a:r>
          </a:p>
        </p:txBody>
      </p:sp>
      <p:sp>
        <p:nvSpPr>
          <p:cNvPr id="119" name="Freeform: Shape 118">
            <a:extLst>
              <a:ext uri="{FF2B5EF4-FFF2-40B4-BE49-F238E27FC236}">
                <a16:creationId xmlns="" xmlns:a16="http://schemas.microsoft.com/office/drawing/2014/main" id="{6ED142D3-29FB-4AB3-80DF-6B614B73C5D2}"/>
              </a:ext>
            </a:extLst>
          </p:cNvPr>
          <p:cNvSpPr/>
          <p:nvPr/>
        </p:nvSpPr>
        <p:spPr>
          <a:xfrm>
            <a:off x="3749423" y="622301"/>
            <a:ext cx="7845677" cy="3622629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3275908" y="2108047"/>
            <a:ext cx="3244291" cy="3000067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=""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=""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=""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=""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=""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=""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=""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=""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=""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=""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=""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=""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=""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=""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=""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=""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=""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=""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=""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=""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=""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=""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=""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=""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=""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=""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=""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=""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=""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=""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=""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=""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=""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=""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=""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=""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=""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=""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=""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=""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=""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=""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=""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=""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=""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=""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=""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=""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=""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=""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=""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=""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=""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=""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=""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=""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=""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=""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=""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=""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=""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=""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=""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=""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=""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=""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=""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=""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=""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=""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=""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=""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=""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=""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=""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=""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=""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=""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=""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=""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=""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=""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=""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=""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=""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=""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="" xmlns:a16="http://schemas.microsoft.com/office/drawing/2014/main" id="{31F27109-B9F6-4669-B633-B3038D2645A7}"/>
              </a:ext>
            </a:extLst>
          </p:cNvPr>
          <p:cNvGrpSpPr/>
          <p:nvPr/>
        </p:nvGrpSpPr>
        <p:grpSpPr>
          <a:xfrm>
            <a:off x="580029" y="4595774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="" xmlns:a16="http://schemas.microsoft.com/office/drawing/2014/main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="" xmlns:a16="http://schemas.microsoft.com/office/drawing/2014/main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="" xmlns:a16="http://schemas.microsoft.com/office/drawing/2014/main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="" xmlns:a16="http://schemas.microsoft.com/office/drawing/2014/main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pic>
        <p:nvPicPr>
          <p:cNvPr id="118" name="Picture 117" descr="Radi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23" y="404634"/>
            <a:ext cx="13493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" name="TextBox 8"/>
          <p:cNvSpPr txBox="1">
            <a:spLocks noChangeArrowheads="1"/>
          </p:cNvSpPr>
          <p:nvPr/>
        </p:nvSpPr>
        <p:spPr bwMode="auto">
          <a:xfrm>
            <a:off x="5035812" y="6280665"/>
            <a:ext cx="2262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i="1" dirty="0" err="1">
                <a:latin typeface="Times" pitchFamily="18" charset="0"/>
              </a:rPr>
              <a:t>Bản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quyền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thuộc</a:t>
            </a:r>
            <a:r>
              <a:rPr lang="en-US" i="1" dirty="0">
                <a:latin typeface="Times" pitchFamily="18" charset="0"/>
              </a:rPr>
              <a:t> VOH</a:t>
            </a:r>
          </a:p>
        </p:txBody>
      </p:sp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" name="그룹 10">
            <a:extLst>
              <a:ext uri="{FF2B5EF4-FFF2-40B4-BE49-F238E27FC236}">
                <a16:creationId xmlns="" xmlns:a16="http://schemas.microsoft.com/office/drawing/2014/main" id="{26A8DBD6-4241-4A32-83FA-99C05758C615}"/>
              </a:ext>
            </a:extLst>
          </p:cNvPr>
          <p:cNvGrpSpPr/>
          <p:nvPr/>
        </p:nvGrpSpPr>
        <p:grpSpPr>
          <a:xfrm>
            <a:off x="1483216" y="1228860"/>
            <a:ext cx="9242121" cy="5437521"/>
            <a:chOff x="635000" y="1382713"/>
            <a:chExt cx="7869238" cy="4572000"/>
          </a:xfrm>
          <a:solidFill>
            <a:schemeClr val="bg1">
              <a:alpha val="70000"/>
            </a:schemeClr>
          </a:solidFill>
        </p:grpSpPr>
        <p:sp>
          <p:nvSpPr>
            <p:cNvPr id="340" name="Freeform 8">
              <a:extLst>
                <a:ext uri="{FF2B5EF4-FFF2-40B4-BE49-F238E27FC236}">
                  <a16:creationId xmlns="" xmlns:a16="http://schemas.microsoft.com/office/drawing/2014/main" id="{D5AAB1B9-CA57-476B-95E6-6BCBB6F608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  <p:sp>
          <p:nvSpPr>
            <p:cNvPr id="341" name="Freeform 9">
              <a:extLst>
                <a:ext uri="{FF2B5EF4-FFF2-40B4-BE49-F238E27FC236}">
                  <a16:creationId xmlns="" xmlns:a16="http://schemas.microsoft.com/office/drawing/2014/main" id="{0C87DF1A-92D3-4019-ACE9-5A9A0CAE28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  <p:sp>
          <p:nvSpPr>
            <p:cNvPr id="342" name="Freeform 10">
              <a:extLst>
                <a:ext uri="{FF2B5EF4-FFF2-40B4-BE49-F238E27FC236}">
                  <a16:creationId xmlns="" xmlns:a16="http://schemas.microsoft.com/office/drawing/2014/main" id="{78F38B41-980A-4C56-9BF6-CB78346AAF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  <p:sp>
          <p:nvSpPr>
            <p:cNvPr id="343" name="Freeform 11">
              <a:extLst>
                <a:ext uri="{FF2B5EF4-FFF2-40B4-BE49-F238E27FC236}">
                  <a16:creationId xmlns="" xmlns:a16="http://schemas.microsoft.com/office/drawing/2014/main" id="{8C86307C-EF03-4AC6-B33A-3EDF62DDEF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F72ACC7-ADC6-4E01-9D6F-EA8B3E29AE34}"/>
              </a:ext>
            </a:extLst>
          </p:cNvPr>
          <p:cNvSpPr/>
          <p:nvPr/>
        </p:nvSpPr>
        <p:spPr>
          <a:xfrm>
            <a:off x="1473490" y="2413938"/>
            <a:ext cx="9526856" cy="2606719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14039" y="286809"/>
            <a:ext cx="10381786" cy="7249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WEB – BÀI VIẾT</a:t>
            </a:r>
            <a:endParaRPr lang="en-US" sz="5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" name="Rectangle 316">
            <a:extLst>
              <a:ext uri="{FF2B5EF4-FFF2-40B4-BE49-F238E27FC236}">
                <a16:creationId xmlns="" xmlns:a16="http://schemas.microsoft.com/office/drawing/2014/main" id="{CDC884B1-0A1A-42D4-85CE-5D25DDFA7DE0}"/>
              </a:ext>
            </a:extLst>
          </p:cNvPr>
          <p:cNvSpPr/>
          <p:nvPr/>
        </p:nvSpPr>
        <p:spPr>
          <a:xfrm>
            <a:off x="3145695" y="2707458"/>
            <a:ext cx="898752" cy="898752"/>
          </a:xfrm>
          <a:prstGeom prst="rect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8" name="Right Arrow 10">
            <a:extLst>
              <a:ext uri="{FF2B5EF4-FFF2-40B4-BE49-F238E27FC236}">
                <a16:creationId xmlns="" xmlns:a16="http://schemas.microsoft.com/office/drawing/2014/main" id="{306B7366-2B84-424D-8A79-883E82D5EAB4}"/>
              </a:ext>
            </a:extLst>
          </p:cNvPr>
          <p:cNvSpPr/>
          <p:nvPr/>
        </p:nvSpPr>
        <p:spPr>
          <a:xfrm>
            <a:off x="4290148" y="2932780"/>
            <a:ext cx="1264910" cy="448111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9" name="Rectangle 318">
            <a:extLst>
              <a:ext uri="{FF2B5EF4-FFF2-40B4-BE49-F238E27FC236}">
                <a16:creationId xmlns="" xmlns:a16="http://schemas.microsoft.com/office/drawing/2014/main" id="{5F28174F-3FDA-4A45-B25E-D0EC0B0D6EAA}"/>
              </a:ext>
            </a:extLst>
          </p:cNvPr>
          <p:cNvSpPr/>
          <p:nvPr/>
        </p:nvSpPr>
        <p:spPr>
          <a:xfrm>
            <a:off x="8455823" y="2707458"/>
            <a:ext cx="898752" cy="898752"/>
          </a:xfrm>
          <a:prstGeom prst="rect">
            <a:avLst/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21" name="TextBox 320">
            <a:extLst>
              <a:ext uri="{FF2B5EF4-FFF2-40B4-BE49-F238E27FC236}">
                <a16:creationId xmlns="" xmlns:a16="http://schemas.microsoft.com/office/drawing/2014/main" id="{C5C4B0E0-1109-4F5F-8E16-E24810B032D7}"/>
              </a:ext>
            </a:extLst>
          </p:cNvPr>
          <p:cNvSpPr txBox="1"/>
          <p:nvPr/>
        </p:nvSpPr>
        <p:spPr>
          <a:xfrm>
            <a:off x="3250459" y="2884998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 smtClean="0">
                <a:solidFill>
                  <a:schemeClr val="accent2"/>
                </a:solidFill>
                <a:cs typeface="Arial" pitchFamily="34" charset="0"/>
              </a:rPr>
              <a:t>01</a:t>
            </a:r>
            <a:endParaRPr lang="ko-KR" altLang="en-US" sz="2933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22" name="TextBox 321">
            <a:extLst>
              <a:ext uri="{FF2B5EF4-FFF2-40B4-BE49-F238E27FC236}">
                <a16:creationId xmlns="" xmlns:a16="http://schemas.microsoft.com/office/drawing/2014/main" id="{ED328D96-B33B-4F79-8E6A-6BF1702A3F38}"/>
              </a:ext>
            </a:extLst>
          </p:cNvPr>
          <p:cNvSpPr txBox="1"/>
          <p:nvPr/>
        </p:nvSpPr>
        <p:spPr>
          <a:xfrm>
            <a:off x="8560587" y="2884998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 smtClean="0">
                <a:solidFill>
                  <a:schemeClr val="accent4"/>
                </a:solidFill>
                <a:cs typeface="Arial" pitchFamily="34" charset="0"/>
              </a:rPr>
              <a:t>03</a:t>
            </a:r>
            <a:endParaRPr lang="ko-KR" altLang="en-US" sz="2933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="" xmlns:a16="http://schemas.microsoft.com/office/drawing/2014/main" id="{5C894F05-2A8F-4C0D-BB71-689F136797F1}"/>
              </a:ext>
            </a:extLst>
          </p:cNvPr>
          <p:cNvSpPr txBox="1"/>
          <p:nvPr/>
        </p:nvSpPr>
        <p:spPr>
          <a:xfrm>
            <a:off x="2567703" y="3726442"/>
            <a:ext cx="2054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err="1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Có</a:t>
            </a:r>
            <a:r>
              <a:rPr lang="en-US" altLang="ko-KR" sz="1600" b="1" dirty="0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thể</a:t>
            </a:r>
            <a:r>
              <a:rPr lang="en-US" altLang="ko-KR" sz="1600" b="1" dirty="0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dùng</a:t>
            </a:r>
            <a:r>
              <a:rPr lang="en-US" altLang="ko-KR" sz="1600" b="1" dirty="0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hình</a:t>
            </a:r>
            <a:r>
              <a:rPr lang="en-US" altLang="ko-KR" sz="1600" b="1" dirty="0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ảnh</a:t>
            </a:r>
            <a:r>
              <a:rPr lang="en-US" altLang="ko-KR" sz="1600" b="1" dirty="0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nhà</a:t>
            </a:r>
            <a:r>
              <a:rPr lang="en-US" altLang="ko-KR" sz="1600" b="1" dirty="0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tài</a:t>
            </a:r>
            <a:r>
              <a:rPr lang="en-US" altLang="ko-KR" sz="1600" b="1" dirty="0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trợ</a:t>
            </a:r>
            <a:r>
              <a:rPr lang="en-US" altLang="ko-KR" sz="1600" b="1" dirty="0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 minh </a:t>
            </a:r>
            <a:r>
              <a:rPr lang="en-US" altLang="ko-KR" sz="1600" b="1" dirty="0" err="1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họa</a:t>
            </a:r>
            <a:r>
              <a:rPr lang="en-US" altLang="ko-KR" sz="1600" b="1" dirty="0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cho</a:t>
            </a:r>
            <a:r>
              <a:rPr lang="en-US" altLang="ko-KR" sz="1600" b="1" dirty="0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bài</a:t>
            </a:r>
            <a:r>
              <a:rPr lang="en-US" altLang="ko-KR" sz="1600" b="1" dirty="0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viết</a:t>
            </a:r>
            <a:endParaRPr lang="ko-KR" altLang="en-US" sz="1600" b="1" dirty="0">
              <a:solidFill>
                <a:schemeClr val="accent2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331" name="TextBox 330">
            <a:extLst>
              <a:ext uri="{FF2B5EF4-FFF2-40B4-BE49-F238E27FC236}">
                <a16:creationId xmlns="" xmlns:a16="http://schemas.microsoft.com/office/drawing/2014/main" id="{BF90AE4D-B187-4AD7-8E30-B24FFD5457B5}"/>
              </a:ext>
            </a:extLst>
          </p:cNvPr>
          <p:cNvSpPr txBox="1"/>
          <p:nvPr/>
        </p:nvSpPr>
        <p:spPr>
          <a:xfrm>
            <a:off x="7877831" y="3726442"/>
            <a:ext cx="2054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err="1">
                <a:solidFill>
                  <a:schemeClr val="accent4"/>
                </a:solidFill>
                <a:latin typeface="Times" pitchFamily="18" charset="0"/>
                <a:cs typeface="Times" pitchFamily="18" charset="0"/>
              </a:rPr>
              <a:t>Thông</a:t>
            </a:r>
            <a:r>
              <a:rPr lang="en-US" altLang="ko-KR" sz="1600" b="1" dirty="0">
                <a:solidFill>
                  <a:schemeClr val="accent4"/>
                </a:solidFill>
                <a:latin typeface="Times" pitchFamily="18" charset="0"/>
                <a:cs typeface="Times" pitchFamily="18" charset="0"/>
              </a:rPr>
              <a:t> tin </a:t>
            </a:r>
            <a:r>
              <a:rPr lang="en-US" altLang="ko-KR" sz="1600" b="1" dirty="0" err="1">
                <a:solidFill>
                  <a:schemeClr val="accent4"/>
                </a:solidFill>
                <a:latin typeface="Times" pitchFamily="18" charset="0"/>
                <a:cs typeface="Times" pitchFamily="18" charset="0"/>
              </a:rPr>
              <a:t>nhà</a:t>
            </a:r>
            <a:r>
              <a:rPr lang="en-US" altLang="ko-KR" sz="1600" b="1" dirty="0">
                <a:solidFill>
                  <a:schemeClr val="accent4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accent4"/>
                </a:solidFill>
                <a:latin typeface="Times" pitchFamily="18" charset="0"/>
                <a:cs typeface="Times" pitchFamily="18" charset="0"/>
              </a:rPr>
              <a:t>tài</a:t>
            </a:r>
            <a:r>
              <a:rPr lang="en-US" altLang="ko-KR" sz="1600" b="1" dirty="0">
                <a:solidFill>
                  <a:schemeClr val="accent4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 smtClean="0">
                <a:solidFill>
                  <a:schemeClr val="accent4"/>
                </a:solidFill>
                <a:latin typeface="Times" pitchFamily="18" charset="0"/>
                <a:cs typeface="Times" pitchFamily="18" charset="0"/>
              </a:rPr>
              <a:t>trợ</a:t>
            </a:r>
            <a:r>
              <a:rPr lang="en-US" altLang="ko-KR" sz="1600" b="1" dirty="0" smtClean="0">
                <a:solidFill>
                  <a:schemeClr val="accent4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 smtClean="0">
                <a:solidFill>
                  <a:schemeClr val="accent4"/>
                </a:solidFill>
                <a:latin typeface="Times" pitchFamily="18" charset="0"/>
                <a:cs typeface="Times" pitchFamily="18" charset="0"/>
              </a:rPr>
              <a:t>có</a:t>
            </a:r>
            <a:r>
              <a:rPr lang="en-US" altLang="ko-KR" sz="1600" b="1" dirty="0" smtClean="0">
                <a:solidFill>
                  <a:schemeClr val="accent4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accent4"/>
                </a:solidFill>
                <a:latin typeface="Times" pitchFamily="18" charset="0"/>
                <a:cs typeface="Times" pitchFamily="18" charset="0"/>
              </a:rPr>
              <a:t>thể</a:t>
            </a:r>
            <a:r>
              <a:rPr lang="en-US" altLang="ko-KR" sz="1600" b="1" dirty="0">
                <a:solidFill>
                  <a:schemeClr val="accent4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accent4"/>
                </a:solidFill>
                <a:latin typeface="Times" pitchFamily="18" charset="0"/>
                <a:cs typeface="Times" pitchFamily="18" charset="0"/>
              </a:rPr>
              <a:t>được</a:t>
            </a:r>
            <a:r>
              <a:rPr lang="en-US" altLang="ko-KR" sz="1600" b="1" dirty="0">
                <a:solidFill>
                  <a:schemeClr val="accent4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accent4"/>
                </a:solidFill>
                <a:latin typeface="Times" pitchFamily="18" charset="0"/>
                <a:cs typeface="Times" pitchFamily="18" charset="0"/>
              </a:rPr>
              <a:t>lồng</a:t>
            </a:r>
            <a:r>
              <a:rPr lang="en-US" altLang="ko-KR" sz="1600" b="1" dirty="0">
                <a:solidFill>
                  <a:schemeClr val="accent4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accent4"/>
                </a:solidFill>
                <a:latin typeface="Times" pitchFamily="18" charset="0"/>
                <a:cs typeface="Times" pitchFamily="18" charset="0"/>
              </a:rPr>
              <a:t>vào</a:t>
            </a:r>
            <a:r>
              <a:rPr lang="en-US" altLang="ko-KR" sz="1600" b="1" dirty="0">
                <a:solidFill>
                  <a:schemeClr val="accent4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accent4"/>
                </a:solidFill>
                <a:latin typeface="Times" pitchFamily="18" charset="0"/>
                <a:cs typeface="Times" pitchFamily="18" charset="0"/>
              </a:rPr>
              <a:t>bài</a:t>
            </a:r>
            <a:r>
              <a:rPr lang="en-US" altLang="ko-KR" sz="1600" b="1" dirty="0">
                <a:solidFill>
                  <a:schemeClr val="accent4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accent4"/>
                </a:solidFill>
                <a:latin typeface="Times" pitchFamily="18" charset="0"/>
                <a:cs typeface="Times" pitchFamily="18" charset="0"/>
              </a:rPr>
              <a:t>viết</a:t>
            </a:r>
            <a:endParaRPr lang="ko-KR" altLang="en-US" sz="1600" b="1" dirty="0">
              <a:solidFill>
                <a:schemeClr val="accent4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332" name="Rectangle 331">
            <a:extLst>
              <a:ext uri="{FF2B5EF4-FFF2-40B4-BE49-F238E27FC236}">
                <a16:creationId xmlns="" xmlns:a16="http://schemas.microsoft.com/office/drawing/2014/main" id="{0047606E-AA4B-4ED6-9BD7-477A0F7F2B20}"/>
              </a:ext>
            </a:extLst>
          </p:cNvPr>
          <p:cNvSpPr/>
          <p:nvPr/>
        </p:nvSpPr>
        <p:spPr>
          <a:xfrm>
            <a:off x="5800759" y="2707458"/>
            <a:ext cx="898752" cy="898752"/>
          </a:xfrm>
          <a:prstGeom prst="rect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33" name="Right Arrow 302">
            <a:extLst>
              <a:ext uri="{FF2B5EF4-FFF2-40B4-BE49-F238E27FC236}">
                <a16:creationId xmlns="" xmlns:a16="http://schemas.microsoft.com/office/drawing/2014/main" id="{FB4E0DCC-8591-4267-8D37-F5805C1C26F6}"/>
              </a:ext>
            </a:extLst>
          </p:cNvPr>
          <p:cNvSpPr/>
          <p:nvPr/>
        </p:nvSpPr>
        <p:spPr>
          <a:xfrm>
            <a:off x="6945212" y="2932780"/>
            <a:ext cx="1264910" cy="448111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34" name="TextBox 333">
            <a:extLst>
              <a:ext uri="{FF2B5EF4-FFF2-40B4-BE49-F238E27FC236}">
                <a16:creationId xmlns="" xmlns:a16="http://schemas.microsoft.com/office/drawing/2014/main" id="{D6AA8C33-5E93-4F03-821A-FBB759555428}"/>
              </a:ext>
            </a:extLst>
          </p:cNvPr>
          <p:cNvSpPr txBox="1"/>
          <p:nvPr/>
        </p:nvSpPr>
        <p:spPr>
          <a:xfrm>
            <a:off x="5905522" y="2884998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 smtClean="0">
                <a:solidFill>
                  <a:schemeClr val="accent3"/>
                </a:solidFill>
                <a:cs typeface="Arial" pitchFamily="34" charset="0"/>
              </a:rPr>
              <a:t>02</a:t>
            </a:r>
            <a:endParaRPr lang="ko-KR" altLang="en-US" sz="2933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37" name="TextBox 336">
            <a:extLst>
              <a:ext uri="{FF2B5EF4-FFF2-40B4-BE49-F238E27FC236}">
                <a16:creationId xmlns="" xmlns:a16="http://schemas.microsoft.com/office/drawing/2014/main" id="{8A2BA0AB-E8D1-4B95-843B-E1F76EE33B2A}"/>
              </a:ext>
            </a:extLst>
          </p:cNvPr>
          <p:cNvSpPr txBox="1"/>
          <p:nvPr/>
        </p:nvSpPr>
        <p:spPr>
          <a:xfrm>
            <a:off x="5222767" y="3726442"/>
            <a:ext cx="2054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Các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chương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trình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ưu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đãi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 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có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thể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được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lồng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vào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bài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" pitchFamily="18" charset="0"/>
                <a:cs typeface="Times" pitchFamily="18" charset="0"/>
              </a:rPr>
              <a:t>viết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Times" pitchFamily="18" charset="0"/>
              <a:cs typeface="Times" pitchFamily="18" charset="0"/>
            </a:endParaRPr>
          </a:p>
        </p:txBody>
      </p:sp>
      <p:pic>
        <p:nvPicPr>
          <p:cNvPr id="20" name="Picture 19" descr="Radi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658" y="5766268"/>
            <a:ext cx="13493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5035812" y="6280665"/>
            <a:ext cx="2262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i="1" dirty="0" err="1">
                <a:latin typeface="Times" pitchFamily="18" charset="0"/>
              </a:rPr>
              <a:t>Bản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quyền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thuộc</a:t>
            </a:r>
            <a:r>
              <a:rPr lang="en-US" i="1" dirty="0">
                <a:latin typeface="Times" pitchFamily="18" charset="0"/>
              </a:rPr>
              <a:t> VOH</a:t>
            </a:r>
          </a:p>
        </p:txBody>
      </p:sp>
    </p:spTree>
    <p:extLst>
      <p:ext uri="{BB962C8B-B14F-4D97-AF65-F5344CB8AC3E}">
        <p14:creationId xmlns:p14="http://schemas.microsoft.com/office/powerpoint/2010/main" val="2259533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WEB - VIDEO</a:t>
            </a:r>
            <a:endParaRPr lang="en-US" sz="6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2" name="Group 131">
            <a:extLst>
              <a:ext uri="{FF2B5EF4-FFF2-40B4-BE49-F238E27FC236}">
                <a16:creationId xmlns="" xmlns:a16="http://schemas.microsoft.com/office/drawing/2014/main" id="{0FACD2FC-FB13-46A6-8F9C-B70B1FB8B72D}"/>
              </a:ext>
            </a:extLst>
          </p:cNvPr>
          <p:cNvGrpSpPr/>
          <p:nvPr/>
        </p:nvGrpSpPr>
        <p:grpSpPr>
          <a:xfrm>
            <a:off x="5548739" y="2311384"/>
            <a:ext cx="5771799" cy="3287799"/>
            <a:chOff x="3995936" y="2687633"/>
            <a:chExt cx="4428064" cy="2622911"/>
          </a:xfrm>
          <a:solidFill>
            <a:schemeClr val="bg1"/>
          </a:solidFill>
        </p:grpSpPr>
        <p:sp>
          <p:nvSpPr>
            <p:cNvPr id="133" name="Chevron 8">
              <a:extLst>
                <a:ext uri="{FF2B5EF4-FFF2-40B4-BE49-F238E27FC236}">
                  <a16:creationId xmlns="" xmlns:a16="http://schemas.microsoft.com/office/drawing/2014/main" id="{87EE7965-A374-418B-BCC2-2E9CFD7EF71E}"/>
                </a:ext>
              </a:extLst>
            </p:cNvPr>
            <p:cNvSpPr/>
            <p:nvPr/>
          </p:nvSpPr>
          <p:spPr>
            <a:xfrm>
              <a:off x="3995936" y="2687634"/>
              <a:ext cx="4428064" cy="2620001"/>
            </a:xfrm>
            <a:custGeom>
              <a:avLst/>
              <a:gdLst/>
              <a:ahLst/>
              <a:cxnLst/>
              <a:rect l="l" t="t" r="r" b="b"/>
              <a:pathLst>
                <a:path w="4428064" h="2620001">
                  <a:moveTo>
                    <a:pt x="2880320" y="0"/>
                  </a:moveTo>
                  <a:lnTo>
                    <a:pt x="3458511" y="0"/>
                  </a:lnTo>
                  <a:lnTo>
                    <a:pt x="4428064" y="1310001"/>
                  </a:lnTo>
                  <a:lnTo>
                    <a:pt x="3458511" y="2620001"/>
                  </a:lnTo>
                  <a:lnTo>
                    <a:pt x="2880320" y="2620001"/>
                  </a:lnTo>
                  <a:lnTo>
                    <a:pt x="3680013" y="1539505"/>
                  </a:lnTo>
                  <a:lnTo>
                    <a:pt x="0" y="1539505"/>
                  </a:lnTo>
                  <a:lnTo>
                    <a:pt x="0" y="1071505"/>
                  </a:lnTo>
                  <a:lnTo>
                    <a:pt x="3673358" y="107150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134" name="Rectangle 10">
              <a:extLst>
                <a:ext uri="{FF2B5EF4-FFF2-40B4-BE49-F238E27FC236}">
                  <a16:creationId xmlns="" xmlns:a16="http://schemas.microsoft.com/office/drawing/2014/main" id="{4B387AA6-5812-4CB6-B051-053647FDDCD0}"/>
                </a:ext>
              </a:extLst>
            </p:cNvPr>
            <p:cNvSpPr/>
            <p:nvPr/>
          </p:nvSpPr>
          <p:spPr>
            <a:xfrm>
              <a:off x="3995936" y="2687633"/>
              <a:ext cx="3513998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2210876" y="0"/>
                  </a:moveTo>
                  <a:lnTo>
                    <a:pt x="2789067" y="0"/>
                  </a:lnTo>
                  <a:lnTo>
                    <a:pt x="3169075" y="513444"/>
                  </a:lnTo>
                  <a:lnTo>
                    <a:pt x="3170262" y="513444"/>
                  </a:lnTo>
                  <a:lnTo>
                    <a:pt x="3170262" y="515048"/>
                  </a:lnTo>
                  <a:lnTo>
                    <a:pt x="3513998" y="979483"/>
                  </a:lnTo>
                  <a:lnTo>
                    <a:pt x="3170262" y="979483"/>
                  </a:lnTo>
                  <a:lnTo>
                    <a:pt x="3170262" y="981444"/>
                  </a:lnTo>
                  <a:lnTo>
                    <a:pt x="0" y="981444"/>
                  </a:lnTo>
                  <a:lnTo>
                    <a:pt x="0" y="513444"/>
                  </a:lnTo>
                  <a:lnTo>
                    <a:pt x="2590884" y="51344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135" name="Rectangle 10">
              <a:extLst>
                <a:ext uri="{FF2B5EF4-FFF2-40B4-BE49-F238E27FC236}">
                  <a16:creationId xmlns="" xmlns:a16="http://schemas.microsoft.com/office/drawing/2014/main" id="{7792BD7F-5BF0-436D-A1CF-1B2CD1482B4F}"/>
                </a:ext>
              </a:extLst>
            </p:cNvPr>
            <p:cNvSpPr/>
            <p:nvPr/>
          </p:nvSpPr>
          <p:spPr>
            <a:xfrm rot="10800000" flipH="1">
              <a:off x="3995936" y="4329100"/>
              <a:ext cx="3513998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0" y="981444"/>
                  </a:moveTo>
                  <a:lnTo>
                    <a:pt x="3170262" y="981444"/>
                  </a:lnTo>
                  <a:lnTo>
                    <a:pt x="3170262" y="979483"/>
                  </a:lnTo>
                  <a:lnTo>
                    <a:pt x="3513998" y="979483"/>
                  </a:lnTo>
                  <a:lnTo>
                    <a:pt x="3170262" y="515048"/>
                  </a:lnTo>
                  <a:lnTo>
                    <a:pt x="3170262" y="513444"/>
                  </a:lnTo>
                  <a:lnTo>
                    <a:pt x="3169075" y="513444"/>
                  </a:lnTo>
                  <a:lnTo>
                    <a:pt x="2789067" y="0"/>
                  </a:lnTo>
                  <a:lnTo>
                    <a:pt x="2210876" y="0"/>
                  </a:lnTo>
                  <a:lnTo>
                    <a:pt x="2590884" y="513444"/>
                  </a:lnTo>
                  <a:lnTo>
                    <a:pt x="0" y="51344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</p:grpSp>
      <p:sp>
        <p:nvSpPr>
          <p:cNvPr id="144" name="TextBox 143">
            <a:extLst>
              <a:ext uri="{FF2B5EF4-FFF2-40B4-BE49-F238E27FC236}">
                <a16:creationId xmlns="" xmlns:a16="http://schemas.microsoft.com/office/drawing/2014/main" id="{CEB5A818-A07C-4C81-A245-AA0D405EC2BE}"/>
              </a:ext>
            </a:extLst>
          </p:cNvPr>
          <p:cNvSpPr txBox="1"/>
          <p:nvPr/>
        </p:nvSpPr>
        <p:spPr>
          <a:xfrm>
            <a:off x="1631805" y="2511001"/>
            <a:ext cx="3033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Logo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Poster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3s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clip </a:t>
            </a:r>
            <a:endParaRPr lang="vi-VN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="" xmlns:a16="http://schemas.microsoft.com/office/drawing/2014/main" id="{4F22EDBB-E81A-4C9D-A799-E83E6F905E7F}"/>
              </a:ext>
            </a:extLst>
          </p:cNvPr>
          <p:cNvSpPr txBox="1"/>
          <p:nvPr/>
        </p:nvSpPr>
        <p:spPr>
          <a:xfrm>
            <a:off x="1631805" y="3613519"/>
            <a:ext cx="3033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vi-VN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Logo Nhà tài trợ xuất hiện xuyên suốt clip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="" xmlns:a16="http://schemas.microsoft.com/office/drawing/2014/main" id="{B065E8E7-F573-4854-B8D7-E88551176013}"/>
              </a:ext>
            </a:extLst>
          </p:cNvPr>
          <p:cNvSpPr txBox="1"/>
          <p:nvPr/>
        </p:nvSpPr>
        <p:spPr>
          <a:xfrm>
            <a:off x="1631805" y="4447547"/>
            <a:ext cx="3033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vi-VN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 giây quảng </a:t>
            </a:r>
            <a:r>
              <a:rPr lang="vi-VN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clip </a:t>
            </a:r>
            <a:r>
              <a:rPr lang="vi-VN" sz="1600" b="1" dirty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vi-VN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chạy chữ nội dung PR của nhãn h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vi-VN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Radi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917" y="5830608"/>
            <a:ext cx="13493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5035812" y="6280665"/>
            <a:ext cx="2262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i="1" dirty="0" err="1">
                <a:latin typeface="Times" pitchFamily="18" charset="0"/>
              </a:rPr>
              <a:t>Bản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quyền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thuộc</a:t>
            </a:r>
            <a:r>
              <a:rPr lang="en-US" i="1" dirty="0">
                <a:latin typeface="Times" pitchFamily="18" charset="0"/>
              </a:rPr>
              <a:t> VOH</a:t>
            </a:r>
          </a:p>
        </p:txBody>
      </p:sp>
    </p:spTree>
    <p:extLst>
      <p:ext uri="{BB962C8B-B14F-4D97-AF65-F5344CB8AC3E}">
        <p14:creationId xmlns:p14="http://schemas.microsoft.com/office/powerpoint/2010/main" val="2172500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 27">
            <a:extLst>
              <a:ext uri="{FF2B5EF4-FFF2-40B4-BE49-F238E27FC236}">
                <a16:creationId xmlns="" xmlns:a16="http://schemas.microsoft.com/office/drawing/2014/main" id="{9B2DDCA0-7924-4466-953D-B1BFFEC4F6B0}"/>
              </a:ext>
            </a:extLst>
          </p:cNvPr>
          <p:cNvSpPr>
            <a:spLocks noChangeAspect="1"/>
          </p:cNvSpPr>
          <p:nvPr/>
        </p:nvSpPr>
        <p:spPr>
          <a:xfrm flipH="1">
            <a:off x="879107" y="5414238"/>
            <a:ext cx="1164623" cy="627480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82" name="Freeform 11">
            <a:extLst>
              <a:ext uri="{FF2B5EF4-FFF2-40B4-BE49-F238E27FC236}">
                <a16:creationId xmlns="" xmlns:a16="http://schemas.microsoft.com/office/drawing/2014/main" id="{AD4EF9A4-E98E-45CB-8E89-BF7DFA2C4C02}"/>
              </a:ext>
            </a:extLst>
          </p:cNvPr>
          <p:cNvSpPr/>
          <p:nvPr/>
        </p:nvSpPr>
        <p:spPr>
          <a:xfrm>
            <a:off x="1722544" y="1823381"/>
            <a:ext cx="815636" cy="489969"/>
          </a:xfrm>
          <a:custGeom>
            <a:avLst/>
            <a:gdLst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52425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39911 h 1539911"/>
              <a:gd name="connsiteX1" fmla="*/ 1952625 w 2305050"/>
              <a:gd name="connsiteY1" fmla="*/ 1473236 h 1539911"/>
              <a:gd name="connsiteX2" fmla="*/ 2305050 w 2305050"/>
              <a:gd name="connsiteY2" fmla="*/ 844586 h 1539911"/>
              <a:gd name="connsiteX3" fmla="*/ 1762125 w 2305050"/>
              <a:gd name="connsiteY3" fmla="*/ 854111 h 1539911"/>
              <a:gd name="connsiteX4" fmla="*/ 2047875 w 2305050"/>
              <a:gd name="connsiteY4" fmla="*/ 377861 h 1539911"/>
              <a:gd name="connsiteX5" fmla="*/ 1581150 w 2305050"/>
              <a:gd name="connsiteY5" fmla="*/ 358811 h 1539911"/>
              <a:gd name="connsiteX6" fmla="*/ 1495425 w 2305050"/>
              <a:gd name="connsiteY6" fmla="*/ 987461 h 1539911"/>
              <a:gd name="connsiteX7" fmla="*/ 1195910 w 2305050"/>
              <a:gd name="connsiteY7" fmla="*/ 0 h 1539911"/>
              <a:gd name="connsiteX8" fmla="*/ 542925 w 2305050"/>
              <a:gd name="connsiteY8" fmla="*/ 347139 h 1539911"/>
              <a:gd name="connsiteX9" fmla="*/ 1028700 w 2305050"/>
              <a:gd name="connsiteY9" fmla="*/ 892211 h 1539911"/>
              <a:gd name="connsiteX10" fmla="*/ 0 w 2305050"/>
              <a:gd name="connsiteY10" fmla="*/ 663611 h 1539911"/>
              <a:gd name="connsiteX11" fmla="*/ 590550 w 2305050"/>
              <a:gd name="connsiteY11" fmla="*/ 1539911 h 1539911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42925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21783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56076 h 1556076"/>
              <a:gd name="connsiteX1" fmla="*/ 1952625 w 2305050"/>
              <a:gd name="connsiteY1" fmla="*/ 1489401 h 1556076"/>
              <a:gd name="connsiteX2" fmla="*/ 2305050 w 2305050"/>
              <a:gd name="connsiteY2" fmla="*/ 860751 h 1556076"/>
              <a:gd name="connsiteX3" fmla="*/ 1762125 w 2305050"/>
              <a:gd name="connsiteY3" fmla="*/ 870276 h 1556076"/>
              <a:gd name="connsiteX4" fmla="*/ 2047875 w 2305050"/>
              <a:gd name="connsiteY4" fmla="*/ 394026 h 1556076"/>
              <a:gd name="connsiteX5" fmla="*/ 1581150 w 2305050"/>
              <a:gd name="connsiteY5" fmla="*/ 374976 h 1556076"/>
              <a:gd name="connsiteX6" fmla="*/ 1495425 w 2305050"/>
              <a:gd name="connsiteY6" fmla="*/ 1003626 h 1556076"/>
              <a:gd name="connsiteX7" fmla="*/ 1195910 w 2305050"/>
              <a:gd name="connsiteY7" fmla="*/ 16165 h 1556076"/>
              <a:gd name="connsiteX8" fmla="*/ 521783 w 2305050"/>
              <a:gd name="connsiteY8" fmla="*/ 363304 h 1556076"/>
              <a:gd name="connsiteX9" fmla="*/ 1028700 w 2305050"/>
              <a:gd name="connsiteY9" fmla="*/ 908376 h 1556076"/>
              <a:gd name="connsiteX10" fmla="*/ 0 w 2305050"/>
              <a:gd name="connsiteY10" fmla="*/ 679776 h 1556076"/>
              <a:gd name="connsiteX11" fmla="*/ 590550 w 2305050"/>
              <a:gd name="connsiteY11" fmla="*/ 1556076 h 1556076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495425 w 2305050"/>
              <a:gd name="connsiteY6" fmla="*/ 1004889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822"/>
              <a:gd name="connsiteY0" fmla="*/ 1557339 h 1557339"/>
              <a:gd name="connsiteX1" fmla="*/ 1960576 w 2389822"/>
              <a:gd name="connsiteY1" fmla="*/ 1510542 h 1557339"/>
              <a:gd name="connsiteX2" fmla="*/ 2384564 w 2389822"/>
              <a:gd name="connsiteY2" fmla="*/ 1040919 h 1557339"/>
              <a:gd name="connsiteX3" fmla="*/ 1846694 w 2389822"/>
              <a:gd name="connsiteY3" fmla="*/ 818683 h 1557339"/>
              <a:gd name="connsiteX4" fmla="*/ 2144446 w 2389822"/>
              <a:gd name="connsiteY4" fmla="*/ 775628 h 1557339"/>
              <a:gd name="connsiteX5" fmla="*/ 2047875 w 2389822"/>
              <a:gd name="connsiteY5" fmla="*/ 395289 h 1557339"/>
              <a:gd name="connsiteX6" fmla="*/ 1597007 w 2389822"/>
              <a:gd name="connsiteY6" fmla="*/ 370953 h 1557339"/>
              <a:gd name="connsiteX7" fmla="*/ 1537710 w 2389822"/>
              <a:gd name="connsiteY7" fmla="*/ 878035 h 1557339"/>
              <a:gd name="connsiteX8" fmla="*/ 1195910 w 2389822"/>
              <a:gd name="connsiteY8" fmla="*/ 17428 h 1557339"/>
              <a:gd name="connsiteX9" fmla="*/ 521783 w 2389822"/>
              <a:gd name="connsiteY9" fmla="*/ 364567 h 1557339"/>
              <a:gd name="connsiteX10" fmla="*/ 1028700 w 2389822"/>
              <a:gd name="connsiteY10" fmla="*/ 909639 h 1557339"/>
              <a:gd name="connsiteX11" fmla="*/ 0 w 2389822"/>
              <a:gd name="connsiteY11" fmla="*/ 681039 h 1557339"/>
              <a:gd name="connsiteX12" fmla="*/ 590550 w 2389822"/>
              <a:gd name="connsiteY12" fmla="*/ 1557339 h 1557339"/>
              <a:gd name="connsiteX0" fmla="*/ 590550 w 2396855"/>
              <a:gd name="connsiteY0" fmla="*/ 1557339 h 1557339"/>
              <a:gd name="connsiteX1" fmla="*/ 1960576 w 2396855"/>
              <a:gd name="connsiteY1" fmla="*/ 1510542 h 1557339"/>
              <a:gd name="connsiteX2" fmla="*/ 2384564 w 2396855"/>
              <a:gd name="connsiteY2" fmla="*/ 1040919 h 1557339"/>
              <a:gd name="connsiteX3" fmla="*/ 1846694 w 2396855"/>
              <a:gd name="connsiteY3" fmla="*/ 818683 h 1557339"/>
              <a:gd name="connsiteX4" fmla="*/ 2144446 w 2396855"/>
              <a:gd name="connsiteY4" fmla="*/ 775628 h 1557339"/>
              <a:gd name="connsiteX5" fmla="*/ 2047875 w 2396855"/>
              <a:gd name="connsiteY5" fmla="*/ 395289 h 1557339"/>
              <a:gd name="connsiteX6" fmla="*/ 1597007 w 2396855"/>
              <a:gd name="connsiteY6" fmla="*/ 370953 h 1557339"/>
              <a:gd name="connsiteX7" fmla="*/ 1537710 w 2396855"/>
              <a:gd name="connsiteY7" fmla="*/ 878035 h 1557339"/>
              <a:gd name="connsiteX8" fmla="*/ 1195910 w 2396855"/>
              <a:gd name="connsiteY8" fmla="*/ 17428 h 1557339"/>
              <a:gd name="connsiteX9" fmla="*/ 521783 w 2396855"/>
              <a:gd name="connsiteY9" fmla="*/ 364567 h 1557339"/>
              <a:gd name="connsiteX10" fmla="*/ 1028700 w 2396855"/>
              <a:gd name="connsiteY10" fmla="*/ 909639 h 1557339"/>
              <a:gd name="connsiteX11" fmla="*/ 0 w 2396855"/>
              <a:gd name="connsiteY11" fmla="*/ 681039 h 1557339"/>
              <a:gd name="connsiteX12" fmla="*/ 590550 w 2396855"/>
              <a:gd name="connsiteY12" fmla="*/ 1557339 h 1557339"/>
              <a:gd name="connsiteX0" fmla="*/ 590550 w 2396855"/>
              <a:gd name="connsiteY0" fmla="*/ 1513607 h 1513607"/>
              <a:gd name="connsiteX1" fmla="*/ 1960576 w 2396855"/>
              <a:gd name="connsiteY1" fmla="*/ 1510542 h 1513607"/>
              <a:gd name="connsiteX2" fmla="*/ 2384564 w 2396855"/>
              <a:gd name="connsiteY2" fmla="*/ 1040919 h 1513607"/>
              <a:gd name="connsiteX3" fmla="*/ 1846694 w 2396855"/>
              <a:gd name="connsiteY3" fmla="*/ 818683 h 1513607"/>
              <a:gd name="connsiteX4" fmla="*/ 2144446 w 2396855"/>
              <a:gd name="connsiteY4" fmla="*/ 775628 h 1513607"/>
              <a:gd name="connsiteX5" fmla="*/ 2047875 w 2396855"/>
              <a:gd name="connsiteY5" fmla="*/ 395289 h 1513607"/>
              <a:gd name="connsiteX6" fmla="*/ 1597007 w 2396855"/>
              <a:gd name="connsiteY6" fmla="*/ 370953 h 1513607"/>
              <a:gd name="connsiteX7" fmla="*/ 1537710 w 2396855"/>
              <a:gd name="connsiteY7" fmla="*/ 878035 h 1513607"/>
              <a:gd name="connsiteX8" fmla="*/ 1195910 w 2396855"/>
              <a:gd name="connsiteY8" fmla="*/ 17428 h 1513607"/>
              <a:gd name="connsiteX9" fmla="*/ 521783 w 2396855"/>
              <a:gd name="connsiteY9" fmla="*/ 364567 h 1513607"/>
              <a:gd name="connsiteX10" fmla="*/ 1028700 w 2396855"/>
              <a:gd name="connsiteY10" fmla="*/ 909639 h 1513607"/>
              <a:gd name="connsiteX11" fmla="*/ 0 w 2396855"/>
              <a:gd name="connsiteY11" fmla="*/ 681039 h 1513607"/>
              <a:gd name="connsiteX12" fmla="*/ 590550 w 2396855"/>
              <a:gd name="connsiteY12" fmla="*/ 1513607 h 1513607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22355 w 2416733"/>
              <a:gd name="connsiteY0" fmla="*/ 1517583 h 1517583"/>
              <a:gd name="connsiteX1" fmla="*/ 1980454 w 2416733"/>
              <a:gd name="connsiteY1" fmla="*/ 1510542 h 1517583"/>
              <a:gd name="connsiteX2" fmla="*/ 2404442 w 2416733"/>
              <a:gd name="connsiteY2" fmla="*/ 1040919 h 1517583"/>
              <a:gd name="connsiteX3" fmla="*/ 1866572 w 2416733"/>
              <a:gd name="connsiteY3" fmla="*/ 818683 h 1517583"/>
              <a:gd name="connsiteX4" fmla="*/ 2164324 w 2416733"/>
              <a:gd name="connsiteY4" fmla="*/ 775628 h 1517583"/>
              <a:gd name="connsiteX5" fmla="*/ 2067753 w 2416733"/>
              <a:gd name="connsiteY5" fmla="*/ 395289 h 1517583"/>
              <a:gd name="connsiteX6" fmla="*/ 1616885 w 2416733"/>
              <a:gd name="connsiteY6" fmla="*/ 370953 h 1517583"/>
              <a:gd name="connsiteX7" fmla="*/ 1557588 w 2416733"/>
              <a:gd name="connsiteY7" fmla="*/ 878035 h 1517583"/>
              <a:gd name="connsiteX8" fmla="*/ 1215788 w 2416733"/>
              <a:gd name="connsiteY8" fmla="*/ 17428 h 1517583"/>
              <a:gd name="connsiteX9" fmla="*/ 541661 w 2416733"/>
              <a:gd name="connsiteY9" fmla="*/ 364567 h 1517583"/>
              <a:gd name="connsiteX10" fmla="*/ 1048578 w 2416733"/>
              <a:gd name="connsiteY10" fmla="*/ 909639 h 1517583"/>
              <a:gd name="connsiteX11" fmla="*/ 0 w 2416733"/>
              <a:gd name="connsiteY11" fmla="*/ 681039 h 1517583"/>
              <a:gd name="connsiteX12" fmla="*/ 622355 w 2416733"/>
              <a:gd name="connsiteY12" fmla="*/ 1517583 h 1517583"/>
              <a:gd name="connsiteX0" fmla="*/ 695331 w 2489709"/>
              <a:gd name="connsiteY0" fmla="*/ 1517583 h 1517583"/>
              <a:gd name="connsiteX1" fmla="*/ 2053430 w 2489709"/>
              <a:gd name="connsiteY1" fmla="*/ 1510542 h 1517583"/>
              <a:gd name="connsiteX2" fmla="*/ 2477418 w 2489709"/>
              <a:gd name="connsiteY2" fmla="*/ 1040919 h 1517583"/>
              <a:gd name="connsiteX3" fmla="*/ 1939548 w 2489709"/>
              <a:gd name="connsiteY3" fmla="*/ 818683 h 1517583"/>
              <a:gd name="connsiteX4" fmla="*/ 2237300 w 2489709"/>
              <a:gd name="connsiteY4" fmla="*/ 775628 h 1517583"/>
              <a:gd name="connsiteX5" fmla="*/ 2140729 w 2489709"/>
              <a:gd name="connsiteY5" fmla="*/ 395289 h 1517583"/>
              <a:gd name="connsiteX6" fmla="*/ 1689861 w 2489709"/>
              <a:gd name="connsiteY6" fmla="*/ 370953 h 1517583"/>
              <a:gd name="connsiteX7" fmla="*/ 1630564 w 2489709"/>
              <a:gd name="connsiteY7" fmla="*/ 878035 h 1517583"/>
              <a:gd name="connsiteX8" fmla="*/ 1288764 w 2489709"/>
              <a:gd name="connsiteY8" fmla="*/ 17428 h 1517583"/>
              <a:gd name="connsiteX9" fmla="*/ 614637 w 2489709"/>
              <a:gd name="connsiteY9" fmla="*/ 364567 h 1517583"/>
              <a:gd name="connsiteX10" fmla="*/ 1121554 w 2489709"/>
              <a:gd name="connsiteY10" fmla="*/ 909639 h 1517583"/>
              <a:gd name="connsiteX11" fmla="*/ 72976 w 2489709"/>
              <a:gd name="connsiteY11" fmla="*/ 681039 h 1517583"/>
              <a:gd name="connsiteX12" fmla="*/ 695331 w 2489709"/>
              <a:gd name="connsiteY12" fmla="*/ 1517583 h 1517583"/>
              <a:gd name="connsiteX0" fmla="*/ 690276 w 2484654"/>
              <a:gd name="connsiteY0" fmla="*/ 1517583 h 1517676"/>
              <a:gd name="connsiteX1" fmla="*/ 2048375 w 2484654"/>
              <a:gd name="connsiteY1" fmla="*/ 1510542 h 1517676"/>
              <a:gd name="connsiteX2" fmla="*/ 2472363 w 2484654"/>
              <a:gd name="connsiteY2" fmla="*/ 1040919 h 1517676"/>
              <a:gd name="connsiteX3" fmla="*/ 1934493 w 2484654"/>
              <a:gd name="connsiteY3" fmla="*/ 818683 h 1517676"/>
              <a:gd name="connsiteX4" fmla="*/ 2232245 w 2484654"/>
              <a:gd name="connsiteY4" fmla="*/ 775628 h 1517676"/>
              <a:gd name="connsiteX5" fmla="*/ 2135674 w 2484654"/>
              <a:gd name="connsiteY5" fmla="*/ 395289 h 1517676"/>
              <a:gd name="connsiteX6" fmla="*/ 1684806 w 2484654"/>
              <a:gd name="connsiteY6" fmla="*/ 370953 h 1517676"/>
              <a:gd name="connsiteX7" fmla="*/ 1625509 w 2484654"/>
              <a:gd name="connsiteY7" fmla="*/ 878035 h 1517676"/>
              <a:gd name="connsiteX8" fmla="*/ 1283709 w 2484654"/>
              <a:gd name="connsiteY8" fmla="*/ 17428 h 1517676"/>
              <a:gd name="connsiteX9" fmla="*/ 609582 w 2484654"/>
              <a:gd name="connsiteY9" fmla="*/ 364567 h 1517676"/>
              <a:gd name="connsiteX10" fmla="*/ 1116499 w 2484654"/>
              <a:gd name="connsiteY10" fmla="*/ 909639 h 1517676"/>
              <a:gd name="connsiteX11" fmla="*/ 67921 w 2484654"/>
              <a:gd name="connsiteY11" fmla="*/ 681039 h 1517676"/>
              <a:gd name="connsiteX12" fmla="*/ 690276 w 2484654"/>
              <a:gd name="connsiteY12" fmla="*/ 1517583 h 1517676"/>
              <a:gd name="connsiteX0" fmla="*/ 711626 w 2506004"/>
              <a:gd name="connsiteY0" fmla="*/ 1517583 h 1517690"/>
              <a:gd name="connsiteX1" fmla="*/ 2069725 w 2506004"/>
              <a:gd name="connsiteY1" fmla="*/ 1510542 h 1517690"/>
              <a:gd name="connsiteX2" fmla="*/ 2493713 w 2506004"/>
              <a:gd name="connsiteY2" fmla="*/ 1040919 h 1517690"/>
              <a:gd name="connsiteX3" fmla="*/ 1955843 w 2506004"/>
              <a:gd name="connsiteY3" fmla="*/ 818683 h 1517690"/>
              <a:gd name="connsiteX4" fmla="*/ 2253595 w 2506004"/>
              <a:gd name="connsiteY4" fmla="*/ 775628 h 1517690"/>
              <a:gd name="connsiteX5" fmla="*/ 2157024 w 2506004"/>
              <a:gd name="connsiteY5" fmla="*/ 395289 h 1517690"/>
              <a:gd name="connsiteX6" fmla="*/ 1706156 w 2506004"/>
              <a:gd name="connsiteY6" fmla="*/ 370953 h 1517690"/>
              <a:gd name="connsiteX7" fmla="*/ 1646859 w 2506004"/>
              <a:gd name="connsiteY7" fmla="*/ 878035 h 1517690"/>
              <a:gd name="connsiteX8" fmla="*/ 1305059 w 2506004"/>
              <a:gd name="connsiteY8" fmla="*/ 17428 h 1517690"/>
              <a:gd name="connsiteX9" fmla="*/ 630932 w 2506004"/>
              <a:gd name="connsiteY9" fmla="*/ 364567 h 1517690"/>
              <a:gd name="connsiteX10" fmla="*/ 1137849 w 2506004"/>
              <a:gd name="connsiteY10" fmla="*/ 909639 h 1517690"/>
              <a:gd name="connsiteX11" fmla="*/ 65417 w 2506004"/>
              <a:gd name="connsiteY11" fmla="*/ 740674 h 1517690"/>
              <a:gd name="connsiteX12" fmla="*/ 711626 w 2506004"/>
              <a:gd name="connsiteY12" fmla="*/ 1517583 h 1517690"/>
              <a:gd name="connsiteX0" fmla="*/ 677110 w 2471488"/>
              <a:gd name="connsiteY0" fmla="*/ 1517583 h 1517661"/>
              <a:gd name="connsiteX1" fmla="*/ 2035209 w 2471488"/>
              <a:gd name="connsiteY1" fmla="*/ 1510542 h 1517661"/>
              <a:gd name="connsiteX2" fmla="*/ 2459197 w 2471488"/>
              <a:gd name="connsiteY2" fmla="*/ 1040919 h 1517661"/>
              <a:gd name="connsiteX3" fmla="*/ 1921327 w 2471488"/>
              <a:gd name="connsiteY3" fmla="*/ 818683 h 1517661"/>
              <a:gd name="connsiteX4" fmla="*/ 2219079 w 2471488"/>
              <a:gd name="connsiteY4" fmla="*/ 775628 h 1517661"/>
              <a:gd name="connsiteX5" fmla="*/ 2122508 w 2471488"/>
              <a:gd name="connsiteY5" fmla="*/ 395289 h 1517661"/>
              <a:gd name="connsiteX6" fmla="*/ 1671640 w 2471488"/>
              <a:gd name="connsiteY6" fmla="*/ 370953 h 1517661"/>
              <a:gd name="connsiteX7" fmla="*/ 1612343 w 2471488"/>
              <a:gd name="connsiteY7" fmla="*/ 878035 h 1517661"/>
              <a:gd name="connsiteX8" fmla="*/ 1270543 w 2471488"/>
              <a:gd name="connsiteY8" fmla="*/ 17428 h 1517661"/>
              <a:gd name="connsiteX9" fmla="*/ 596416 w 2471488"/>
              <a:gd name="connsiteY9" fmla="*/ 364567 h 1517661"/>
              <a:gd name="connsiteX10" fmla="*/ 1103333 w 2471488"/>
              <a:gd name="connsiteY10" fmla="*/ 909639 h 1517661"/>
              <a:gd name="connsiteX11" fmla="*/ 30901 w 2471488"/>
              <a:gd name="connsiteY11" fmla="*/ 740674 h 1517661"/>
              <a:gd name="connsiteX12" fmla="*/ 677110 w 2471488"/>
              <a:gd name="connsiteY12" fmla="*/ 1517583 h 1517661"/>
              <a:gd name="connsiteX0" fmla="*/ 693833 w 2488211"/>
              <a:gd name="connsiteY0" fmla="*/ 1517583 h 1517698"/>
              <a:gd name="connsiteX1" fmla="*/ 2051932 w 2488211"/>
              <a:gd name="connsiteY1" fmla="*/ 1510542 h 1517698"/>
              <a:gd name="connsiteX2" fmla="*/ 2475920 w 2488211"/>
              <a:gd name="connsiteY2" fmla="*/ 1040919 h 1517698"/>
              <a:gd name="connsiteX3" fmla="*/ 1938050 w 2488211"/>
              <a:gd name="connsiteY3" fmla="*/ 818683 h 1517698"/>
              <a:gd name="connsiteX4" fmla="*/ 2235802 w 2488211"/>
              <a:gd name="connsiteY4" fmla="*/ 775628 h 1517698"/>
              <a:gd name="connsiteX5" fmla="*/ 2139231 w 2488211"/>
              <a:gd name="connsiteY5" fmla="*/ 395289 h 1517698"/>
              <a:gd name="connsiteX6" fmla="*/ 1688363 w 2488211"/>
              <a:gd name="connsiteY6" fmla="*/ 370953 h 1517698"/>
              <a:gd name="connsiteX7" fmla="*/ 1629066 w 2488211"/>
              <a:gd name="connsiteY7" fmla="*/ 878035 h 1517698"/>
              <a:gd name="connsiteX8" fmla="*/ 1287266 w 2488211"/>
              <a:gd name="connsiteY8" fmla="*/ 17428 h 1517698"/>
              <a:gd name="connsiteX9" fmla="*/ 613139 w 2488211"/>
              <a:gd name="connsiteY9" fmla="*/ 364567 h 1517698"/>
              <a:gd name="connsiteX10" fmla="*/ 1120056 w 2488211"/>
              <a:gd name="connsiteY10" fmla="*/ 909639 h 1517698"/>
              <a:gd name="connsiteX11" fmla="*/ 47624 w 2488211"/>
              <a:gd name="connsiteY11" fmla="*/ 740674 h 1517698"/>
              <a:gd name="connsiteX12" fmla="*/ 693833 w 2488211"/>
              <a:gd name="connsiteY12" fmla="*/ 1517583 h 1517698"/>
              <a:gd name="connsiteX0" fmla="*/ 715719 w 2510097"/>
              <a:gd name="connsiteY0" fmla="*/ 1517583 h 1517698"/>
              <a:gd name="connsiteX1" fmla="*/ 2073818 w 2510097"/>
              <a:gd name="connsiteY1" fmla="*/ 1510542 h 1517698"/>
              <a:gd name="connsiteX2" fmla="*/ 2497806 w 2510097"/>
              <a:gd name="connsiteY2" fmla="*/ 1040919 h 1517698"/>
              <a:gd name="connsiteX3" fmla="*/ 1959936 w 2510097"/>
              <a:gd name="connsiteY3" fmla="*/ 818683 h 1517698"/>
              <a:gd name="connsiteX4" fmla="*/ 2257688 w 2510097"/>
              <a:gd name="connsiteY4" fmla="*/ 775628 h 1517698"/>
              <a:gd name="connsiteX5" fmla="*/ 2161117 w 2510097"/>
              <a:gd name="connsiteY5" fmla="*/ 395289 h 1517698"/>
              <a:gd name="connsiteX6" fmla="*/ 1710249 w 2510097"/>
              <a:gd name="connsiteY6" fmla="*/ 370953 h 1517698"/>
              <a:gd name="connsiteX7" fmla="*/ 1650952 w 2510097"/>
              <a:gd name="connsiteY7" fmla="*/ 878035 h 1517698"/>
              <a:gd name="connsiteX8" fmla="*/ 1309152 w 2510097"/>
              <a:gd name="connsiteY8" fmla="*/ 17428 h 1517698"/>
              <a:gd name="connsiteX9" fmla="*/ 635025 w 2510097"/>
              <a:gd name="connsiteY9" fmla="*/ 364567 h 1517698"/>
              <a:gd name="connsiteX10" fmla="*/ 1141942 w 2510097"/>
              <a:gd name="connsiteY10" fmla="*/ 909639 h 1517698"/>
              <a:gd name="connsiteX11" fmla="*/ 45656 w 2510097"/>
              <a:gd name="connsiteY11" fmla="*/ 740674 h 1517698"/>
              <a:gd name="connsiteX12" fmla="*/ 715719 w 2510097"/>
              <a:gd name="connsiteY12" fmla="*/ 1517583 h 1517698"/>
              <a:gd name="connsiteX0" fmla="*/ 693150 w 2487528"/>
              <a:gd name="connsiteY0" fmla="*/ 1517583 h 1517683"/>
              <a:gd name="connsiteX1" fmla="*/ 2051249 w 2487528"/>
              <a:gd name="connsiteY1" fmla="*/ 1510542 h 1517683"/>
              <a:gd name="connsiteX2" fmla="*/ 2475237 w 2487528"/>
              <a:gd name="connsiteY2" fmla="*/ 1040919 h 1517683"/>
              <a:gd name="connsiteX3" fmla="*/ 1937367 w 2487528"/>
              <a:gd name="connsiteY3" fmla="*/ 818683 h 1517683"/>
              <a:gd name="connsiteX4" fmla="*/ 2235119 w 2487528"/>
              <a:gd name="connsiteY4" fmla="*/ 775628 h 1517683"/>
              <a:gd name="connsiteX5" fmla="*/ 2138548 w 2487528"/>
              <a:gd name="connsiteY5" fmla="*/ 395289 h 1517683"/>
              <a:gd name="connsiteX6" fmla="*/ 1687680 w 2487528"/>
              <a:gd name="connsiteY6" fmla="*/ 370953 h 1517683"/>
              <a:gd name="connsiteX7" fmla="*/ 1628383 w 2487528"/>
              <a:gd name="connsiteY7" fmla="*/ 878035 h 1517683"/>
              <a:gd name="connsiteX8" fmla="*/ 1286583 w 2487528"/>
              <a:gd name="connsiteY8" fmla="*/ 17428 h 1517683"/>
              <a:gd name="connsiteX9" fmla="*/ 612456 w 2487528"/>
              <a:gd name="connsiteY9" fmla="*/ 364567 h 1517683"/>
              <a:gd name="connsiteX10" fmla="*/ 1119373 w 2487528"/>
              <a:gd name="connsiteY10" fmla="*/ 909639 h 1517683"/>
              <a:gd name="connsiteX11" fmla="*/ 23087 w 2487528"/>
              <a:gd name="connsiteY11" fmla="*/ 740674 h 1517683"/>
              <a:gd name="connsiteX12" fmla="*/ 693150 w 2487528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19940 w 2491326"/>
              <a:gd name="connsiteY3" fmla="*/ 794445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47193 w 2491326"/>
              <a:gd name="connsiteY3" fmla="*/ 99441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29014 w 2491326"/>
              <a:gd name="connsiteY3" fmla="*/ 842922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74599 w 2491326"/>
              <a:gd name="connsiteY7" fmla="*/ 787140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87140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56420 w 2491326"/>
              <a:gd name="connsiteY7" fmla="*/ 659888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92778 w 2491326"/>
              <a:gd name="connsiteY7" fmla="*/ 70836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35074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1101 w 2526440"/>
              <a:gd name="connsiteY3" fmla="*/ 697491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26440" h="1517683">
                <a:moveTo>
                  <a:pt x="696948" y="1517583"/>
                </a:moveTo>
                <a:lnTo>
                  <a:pt x="2055047" y="1510542"/>
                </a:lnTo>
                <a:cubicBezTo>
                  <a:pt x="2429615" y="1503751"/>
                  <a:pt x="2554101" y="1207859"/>
                  <a:pt x="2521453" y="1028800"/>
                </a:cubicBezTo>
                <a:cubicBezTo>
                  <a:pt x="2506695" y="843051"/>
                  <a:pt x="2449201" y="801959"/>
                  <a:pt x="2347161" y="770207"/>
                </a:cubicBezTo>
                <a:cubicBezTo>
                  <a:pt x="2197270" y="723566"/>
                  <a:pt x="2124856" y="935464"/>
                  <a:pt x="2190440" y="799867"/>
                </a:cubicBezTo>
                <a:cubicBezTo>
                  <a:pt x="2234542" y="734587"/>
                  <a:pt x="2245581" y="472540"/>
                  <a:pt x="2142346" y="395289"/>
                </a:cubicBezTo>
                <a:cubicBezTo>
                  <a:pt x="2044729" y="314397"/>
                  <a:pt x="1898493" y="240092"/>
                  <a:pt x="1721776" y="358834"/>
                </a:cubicBezTo>
                <a:cubicBezTo>
                  <a:pt x="1756627" y="497910"/>
                  <a:pt x="1771885" y="555755"/>
                  <a:pt x="1674599" y="726544"/>
                </a:cubicBezTo>
                <a:cubicBezTo>
                  <a:pt x="1824943" y="476673"/>
                  <a:pt x="1779588" y="188015"/>
                  <a:pt x="1290381" y="17428"/>
                </a:cubicBezTo>
                <a:cubicBezTo>
                  <a:pt x="1048053" y="-57138"/>
                  <a:pt x="678873" y="116715"/>
                  <a:pt x="616254" y="364567"/>
                </a:cubicBezTo>
                <a:cubicBezTo>
                  <a:pt x="801129" y="403135"/>
                  <a:pt x="1029735" y="461579"/>
                  <a:pt x="1127147" y="794345"/>
                </a:cubicBezTo>
                <a:cubicBezTo>
                  <a:pt x="1070372" y="588809"/>
                  <a:pt x="907572" y="395952"/>
                  <a:pt x="609565" y="367791"/>
                </a:cubicBezTo>
                <a:cubicBezTo>
                  <a:pt x="363240" y="347581"/>
                  <a:pt x="99786" y="553680"/>
                  <a:pt x="26885" y="740674"/>
                </a:cubicBezTo>
                <a:cubicBezTo>
                  <a:pt x="-86365" y="1122891"/>
                  <a:pt x="162167" y="1524982"/>
                  <a:pt x="696948" y="1517583"/>
                </a:cubicBezTo>
                <a:close/>
              </a:path>
            </a:pathLst>
          </a:custGeom>
          <a:noFill/>
          <a:ln w="50800">
            <a:solidFill>
              <a:schemeClr val="bg1">
                <a:alpha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/>
          </a:p>
        </p:txBody>
      </p:sp>
      <p:sp>
        <p:nvSpPr>
          <p:cNvPr id="5" name="Text Placeholder 1">
            <a:extLst>
              <a:ext uri="{FF2B5EF4-FFF2-40B4-BE49-F238E27FC236}">
                <a16:creationId xmlns="" xmlns:a16="http://schemas.microsoft.com/office/drawing/2014/main" id="{BBCDE17C-780B-4DF7-B395-E81C60286920}"/>
              </a:ext>
            </a:extLst>
          </p:cNvPr>
          <p:cNvSpPr txBox="1">
            <a:spLocks/>
          </p:cNvSpPr>
          <p:nvPr/>
        </p:nvSpPr>
        <p:spPr>
          <a:xfrm>
            <a:off x="323529" y="287255"/>
            <a:ext cx="11573197" cy="813014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marL="342891" indent="-342891" algn="l" defTabSz="1371566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675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457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240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6024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806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589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371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155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RADIO</a:t>
            </a:r>
            <a:endParaRPr lang="en-US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Freeform: Shape 189">
            <a:extLst>
              <a:ext uri="{FF2B5EF4-FFF2-40B4-BE49-F238E27FC236}">
                <a16:creationId xmlns="" xmlns:a16="http://schemas.microsoft.com/office/drawing/2014/main" id="{5C4B7512-EF8D-419B-8BD9-BE236A10D0D9}"/>
              </a:ext>
            </a:extLst>
          </p:cNvPr>
          <p:cNvSpPr/>
          <p:nvPr/>
        </p:nvSpPr>
        <p:spPr>
          <a:xfrm rot="20400000">
            <a:off x="-249122" y="2794384"/>
            <a:ext cx="4408992" cy="645805"/>
          </a:xfrm>
          <a:custGeom>
            <a:avLst/>
            <a:gdLst>
              <a:gd name="connsiteX0" fmla="*/ 6762406 w 6762406"/>
              <a:gd name="connsiteY0" fmla="*/ 0 h 1396040"/>
              <a:gd name="connsiteX1" fmla="*/ 6762406 w 6762406"/>
              <a:gd name="connsiteY1" fmla="*/ 1396040 h 1396040"/>
              <a:gd name="connsiteX2" fmla="*/ 0 w 6762406"/>
              <a:gd name="connsiteY2" fmla="*/ 1396040 h 1396040"/>
              <a:gd name="connsiteX3" fmla="*/ 508117 w 6762406"/>
              <a:gd name="connsiteY3" fmla="*/ 1 h 1396040"/>
              <a:gd name="connsiteX0" fmla="*/ 6568324 w 6568324"/>
              <a:gd name="connsiteY0" fmla="*/ 0 h 1410321"/>
              <a:gd name="connsiteX1" fmla="*/ 6568324 w 6568324"/>
              <a:gd name="connsiteY1" fmla="*/ 1396040 h 1410321"/>
              <a:gd name="connsiteX2" fmla="*/ 0 w 6568324"/>
              <a:gd name="connsiteY2" fmla="*/ 1410322 h 1410321"/>
              <a:gd name="connsiteX3" fmla="*/ 314035 w 6568324"/>
              <a:gd name="connsiteY3" fmla="*/ 1 h 1410321"/>
              <a:gd name="connsiteX4" fmla="*/ 6568324 w 6568324"/>
              <a:gd name="connsiteY4" fmla="*/ 0 h 1410321"/>
              <a:gd name="connsiteX0" fmla="*/ 6613487 w 6613487"/>
              <a:gd name="connsiteY0" fmla="*/ 0 h 1408526"/>
              <a:gd name="connsiteX1" fmla="*/ 6613487 w 6613487"/>
              <a:gd name="connsiteY1" fmla="*/ 1396040 h 1408526"/>
              <a:gd name="connsiteX2" fmla="*/ 0 w 6613487"/>
              <a:gd name="connsiteY2" fmla="*/ 1408527 h 1408526"/>
              <a:gd name="connsiteX3" fmla="*/ 359198 w 6613487"/>
              <a:gd name="connsiteY3" fmla="*/ 1 h 1408526"/>
              <a:gd name="connsiteX4" fmla="*/ 6613487 w 6613487"/>
              <a:gd name="connsiteY4" fmla="*/ 0 h 140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3487" h="1408526">
                <a:moveTo>
                  <a:pt x="6613487" y="0"/>
                </a:moveTo>
                <a:lnTo>
                  <a:pt x="6613487" y="1396040"/>
                </a:lnTo>
                <a:lnTo>
                  <a:pt x="0" y="1408527"/>
                </a:lnTo>
                <a:lnTo>
                  <a:pt x="359198" y="1"/>
                </a:lnTo>
                <a:lnTo>
                  <a:pt x="661348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2" name="Freeform: Shape 191">
            <a:extLst>
              <a:ext uri="{FF2B5EF4-FFF2-40B4-BE49-F238E27FC236}">
                <a16:creationId xmlns="" xmlns:a16="http://schemas.microsoft.com/office/drawing/2014/main" id="{0C36A924-89AF-49E8-AB9F-D6E25C81F147}"/>
              </a:ext>
            </a:extLst>
          </p:cNvPr>
          <p:cNvSpPr/>
          <p:nvPr/>
        </p:nvSpPr>
        <p:spPr>
          <a:xfrm rot="20400000">
            <a:off x="-182357" y="5314769"/>
            <a:ext cx="8441278" cy="640080"/>
          </a:xfrm>
          <a:custGeom>
            <a:avLst/>
            <a:gdLst>
              <a:gd name="connsiteX0" fmla="*/ 12785260 w 12785260"/>
              <a:gd name="connsiteY0" fmla="*/ 0 h 1396040"/>
              <a:gd name="connsiteX1" fmla="*/ 12785260 w 12785260"/>
              <a:gd name="connsiteY1" fmla="*/ 1396040 h 1396040"/>
              <a:gd name="connsiteX2" fmla="*/ 2474427 w 12785260"/>
              <a:gd name="connsiteY2" fmla="*/ 1396040 h 1396040"/>
              <a:gd name="connsiteX3" fmla="*/ 0 w 12785260"/>
              <a:gd name="connsiteY3" fmla="*/ 495422 h 1396040"/>
              <a:gd name="connsiteX4" fmla="*/ 180319 w 12785260"/>
              <a:gd name="connsiteY4" fmla="*/ 1 h 1396040"/>
              <a:gd name="connsiteX0" fmla="*/ 12665613 w 12665613"/>
              <a:gd name="connsiteY0" fmla="*/ 0 h 1396040"/>
              <a:gd name="connsiteX1" fmla="*/ 12665613 w 12665613"/>
              <a:gd name="connsiteY1" fmla="*/ 1396040 h 1396040"/>
              <a:gd name="connsiteX2" fmla="*/ 2354780 w 12665613"/>
              <a:gd name="connsiteY2" fmla="*/ 1396040 h 1396040"/>
              <a:gd name="connsiteX3" fmla="*/ 0 w 12665613"/>
              <a:gd name="connsiteY3" fmla="*/ 381881 h 1396040"/>
              <a:gd name="connsiteX4" fmla="*/ 60672 w 12665613"/>
              <a:gd name="connsiteY4" fmla="*/ 1 h 1396040"/>
              <a:gd name="connsiteX5" fmla="*/ 12665613 w 12665613"/>
              <a:gd name="connsiteY5" fmla="*/ 0 h 1396040"/>
              <a:gd name="connsiteX0" fmla="*/ 12655840 w 12655841"/>
              <a:gd name="connsiteY0" fmla="*/ 0 h 1396040"/>
              <a:gd name="connsiteX1" fmla="*/ 12655840 w 12655841"/>
              <a:gd name="connsiteY1" fmla="*/ 1396040 h 1396040"/>
              <a:gd name="connsiteX2" fmla="*/ 2345007 w 12655841"/>
              <a:gd name="connsiteY2" fmla="*/ 1396040 h 1396040"/>
              <a:gd name="connsiteX3" fmla="*/ -1 w 12655841"/>
              <a:gd name="connsiteY3" fmla="*/ 342838 h 1396040"/>
              <a:gd name="connsiteX4" fmla="*/ 50899 w 12655841"/>
              <a:gd name="connsiteY4" fmla="*/ 1 h 1396040"/>
              <a:gd name="connsiteX5" fmla="*/ 12655840 w 12655841"/>
              <a:gd name="connsiteY5" fmla="*/ 0 h 1396040"/>
              <a:gd name="connsiteX0" fmla="*/ 12650954 w 12650954"/>
              <a:gd name="connsiteY0" fmla="*/ 0 h 1396040"/>
              <a:gd name="connsiteX1" fmla="*/ 12650954 w 12650954"/>
              <a:gd name="connsiteY1" fmla="*/ 1396040 h 1396040"/>
              <a:gd name="connsiteX2" fmla="*/ 2340121 w 12650954"/>
              <a:gd name="connsiteY2" fmla="*/ 1396040 h 1396040"/>
              <a:gd name="connsiteX3" fmla="*/ -1 w 12650954"/>
              <a:gd name="connsiteY3" fmla="*/ 323318 h 1396040"/>
              <a:gd name="connsiteX4" fmla="*/ 46013 w 12650954"/>
              <a:gd name="connsiteY4" fmla="*/ 1 h 1396040"/>
              <a:gd name="connsiteX5" fmla="*/ 12650954 w 12650954"/>
              <a:gd name="connsiteY5" fmla="*/ 0 h 1396040"/>
              <a:gd name="connsiteX0" fmla="*/ 12641183 w 12641183"/>
              <a:gd name="connsiteY0" fmla="*/ 0 h 1396040"/>
              <a:gd name="connsiteX1" fmla="*/ 12641183 w 12641183"/>
              <a:gd name="connsiteY1" fmla="*/ 1396040 h 1396040"/>
              <a:gd name="connsiteX2" fmla="*/ 2330350 w 12641183"/>
              <a:gd name="connsiteY2" fmla="*/ 1396040 h 1396040"/>
              <a:gd name="connsiteX3" fmla="*/ 0 w 12641183"/>
              <a:gd name="connsiteY3" fmla="*/ 284274 h 1396040"/>
              <a:gd name="connsiteX4" fmla="*/ 36242 w 12641183"/>
              <a:gd name="connsiteY4" fmla="*/ 1 h 1396040"/>
              <a:gd name="connsiteX5" fmla="*/ 12641183 w 12641183"/>
              <a:gd name="connsiteY5" fmla="*/ 0 h 1396040"/>
              <a:gd name="connsiteX0" fmla="*/ 12644836 w 12644836"/>
              <a:gd name="connsiteY0" fmla="*/ 0 h 1396040"/>
              <a:gd name="connsiteX1" fmla="*/ 12644836 w 12644836"/>
              <a:gd name="connsiteY1" fmla="*/ 1396040 h 1396040"/>
              <a:gd name="connsiteX2" fmla="*/ 2334003 w 12644836"/>
              <a:gd name="connsiteY2" fmla="*/ 1396040 h 1396040"/>
              <a:gd name="connsiteX3" fmla="*/ 0 w 12644836"/>
              <a:gd name="connsiteY3" fmla="*/ 238126 h 1396040"/>
              <a:gd name="connsiteX4" fmla="*/ 39895 w 12644836"/>
              <a:gd name="connsiteY4" fmla="*/ 1 h 1396040"/>
              <a:gd name="connsiteX5" fmla="*/ 12644836 w 12644836"/>
              <a:gd name="connsiteY5" fmla="*/ 0 h 1396040"/>
              <a:gd name="connsiteX0" fmla="*/ 12671689 w 12671689"/>
              <a:gd name="connsiteY0" fmla="*/ 0 h 1396040"/>
              <a:gd name="connsiteX1" fmla="*/ 12671689 w 12671689"/>
              <a:gd name="connsiteY1" fmla="*/ 1396040 h 1396040"/>
              <a:gd name="connsiteX2" fmla="*/ 2360856 w 12671689"/>
              <a:gd name="connsiteY2" fmla="*/ 1396040 h 1396040"/>
              <a:gd name="connsiteX3" fmla="*/ 0 w 12671689"/>
              <a:gd name="connsiteY3" fmla="*/ 223916 h 1396040"/>
              <a:gd name="connsiteX4" fmla="*/ 66748 w 12671689"/>
              <a:gd name="connsiteY4" fmla="*/ 1 h 1396040"/>
              <a:gd name="connsiteX5" fmla="*/ 12671689 w 12671689"/>
              <a:gd name="connsiteY5" fmla="*/ 0 h 1396040"/>
              <a:gd name="connsiteX0" fmla="*/ 12661916 w 12661916"/>
              <a:gd name="connsiteY0" fmla="*/ 0 h 1396040"/>
              <a:gd name="connsiteX1" fmla="*/ 12661916 w 12661916"/>
              <a:gd name="connsiteY1" fmla="*/ 1396040 h 1396040"/>
              <a:gd name="connsiteX2" fmla="*/ 2351083 w 12661916"/>
              <a:gd name="connsiteY2" fmla="*/ 1396040 h 1396040"/>
              <a:gd name="connsiteX3" fmla="*/ -1 w 12661916"/>
              <a:gd name="connsiteY3" fmla="*/ 184873 h 1396040"/>
              <a:gd name="connsiteX4" fmla="*/ 56975 w 12661916"/>
              <a:gd name="connsiteY4" fmla="*/ 1 h 1396040"/>
              <a:gd name="connsiteX5" fmla="*/ 12661916 w 12661916"/>
              <a:gd name="connsiteY5" fmla="*/ 0 h 1396040"/>
              <a:gd name="connsiteX0" fmla="*/ 12661918 w 12661918"/>
              <a:gd name="connsiteY0" fmla="*/ 0 h 1396040"/>
              <a:gd name="connsiteX1" fmla="*/ 12661918 w 12661918"/>
              <a:gd name="connsiteY1" fmla="*/ 1396040 h 1396040"/>
              <a:gd name="connsiteX2" fmla="*/ 2305920 w 12661918"/>
              <a:gd name="connsiteY2" fmla="*/ 1394245 h 1396040"/>
              <a:gd name="connsiteX3" fmla="*/ 1 w 12661918"/>
              <a:gd name="connsiteY3" fmla="*/ 184873 h 1396040"/>
              <a:gd name="connsiteX4" fmla="*/ 56977 w 12661918"/>
              <a:gd name="connsiteY4" fmla="*/ 1 h 1396040"/>
              <a:gd name="connsiteX5" fmla="*/ 12661918 w 12661918"/>
              <a:gd name="connsiteY5" fmla="*/ 0 h 139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61918" h="1396040">
                <a:moveTo>
                  <a:pt x="12661918" y="0"/>
                </a:moveTo>
                <a:lnTo>
                  <a:pt x="12661918" y="1396040"/>
                </a:lnTo>
                <a:lnTo>
                  <a:pt x="2305920" y="1394245"/>
                </a:lnTo>
                <a:lnTo>
                  <a:pt x="1" y="184873"/>
                </a:lnTo>
                <a:lnTo>
                  <a:pt x="56977" y="1"/>
                </a:lnTo>
                <a:lnTo>
                  <a:pt x="1266191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1" name="Freeform: Shape 190">
            <a:extLst>
              <a:ext uri="{FF2B5EF4-FFF2-40B4-BE49-F238E27FC236}">
                <a16:creationId xmlns="" xmlns:a16="http://schemas.microsoft.com/office/drawing/2014/main" id="{119C06F7-C281-4D24-A94C-77D8570518A2}"/>
              </a:ext>
            </a:extLst>
          </p:cNvPr>
          <p:cNvSpPr/>
          <p:nvPr/>
        </p:nvSpPr>
        <p:spPr>
          <a:xfrm rot="20400000">
            <a:off x="-387612" y="3667348"/>
            <a:ext cx="8900339" cy="663706"/>
          </a:xfrm>
          <a:custGeom>
            <a:avLst/>
            <a:gdLst>
              <a:gd name="connsiteX0" fmla="*/ 14240466 w 14240466"/>
              <a:gd name="connsiteY0" fmla="*/ 0 h 1396040"/>
              <a:gd name="connsiteX1" fmla="*/ 14240466 w 14240466"/>
              <a:gd name="connsiteY1" fmla="*/ 1396040 h 1396040"/>
              <a:gd name="connsiteX2" fmla="*/ 0 w 14240466"/>
              <a:gd name="connsiteY2" fmla="*/ 1396040 h 1396040"/>
              <a:gd name="connsiteX3" fmla="*/ 508117 w 14240466"/>
              <a:gd name="connsiteY3" fmla="*/ 0 h 1396040"/>
              <a:gd name="connsiteX0" fmla="*/ 14114746 w 14114747"/>
              <a:gd name="connsiteY0" fmla="*/ 0 h 1440466"/>
              <a:gd name="connsiteX1" fmla="*/ 14114746 w 14114747"/>
              <a:gd name="connsiteY1" fmla="*/ 1396040 h 1440466"/>
              <a:gd name="connsiteX2" fmla="*/ 0 w 14114747"/>
              <a:gd name="connsiteY2" fmla="*/ 1440466 h 1440466"/>
              <a:gd name="connsiteX3" fmla="*/ 382397 w 14114747"/>
              <a:gd name="connsiteY3" fmla="*/ 0 h 1440466"/>
              <a:gd name="connsiteX4" fmla="*/ 14114746 w 14114747"/>
              <a:gd name="connsiteY4" fmla="*/ 0 h 1440466"/>
              <a:gd name="connsiteX0" fmla="*/ 14101319 w 14101319"/>
              <a:gd name="connsiteY0" fmla="*/ 0 h 1447570"/>
              <a:gd name="connsiteX1" fmla="*/ 14101319 w 14101319"/>
              <a:gd name="connsiteY1" fmla="*/ 1396040 h 1447570"/>
              <a:gd name="connsiteX2" fmla="*/ 0 w 14101319"/>
              <a:gd name="connsiteY2" fmla="*/ 1447570 h 1447570"/>
              <a:gd name="connsiteX3" fmla="*/ 368970 w 14101319"/>
              <a:gd name="connsiteY3" fmla="*/ 0 h 1447570"/>
              <a:gd name="connsiteX4" fmla="*/ 14101319 w 14101319"/>
              <a:gd name="connsiteY4" fmla="*/ 0 h 1447570"/>
              <a:gd name="connsiteX0" fmla="*/ 14101319 w 14101319"/>
              <a:gd name="connsiteY0" fmla="*/ 0 h 1447570"/>
              <a:gd name="connsiteX1" fmla="*/ 14101319 w 14101319"/>
              <a:gd name="connsiteY1" fmla="*/ 1396040 h 1447570"/>
              <a:gd name="connsiteX2" fmla="*/ 0 w 14101319"/>
              <a:gd name="connsiteY2" fmla="*/ 1447570 h 1447570"/>
              <a:gd name="connsiteX3" fmla="*/ 398732 w 14101319"/>
              <a:gd name="connsiteY3" fmla="*/ 14209 h 1447570"/>
              <a:gd name="connsiteX4" fmla="*/ 14101319 w 14101319"/>
              <a:gd name="connsiteY4" fmla="*/ 0 h 144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1319" h="1447570">
                <a:moveTo>
                  <a:pt x="14101319" y="0"/>
                </a:moveTo>
                <a:lnTo>
                  <a:pt x="14101319" y="1396040"/>
                </a:lnTo>
                <a:lnTo>
                  <a:pt x="0" y="1447570"/>
                </a:lnTo>
                <a:lnTo>
                  <a:pt x="398732" y="14209"/>
                </a:lnTo>
                <a:lnTo>
                  <a:pt x="1410131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8C24A3DC-9C6F-490C-8D43-1DCB50EA0F86}"/>
              </a:ext>
            </a:extLst>
          </p:cNvPr>
          <p:cNvGrpSpPr/>
          <p:nvPr/>
        </p:nvGrpSpPr>
        <p:grpSpPr>
          <a:xfrm rot="20275744" flipH="1">
            <a:off x="7644597" y="1563322"/>
            <a:ext cx="1256602" cy="1424069"/>
            <a:chOff x="5365048" y="479821"/>
            <a:chExt cx="8036930" cy="9108010"/>
          </a:xfrm>
          <a:solidFill>
            <a:schemeClr val="accent1"/>
          </a:solidFill>
          <a:effectLst/>
        </p:grpSpPr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C18FAC41-701E-4DF6-B9DB-EB6CDA37C4B1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B5AC0919-A6CB-45D5-A2E3-655F5BECF02D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C7FF51A6-1E76-4E5A-A8A8-2650BF77A2C7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6BAA29CF-A03D-4071-9B94-2B86262C8BB2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52756302-ED1C-470D-9C6B-5995DCE79B6B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E681008B-9ABC-4047-A57E-F231D259158E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CF7C5571-0C9A-4FFE-9A98-C6B807A43610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="" xmlns:a16="http://schemas.microsoft.com/office/drawing/2014/main" id="{B929E63B-1CBC-46B3-B02C-9151D1FBAF5A}"/>
              </a:ext>
            </a:extLst>
          </p:cNvPr>
          <p:cNvGrpSpPr/>
          <p:nvPr/>
        </p:nvGrpSpPr>
        <p:grpSpPr>
          <a:xfrm rot="20275744" flipH="1">
            <a:off x="3433043" y="1452861"/>
            <a:ext cx="1256602" cy="1424069"/>
            <a:chOff x="5365048" y="479821"/>
            <a:chExt cx="8036930" cy="9108010"/>
          </a:xfrm>
          <a:effectLst/>
        </p:grpSpPr>
        <p:sp>
          <p:nvSpPr>
            <p:cNvPr id="117" name="Freeform: Shape 116">
              <a:extLst>
                <a:ext uri="{FF2B5EF4-FFF2-40B4-BE49-F238E27FC236}">
                  <a16:creationId xmlns="" xmlns:a16="http://schemas.microsoft.com/office/drawing/2014/main" id="{5807A31B-FC58-4B60-884C-9E66FC2B1B21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="" xmlns:a16="http://schemas.microsoft.com/office/drawing/2014/main" id="{11B48938-611C-49BD-922C-72C1AEFFBC3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="" xmlns:a16="http://schemas.microsoft.com/office/drawing/2014/main" id="{20E2643A-4FBF-4205-B041-6EB47E2C6ECA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="" xmlns:a16="http://schemas.microsoft.com/office/drawing/2014/main" id="{A201549F-3113-4E87-ADDC-C3228A2F3E9E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="" xmlns:a16="http://schemas.microsoft.com/office/drawing/2014/main" id="{0BD3642F-1CC5-425F-BB7D-A804F9161487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="" xmlns:a16="http://schemas.microsoft.com/office/drawing/2014/main" id="{81B74E68-3EC6-4B9A-8C83-38380846F828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="" xmlns:a16="http://schemas.microsoft.com/office/drawing/2014/main" id="{4C7D52FB-0523-448D-82AE-6FFED831143B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="" xmlns:a16="http://schemas.microsoft.com/office/drawing/2014/main" id="{0BBF9B8D-6B3C-4FF5-83C5-D3CCF82F89FD}"/>
              </a:ext>
            </a:extLst>
          </p:cNvPr>
          <p:cNvGrpSpPr/>
          <p:nvPr/>
        </p:nvGrpSpPr>
        <p:grpSpPr>
          <a:xfrm rot="20275744" flipH="1">
            <a:off x="7425089" y="3259443"/>
            <a:ext cx="1256602" cy="1424069"/>
            <a:chOff x="5365048" y="479821"/>
            <a:chExt cx="8036930" cy="9108010"/>
          </a:xfrm>
          <a:effectLst/>
        </p:grpSpPr>
        <p:sp>
          <p:nvSpPr>
            <p:cNvPr id="125" name="Freeform: Shape 124">
              <a:extLst>
                <a:ext uri="{FF2B5EF4-FFF2-40B4-BE49-F238E27FC236}">
                  <a16:creationId xmlns="" xmlns:a16="http://schemas.microsoft.com/office/drawing/2014/main" id="{43E2F62D-9BA7-446E-8F70-E801ED57AC02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="" xmlns:a16="http://schemas.microsoft.com/office/drawing/2014/main" id="{E15C951B-BD97-409A-810A-7D1AEDD5C567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="" xmlns:a16="http://schemas.microsoft.com/office/drawing/2014/main" id="{9173AB4C-2E30-4E2B-9669-177A8D985512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="" xmlns:a16="http://schemas.microsoft.com/office/drawing/2014/main" id="{5984D231-8462-4786-B6DA-266BCDAE6C73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="" xmlns:a16="http://schemas.microsoft.com/office/drawing/2014/main" id="{630F7E03-69E9-4C19-A20E-B164F3289551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="" xmlns:a16="http://schemas.microsoft.com/office/drawing/2014/main" id="{5475C07C-702D-4C31-A275-B26C58381D34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="" xmlns:a16="http://schemas.microsoft.com/office/drawing/2014/main" id="{DF215B46-DAD6-4094-8983-E89C423E4D12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143" name="TextBox 142">
            <a:extLst>
              <a:ext uri="{FF2B5EF4-FFF2-40B4-BE49-F238E27FC236}">
                <a16:creationId xmlns="" xmlns:a16="http://schemas.microsoft.com/office/drawing/2014/main" id="{8457E393-9A56-42D7-A8EB-EC84C3C528D0}"/>
              </a:ext>
            </a:extLst>
          </p:cNvPr>
          <p:cNvSpPr txBox="1"/>
          <p:nvPr/>
        </p:nvSpPr>
        <p:spPr>
          <a:xfrm rot="20399101">
            <a:off x="919755" y="2689795"/>
            <a:ext cx="2961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b="1" dirty="0">
                <a:latin typeface="Times New Roman" pitchFamily="18" charset="0"/>
                <a:cs typeface="Times New Roman" pitchFamily="18" charset="0"/>
              </a:rPr>
              <a:t>Nhà tài trợ sẽ được nhắc tên trong chuyên mục trên sóng VOH.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="" xmlns:a16="http://schemas.microsoft.com/office/drawing/2014/main" id="{123F8914-7C20-4620-B15A-2E582A531187}"/>
              </a:ext>
            </a:extLst>
          </p:cNvPr>
          <p:cNvSpPr txBox="1"/>
          <p:nvPr/>
        </p:nvSpPr>
        <p:spPr>
          <a:xfrm rot="20400000">
            <a:off x="162816" y="3282833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="" xmlns:a16="http://schemas.microsoft.com/office/drawing/2014/main" id="{8BCFBFA0-506E-4DB7-B6E7-5AA984EDA506}"/>
              </a:ext>
            </a:extLst>
          </p:cNvPr>
          <p:cNvSpPr txBox="1"/>
          <p:nvPr/>
        </p:nvSpPr>
        <p:spPr>
          <a:xfrm rot="20399101">
            <a:off x="4085402" y="3218344"/>
            <a:ext cx="3235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1400" dirty="0">
              <a:cs typeface="Arial" panose="020B0604020202020204" pitchFamily="34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="" xmlns:a16="http://schemas.microsoft.com/office/drawing/2014/main" id="{B75F2D54-1205-4223-B7C6-5943038C6555}"/>
              </a:ext>
            </a:extLst>
          </p:cNvPr>
          <p:cNvSpPr txBox="1"/>
          <p:nvPr/>
        </p:nvSpPr>
        <p:spPr>
          <a:xfrm rot="20400000">
            <a:off x="3298642" y="3760099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cs typeface="Arial" pitchFamily="34" charset="0"/>
              </a:rPr>
              <a:t>02</a:t>
            </a:r>
            <a:endParaRPr lang="ko-KR" altLang="en-US" sz="3600" b="1" dirty="0">
              <a:cs typeface="Arial" pitchFamily="34" charset="0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="" xmlns:a16="http://schemas.microsoft.com/office/drawing/2014/main" id="{B40AF892-AE21-478F-82BB-ED31D51CAF14}"/>
              </a:ext>
            </a:extLst>
          </p:cNvPr>
          <p:cNvSpPr txBox="1"/>
          <p:nvPr/>
        </p:nvSpPr>
        <p:spPr>
          <a:xfrm rot="20399101">
            <a:off x="4296750" y="4689677"/>
            <a:ext cx="3235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b="1" dirty="0">
                <a:latin typeface="Times New Roman" pitchFamily="18" charset="0"/>
                <a:cs typeface="Times New Roman" pitchFamily="18" charset="0"/>
              </a:rPr>
              <a:t>Chuyên gia của nhãn hàng được ưu tiên tham gia tư vấn trong chuyên mục.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="" xmlns:a16="http://schemas.microsoft.com/office/drawing/2014/main" id="{302AAEEF-0C14-4AAE-9D86-CE53A4CF42F9}"/>
              </a:ext>
            </a:extLst>
          </p:cNvPr>
          <p:cNvSpPr txBox="1"/>
          <p:nvPr/>
        </p:nvSpPr>
        <p:spPr>
          <a:xfrm rot="20400000">
            <a:off x="3538565" y="5310578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6" name="Freeform 13">
            <a:extLst>
              <a:ext uri="{FF2B5EF4-FFF2-40B4-BE49-F238E27FC236}">
                <a16:creationId xmlns="" xmlns:a16="http://schemas.microsoft.com/office/drawing/2014/main" id="{465DD719-5AC3-4DD1-9A9C-F926B4CE8029}"/>
              </a:ext>
            </a:extLst>
          </p:cNvPr>
          <p:cNvSpPr>
            <a:spLocks noChangeAspect="1"/>
          </p:cNvSpPr>
          <p:nvPr/>
        </p:nvSpPr>
        <p:spPr>
          <a:xfrm flipH="1">
            <a:off x="5306440" y="1674994"/>
            <a:ext cx="1242669" cy="669529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77" name="Freeform 19">
            <a:extLst>
              <a:ext uri="{FF2B5EF4-FFF2-40B4-BE49-F238E27FC236}">
                <a16:creationId xmlns="" xmlns:a16="http://schemas.microsoft.com/office/drawing/2014/main" id="{346295F9-5B04-4725-83A8-904603566AF9}"/>
              </a:ext>
            </a:extLst>
          </p:cNvPr>
          <p:cNvSpPr>
            <a:spLocks noChangeAspect="1"/>
          </p:cNvSpPr>
          <p:nvPr/>
        </p:nvSpPr>
        <p:spPr>
          <a:xfrm flipH="1">
            <a:off x="406205" y="1100269"/>
            <a:ext cx="1008262" cy="543235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78" name="Freeform 11">
            <a:extLst>
              <a:ext uri="{FF2B5EF4-FFF2-40B4-BE49-F238E27FC236}">
                <a16:creationId xmlns="" xmlns:a16="http://schemas.microsoft.com/office/drawing/2014/main" id="{05E51986-54D9-43ED-91BB-C39F37EAE69B}"/>
              </a:ext>
            </a:extLst>
          </p:cNvPr>
          <p:cNvSpPr/>
          <p:nvPr/>
        </p:nvSpPr>
        <p:spPr>
          <a:xfrm>
            <a:off x="10359992" y="1198386"/>
            <a:ext cx="1242669" cy="757017"/>
          </a:xfrm>
          <a:custGeom>
            <a:avLst/>
            <a:gdLst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52425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39911 h 1539911"/>
              <a:gd name="connsiteX1" fmla="*/ 1952625 w 2305050"/>
              <a:gd name="connsiteY1" fmla="*/ 1473236 h 1539911"/>
              <a:gd name="connsiteX2" fmla="*/ 2305050 w 2305050"/>
              <a:gd name="connsiteY2" fmla="*/ 844586 h 1539911"/>
              <a:gd name="connsiteX3" fmla="*/ 1762125 w 2305050"/>
              <a:gd name="connsiteY3" fmla="*/ 854111 h 1539911"/>
              <a:gd name="connsiteX4" fmla="*/ 2047875 w 2305050"/>
              <a:gd name="connsiteY4" fmla="*/ 377861 h 1539911"/>
              <a:gd name="connsiteX5" fmla="*/ 1581150 w 2305050"/>
              <a:gd name="connsiteY5" fmla="*/ 358811 h 1539911"/>
              <a:gd name="connsiteX6" fmla="*/ 1495425 w 2305050"/>
              <a:gd name="connsiteY6" fmla="*/ 987461 h 1539911"/>
              <a:gd name="connsiteX7" fmla="*/ 1195910 w 2305050"/>
              <a:gd name="connsiteY7" fmla="*/ 0 h 1539911"/>
              <a:gd name="connsiteX8" fmla="*/ 542925 w 2305050"/>
              <a:gd name="connsiteY8" fmla="*/ 347139 h 1539911"/>
              <a:gd name="connsiteX9" fmla="*/ 1028700 w 2305050"/>
              <a:gd name="connsiteY9" fmla="*/ 892211 h 1539911"/>
              <a:gd name="connsiteX10" fmla="*/ 0 w 2305050"/>
              <a:gd name="connsiteY10" fmla="*/ 663611 h 1539911"/>
              <a:gd name="connsiteX11" fmla="*/ 590550 w 2305050"/>
              <a:gd name="connsiteY11" fmla="*/ 1539911 h 1539911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42925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21783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56076 h 1556076"/>
              <a:gd name="connsiteX1" fmla="*/ 1952625 w 2305050"/>
              <a:gd name="connsiteY1" fmla="*/ 1489401 h 1556076"/>
              <a:gd name="connsiteX2" fmla="*/ 2305050 w 2305050"/>
              <a:gd name="connsiteY2" fmla="*/ 860751 h 1556076"/>
              <a:gd name="connsiteX3" fmla="*/ 1762125 w 2305050"/>
              <a:gd name="connsiteY3" fmla="*/ 870276 h 1556076"/>
              <a:gd name="connsiteX4" fmla="*/ 2047875 w 2305050"/>
              <a:gd name="connsiteY4" fmla="*/ 394026 h 1556076"/>
              <a:gd name="connsiteX5" fmla="*/ 1581150 w 2305050"/>
              <a:gd name="connsiteY5" fmla="*/ 374976 h 1556076"/>
              <a:gd name="connsiteX6" fmla="*/ 1495425 w 2305050"/>
              <a:gd name="connsiteY6" fmla="*/ 1003626 h 1556076"/>
              <a:gd name="connsiteX7" fmla="*/ 1195910 w 2305050"/>
              <a:gd name="connsiteY7" fmla="*/ 16165 h 1556076"/>
              <a:gd name="connsiteX8" fmla="*/ 521783 w 2305050"/>
              <a:gd name="connsiteY8" fmla="*/ 363304 h 1556076"/>
              <a:gd name="connsiteX9" fmla="*/ 1028700 w 2305050"/>
              <a:gd name="connsiteY9" fmla="*/ 908376 h 1556076"/>
              <a:gd name="connsiteX10" fmla="*/ 0 w 2305050"/>
              <a:gd name="connsiteY10" fmla="*/ 679776 h 1556076"/>
              <a:gd name="connsiteX11" fmla="*/ 590550 w 2305050"/>
              <a:gd name="connsiteY11" fmla="*/ 1556076 h 1556076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495425 w 2305050"/>
              <a:gd name="connsiteY6" fmla="*/ 1004889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822"/>
              <a:gd name="connsiteY0" fmla="*/ 1557339 h 1557339"/>
              <a:gd name="connsiteX1" fmla="*/ 1960576 w 2389822"/>
              <a:gd name="connsiteY1" fmla="*/ 1510542 h 1557339"/>
              <a:gd name="connsiteX2" fmla="*/ 2384564 w 2389822"/>
              <a:gd name="connsiteY2" fmla="*/ 1040919 h 1557339"/>
              <a:gd name="connsiteX3" fmla="*/ 1846694 w 2389822"/>
              <a:gd name="connsiteY3" fmla="*/ 818683 h 1557339"/>
              <a:gd name="connsiteX4" fmla="*/ 2144446 w 2389822"/>
              <a:gd name="connsiteY4" fmla="*/ 775628 h 1557339"/>
              <a:gd name="connsiteX5" fmla="*/ 2047875 w 2389822"/>
              <a:gd name="connsiteY5" fmla="*/ 395289 h 1557339"/>
              <a:gd name="connsiteX6" fmla="*/ 1597007 w 2389822"/>
              <a:gd name="connsiteY6" fmla="*/ 370953 h 1557339"/>
              <a:gd name="connsiteX7" fmla="*/ 1537710 w 2389822"/>
              <a:gd name="connsiteY7" fmla="*/ 878035 h 1557339"/>
              <a:gd name="connsiteX8" fmla="*/ 1195910 w 2389822"/>
              <a:gd name="connsiteY8" fmla="*/ 17428 h 1557339"/>
              <a:gd name="connsiteX9" fmla="*/ 521783 w 2389822"/>
              <a:gd name="connsiteY9" fmla="*/ 364567 h 1557339"/>
              <a:gd name="connsiteX10" fmla="*/ 1028700 w 2389822"/>
              <a:gd name="connsiteY10" fmla="*/ 909639 h 1557339"/>
              <a:gd name="connsiteX11" fmla="*/ 0 w 2389822"/>
              <a:gd name="connsiteY11" fmla="*/ 681039 h 1557339"/>
              <a:gd name="connsiteX12" fmla="*/ 590550 w 2389822"/>
              <a:gd name="connsiteY12" fmla="*/ 1557339 h 1557339"/>
              <a:gd name="connsiteX0" fmla="*/ 590550 w 2396855"/>
              <a:gd name="connsiteY0" fmla="*/ 1557339 h 1557339"/>
              <a:gd name="connsiteX1" fmla="*/ 1960576 w 2396855"/>
              <a:gd name="connsiteY1" fmla="*/ 1510542 h 1557339"/>
              <a:gd name="connsiteX2" fmla="*/ 2384564 w 2396855"/>
              <a:gd name="connsiteY2" fmla="*/ 1040919 h 1557339"/>
              <a:gd name="connsiteX3" fmla="*/ 1846694 w 2396855"/>
              <a:gd name="connsiteY3" fmla="*/ 818683 h 1557339"/>
              <a:gd name="connsiteX4" fmla="*/ 2144446 w 2396855"/>
              <a:gd name="connsiteY4" fmla="*/ 775628 h 1557339"/>
              <a:gd name="connsiteX5" fmla="*/ 2047875 w 2396855"/>
              <a:gd name="connsiteY5" fmla="*/ 395289 h 1557339"/>
              <a:gd name="connsiteX6" fmla="*/ 1597007 w 2396855"/>
              <a:gd name="connsiteY6" fmla="*/ 370953 h 1557339"/>
              <a:gd name="connsiteX7" fmla="*/ 1537710 w 2396855"/>
              <a:gd name="connsiteY7" fmla="*/ 878035 h 1557339"/>
              <a:gd name="connsiteX8" fmla="*/ 1195910 w 2396855"/>
              <a:gd name="connsiteY8" fmla="*/ 17428 h 1557339"/>
              <a:gd name="connsiteX9" fmla="*/ 521783 w 2396855"/>
              <a:gd name="connsiteY9" fmla="*/ 364567 h 1557339"/>
              <a:gd name="connsiteX10" fmla="*/ 1028700 w 2396855"/>
              <a:gd name="connsiteY10" fmla="*/ 909639 h 1557339"/>
              <a:gd name="connsiteX11" fmla="*/ 0 w 2396855"/>
              <a:gd name="connsiteY11" fmla="*/ 681039 h 1557339"/>
              <a:gd name="connsiteX12" fmla="*/ 590550 w 2396855"/>
              <a:gd name="connsiteY12" fmla="*/ 1557339 h 1557339"/>
              <a:gd name="connsiteX0" fmla="*/ 590550 w 2396855"/>
              <a:gd name="connsiteY0" fmla="*/ 1513607 h 1513607"/>
              <a:gd name="connsiteX1" fmla="*/ 1960576 w 2396855"/>
              <a:gd name="connsiteY1" fmla="*/ 1510542 h 1513607"/>
              <a:gd name="connsiteX2" fmla="*/ 2384564 w 2396855"/>
              <a:gd name="connsiteY2" fmla="*/ 1040919 h 1513607"/>
              <a:gd name="connsiteX3" fmla="*/ 1846694 w 2396855"/>
              <a:gd name="connsiteY3" fmla="*/ 818683 h 1513607"/>
              <a:gd name="connsiteX4" fmla="*/ 2144446 w 2396855"/>
              <a:gd name="connsiteY4" fmla="*/ 775628 h 1513607"/>
              <a:gd name="connsiteX5" fmla="*/ 2047875 w 2396855"/>
              <a:gd name="connsiteY5" fmla="*/ 395289 h 1513607"/>
              <a:gd name="connsiteX6" fmla="*/ 1597007 w 2396855"/>
              <a:gd name="connsiteY6" fmla="*/ 370953 h 1513607"/>
              <a:gd name="connsiteX7" fmla="*/ 1537710 w 2396855"/>
              <a:gd name="connsiteY7" fmla="*/ 878035 h 1513607"/>
              <a:gd name="connsiteX8" fmla="*/ 1195910 w 2396855"/>
              <a:gd name="connsiteY8" fmla="*/ 17428 h 1513607"/>
              <a:gd name="connsiteX9" fmla="*/ 521783 w 2396855"/>
              <a:gd name="connsiteY9" fmla="*/ 364567 h 1513607"/>
              <a:gd name="connsiteX10" fmla="*/ 1028700 w 2396855"/>
              <a:gd name="connsiteY10" fmla="*/ 909639 h 1513607"/>
              <a:gd name="connsiteX11" fmla="*/ 0 w 2396855"/>
              <a:gd name="connsiteY11" fmla="*/ 681039 h 1513607"/>
              <a:gd name="connsiteX12" fmla="*/ 590550 w 2396855"/>
              <a:gd name="connsiteY12" fmla="*/ 1513607 h 1513607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22355 w 2416733"/>
              <a:gd name="connsiteY0" fmla="*/ 1517583 h 1517583"/>
              <a:gd name="connsiteX1" fmla="*/ 1980454 w 2416733"/>
              <a:gd name="connsiteY1" fmla="*/ 1510542 h 1517583"/>
              <a:gd name="connsiteX2" fmla="*/ 2404442 w 2416733"/>
              <a:gd name="connsiteY2" fmla="*/ 1040919 h 1517583"/>
              <a:gd name="connsiteX3" fmla="*/ 1866572 w 2416733"/>
              <a:gd name="connsiteY3" fmla="*/ 818683 h 1517583"/>
              <a:gd name="connsiteX4" fmla="*/ 2164324 w 2416733"/>
              <a:gd name="connsiteY4" fmla="*/ 775628 h 1517583"/>
              <a:gd name="connsiteX5" fmla="*/ 2067753 w 2416733"/>
              <a:gd name="connsiteY5" fmla="*/ 395289 h 1517583"/>
              <a:gd name="connsiteX6" fmla="*/ 1616885 w 2416733"/>
              <a:gd name="connsiteY6" fmla="*/ 370953 h 1517583"/>
              <a:gd name="connsiteX7" fmla="*/ 1557588 w 2416733"/>
              <a:gd name="connsiteY7" fmla="*/ 878035 h 1517583"/>
              <a:gd name="connsiteX8" fmla="*/ 1215788 w 2416733"/>
              <a:gd name="connsiteY8" fmla="*/ 17428 h 1517583"/>
              <a:gd name="connsiteX9" fmla="*/ 541661 w 2416733"/>
              <a:gd name="connsiteY9" fmla="*/ 364567 h 1517583"/>
              <a:gd name="connsiteX10" fmla="*/ 1048578 w 2416733"/>
              <a:gd name="connsiteY10" fmla="*/ 909639 h 1517583"/>
              <a:gd name="connsiteX11" fmla="*/ 0 w 2416733"/>
              <a:gd name="connsiteY11" fmla="*/ 681039 h 1517583"/>
              <a:gd name="connsiteX12" fmla="*/ 622355 w 2416733"/>
              <a:gd name="connsiteY12" fmla="*/ 1517583 h 1517583"/>
              <a:gd name="connsiteX0" fmla="*/ 695331 w 2489709"/>
              <a:gd name="connsiteY0" fmla="*/ 1517583 h 1517583"/>
              <a:gd name="connsiteX1" fmla="*/ 2053430 w 2489709"/>
              <a:gd name="connsiteY1" fmla="*/ 1510542 h 1517583"/>
              <a:gd name="connsiteX2" fmla="*/ 2477418 w 2489709"/>
              <a:gd name="connsiteY2" fmla="*/ 1040919 h 1517583"/>
              <a:gd name="connsiteX3" fmla="*/ 1939548 w 2489709"/>
              <a:gd name="connsiteY3" fmla="*/ 818683 h 1517583"/>
              <a:gd name="connsiteX4" fmla="*/ 2237300 w 2489709"/>
              <a:gd name="connsiteY4" fmla="*/ 775628 h 1517583"/>
              <a:gd name="connsiteX5" fmla="*/ 2140729 w 2489709"/>
              <a:gd name="connsiteY5" fmla="*/ 395289 h 1517583"/>
              <a:gd name="connsiteX6" fmla="*/ 1689861 w 2489709"/>
              <a:gd name="connsiteY6" fmla="*/ 370953 h 1517583"/>
              <a:gd name="connsiteX7" fmla="*/ 1630564 w 2489709"/>
              <a:gd name="connsiteY7" fmla="*/ 878035 h 1517583"/>
              <a:gd name="connsiteX8" fmla="*/ 1288764 w 2489709"/>
              <a:gd name="connsiteY8" fmla="*/ 17428 h 1517583"/>
              <a:gd name="connsiteX9" fmla="*/ 614637 w 2489709"/>
              <a:gd name="connsiteY9" fmla="*/ 364567 h 1517583"/>
              <a:gd name="connsiteX10" fmla="*/ 1121554 w 2489709"/>
              <a:gd name="connsiteY10" fmla="*/ 909639 h 1517583"/>
              <a:gd name="connsiteX11" fmla="*/ 72976 w 2489709"/>
              <a:gd name="connsiteY11" fmla="*/ 681039 h 1517583"/>
              <a:gd name="connsiteX12" fmla="*/ 695331 w 2489709"/>
              <a:gd name="connsiteY12" fmla="*/ 1517583 h 1517583"/>
              <a:gd name="connsiteX0" fmla="*/ 690276 w 2484654"/>
              <a:gd name="connsiteY0" fmla="*/ 1517583 h 1517676"/>
              <a:gd name="connsiteX1" fmla="*/ 2048375 w 2484654"/>
              <a:gd name="connsiteY1" fmla="*/ 1510542 h 1517676"/>
              <a:gd name="connsiteX2" fmla="*/ 2472363 w 2484654"/>
              <a:gd name="connsiteY2" fmla="*/ 1040919 h 1517676"/>
              <a:gd name="connsiteX3" fmla="*/ 1934493 w 2484654"/>
              <a:gd name="connsiteY3" fmla="*/ 818683 h 1517676"/>
              <a:gd name="connsiteX4" fmla="*/ 2232245 w 2484654"/>
              <a:gd name="connsiteY4" fmla="*/ 775628 h 1517676"/>
              <a:gd name="connsiteX5" fmla="*/ 2135674 w 2484654"/>
              <a:gd name="connsiteY5" fmla="*/ 395289 h 1517676"/>
              <a:gd name="connsiteX6" fmla="*/ 1684806 w 2484654"/>
              <a:gd name="connsiteY6" fmla="*/ 370953 h 1517676"/>
              <a:gd name="connsiteX7" fmla="*/ 1625509 w 2484654"/>
              <a:gd name="connsiteY7" fmla="*/ 878035 h 1517676"/>
              <a:gd name="connsiteX8" fmla="*/ 1283709 w 2484654"/>
              <a:gd name="connsiteY8" fmla="*/ 17428 h 1517676"/>
              <a:gd name="connsiteX9" fmla="*/ 609582 w 2484654"/>
              <a:gd name="connsiteY9" fmla="*/ 364567 h 1517676"/>
              <a:gd name="connsiteX10" fmla="*/ 1116499 w 2484654"/>
              <a:gd name="connsiteY10" fmla="*/ 909639 h 1517676"/>
              <a:gd name="connsiteX11" fmla="*/ 67921 w 2484654"/>
              <a:gd name="connsiteY11" fmla="*/ 681039 h 1517676"/>
              <a:gd name="connsiteX12" fmla="*/ 690276 w 2484654"/>
              <a:gd name="connsiteY12" fmla="*/ 1517583 h 1517676"/>
              <a:gd name="connsiteX0" fmla="*/ 711626 w 2506004"/>
              <a:gd name="connsiteY0" fmla="*/ 1517583 h 1517690"/>
              <a:gd name="connsiteX1" fmla="*/ 2069725 w 2506004"/>
              <a:gd name="connsiteY1" fmla="*/ 1510542 h 1517690"/>
              <a:gd name="connsiteX2" fmla="*/ 2493713 w 2506004"/>
              <a:gd name="connsiteY2" fmla="*/ 1040919 h 1517690"/>
              <a:gd name="connsiteX3" fmla="*/ 1955843 w 2506004"/>
              <a:gd name="connsiteY3" fmla="*/ 818683 h 1517690"/>
              <a:gd name="connsiteX4" fmla="*/ 2253595 w 2506004"/>
              <a:gd name="connsiteY4" fmla="*/ 775628 h 1517690"/>
              <a:gd name="connsiteX5" fmla="*/ 2157024 w 2506004"/>
              <a:gd name="connsiteY5" fmla="*/ 395289 h 1517690"/>
              <a:gd name="connsiteX6" fmla="*/ 1706156 w 2506004"/>
              <a:gd name="connsiteY6" fmla="*/ 370953 h 1517690"/>
              <a:gd name="connsiteX7" fmla="*/ 1646859 w 2506004"/>
              <a:gd name="connsiteY7" fmla="*/ 878035 h 1517690"/>
              <a:gd name="connsiteX8" fmla="*/ 1305059 w 2506004"/>
              <a:gd name="connsiteY8" fmla="*/ 17428 h 1517690"/>
              <a:gd name="connsiteX9" fmla="*/ 630932 w 2506004"/>
              <a:gd name="connsiteY9" fmla="*/ 364567 h 1517690"/>
              <a:gd name="connsiteX10" fmla="*/ 1137849 w 2506004"/>
              <a:gd name="connsiteY10" fmla="*/ 909639 h 1517690"/>
              <a:gd name="connsiteX11" fmla="*/ 65417 w 2506004"/>
              <a:gd name="connsiteY11" fmla="*/ 740674 h 1517690"/>
              <a:gd name="connsiteX12" fmla="*/ 711626 w 2506004"/>
              <a:gd name="connsiteY12" fmla="*/ 1517583 h 1517690"/>
              <a:gd name="connsiteX0" fmla="*/ 677110 w 2471488"/>
              <a:gd name="connsiteY0" fmla="*/ 1517583 h 1517661"/>
              <a:gd name="connsiteX1" fmla="*/ 2035209 w 2471488"/>
              <a:gd name="connsiteY1" fmla="*/ 1510542 h 1517661"/>
              <a:gd name="connsiteX2" fmla="*/ 2459197 w 2471488"/>
              <a:gd name="connsiteY2" fmla="*/ 1040919 h 1517661"/>
              <a:gd name="connsiteX3" fmla="*/ 1921327 w 2471488"/>
              <a:gd name="connsiteY3" fmla="*/ 818683 h 1517661"/>
              <a:gd name="connsiteX4" fmla="*/ 2219079 w 2471488"/>
              <a:gd name="connsiteY4" fmla="*/ 775628 h 1517661"/>
              <a:gd name="connsiteX5" fmla="*/ 2122508 w 2471488"/>
              <a:gd name="connsiteY5" fmla="*/ 395289 h 1517661"/>
              <a:gd name="connsiteX6" fmla="*/ 1671640 w 2471488"/>
              <a:gd name="connsiteY6" fmla="*/ 370953 h 1517661"/>
              <a:gd name="connsiteX7" fmla="*/ 1612343 w 2471488"/>
              <a:gd name="connsiteY7" fmla="*/ 878035 h 1517661"/>
              <a:gd name="connsiteX8" fmla="*/ 1270543 w 2471488"/>
              <a:gd name="connsiteY8" fmla="*/ 17428 h 1517661"/>
              <a:gd name="connsiteX9" fmla="*/ 596416 w 2471488"/>
              <a:gd name="connsiteY9" fmla="*/ 364567 h 1517661"/>
              <a:gd name="connsiteX10" fmla="*/ 1103333 w 2471488"/>
              <a:gd name="connsiteY10" fmla="*/ 909639 h 1517661"/>
              <a:gd name="connsiteX11" fmla="*/ 30901 w 2471488"/>
              <a:gd name="connsiteY11" fmla="*/ 740674 h 1517661"/>
              <a:gd name="connsiteX12" fmla="*/ 677110 w 2471488"/>
              <a:gd name="connsiteY12" fmla="*/ 1517583 h 1517661"/>
              <a:gd name="connsiteX0" fmla="*/ 693833 w 2488211"/>
              <a:gd name="connsiteY0" fmla="*/ 1517583 h 1517698"/>
              <a:gd name="connsiteX1" fmla="*/ 2051932 w 2488211"/>
              <a:gd name="connsiteY1" fmla="*/ 1510542 h 1517698"/>
              <a:gd name="connsiteX2" fmla="*/ 2475920 w 2488211"/>
              <a:gd name="connsiteY2" fmla="*/ 1040919 h 1517698"/>
              <a:gd name="connsiteX3" fmla="*/ 1938050 w 2488211"/>
              <a:gd name="connsiteY3" fmla="*/ 818683 h 1517698"/>
              <a:gd name="connsiteX4" fmla="*/ 2235802 w 2488211"/>
              <a:gd name="connsiteY4" fmla="*/ 775628 h 1517698"/>
              <a:gd name="connsiteX5" fmla="*/ 2139231 w 2488211"/>
              <a:gd name="connsiteY5" fmla="*/ 395289 h 1517698"/>
              <a:gd name="connsiteX6" fmla="*/ 1688363 w 2488211"/>
              <a:gd name="connsiteY6" fmla="*/ 370953 h 1517698"/>
              <a:gd name="connsiteX7" fmla="*/ 1629066 w 2488211"/>
              <a:gd name="connsiteY7" fmla="*/ 878035 h 1517698"/>
              <a:gd name="connsiteX8" fmla="*/ 1287266 w 2488211"/>
              <a:gd name="connsiteY8" fmla="*/ 17428 h 1517698"/>
              <a:gd name="connsiteX9" fmla="*/ 613139 w 2488211"/>
              <a:gd name="connsiteY9" fmla="*/ 364567 h 1517698"/>
              <a:gd name="connsiteX10" fmla="*/ 1120056 w 2488211"/>
              <a:gd name="connsiteY10" fmla="*/ 909639 h 1517698"/>
              <a:gd name="connsiteX11" fmla="*/ 47624 w 2488211"/>
              <a:gd name="connsiteY11" fmla="*/ 740674 h 1517698"/>
              <a:gd name="connsiteX12" fmla="*/ 693833 w 2488211"/>
              <a:gd name="connsiteY12" fmla="*/ 1517583 h 1517698"/>
              <a:gd name="connsiteX0" fmla="*/ 715719 w 2510097"/>
              <a:gd name="connsiteY0" fmla="*/ 1517583 h 1517698"/>
              <a:gd name="connsiteX1" fmla="*/ 2073818 w 2510097"/>
              <a:gd name="connsiteY1" fmla="*/ 1510542 h 1517698"/>
              <a:gd name="connsiteX2" fmla="*/ 2497806 w 2510097"/>
              <a:gd name="connsiteY2" fmla="*/ 1040919 h 1517698"/>
              <a:gd name="connsiteX3" fmla="*/ 1959936 w 2510097"/>
              <a:gd name="connsiteY3" fmla="*/ 818683 h 1517698"/>
              <a:gd name="connsiteX4" fmla="*/ 2257688 w 2510097"/>
              <a:gd name="connsiteY4" fmla="*/ 775628 h 1517698"/>
              <a:gd name="connsiteX5" fmla="*/ 2161117 w 2510097"/>
              <a:gd name="connsiteY5" fmla="*/ 395289 h 1517698"/>
              <a:gd name="connsiteX6" fmla="*/ 1710249 w 2510097"/>
              <a:gd name="connsiteY6" fmla="*/ 370953 h 1517698"/>
              <a:gd name="connsiteX7" fmla="*/ 1650952 w 2510097"/>
              <a:gd name="connsiteY7" fmla="*/ 878035 h 1517698"/>
              <a:gd name="connsiteX8" fmla="*/ 1309152 w 2510097"/>
              <a:gd name="connsiteY8" fmla="*/ 17428 h 1517698"/>
              <a:gd name="connsiteX9" fmla="*/ 635025 w 2510097"/>
              <a:gd name="connsiteY9" fmla="*/ 364567 h 1517698"/>
              <a:gd name="connsiteX10" fmla="*/ 1141942 w 2510097"/>
              <a:gd name="connsiteY10" fmla="*/ 909639 h 1517698"/>
              <a:gd name="connsiteX11" fmla="*/ 45656 w 2510097"/>
              <a:gd name="connsiteY11" fmla="*/ 740674 h 1517698"/>
              <a:gd name="connsiteX12" fmla="*/ 715719 w 2510097"/>
              <a:gd name="connsiteY12" fmla="*/ 1517583 h 1517698"/>
              <a:gd name="connsiteX0" fmla="*/ 693150 w 2487528"/>
              <a:gd name="connsiteY0" fmla="*/ 1517583 h 1517683"/>
              <a:gd name="connsiteX1" fmla="*/ 2051249 w 2487528"/>
              <a:gd name="connsiteY1" fmla="*/ 1510542 h 1517683"/>
              <a:gd name="connsiteX2" fmla="*/ 2475237 w 2487528"/>
              <a:gd name="connsiteY2" fmla="*/ 1040919 h 1517683"/>
              <a:gd name="connsiteX3" fmla="*/ 1937367 w 2487528"/>
              <a:gd name="connsiteY3" fmla="*/ 818683 h 1517683"/>
              <a:gd name="connsiteX4" fmla="*/ 2235119 w 2487528"/>
              <a:gd name="connsiteY4" fmla="*/ 775628 h 1517683"/>
              <a:gd name="connsiteX5" fmla="*/ 2138548 w 2487528"/>
              <a:gd name="connsiteY5" fmla="*/ 395289 h 1517683"/>
              <a:gd name="connsiteX6" fmla="*/ 1687680 w 2487528"/>
              <a:gd name="connsiteY6" fmla="*/ 370953 h 1517683"/>
              <a:gd name="connsiteX7" fmla="*/ 1628383 w 2487528"/>
              <a:gd name="connsiteY7" fmla="*/ 878035 h 1517683"/>
              <a:gd name="connsiteX8" fmla="*/ 1286583 w 2487528"/>
              <a:gd name="connsiteY8" fmla="*/ 17428 h 1517683"/>
              <a:gd name="connsiteX9" fmla="*/ 612456 w 2487528"/>
              <a:gd name="connsiteY9" fmla="*/ 364567 h 1517683"/>
              <a:gd name="connsiteX10" fmla="*/ 1119373 w 2487528"/>
              <a:gd name="connsiteY10" fmla="*/ 909639 h 1517683"/>
              <a:gd name="connsiteX11" fmla="*/ 23087 w 2487528"/>
              <a:gd name="connsiteY11" fmla="*/ 740674 h 1517683"/>
              <a:gd name="connsiteX12" fmla="*/ 693150 w 2487528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91326" h="1517683">
                <a:moveTo>
                  <a:pt x="696948" y="1517583"/>
                </a:moveTo>
                <a:lnTo>
                  <a:pt x="2055047" y="1510542"/>
                </a:lnTo>
                <a:cubicBezTo>
                  <a:pt x="2429615" y="1503751"/>
                  <a:pt x="2529862" y="1262395"/>
                  <a:pt x="2479035" y="1040919"/>
                </a:cubicBezTo>
                <a:cubicBezTo>
                  <a:pt x="2409740" y="752156"/>
                  <a:pt x="2054193" y="705906"/>
                  <a:pt x="1941165" y="818683"/>
                </a:cubicBezTo>
                <a:cubicBezTo>
                  <a:pt x="2001609" y="758477"/>
                  <a:pt x="2155153" y="753674"/>
                  <a:pt x="2238917" y="775628"/>
                </a:cubicBezTo>
                <a:cubicBezTo>
                  <a:pt x="2283019" y="710348"/>
                  <a:pt x="2245581" y="472540"/>
                  <a:pt x="2142346" y="395289"/>
                </a:cubicBezTo>
                <a:cubicBezTo>
                  <a:pt x="2044729" y="314397"/>
                  <a:pt x="1868195" y="252211"/>
                  <a:pt x="1691478" y="370953"/>
                </a:cubicBezTo>
                <a:cubicBezTo>
                  <a:pt x="1726329" y="510029"/>
                  <a:pt x="1729467" y="707246"/>
                  <a:pt x="1632181" y="878035"/>
                </a:cubicBezTo>
                <a:cubicBezTo>
                  <a:pt x="1782525" y="628164"/>
                  <a:pt x="1779588" y="188015"/>
                  <a:pt x="1290381" y="17428"/>
                </a:cubicBezTo>
                <a:cubicBezTo>
                  <a:pt x="1048053" y="-57138"/>
                  <a:pt x="678873" y="116715"/>
                  <a:pt x="616254" y="364567"/>
                </a:cubicBezTo>
                <a:cubicBezTo>
                  <a:pt x="801129" y="403135"/>
                  <a:pt x="1029735" y="461579"/>
                  <a:pt x="1127147" y="794345"/>
                </a:cubicBezTo>
                <a:cubicBezTo>
                  <a:pt x="1070372" y="588809"/>
                  <a:pt x="907572" y="395952"/>
                  <a:pt x="609565" y="367791"/>
                </a:cubicBezTo>
                <a:cubicBezTo>
                  <a:pt x="363240" y="347581"/>
                  <a:pt x="99786" y="553680"/>
                  <a:pt x="26885" y="740674"/>
                </a:cubicBezTo>
                <a:cubicBezTo>
                  <a:pt x="-86365" y="1122891"/>
                  <a:pt x="162167" y="1524982"/>
                  <a:pt x="696948" y="1517583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508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179" name="Freeform 27">
            <a:extLst>
              <a:ext uri="{FF2B5EF4-FFF2-40B4-BE49-F238E27FC236}">
                <a16:creationId xmlns="" xmlns:a16="http://schemas.microsoft.com/office/drawing/2014/main" id="{BCD8249E-53BA-43BF-A2BB-379E69313366}"/>
              </a:ext>
            </a:extLst>
          </p:cNvPr>
          <p:cNvSpPr>
            <a:spLocks noChangeAspect="1"/>
          </p:cNvSpPr>
          <p:nvPr/>
        </p:nvSpPr>
        <p:spPr>
          <a:xfrm flipH="1">
            <a:off x="9372511" y="3021222"/>
            <a:ext cx="1036507" cy="558453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80" name="Freeform 28">
            <a:extLst>
              <a:ext uri="{FF2B5EF4-FFF2-40B4-BE49-F238E27FC236}">
                <a16:creationId xmlns="" xmlns:a16="http://schemas.microsoft.com/office/drawing/2014/main" id="{9D16B694-CDBE-43D3-BA6D-58151A782965}"/>
              </a:ext>
            </a:extLst>
          </p:cNvPr>
          <p:cNvSpPr>
            <a:spLocks noChangeAspect="1"/>
          </p:cNvSpPr>
          <p:nvPr/>
        </p:nvSpPr>
        <p:spPr>
          <a:xfrm flipH="1">
            <a:off x="9799888" y="5815270"/>
            <a:ext cx="884078" cy="476326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71" name="Freeform 19">
            <a:extLst>
              <a:ext uri="{FF2B5EF4-FFF2-40B4-BE49-F238E27FC236}">
                <a16:creationId xmlns="" xmlns:a16="http://schemas.microsoft.com/office/drawing/2014/main" id="{4F513A84-9CAD-4DB8-9F96-33DA578A581A}"/>
              </a:ext>
            </a:extLst>
          </p:cNvPr>
          <p:cNvSpPr>
            <a:spLocks noChangeAspect="1"/>
          </p:cNvSpPr>
          <p:nvPr/>
        </p:nvSpPr>
        <p:spPr>
          <a:xfrm flipH="1">
            <a:off x="2488245" y="3265273"/>
            <a:ext cx="1008262" cy="543235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72" name="Freeform 28">
            <a:extLst>
              <a:ext uri="{FF2B5EF4-FFF2-40B4-BE49-F238E27FC236}">
                <a16:creationId xmlns="" xmlns:a16="http://schemas.microsoft.com/office/drawing/2014/main" id="{F033196F-C09A-4EEB-A0AC-DDEC753D8FAC}"/>
              </a:ext>
            </a:extLst>
          </p:cNvPr>
          <p:cNvSpPr>
            <a:spLocks noChangeAspect="1"/>
          </p:cNvSpPr>
          <p:nvPr/>
        </p:nvSpPr>
        <p:spPr>
          <a:xfrm flipH="1">
            <a:off x="5372261" y="5506934"/>
            <a:ext cx="884078" cy="476326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pic>
        <p:nvPicPr>
          <p:cNvPr id="45" name="Picture 44" descr="Radi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2117" y="5655140"/>
            <a:ext cx="13493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Box 8"/>
          <p:cNvSpPr txBox="1">
            <a:spLocks noChangeArrowheads="1"/>
          </p:cNvSpPr>
          <p:nvPr/>
        </p:nvSpPr>
        <p:spPr bwMode="auto">
          <a:xfrm>
            <a:off x="5035812" y="6280665"/>
            <a:ext cx="2262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i="1" dirty="0" err="1">
                <a:latin typeface="Times" pitchFamily="18" charset="0"/>
              </a:rPr>
              <a:t>Bản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quyền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thuộc</a:t>
            </a:r>
            <a:r>
              <a:rPr lang="en-US" i="1" dirty="0">
                <a:latin typeface="Times" pitchFamily="18" charset="0"/>
              </a:rPr>
              <a:t> VOH</a:t>
            </a:r>
          </a:p>
        </p:txBody>
      </p:sp>
    </p:spTree>
    <p:extLst>
      <p:ext uri="{BB962C8B-B14F-4D97-AF65-F5344CB8AC3E}">
        <p14:creationId xmlns:p14="http://schemas.microsoft.com/office/powerpoint/2010/main" val="4087254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: Shape 110">
            <a:extLst>
              <a:ext uri="{FF2B5EF4-FFF2-40B4-BE49-F238E27FC236}">
                <a16:creationId xmlns="" xmlns:a16="http://schemas.microsoft.com/office/drawing/2014/main" id="{53465DD4-DFF5-4708-8E83-38FFA6677D34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HÂN HẠNH</a:t>
            </a:r>
          </a:p>
          <a:p>
            <a:pPr algn="r"/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ĐỒNG HÀNH CÙNG</a:t>
            </a:r>
          </a:p>
          <a:p>
            <a:pPr algn="r"/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QUÝ DOANH NGHIỆP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="" xmlns:a16="http://schemas.microsoft.com/office/drawing/2014/main" id="{CEB9BB9F-1DB6-45C3-A6FE-8F093D9D5FD9}"/>
              </a:ext>
            </a:extLst>
          </p:cNvPr>
          <p:cNvSpPr/>
          <p:nvPr/>
        </p:nvSpPr>
        <p:spPr>
          <a:xfrm>
            <a:off x="1" y="0"/>
            <a:ext cx="280884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BF384FF8-8F72-4348-B6C6-0E1A01B1930B}"/>
              </a:ext>
            </a:extLst>
          </p:cNvPr>
          <p:cNvGrpSpPr/>
          <p:nvPr/>
        </p:nvGrpSpPr>
        <p:grpSpPr>
          <a:xfrm rot="20788243">
            <a:off x="2450991" y="1780656"/>
            <a:ext cx="2315135" cy="2140856"/>
            <a:chOff x="8479089" y="1262387"/>
            <a:chExt cx="6147593" cy="5684813"/>
          </a:xfrm>
        </p:grpSpPr>
        <p:grpSp>
          <p:nvGrpSpPr>
            <p:cNvPr id="7" name="Group 6">
              <a:extLst>
                <a:ext uri="{FF2B5EF4-FFF2-40B4-BE49-F238E27FC236}">
                  <a16:creationId xmlns="" xmlns:a16="http://schemas.microsoft.com/office/drawing/2014/main" id="{36204B64-8526-4B61-A8B5-E25EAB5B9AC2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96" name="Freeform: Shape 95">
                <a:extLst>
                  <a:ext uri="{FF2B5EF4-FFF2-40B4-BE49-F238E27FC236}">
                    <a16:creationId xmlns="" xmlns:a16="http://schemas.microsoft.com/office/drawing/2014/main" id="{4C583B3B-CFCC-4297-9213-64738AD7179A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="" xmlns:a16="http://schemas.microsoft.com/office/drawing/2014/main" id="{EB552930-4B1B-43E9-A809-9753F9AA577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="" xmlns:a16="http://schemas.microsoft.com/office/drawing/2014/main" id="{8FB87850-A979-4840-8BDA-266AFEADB5E2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="" xmlns:a16="http://schemas.microsoft.com/office/drawing/2014/main" id="{D03EC990-949A-4320-955A-94EC80955A0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="" xmlns:a16="http://schemas.microsoft.com/office/drawing/2014/main" id="{C638D00C-9430-4FDE-9AC1-2278342DFDD5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="" xmlns:a16="http://schemas.microsoft.com/office/drawing/2014/main" id="{E75213F3-6F48-427A-A1CD-DEFA0614A3FE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="" xmlns:a16="http://schemas.microsoft.com/office/drawing/2014/main" id="{B6402CDE-35E8-4959-AC8C-436170A95AA6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="" xmlns:a16="http://schemas.microsoft.com/office/drawing/2014/main" id="{ECE27259-8B80-42E3-8FC7-94443B82E846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="" xmlns:a16="http://schemas.microsoft.com/office/drawing/2014/main" id="{E8B54D8D-B988-425C-9437-0C864008F9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="" xmlns:a16="http://schemas.microsoft.com/office/drawing/2014/main" id="{9128FD92-FAEC-4382-807C-38861F86E90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="" xmlns:a16="http://schemas.microsoft.com/office/drawing/2014/main" id="{4FA940C5-1992-432F-8D50-6FE2D3AD176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="" xmlns:a16="http://schemas.microsoft.com/office/drawing/2014/main" id="{496ED3DB-B2E7-42CF-8C4D-C2C15E22C14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="" xmlns:a16="http://schemas.microsoft.com/office/drawing/2014/main" id="{ABC786B8-63BD-479D-8326-F731406C807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="" xmlns:a16="http://schemas.microsoft.com/office/drawing/2014/main" id="{6D801E22-4BCC-4747-B911-74057F55EE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="" xmlns:a16="http://schemas.microsoft.com/office/drawing/2014/main" id="{FEB56ACF-2597-4BD5-806C-41416ADCD550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908CFA48-282C-40F5-96A9-AFC2D25C5C6B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="" xmlns:a16="http://schemas.microsoft.com/office/drawing/2014/main" id="{7C467737-31B9-4E8B-A93B-B84D8CAEF90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="" xmlns:a16="http://schemas.microsoft.com/office/drawing/2014/main" id="{16F22960-E4E4-43C9-8113-9FA9383190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="" xmlns:a16="http://schemas.microsoft.com/office/drawing/2014/main" id="{898A5C06-5EE3-47AB-88DE-492CA5D83E8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="" xmlns:a16="http://schemas.microsoft.com/office/drawing/2014/main" id="{06CE4DE0-4C74-4D7F-9471-2868F5BB871E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="" xmlns:a16="http://schemas.microsoft.com/office/drawing/2014/main" id="{BFD0D555-216B-4932-B9FE-ACE365A3AC9C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="" xmlns:a16="http://schemas.microsoft.com/office/drawing/2014/main" id="{72A05CE5-77C4-4604-BBD2-E3B32A88C07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="" xmlns:a16="http://schemas.microsoft.com/office/drawing/2014/main" id="{15AE40B2-8808-4881-9B09-246C1117A929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4A1B9EA9-2301-4049-8D19-A3E9AC6530D0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="" xmlns:a16="http://schemas.microsoft.com/office/drawing/2014/main" id="{C385D748-74BF-4D8D-ACC5-059C21D36D6F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="" xmlns:a16="http://schemas.microsoft.com/office/drawing/2014/main" id="{FA352A5A-CE85-4D62-9A13-117CC7600B7F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="" xmlns:a16="http://schemas.microsoft.com/office/drawing/2014/main" id="{9BACD9CB-C787-4B39-8554-DC98CFE2F3DB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="" xmlns:a16="http://schemas.microsoft.com/office/drawing/2014/main" id="{25DF2450-FAF7-478C-AAE6-26251C8F2272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="" xmlns:a16="http://schemas.microsoft.com/office/drawing/2014/main" id="{D3C4D7D3-B5BB-49DA-99E4-EF5F182C9875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="" xmlns:a16="http://schemas.microsoft.com/office/drawing/2014/main" id="{3E026E30-9F88-4E52-A252-742503E17DA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="" xmlns:a16="http://schemas.microsoft.com/office/drawing/2014/main" id="{08C900B2-BEB8-4E65-8811-47A6121E6DED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A976A94D-D5F5-4609-AF2D-3B882D9BC725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="" xmlns:a16="http://schemas.microsoft.com/office/drawing/2014/main" id="{740A6B72-633A-4964-96B3-9A148FF849E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="" xmlns:a16="http://schemas.microsoft.com/office/drawing/2014/main" id="{D40146B1-3180-4707-A6DC-BE5793CED9D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="" xmlns:a16="http://schemas.microsoft.com/office/drawing/2014/main" id="{C3449BE2-6176-4D30-83D2-ECFFDA80708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="" xmlns:a16="http://schemas.microsoft.com/office/drawing/2014/main" id="{F690578B-BAFF-4522-B53E-124719FB9CB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="" xmlns:a16="http://schemas.microsoft.com/office/drawing/2014/main" id="{4AB707A8-EA14-46A6-8FC3-D68EA3DAE48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="" xmlns:a16="http://schemas.microsoft.com/office/drawing/2014/main" id="{DFACE692-69BE-47D3-A277-BB3F38656D9D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="" xmlns:a16="http://schemas.microsoft.com/office/drawing/2014/main" id="{954A49EC-DAF5-4715-9944-D53F451E73F1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6007B31D-6309-4FEE-83CE-4452D872DECC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="" xmlns:a16="http://schemas.microsoft.com/office/drawing/2014/main" id="{1CB31229-7923-4315-A7F1-07E855DAD1F4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="" xmlns:a16="http://schemas.microsoft.com/office/drawing/2014/main" id="{F7B98F86-BEAF-423D-975C-4B92B5FDC512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="" xmlns:a16="http://schemas.microsoft.com/office/drawing/2014/main" id="{90F2BEF7-178D-4E9F-A397-45BE0BA5237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="" xmlns:a16="http://schemas.microsoft.com/office/drawing/2014/main" id="{BA5D33CC-72BA-4ED3-929D-BBFA7047CAEB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="" xmlns:a16="http://schemas.microsoft.com/office/drawing/2014/main" id="{3CC7AFB0-C00A-4EA5-882E-D3826B7397E3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="" xmlns:a16="http://schemas.microsoft.com/office/drawing/2014/main" id="{19394C8E-A74F-4AF5-97C7-95FA1AE0B92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="" xmlns:a16="http://schemas.microsoft.com/office/drawing/2014/main" id="{3B1FA5F8-EF79-4816-A8B5-F00DAEE00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9906C50D-6583-4C6C-ABB6-604D442DC368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="" xmlns:a16="http://schemas.microsoft.com/office/drawing/2014/main" id="{808F829E-4B0D-47BC-9880-012A7B65B54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="" xmlns:a16="http://schemas.microsoft.com/office/drawing/2014/main" id="{8269D359-37D2-4469-A657-9DEA3B2D2262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="" xmlns:a16="http://schemas.microsoft.com/office/drawing/2014/main" id="{467DC549-A083-4C11-B1F7-D33B745CEB70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="" xmlns:a16="http://schemas.microsoft.com/office/drawing/2014/main" id="{F365A485-8177-48F1-9A43-F6CE27A2C7B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="" xmlns:a16="http://schemas.microsoft.com/office/drawing/2014/main" id="{989E9088-2ED8-4F34-BFA9-2DD62230872B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="" xmlns:a16="http://schemas.microsoft.com/office/drawing/2014/main" id="{BE4B2C34-F66A-4F3B-AA9F-56FC53F89CE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="" xmlns:a16="http://schemas.microsoft.com/office/drawing/2014/main" id="{3167BC9F-BC21-4515-AE1E-1158D9F512B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35C7950D-0081-4FDD-96BF-00DC700C4892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="" xmlns:a16="http://schemas.microsoft.com/office/drawing/2014/main" id="{1CA22296-76B6-4C9D-A610-6C234C29F81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="" xmlns:a16="http://schemas.microsoft.com/office/drawing/2014/main" id="{86D450B3-B290-4F17-9A82-ABF9DF1DE5B0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="" xmlns:a16="http://schemas.microsoft.com/office/drawing/2014/main" id="{65C16229-0C2F-41DC-BDD8-EC1081297450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="" xmlns:a16="http://schemas.microsoft.com/office/drawing/2014/main" id="{0601B9C8-2FDF-477E-9898-91C87ECB21E0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="" xmlns:a16="http://schemas.microsoft.com/office/drawing/2014/main" id="{EFB32CC0-4F88-4E41-9F2F-C9FCCAC1CBA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="" xmlns:a16="http://schemas.microsoft.com/office/drawing/2014/main" id="{88873582-36C3-48D4-AD0B-DE9A6BF6252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="" xmlns:a16="http://schemas.microsoft.com/office/drawing/2014/main" id="{450CDD60-666F-4A75-92B6-5F5B797CA58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919CC631-F3D5-474F-8835-1087B1EC8E3C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="" xmlns:a16="http://schemas.microsoft.com/office/drawing/2014/main" id="{A7B7CA39-7C1C-432E-93DF-FAE40EA0AB39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="" xmlns:a16="http://schemas.microsoft.com/office/drawing/2014/main" id="{640CE090-27A0-41ED-937D-63A8F2040B1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="" xmlns:a16="http://schemas.microsoft.com/office/drawing/2014/main" id="{B9B6C874-B96E-479C-B875-CD48504853E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="" xmlns:a16="http://schemas.microsoft.com/office/drawing/2014/main" id="{94ADC981-020F-42C6-B668-1DF08572540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="" xmlns:a16="http://schemas.microsoft.com/office/drawing/2014/main" id="{7D9D223F-EDB4-45BE-B370-2D29C457CD6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="" xmlns:a16="http://schemas.microsoft.com/office/drawing/2014/main" id="{79D71484-C93C-48F4-A2FE-561C923EA019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="" xmlns:a16="http://schemas.microsoft.com/office/drawing/2014/main" id="{62E6484E-1FD7-43AF-AD13-0D31529E1F1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="" xmlns:a16="http://schemas.microsoft.com/office/drawing/2014/main" id="{FC21BC80-4CA6-4B86-840F-9C3517060099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FFC7FEB3-8A5C-467E-A3AA-5AD91CF423C5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="" xmlns:a16="http://schemas.microsoft.com/office/drawing/2014/main" id="{071F25F0-0699-4A26-A1F3-ACBC2D10889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="" xmlns:a16="http://schemas.microsoft.com/office/drawing/2014/main" id="{C6D21C08-5954-464C-9CFF-1F895A0B30A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="" xmlns:a16="http://schemas.microsoft.com/office/drawing/2014/main" id="{E918EED3-9B79-4A7D-83FA-C87BD3E71C6D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="" xmlns:a16="http://schemas.microsoft.com/office/drawing/2014/main" id="{01F6A468-F3F6-4D6A-B01D-EBA40414DE2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="" xmlns:a16="http://schemas.microsoft.com/office/drawing/2014/main" id="{9AA2A404-4E51-4573-801E-16F593AE80C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="" xmlns:a16="http://schemas.microsoft.com/office/drawing/2014/main" id="{EA53B2F4-33BE-43E3-8D64-A0FDE9F5C1E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="" xmlns:a16="http://schemas.microsoft.com/office/drawing/2014/main" id="{9B55A05E-2313-42CE-9400-F183431BF3F9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="" xmlns:a16="http://schemas.microsoft.com/office/drawing/2014/main" id="{BBB9D8D4-3653-400C-B38B-A809350EA55B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="" xmlns:a16="http://schemas.microsoft.com/office/drawing/2014/main" id="{D66409B5-9B20-43C9-B3DB-571E394DF55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="" xmlns:a16="http://schemas.microsoft.com/office/drawing/2014/main" id="{4B534EBE-B982-4CAB-B96C-88E1B667719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CD094AED-B320-4F63-B7FA-D1081B3FF0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EF2CB90B-4C6F-428E-9A21-9CF239A6B31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="" xmlns:a16="http://schemas.microsoft.com/office/drawing/2014/main" id="{7615928F-4E3C-4FFE-984D-F47A483C606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39BB9543-19CA-4406-81F4-D68D2216F81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745340EC-00C1-432F-8176-FB2E0DFA229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="" xmlns:a16="http://schemas.microsoft.com/office/drawing/2014/main" id="{F04E49FE-D0ED-43C8-819D-E94DC8A508F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="" xmlns:a16="http://schemas.microsoft.com/office/drawing/2014/main" id="{627AFE97-C372-407E-A8A0-BB0A13BED5A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="" xmlns:a16="http://schemas.microsoft.com/office/drawing/2014/main" id="{F525AA09-A326-49D7-B6E0-ECAC0B12493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="" xmlns:a16="http://schemas.microsoft.com/office/drawing/2014/main" id="{2F66879C-07FD-47BE-8986-8930C1432668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="" xmlns:a16="http://schemas.microsoft.com/office/drawing/2014/main" id="{9552601B-DD80-4CBD-8E72-A8FFEC43B9C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="" xmlns:a16="http://schemas.microsoft.com/office/drawing/2014/main" id="{F9FD31B1-D601-4BB7-BC68-1F3651E4EA79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="" xmlns:a16="http://schemas.microsoft.com/office/drawing/2014/main" id="{D2D1A268-2B03-428F-BE26-4457DF672706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="" xmlns:a16="http://schemas.microsoft.com/office/drawing/2014/main" id="{9BA00ECD-E6C3-42C4-BC64-161F1FF51D5E}"/>
              </a:ext>
            </a:extLst>
          </p:cNvPr>
          <p:cNvGrpSpPr/>
          <p:nvPr/>
        </p:nvGrpSpPr>
        <p:grpSpPr>
          <a:xfrm>
            <a:off x="1579531" y="4116847"/>
            <a:ext cx="2511085" cy="668251"/>
            <a:chOff x="3960971" y="2767117"/>
            <a:chExt cx="4267200" cy="1321489"/>
          </a:xfrm>
        </p:grpSpPr>
        <p:sp>
          <p:nvSpPr>
            <p:cNvPr id="104" name="Freeform: Shape 103">
              <a:extLst>
                <a:ext uri="{FF2B5EF4-FFF2-40B4-BE49-F238E27FC236}">
                  <a16:creationId xmlns="" xmlns:a16="http://schemas.microsoft.com/office/drawing/2014/main" id="{9225334A-DB95-4E49-A020-7240E8C1DEA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="" xmlns:a16="http://schemas.microsoft.com/office/drawing/2014/main" id="{08456589-A05E-4115-AA6E-3D8B70F0997B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="" xmlns:a16="http://schemas.microsoft.com/office/drawing/2014/main" id="{34BD87D8-6620-4AD2-8BF6-B1A84694179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="" xmlns:a16="http://schemas.microsoft.com/office/drawing/2014/main" id="{E6FA30C5-9D63-4AE2-8F0F-D37B53E1C6B0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08" name="Freeform: Shape 107">
            <a:extLst>
              <a:ext uri="{FF2B5EF4-FFF2-40B4-BE49-F238E27FC236}">
                <a16:creationId xmlns="" xmlns:a16="http://schemas.microsoft.com/office/drawing/2014/main" id="{61913734-5F44-4CF8-A643-8B76A30E4B03}"/>
              </a:ext>
            </a:extLst>
          </p:cNvPr>
          <p:cNvSpPr/>
          <p:nvPr/>
        </p:nvSpPr>
        <p:spPr>
          <a:xfrm>
            <a:off x="1329875" y="2163337"/>
            <a:ext cx="3044883" cy="2905209"/>
          </a:xfrm>
          <a:custGeom>
            <a:avLst/>
            <a:gdLst>
              <a:gd name="connsiteX0" fmla="*/ 0 w 4567324"/>
              <a:gd name="connsiteY0" fmla="*/ 0 h 4357814"/>
              <a:gd name="connsiteX1" fmla="*/ 2186363 w 4567324"/>
              <a:gd name="connsiteY1" fmla="*/ 0 h 4357814"/>
              <a:gd name="connsiteX2" fmla="*/ 2186363 w 4567324"/>
              <a:gd name="connsiteY2" fmla="*/ 195535 h 4357814"/>
              <a:gd name="connsiteX3" fmla="*/ 195535 w 4567324"/>
              <a:gd name="connsiteY3" fmla="*/ 195535 h 4357814"/>
              <a:gd name="connsiteX4" fmla="*/ 195535 w 4567324"/>
              <a:gd name="connsiteY4" fmla="*/ 4162279 h 4357814"/>
              <a:gd name="connsiteX5" fmla="*/ 4371789 w 4567324"/>
              <a:gd name="connsiteY5" fmla="*/ 4162279 h 4357814"/>
              <a:gd name="connsiteX6" fmla="*/ 4371789 w 4567324"/>
              <a:gd name="connsiteY6" fmla="*/ 1765145 h 4357814"/>
              <a:gd name="connsiteX7" fmla="*/ 4567324 w 4567324"/>
              <a:gd name="connsiteY7" fmla="*/ 1765145 h 4357814"/>
              <a:gd name="connsiteX8" fmla="*/ 4567324 w 4567324"/>
              <a:gd name="connsiteY8" fmla="*/ 4357814 h 4357814"/>
              <a:gd name="connsiteX9" fmla="*/ 0 w 4567324"/>
              <a:gd name="connsiteY9" fmla="*/ 4357814 h 4357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67324" h="4357814">
                <a:moveTo>
                  <a:pt x="0" y="0"/>
                </a:moveTo>
                <a:lnTo>
                  <a:pt x="2186363" y="0"/>
                </a:lnTo>
                <a:lnTo>
                  <a:pt x="2186363" y="195535"/>
                </a:lnTo>
                <a:lnTo>
                  <a:pt x="195535" y="195535"/>
                </a:lnTo>
                <a:lnTo>
                  <a:pt x="195535" y="4162279"/>
                </a:lnTo>
                <a:lnTo>
                  <a:pt x="4371789" y="4162279"/>
                </a:lnTo>
                <a:lnTo>
                  <a:pt x="4371789" y="1765145"/>
                </a:lnTo>
                <a:lnTo>
                  <a:pt x="4567324" y="1765145"/>
                </a:lnTo>
                <a:lnTo>
                  <a:pt x="4567324" y="4357814"/>
                </a:lnTo>
                <a:lnTo>
                  <a:pt x="0" y="43578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pic>
        <p:nvPicPr>
          <p:cNvPr id="109" name="Picture 108" descr="Radi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90" y="207506"/>
            <a:ext cx="13493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" name="TextBox 8"/>
          <p:cNvSpPr txBox="1">
            <a:spLocks noChangeArrowheads="1"/>
          </p:cNvSpPr>
          <p:nvPr/>
        </p:nvSpPr>
        <p:spPr bwMode="auto">
          <a:xfrm>
            <a:off x="5035812" y="6280665"/>
            <a:ext cx="2262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i="1" dirty="0" err="1">
                <a:latin typeface="Times" pitchFamily="18" charset="0"/>
              </a:rPr>
              <a:t>Bản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quyền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thuộc</a:t>
            </a:r>
            <a:r>
              <a:rPr lang="en-US" i="1" dirty="0">
                <a:latin typeface="Times" pitchFamily="18" charset="0"/>
              </a:rPr>
              <a:t> VOH</a:t>
            </a:r>
          </a:p>
        </p:txBody>
      </p:sp>
    </p:spTree>
    <p:extLst>
      <p:ext uri="{BB962C8B-B14F-4D97-AF65-F5344CB8AC3E}">
        <p14:creationId xmlns:p14="http://schemas.microsoft.com/office/powerpoint/2010/main" val="1100588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>
            <a:extLst>
              <a:ext uri="{FF2B5EF4-FFF2-40B4-BE49-F238E27FC236}">
                <a16:creationId xmlns="" xmlns:a16="http://schemas.microsoft.com/office/drawing/2014/main" id="{1F2EE7B8-F388-4721-93F9-22A69C7EBA74}"/>
              </a:ext>
            </a:extLst>
          </p:cNvPr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0" name="Freeform: Shape 159">
            <a:extLst>
              <a:ext uri="{FF2B5EF4-FFF2-40B4-BE49-F238E27FC236}">
                <a16:creationId xmlns="" xmlns:a16="http://schemas.microsoft.com/office/drawing/2014/main" id="{EB84A709-C8AC-4938-A2D2-479A91F72D9C}"/>
              </a:ext>
            </a:extLst>
          </p:cNvPr>
          <p:cNvSpPr/>
          <p:nvPr/>
        </p:nvSpPr>
        <p:spPr>
          <a:xfrm rot="2082592">
            <a:off x="-448300" y="618593"/>
            <a:ext cx="4907674" cy="5645087"/>
          </a:xfrm>
          <a:custGeom>
            <a:avLst/>
            <a:gdLst>
              <a:gd name="connsiteX0" fmla="*/ 7329514 w 7361511"/>
              <a:gd name="connsiteY0" fmla="*/ 6454811 h 8467631"/>
              <a:gd name="connsiteX1" fmla="*/ 7361511 w 7361511"/>
              <a:gd name="connsiteY1" fmla="*/ 6501004 h 8467631"/>
              <a:gd name="connsiteX2" fmla="*/ 7329514 w 7361511"/>
              <a:gd name="connsiteY2" fmla="*/ 6523168 h 8467631"/>
              <a:gd name="connsiteX3" fmla="*/ 6718721 w 7361511"/>
              <a:gd name="connsiteY3" fmla="*/ 5573039 h 8467631"/>
              <a:gd name="connsiteX4" fmla="*/ 7003911 w 7361511"/>
              <a:gd name="connsiteY4" fmla="*/ 5984755 h 8467631"/>
              <a:gd name="connsiteX5" fmla="*/ 7003911 w 7361511"/>
              <a:gd name="connsiteY5" fmla="*/ 6748710 h 8467631"/>
              <a:gd name="connsiteX6" fmla="*/ 6718721 w 7361511"/>
              <a:gd name="connsiteY6" fmla="*/ 6946257 h 8467631"/>
              <a:gd name="connsiteX7" fmla="*/ 6107928 w 7361511"/>
              <a:gd name="connsiteY7" fmla="*/ 4691266 h 8467631"/>
              <a:gd name="connsiteX8" fmla="*/ 6393118 w 7361511"/>
              <a:gd name="connsiteY8" fmla="*/ 5102982 h 8467631"/>
              <a:gd name="connsiteX9" fmla="*/ 6393118 w 7361511"/>
              <a:gd name="connsiteY9" fmla="*/ 7171798 h 8467631"/>
              <a:gd name="connsiteX10" fmla="*/ 6107927 w 7361511"/>
              <a:gd name="connsiteY10" fmla="*/ 7369346 h 8467631"/>
              <a:gd name="connsiteX11" fmla="*/ 5497135 w 7361511"/>
              <a:gd name="connsiteY11" fmla="*/ 3809494 h 8467631"/>
              <a:gd name="connsiteX12" fmla="*/ 5782325 w 7361511"/>
              <a:gd name="connsiteY12" fmla="*/ 4221209 h 8467631"/>
              <a:gd name="connsiteX13" fmla="*/ 5782325 w 7361511"/>
              <a:gd name="connsiteY13" fmla="*/ 7594887 h 8467631"/>
              <a:gd name="connsiteX14" fmla="*/ 5497135 w 7361511"/>
              <a:gd name="connsiteY14" fmla="*/ 7792435 h 8467631"/>
              <a:gd name="connsiteX15" fmla="*/ 4886343 w 7361511"/>
              <a:gd name="connsiteY15" fmla="*/ 2927723 h 8467631"/>
              <a:gd name="connsiteX16" fmla="*/ 5171533 w 7361511"/>
              <a:gd name="connsiteY16" fmla="*/ 3339438 h 8467631"/>
              <a:gd name="connsiteX17" fmla="*/ 5171533 w 7361511"/>
              <a:gd name="connsiteY17" fmla="*/ 8017975 h 8467631"/>
              <a:gd name="connsiteX18" fmla="*/ 4886344 w 7361511"/>
              <a:gd name="connsiteY18" fmla="*/ 8215522 h 8467631"/>
              <a:gd name="connsiteX19" fmla="*/ 4275550 w 7361511"/>
              <a:gd name="connsiteY19" fmla="*/ 2045951 h 8467631"/>
              <a:gd name="connsiteX20" fmla="*/ 4560740 w 7361511"/>
              <a:gd name="connsiteY20" fmla="*/ 2457665 h 8467631"/>
              <a:gd name="connsiteX21" fmla="*/ 4560740 w 7361511"/>
              <a:gd name="connsiteY21" fmla="*/ 8441064 h 8467631"/>
              <a:gd name="connsiteX22" fmla="*/ 4522386 w 7361511"/>
              <a:gd name="connsiteY22" fmla="*/ 8467631 h 8467631"/>
              <a:gd name="connsiteX23" fmla="*/ 4275550 w 7361511"/>
              <a:gd name="connsiteY23" fmla="*/ 8111286 h 8467631"/>
              <a:gd name="connsiteX24" fmla="*/ 3664757 w 7361511"/>
              <a:gd name="connsiteY24" fmla="*/ 1164178 h 8467631"/>
              <a:gd name="connsiteX25" fmla="*/ 3949947 w 7361511"/>
              <a:gd name="connsiteY25" fmla="*/ 1575893 h 8467631"/>
              <a:gd name="connsiteX26" fmla="*/ 3949947 w 7361511"/>
              <a:gd name="connsiteY26" fmla="*/ 7641229 h 8467631"/>
              <a:gd name="connsiteX27" fmla="*/ 3664757 w 7361511"/>
              <a:gd name="connsiteY27" fmla="*/ 7229513 h 8467631"/>
              <a:gd name="connsiteX28" fmla="*/ 3053964 w 7361511"/>
              <a:gd name="connsiteY28" fmla="*/ 282405 h 8467631"/>
              <a:gd name="connsiteX29" fmla="*/ 3339155 w 7361511"/>
              <a:gd name="connsiteY29" fmla="*/ 694122 h 8467631"/>
              <a:gd name="connsiteX30" fmla="*/ 3339154 w 7361511"/>
              <a:gd name="connsiteY30" fmla="*/ 6759456 h 8467631"/>
              <a:gd name="connsiteX31" fmla="*/ 3053964 w 7361511"/>
              <a:gd name="connsiteY31" fmla="*/ 6347740 h 8467631"/>
              <a:gd name="connsiteX32" fmla="*/ 895983 w 7361511"/>
              <a:gd name="connsiteY32" fmla="*/ 1269266 h 8467631"/>
              <a:gd name="connsiteX33" fmla="*/ 895983 w 7361511"/>
              <a:gd name="connsiteY33" fmla="*/ 3232367 h 8467631"/>
              <a:gd name="connsiteX34" fmla="*/ 610794 w 7361511"/>
              <a:gd name="connsiteY34" fmla="*/ 2820653 h 8467631"/>
              <a:gd name="connsiteX35" fmla="*/ 610794 w 7361511"/>
              <a:gd name="connsiteY35" fmla="*/ 1466813 h 8467631"/>
              <a:gd name="connsiteX36" fmla="*/ 2728361 w 7361511"/>
              <a:gd name="connsiteY36" fmla="*/ 0 h 8467631"/>
              <a:gd name="connsiteX37" fmla="*/ 2728361 w 7361511"/>
              <a:gd name="connsiteY37" fmla="*/ 5877683 h 8467631"/>
              <a:gd name="connsiteX38" fmla="*/ 2443171 w 7361511"/>
              <a:gd name="connsiteY38" fmla="*/ 5465968 h 8467631"/>
              <a:gd name="connsiteX39" fmla="*/ 2443171 w 7361511"/>
              <a:gd name="connsiteY39" fmla="*/ 197548 h 8467631"/>
              <a:gd name="connsiteX40" fmla="*/ 0 w 7361511"/>
              <a:gd name="connsiteY40" fmla="*/ 1889902 h 8467631"/>
              <a:gd name="connsiteX41" fmla="*/ 285190 w 7361511"/>
              <a:gd name="connsiteY41" fmla="*/ 1692355 h 8467631"/>
              <a:gd name="connsiteX42" fmla="*/ 285190 w 7361511"/>
              <a:gd name="connsiteY42" fmla="*/ 2350594 h 8467631"/>
              <a:gd name="connsiteX43" fmla="*/ 0 w 7361511"/>
              <a:gd name="connsiteY43" fmla="*/ 1938879 h 8467631"/>
              <a:gd name="connsiteX44" fmla="*/ 2117569 w 7361511"/>
              <a:gd name="connsiteY44" fmla="*/ 423088 h 8467631"/>
              <a:gd name="connsiteX45" fmla="*/ 2117569 w 7361511"/>
              <a:gd name="connsiteY45" fmla="*/ 4995912 h 8467631"/>
              <a:gd name="connsiteX46" fmla="*/ 1832379 w 7361511"/>
              <a:gd name="connsiteY46" fmla="*/ 4584197 h 8467631"/>
              <a:gd name="connsiteX47" fmla="*/ 1832379 w 7361511"/>
              <a:gd name="connsiteY47" fmla="*/ 620636 h 8467631"/>
              <a:gd name="connsiteX48" fmla="*/ 1506777 w 7361511"/>
              <a:gd name="connsiteY48" fmla="*/ 846176 h 8467631"/>
              <a:gd name="connsiteX49" fmla="*/ 1506777 w 7361511"/>
              <a:gd name="connsiteY49" fmla="*/ 4114141 h 8467631"/>
              <a:gd name="connsiteX50" fmla="*/ 1221587 w 7361511"/>
              <a:gd name="connsiteY50" fmla="*/ 3702425 h 8467631"/>
              <a:gd name="connsiteX51" fmla="*/ 1221587 w 7361511"/>
              <a:gd name="connsiteY51" fmla="*/ 1043724 h 846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361511" h="8467631">
                <a:moveTo>
                  <a:pt x="7329514" y="6454811"/>
                </a:moveTo>
                <a:lnTo>
                  <a:pt x="7361511" y="6501004"/>
                </a:lnTo>
                <a:lnTo>
                  <a:pt x="7329514" y="6523168"/>
                </a:lnTo>
                <a:close/>
                <a:moveTo>
                  <a:pt x="6718721" y="5573039"/>
                </a:moveTo>
                <a:lnTo>
                  <a:pt x="7003911" y="5984755"/>
                </a:lnTo>
                <a:lnTo>
                  <a:pt x="7003911" y="6748710"/>
                </a:lnTo>
                <a:lnTo>
                  <a:pt x="6718721" y="6946257"/>
                </a:lnTo>
                <a:close/>
                <a:moveTo>
                  <a:pt x="6107928" y="4691266"/>
                </a:moveTo>
                <a:lnTo>
                  <a:pt x="6393118" y="5102982"/>
                </a:lnTo>
                <a:lnTo>
                  <a:pt x="6393118" y="7171798"/>
                </a:lnTo>
                <a:lnTo>
                  <a:pt x="6107927" y="7369346"/>
                </a:lnTo>
                <a:close/>
                <a:moveTo>
                  <a:pt x="5497135" y="3809494"/>
                </a:moveTo>
                <a:lnTo>
                  <a:pt x="5782325" y="4221209"/>
                </a:lnTo>
                <a:lnTo>
                  <a:pt x="5782325" y="7594887"/>
                </a:lnTo>
                <a:lnTo>
                  <a:pt x="5497135" y="7792435"/>
                </a:lnTo>
                <a:close/>
                <a:moveTo>
                  <a:pt x="4886343" y="2927723"/>
                </a:moveTo>
                <a:lnTo>
                  <a:pt x="5171533" y="3339438"/>
                </a:lnTo>
                <a:lnTo>
                  <a:pt x="5171533" y="8017975"/>
                </a:lnTo>
                <a:lnTo>
                  <a:pt x="4886344" y="8215522"/>
                </a:lnTo>
                <a:close/>
                <a:moveTo>
                  <a:pt x="4275550" y="2045951"/>
                </a:moveTo>
                <a:lnTo>
                  <a:pt x="4560740" y="2457665"/>
                </a:lnTo>
                <a:lnTo>
                  <a:pt x="4560740" y="8441064"/>
                </a:lnTo>
                <a:lnTo>
                  <a:pt x="4522386" y="8467631"/>
                </a:lnTo>
                <a:lnTo>
                  <a:pt x="4275550" y="8111286"/>
                </a:lnTo>
                <a:close/>
                <a:moveTo>
                  <a:pt x="3664757" y="1164178"/>
                </a:moveTo>
                <a:lnTo>
                  <a:pt x="3949947" y="1575893"/>
                </a:lnTo>
                <a:lnTo>
                  <a:pt x="3949947" y="7641229"/>
                </a:lnTo>
                <a:lnTo>
                  <a:pt x="3664757" y="7229513"/>
                </a:lnTo>
                <a:close/>
                <a:moveTo>
                  <a:pt x="3053964" y="282405"/>
                </a:moveTo>
                <a:lnTo>
                  <a:pt x="3339155" y="694122"/>
                </a:lnTo>
                <a:lnTo>
                  <a:pt x="3339154" y="6759456"/>
                </a:lnTo>
                <a:lnTo>
                  <a:pt x="3053964" y="6347740"/>
                </a:lnTo>
                <a:close/>
                <a:moveTo>
                  <a:pt x="895983" y="1269266"/>
                </a:moveTo>
                <a:lnTo>
                  <a:pt x="895983" y="3232367"/>
                </a:lnTo>
                <a:lnTo>
                  <a:pt x="610794" y="2820653"/>
                </a:lnTo>
                <a:lnTo>
                  <a:pt x="610794" y="1466813"/>
                </a:lnTo>
                <a:close/>
                <a:moveTo>
                  <a:pt x="2728361" y="0"/>
                </a:moveTo>
                <a:lnTo>
                  <a:pt x="2728361" y="5877683"/>
                </a:lnTo>
                <a:lnTo>
                  <a:pt x="2443171" y="5465968"/>
                </a:lnTo>
                <a:lnTo>
                  <a:pt x="2443171" y="197548"/>
                </a:lnTo>
                <a:close/>
                <a:moveTo>
                  <a:pt x="0" y="1889902"/>
                </a:moveTo>
                <a:lnTo>
                  <a:pt x="285190" y="1692355"/>
                </a:lnTo>
                <a:lnTo>
                  <a:pt x="285190" y="2350594"/>
                </a:lnTo>
                <a:lnTo>
                  <a:pt x="0" y="1938879"/>
                </a:lnTo>
                <a:close/>
                <a:moveTo>
                  <a:pt x="2117569" y="423088"/>
                </a:moveTo>
                <a:lnTo>
                  <a:pt x="2117569" y="4995912"/>
                </a:lnTo>
                <a:lnTo>
                  <a:pt x="1832379" y="4584197"/>
                </a:lnTo>
                <a:lnTo>
                  <a:pt x="1832379" y="620636"/>
                </a:lnTo>
                <a:close/>
                <a:moveTo>
                  <a:pt x="1506777" y="846176"/>
                </a:moveTo>
                <a:lnTo>
                  <a:pt x="1506777" y="4114141"/>
                </a:lnTo>
                <a:lnTo>
                  <a:pt x="1221587" y="3702425"/>
                </a:lnTo>
                <a:lnTo>
                  <a:pt x="1221587" y="1043724"/>
                </a:lnTo>
                <a:close/>
              </a:path>
            </a:pathLst>
          </a:custGeom>
          <a:solidFill>
            <a:schemeClr val="accent1">
              <a:lumMod val="9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" name="TextBox 7"/>
          <p:cNvSpPr txBox="1"/>
          <p:nvPr/>
        </p:nvSpPr>
        <p:spPr>
          <a:xfrm>
            <a:off x="5800927" y="1879521"/>
            <a:ext cx="45076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website voh.com.vn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Đài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TPHCM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04/2019,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8" name="Freeform: Shape 167">
            <a:extLst>
              <a:ext uri="{FF2B5EF4-FFF2-40B4-BE49-F238E27FC236}">
                <a16:creationId xmlns="" xmlns:a16="http://schemas.microsoft.com/office/drawing/2014/main" id="{5234D4CF-C1FA-40A3-A0CF-9CDBD6DC754C}"/>
              </a:ext>
            </a:extLst>
          </p:cNvPr>
          <p:cNvSpPr/>
          <p:nvPr/>
        </p:nvSpPr>
        <p:spPr>
          <a:xfrm>
            <a:off x="812801" y="711200"/>
            <a:ext cx="2388771" cy="5435600"/>
          </a:xfrm>
          <a:custGeom>
            <a:avLst/>
            <a:gdLst>
              <a:gd name="connsiteX0" fmla="*/ 0 w 3583156"/>
              <a:gd name="connsiteY0" fmla="*/ 0 h 8153400"/>
              <a:gd name="connsiteX1" fmla="*/ 3583156 w 3583156"/>
              <a:gd name="connsiteY1" fmla="*/ 0 h 8153400"/>
              <a:gd name="connsiteX2" fmla="*/ 3583156 w 3583156"/>
              <a:gd name="connsiteY2" fmla="*/ 3894509 h 8153400"/>
              <a:gd name="connsiteX3" fmla="*/ 3443915 w 3583156"/>
              <a:gd name="connsiteY3" fmla="*/ 3894509 h 8153400"/>
              <a:gd name="connsiteX4" fmla="*/ 3443915 w 3583156"/>
              <a:gd name="connsiteY4" fmla="*/ 139241 h 8153400"/>
              <a:gd name="connsiteX5" fmla="*/ 139241 w 3583156"/>
              <a:gd name="connsiteY5" fmla="*/ 139241 h 8153400"/>
              <a:gd name="connsiteX6" fmla="*/ 139241 w 3583156"/>
              <a:gd name="connsiteY6" fmla="*/ 8014159 h 8153400"/>
              <a:gd name="connsiteX7" fmla="*/ 323849 w 3583156"/>
              <a:gd name="connsiteY7" fmla="*/ 8014159 h 8153400"/>
              <a:gd name="connsiteX8" fmla="*/ 323849 w 3583156"/>
              <a:gd name="connsiteY8" fmla="*/ 8153400 h 8153400"/>
              <a:gd name="connsiteX9" fmla="*/ 0 w 3583156"/>
              <a:gd name="connsiteY9" fmla="*/ 8153400 h 8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83156" h="8153400">
                <a:moveTo>
                  <a:pt x="0" y="0"/>
                </a:moveTo>
                <a:lnTo>
                  <a:pt x="3583156" y="0"/>
                </a:lnTo>
                <a:lnTo>
                  <a:pt x="3583156" y="3894509"/>
                </a:lnTo>
                <a:lnTo>
                  <a:pt x="3443915" y="3894509"/>
                </a:lnTo>
                <a:lnTo>
                  <a:pt x="3443915" y="139241"/>
                </a:lnTo>
                <a:lnTo>
                  <a:pt x="139241" y="139241"/>
                </a:lnTo>
                <a:lnTo>
                  <a:pt x="139241" y="8014159"/>
                </a:lnTo>
                <a:lnTo>
                  <a:pt x="323849" y="8014159"/>
                </a:lnTo>
                <a:lnTo>
                  <a:pt x="323849" y="8153400"/>
                </a:lnTo>
                <a:lnTo>
                  <a:pt x="0" y="81534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13872" y="518726"/>
            <a:ext cx="813921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GIỚI THIỆU CHUYÊN MỤC</a:t>
            </a:r>
            <a:endParaRPr lang="ko-KR" alt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="" xmlns:a16="http://schemas.microsoft.com/office/drawing/2014/main" id="{AB418A56-7D2A-4130-8498-5C5D15390FEB}"/>
              </a:ext>
            </a:extLst>
          </p:cNvPr>
          <p:cNvGrpSpPr/>
          <p:nvPr/>
        </p:nvGrpSpPr>
        <p:grpSpPr>
          <a:xfrm rot="20788243">
            <a:off x="2688422" y="3181703"/>
            <a:ext cx="2315135" cy="2140856"/>
            <a:chOff x="8479089" y="1262387"/>
            <a:chExt cx="6147593" cy="5684813"/>
          </a:xfrm>
        </p:grpSpPr>
        <p:grpSp>
          <p:nvGrpSpPr>
            <p:cNvPr id="50" name="Group 49">
              <a:extLst>
                <a:ext uri="{FF2B5EF4-FFF2-40B4-BE49-F238E27FC236}">
                  <a16:creationId xmlns="" xmlns:a16="http://schemas.microsoft.com/office/drawing/2014/main" id="{6B738F09-BE00-45D3-88A5-FDB1618D8D1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39" name="Freeform: Shape 138">
                <a:extLst>
                  <a:ext uri="{FF2B5EF4-FFF2-40B4-BE49-F238E27FC236}">
                    <a16:creationId xmlns="" xmlns:a16="http://schemas.microsoft.com/office/drawing/2014/main" id="{B7DC8659-9D27-456B-9E4E-B4A13119D357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="" xmlns:a16="http://schemas.microsoft.com/office/drawing/2014/main" id="{3A8E1560-9381-49AF-96E5-169BE3FD3DCE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="" xmlns:a16="http://schemas.microsoft.com/office/drawing/2014/main" id="{585072EC-EAC1-4A8C-A727-218C44150C9A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="" xmlns:a16="http://schemas.microsoft.com/office/drawing/2014/main" id="{2C63F105-6E15-46F1-9DCD-F9479B05DEE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="" xmlns:a16="http://schemas.microsoft.com/office/drawing/2014/main" id="{0430C843-00CE-447B-8F31-3A35BF7F4D19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="" xmlns:a16="http://schemas.microsoft.com/office/drawing/2014/main" id="{230D7E1F-305A-450C-84D1-009E7FA1308B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="" xmlns:a16="http://schemas.microsoft.com/office/drawing/2014/main" id="{7FDEF37D-0B4C-4463-837A-9B5CC6542C5E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="" xmlns:a16="http://schemas.microsoft.com/office/drawing/2014/main" id="{6700D410-542E-4490-AC2E-5733428A9F8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132" name="Freeform: Shape 131">
                <a:extLst>
                  <a:ext uri="{FF2B5EF4-FFF2-40B4-BE49-F238E27FC236}">
                    <a16:creationId xmlns="" xmlns:a16="http://schemas.microsoft.com/office/drawing/2014/main" id="{FC3E2579-7C0E-49CE-A38F-AD49B5FF5C1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="" xmlns:a16="http://schemas.microsoft.com/office/drawing/2014/main" id="{F720685C-A63C-4EE8-A0F3-8B5F5E67F00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="" xmlns:a16="http://schemas.microsoft.com/office/drawing/2014/main" id="{6DE35E59-3952-4EEF-909A-DF104EB419D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="" xmlns:a16="http://schemas.microsoft.com/office/drawing/2014/main" id="{501B19BB-6475-456B-B918-41FBADBDFD3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="" xmlns:a16="http://schemas.microsoft.com/office/drawing/2014/main" id="{8C2EA56C-7A9A-4469-A4AE-1EA267D79667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="" xmlns:a16="http://schemas.microsoft.com/office/drawing/2014/main" id="{86FA2514-C561-429A-BF52-4E36E2723D8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="" xmlns:a16="http://schemas.microsoft.com/office/drawing/2014/main" id="{E31D85F1-37B9-4685-82B7-A8D03589147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="" xmlns:a16="http://schemas.microsoft.com/office/drawing/2014/main" id="{F4632AC1-AF4C-4594-996E-7255A1A0B77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125" name="Freeform: Shape 124">
                <a:extLst>
                  <a:ext uri="{FF2B5EF4-FFF2-40B4-BE49-F238E27FC236}">
                    <a16:creationId xmlns="" xmlns:a16="http://schemas.microsoft.com/office/drawing/2014/main" id="{89B70B08-F517-40CC-8C79-7C67CBA9FD67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="" xmlns:a16="http://schemas.microsoft.com/office/drawing/2014/main" id="{5BD33883-AAD7-44F7-BD37-9B8ECADB67A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="" xmlns:a16="http://schemas.microsoft.com/office/drawing/2014/main" id="{307A9DD2-FFCD-4720-94D7-F30DB64636B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="" xmlns:a16="http://schemas.microsoft.com/office/drawing/2014/main" id="{AD2DFBBD-AAD1-447F-BB48-1B2BCB778C1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="" xmlns:a16="http://schemas.microsoft.com/office/drawing/2014/main" id="{7E774126-BA1E-4A48-8286-FFA0F8E3F8D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="" xmlns:a16="http://schemas.microsoft.com/office/drawing/2014/main" id="{82E37550-39D3-476A-9D0C-CB0EE00DFCD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="" xmlns:a16="http://schemas.microsoft.com/office/drawing/2014/main" id="{5C742560-5EB7-40E4-8A20-8D18F0243DAB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="" xmlns:a16="http://schemas.microsoft.com/office/drawing/2014/main" id="{8524E513-E2C8-468A-A58A-CFC7E25F7891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118" name="Freeform: Shape 117">
                <a:extLst>
                  <a:ext uri="{FF2B5EF4-FFF2-40B4-BE49-F238E27FC236}">
                    <a16:creationId xmlns="" xmlns:a16="http://schemas.microsoft.com/office/drawing/2014/main" id="{2169EB12-DA5E-44B6-8F39-54A0F020640E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="" xmlns:a16="http://schemas.microsoft.com/office/drawing/2014/main" id="{8C6E7EBD-1C9C-466A-AD4E-1DB6D8D8C9F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="" xmlns:a16="http://schemas.microsoft.com/office/drawing/2014/main" id="{570A29CA-6CC1-490C-9C31-08B6E00B3901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="" xmlns:a16="http://schemas.microsoft.com/office/drawing/2014/main" id="{C891C4E6-CB29-4C2D-90B2-D70B47755178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="" xmlns:a16="http://schemas.microsoft.com/office/drawing/2014/main" id="{1E1001C2-8267-477D-89A7-F90FDF5DB246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="" xmlns:a16="http://schemas.microsoft.com/office/drawing/2014/main" id="{66729FEA-1322-4C15-BE3C-1C6A37D38183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="" xmlns:a16="http://schemas.microsoft.com/office/drawing/2014/main" id="{9C27F096-CD01-4245-8DA2-8C084E2D4440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="" xmlns:a16="http://schemas.microsoft.com/office/drawing/2014/main" id="{78CEB3E5-BC80-48C6-8415-C2DFAE3BD223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111" name="Freeform: Shape 110">
                <a:extLst>
                  <a:ext uri="{FF2B5EF4-FFF2-40B4-BE49-F238E27FC236}">
                    <a16:creationId xmlns="" xmlns:a16="http://schemas.microsoft.com/office/drawing/2014/main" id="{FCC0AB56-626B-44BB-897D-173DA3087149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="" xmlns:a16="http://schemas.microsoft.com/office/drawing/2014/main" id="{9F5555B2-70BE-43DD-B410-FF80124DFB2B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="" xmlns:a16="http://schemas.microsoft.com/office/drawing/2014/main" id="{7C6CB87F-E252-406E-BD88-096A9A34CCA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="" xmlns:a16="http://schemas.microsoft.com/office/drawing/2014/main" id="{F6737F00-F775-4784-B59F-E5F4A06D534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="" xmlns:a16="http://schemas.microsoft.com/office/drawing/2014/main" id="{58CF56DE-8CEC-4B4E-B918-C1DFB6A5FEE2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="" xmlns:a16="http://schemas.microsoft.com/office/drawing/2014/main" id="{C0001AC1-5456-4312-AF36-914B7BB6D8B6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="" xmlns:a16="http://schemas.microsoft.com/office/drawing/2014/main" id="{0DDF2BA6-4189-4AC4-AB05-6B7AB839F670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="" xmlns:a16="http://schemas.microsoft.com/office/drawing/2014/main" id="{3F94258E-8492-48DA-9616-17FFEA325B93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104" name="Freeform: Shape 103">
                <a:extLst>
                  <a:ext uri="{FF2B5EF4-FFF2-40B4-BE49-F238E27FC236}">
                    <a16:creationId xmlns="" xmlns:a16="http://schemas.microsoft.com/office/drawing/2014/main" id="{BCDD47DD-FE7C-4A6C-9773-3FDD1269F05E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="" xmlns:a16="http://schemas.microsoft.com/office/drawing/2014/main" id="{D14748D4-0EF0-46A5-BB1E-C3876C30068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="" xmlns:a16="http://schemas.microsoft.com/office/drawing/2014/main" id="{00F5CC18-E877-471D-A6C7-D1E9B8FF8EB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="" xmlns:a16="http://schemas.microsoft.com/office/drawing/2014/main" id="{93F6DF02-1AEB-45DE-AFC1-367D8AD20521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="" xmlns:a16="http://schemas.microsoft.com/office/drawing/2014/main" id="{950D4811-28B8-4155-B542-0267B4D7F6A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="" xmlns:a16="http://schemas.microsoft.com/office/drawing/2014/main" id="{C2E5FAA2-8A3B-44B6-BF6F-24890A7306F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="" xmlns:a16="http://schemas.microsoft.com/office/drawing/2014/main" id="{E490B12C-A200-46FA-BC51-A665EE4FFD8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="" xmlns:a16="http://schemas.microsoft.com/office/drawing/2014/main" id="{E777C03F-1225-43D8-8EE3-6D63ADD53603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97" name="Freeform: Shape 96">
                <a:extLst>
                  <a:ext uri="{FF2B5EF4-FFF2-40B4-BE49-F238E27FC236}">
                    <a16:creationId xmlns="" xmlns:a16="http://schemas.microsoft.com/office/drawing/2014/main" id="{62E72525-178B-4FA0-84BF-CC01B581051B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="" xmlns:a16="http://schemas.microsoft.com/office/drawing/2014/main" id="{69CC5269-8E33-44FE-9CE8-DB9A37AA8711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="" xmlns:a16="http://schemas.microsoft.com/office/drawing/2014/main" id="{6404344F-BCA1-4CF1-BE67-5C7679EB542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="" xmlns:a16="http://schemas.microsoft.com/office/drawing/2014/main" id="{6734C2D2-F60A-42DD-B42B-64384E825774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="" xmlns:a16="http://schemas.microsoft.com/office/drawing/2014/main" id="{426592D0-DC86-4FEE-A0C6-1D7DA641218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="" xmlns:a16="http://schemas.microsoft.com/office/drawing/2014/main" id="{0B87A9A3-74F6-420F-AFBC-CC0A40DFF15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="" xmlns:a16="http://schemas.microsoft.com/office/drawing/2014/main" id="{71BAFB78-B42B-4B72-A936-0DCE58C642A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="" xmlns:a16="http://schemas.microsoft.com/office/drawing/2014/main" id="{879CCFBB-54D7-4D4F-9064-405F738524D6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90" name="Freeform: Shape 89">
                <a:extLst>
                  <a:ext uri="{FF2B5EF4-FFF2-40B4-BE49-F238E27FC236}">
                    <a16:creationId xmlns="" xmlns:a16="http://schemas.microsoft.com/office/drawing/2014/main" id="{35B5626F-E6D7-4A94-BF42-F2FAB1CD864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="" xmlns:a16="http://schemas.microsoft.com/office/drawing/2014/main" id="{9434F757-486E-4106-A1E3-0218FEF3CCBA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="" xmlns:a16="http://schemas.microsoft.com/office/drawing/2014/main" id="{107355F6-81D2-4D0A-B020-739E29AAB2E2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="" xmlns:a16="http://schemas.microsoft.com/office/drawing/2014/main" id="{1AD154E2-89F2-432E-AA9B-7424E2761CD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="" xmlns:a16="http://schemas.microsoft.com/office/drawing/2014/main" id="{B6617580-2F50-45D1-B20C-A64020C0BDB1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="" xmlns:a16="http://schemas.microsoft.com/office/drawing/2014/main" id="{A7D66DE4-00B6-4AC5-BD23-7E2CCEE95FD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="" xmlns:a16="http://schemas.microsoft.com/office/drawing/2014/main" id="{BAE1DCA4-A861-42AE-944C-5EC37A8C55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="" xmlns:a16="http://schemas.microsoft.com/office/drawing/2014/main" id="{E7342380-A1E7-43F3-9E43-7F9C32335906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83" name="Freeform: Shape 82">
                <a:extLst>
                  <a:ext uri="{FF2B5EF4-FFF2-40B4-BE49-F238E27FC236}">
                    <a16:creationId xmlns="" xmlns:a16="http://schemas.microsoft.com/office/drawing/2014/main" id="{0FDD9D8A-523A-4FBA-A662-46E5AC35D20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="" xmlns:a16="http://schemas.microsoft.com/office/drawing/2014/main" id="{CCA98B03-5D1A-41C6-8201-E8104EFA2394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="" xmlns:a16="http://schemas.microsoft.com/office/drawing/2014/main" id="{0E6C900F-9F37-4FAC-9D63-C787BA0181D0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="" xmlns:a16="http://schemas.microsoft.com/office/drawing/2014/main" id="{645227E2-265B-4C48-BC65-812317D1C9E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="" xmlns:a16="http://schemas.microsoft.com/office/drawing/2014/main" id="{35B11BFA-D821-4CCB-A3C3-A8456C306E2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="" xmlns:a16="http://schemas.microsoft.com/office/drawing/2014/main" id="{161C27F5-BE5E-4C9E-B308-A6A0BD46730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="" xmlns:a16="http://schemas.microsoft.com/office/drawing/2014/main" id="{BEA7DB35-43EA-46C1-BFD9-305A3AD67D0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="" xmlns:a16="http://schemas.microsoft.com/office/drawing/2014/main" id="{CD81C25F-6C2B-4DFA-8B10-E10F977CFCD7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76" name="Freeform: Shape 75">
                <a:extLst>
                  <a:ext uri="{FF2B5EF4-FFF2-40B4-BE49-F238E27FC236}">
                    <a16:creationId xmlns="" xmlns:a16="http://schemas.microsoft.com/office/drawing/2014/main" id="{AB0437A3-BE79-4F53-A9D4-DD75820D12FF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="" xmlns:a16="http://schemas.microsoft.com/office/drawing/2014/main" id="{F6F73B6E-777C-47EE-A0F8-1D6AA17964BE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="" xmlns:a16="http://schemas.microsoft.com/office/drawing/2014/main" id="{2BD1BA57-FC50-433A-B978-339684C0AA5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="" xmlns:a16="http://schemas.microsoft.com/office/drawing/2014/main" id="{D6C56A76-B71D-4348-9DFA-5DFE99CB0FF2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="" xmlns:a16="http://schemas.microsoft.com/office/drawing/2014/main" id="{B0AF2679-7A3F-484E-9A5B-649D26E6218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="" xmlns:a16="http://schemas.microsoft.com/office/drawing/2014/main" id="{E242437E-E71E-492D-9572-EA09D1F965BE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="" xmlns:a16="http://schemas.microsoft.com/office/drawing/2014/main" id="{527169D8-D601-475C-BFDC-E628F818BDC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="" xmlns:a16="http://schemas.microsoft.com/office/drawing/2014/main" id="{321591C5-C04F-4C21-8ABD-82AA023FBA22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69" name="Freeform: Shape 68">
                <a:extLst>
                  <a:ext uri="{FF2B5EF4-FFF2-40B4-BE49-F238E27FC236}">
                    <a16:creationId xmlns="" xmlns:a16="http://schemas.microsoft.com/office/drawing/2014/main" id="{91255C69-2E23-4D49-9A54-EF2DC9B24D5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="" xmlns:a16="http://schemas.microsoft.com/office/drawing/2014/main" id="{098F8893-BA0E-411D-A35B-EF99CA6A4C5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="" xmlns:a16="http://schemas.microsoft.com/office/drawing/2014/main" id="{CB21944C-D3A3-40F6-8CEB-8CB9CA33C65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="" xmlns:a16="http://schemas.microsoft.com/office/drawing/2014/main" id="{A1212871-D3C6-450D-A8A2-D9EFD7F6BB3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="" xmlns:a16="http://schemas.microsoft.com/office/drawing/2014/main" id="{6C02299B-C22A-4011-87B9-225C10BC1AC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="" xmlns:a16="http://schemas.microsoft.com/office/drawing/2014/main" id="{961FAA8A-DD86-4F31-A454-EADF3A7C00E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="" xmlns:a16="http://schemas.microsoft.com/office/drawing/2014/main" id="{20A9A607-097C-4648-BCA5-1140489E9E0F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="" xmlns:a16="http://schemas.microsoft.com/office/drawing/2014/main" id="{DD65AD6E-67BC-4A89-9CA4-98E433159BEC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62" name="Freeform: Shape 61">
                <a:extLst>
                  <a:ext uri="{FF2B5EF4-FFF2-40B4-BE49-F238E27FC236}">
                    <a16:creationId xmlns="" xmlns:a16="http://schemas.microsoft.com/office/drawing/2014/main" id="{C4ECD2AB-45AE-4A6C-98B6-B63FE7018C6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="" xmlns:a16="http://schemas.microsoft.com/office/drawing/2014/main" id="{EA7D0A7C-B0D0-42D3-AFB3-E76E5104D00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="" xmlns:a16="http://schemas.microsoft.com/office/drawing/2014/main" id="{A20C431C-78D2-4354-ACA6-A3D45C4F754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="" xmlns:a16="http://schemas.microsoft.com/office/drawing/2014/main" id="{A9C57BE7-E305-4D02-A27E-537823FFC66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="" xmlns:a16="http://schemas.microsoft.com/office/drawing/2014/main" id="{E111D2B6-D3D7-4151-BFB3-655C8D2865C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="" xmlns:a16="http://schemas.microsoft.com/office/drawing/2014/main" id="{8CD3E767-D8CD-4CA8-BF25-F3504410C03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="" xmlns:a16="http://schemas.microsoft.com/office/drawing/2014/main" id="{DE135B22-61E9-4C0E-857C-E93DE1BDF251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46" name="Group 145">
            <a:extLst>
              <a:ext uri="{FF2B5EF4-FFF2-40B4-BE49-F238E27FC236}">
                <a16:creationId xmlns="" xmlns:a16="http://schemas.microsoft.com/office/drawing/2014/main" id="{7E1AA285-90AD-4A5E-BE92-EB69D454AF01}"/>
              </a:ext>
            </a:extLst>
          </p:cNvPr>
          <p:cNvGrpSpPr/>
          <p:nvPr/>
        </p:nvGrpSpPr>
        <p:grpSpPr>
          <a:xfrm>
            <a:off x="1178532" y="5152633"/>
            <a:ext cx="3963237" cy="1054698"/>
            <a:chOff x="3960971" y="2767117"/>
            <a:chExt cx="4267200" cy="1321489"/>
          </a:xfrm>
        </p:grpSpPr>
        <p:sp>
          <p:nvSpPr>
            <p:cNvPr id="147" name="Freeform: Shape 146">
              <a:extLst>
                <a:ext uri="{FF2B5EF4-FFF2-40B4-BE49-F238E27FC236}">
                  <a16:creationId xmlns="" xmlns:a16="http://schemas.microsoft.com/office/drawing/2014/main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="" xmlns:a16="http://schemas.microsoft.com/office/drawing/2014/main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="" xmlns:a16="http://schemas.microsoft.com/office/drawing/2014/main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="" xmlns:a16="http://schemas.microsoft.com/office/drawing/2014/main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sp>
        <p:nvSpPr>
          <p:cNvPr id="173" name="TextBox 172">
            <a:extLst>
              <a:ext uri="{FF2B5EF4-FFF2-40B4-BE49-F238E27FC236}">
                <a16:creationId xmlns="" xmlns:a16="http://schemas.microsoft.com/office/drawing/2014/main" id="{6F7B3717-3703-4ABB-80FB-53777B73E358}"/>
              </a:ext>
            </a:extLst>
          </p:cNvPr>
          <p:cNvSpPr txBox="1"/>
          <p:nvPr/>
        </p:nvSpPr>
        <p:spPr>
          <a:xfrm>
            <a:off x="5800927" y="3555280"/>
            <a:ext cx="45076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mẹo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vặt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hay,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nấu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món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="" xmlns:a16="http://schemas.microsoft.com/office/drawing/2014/main" id="{EB820823-72FE-478B-B331-2A0D7060B243}"/>
              </a:ext>
            </a:extLst>
          </p:cNvPr>
          <p:cNvSpPr txBox="1"/>
          <p:nvPr/>
        </p:nvSpPr>
        <p:spPr>
          <a:xfrm>
            <a:off x="5800927" y="4880789"/>
            <a:ext cx="45076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Nấu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Mẹo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Vặt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1" name="Picture 150" descr="Radi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849" y="979408"/>
            <a:ext cx="13493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" name="TextBox 8"/>
          <p:cNvSpPr txBox="1">
            <a:spLocks noChangeArrowheads="1"/>
          </p:cNvSpPr>
          <p:nvPr/>
        </p:nvSpPr>
        <p:spPr bwMode="auto">
          <a:xfrm>
            <a:off x="5035812" y="6280665"/>
            <a:ext cx="2262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i="1" dirty="0" err="1">
                <a:latin typeface="Times" pitchFamily="18" charset="0"/>
              </a:rPr>
              <a:t>Bản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quyền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thuộc</a:t>
            </a:r>
            <a:r>
              <a:rPr lang="en-US" i="1" dirty="0">
                <a:latin typeface="Times" pitchFamily="18" charset="0"/>
              </a:rPr>
              <a:t> VOH</a:t>
            </a:r>
          </a:p>
        </p:txBody>
      </p:sp>
    </p:spTree>
    <p:extLst>
      <p:ext uri="{BB962C8B-B14F-4D97-AF65-F5344CB8AC3E}">
        <p14:creationId xmlns:p14="http://schemas.microsoft.com/office/powerpoint/2010/main" val="4033384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>
            <a:extLst>
              <a:ext uri="{FF2B5EF4-FFF2-40B4-BE49-F238E27FC236}">
                <a16:creationId xmlns="" xmlns:a16="http://schemas.microsoft.com/office/drawing/2014/main" id="{3C721E90-3370-402C-9A3F-78C889877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102183"/>
              </p:ext>
            </p:extLst>
          </p:nvPr>
        </p:nvGraphicFramePr>
        <p:xfrm>
          <a:off x="2381452" y="1716825"/>
          <a:ext cx="2915378" cy="4506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4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7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01102"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1102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7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solidFill>
                          <a:srgbClr val="F0AD16"/>
                        </a:solidFill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1102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endParaRPr lang="ko-KR" altLang="en-US" sz="20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1102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phút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1102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suất</a:t>
                      </a:r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sóng</a:t>
                      </a:r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ko-KR" altLang="en-US" sz="19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1102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video/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1102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8551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01102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VIDEO</a:t>
                      </a:r>
                      <a:endParaRPr lang="ko-KR" altLang="en-US" sz="20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672" marR="78672" marT="39336" marB="39336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473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3529" y="287255"/>
            <a:ext cx="11573197" cy="861321"/>
          </a:xfrm>
          <a:solidFill>
            <a:schemeClr val="accent1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PHÁT SÓNG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3FA153E-119D-4B36-96CE-043243D62FAB}"/>
              </a:ext>
            </a:extLst>
          </p:cNvPr>
          <p:cNvSpPr/>
          <p:nvPr/>
        </p:nvSpPr>
        <p:spPr>
          <a:xfrm>
            <a:off x="7565523" y="1727841"/>
            <a:ext cx="736010" cy="591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54C42074-F298-4BDA-8254-6703B652A1FF}"/>
              </a:ext>
            </a:extLst>
          </p:cNvPr>
          <p:cNvSpPr/>
          <p:nvPr/>
        </p:nvSpPr>
        <p:spPr>
          <a:xfrm>
            <a:off x="3452905" y="1722112"/>
            <a:ext cx="772468" cy="602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9" name="Round Same Side Corner Rectangle 11">
            <a:extLst>
              <a:ext uri="{FF2B5EF4-FFF2-40B4-BE49-F238E27FC236}">
                <a16:creationId xmlns="" xmlns:a16="http://schemas.microsoft.com/office/drawing/2014/main" id="{01DFA849-A1DE-4795-96F5-8AD3E9C416A9}"/>
              </a:ext>
            </a:extLst>
          </p:cNvPr>
          <p:cNvSpPr>
            <a:spLocks noChangeAspect="1"/>
          </p:cNvSpPr>
          <p:nvPr/>
        </p:nvSpPr>
        <p:spPr>
          <a:xfrm rot="9900000">
            <a:off x="7692650" y="1802399"/>
            <a:ext cx="520664" cy="442202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0" name="Rounded Rectangle 27">
            <a:extLst>
              <a:ext uri="{FF2B5EF4-FFF2-40B4-BE49-F238E27FC236}">
                <a16:creationId xmlns="" xmlns:a16="http://schemas.microsoft.com/office/drawing/2014/main" id="{1A51DCB5-C04B-40C1-B6C0-5C358BAAA66E}"/>
              </a:ext>
            </a:extLst>
          </p:cNvPr>
          <p:cNvSpPr/>
          <p:nvPr/>
        </p:nvSpPr>
        <p:spPr>
          <a:xfrm>
            <a:off x="3615111" y="1889217"/>
            <a:ext cx="448056" cy="26856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graphicFrame>
        <p:nvGraphicFramePr>
          <p:cNvPr id="23" name="Table 22">
            <a:extLst>
              <a:ext uri="{FF2B5EF4-FFF2-40B4-BE49-F238E27FC236}">
                <a16:creationId xmlns="" xmlns:a16="http://schemas.microsoft.com/office/drawing/2014/main" id="{3C721E90-3370-402C-9A3F-78C889877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881513"/>
              </p:ext>
            </p:extLst>
          </p:nvPr>
        </p:nvGraphicFramePr>
        <p:xfrm>
          <a:off x="6477000" y="1752600"/>
          <a:ext cx="2915378" cy="4506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4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7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01102"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1102"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solidFill>
                          <a:srgbClr val="F0AD16"/>
                        </a:solidFill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1102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endParaRPr lang="ko-KR" altLang="en-US" sz="20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1102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phút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1102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suất</a:t>
                      </a:r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sóng</a:t>
                      </a:r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ko-KR" altLang="en-US" sz="19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1102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mục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1102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8551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01102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RADIO</a:t>
                      </a:r>
                      <a:endParaRPr lang="ko-KR" altLang="en-US" sz="20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672" marR="78672" marT="39336" marB="39336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473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9" name="Picture 8" descr="Radi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90" y="207506"/>
            <a:ext cx="13493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5035812" y="6280665"/>
            <a:ext cx="2262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i="1" dirty="0" err="1">
                <a:latin typeface="Times" pitchFamily="18" charset="0"/>
              </a:rPr>
              <a:t>Bản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quyền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thuộc</a:t>
            </a:r>
            <a:r>
              <a:rPr lang="en-US" i="1" dirty="0">
                <a:latin typeface="Times" pitchFamily="18" charset="0"/>
              </a:rPr>
              <a:t> VOH</a:t>
            </a:r>
          </a:p>
        </p:txBody>
      </p:sp>
    </p:spTree>
    <p:extLst>
      <p:ext uri="{BB962C8B-B14F-4D97-AF65-F5344CB8AC3E}">
        <p14:creationId xmlns:p14="http://schemas.microsoft.com/office/powerpoint/2010/main" val="4288778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31186412"/>
              </p:ext>
            </p:extLst>
          </p:nvPr>
        </p:nvGraphicFramePr>
        <p:xfrm>
          <a:off x="7601144" y="2834639"/>
          <a:ext cx="3948430" cy="2547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9769" y="5700450"/>
            <a:ext cx="11319805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 HÌNH CHUYÊN MỤC ĐỜI SỐNG 2020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028452419"/>
              </p:ext>
            </p:extLst>
          </p:nvPr>
        </p:nvGraphicFramePr>
        <p:xfrm>
          <a:off x="229769" y="182880"/>
          <a:ext cx="7015093" cy="5303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457731"/>
              </p:ext>
            </p:extLst>
          </p:nvPr>
        </p:nvGraphicFramePr>
        <p:xfrm>
          <a:off x="7090115" y="140676"/>
          <a:ext cx="4459460" cy="2686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10" name="Picture 9" descr="Radio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0302" y="285205"/>
            <a:ext cx="13493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5035812" y="6280665"/>
            <a:ext cx="2262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i="1" dirty="0" err="1">
                <a:latin typeface="Times" pitchFamily="18" charset="0"/>
              </a:rPr>
              <a:t>Bản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quyền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thuộc</a:t>
            </a:r>
            <a:r>
              <a:rPr lang="en-US" i="1" dirty="0">
                <a:latin typeface="Times" pitchFamily="18" charset="0"/>
              </a:rPr>
              <a:t> VOH</a:t>
            </a:r>
          </a:p>
        </p:txBody>
      </p:sp>
    </p:spTree>
    <p:extLst>
      <p:ext uri="{BB962C8B-B14F-4D97-AF65-F5344CB8AC3E}">
        <p14:creationId xmlns:p14="http://schemas.microsoft.com/office/powerpoint/2010/main" val="808622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79942807"/>
              </p:ext>
            </p:extLst>
          </p:nvPr>
        </p:nvGraphicFramePr>
        <p:xfrm>
          <a:off x="516986" y="291225"/>
          <a:ext cx="10821573" cy="1101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4906" y="1208040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27%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01659" y="1208040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42%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48388" y="1208040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61194" y="122032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682884" y="1220322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598327" y="1220322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745" y="94277"/>
            <a:ext cx="3334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UTM Facebook" panose="02040403050506020204" pitchFamily="18" charset="0"/>
              </a:rPr>
              <a:t>NGƯỜI DÙNG THEO ĐỘ TUỔI</a:t>
            </a: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376734881"/>
              </p:ext>
            </p:extLst>
          </p:nvPr>
        </p:nvGraphicFramePr>
        <p:xfrm>
          <a:off x="30745" y="1589654"/>
          <a:ext cx="4513121" cy="3953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96925542"/>
              </p:ext>
            </p:extLst>
          </p:nvPr>
        </p:nvGraphicFramePr>
        <p:xfrm>
          <a:off x="8656592" y="1786597"/>
          <a:ext cx="2803943" cy="3756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4" name="Rectangle 33"/>
          <p:cNvSpPr/>
          <p:nvPr/>
        </p:nvSpPr>
        <p:spPr>
          <a:xfrm>
            <a:off x="6499274" y="2658795"/>
            <a:ext cx="836584" cy="2729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98%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499274" y="2307104"/>
            <a:ext cx="836584" cy="3516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65920" y="2699215"/>
            <a:ext cx="1489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1"/>
                </a:solidFill>
                <a:latin typeface="UTM Facebook" panose="02040403050506020204" pitchFamily="18" charset="0"/>
              </a:rPr>
              <a:t>Việt</a:t>
            </a:r>
            <a:r>
              <a:rPr lang="en-US" dirty="0">
                <a:solidFill>
                  <a:schemeClr val="accent1"/>
                </a:solidFill>
                <a:latin typeface="UTM Facebook" panose="02040403050506020204" pitchFamily="18" charset="0"/>
              </a:rPr>
              <a:t> Nam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65920" y="2303531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UTM Facebook" panose="02040403050506020204" pitchFamily="18" charset="0"/>
              </a:rPr>
              <a:t>Nước</a:t>
            </a: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  <a:latin typeface="UTM Facebook" panose="02040403050506020204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UTM Facebook" panose="02040403050506020204" pitchFamily="18" charset="0"/>
              </a:rPr>
              <a:t>ngoài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  <a:latin typeface="UTM Facebook" panose="020404030505060202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59435" y="1821657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UTM Facebook" panose="02040403050506020204" pitchFamily="18" charset="0"/>
              </a:rPr>
              <a:t>QUỐC GIA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9769" y="5700450"/>
            <a:ext cx="11319805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 HÌNH CHUYÊN MỤC ĐỜI SỐNG 2020</a:t>
            </a:r>
          </a:p>
        </p:txBody>
      </p:sp>
      <p:pic>
        <p:nvPicPr>
          <p:cNvPr id="18" name="Picture 17" descr="Radio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8327" y="5750079"/>
            <a:ext cx="13493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5035812" y="6280665"/>
            <a:ext cx="2262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i="1" dirty="0" err="1">
                <a:latin typeface="Times" pitchFamily="18" charset="0"/>
              </a:rPr>
              <a:t>Bản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quyền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thuộc</a:t>
            </a:r>
            <a:r>
              <a:rPr lang="en-US" i="1" dirty="0">
                <a:latin typeface="Times" pitchFamily="18" charset="0"/>
              </a:rPr>
              <a:t> VOH</a:t>
            </a:r>
          </a:p>
        </p:txBody>
      </p:sp>
    </p:spTree>
    <p:extLst>
      <p:ext uri="{BB962C8B-B14F-4D97-AF65-F5344CB8AC3E}">
        <p14:creationId xmlns:p14="http://schemas.microsoft.com/office/powerpoint/2010/main" val="1945227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3529" y="287255"/>
            <a:ext cx="11573197" cy="861321"/>
          </a:xfrm>
          <a:solidFill>
            <a:schemeClr val="accent1">
              <a:lumMod val="9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CƠ CẤU THỰC HIỆN CHƯƠNG </a:t>
            </a:r>
            <a:r>
              <a:rPr lang="en-US" b="1" dirty="0" smtClean="0">
                <a:latin typeface="Times" panose="02020603050405020304" pitchFamily="18" charset="0"/>
                <a:cs typeface="Times" panose="02020603050405020304" pitchFamily="18" charset="0"/>
              </a:rPr>
              <a:t>TRÌNH</a:t>
            </a:r>
            <a:endParaRPr lang="en-US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9" name="Picture 8" descr="Radi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90" y="207506"/>
            <a:ext cx="13493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5035812" y="6280665"/>
            <a:ext cx="2262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i="1" dirty="0" err="1">
                <a:latin typeface="Times" pitchFamily="18" charset="0"/>
              </a:rPr>
              <a:t>Bản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quyền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thuộc</a:t>
            </a:r>
            <a:r>
              <a:rPr lang="en-US" i="1" dirty="0">
                <a:latin typeface="Times" pitchFamily="18" charset="0"/>
              </a:rPr>
              <a:t> VOH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4149" y="1496207"/>
            <a:ext cx="10933610" cy="459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b="1" dirty="0" err="1">
                <a:latin typeface="Times" panose="02020603050405020304" pitchFamily="18" charset="0"/>
                <a:cs typeface="Times" panose="02020603050405020304" pitchFamily="18" charset="0"/>
              </a:rPr>
              <a:t>Phần</a:t>
            </a:r>
            <a:r>
              <a:rPr lang="en-US" sz="2500" b="1" dirty="0">
                <a:latin typeface="Times" panose="02020603050405020304" pitchFamily="18" charset="0"/>
                <a:cs typeface="Times" panose="02020603050405020304" pitchFamily="18" charset="0"/>
              </a:rPr>
              <a:t> 1 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Giới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thiệu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nội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dung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chủ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đề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phát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sóng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 +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thông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tin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nhắc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tên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nhà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tài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trợ</a:t>
            </a:r>
            <a:endParaRPr lang="en-US" sz="25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500" b="1" dirty="0" err="1">
                <a:latin typeface="Times" panose="02020603050405020304" pitchFamily="18" charset="0"/>
                <a:cs typeface="Times" panose="02020603050405020304" pitchFamily="18" charset="0"/>
              </a:rPr>
              <a:t>Phần</a:t>
            </a:r>
            <a:r>
              <a:rPr lang="en-US" sz="2500" b="1" dirty="0">
                <a:latin typeface="Times" panose="02020603050405020304" pitchFamily="18" charset="0"/>
                <a:cs typeface="Times" panose="02020603050405020304" pitchFamily="18" charset="0"/>
              </a:rPr>
              <a:t> 2 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: MC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giới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thiệu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thông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tin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chung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về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đời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sống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en-US" sz="25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500" b="1" dirty="0" err="1" smtClean="0">
                <a:latin typeface="Times" panose="02020603050405020304" pitchFamily="18" charset="0"/>
                <a:cs typeface="Times" panose="02020603050405020304" pitchFamily="18" charset="0"/>
              </a:rPr>
              <a:t>Phần</a:t>
            </a:r>
            <a:r>
              <a:rPr lang="en-US" sz="2500" b="1" dirty="0" smtClean="0">
                <a:latin typeface="Times" panose="02020603050405020304" pitchFamily="18" charset="0"/>
                <a:cs typeface="Times" panose="02020603050405020304" pitchFamily="18" charset="0"/>
              </a:rPr>
              <a:t> 3 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Giao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lưu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/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trao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đổi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/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phỏng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vấn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với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khách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mời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chuyên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gia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hoặc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thính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giả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), (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nội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dung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này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có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thể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có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hoặc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không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theo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nhu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cầu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của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nhà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tài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trợ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500" b="1" dirty="0" err="1" smtClean="0">
                <a:latin typeface="Times" panose="02020603050405020304" pitchFamily="18" charset="0"/>
                <a:cs typeface="Times" panose="02020603050405020304" pitchFamily="18" charset="0"/>
              </a:rPr>
              <a:t>Phần</a:t>
            </a:r>
            <a:r>
              <a:rPr lang="en-US" sz="2500" b="1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b="1" dirty="0">
                <a:latin typeface="Times" panose="02020603050405020304" pitchFamily="18" charset="0"/>
                <a:cs typeface="Times" panose="02020603050405020304" pitchFamily="18" charset="0"/>
              </a:rPr>
              <a:t>4</a:t>
            </a:r>
            <a:r>
              <a:rPr lang="en-US" sz="2500" b="1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Minigame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nếu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có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500" b="1" dirty="0" err="1">
                <a:latin typeface="Times" panose="02020603050405020304" pitchFamily="18" charset="0"/>
                <a:cs typeface="Times" panose="02020603050405020304" pitchFamily="18" charset="0"/>
              </a:rPr>
              <a:t>Phần</a:t>
            </a:r>
            <a:r>
              <a:rPr lang="en-US" sz="2500" b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b="1" dirty="0" smtClean="0">
                <a:latin typeface="Times" panose="02020603050405020304" pitchFamily="18" charset="0"/>
                <a:cs typeface="Times" panose="02020603050405020304" pitchFamily="18" charset="0"/>
              </a:rPr>
              <a:t>5</a:t>
            </a:r>
            <a:r>
              <a:rPr lang="en-US" sz="2500" dirty="0" smtClean="0"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Chào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kết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thúc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chương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trình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 +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thông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tin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nhắc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tên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nhà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tài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trợ</a:t>
            </a:r>
            <a:endParaRPr lang="en-US" sz="25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500" b="1" dirty="0" err="1">
                <a:latin typeface="Times" panose="02020603050405020304" pitchFamily="18" charset="0"/>
                <a:cs typeface="Times" panose="02020603050405020304" pitchFamily="18" charset="0"/>
              </a:rPr>
              <a:t>Phần</a:t>
            </a:r>
            <a:r>
              <a:rPr lang="en-US" sz="2500" b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b="1" dirty="0" smtClean="0">
                <a:latin typeface="Times" panose="02020603050405020304" pitchFamily="18" charset="0"/>
                <a:cs typeface="Times" panose="02020603050405020304" pitchFamily="18" charset="0"/>
              </a:rPr>
              <a:t>6 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Quảng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500" dirty="0" err="1">
                <a:latin typeface="Times" panose="02020603050405020304" pitchFamily="18" charset="0"/>
                <a:cs typeface="Times" panose="02020603050405020304" pitchFamily="18" charset="0"/>
              </a:rPr>
              <a:t>cáo</a:t>
            </a:r>
            <a:r>
              <a:rPr lang="en-US" sz="25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*** </a:t>
            </a:r>
            <a:r>
              <a:rPr lang="en-US" sz="2000" i="1" dirty="0" err="1">
                <a:latin typeface="Times" panose="02020603050405020304" pitchFamily="18" charset="0"/>
                <a:cs typeface="Times" panose="02020603050405020304" pitchFamily="18" charset="0"/>
              </a:rPr>
              <a:t>Thời</a:t>
            </a:r>
            <a:r>
              <a:rPr 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i="1" dirty="0" err="1">
                <a:latin typeface="Times" panose="02020603050405020304" pitchFamily="18" charset="0"/>
                <a:cs typeface="Times" panose="02020603050405020304" pitchFamily="18" charset="0"/>
              </a:rPr>
              <a:t>lượng</a:t>
            </a:r>
            <a:r>
              <a:rPr 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i="1" dirty="0" err="1">
                <a:latin typeface="Times" panose="02020603050405020304" pitchFamily="18" charset="0"/>
                <a:cs typeface="Times" panose="02020603050405020304" pitchFamily="18" charset="0"/>
              </a:rPr>
              <a:t>từng</a:t>
            </a:r>
            <a:r>
              <a:rPr 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i="1" dirty="0" err="1">
                <a:latin typeface="Times" panose="02020603050405020304" pitchFamily="18" charset="0"/>
                <a:cs typeface="Times" panose="02020603050405020304" pitchFamily="18" charset="0"/>
              </a:rPr>
              <a:t>phần</a:t>
            </a:r>
            <a:r>
              <a:rPr 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i="1" dirty="0" err="1">
                <a:latin typeface="Times" panose="02020603050405020304" pitchFamily="18" charset="0"/>
                <a:cs typeface="Times" panose="02020603050405020304" pitchFamily="18" charset="0"/>
              </a:rPr>
              <a:t>được</a:t>
            </a:r>
            <a:r>
              <a:rPr 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i="1" dirty="0" err="1">
                <a:latin typeface="Times" panose="02020603050405020304" pitchFamily="18" charset="0"/>
                <a:cs typeface="Times" panose="02020603050405020304" pitchFamily="18" charset="0"/>
              </a:rPr>
              <a:t>điều</a:t>
            </a:r>
            <a:r>
              <a:rPr 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i="1" dirty="0" err="1">
                <a:latin typeface="Times" panose="02020603050405020304" pitchFamily="18" charset="0"/>
                <a:cs typeface="Times" panose="02020603050405020304" pitchFamily="18" charset="0"/>
              </a:rPr>
              <a:t>chỉnh</a:t>
            </a:r>
            <a:r>
              <a:rPr 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i="1" dirty="0" err="1">
                <a:latin typeface="Times" panose="02020603050405020304" pitchFamily="18" charset="0"/>
                <a:cs typeface="Times" panose="02020603050405020304" pitchFamily="18" charset="0"/>
              </a:rPr>
              <a:t>hợp</a:t>
            </a:r>
            <a:r>
              <a:rPr 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i="1" dirty="0" err="1">
                <a:latin typeface="Times" panose="02020603050405020304" pitchFamily="18" charset="0"/>
                <a:cs typeface="Times" panose="02020603050405020304" pitchFamily="18" charset="0"/>
              </a:rPr>
              <a:t>lý</a:t>
            </a:r>
            <a:r>
              <a:rPr 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i="1" dirty="0" err="1">
                <a:latin typeface="Times" panose="02020603050405020304" pitchFamily="18" charset="0"/>
                <a:cs typeface="Times" panose="02020603050405020304" pitchFamily="18" charset="0"/>
              </a:rPr>
              <a:t>theo</a:t>
            </a:r>
            <a:r>
              <a:rPr 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i="1" dirty="0" err="1">
                <a:latin typeface="Times" panose="02020603050405020304" pitchFamily="18" charset="0"/>
                <a:cs typeface="Times" panose="02020603050405020304" pitchFamily="18" charset="0"/>
              </a:rPr>
              <a:t>tổng</a:t>
            </a:r>
            <a:r>
              <a:rPr 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i="1" dirty="0" err="1">
                <a:latin typeface="Times" panose="02020603050405020304" pitchFamily="18" charset="0"/>
                <a:cs typeface="Times" panose="02020603050405020304" pitchFamily="18" charset="0"/>
              </a:rPr>
              <a:t>thời</a:t>
            </a:r>
            <a:r>
              <a:rPr 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i="1" dirty="0" err="1">
                <a:latin typeface="Times" panose="02020603050405020304" pitchFamily="18" charset="0"/>
                <a:cs typeface="Times" panose="02020603050405020304" pitchFamily="18" charset="0"/>
              </a:rPr>
              <a:t>lượng</a:t>
            </a:r>
            <a:r>
              <a:rPr 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i="1" dirty="0" err="1">
                <a:latin typeface="Times" panose="02020603050405020304" pitchFamily="18" charset="0"/>
                <a:cs typeface="Times" panose="02020603050405020304" pitchFamily="18" charset="0"/>
              </a:rPr>
              <a:t>phát</a:t>
            </a:r>
            <a:r>
              <a:rPr 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i="1" dirty="0" err="1">
                <a:latin typeface="Times" panose="02020603050405020304" pitchFamily="18" charset="0"/>
                <a:cs typeface="Times" panose="02020603050405020304" pitchFamily="18" charset="0"/>
              </a:rPr>
              <a:t>sóng</a:t>
            </a:r>
            <a:r>
              <a:rPr 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i="1" dirty="0" err="1">
                <a:latin typeface="Times" panose="02020603050405020304" pitchFamily="18" charset="0"/>
                <a:cs typeface="Times" panose="02020603050405020304" pitchFamily="18" charset="0"/>
              </a:rPr>
              <a:t>chương</a:t>
            </a:r>
            <a:r>
              <a:rPr 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i="1" dirty="0" err="1">
                <a:latin typeface="Times" panose="02020603050405020304" pitchFamily="18" charset="0"/>
                <a:cs typeface="Times" panose="02020603050405020304" pitchFamily="18" charset="0"/>
              </a:rPr>
              <a:t>trình</a:t>
            </a:r>
            <a:r>
              <a:rPr 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168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 204">
            <a:extLst>
              <a:ext uri="{FF2B5EF4-FFF2-40B4-BE49-F238E27FC236}">
                <a16:creationId xmlns="" xmlns:a16="http://schemas.microsoft.com/office/drawing/2014/main" id="{3B352E8D-5E13-4ACD-957C-CBD6DEC272C0}"/>
              </a:ext>
            </a:extLst>
          </p:cNvPr>
          <p:cNvSpPr/>
          <p:nvPr/>
        </p:nvSpPr>
        <p:spPr>
          <a:xfrm>
            <a:off x="0" y="0"/>
            <a:ext cx="610790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02A6FD69-6004-443E-8850-EF987F66691A}"/>
              </a:ext>
            </a:extLst>
          </p:cNvPr>
          <p:cNvGrpSpPr/>
          <p:nvPr/>
        </p:nvGrpSpPr>
        <p:grpSpPr>
          <a:xfrm rot="21046937">
            <a:off x="5963479" y="3860008"/>
            <a:ext cx="2712035" cy="2507877"/>
            <a:chOff x="8479089" y="1262387"/>
            <a:chExt cx="6147593" cy="5684813"/>
          </a:xfrm>
        </p:grpSpPr>
        <p:grpSp>
          <p:nvGrpSpPr>
            <p:cNvPr id="7" name="Group 6">
              <a:extLst>
                <a:ext uri="{FF2B5EF4-FFF2-40B4-BE49-F238E27FC236}">
                  <a16:creationId xmlns="" xmlns:a16="http://schemas.microsoft.com/office/drawing/2014/main" id="{4680488D-F4C7-458A-A8B7-C1ABB828AFC0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96" name="Freeform: Shape 95">
                <a:extLst>
                  <a:ext uri="{FF2B5EF4-FFF2-40B4-BE49-F238E27FC236}">
                    <a16:creationId xmlns="" xmlns:a16="http://schemas.microsoft.com/office/drawing/2014/main" id="{7CBEC376-C192-440B-8194-D924B81A8762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="" xmlns:a16="http://schemas.microsoft.com/office/drawing/2014/main" id="{D96F61D6-6F30-49E5-8990-D0E2659265BE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="" xmlns:a16="http://schemas.microsoft.com/office/drawing/2014/main" id="{18BBEF53-0532-4F2C-91D7-EE813E349B75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="" xmlns:a16="http://schemas.microsoft.com/office/drawing/2014/main" id="{CD8B9533-017D-48EE-AF7F-853201865C9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="" xmlns:a16="http://schemas.microsoft.com/office/drawing/2014/main" id="{6313D5B4-9579-47A0-9542-9059CD05E4CB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="" xmlns:a16="http://schemas.microsoft.com/office/drawing/2014/main" id="{2501C042-F033-472E-84C7-596539BF7FC9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="" xmlns:a16="http://schemas.microsoft.com/office/drawing/2014/main" id="{67024BD0-81B3-48E7-A4E4-4C6E9D59887C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="" xmlns:a16="http://schemas.microsoft.com/office/drawing/2014/main" id="{D559077F-D78F-4F72-B835-721D85D66054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="" xmlns:a16="http://schemas.microsoft.com/office/drawing/2014/main" id="{BFA51BDA-9E5F-49BA-AD4C-BCDF4E7A373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="" xmlns:a16="http://schemas.microsoft.com/office/drawing/2014/main" id="{24096AA8-9CAE-46CA-86D1-9A824BFCBC18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="" xmlns:a16="http://schemas.microsoft.com/office/drawing/2014/main" id="{1E790CA9-0EFA-400F-83F7-79FDEFBB84F9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="" xmlns:a16="http://schemas.microsoft.com/office/drawing/2014/main" id="{6937A1C0-6051-48CA-B549-E2F3F15BFD6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="" xmlns:a16="http://schemas.microsoft.com/office/drawing/2014/main" id="{50D6C56A-AE6E-4FA7-BF23-EF6390091311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="" xmlns:a16="http://schemas.microsoft.com/office/drawing/2014/main" id="{0472A129-81DD-4AF2-A48D-BCDDA10A283E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="" xmlns:a16="http://schemas.microsoft.com/office/drawing/2014/main" id="{E125F82E-36F6-4F44-96B8-226BADA4B39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268031F8-A8E7-4B74-90DC-ADC887AAB31F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="" xmlns:a16="http://schemas.microsoft.com/office/drawing/2014/main" id="{2D248612-2468-41E8-BF92-FA96B66737B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="" xmlns:a16="http://schemas.microsoft.com/office/drawing/2014/main" id="{C665D374-1CCD-44DC-B722-C9F04CC6C16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="" xmlns:a16="http://schemas.microsoft.com/office/drawing/2014/main" id="{C494CE6F-7CE0-49AA-AD4E-A03A8B46482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="" xmlns:a16="http://schemas.microsoft.com/office/drawing/2014/main" id="{D8E1949E-7875-4E7A-8F92-6306DAA2D61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="" xmlns:a16="http://schemas.microsoft.com/office/drawing/2014/main" id="{8B97B1F9-3F94-47A2-A65F-198ED6D0641D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="" xmlns:a16="http://schemas.microsoft.com/office/drawing/2014/main" id="{6A326406-7037-4AA6-B244-9D084044466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="" xmlns:a16="http://schemas.microsoft.com/office/drawing/2014/main" id="{7FFD3C0B-7922-4E30-85BF-6456E2BBD1F8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AC1388E3-8EE3-4146-9FAD-C9BFC38BCCE9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="" xmlns:a16="http://schemas.microsoft.com/office/drawing/2014/main" id="{AE540BA9-525B-42DE-8A9C-A357F4A01CDE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="" xmlns:a16="http://schemas.microsoft.com/office/drawing/2014/main" id="{D455889F-53FB-4E73-879B-F2A52C1C306E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="" xmlns:a16="http://schemas.microsoft.com/office/drawing/2014/main" id="{7000256E-7023-443F-8B16-BEA62B00ABB3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="" xmlns:a16="http://schemas.microsoft.com/office/drawing/2014/main" id="{E74AC44C-B460-4A8E-AB88-4CB7C7DC5D90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="" xmlns:a16="http://schemas.microsoft.com/office/drawing/2014/main" id="{8C1D4433-3660-45D1-AEA5-08ABAD0D5BF1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="" xmlns:a16="http://schemas.microsoft.com/office/drawing/2014/main" id="{4C6DA44E-DD44-4AE2-AD19-0F0F683F6DD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="" xmlns:a16="http://schemas.microsoft.com/office/drawing/2014/main" id="{B0E57E5B-E396-436E-9CD2-899D1BFC09FD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CBC5FFA5-AB21-4F41-8E5B-44C9C25D624A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="" xmlns:a16="http://schemas.microsoft.com/office/drawing/2014/main" id="{95729B65-A9F2-4153-BD37-241D1A423E5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="" xmlns:a16="http://schemas.microsoft.com/office/drawing/2014/main" id="{1D53C9FD-E2C1-4FF8-913C-DFD3580571D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="" xmlns:a16="http://schemas.microsoft.com/office/drawing/2014/main" id="{5C4FCA6C-9149-4035-BDE5-FCDC104DF19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="" xmlns:a16="http://schemas.microsoft.com/office/drawing/2014/main" id="{325E19BA-4335-4A76-9097-AE0652209EBB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="" xmlns:a16="http://schemas.microsoft.com/office/drawing/2014/main" id="{1A883243-FB40-4F67-86E5-D86305DCE2BF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="" xmlns:a16="http://schemas.microsoft.com/office/drawing/2014/main" id="{0009B8F6-6718-4D92-9195-0CEDBEA1327D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="" xmlns:a16="http://schemas.microsoft.com/office/drawing/2014/main" id="{330FE00D-6F54-4BB0-A8CB-C1EFE3ED815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ADFB101A-532C-4A6C-8A66-BF57A6359ADE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="" xmlns:a16="http://schemas.microsoft.com/office/drawing/2014/main" id="{1A25ED3E-0AC7-49DD-9535-2F315C1551AF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="" xmlns:a16="http://schemas.microsoft.com/office/drawing/2014/main" id="{C8AEA80C-8106-40EF-B4AD-B76DAD15E41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="" xmlns:a16="http://schemas.microsoft.com/office/drawing/2014/main" id="{4FBA3D4F-6198-4278-A640-42F2415C2BEE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="" xmlns:a16="http://schemas.microsoft.com/office/drawing/2014/main" id="{FA337E08-59C6-4BBC-AEDD-91BCA9BF9FA7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="" xmlns:a16="http://schemas.microsoft.com/office/drawing/2014/main" id="{D2BD79C6-2A24-4BB1-8F3E-85E78539491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="" xmlns:a16="http://schemas.microsoft.com/office/drawing/2014/main" id="{B4D6628B-74D7-464A-BA13-2AF6E2BC1C1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="" xmlns:a16="http://schemas.microsoft.com/office/drawing/2014/main" id="{35ED13DB-3407-4DC7-9666-861AA8C4F91F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4B0ABEC1-E4DF-4CDC-9B09-372F35A3B4D8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="" xmlns:a16="http://schemas.microsoft.com/office/drawing/2014/main" id="{4A07D1AA-4892-46C2-A72C-F33BDC886F5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="" xmlns:a16="http://schemas.microsoft.com/office/drawing/2014/main" id="{B82FBCD1-0AF1-49E5-9ECB-BC5AC84D4E0B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="" xmlns:a16="http://schemas.microsoft.com/office/drawing/2014/main" id="{25461BBE-5B4E-4546-A712-E35784872D6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="" xmlns:a16="http://schemas.microsoft.com/office/drawing/2014/main" id="{18D74A61-43CD-4E38-A5EA-769BD3FEDF3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="" xmlns:a16="http://schemas.microsoft.com/office/drawing/2014/main" id="{EA7C963D-6434-41DE-B5EC-77D6F266CB8B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="" xmlns:a16="http://schemas.microsoft.com/office/drawing/2014/main" id="{DEFB54BD-2A34-488B-BBEC-E0F26D97850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="" xmlns:a16="http://schemas.microsoft.com/office/drawing/2014/main" id="{C0D50B2F-0546-41E1-8E55-3F3249F87C63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1C956869-DE70-4BC4-9D59-605951C9CC6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="" xmlns:a16="http://schemas.microsoft.com/office/drawing/2014/main" id="{5EF78951-D2B6-47BD-AE82-C5A4F3345506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="" xmlns:a16="http://schemas.microsoft.com/office/drawing/2014/main" id="{DCF68AB6-D845-44CC-B54D-611D83CC7A5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="" xmlns:a16="http://schemas.microsoft.com/office/drawing/2014/main" id="{B3EF97B3-C607-4E0A-85E9-7307355D494E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="" xmlns:a16="http://schemas.microsoft.com/office/drawing/2014/main" id="{5D0E8E99-B2DD-4E53-94F4-D133AA13326A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="" xmlns:a16="http://schemas.microsoft.com/office/drawing/2014/main" id="{C9A00484-0FDA-4391-80B3-F5C71280F7D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="" xmlns:a16="http://schemas.microsoft.com/office/drawing/2014/main" id="{EB2BFE9E-6CA4-4FE2-9CDD-A5C73817F3E6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="" xmlns:a16="http://schemas.microsoft.com/office/drawing/2014/main" id="{4951888D-C9F8-45D1-BEBE-D61274F42B0E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BC80E53A-BDA6-421E-A0B9-F9D6AFA8ACB1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="" xmlns:a16="http://schemas.microsoft.com/office/drawing/2014/main" id="{29039BBA-D40D-4CB7-B4AA-86985E567B9D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="" xmlns:a16="http://schemas.microsoft.com/office/drawing/2014/main" id="{27A01CAC-B4C3-43F2-8B31-50C78933503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="" xmlns:a16="http://schemas.microsoft.com/office/drawing/2014/main" id="{72824BCF-C908-47D7-AC49-1016651DC2A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="" xmlns:a16="http://schemas.microsoft.com/office/drawing/2014/main" id="{451F7F81-16E9-44DC-81D9-432F3C3341B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="" xmlns:a16="http://schemas.microsoft.com/office/drawing/2014/main" id="{4C845730-26CE-48B4-8A1C-230683961DC0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="" xmlns:a16="http://schemas.microsoft.com/office/drawing/2014/main" id="{4223C227-32B1-48C4-AAC1-983A5230481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="" xmlns:a16="http://schemas.microsoft.com/office/drawing/2014/main" id="{F5CF5501-65C5-4741-9767-96A5AC167606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="" xmlns:a16="http://schemas.microsoft.com/office/drawing/2014/main" id="{4BAAD456-113D-41AE-8A6B-24A8B9D8A2C0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CA37CF1B-6A06-492F-AB9F-4180E8BE1186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="" xmlns:a16="http://schemas.microsoft.com/office/drawing/2014/main" id="{8D96EC87-32C3-41B3-87D0-ADC9C936663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="" xmlns:a16="http://schemas.microsoft.com/office/drawing/2014/main" id="{C1906DD1-7E15-45FA-9421-FE86855FBE5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="" xmlns:a16="http://schemas.microsoft.com/office/drawing/2014/main" id="{2AA96BA5-89C9-4AC8-B03E-338614BB400D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="" xmlns:a16="http://schemas.microsoft.com/office/drawing/2014/main" id="{DCF0038E-0734-457A-8448-B1E9B6917CA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="" xmlns:a16="http://schemas.microsoft.com/office/drawing/2014/main" id="{2606E579-0018-4EB5-AA93-62A7D628D0E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="" xmlns:a16="http://schemas.microsoft.com/office/drawing/2014/main" id="{A7E5310F-D99B-452D-B914-EF3509EEF9E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="" xmlns:a16="http://schemas.microsoft.com/office/drawing/2014/main" id="{30A2579E-15DA-4F58-946A-670FA68FC34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="" xmlns:a16="http://schemas.microsoft.com/office/drawing/2014/main" id="{D6AE6580-0F31-401E-BBEA-C1D3225F98F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="" xmlns:a16="http://schemas.microsoft.com/office/drawing/2014/main" id="{41AE7BFF-2E5B-441B-8605-6F0A0DECCFD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="" xmlns:a16="http://schemas.microsoft.com/office/drawing/2014/main" id="{A301271A-CCD4-402C-B7E7-A2A1C4A10E17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13241F4B-5BCF-43C6-8119-F48C4F7C9C6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49AEF944-1305-4B09-A66B-37BD06A0922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="" xmlns:a16="http://schemas.microsoft.com/office/drawing/2014/main" id="{26BC2747-95CA-4B63-A5B6-9A1514447DE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61AC05EB-0E92-42B7-A7CB-B626787E712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664CCFEC-3126-4488-8245-043DB154C8E5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="" xmlns:a16="http://schemas.microsoft.com/office/drawing/2014/main" id="{6C3DBB1F-F6F8-480E-829B-58B662225AD0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="" xmlns:a16="http://schemas.microsoft.com/office/drawing/2014/main" id="{FC199419-29C2-4E95-9B7F-9DA43F2AE16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="" xmlns:a16="http://schemas.microsoft.com/office/drawing/2014/main" id="{41485636-A858-4F7D-B597-BB741E068B3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="" xmlns:a16="http://schemas.microsoft.com/office/drawing/2014/main" id="{63666CA0-8EC7-4C8A-B422-0E6360155EE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="" xmlns:a16="http://schemas.microsoft.com/office/drawing/2014/main" id="{739209B4-B036-4AB5-8861-A700E479FABC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="" xmlns:a16="http://schemas.microsoft.com/office/drawing/2014/main" id="{1DA2F69A-D570-4EE4-918B-6D888C25D347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="" xmlns:a16="http://schemas.microsoft.com/office/drawing/2014/main" id="{92821853-B73D-4349-8245-39B6F3BE450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D9A21D70-814B-48D3-B5F4-333E57241CA9}"/>
              </a:ext>
            </a:extLst>
          </p:cNvPr>
          <p:cNvGrpSpPr/>
          <p:nvPr/>
        </p:nvGrpSpPr>
        <p:grpSpPr>
          <a:xfrm>
            <a:off x="3816338" y="3681402"/>
            <a:ext cx="2104784" cy="2892498"/>
            <a:chOff x="5892963" y="1332011"/>
            <a:chExt cx="3157176" cy="4338747"/>
          </a:xfrm>
        </p:grpSpPr>
        <p:grpSp>
          <p:nvGrpSpPr>
            <p:cNvPr id="109" name="Group 108">
              <a:extLst>
                <a:ext uri="{FF2B5EF4-FFF2-40B4-BE49-F238E27FC236}">
                  <a16:creationId xmlns="" xmlns:a16="http://schemas.microsoft.com/office/drawing/2014/main" id="{0D88CC80-D5A6-4052-8C5D-3B1DD1FEEC3D}"/>
                </a:ext>
              </a:extLst>
            </p:cNvPr>
            <p:cNvGrpSpPr/>
            <p:nvPr/>
          </p:nvGrpSpPr>
          <p:grpSpPr>
            <a:xfrm rot="2136013">
              <a:off x="8411096" y="3929385"/>
              <a:ext cx="639043" cy="764323"/>
              <a:chOff x="5704433" y="717502"/>
              <a:chExt cx="7365528" cy="8809481"/>
            </a:xfrm>
          </p:grpSpPr>
          <p:sp>
            <p:nvSpPr>
              <p:cNvPr id="198" name="Freeform: Shape 197">
                <a:extLst>
                  <a:ext uri="{FF2B5EF4-FFF2-40B4-BE49-F238E27FC236}">
                    <a16:creationId xmlns="" xmlns:a16="http://schemas.microsoft.com/office/drawing/2014/main" id="{703DCB4E-F3E9-43B7-B6EF-8F86A41FB245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="" xmlns:a16="http://schemas.microsoft.com/office/drawing/2014/main" id="{325E0D73-1CD2-43D8-82E2-909BF47D4CC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="" xmlns:a16="http://schemas.microsoft.com/office/drawing/2014/main" id="{76C77C80-D026-4023-8AD8-F1D38649D6C6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="" xmlns:a16="http://schemas.microsoft.com/office/drawing/2014/main" id="{BC27A452-60BD-4626-8D9D-B1C151BAF79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="" xmlns:a16="http://schemas.microsoft.com/office/drawing/2014/main" id="{50718587-081C-4A4F-B08B-FE9BD2B55DE2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3" name="Freeform: Shape 202">
                <a:extLst>
                  <a:ext uri="{FF2B5EF4-FFF2-40B4-BE49-F238E27FC236}">
                    <a16:creationId xmlns="" xmlns:a16="http://schemas.microsoft.com/office/drawing/2014/main" id="{2C026964-43E1-4419-9A00-43112E2B442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4" name="Freeform: Shape 203">
                <a:extLst>
                  <a:ext uri="{FF2B5EF4-FFF2-40B4-BE49-F238E27FC236}">
                    <a16:creationId xmlns="" xmlns:a16="http://schemas.microsoft.com/office/drawing/2014/main" id="{9BA3988E-0E57-4348-8CE5-99E866B08BCF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="" xmlns:a16="http://schemas.microsoft.com/office/drawing/2014/main" id="{8A54B633-5FA7-450E-AB9C-6C467F3D1F28}"/>
                </a:ext>
              </a:extLst>
            </p:cNvPr>
            <p:cNvGrpSpPr/>
            <p:nvPr/>
          </p:nvGrpSpPr>
          <p:grpSpPr>
            <a:xfrm rot="2136013">
              <a:off x="7755136" y="4884570"/>
              <a:ext cx="328396" cy="339235"/>
              <a:chOff x="5365048" y="1982197"/>
              <a:chExt cx="7362621" cy="7605634"/>
            </a:xfrm>
          </p:grpSpPr>
          <p:sp>
            <p:nvSpPr>
              <p:cNvPr id="184" name="Freeform: Shape 183">
                <a:extLst>
                  <a:ext uri="{FF2B5EF4-FFF2-40B4-BE49-F238E27FC236}">
                    <a16:creationId xmlns="" xmlns:a16="http://schemas.microsoft.com/office/drawing/2014/main" id="{8FFE0B65-DD8E-4E2C-8BA7-7E1EB44133A6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="" xmlns:a16="http://schemas.microsoft.com/office/drawing/2014/main" id="{5EEF1A9D-1F23-495D-B7E1-63B35590EE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="" xmlns:a16="http://schemas.microsoft.com/office/drawing/2014/main" id="{4D92F89C-8E41-4D06-9EAF-816682DF16C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="" xmlns:a16="http://schemas.microsoft.com/office/drawing/2014/main" id="{DE0461A0-CED9-46B4-854D-08025B6507A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8" name="Freeform: Shape 187">
                <a:extLst>
                  <a:ext uri="{FF2B5EF4-FFF2-40B4-BE49-F238E27FC236}">
                    <a16:creationId xmlns="" xmlns:a16="http://schemas.microsoft.com/office/drawing/2014/main" id="{EC33FCDF-964A-44AD-B5E0-1572C598AF29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9" name="Freeform: Shape 188">
                <a:extLst>
                  <a:ext uri="{FF2B5EF4-FFF2-40B4-BE49-F238E27FC236}">
                    <a16:creationId xmlns="" xmlns:a16="http://schemas.microsoft.com/office/drawing/2014/main" id="{BD6D2F1D-3C7E-43A4-9FEF-75F80DD102C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0" name="Freeform: Shape 189">
                <a:extLst>
                  <a:ext uri="{FF2B5EF4-FFF2-40B4-BE49-F238E27FC236}">
                    <a16:creationId xmlns="" xmlns:a16="http://schemas.microsoft.com/office/drawing/2014/main" id="{FF2196E5-AD4F-400D-9A81-CFC464AE8E7C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="" xmlns:a16="http://schemas.microsoft.com/office/drawing/2014/main" id="{0E73A97A-3B81-43E3-BCFC-A846F605D889}"/>
                </a:ext>
              </a:extLst>
            </p:cNvPr>
            <p:cNvGrpSpPr/>
            <p:nvPr/>
          </p:nvGrpSpPr>
          <p:grpSpPr>
            <a:xfrm rot="2136013">
              <a:off x="6701995" y="3224189"/>
              <a:ext cx="793579" cy="899338"/>
              <a:chOff x="5365051" y="479822"/>
              <a:chExt cx="8036930" cy="9108006"/>
            </a:xfrm>
          </p:grpSpPr>
          <p:sp>
            <p:nvSpPr>
              <p:cNvPr id="177" name="Freeform: Shape 176">
                <a:extLst>
                  <a:ext uri="{FF2B5EF4-FFF2-40B4-BE49-F238E27FC236}">
                    <a16:creationId xmlns="" xmlns:a16="http://schemas.microsoft.com/office/drawing/2014/main" id="{C415E702-35BD-4EB1-B922-EDCAD4D35EEF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="" xmlns:a16="http://schemas.microsoft.com/office/drawing/2014/main" id="{9A8A72FC-53DB-4452-98B0-A26E2788C51F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="" xmlns:a16="http://schemas.microsoft.com/office/drawing/2014/main" id="{2047168D-7C6D-4E7A-9173-657116034246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="" xmlns:a16="http://schemas.microsoft.com/office/drawing/2014/main" id="{48CB382D-160D-46FA-9516-C511D89ABF73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="" xmlns:a16="http://schemas.microsoft.com/office/drawing/2014/main" id="{0276527C-05D1-4369-9A76-147FBB61F08A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="" xmlns:a16="http://schemas.microsoft.com/office/drawing/2014/main" id="{CF0F1E51-74FA-4A14-9C0C-0FC2F66E331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="" xmlns:a16="http://schemas.microsoft.com/office/drawing/2014/main" id="{70EEAD09-3674-4417-80AF-A0CBCA1FB41A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="" xmlns:a16="http://schemas.microsoft.com/office/drawing/2014/main" id="{40822F98-1569-4209-9D0B-705FE2A8E558}"/>
                </a:ext>
              </a:extLst>
            </p:cNvPr>
            <p:cNvGrpSpPr/>
            <p:nvPr/>
          </p:nvGrpSpPr>
          <p:grpSpPr>
            <a:xfrm rot="2337799">
              <a:off x="7280335" y="4139970"/>
              <a:ext cx="1037364" cy="714454"/>
              <a:chOff x="3667032" y="1708483"/>
              <a:chExt cx="8105829" cy="5582653"/>
            </a:xfrm>
          </p:grpSpPr>
          <p:sp>
            <p:nvSpPr>
              <p:cNvPr id="170" name="Freeform: Shape 169">
                <a:extLst>
                  <a:ext uri="{FF2B5EF4-FFF2-40B4-BE49-F238E27FC236}">
                    <a16:creationId xmlns="" xmlns:a16="http://schemas.microsoft.com/office/drawing/2014/main" id="{FE7CF864-0290-45FB-954F-B49F22132E5B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="" xmlns:a16="http://schemas.microsoft.com/office/drawing/2014/main" id="{DF3AF2B7-9327-446C-88F3-40CC3CB62D3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="" xmlns:a16="http://schemas.microsoft.com/office/drawing/2014/main" id="{595373FB-0E0D-4573-B615-B14C91E220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="" xmlns:a16="http://schemas.microsoft.com/office/drawing/2014/main" id="{C6DAF9B9-8F53-49B8-AFEA-9D834E378026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="" xmlns:a16="http://schemas.microsoft.com/office/drawing/2014/main" id="{378CF611-EC7D-4B5E-8DB5-33839D972947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="" xmlns:a16="http://schemas.microsoft.com/office/drawing/2014/main" id="{1ADBA83E-71F9-41AE-8DE1-9B8B525B5992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="" xmlns:a16="http://schemas.microsoft.com/office/drawing/2014/main" id="{AA5CA6EC-7F98-4B4D-B33C-8C3FAA53F27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="" xmlns:a16="http://schemas.microsoft.com/office/drawing/2014/main" id="{F2FA341A-60D2-4B02-A1FF-E957F7823702}"/>
                </a:ext>
              </a:extLst>
            </p:cNvPr>
            <p:cNvGrpSpPr/>
            <p:nvPr/>
          </p:nvGrpSpPr>
          <p:grpSpPr>
            <a:xfrm rot="2337799">
              <a:off x="7745862" y="3494984"/>
              <a:ext cx="649220" cy="447131"/>
              <a:chOff x="3667032" y="1708483"/>
              <a:chExt cx="8105829" cy="5582653"/>
            </a:xfrm>
          </p:grpSpPr>
          <p:sp>
            <p:nvSpPr>
              <p:cNvPr id="163" name="Freeform: Shape 162">
                <a:extLst>
                  <a:ext uri="{FF2B5EF4-FFF2-40B4-BE49-F238E27FC236}">
                    <a16:creationId xmlns="" xmlns:a16="http://schemas.microsoft.com/office/drawing/2014/main" id="{D9513D33-A533-4296-A3C1-1E9D0B742CD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="" xmlns:a16="http://schemas.microsoft.com/office/drawing/2014/main" id="{D787A83A-1095-4335-885E-B84D618F56E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="" xmlns:a16="http://schemas.microsoft.com/office/drawing/2014/main" id="{1A9301FB-9C5E-449C-887F-C3D25704FB2E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="" xmlns:a16="http://schemas.microsoft.com/office/drawing/2014/main" id="{C1DBC04E-0347-4DB7-803B-7B535C89886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="" xmlns:a16="http://schemas.microsoft.com/office/drawing/2014/main" id="{B6BE048F-4463-4F04-8629-0AD7D452812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="" xmlns:a16="http://schemas.microsoft.com/office/drawing/2014/main" id="{1EB7D75D-D27C-4319-888A-45A57BDCA16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="" xmlns:a16="http://schemas.microsoft.com/office/drawing/2014/main" id="{0D14D434-3F6F-47DE-AE61-B135EF34647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="" xmlns:a16="http://schemas.microsoft.com/office/drawing/2014/main" id="{5EBCB548-441D-4161-AE5D-12BDE4908C51}"/>
                </a:ext>
              </a:extLst>
            </p:cNvPr>
            <p:cNvGrpSpPr/>
            <p:nvPr/>
          </p:nvGrpSpPr>
          <p:grpSpPr>
            <a:xfrm rot="2136013">
              <a:off x="7805715" y="2028888"/>
              <a:ext cx="937516" cy="1062458"/>
              <a:chOff x="5365048" y="479821"/>
              <a:chExt cx="8036930" cy="9108010"/>
            </a:xfrm>
          </p:grpSpPr>
          <p:sp>
            <p:nvSpPr>
              <p:cNvPr id="156" name="Freeform: Shape 155">
                <a:extLst>
                  <a:ext uri="{FF2B5EF4-FFF2-40B4-BE49-F238E27FC236}">
                    <a16:creationId xmlns="" xmlns:a16="http://schemas.microsoft.com/office/drawing/2014/main" id="{C5160FEC-6D02-44E9-8981-94AB96A34F84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="" xmlns:a16="http://schemas.microsoft.com/office/drawing/2014/main" id="{FDD75A70-5A27-402C-9AE0-48DC449564FB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="" xmlns:a16="http://schemas.microsoft.com/office/drawing/2014/main" id="{0DADA5C2-D98A-4BCC-8AD7-780D5D17078D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="" xmlns:a16="http://schemas.microsoft.com/office/drawing/2014/main" id="{7A4C0018-33A9-43B7-A6BB-0952E043641C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="" xmlns:a16="http://schemas.microsoft.com/office/drawing/2014/main" id="{010C3AA6-FD19-4263-86E1-ACC9FA8C93B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="" xmlns:a16="http://schemas.microsoft.com/office/drawing/2014/main" id="{D794BBA1-C8D6-4A59-892F-02A301C66C96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="" xmlns:a16="http://schemas.microsoft.com/office/drawing/2014/main" id="{67C8B29A-62E9-4119-9CC6-0632B3D9610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="" xmlns:a16="http://schemas.microsoft.com/office/drawing/2014/main" id="{475D20B1-1097-45B7-8D34-5A27A0746B09}"/>
                </a:ext>
              </a:extLst>
            </p:cNvPr>
            <p:cNvGrpSpPr/>
            <p:nvPr/>
          </p:nvGrpSpPr>
          <p:grpSpPr>
            <a:xfrm rot="2136013">
              <a:off x="6860236" y="2305546"/>
              <a:ext cx="710712" cy="805428"/>
              <a:chOff x="5365048" y="479821"/>
              <a:chExt cx="8036930" cy="9108010"/>
            </a:xfrm>
          </p:grpSpPr>
          <p:sp>
            <p:nvSpPr>
              <p:cNvPr id="149" name="Freeform: Shape 148">
                <a:extLst>
                  <a:ext uri="{FF2B5EF4-FFF2-40B4-BE49-F238E27FC236}">
                    <a16:creationId xmlns="" xmlns:a16="http://schemas.microsoft.com/office/drawing/2014/main" id="{0B1543E2-AF70-4532-91BC-C4073027C80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="" xmlns:a16="http://schemas.microsoft.com/office/drawing/2014/main" id="{241C7111-C207-4D39-84B0-6007665543C4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="" xmlns:a16="http://schemas.microsoft.com/office/drawing/2014/main" id="{76D89AFF-1DBE-4F8F-AF48-856DA3C5F35D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="" xmlns:a16="http://schemas.microsoft.com/office/drawing/2014/main" id="{1B094BF1-4D09-488C-B457-33C3418BA341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="" xmlns:a16="http://schemas.microsoft.com/office/drawing/2014/main" id="{B078C927-1C2D-417E-9BBE-C09BDE7CF8DA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="" xmlns:a16="http://schemas.microsoft.com/office/drawing/2014/main" id="{5D02436E-A732-468B-AD4A-390872939F0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="" xmlns:a16="http://schemas.microsoft.com/office/drawing/2014/main" id="{18CEB32C-B281-4CDA-B7A0-734976DE0F06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="" xmlns:a16="http://schemas.microsoft.com/office/drawing/2014/main" id="{9FEBF4F6-85D3-4D4C-AC83-2E04531CD2B3}"/>
                </a:ext>
              </a:extLst>
            </p:cNvPr>
            <p:cNvGrpSpPr/>
            <p:nvPr/>
          </p:nvGrpSpPr>
          <p:grpSpPr>
            <a:xfrm rot="1367973">
              <a:off x="5949600" y="3715561"/>
              <a:ext cx="585778" cy="403438"/>
              <a:chOff x="3667032" y="1708483"/>
              <a:chExt cx="8105829" cy="5582653"/>
            </a:xfrm>
          </p:grpSpPr>
          <p:sp>
            <p:nvSpPr>
              <p:cNvPr id="142" name="Freeform: Shape 141">
                <a:extLst>
                  <a:ext uri="{FF2B5EF4-FFF2-40B4-BE49-F238E27FC236}">
                    <a16:creationId xmlns="" xmlns:a16="http://schemas.microsoft.com/office/drawing/2014/main" id="{4ECFF65F-1D8A-45B1-9AC5-95899B9DFD7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="" xmlns:a16="http://schemas.microsoft.com/office/drawing/2014/main" id="{B2C7DCDC-E28E-40B1-9AC9-CA8615D723E7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="" xmlns:a16="http://schemas.microsoft.com/office/drawing/2014/main" id="{0A2C26BE-88F7-455D-B1C1-5A962CC8648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="" xmlns:a16="http://schemas.microsoft.com/office/drawing/2014/main" id="{74E1EF34-C4C2-4AC8-A005-E933CFF40AE9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="" xmlns:a16="http://schemas.microsoft.com/office/drawing/2014/main" id="{CE2B7950-DDC0-437E-94AB-7950446DB5EB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="" xmlns:a16="http://schemas.microsoft.com/office/drawing/2014/main" id="{7B832230-9058-4B0A-A65A-E408DF54BA9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="" xmlns:a16="http://schemas.microsoft.com/office/drawing/2014/main" id="{6A660A3F-AB56-4C2D-BC8C-69F002E4DFC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="" xmlns:a16="http://schemas.microsoft.com/office/drawing/2014/main" id="{CFF1C338-7506-4E99-BEB7-B76A3DCD0F6A}"/>
                </a:ext>
              </a:extLst>
            </p:cNvPr>
            <p:cNvGrpSpPr/>
            <p:nvPr/>
          </p:nvGrpSpPr>
          <p:grpSpPr>
            <a:xfrm rot="1367973">
              <a:off x="8547152" y="5333290"/>
              <a:ext cx="489993" cy="337468"/>
              <a:chOff x="3667032" y="1708483"/>
              <a:chExt cx="8105829" cy="5582653"/>
            </a:xfrm>
          </p:grpSpPr>
          <p:sp>
            <p:nvSpPr>
              <p:cNvPr id="135" name="Freeform: Shape 134">
                <a:extLst>
                  <a:ext uri="{FF2B5EF4-FFF2-40B4-BE49-F238E27FC236}">
                    <a16:creationId xmlns="" xmlns:a16="http://schemas.microsoft.com/office/drawing/2014/main" id="{E0EEA463-49B5-48C0-B41A-AB6B791CC2C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="" xmlns:a16="http://schemas.microsoft.com/office/drawing/2014/main" id="{49592146-CFD3-4BC9-96D3-EC2113C55F3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="" xmlns:a16="http://schemas.microsoft.com/office/drawing/2014/main" id="{CA622B31-2BF5-4939-B5A7-78F8C77DA1F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="" xmlns:a16="http://schemas.microsoft.com/office/drawing/2014/main" id="{CD0B8B0E-3D4A-4902-9A07-A9E2B1C8A1A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="" xmlns:a16="http://schemas.microsoft.com/office/drawing/2014/main" id="{48C21853-E555-4F9A-A225-31F2AFFF4424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="" xmlns:a16="http://schemas.microsoft.com/office/drawing/2014/main" id="{845565B3-79FF-4CDB-BE42-3BCFFE0724E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="" xmlns:a16="http://schemas.microsoft.com/office/drawing/2014/main" id="{F9CD17BE-A92A-4318-830B-5A2766E03B7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="" xmlns:a16="http://schemas.microsoft.com/office/drawing/2014/main" id="{82BE1511-D21D-4901-AEB6-650496B436CE}"/>
                </a:ext>
              </a:extLst>
            </p:cNvPr>
            <p:cNvGrpSpPr/>
            <p:nvPr/>
          </p:nvGrpSpPr>
          <p:grpSpPr>
            <a:xfrm rot="2136013">
              <a:off x="5892963" y="1332011"/>
              <a:ext cx="1076804" cy="1220310"/>
              <a:chOff x="5365048" y="479821"/>
              <a:chExt cx="8036930" cy="9108010"/>
            </a:xfrm>
          </p:grpSpPr>
          <p:sp>
            <p:nvSpPr>
              <p:cNvPr id="128" name="Freeform: Shape 127">
                <a:extLst>
                  <a:ext uri="{FF2B5EF4-FFF2-40B4-BE49-F238E27FC236}">
                    <a16:creationId xmlns="" xmlns:a16="http://schemas.microsoft.com/office/drawing/2014/main" id="{FEEF53E4-D619-4F87-BEFB-5E75221DDB2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="" xmlns:a16="http://schemas.microsoft.com/office/drawing/2014/main" id="{02E21953-8F5F-41F0-9451-E8721E37392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="" xmlns:a16="http://schemas.microsoft.com/office/drawing/2014/main" id="{C12DBDD2-7890-45F3-9F89-9618FD3AEF4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="" xmlns:a16="http://schemas.microsoft.com/office/drawing/2014/main" id="{1D982E81-DCD1-477F-A06E-05F08395430B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="" xmlns:a16="http://schemas.microsoft.com/office/drawing/2014/main" id="{241E5C80-30B4-49E3-9FB7-CA609F8B58A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="" xmlns:a16="http://schemas.microsoft.com/office/drawing/2014/main" id="{284A6508-0586-4452-A9FB-188CEA0B453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="" xmlns:a16="http://schemas.microsoft.com/office/drawing/2014/main" id="{D5E6C3D1-57A5-4C07-BF2C-C5C6C2C4F5D1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="" xmlns:a16="http://schemas.microsoft.com/office/drawing/2014/main" id="{E804ACE0-C45F-475D-A050-BAD374A55873}"/>
                </a:ext>
              </a:extLst>
            </p:cNvPr>
            <p:cNvGrpSpPr/>
            <p:nvPr/>
          </p:nvGrpSpPr>
          <p:grpSpPr>
            <a:xfrm rot="3050128">
              <a:off x="5818076" y="2832032"/>
              <a:ext cx="546062" cy="376084"/>
              <a:chOff x="3667032" y="1708483"/>
              <a:chExt cx="8105829" cy="5582653"/>
            </a:xfrm>
          </p:grpSpPr>
          <p:sp>
            <p:nvSpPr>
              <p:cNvPr id="121" name="Freeform: Shape 120">
                <a:extLst>
                  <a:ext uri="{FF2B5EF4-FFF2-40B4-BE49-F238E27FC236}">
                    <a16:creationId xmlns="" xmlns:a16="http://schemas.microsoft.com/office/drawing/2014/main" id="{BAD64449-524B-4FAE-BA48-277165F59F0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="" xmlns:a16="http://schemas.microsoft.com/office/drawing/2014/main" id="{39791A1E-B811-40A3-B834-24F8968E0F6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="" xmlns:a16="http://schemas.microsoft.com/office/drawing/2014/main" id="{70A208DB-752E-4A31-AA18-22566636D23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="" xmlns:a16="http://schemas.microsoft.com/office/drawing/2014/main" id="{05DD9197-0938-4D3F-9316-963F8AD6BA30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="" xmlns:a16="http://schemas.microsoft.com/office/drawing/2014/main" id="{6E1EED2E-A5BA-4ADE-B930-E2C9D88311A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="" xmlns:a16="http://schemas.microsoft.com/office/drawing/2014/main" id="{5477E00E-3726-4DCF-846C-FB066ABCA4B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="" xmlns:a16="http://schemas.microsoft.com/office/drawing/2014/main" id="{ACBE80BD-D4AC-4EF2-B003-E9DDEEC36F25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sp>
        <p:nvSpPr>
          <p:cNvPr id="196" name="Rectangle 195"/>
          <p:cNvSpPr/>
          <p:nvPr/>
        </p:nvSpPr>
        <p:spPr>
          <a:xfrm>
            <a:off x="1439783" y="5887484"/>
            <a:ext cx="28615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 </a:t>
            </a:r>
            <a:r>
              <a:rPr lang="en-US" sz="1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1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1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1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1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thuế</a:t>
            </a:r>
            <a:r>
              <a:rPr lang="en-US" sz="1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GTGT </a:t>
            </a:r>
            <a:r>
              <a:rPr lang="en-US" sz="1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1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1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1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1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1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1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1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 </a:t>
            </a:r>
            <a:r>
              <a:rPr lang="en-US" sz="1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1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1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endParaRPr lang="en-US" sz="1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2978584" y="291528"/>
            <a:ext cx="6187718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 PHÍ TÀI TRỢ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472331" y="1314336"/>
            <a:ext cx="5154977" cy="738664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35.000.000đ/</a:t>
            </a:r>
            <a:r>
              <a:rPr lang="en-US" sz="4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endParaRPr lang="en-US" sz="4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294117" y="2297280"/>
            <a:ext cx="556544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  <a:latin typeface="Times" pitchFamily="18" charset="0"/>
                <a:cs typeface="Times" pitchFamily="18" charset="0"/>
              </a:rPr>
              <a:t>12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 smtClean="0">
                <a:latin typeface="Times" pitchFamily="18" charset="0"/>
                <a:cs typeface="Times" pitchFamily="18" charset="0"/>
              </a:rPr>
              <a:t>số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 smtClean="0">
                <a:latin typeface="Times" pitchFamily="18" charset="0"/>
                <a:cs typeface="Times" pitchFamily="18" charset="0"/>
              </a:rPr>
              <a:t>phát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 smtClean="0">
                <a:latin typeface="Times" pitchFamily="18" charset="0"/>
                <a:cs typeface="Times" pitchFamily="18" charset="0"/>
              </a:rPr>
              <a:t>sóng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 smtClean="0">
                <a:latin typeface="Times" pitchFamily="18" charset="0"/>
                <a:cs typeface="Times" pitchFamily="18" charset="0"/>
              </a:rPr>
              <a:t>trên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 radio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Times" pitchFamily="18" charset="0"/>
                <a:cs typeface="Times" pitchFamily="18" charset="0"/>
              </a:rPr>
              <a:t>30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 smtClean="0">
                <a:latin typeface="Times" pitchFamily="18" charset="0"/>
                <a:cs typeface="Times" pitchFamily="18" charset="0"/>
              </a:rPr>
              <a:t>bài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 smtClean="0">
                <a:latin typeface="Times" pitchFamily="18" charset="0"/>
                <a:cs typeface="Times" pitchFamily="18" charset="0"/>
              </a:rPr>
              <a:t>viết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  <a:cs typeface="Times" pitchFamily="18" charset="0"/>
              </a:rPr>
              <a:t>thông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 tin </a:t>
            </a:r>
            <a:r>
              <a:rPr lang="en-US" b="1" dirty="0" err="1">
                <a:latin typeface="Times" pitchFamily="18" charset="0"/>
                <a:cs typeface="Times" pitchFamily="18" charset="0"/>
              </a:rPr>
              <a:t>chung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  <a:cs typeface="Times" pitchFamily="18" charset="0"/>
              </a:rPr>
              <a:t>về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 smtClean="0">
                <a:latin typeface="Times" pitchFamily="18" charset="0"/>
                <a:cs typeface="Times" pitchFamily="18" charset="0"/>
              </a:rPr>
              <a:t>đời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 smtClean="0">
                <a:latin typeface="Times" pitchFamily="18" charset="0"/>
                <a:cs typeface="Times" pitchFamily="18" charset="0"/>
              </a:rPr>
              <a:t>sống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 smtClean="0">
                <a:latin typeface="Times" pitchFamily="18" charset="0"/>
                <a:cs typeface="Times" pitchFamily="18" charset="0"/>
              </a:rPr>
              <a:t>trên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 web voh.com.vn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Times" pitchFamily="18" charset="0"/>
                <a:cs typeface="Times" pitchFamily="18" charset="0"/>
              </a:rPr>
              <a:t>30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clip </a:t>
            </a:r>
            <a:r>
              <a:rPr lang="en-US" b="1" dirty="0" err="1">
                <a:latin typeface="Times" pitchFamily="18" charset="0"/>
                <a:cs typeface="Times" pitchFamily="18" charset="0"/>
              </a:rPr>
              <a:t>thông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 tin </a:t>
            </a:r>
            <a:r>
              <a:rPr lang="en-US" b="1" dirty="0" err="1">
                <a:latin typeface="Times" pitchFamily="18" charset="0"/>
                <a:cs typeface="Times" pitchFamily="18" charset="0"/>
              </a:rPr>
              <a:t>chung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  <a:cs typeface="Times" pitchFamily="18" charset="0"/>
              </a:rPr>
              <a:t>về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  <a:cs typeface="Times" pitchFamily="18" charset="0"/>
              </a:rPr>
              <a:t>đời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  <a:cs typeface="Times" pitchFamily="18" charset="0"/>
              </a:rPr>
              <a:t>sống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 smtClean="0">
                <a:latin typeface="Times" pitchFamily="18" charset="0"/>
                <a:cs typeface="Times" pitchFamily="18" charset="0"/>
              </a:rPr>
              <a:t>trên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 web voh.com.vn </a:t>
            </a:r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8020265" y="5887484"/>
            <a:ext cx="28615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thuế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GTGT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6858000" y="1295400"/>
            <a:ext cx="5154977" cy="738664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40.000.000đ/</a:t>
            </a:r>
            <a:r>
              <a:rPr lang="en-US" sz="4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endParaRPr lang="en-US" sz="4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6679786" y="2278344"/>
            <a:ext cx="5333191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  <a:cs typeface="Times" pitchFamily="18" charset="0"/>
              </a:rPr>
              <a:t>12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 smtClean="0">
                <a:latin typeface="Times" pitchFamily="18" charset="0"/>
                <a:cs typeface="Times" pitchFamily="18" charset="0"/>
              </a:rPr>
              <a:t>số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 smtClean="0">
                <a:latin typeface="Times" pitchFamily="18" charset="0"/>
                <a:cs typeface="Times" pitchFamily="18" charset="0"/>
              </a:rPr>
              <a:t>phát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 smtClean="0">
                <a:latin typeface="Times" pitchFamily="18" charset="0"/>
                <a:cs typeface="Times" pitchFamily="18" charset="0"/>
              </a:rPr>
              <a:t>sóng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 smtClean="0">
                <a:latin typeface="Times" pitchFamily="18" charset="0"/>
                <a:cs typeface="Times" pitchFamily="18" charset="0"/>
              </a:rPr>
              <a:t>trên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 radio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  <a:cs typeface="Times" pitchFamily="18" charset="0"/>
              </a:rPr>
              <a:t>60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 smtClean="0">
                <a:latin typeface="Times" pitchFamily="18" charset="0"/>
                <a:cs typeface="Times" pitchFamily="18" charset="0"/>
              </a:rPr>
              <a:t>bài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 smtClean="0">
                <a:latin typeface="Times" pitchFamily="18" charset="0"/>
                <a:cs typeface="Times" pitchFamily="18" charset="0"/>
              </a:rPr>
              <a:t>viết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  <a:cs typeface="Times" pitchFamily="18" charset="0"/>
              </a:rPr>
              <a:t>thông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 tin </a:t>
            </a:r>
            <a:r>
              <a:rPr lang="en-US" b="1" dirty="0" err="1">
                <a:latin typeface="Times" pitchFamily="18" charset="0"/>
                <a:cs typeface="Times" pitchFamily="18" charset="0"/>
              </a:rPr>
              <a:t>chung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  <a:cs typeface="Times" pitchFamily="18" charset="0"/>
              </a:rPr>
              <a:t>về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  <a:cs typeface="Times" pitchFamily="18" charset="0"/>
              </a:rPr>
              <a:t>đời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  <a:cs typeface="Times" pitchFamily="18" charset="0"/>
              </a:rPr>
              <a:t>sống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 smtClean="0">
                <a:latin typeface="Times" pitchFamily="18" charset="0"/>
                <a:cs typeface="Times" pitchFamily="18" charset="0"/>
              </a:rPr>
              <a:t>trên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 web voh.com.vn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imes" pitchFamily="18" charset="0"/>
                <a:cs typeface="Times" pitchFamily="18" charset="0"/>
              </a:rPr>
              <a:t>30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clip </a:t>
            </a:r>
            <a:r>
              <a:rPr lang="en-US" b="1" dirty="0" err="1">
                <a:latin typeface="Times" pitchFamily="18" charset="0"/>
                <a:cs typeface="Times" pitchFamily="18" charset="0"/>
              </a:rPr>
              <a:t>thông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 tin </a:t>
            </a:r>
            <a:r>
              <a:rPr lang="en-US" b="1" dirty="0" err="1">
                <a:latin typeface="Times" pitchFamily="18" charset="0"/>
                <a:cs typeface="Times" pitchFamily="18" charset="0"/>
              </a:rPr>
              <a:t>chung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  <a:cs typeface="Times" pitchFamily="18" charset="0"/>
              </a:rPr>
              <a:t>về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err="1">
                <a:latin typeface="Times" pitchFamily="18" charset="0"/>
                <a:cs typeface="Times" pitchFamily="18" charset="0"/>
              </a:rPr>
              <a:t>đời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b="1">
                <a:latin typeface="Times" pitchFamily="18" charset="0"/>
                <a:cs typeface="Times" pitchFamily="18" charset="0"/>
              </a:rPr>
              <a:t>sống </a:t>
            </a:r>
            <a:r>
              <a:rPr lang="en-US" b="1" dirty="0" err="1" smtClean="0">
                <a:latin typeface="Times" pitchFamily="18" charset="0"/>
                <a:cs typeface="Times" pitchFamily="18" charset="0"/>
              </a:rPr>
              <a:t>trên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 web voh.com.vn </a:t>
            </a:r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211" name="Picture 210" descr="Radi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90" y="207506"/>
            <a:ext cx="13493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" name="TextBox 8"/>
          <p:cNvSpPr txBox="1">
            <a:spLocks noChangeArrowheads="1"/>
          </p:cNvSpPr>
          <p:nvPr/>
        </p:nvSpPr>
        <p:spPr bwMode="auto">
          <a:xfrm>
            <a:off x="5035812" y="6280665"/>
            <a:ext cx="2262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i="1" dirty="0" err="1">
                <a:latin typeface="Times" pitchFamily="18" charset="0"/>
              </a:rPr>
              <a:t>Bản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quyền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thuộc</a:t>
            </a:r>
            <a:r>
              <a:rPr lang="en-US" i="1" dirty="0">
                <a:latin typeface="Times" pitchFamily="18" charset="0"/>
              </a:rPr>
              <a:t> VOH</a:t>
            </a:r>
          </a:p>
        </p:txBody>
      </p:sp>
    </p:spTree>
    <p:extLst>
      <p:ext uri="{BB962C8B-B14F-4D97-AF65-F5344CB8AC3E}">
        <p14:creationId xmlns:p14="http://schemas.microsoft.com/office/powerpoint/2010/main" val="451614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9B43E3A5-0AC5-4881-A41D-5ECAEBEB959D}"/>
              </a:ext>
            </a:extLst>
          </p:cNvPr>
          <p:cNvGrpSpPr/>
          <p:nvPr/>
        </p:nvGrpSpPr>
        <p:grpSpPr>
          <a:xfrm rot="19540464" flipH="1">
            <a:off x="2191638" y="1538226"/>
            <a:ext cx="2231002" cy="2520893"/>
            <a:chOff x="5058868" y="232127"/>
            <a:chExt cx="8510867" cy="9616730"/>
          </a:xfrm>
          <a:noFill/>
          <a:effectLst/>
        </p:grpSpPr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D019CCE9-DC01-419C-86FA-A0ED71918D54}"/>
                </a:ext>
              </a:extLst>
            </p:cNvPr>
            <p:cNvSpPr/>
            <p:nvPr/>
          </p:nvSpPr>
          <p:spPr>
            <a:xfrm rot="211266">
              <a:off x="12057075" y="8529782"/>
              <a:ext cx="1052701" cy="1319075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CA916EBE-533D-44F2-90B0-BBAD364F774E}"/>
                </a:ext>
              </a:extLst>
            </p:cNvPr>
            <p:cNvSpPr/>
            <p:nvPr/>
          </p:nvSpPr>
          <p:spPr>
            <a:xfrm>
              <a:off x="9174410" y="6905986"/>
              <a:ext cx="3333521" cy="1613815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2C09FC54-272A-4C2E-8209-1AC8BF3C0689}"/>
                </a:ext>
              </a:extLst>
            </p:cNvPr>
            <p:cNvSpPr/>
            <p:nvPr/>
          </p:nvSpPr>
          <p:spPr>
            <a:xfrm rot="21242778">
              <a:off x="5058868" y="5449696"/>
              <a:ext cx="1132616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="" xmlns:a16="http://schemas.microsoft.com/office/drawing/2014/main" id="{8F0892D1-51D6-498E-A966-42379307893D}"/>
                </a:ext>
              </a:extLst>
            </p:cNvPr>
            <p:cNvSpPr/>
            <p:nvPr/>
          </p:nvSpPr>
          <p:spPr>
            <a:xfrm rot="21560731">
              <a:off x="5986132" y="5045483"/>
              <a:ext cx="1586465" cy="2373440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="" xmlns:a16="http://schemas.microsoft.com/office/drawing/2014/main" id="{7805A45A-FC86-40AA-A77F-4CC3BBAB2AAD}"/>
                </a:ext>
              </a:extLst>
            </p:cNvPr>
            <p:cNvSpPr/>
            <p:nvPr/>
          </p:nvSpPr>
          <p:spPr>
            <a:xfrm rot="338128">
              <a:off x="10038933" y="3258550"/>
              <a:ext cx="3530802" cy="3853063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="" xmlns:a16="http://schemas.microsoft.com/office/drawing/2014/main" id="{996221DD-5CBE-4D71-83DC-3FECBF28D9B7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943CBB6E-0BC6-410C-B987-08341935D62A}"/>
                </a:ext>
              </a:extLst>
            </p:cNvPr>
            <p:cNvSpPr/>
            <p:nvPr/>
          </p:nvSpPr>
          <p:spPr>
            <a:xfrm rot="104369">
              <a:off x="7704536" y="232127"/>
              <a:ext cx="2543812" cy="6474119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35" name="Freeform 2">
            <a:extLst>
              <a:ext uri="{FF2B5EF4-FFF2-40B4-BE49-F238E27FC236}">
                <a16:creationId xmlns="" xmlns:a16="http://schemas.microsoft.com/office/drawing/2014/main" id="{1085625E-8547-4328-8161-61534E445C6E}"/>
              </a:ext>
            </a:extLst>
          </p:cNvPr>
          <p:cNvSpPr/>
          <p:nvPr/>
        </p:nvSpPr>
        <p:spPr>
          <a:xfrm>
            <a:off x="512431" y="891698"/>
            <a:ext cx="5183519" cy="5850331"/>
          </a:xfrm>
          <a:custGeom>
            <a:avLst/>
            <a:gdLst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33775 w 4000500"/>
              <a:gd name="connsiteY2" fmla="*/ 3314700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31427 w 4000500"/>
              <a:gd name="connsiteY4" fmla="*/ 2800019 h 4600575"/>
              <a:gd name="connsiteX5" fmla="*/ 3724275 w 4000500"/>
              <a:gd name="connsiteY5" fmla="*/ 2705100 h 4600575"/>
              <a:gd name="connsiteX6" fmla="*/ 3629025 w 4000500"/>
              <a:gd name="connsiteY6" fmla="*/ 2600325 h 4600575"/>
              <a:gd name="connsiteX7" fmla="*/ 3752850 w 4000500"/>
              <a:gd name="connsiteY7" fmla="*/ 2524125 h 4600575"/>
              <a:gd name="connsiteX8" fmla="*/ 3686175 w 4000500"/>
              <a:gd name="connsiteY8" fmla="*/ 2295525 h 4600575"/>
              <a:gd name="connsiteX9" fmla="*/ 4000500 w 4000500"/>
              <a:gd name="connsiteY9" fmla="*/ 2085975 h 4600575"/>
              <a:gd name="connsiteX10" fmla="*/ 3552825 w 4000500"/>
              <a:gd name="connsiteY10" fmla="*/ 1457325 h 4600575"/>
              <a:gd name="connsiteX11" fmla="*/ 2028825 w 4000500"/>
              <a:gd name="connsiteY11" fmla="*/ 0 h 4600575"/>
              <a:gd name="connsiteX12" fmla="*/ 533400 w 4000500"/>
              <a:gd name="connsiteY12" fmla="*/ 933450 h 4600575"/>
              <a:gd name="connsiteX13" fmla="*/ 1028700 w 4000500"/>
              <a:gd name="connsiteY13" fmla="*/ 2838450 h 4600575"/>
              <a:gd name="connsiteX14" fmla="*/ 0 w 4000500"/>
              <a:gd name="connsiteY14" fmla="*/ 4600575 h 4600575"/>
              <a:gd name="connsiteX15" fmla="*/ 0 w 4000500"/>
              <a:gd name="connsiteY15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12427"/>
              <a:gd name="connsiteY0" fmla="*/ 3952875 h 4600575"/>
              <a:gd name="connsiteX1" fmla="*/ 2632875 w 4012427"/>
              <a:gd name="connsiteY1" fmla="*/ 3281404 h 4600575"/>
              <a:gd name="connsiteX2" fmla="*/ 3509921 w 4012427"/>
              <a:gd name="connsiteY2" fmla="*/ 3306749 h 4600575"/>
              <a:gd name="connsiteX3" fmla="*/ 3555226 w 4012427"/>
              <a:gd name="connsiteY3" fmla="*/ 2851950 h 4600575"/>
              <a:gd name="connsiteX4" fmla="*/ 3696446 w 4012427"/>
              <a:gd name="connsiteY4" fmla="*/ 2701124 h 4600575"/>
              <a:gd name="connsiteX5" fmla="*/ 3664806 w 4012427"/>
              <a:gd name="connsiteY5" fmla="*/ 2620203 h 4600575"/>
              <a:gd name="connsiteX6" fmla="*/ 3752850 w 4012427"/>
              <a:gd name="connsiteY6" fmla="*/ 2524125 h 4600575"/>
              <a:gd name="connsiteX7" fmla="*/ 3666297 w 4012427"/>
              <a:gd name="connsiteY7" fmla="*/ 2291549 h 4600575"/>
              <a:gd name="connsiteX8" fmla="*/ 4012427 w 4012427"/>
              <a:gd name="connsiteY8" fmla="*/ 2157537 h 4600575"/>
              <a:gd name="connsiteX9" fmla="*/ 3552825 w 4012427"/>
              <a:gd name="connsiteY9" fmla="*/ 1457325 h 4600575"/>
              <a:gd name="connsiteX10" fmla="*/ 2028825 w 4012427"/>
              <a:gd name="connsiteY10" fmla="*/ 0 h 4600575"/>
              <a:gd name="connsiteX11" fmla="*/ 533400 w 4012427"/>
              <a:gd name="connsiteY11" fmla="*/ 933450 h 4600575"/>
              <a:gd name="connsiteX12" fmla="*/ 1028700 w 4012427"/>
              <a:gd name="connsiteY12" fmla="*/ 2838450 h 4600575"/>
              <a:gd name="connsiteX13" fmla="*/ 0 w 4012427"/>
              <a:gd name="connsiteY13" fmla="*/ 4600575 h 4600575"/>
              <a:gd name="connsiteX14" fmla="*/ 0 w 4012427"/>
              <a:gd name="connsiteY14" fmla="*/ 4600575 h 4600575"/>
              <a:gd name="connsiteX0" fmla="*/ 2428875 w 4012427"/>
              <a:gd name="connsiteY0" fmla="*/ 3952875 h 4600575"/>
              <a:gd name="connsiteX1" fmla="*/ 2632875 w 4012427"/>
              <a:gd name="connsiteY1" fmla="*/ 3281404 h 4600575"/>
              <a:gd name="connsiteX2" fmla="*/ 3509921 w 4012427"/>
              <a:gd name="connsiteY2" fmla="*/ 3306749 h 4600575"/>
              <a:gd name="connsiteX3" fmla="*/ 3555226 w 4012427"/>
              <a:gd name="connsiteY3" fmla="*/ 2851950 h 4600575"/>
              <a:gd name="connsiteX4" fmla="*/ 3696446 w 4012427"/>
              <a:gd name="connsiteY4" fmla="*/ 2701124 h 4600575"/>
              <a:gd name="connsiteX5" fmla="*/ 3664806 w 4012427"/>
              <a:gd name="connsiteY5" fmla="*/ 2620203 h 4600575"/>
              <a:gd name="connsiteX6" fmla="*/ 3752850 w 4012427"/>
              <a:gd name="connsiteY6" fmla="*/ 2524125 h 4600575"/>
              <a:gd name="connsiteX7" fmla="*/ 3666297 w 4012427"/>
              <a:gd name="connsiteY7" fmla="*/ 2291549 h 4600575"/>
              <a:gd name="connsiteX8" fmla="*/ 4012427 w 4012427"/>
              <a:gd name="connsiteY8" fmla="*/ 2157537 h 4600575"/>
              <a:gd name="connsiteX9" fmla="*/ 3552825 w 4012427"/>
              <a:gd name="connsiteY9" fmla="*/ 1457325 h 4600575"/>
              <a:gd name="connsiteX10" fmla="*/ 2028825 w 4012427"/>
              <a:gd name="connsiteY10" fmla="*/ 0 h 4600575"/>
              <a:gd name="connsiteX11" fmla="*/ 533400 w 4012427"/>
              <a:gd name="connsiteY11" fmla="*/ 933450 h 4600575"/>
              <a:gd name="connsiteX12" fmla="*/ 1028700 w 4012427"/>
              <a:gd name="connsiteY12" fmla="*/ 2838450 h 4600575"/>
              <a:gd name="connsiteX13" fmla="*/ 0 w 4012427"/>
              <a:gd name="connsiteY13" fmla="*/ 4600575 h 4600575"/>
              <a:gd name="connsiteX14" fmla="*/ 0 w 4012427"/>
              <a:gd name="connsiteY14" fmla="*/ 4600575 h 4600575"/>
              <a:gd name="connsiteX0" fmla="*/ 2428875 w 4024354"/>
              <a:gd name="connsiteY0" fmla="*/ 3952875 h 4600575"/>
              <a:gd name="connsiteX1" fmla="*/ 2632875 w 4024354"/>
              <a:gd name="connsiteY1" fmla="*/ 3281404 h 4600575"/>
              <a:gd name="connsiteX2" fmla="*/ 3509921 w 4024354"/>
              <a:gd name="connsiteY2" fmla="*/ 3306749 h 4600575"/>
              <a:gd name="connsiteX3" fmla="*/ 3555226 w 4024354"/>
              <a:gd name="connsiteY3" fmla="*/ 2851950 h 4600575"/>
              <a:gd name="connsiteX4" fmla="*/ 3696446 w 4024354"/>
              <a:gd name="connsiteY4" fmla="*/ 2701124 h 4600575"/>
              <a:gd name="connsiteX5" fmla="*/ 3664806 w 4024354"/>
              <a:gd name="connsiteY5" fmla="*/ 2620203 h 4600575"/>
              <a:gd name="connsiteX6" fmla="*/ 3752850 w 4024354"/>
              <a:gd name="connsiteY6" fmla="*/ 2524125 h 4600575"/>
              <a:gd name="connsiteX7" fmla="*/ 3666297 w 4024354"/>
              <a:gd name="connsiteY7" fmla="*/ 2291549 h 4600575"/>
              <a:gd name="connsiteX8" fmla="*/ 4024354 w 4024354"/>
              <a:gd name="connsiteY8" fmla="*/ 2097902 h 4600575"/>
              <a:gd name="connsiteX9" fmla="*/ 3552825 w 4024354"/>
              <a:gd name="connsiteY9" fmla="*/ 1457325 h 4600575"/>
              <a:gd name="connsiteX10" fmla="*/ 2028825 w 4024354"/>
              <a:gd name="connsiteY10" fmla="*/ 0 h 4600575"/>
              <a:gd name="connsiteX11" fmla="*/ 533400 w 4024354"/>
              <a:gd name="connsiteY11" fmla="*/ 933450 h 4600575"/>
              <a:gd name="connsiteX12" fmla="*/ 1028700 w 4024354"/>
              <a:gd name="connsiteY12" fmla="*/ 2838450 h 4600575"/>
              <a:gd name="connsiteX13" fmla="*/ 0 w 4024354"/>
              <a:gd name="connsiteY13" fmla="*/ 4600575 h 4600575"/>
              <a:gd name="connsiteX14" fmla="*/ 0 w 4024354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66297 w 4008452"/>
              <a:gd name="connsiteY7" fmla="*/ 2291549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66297 w 4008452"/>
              <a:gd name="connsiteY7" fmla="*/ 2291549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92581 w 4008452"/>
              <a:gd name="connsiteY9" fmla="*/ 1489130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92581 w 4008452"/>
              <a:gd name="connsiteY9" fmla="*/ 1489130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809 h 4628509"/>
              <a:gd name="connsiteX1" fmla="*/ 2632875 w 4008470"/>
              <a:gd name="connsiteY1" fmla="*/ 3309338 h 4628509"/>
              <a:gd name="connsiteX2" fmla="*/ 3509921 w 4008470"/>
              <a:gd name="connsiteY2" fmla="*/ 3334683 h 4628509"/>
              <a:gd name="connsiteX3" fmla="*/ 3555226 w 4008470"/>
              <a:gd name="connsiteY3" fmla="*/ 2879884 h 4628509"/>
              <a:gd name="connsiteX4" fmla="*/ 3696446 w 4008470"/>
              <a:gd name="connsiteY4" fmla="*/ 2729058 h 4628509"/>
              <a:gd name="connsiteX5" fmla="*/ 3664806 w 4008470"/>
              <a:gd name="connsiteY5" fmla="*/ 2648137 h 4628509"/>
              <a:gd name="connsiteX6" fmla="*/ 3752850 w 4008470"/>
              <a:gd name="connsiteY6" fmla="*/ 2552059 h 4628509"/>
              <a:gd name="connsiteX7" fmla="*/ 3686175 w 4008470"/>
              <a:gd name="connsiteY7" fmla="*/ 2343337 h 4628509"/>
              <a:gd name="connsiteX8" fmla="*/ 4008452 w 4008470"/>
              <a:gd name="connsiteY8" fmla="*/ 2133788 h 4628509"/>
              <a:gd name="connsiteX9" fmla="*/ 3592581 w 4008470"/>
              <a:gd name="connsiteY9" fmla="*/ 1517064 h 4628509"/>
              <a:gd name="connsiteX10" fmla="*/ 2000996 w 4008470"/>
              <a:gd name="connsiteY10" fmla="*/ 104 h 4628509"/>
              <a:gd name="connsiteX11" fmla="*/ 533400 w 4008470"/>
              <a:gd name="connsiteY11" fmla="*/ 961384 h 4628509"/>
              <a:gd name="connsiteX12" fmla="*/ 1028700 w 4008470"/>
              <a:gd name="connsiteY12" fmla="*/ 2866384 h 4628509"/>
              <a:gd name="connsiteX13" fmla="*/ 0 w 4008470"/>
              <a:gd name="connsiteY13" fmla="*/ 4628509 h 4628509"/>
              <a:gd name="connsiteX14" fmla="*/ 0 w 4008470"/>
              <a:gd name="connsiteY14" fmla="*/ 4628509 h 4628509"/>
              <a:gd name="connsiteX0" fmla="*/ 2428875 w 4008470"/>
              <a:gd name="connsiteY0" fmla="*/ 3980809 h 4628509"/>
              <a:gd name="connsiteX1" fmla="*/ 2632875 w 4008470"/>
              <a:gd name="connsiteY1" fmla="*/ 3309338 h 4628509"/>
              <a:gd name="connsiteX2" fmla="*/ 3509921 w 4008470"/>
              <a:gd name="connsiteY2" fmla="*/ 3334683 h 4628509"/>
              <a:gd name="connsiteX3" fmla="*/ 3555226 w 4008470"/>
              <a:gd name="connsiteY3" fmla="*/ 2879884 h 4628509"/>
              <a:gd name="connsiteX4" fmla="*/ 3696446 w 4008470"/>
              <a:gd name="connsiteY4" fmla="*/ 2729058 h 4628509"/>
              <a:gd name="connsiteX5" fmla="*/ 3664806 w 4008470"/>
              <a:gd name="connsiteY5" fmla="*/ 2648137 h 4628509"/>
              <a:gd name="connsiteX6" fmla="*/ 3752850 w 4008470"/>
              <a:gd name="connsiteY6" fmla="*/ 2552059 h 4628509"/>
              <a:gd name="connsiteX7" fmla="*/ 3686175 w 4008470"/>
              <a:gd name="connsiteY7" fmla="*/ 2343337 h 4628509"/>
              <a:gd name="connsiteX8" fmla="*/ 4008452 w 4008470"/>
              <a:gd name="connsiteY8" fmla="*/ 2133788 h 4628509"/>
              <a:gd name="connsiteX9" fmla="*/ 3592581 w 4008470"/>
              <a:gd name="connsiteY9" fmla="*/ 1517064 h 4628509"/>
              <a:gd name="connsiteX10" fmla="*/ 2000996 w 4008470"/>
              <a:gd name="connsiteY10" fmla="*/ 104 h 4628509"/>
              <a:gd name="connsiteX11" fmla="*/ 549303 w 4008470"/>
              <a:gd name="connsiteY11" fmla="*/ 965360 h 4628509"/>
              <a:gd name="connsiteX12" fmla="*/ 1028700 w 4008470"/>
              <a:gd name="connsiteY12" fmla="*/ 2866384 h 4628509"/>
              <a:gd name="connsiteX13" fmla="*/ 0 w 4008470"/>
              <a:gd name="connsiteY13" fmla="*/ 4628509 h 4628509"/>
              <a:gd name="connsiteX14" fmla="*/ 0 w 4008470"/>
              <a:gd name="connsiteY14" fmla="*/ 4628509 h 4628509"/>
              <a:gd name="connsiteX0" fmla="*/ 2428875 w 4008470"/>
              <a:gd name="connsiteY0" fmla="*/ 3980953 h 4628653"/>
              <a:gd name="connsiteX1" fmla="*/ 2632875 w 4008470"/>
              <a:gd name="connsiteY1" fmla="*/ 3309482 h 4628653"/>
              <a:gd name="connsiteX2" fmla="*/ 3509921 w 4008470"/>
              <a:gd name="connsiteY2" fmla="*/ 3334827 h 4628653"/>
              <a:gd name="connsiteX3" fmla="*/ 3555226 w 4008470"/>
              <a:gd name="connsiteY3" fmla="*/ 2880028 h 4628653"/>
              <a:gd name="connsiteX4" fmla="*/ 3696446 w 4008470"/>
              <a:gd name="connsiteY4" fmla="*/ 2729202 h 4628653"/>
              <a:gd name="connsiteX5" fmla="*/ 3664806 w 4008470"/>
              <a:gd name="connsiteY5" fmla="*/ 2648281 h 4628653"/>
              <a:gd name="connsiteX6" fmla="*/ 3752850 w 4008470"/>
              <a:gd name="connsiteY6" fmla="*/ 2552203 h 4628653"/>
              <a:gd name="connsiteX7" fmla="*/ 3686175 w 4008470"/>
              <a:gd name="connsiteY7" fmla="*/ 2343481 h 4628653"/>
              <a:gd name="connsiteX8" fmla="*/ 4008452 w 4008470"/>
              <a:gd name="connsiteY8" fmla="*/ 2133932 h 4628653"/>
              <a:gd name="connsiteX9" fmla="*/ 3592581 w 4008470"/>
              <a:gd name="connsiteY9" fmla="*/ 1517208 h 4628653"/>
              <a:gd name="connsiteX10" fmla="*/ 2000996 w 4008470"/>
              <a:gd name="connsiteY10" fmla="*/ 248 h 4628653"/>
              <a:gd name="connsiteX11" fmla="*/ 549303 w 4008470"/>
              <a:gd name="connsiteY11" fmla="*/ 965504 h 4628653"/>
              <a:gd name="connsiteX12" fmla="*/ 1028700 w 4008470"/>
              <a:gd name="connsiteY12" fmla="*/ 2866528 h 4628653"/>
              <a:gd name="connsiteX13" fmla="*/ 0 w 4008470"/>
              <a:gd name="connsiteY13" fmla="*/ 4628653 h 4628653"/>
              <a:gd name="connsiteX14" fmla="*/ 0 w 4008470"/>
              <a:gd name="connsiteY14" fmla="*/ 4628653 h 4628653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28700 w 4008470"/>
              <a:gd name="connsiteY12" fmla="*/ 2850641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28700 w 4008470"/>
              <a:gd name="connsiteY12" fmla="*/ 2850641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17859 w 4008470"/>
              <a:gd name="connsiteY0" fmla="*/ 3005448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17859 w 4008470"/>
              <a:gd name="connsiteY0" fmla="*/ 3005448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27424 w 4008470"/>
              <a:gd name="connsiteY0" fmla="*/ 2809506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27424 w 4008470"/>
              <a:gd name="connsiteY0" fmla="*/ 2769313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02304 w 4008470"/>
              <a:gd name="connsiteY0" fmla="*/ 2759264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094989 w 4008470"/>
              <a:gd name="connsiteY0" fmla="*/ 2810471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094989 w 4008470"/>
              <a:gd name="connsiteY0" fmla="*/ 2810454 h 4612749"/>
              <a:gd name="connsiteX1" fmla="*/ 2172536 w 4008470"/>
              <a:gd name="connsiteY1" fmla="*/ 3138676 h 4612749"/>
              <a:gd name="connsiteX2" fmla="*/ 2632875 w 4008470"/>
              <a:gd name="connsiteY2" fmla="*/ 3293578 h 4612749"/>
              <a:gd name="connsiteX3" fmla="*/ 3509921 w 4008470"/>
              <a:gd name="connsiteY3" fmla="*/ 3318923 h 4612749"/>
              <a:gd name="connsiteX4" fmla="*/ 3555226 w 4008470"/>
              <a:gd name="connsiteY4" fmla="*/ 2864124 h 4612749"/>
              <a:gd name="connsiteX5" fmla="*/ 3710053 w 4008470"/>
              <a:gd name="connsiteY5" fmla="*/ 2718741 h 4612749"/>
              <a:gd name="connsiteX6" fmla="*/ 3664806 w 4008470"/>
              <a:gd name="connsiteY6" fmla="*/ 2632377 h 4612749"/>
              <a:gd name="connsiteX7" fmla="*/ 3752850 w 4008470"/>
              <a:gd name="connsiteY7" fmla="*/ 2536299 h 4612749"/>
              <a:gd name="connsiteX8" fmla="*/ 3686175 w 4008470"/>
              <a:gd name="connsiteY8" fmla="*/ 2327577 h 4612749"/>
              <a:gd name="connsiteX9" fmla="*/ 4008452 w 4008470"/>
              <a:gd name="connsiteY9" fmla="*/ 2118028 h 4612749"/>
              <a:gd name="connsiteX10" fmla="*/ 3592581 w 4008470"/>
              <a:gd name="connsiteY10" fmla="*/ 1501304 h 4612749"/>
              <a:gd name="connsiteX11" fmla="*/ 2000996 w 4008470"/>
              <a:gd name="connsiteY11" fmla="*/ 247 h 4612749"/>
              <a:gd name="connsiteX12" fmla="*/ 549303 w 4008470"/>
              <a:gd name="connsiteY12" fmla="*/ 949600 h 4612749"/>
              <a:gd name="connsiteX13" fmla="*/ 1016773 w 4008470"/>
              <a:gd name="connsiteY13" fmla="*/ 2874478 h 4612749"/>
              <a:gd name="connsiteX14" fmla="*/ 0 w 4008470"/>
              <a:gd name="connsiteY14" fmla="*/ 4612749 h 4612749"/>
              <a:gd name="connsiteX15" fmla="*/ 0 w 4008470"/>
              <a:gd name="connsiteY15" fmla="*/ 4612749 h 4612749"/>
              <a:gd name="connsiteX0" fmla="*/ 2279716 w 4193197"/>
              <a:gd name="connsiteY0" fmla="*/ 2810454 h 4802265"/>
              <a:gd name="connsiteX1" fmla="*/ 2357263 w 4193197"/>
              <a:gd name="connsiteY1" fmla="*/ 3138676 h 4802265"/>
              <a:gd name="connsiteX2" fmla="*/ 2817602 w 4193197"/>
              <a:gd name="connsiteY2" fmla="*/ 3293578 h 4802265"/>
              <a:gd name="connsiteX3" fmla="*/ 3694648 w 4193197"/>
              <a:gd name="connsiteY3" fmla="*/ 3318923 h 4802265"/>
              <a:gd name="connsiteX4" fmla="*/ 3739953 w 4193197"/>
              <a:gd name="connsiteY4" fmla="*/ 2864124 h 4802265"/>
              <a:gd name="connsiteX5" fmla="*/ 3894780 w 4193197"/>
              <a:gd name="connsiteY5" fmla="*/ 2718741 h 4802265"/>
              <a:gd name="connsiteX6" fmla="*/ 3849533 w 4193197"/>
              <a:gd name="connsiteY6" fmla="*/ 2632377 h 4802265"/>
              <a:gd name="connsiteX7" fmla="*/ 3937577 w 4193197"/>
              <a:gd name="connsiteY7" fmla="*/ 2536299 h 4802265"/>
              <a:gd name="connsiteX8" fmla="*/ 3870902 w 4193197"/>
              <a:gd name="connsiteY8" fmla="*/ 2327577 h 4802265"/>
              <a:gd name="connsiteX9" fmla="*/ 4193179 w 4193197"/>
              <a:gd name="connsiteY9" fmla="*/ 2118028 h 4802265"/>
              <a:gd name="connsiteX10" fmla="*/ 3777308 w 4193197"/>
              <a:gd name="connsiteY10" fmla="*/ 1501304 h 4802265"/>
              <a:gd name="connsiteX11" fmla="*/ 2185723 w 4193197"/>
              <a:gd name="connsiteY11" fmla="*/ 247 h 4802265"/>
              <a:gd name="connsiteX12" fmla="*/ 734030 w 4193197"/>
              <a:gd name="connsiteY12" fmla="*/ 949600 h 4802265"/>
              <a:gd name="connsiteX13" fmla="*/ 1201500 w 4193197"/>
              <a:gd name="connsiteY13" fmla="*/ 2874478 h 4802265"/>
              <a:gd name="connsiteX14" fmla="*/ 184727 w 4193197"/>
              <a:gd name="connsiteY14" fmla="*/ 4612749 h 4802265"/>
              <a:gd name="connsiteX15" fmla="*/ 0 w 4193197"/>
              <a:gd name="connsiteY15" fmla="*/ 4797476 h 4802265"/>
              <a:gd name="connsiteX0" fmla="*/ 2094989 w 4008470"/>
              <a:gd name="connsiteY0" fmla="*/ 2810454 h 4612749"/>
              <a:gd name="connsiteX1" fmla="*/ 2172536 w 4008470"/>
              <a:gd name="connsiteY1" fmla="*/ 3138676 h 4612749"/>
              <a:gd name="connsiteX2" fmla="*/ 2632875 w 4008470"/>
              <a:gd name="connsiteY2" fmla="*/ 3293578 h 4612749"/>
              <a:gd name="connsiteX3" fmla="*/ 3509921 w 4008470"/>
              <a:gd name="connsiteY3" fmla="*/ 3318923 h 4612749"/>
              <a:gd name="connsiteX4" fmla="*/ 3555226 w 4008470"/>
              <a:gd name="connsiteY4" fmla="*/ 2864124 h 4612749"/>
              <a:gd name="connsiteX5" fmla="*/ 3710053 w 4008470"/>
              <a:gd name="connsiteY5" fmla="*/ 2718741 h 4612749"/>
              <a:gd name="connsiteX6" fmla="*/ 3664806 w 4008470"/>
              <a:gd name="connsiteY6" fmla="*/ 2632377 h 4612749"/>
              <a:gd name="connsiteX7" fmla="*/ 3752850 w 4008470"/>
              <a:gd name="connsiteY7" fmla="*/ 2536299 h 4612749"/>
              <a:gd name="connsiteX8" fmla="*/ 3686175 w 4008470"/>
              <a:gd name="connsiteY8" fmla="*/ 2327577 h 4612749"/>
              <a:gd name="connsiteX9" fmla="*/ 4008452 w 4008470"/>
              <a:gd name="connsiteY9" fmla="*/ 2118028 h 4612749"/>
              <a:gd name="connsiteX10" fmla="*/ 3592581 w 4008470"/>
              <a:gd name="connsiteY10" fmla="*/ 1501304 h 4612749"/>
              <a:gd name="connsiteX11" fmla="*/ 2000996 w 4008470"/>
              <a:gd name="connsiteY11" fmla="*/ 247 h 4612749"/>
              <a:gd name="connsiteX12" fmla="*/ 549303 w 4008470"/>
              <a:gd name="connsiteY12" fmla="*/ 949600 h 4612749"/>
              <a:gd name="connsiteX13" fmla="*/ 1016773 w 4008470"/>
              <a:gd name="connsiteY13" fmla="*/ 2874478 h 4612749"/>
              <a:gd name="connsiteX14" fmla="*/ 0 w 4008470"/>
              <a:gd name="connsiteY14" fmla="*/ 4612749 h 4612749"/>
              <a:gd name="connsiteX0" fmla="*/ 2279716 w 4193197"/>
              <a:gd name="connsiteY0" fmla="*/ 2810454 h 4732822"/>
              <a:gd name="connsiteX1" fmla="*/ 2357263 w 4193197"/>
              <a:gd name="connsiteY1" fmla="*/ 3138676 h 4732822"/>
              <a:gd name="connsiteX2" fmla="*/ 2817602 w 4193197"/>
              <a:gd name="connsiteY2" fmla="*/ 3293578 h 4732822"/>
              <a:gd name="connsiteX3" fmla="*/ 3694648 w 4193197"/>
              <a:gd name="connsiteY3" fmla="*/ 3318923 h 4732822"/>
              <a:gd name="connsiteX4" fmla="*/ 3739953 w 4193197"/>
              <a:gd name="connsiteY4" fmla="*/ 2864124 h 4732822"/>
              <a:gd name="connsiteX5" fmla="*/ 3894780 w 4193197"/>
              <a:gd name="connsiteY5" fmla="*/ 2718741 h 4732822"/>
              <a:gd name="connsiteX6" fmla="*/ 3849533 w 4193197"/>
              <a:gd name="connsiteY6" fmla="*/ 2632377 h 4732822"/>
              <a:gd name="connsiteX7" fmla="*/ 3937577 w 4193197"/>
              <a:gd name="connsiteY7" fmla="*/ 2536299 h 4732822"/>
              <a:gd name="connsiteX8" fmla="*/ 3870902 w 4193197"/>
              <a:gd name="connsiteY8" fmla="*/ 2327577 h 4732822"/>
              <a:gd name="connsiteX9" fmla="*/ 4193179 w 4193197"/>
              <a:gd name="connsiteY9" fmla="*/ 2118028 h 4732822"/>
              <a:gd name="connsiteX10" fmla="*/ 3777308 w 4193197"/>
              <a:gd name="connsiteY10" fmla="*/ 1501304 h 4732822"/>
              <a:gd name="connsiteX11" fmla="*/ 2185723 w 4193197"/>
              <a:gd name="connsiteY11" fmla="*/ 247 h 4732822"/>
              <a:gd name="connsiteX12" fmla="*/ 734030 w 4193197"/>
              <a:gd name="connsiteY12" fmla="*/ 949600 h 4732822"/>
              <a:gd name="connsiteX13" fmla="*/ 1201500 w 4193197"/>
              <a:gd name="connsiteY13" fmla="*/ 2874478 h 4732822"/>
              <a:gd name="connsiteX14" fmla="*/ 0 w 4193197"/>
              <a:gd name="connsiteY14" fmla="*/ 4732822 h 4732822"/>
              <a:gd name="connsiteX0" fmla="*/ 2279716 w 4193197"/>
              <a:gd name="connsiteY0" fmla="*/ 2810222 h 4732590"/>
              <a:gd name="connsiteX1" fmla="*/ 2357263 w 4193197"/>
              <a:gd name="connsiteY1" fmla="*/ 3138444 h 4732590"/>
              <a:gd name="connsiteX2" fmla="*/ 2817602 w 4193197"/>
              <a:gd name="connsiteY2" fmla="*/ 3293346 h 4732590"/>
              <a:gd name="connsiteX3" fmla="*/ 3694648 w 4193197"/>
              <a:gd name="connsiteY3" fmla="*/ 3318691 h 4732590"/>
              <a:gd name="connsiteX4" fmla="*/ 3739953 w 4193197"/>
              <a:gd name="connsiteY4" fmla="*/ 2863892 h 4732590"/>
              <a:gd name="connsiteX5" fmla="*/ 3894780 w 4193197"/>
              <a:gd name="connsiteY5" fmla="*/ 2718509 h 4732590"/>
              <a:gd name="connsiteX6" fmla="*/ 3849533 w 4193197"/>
              <a:gd name="connsiteY6" fmla="*/ 2632145 h 4732590"/>
              <a:gd name="connsiteX7" fmla="*/ 3937577 w 4193197"/>
              <a:gd name="connsiteY7" fmla="*/ 2536067 h 4732590"/>
              <a:gd name="connsiteX8" fmla="*/ 3870902 w 4193197"/>
              <a:gd name="connsiteY8" fmla="*/ 2327345 h 4732590"/>
              <a:gd name="connsiteX9" fmla="*/ 4193179 w 4193197"/>
              <a:gd name="connsiteY9" fmla="*/ 2117796 h 4732590"/>
              <a:gd name="connsiteX10" fmla="*/ 3777308 w 4193197"/>
              <a:gd name="connsiteY10" fmla="*/ 1501072 h 4732590"/>
              <a:gd name="connsiteX11" fmla="*/ 2185723 w 4193197"/>
              <a:gd name="connsiteY11" fmla="*/ 15 h 4732590"/>
              <a:gd name="connsiteX12" fmla="*/ 734030 w 4193197"/>
              <a:gd name="connsiteY12" fmla="*/ 949368 h 4732590"/>
              <a:gd name="connsiteX13" fmla="*/ 1201500 w 4193197"/>
              <a:gd name="connsiteY13" fmla="*/ 2874246 h 4732590"/>
              <a:gd name="connsiteX14" fmla="*/ 0 w 4193197"/>
              <a:gd name="connsiteY14" fmla="*/ 4732590 h 4732590"/>
              <a:gd name="connsiteX0" fmla="*/ 2279716 w 4193197"/>
              <a:gd name="connsiteY0" fmla="*/ 2810579 h 4732947"/>
              <a:gd name="connsiteX1" fmla="*/ 2357263 w 4193197"/>
              <a:gd name="connsiteY1" fmla="*/ 3138801 h 4732947"/>
              <a:gd name="connsiteX2" fmla="*/ 2817602 w 4193197"/>
              <a:gd name="connsiteY2" fmla="*/ 3293703 h 4732947"/>
              <a:gd name="connsiteX3" fmla="*/ 3694648 w 4193197"/>
              <a:gd name="connsiteY3" fmla="*/ 3319048 h 4732947"/>
              <a:gd name="connsiteX4" fmla="*/ 3739953 w 4193197"/>
              <a:gd name="connsiteY4" fmla="*/ 2864249 h 4732947"/>
              <a:gd name="connsiteX5" fmla="*/ 3894780 w 4193197"/>
              <a:gd name="connsiteY5" fmla="*/ 2718866 h 4732947"/>
              <a:gd name="connsiteX6" fmla="*/ 3849533 w 4193197"/>
              <a:gd name="connsiteY6" fmla="*/ 2632502 h 4732947"/>
              <a:gd name="connsiteX7" fmla="*/ 3937577 w 4193197"/>
              <a:gd name="connsiteY7" fmla="*/ 2536424 h 4732947"/>
              <a:gd name="connsiteX8" fmla="*/ 3870902 w 4193197"/>
              <a:gd name="connsiteY8" fmla="*/ 2327702 h 4732947"/>
              <a:gd name="connsiteX9" fmla="*/ 4193179 w 4193197"/>
              <a:gd name="connsiteY9" fmla="*/ 2118153 h 4732947"/>
              <a:gd name="connsiteX10" fmla="*/ 3777308 w 4193197"/>
              <a:gd name="connsiteY10" fmla="*/ 1501429 h 4732947"/>
              <a:gd name="connsiteX11" fmla="*/ 2185723 w 4193197"/>
              <a:gd name="connsiteY11" fmla="*/ 372 h 4732947"/>
              <a:gd name="connsiteX12" fmla="*/ 734030 w 4193197"/>
              <a:gd name="connsiteY12" fmla="*/ 949725 h 4732947"/>
              <a:gd name="connsiteX13" fmla="*/ 1201500 w 4193197"/>
              <a:gd name="connsiteY13" fmla="*/ 2874603 h 4732947"/>
              <a:gd name="connsiteX14" fmla="*/ 0 w 4193197"/>
              <a:gd name="connsiteY14" fmla="*/ 4732947 h 4732947"/>
              <a:gd name="connsiteX0" fmla="*/ 2279716 w 4193197"/>
              <a:gd name="connsiteY0" fmla="*/ 2810605 h 4732973"/>
              <a:gd name="connsiteX1" fmla="*/ 2357263 w 4193197"/>
              <a:gd name="connsiteY1" fmla="*/ 3138827 h 4732973"/>
              <a:gd name="connsiteX2" fmla="*/ 2817602 w 4193197"/>
              <a:gd name="connsiteY2" fmla="*/ 3293729 h 4732973"/>
              <a:gd name="connsiteX3" fmla="*/ 3694648 w 4193197"/>
              <a:gd name="connsiteY3" fmla="*/ 3319074 h 4732973"/>
              <a:gd name="connsiteX4" fmla="*/ 3739953 w 4193197"/>
              <a:gd name="connsiteY4" fmla="*/ 2864275 h 4732973"/>
              <a:gd name="connsiteX5" fmla="*/ 3894780 w 4193197"/>
              <a:gd name="connsiteY5" fmla="*/ 2718892 h 4732973"/>
              <a:gd name="connsiteX6" fmla="*/ 3849533 w 4193197"/>
              <a:gd name="connsiteY6" fmla="*/ 2632528 h 4732973"/>
              <a:gd name="connsiteX7" fmla="*/ 3937577 w 4193197"/>
              <a:gd name="connsiteY7" fmla="*/ 2536450 h 4732973"/>
              <a:gd name="connsiteX8" fmla="*/ 3870902 w 4193197"/>
              <a:gd name="connsiteY8" fmla="*/ 2327728 h 4732973"/>
              <a:gd name="connsiteX9" fmla="*/ 4193179 w 4193197"/>
              <a:gd name="connsiteY9" fmla="*/ 2118179 h 4732973"/>
              <a:gd name="connsiteX10" fmla="*/ 3777308 w 4193197"/>
              <a:gd name="connsiteY10" fmla="*/ 1501455 h 4732973"/>
              <a:gd name="connsiteX11" fmla="*/ 2185723 w 4193197"/>
              <a:gd name="connsiteY11" fmla="*/ 398 h 4732973"/>
              <a:gd name="connsiteX12" fmla="*/ 734030 w 4193197"/>
              <a:gd name="connsiteY12" fmla="*/ 949751 h 4732973"/>
              <a:gd name="connsiteX13" fmla="*/ 1201500 w 4193197"/>
              <a:gd name="connsiteY13" fmla="*/ 2874629 h 4732973"/>
              <a:gd name="connsiteX14" fmla="*/ 0 w 4193197"/>
              <a:gd name="connsiteY14" fmla="*/ 4732973 h 4732973"/>
              <a:gd name="connsiteX0" fmla="*/ 2279716 w 4193197"/>
              <a:gd name="connsiteY0" fmla="*/ 2810605 h 4732973"/>
              <a:gd name="connsiteX1" fmla="*/ 2357263 w 4193197"/>
              <a:gd name="connsiteY1" fmla="*/ 3138827 h 4732973"/>
              <a:gd name="connsiteX2" fmla="*/ 2817602 w 4193197"/>
              <a:gd name="connsiteY2" fmla="*/ 3293729 h 4732973"/>
              <a:gd name="connsiteX3" fmla="*/ 3694648 w 4193197"/>
              <a:gd name="connsiteY3" fmla="*/ 3319074 h 4732973"/>
              <a:gd name="connsiteX4" fmla="*/ 3739953 w 4193197"/>
              <a:gd name="connsiteY4" fmla="*/ 2864275 h 4732973"/>
              <a:gd name="connsiteX5" fmla="*/ 3894780 w 4193197"/>
              <a:gd name="connsiteY5" fmla="*/ 2718892 h 4732973"/>
              <a:gd name="connsiteX6" fmla="*/ 3849533 w 4193197"/>
              <a:gd name="connsiteY6" fmla="*/ 2632528 h 4732973"/>
              <a:gd name="connsiteX7" fmla="*/ 3937577 w 4193197"/>
              <a:gd name="connsiteY7" fmla="*/ 2536450 h 4732973"/>
              <a:gd name="connsiteX8" fmla="*/ 3870902 w 4193197"/>
              <a:gd name="connsiteY8" fmla="*/ 2327728 h 4732973"/>
              <a:gd name="connsiteX9" fmla="*/ 4193179 w 4193197"/>
              <a:gd name="connsiteY9" fmla="*/ 2118179 h 4732973"/>
              <a:gd name="connsiteX10" fmla="*/ 3777308 w 4193197"/>
              <a:gd name="connsiteY10" fmla="*/ 1501455 h 4732973"/>
              <a:gd name="connsiteX11" fmla="*/ 2185723 w 4193197"/>
              <a:gd name="connsiteY11" fmla="*/ 398 h 4732973"/>
              <a:gd name="connsiteX12" fmla="*/ 734030 w 4193197"/>
              <a:gd name="connsiteY12" fmla="*/ 949751 h 4732973"/>
              <a:gd name="connsiteX13" fmla="*/ 1201500 w 4193197"/>
              <a:gd name="connsiteY13" fmla="*/ 2874629 h 4732973"/>
              <a:gd name="connsiteX14" fmla="*/ 0 w 4193197"/>
              <a:gd name="connsiteY14" fmla="*/ 4732973 h 4732973"/>
              <a:gd name="connsiteX0" fmla="*/ 2279716 w 4193197"/>
              <a:gd name="connsiteY0" fmla="*/ 2810245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46101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71154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71154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3197" h="4732613">
                <a:moveTo>
                  <a:pt x="2171154" y="2793543"/>
                </a:moveTo>
                <a:cubicBezTo>
                  <a:pt x="2171137" y="2796491"/>
                  <a:pt x="2241171" y="3055163"/>
                  <a:pt x="2357263" y="3138467"/>
                </a:cubicBezTo>
                <a:cubicBezTo>
                  <a:pt x="2473355" y="3221771"/>
                  <a:pt x="2602241" y="3253280"/>
                  <a:pt x="2817602" y="3293369"/>
                </a:cubicBezTo>
                <a:cubicBezTo>
                  <a:pt x="3120276" y="3326939"/>
                  <a:pt x="3353266" y="3509048"/>
                  <a:pt x="3694648" y="3318714"/>
                </a:cubicBezTo>
                <a:cubicBezTo>
                  <a:pt x="3836971" y="3193620"/>
                  <a:pt x="3740754" y="3068524"/>
                  <a:pt x="3739953" y="2863915"/>
                </a:cubicBezTo>
                <a:cubicBezTo>
                  <a:pt x="3775679" y="2763640"/>
                  <a:pt x="3886456" y="2819891"/>
                  <a:pt x="3894780" y="2718532"/>
                </a:cubicBezTo>
                <a:cubicBezTo>
                  <a:pt x="3894481" y="2664225"/>
                  <a:pt x="3872007" y="2665768"/>
                  <a:pt x="3849533" y="2632168"/>
                </a:cubicBezTo>
                <a:cubicBezTo>
                  <a:pt x="3878881" y="2600142"/>
                  <a:pt x="3931042" y="2590928"/>
                  <a:pt x="3937577" y="2536090"/>
                </a:cubicBezTo>
                <a:cubicBezTo>
                  <a:pt x="3940460" y="2476644"/>
                  <a:pt x="3869273" y="2411520"/>
                  <a:pt x="3870902" y="2327368"/>
                </a:cubicBezTo>
                <a:cubicBezTo>
                  <a:pt x="3906766" y="2246916"/>
                  <a:pt x="4161291" y="2257906"/>
                  <a:pt x="4193179" y="2117819"/>
                </a:cubicBezTo>
                <a:cubicBezTo>
                  <a:pt x="4196354" y="1985132"/>
                  <a:pt x="3794012" y="1784857"/>
                  <a:pt x="3777308" y="1501095"/>
                </a:cubicBezTo>
                <a:cubicBezTo>
                  <a:pt x="3788793" y="-21000"/>
                  <a:pt x="2469554" y="2993"/>
                  <a:pt x="2185723" y="38"/>
                </a:cubicBezTo>
                <a:cubicBezTo>
                  <a:pt x="1850254" y="-3455"/>
                  <a:pt x="986143" y="238773"/>
                  <a:pt x="734030" y="949391"/>
                </a:cubicBezTo>
                <a:cubicBezTo>
                  <a:pt x="415922" y="2116797"/>
                  <a:pt x="1089409" y="2188910"/>
                  <a:pt x="1201500" y="2874269"/>
                </a:cubicBezTo>
                <a:cubicBezTo>
                  <a:pt x="1152798" y="3891015"/>
                  <a:pt x="200250" y="4412113"/>
                  <a:pt x="0" y="4732613"/>
                </a:cubicBezTo>
              </a:path>
            </a:pathLst>
          </a:custGeom>
          <a:ln w="635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" name="TextBox 1"/>
          <p:cNvSpPr txBox="1"/>
          <p:nvPr/>
        </p:nvSpPr>
        <p:spPr>
          <a:xfrm>
            <a:off x="5508702" y="983809"/>
            <a:ext cx="6027612" cy="13234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accent2"/>
                </a:solidFill>
                <a:latin typeface="Times" pitchFamily="18" charset="0"/>
                <a:cs typeface="Times" pitchFamily="18" charset="0"/>
              </a:rPr>
              <a:t>QUYỀN LỢI</a:t>
            </a:r>
            <a:endParaRPr lang="en-US" sz="8000" b="1" dirty="0">
              <a:solidFill>
                <a:schemeClr val="accent2"/>
              </a:solidFill>
              <a:latin typeface="Times" pitchFamily="18" charset="0"/>
              <a:cs typeface="Times" pitchFamily="18" charset="0"/>
            </a:endParaRPr>
          </a:p>
        </p:txBody>
      </p:sp>
      <p:pic>
        <p:nvPicPr>
          <p:cNvPr id="25" name="Picture 24" descr="Radi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90" y="207506"/>
            <a:ext cx="13493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5035812" y="6280665"/>
            <a:ext cx="2262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i="1" dirty="0" err="1">
                <a:latin typeface="Times" pitchFamily="18" charset="0"/>
              </a:rPr>
              <a:t>Bản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quyền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thuộc</a:t>
            </a:r>
            <a:r>
              <a:rPr lang="en-US" i="1" dirty="0">
                <a:latin typeface="Times" pitchFamily="18" charset="0"/>
              </a:rPr>
              <a:t> VOH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6C3405EF-FB82-4417-B5DA-8AFAE3494FA1}"/>
              </a:ext>
            </a:extLst>
          </p:cNvPr>
          <p:cNvGrpSpPr/>
          <p:nvPr/>
        </p:nvGrpSpPr>
        <p:grpSpPr>
          <a:xfrm>
            <a:off x="6432129" y="2681952"/>
            <a:ext cx="4733719" cy="1658429"/>
            <a:chOff x="-2312971" y="1930801"/>
            <a:chExt cx="12183754" cy="4016330"/>
          </a:xfrm>
        </p:grpSpPr>
        <p:sp>
          <p:nvSpPr>
            <p:cNvPr id="31" name="Freeform 2">
              <a:extLst>
                <a:ext uri="{FF2B5EF4-FFF2-40B4-BE49-F238E27FC236}">
                  <a16:creationId xmlns="" xmlns:a16="http://schemas.microsoft.com/office/drawing/2014/main" id="{036DB8F0-32A7-42C8-B578-440944EE46CC}"/>
                </a:ext>
              </a:extLst>
            </p:cNvPr>
            <p:cNvSpPr/>
            <p:nvPr/>
          </p:nvSpPr>
          <p:spPr>
            <a:xfrm>
              <a:off x="-2312971" y="1930803"/>
              <a:ext cx="12183754" cy="4016328"/>
            </a:xfrm>
            <a:custGeom>
              <a:avLst/>
              <a:gdLst>
                <a:gd name="connsiteX0" fmla="*/ 0 w 9096375"/>
                <a:gd name="connsiteY0" fmla="*/ 2457450 h 2466975"/>
                <a:gd name="connsiteX1" fmla="*/ 6610350 w 9096375"/>
                <a:gd name="connsiteY1" fmla="*/ 2457450 h 2466975"/>
                <a:gd name="connsiteX2" fmla="*/ 6591300 w 9096375"/>
                <a:gd name="connsiteY2" fmla="*/ 2219325 h 2466975"/>
                <a:gd name="connsiteX3" fmla="*/ 6000750 w 9096375"/>
                <a:gd name="connsiteY3" fmla="*/ 1152525 h 2466975"/>
                <a:gd name="connsiteX4" fmla="*/ 6124575 w 9096375"/>
                <a:gd name="connsiteY4" fmla="*/ 1009650 h 2466975"/>
                <a:gd name="connsiteX5" fmla="*/ 6619875 w 9096375"/>
                <a:gd name="connsiteY5" fmla="*/ 1466850 h 2466975"/>
                <a:gd name="connsiteX6" fmla="*/ 6562725 w 9096375"/>
                <a:gd name="connsiteY6" fmla="*/ 0 h 2466975"/>
                <a:gd name="connsiteX7" fmla="*/ 6838950 w 9096375"/>
                <a:gd name="connsiteY7" fmla="*/ 9525 h 2466975"/>
                <a:gd name="connsiteX8" fmla="*/ 6905625 w 9096375"/>
                <a:gd name="connsiteY8" fmla="*/ 981075 h 2466975"/>
                <a:gd name="connsiteX9" fmla="*/ 7239000 w 9096375"/>
                <a:gd name="connsiteY9" fmla="*/ 981075 h 2466975"/>
                <a:gd name="connsiteX10" fmla="*/ 7629525 w 9096375"/>
                <a:gd name="connsiteY10" fmla="*/ 981075 h 2466975"/>
                <a:gd name="connsiteX11" fmla="*/ 7915275 w 9096375"/>
                <a:gd name="connsiteY11" fmla="*/ 981075 h 2466975"/>
                <a:gd name="connsiteX12" fmla="*/ 7896225 w 9096375"/>
                <a:gd name="connsiteY12" fmla="*/ 1781175 h 2466975"/>
                <a:gd name="connsiteX13" fmla="*/ 7658100 w 9096375"/>
                <a:gd name="connsiteY13" fmla="*/ 2466975 h 2466975"/>
                <a:gd name="connsiteX14" fmla="*/ 9096375 w 9096375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57493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553469 h 2562994"/>
                <a:gd name="connsiteX1" fmla="*/ 6592062 w 9144000"/>
                <a:gd name="connsiteY1" fmla="*/ 2560785 h 2562994"/>
                <a:gd name="connsiteX2" fmla="*/ 6591300 w 9144000"/>
                <a:gd name="connsiteY2" fmla="*/ 2315344 h 2562994"/>
                <a:gd name="connsiteX3" fmla="*/ 6000750 w 9144000"/>
                <a:gd name="connsiteY3" fmla="*/ 1248544 h 2562994"/>
                <a:gd name="connsiteX4" fmla="*/ 6197726 w 9144000"/>
                <a:gd name="connsiteY4" fmla="*/ 1080065 h 2562994"/>
                <a:gd name="connsiteX5" fmla="*/ 6619875 w 9144000"/>
                <a:gd name="connsiteY5" fmla="*/ 1562869 h 2562994"/>
                <a:gd name="connsiteX6" fmla="*/ 6562725 w 9144000"/>
                <a:gd name="connsiteY6" fmla="*/ 96019 h 2562994"/>
                <a:gd name="connsiteX7" fmla="*/ 6838950 w 9144000"/>
                <a:gd name="connsiteY7" fmla="*/ 105544 h 2562994"/>
                <a:gd name="connsiteX8" fmla="*/ 6905625 w 9144000"/>
                <a:gd name="connsiteY8" fmla="*/ 1077094 h 2562994"/>
                <a:gd name="connsiteX9" fmla="*/ 7239000 w 9144000"/>
                <a:gd name="connsiteY9" fmla="*/ 1077094 h 2562994"/>
                <a:gd name="connsiteX10" fmla="*/ 7629525 w 9144000"/>
                <a:gd name="connsiteY10" fmla="*/ 1077094 h 2562994"/>
                <a:gd name="connsiteX11" fmla="*/ 7915275 w 9144000"/>
                <a:gd name="connsiteY11" fmla="*/ 1077094 h 2562994"/>
                <a:gd name="connsiteX12" fmla="*/ 7896225 w 9144000"/>
                <a:gd name="connsiteY12" fmla="*/ 1877194 h 2562994"/>
                <a:gd name="connsiteX13" fmla="*/ 7658100 w 9144000"/>
                <a:gd name="connsiteY13" fmla="*/ 2562994 h 2562994"/>
                <a:gd name="connsiteX14" fmla="*/ 9144000 w 9144000"/>
                <a:gd name="connsiteY14" fmla="*/ 2562994 h 2562994"/>
                <a:gd name="connsiteX0" fmla="*/ 0 w 9144000"/>
                <a:gd name="connsiteY0" fmla="*/ 2613374 h 2622899"/>
                <a:gd name="connsiteX1" fmla="*/ 6592062 w 9144000"/>
                <a:gd name="connsiteY1" fmla="*/ 2620690 h 2622899"/>
                <a:gd name="connsiteX2" fmla="*/ 6591300 w 9144000"/>
                <a:gd name="connsiteY2" fmla="*/ 2375249 h 2622899"/>
                <a:gd name="connsiteX3" fmla="*/ 6000750 w 9144000"/>
                <a:gd name="connsiteY3" fmla="*/ 1308449 h 2622899"/>
                <a:gd name="connsiteX4" fmla="*/ 6197726 w 9144000"/>
                <a:gd name="connsiteY4" fmla="*/ 1139970 h 2622899"/>
                <a:gd name="connsiteX5" fmla="*/ 6619875 w 9144000"/>
                <a:gd name="connsiteY5" fmla="*/ 1622774 h 2622899"/>
                <a:gd name="connsiteX6" fmla="*/ 6562725 w 9144000"/>
                <a:gd name="connsiteY6" fmla="*/ 155924 h 2622899"/>
                <a:gd name="connsiteX7" fmla="*/ 6838950 w 9144000"/>
                <a:gd name="connsiteY7" fmla="*/ 165449 h 2622899"/>
                <a:gd name="connsiteX8" fmla="*/ 6905625 w 9144000"/>
                <a:gd name="connsiteY8" fmla="*/ 1136999 h 2622899"/>
                <a:gd name="connsiteX9" fmla="*/ 7239000 w 9144000"/>
                <a:gd name="connsiteY9" fmla="*/ 1136999 h 2622899"/>
                <a:gd name="connsiteX10" fmla="*/ 7629525 w 9144000"/>
                <a:gd name="connsiteY10" fmla="*/ 1136999 h 2622899"/>
                <a:gd name="connsiteX11" fmla="*/ 7915275 w 9144000"/>
                <a:gd name="connsiteY11" fmla="*/ 1136999 h 2622899"/>
                <a:gd name="connsiteX12" fmla="*/ 7896225 w 9144000"/>
                <a:gd name="connsiteY12" fmla="*/ 1937099 h 2622899"/>
                <a:gd name="connsiteX13" fmla="*/ 7658100 w 9144000"/>
                <a:gd name="connsiteY13" fmla="*/ 2622899 h 2622899"/>
                <a:gd name="connsiteX14" fmla="*/ 9144000 w 9144000"/>
                <a:gd name="connsiteY14" fmla="*/ 2622899 h 2622899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22590 w 9144000"/>
                <a:gd name="connsiteY11" fmla="*/ 1167422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22590 w 9144000"/>
                <a:gd name="connsiteY11" fmla="*/ 1167422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732165 w 9144000"/>
                <a:gd name="connsiteY11" fmla="*/ 854927 h 2635034"/>
                <a:gd name="connsiteX12" fmla="*/ 7922590 w 9144000"/>
                <a:gd name="connsiteY12" fmla="*/ 1167422 h 2635034"/>
                <a:gd name="connsiteX13" fmla="*/ 7877937 w 9144000"/>
                <a:gd name="connsiteY13" fmla="*/ 1945576 h 2635034"/>
                <a:gd name="connsiteX14" fmla="*/ 7658100 w 9144000"/>
                <a:gd name="connsiteY14" fmla="*/ 2635034 h 2635034"/>
                <a:gd name="connsiteX15" fmla="*/ 9144000 w 9144000"/>
                <a:gd name="connsiteY15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399324 w 9144000"/>
                <a:gd name="connsiteY10" fmla="*/ 792748 h 2635034"/>
                <a:gd name="connsiteX11" fmla="*/ 7625868 w 9144000"/>
                <a:gd name="connsiteY11" fmla="*/ 1178395 h 2635034"/>
                <a:gd name="connsiteX12" fmla="*/ 7732165 w 9144000"/>
                <a:gd name="connsiteY12" fmla="*/ 854927 h 2635034"/>
                <a:gd name="connsiteX13" fmla="*/ 7922590 w 9144000"/>
                <a:gd name="connsiteY13" fmla="*/ 1167422 h 2635034"/>
                <a:gd name="connsiteX14" fmla="*/ 7877937 w 9144000"/>
                <a:gd name="connsiteY14" fmla="*/ 1945576 h 2635034"/>
                <a:gd name="connsiteX15" fmla="*/ 7658100 w 9144000"/>
                <a:gd name="connsiteY15" fmla="*/ 2635034 h 2635034"/>
                <a:gd name="connsiteX16" fmla="*/ 9144000 w 9144000"/>
                <a:gd name="connsiteY16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56449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106715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723937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723937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4869712"/>
                <a:gd name="connsiteY0" fmla="*/ 2636141 h 2636599"/>
                <a:gd name="connsiteX1" fmla="*/ 2317774 w 4869712"/>
                <a:gd name="connsiteY1" fmla="*/ 2632825 h 2636599"/>
                <a:gd name="connsiteX2" fmla="*/ 2317012 w 4869712"/>
                <a:gd name="connsiteY2" fmla="*/ 2387384 h 2636599"/>
                <a:gd name="connsiteX3" fmla="*/ 1726462 w 4869712"/>
                <a:gd name="connsiteY3" fmla="*/ 1320584 h 2636599"/>
                <a:gd name="connsiteX4" fmla="*/ 1923438 w 4869712"/>
                <a:gd name="connsiteY4" fmla="*/ 1152105 h 2636599"/>
                <a:gd name="connsiteX5" fmla="*/ 2345587 w 4869712"/>
                <a:gd name="connsiteY5" fmla="*/ 1634909 h 2636599"/>
                <a:gd name="connsiteX6" fmla="*/ 2288437 w 4869712"/>
                <a:gd name="connsiteY6" fmla="*/ 168059 h 2636599"/>
                <a:gd name="connsiteX7" fmla="*/ 2564662 w 4869712"/>
                <a:gd name="connsiteY7" fmla="*/ 177584 h 2636599"/>
                <a:gd name="connsiteX8" fmla="*/ 2631337 w 4869712"/>
                <a:gd name="connsiteY8" fmla="*/ 1149134 h 2636599"/>
                <a:gd name="connsiteX9" fmla="*/ 2817796 w 4869712"/>
                <a:gd name="connsiteY9" fmla="*/ 723252 h 2636599"/>
                <a:gd name="connsiteX10" fmla="*/ 2986657 w 4869712"/>
                <a:gd name="connsiteY10" fmla="*/ 1152791 h 2636599"/>
                <a:gd name="connsiteX11" fmla="*/ 3172585 w 4869712"/>
                <a:gd name="connsiteY11" fmla="*/ 763487 h 2636599"/>
                <a:gd name="connsiteX12" fmla="*/ 3347922 w 4869712"/>
                <a:gd name="connsiteY12" fmla="*/ 1178395 h 2636599"/>
                <a:gd name="connsiteX13" fmla="*/ 3501768 w 4869712"/>
                <a:gd name="connsiteY13" fmla="*/ 840297 h 2636599"/>
                <a:gd name="connsiteX14" fmla="*/ 3648302 w 4869712"/>
                <a:gd name="connsiteY14" fmla="*/ 1167422 h 2636599"/>
                <a:gd name="connsiteX15" fmla="*/ 3640225 w 4869712"/>
                <a:gd name="connsiteY15" fmla="*/ 1945576 h 2636599"/>
                <a:gd name="connsiteX16" fmla="*/ 3523714 w 4869712"/>
                <a:gd name="connsiteY16" fmla="*/ 2317968 h 2636599"/>
                <a:gd name="connsiteX17" fmla="*/ 3449649 w 4869712"/>
                <a:gd name="connsiteY17" fmla="*/ 2635034 h 2636599"/>
                <a:gd name="connsiteX18" fmla="*/ 4869712 w 4869712"/>
                <a:gd name="connsiteY18" fmla="*/ 2635034 h 2636599"/>
                <a:gd name="connsiteX0" fmla="*/ 0 w 4869712"/>
                <a:gd name="connsiteY0" fmla="*/ 2636141 h 2636141"/>
                <a:gd name="connsiteX1" fmla="*/ 2317774 w 4869712"/>
                <a:gd name="connsiteY1" fmla="*/ 2632825 h 2636141"/>
                <a:gd name="connsiteX2" fmla="*/ 2317012 w 4869712"/>
                <a:gd name="connsiteY2" fmla="*/ 2387384 h 2636141"/>
                <a:gd name="connsiteX3" fmla="*/ 1726462 w 4869712"/>
                <a:gd name="connsiteY3" fmla="*/ 1320584 h 2636141"/>
                <a:gd name="connsiteX4" fmla="*/ 1923438 w 4869712"/>
                <a:gd name="connsiteY4" fmla="*/ 1152105 h 2636141"/>
                <a:gd name="connsiteX5" fmla="*/ 2345587 w 4869712"/>
                <a:gd name="connsiteY5" fmla="*/ 1634909 h 2636141"/>
                <a:gd name="connsiteX6" fmla="*/ 2288437 w 4869712"/>
                <a:gd name="connsiteY6" fmla="*/ 168059 h 2636141"/>
                <a:gd name="connsiteX7" fmla="*/ 2564662 w 4869712"/>
                <a:gd name="connsiteY7" fmla="*/ 177584 h 2636141"/>
                <a:gd name="connsiteX8" fmla="*/ 2631337 w 4869712"/>
                <a:gd name="connsiteY8" fmla="*/ 1149134 h 2636141"/>
                <a:gd name="connsiteX9" fmla="*/ 2817796 w 4869712"/>
                <a:gd name="connsiteY9" fmla="*/ 723252 h 2636141"/>
                <a:gd name="connsiteX10" fmla="*/ 2986657 w 4869712"/>
                <a:gd name="connsiteY10" fmla="*/ 1152791 h 2636141"/>
                <a:gd name="connsiteX11" fmla="*/ 3172585 w 4869712"/>
                <a:gd name="connsiteY11" fmla="*/ 763487 h 2636141"/>
                <a:gd name="connsiteX12" fmla="*/ 3347922 w 4869712"/>
                <a:gd name="connsiteY12" fmla="*/ 1178395 h 2636141"/>
                <a:gd name="connsiteX13" fmla="*/ 3501768 w 4869712"/>
                <a:gd name="connsiteY13" fmla="*/ 840297 h 2636141"/>
                <a:gd name="connsiteX14" fmla="*/ 3648302 w 4869712"/>
                <a:gd name="connsiteY14" fmla="*/ 1167422 h 2636141"/>
                <a:gd name="connsiteX15" fmla="*/ 3640225 w 4869712"/>
                <a:gd name="connsiteY15" fmla="*/ 1945576 h 2636141"/>
                <a:gd name="connsiteX16" fmla="*/ 3523714 w 4869712"/>
                <a:gd name="connsiteY16" fmla="*/ 2317968 h 2636141"/>
                <a:gd name="connsiteX17" fmla="*/ 3449649 w 4869712"/>
                <a:gd name="connsiteY17" fmla="*/ 2635034 h 2636141"/>
                <a:gd name="connsiteX18" fmla="*/ 4869712 w 4869712"/>
                <a:gd name="connsiteY18" fmla="*/ 2635034 h 2636141"/>
                <a:gd name="connsiteX0" fmla="*/ 0 w 4869712"/>
                <a:gd name="connsiteY0" fmla="*/ 2636141 h 2640802"/>
                <a:gd name="connsiteX1" fmla="*/ 2317774 w 4869712"/>
                <a:gd name="connsiteY1" fmla="*/ 2632825 h 2640802"/>
                <a:gd name="connsiteX2" fmla="*/ 2317012 w 4869712"/>
                <a:gd name="connsiteY2" fmla="*/ 2387384 h 2640802"/>
                <a:gd name="connsiteX3" fmla="*/ 1726462 w 4869712"/>
                <a:gd name="connsiteY3" fmla="*/ 1320584 h 2640802"/>
                <a:gd name="connsiteX4" fmla="*/ 1923438 w 4869712"/>
                <a:gd name="connsiteY4" fmla="*/ 1152105 h 2640802"/>
                <a:gd name="connsiteX5" fmla="*/ 2345587 w 4869712"/>
                <a:gd name="connsiteY5" fmla="*/ 1634909 h 2640802"/>
                <a:gd name="connsiteX6" fmla="*/ 2288437 w 4869712"/>
                <a:gd name="connsiteY6" fmla="*/ 168059 h 2640802"/>
                <a:gd name="connsiteX7" fmla="*/ 2564662 w 4869712"/>
                <a:gd name="connsiteY7" fmla="*/ 177584 h 2640802"/>
                <a:gd name="connsiteX8" fmla="*/ 2631337 w 4869712"/>
                <a:gd name="connsiteY8" fmla="*/ 1149134 h 2640802"/>
                <a:gd name="connsiteX9" fmla="*/ 2817796 w 4869712"/>
                <a:gd name="connsiteY9" fmla="*/ 723252 h 2640802"/>
                <a:gd name="connsiteX10" fmla="*/ 2986657 w 4869712"/>
                <a:gd name="connsiteY10" fmla="*/ 1152791 h 2640802"/>
                <a:gd name="connsiteX11" fmla="*/ 3172585 w 4869712"/>
                <a:gd name="connsiteY11" fmla="*/ 763487 h 2640802"/>
                <a:gd name="connsiteX12" fmla="*/ 3347922 w 4869712"/>
                <a:gd name="connsiteY12" fmla="*/ 1178395 h 2640802"/>
                <a:gd name="connsiteX13" fmla="*/ 3501768 w 4869712"/>
                <a:gd name="connsiteY13" fmla="*/ 840297 h 2640802"/>
                <a:gd name="connsiteX14" fmla="*/ 3648302 w 4869712"/>
                <a:gd name="connsiteY14" fmla="*/ 1167422 h 2640802"/>
                <a:gd name="connsiteX15" fmla="*/ 3640225 w 4869712"/>
                <a:gd name="connsiteY15" fmla="*/ 1945576 h 2640802"/>
                <a:gd name="connsiteX16" fmla="*/ 3523714 w 4869712"/>
                <a:gd name="connsiteY16" fmla="*/ 2317968 h 2640802"/>
                <a:gd name="connsiteX17" fmla="*/ 3449649 w 4869712"/>
                <a:gd name="connsiteY17" fmla="*/ 2635034 h 2640802"/>
                <a:gd name="connsiteX18" fmla="*/ 4869712 w 4869712"/>
                <a:gd name="connsiteY18" fmla="*/ 2635034 h 2640802"/>
                <a:gd name="connsiteX0" fmla="*/ 0 w 4869712"/>
                <a:gd name="connsiteY0" fmla="*/ 2636141 h 2640802"/>
                <a:gd name="connsiteX1" fmla="*/ 2317774 w 4869712"/>
                <a:gd name="connsiteY1" fmla="*/ 2632825 h 2640802"/>
                <a:gd name="connsiteX2" fmla="*/ 2317012 w 4869712"/>
                <a:gd name="connsiteY2" fmla="*/ 2387384 h 2640802"/>
                <a:gd name="connsiteX3" fmla="*/ 1726462 w 4869712"/>
                <a:gd name="connsiteY3" fmla="*/ 1320584 h 2640802"/>
                <a:gd name="connsiteX4" fmla="*/ 1923438 w 4869712"/>
                <a:gd name="connsiteY4" fmla="*/ 1152105 h 2640802"/>
                <a:gd name="connsiteX5" fmla="*/ 2345587 w 4869712"/>
                <a:gd name="connsiteY5" fmla="*/ 1634909 h 2640802"/>
                <a:gd name="connsiteX6" fmla="*/ 2288437 w 4869712"/>
                <a:gd name="connsiteY6" fmla="*/ 168059 h 2640802"/>
                <a:gd name="connsiteX7" fmla="*/ 2564662 w 4869712"/>
                <a:gd name="connsiteY7" fmla="*/ 177584 h 2640802"/>
                <a:gd name="connsiteX8" fmla="*/ 2631337 w 4869712"/>
                <a:gd name="connsiteY8" fmla="*/ 1149134 h 2640802"/>
                <a:gd name="connsiteX9" fmla="*/ 2817796 w 4869712"/>
                <a:gd name="connsiteY9" fmla="*/ 723252 h 2640802"/>
                <a:gd name="connsiteX10" fmla="*/ 2986657 w 4869712"/>
                <a:gd name="connsiteY10" fmla="*/ 1152791 h 2640802"/>
                <a:gd name="connsiteX11" fmla="*/ 3172585 w 4869712"/>
                <a:gd name="connsiteY11" fmla="*/ 763487 h 2640802"/>
                <a:gd name="connsiteX12" fmla="*/ 3347922 w 4869712"/>
                <a:gd name="connsiteY12" fmla="*/ 1178395 h 2640802"/>
                <a:gd name="connsiteX13" fmla="*/ 3501768 w 4869712"/>
                <a:gd name="connsiteY13" fmla="*/ 840297 h 2640802"/>
                <a:gd name="connsiteX14" fmla="*/ 3648302 w 4869712"/>
                <a:gd name="connsiteY14" fmla="*/ 1167422 h 2640802"/>
                <a:gd name="connsiteX15" fmla="*/ 3640225 w 4869712"/>
                <a:gd name="connsiteY15" fmla="*/ 1945576 h 2640802"/>
                <a:gd name="connsiteX16" fmla="*/ 3523714 w 4869712"/>
                <a:gd name="connsiteY16" fmla="*/ 2317968 h 2640802"/>
                <a:gd name="connsiteX17" fmla="*/ 3449649 w 4869712"/>
                <a:gd name="connsiteY17" fmla="*/ 2635034 h 2640802"/>
                <a:gd name="connsiteX18" fmla="*/ 4869712 w 4869712"/>
                <a:gd name="connsiteY18" fmla="*/ 2635034 h 2640802"/>
                <a:gd name="connsiteX0" fmla="*/ 113906 w 4005423"/>
                <a:gd name="connsiteY0" fmla="*/ 2668039 h 2670195"/>
                <a:gd name="connsiteX1" fmla="*/ 1453485 w 4005423"/>
                <a:gd name="connsiteY1" fmla="*/ 2632825 h 2670195"/>
                <a:gd name="connsiteX2" fmla="*/ 1452723 w 4005423"/>
                <a:gd name="connsiteY2" fmla="*/ 2387384 h 2670195"/>
                <a:gd name="connsiteX3" fmla="*/ 862173 w 4005423"/>
                <a:gd name="connsiteY3" fmla="*/ 1320584 h 2670195"/>
                <a:gd name="connsiteX4" fmla="*/ 1059149 w 4005423"/>
                <a:gd name="connsiteY4" fmla="*/ 1152105 h 2670195"/>
                <a:gd name="connsiteX5" fmla="*/ 1481298 w 4005423"/>
                <a:gd name="connsiteY5" fmla="*/ 1634909 h 2670195"/>
                <a:gd name="connsiteX6" fmla="*/ 1424148 w 4005423"/>
                <a:gd name="connsiteY6" fmla="*/ 168059 h 2670195"/>
                <a:gd name="connsiteX7" fmla="*/ 1700373 w 4005423"/>
                <a:gd name="connsiteY7" fmla="*/ 177584 h 2670195"/>
                <a:gd name="connsiteX8" fmla="*/ 1767048 w 4005423"/>
                <a:gd name="connsiteY8" fmla="*/ 1149134 h 2670195"/>
                <a:gd name="connsiteX9" fmla="*/ 1953507 w 4005423"/>
                <a:gd name="connsiteY9" fmla="*/ 723252 h 2670195"/>
                <a:gd name="connsiteX10" fmla="*/ 2122368 w 4005423"/>
                <a:gd name="connsiteY10" fmla="*/ 1152791 h 2670195"/>
                <a:gd name="connsiteX11" fmla="*/ 2308296 w 4005423"/>
                <a:gd name="connsiteY11" fmla="*/ 763487 h 2670195"/>
                <a:gd name="connsiteX12" fmla="*/ 2483633 w 4005423"/>
                <a:gd name="connsiteY12" fmla="*/ 1178395 h 2670195"/>
                <a:gd name="connsiteX13" fmla="*/ 2637479 w 4005423"/>
                <a:gd name="connsiteY13" fmla="*/ 840297 h 2670195"/>
                <a:gd name="connsiteX14" fmla="*/ 2784013 w 4005423"/>
                <a:gd name="connsiteY14" fmla="*/ 1167422 h 2670195"/>
                <a:gd name="connsiteX15" fmla="*/ 2775936 w 4005423"/>
                <a:gd name="connsiteY15" fmla="*/ 1945576 h 2670195"/>
                <a:gd name="connsiteX16" fmla="*/ 2659425 w 4005423"/>
                <a:gd name="connsiteY16" fmla="*/ 2317968 h 2670195"/>
                <a:gd name="connsiteX17" fmla="*/ 2585360 w 4005423"/>
                <a:gd name="connsiteY17" fmla="*/ 2635034 h 2670195"/>
                <a:gd name="connsiteX18" fmla="*/ 4005423 w 4005423"/>
                <a:gd name="connsiteY18" fmla="*/ 2635034 h 2670195"/>
                <a:gd name="connsiteX0" fmla="*/ 479716 w 3701381"/>
                <a:gd name="connsiteY0" fmla="*/ 3072076 h 3072352"/>
                <a:gd name="connsiteX1" fmla="*/ 1149443 w 3701381"/>
                <a:gd name="connsiteY1" fmla="*/ 2632825 h 3072352"/>
                <a:gd name="connsiteX2" fmla="*/ 1148681 w 3701381"/>
                <a:gd name="connsiteY2" fmla="*/ 2387384 h 3072352"/>
                <a:gd name="connsiteX3" fmla="*/ 558131 w 3701381"/>
                <a:gd name="connsiteY3" fmla="*/ 1320584 h 3072352"/>
                <a:gd name="connsiteX4" fmla="*/ 755107 w 3701381"/>
                <a:gd name="connsiteY4" fmla="*/ 1152105 h 3072352"/>
                <a:gd name="connsiteX5" fmla="*/ 1177256 w 3701381"/>
                <a:gd name="connsiteY5" fmla="*/ 1634909 h 3072352"/>
                <a:gd name="connsiteX6" fmla="*/ 1120106 w 3701381"/>
                <a:gd name="connsiteY6" fmla="*/ 168059 h 3072352"/>
                <a:gd name="connsiteX7" fmla="*/ 1396331 w 3701381"/>
                <a:gd name="connsiteY7" fmla="*/ 177584 h 3072352"/>
                <a:gd name="connsiteX8" fmla="*/ 1463006 w 3701381"/>
                <a:gd name="connsiteY8" fmla="*/ 1149134 h 3072352"/>
                <a:gd name="connsiteX9" fmla="*/ 1649465 w 3701381"/>
                <a:gd name="connsiteY9" fmla="*/ 723252 h 3072352"/>
                <a:gd name="connsiteX10" fmla="*/ 1818326 w 3701381"/>
                <a:gd name="connsiteY10" fmla="*/ 1152791 h 3072352"/>
                <a:gd name="connsiteX11" fmla="*/ 2004254 w 3701381"/>
                <a:gd name="connsiteY11" fmla="*/ 763487 h 3072352"/>
                <a:gd name="connsiteX12" fmla="*/ 2179591 w 3701381"/>
                <a:gd name="connsiteY12" fmla="*/ 1178395 h 3072352"/>
                <a:gd name="connsiteX13" fmla="*/ 2333437 w 3701381"/>
                <a:gd name="connsiteY13" fmla="*/ 840297 h 3072352"/>
                <a:gd name="connsiteX14" fmla="*/ 2479971 w 3701381"/>
                <a:gd name="connsiteY14" fmla="*/ 1167422 h 3072352"/>
                <a:gd name="connsiteX15" fmla="*/ 2471894 w 3701381"/>
                <a:gd name="connsiteY15" fmla="*/ 1945576 h 3072352"/>
                <a:gd name="connsiteX16" fmla="*/ 2355383 w 3701381"/>
                <a:gd name="connsiteY16" fmla="*/ 2317968 h 3072352"/>
                <a:gd name="connsiteX17" fmla="*/ 2281318 w 3701381"/>
                <a:gd name="connsiteY17" fmla="*/ 2635034 h 3072352"/>
                <a:gd name="connsiteX18" fmla="*/ 3701381 w 3701381"/>
                <a:gd name="connsiteY18" fmla="*/ 2635034 h 3072352"/>
                <a:gd name="connsiteX0" fmla="*/ 609558 w 3831223"/>
                <a:gd name="connsiteY0" fmla="*/ 3072076 h 3072076"/>
                <a:gd name="connsiteX1" fmla="*/ 1279285 w 3831223"/>
                <a:gd name="connsiteY1" fmla="*/ 2632825 h 3072076"/>
                <a:gd name="connsiteX2" fmla="*/ 1278523 w 3831223"/>
                <a:gd name="connsiteY2" fmla="*/ 2387384 h 3072076"/>
                <a:gd name="connsiteX3" fmla="*/ 687973 w 3831223"/>
                <a:gd name="connsiteY3" fmla="*/ 1320584 h 3072076"/>
                <a:gd name="connsiteX4" fmla="*/ 884949 w 3831223"/>
                <a:gd name="connsiteY4" fmla="*/ 1152105 h 3072076"/>
                <a:gd name="connsiteX5" fmla="*/ 1307098 w 3831223"/>
                <a:gd name="connsiteY5" fmla="*/ 1634909 h 3072076"/>
                <a:gd name="connsiteX6" fmla="*/ 1249948 w 3831223"/>
                <a:gd name="connsiteY6" fmla="*/ 168059 h 3072076"/>
                <a:gd name="connsiteX7" fmla="*/ 1526173 w 3831223"/>
                <a:gd name="connsiteY7" fmla="*/ 177584 h 3072076"/>
                <a:gd name="connsiteX8" fmla="*/ 1592848 w 3831223"/>
                <a:gd name="connsiteY8" fmla="*/ 1149134 h 3072076"/>
                <a:gd name="connsiteX9" fmla="*/ 1779307 w 3831223"/>
                <a:gd name="connsiteY9" fmla="*/ 723252 h 3072076"/>
                <a:gd name="connsiteX10" fmla="*/ 1948168 w 3831223"/>
                <a:gd name="connsiteY10" fmla="*/ 1152791 h 3072076"/>
                <a:gd name="connsiteX11" fmla="*/ 2134096 w 3831223"/>
                <a:gd name="connsiteY11" fmla="*/ 763487 h 3072076"/>
                <a:gd name="connsiteX12" fmla="*/ 2309433 w 3831223"/>
                <a:gd name="connsiteY12" fmla="*/ 1178395 h 3072076"/>
                <a:gd name="connsiteX13" fmla="*/ 2463279 w 3831223"/>
                <a:gd name="connsiteY13" fmla="*/ 840297 h 3072076"/>
                <a:gd name="connsiteX14" fmla="*/ 2609813 w 3831223"/>
                <a:gd name="connsiteY14" fmla="*/ 1167422 h 3072076"/>
                <a:gd name="connsiteX15" fmla="*/ 2601736 w 3831223"/>
                <a:gd name="connsiteY15" fmla="*/ 1945576 h 3072076"/>
                <a:gd name="connsiteX16" fmla="*/ 2485225 w 3831223"/>
                <a:gd name="connsiteY16" fmla="*/ 2317968 h 3072076"/>
                <a:gd name="connsiteX17" fmla="*/ 2411160 w 3831223"/>
                <a:gd name="connsiteY17" fmla="*/ 2635034 h 3072076"/>
                <a:gd name="connsiteX18" fmla="*/ 3831223 w 3831223"/>
                <a:gd name="connsiteY18" fmla="*/ 2635034 h 3072076"/>
                <a:gd name="connsiteX0" fmla="*/ 111732 w 4715630"/>
                <a:gd name="connsiteY0" fmla="*/ 3274095 h 3274095"/>
                <a:gd name="connsiteX1" fmla="*/ 2163692 w 4715630"/>
                <a:gd name="connsiteY1" fmla="*/ 2632825 h 3274095"/>
                <a:gd name="connsiteX2" fmla="*/ 2162930 w 4715630"/>
                <a:gd name="connsiteY2" fmla="*/ 2387384 h 3274095"/>
                <a:gd name="connsiteX3" fmla="*/ 1572380 w 4715630"/>
                <a:gd name="connsiteY3" fmla="*/ 1320584 h 3274095"/>
                <a:gd name="connsiteX4" fmla="*/ 1769356 w 4715630"/>
                <a:gd name="connsiteY4" fmla="*/ 1152105 h 3274095"/>
                <a:gd name="connsiteX5" fmla="*/ 2191505 w 4715630"/>
                <a:gd name="connsiteY5" fmla="*/ 1634909 h 3274095"/>
                <a:gd name="connsiteX6" fmla="*/ 2134355 w 4715630"/>
                <a:gd name="connsiteY6" fmla="*/ 168059 h 3274095"/>
                <a:gd name="connsiteX7" fmla="*/ 2410580 w 4715630"/>
                <a:gd name="connsiteY7" fmla="*/ 177584 h 3274095"/>
                <a:gd name="connsiteX8" fmla="*/ 2477255 w 4715630"/>
                <a:gd name="connsiteY8" fmla="*/ 1149134 h 3274095"/>
                <a:gd name="connsiteX9" fmla="*/ 2663714 w 4715630"/>
                <a:gd name="connsiteY9" fmla="*/ 723252 h 3274095"/>
                <a:gd name="connsiteX10" fmla="*/ 2832575 w 4715630"/>
                <a:gd name="connsiteY10" fmla="*/ 1152791 h 3274095"/>
                <a:gd name="connsiteX11" fmla="*/ 3018503 w 4715630"/>
                <a:gd name="connsiteY11" fmla="*/ 763487 h 3274095"/>
                <a:gd name="connsiteX12" fmla="*/ 3193840 w 4715630"/>
                <a:gd name="connsiteY12" fmla="*/ 1178395 h 3274095"/>
                <a:gd name="connsiteX13" fmla="*/ 3347686 w 4715630"/>
                <a:gd name="connsiteY13" fmla="*/ 840297 h 3274095"/>
                <a:gd name="connsiteX14" fmla="*/ 3494220 w 4715630"/>
                <a:gd name="connsiteY14" fmla="*/ 1167422 h 3274095"/>
                <a:gd name="connsiteX15" fmla="*/ 3486143 w 4715630"/>
                <a:gd name="connsiteY15" fmla="*/ 1945576 h 3274095"/>
                <a:gd name="connsiteX16" fmla="*/ 3369632 w 4715630"/>
                <a:gd name="connsiteY16" fmla="*/ 2317968 h 3274095"/>
                <a:gd name="connsiteX17" fmla="*/ 3295567 w 4715630"/>
                <a:gd name="connsiteY17" fmla="*/ 2635034 h 3274095"/>
                <a:gd name="connsiteX18" fmla="*/ 4715630 w 4715630"/>
                <a:gd name="connsiteY18" fmla="*/ 2635034 h 3274095"/>
                <a:gd name="connsiteX0" fmla="*/ 0 w 4603898"/>
                <a:gd name="connsiteY0" fmla="*/ 3274095 h 3274095"/>
                <a:gd name="connsiteX1" fmla="*/ 2051960 w 4603898"/>
                <a:gd name="connsiteY1" fmla="*/ 2632825 h 3274095"/>
                <a:gd name="connsiteX2" fmla="*/ 2051198 w 4603898"/>
                <a:gd name="connsiteY2" fmla="*/ 2387384 h 3274095"/>
                <a:gd name="connsiteX3" fmla="*/ 1460648 w 4603898"/>
                <a:gd name="connsiteY3" fmla="*/ 1320584 h 3274095"/>
                <a:gd name="connsiteX4" fmla="*/ 1657624 w 4603898"/>
                <a:gd name="connsiteY4" fmla="*/ 1152105 h 3274095"/>
                <a:gd name="connsiteX5" fmla="*/ 2079773 w 4603898"/>
                <a:gd name="connsiteY5" fmla="*/ 1634909 h 3274095"/>
                <a:gd name="connsiteX6" fmla="*/ 2022623 w 4603898"/>
                <a:gd name="connsiteY6" fmla="*/ 168059 h 3274095"/>
                <a:gd name="connsiteX7" fmla="*/ 2298848 w 4603898"/>
                <a:gd name="connsiteY7" fmla="*/ 177584 h 3274095"/>
                <a:gd name="connsiteX8" fmla="*/ 2365523 w 4603898"/>
                <a:gd name="connsiteY8" fmla="*/ 1149134 h 3274095"/>
                <a:gd name="connsiteX9" fmla="*/ 2551982 w 4603898"/>
                <a:gd name="connsiteY9" fmla="*/ 723252 h 3274095"/>
                <a:gd name="connsiteX10" fmla="*/ 2720843 w 4603898"/>
                <a:gd name="connsiteY10" fmla="*/ 1152791 h 3274095"/>
                <a:gd name="connsiteX11" fmla="*/ 2906771 w 4603898"/>
                <a:gd name="connsiteY11" fmla="*/ 763487 h 3274095"/>
                <a:gd name="connsiteX12" fmla="*/ 3082108 w 4603898"/>
                <a:gd name="connsiteY12" fmla="*/ 1178395 h 3274095"/>
                <a:gd name="connsiteX13" fmla="*/ 3235954 w 4603898"/>
                <a:gd name="connsiteY13" fmla="*/ 840297 h 3274095"/>
                <a:gd name="connsiteX14" fmla="*/ 3382488 w 4603898"/>
                <a:gd name="connsiteY14" fmla="*/ 1167422 h 3274095"/>
                <a:gd name="connsiteX15" fmla="*/ 3374411 w 4603898"/>
                <a:gd name="connsiteY15" fmla="*/ 1945576 h 3274095"/>
                <a:gd name="connsiteX16" fmla="*/ 3257900 w 4603898"/>
                <a:gd name="connsiteY16" fmla="*/ 2317968 h 3274095"/>
                <a:gd name="connsiteX17" fmla="*/ 3183835 w 4603898"/>
                <a:gd name="connsiteY17" fmla="*/ 2635034 h 3274095"/>
                <a:gd name="connsiteX18" fmla="*/ 4603898 w 4603898"/>
                <a:gd name="connsiteY18" fmla="*/ 2635034 h 3274095"/>
                <a:gd name="connsiteX0" fmla="*/ 58169 w 4130439"/>
                <a:gd name="connsiteY0" fmla="*/ 2678672 h 2678672"/>
                <a:gd name="connsiteX1" fmla="*/ 1578501 w 4130439"/>
                <a:gd name="connsiteY1" fmla="*/ 2632825 h 2678672"/>
                <a:gd name="connsiteX2" fmla="*/ 1577739 w 4130439"/>
                <a:gd name="connsiteY2" fmla="*/ 2387384 h 2678672"/>
                <a:gd name="connsiteX3" fmla="*/ 987189 w 4130439"/>
                <a:gd name="connsiteY3" fmla="*/ 1320584 h 2678672"/>
                <a:gd name="connsiteX4" fmla="*/ 1184165 w 4130439"/>
                <a:gd name="connsiteY4" fmla="*/ 1152105 h 2678672"/>
                <a:gd name="connsiteX5" fmla="*/ 1606314 w 4130439"/>
                <a:gd name="connsiteY5" fmla="*/ 1634909 h 2678672"/>
                <a:gd name="connsiteX6" fmla="*/ 1549164 w 4130439"/>
                <a:gd name="connsiteY6" fmla="*/ 168059 h 2678672"/>
                <a:gd name="connsiteX7" fmla="*/ 1825389 w 4130439"/>
                <a:gd name="connsiteY7" fmla="*/ 177584 h 2678672"/>
                <a:gd name="connsiteX8" fmla="*/ 1892064 w 4130439"/>
                <a:gd name="connsiteY8" fmla="*/ 1149134 h 2678672"/>
                <a:gd name="connsiteX9" fmla="*/ 2078523 w 4130439"/>
                <a:gd name="connsiteY9" fmla="*/ 723252 h 2678672"/>
                <a:gd name="connsiteX10" fmla="*/ 2247384 w 4130439"/>
                <a:gd name="connsiteY10" fmla="*/ 1152791 h 2678672"/>
                <a:gd name="connsiteX11" fmla="*/ 2433312 w 4130439"/>
                <a:gd name="connsiteY11" fmla="*/ 763487 h 2678672"/>
                <a:gd name="connsiteX12" fmla="*/ 2608649 w 4130439"/>
                <a:gd name="connsiteY12" fmla="*/ 1178395 h 2678672"/>
                <a:gd name="connsiteX13" fmla="*/ 2762495 w 4130439"/>
                <a:gd name="connsiteY13" fmla="*/ 840297 h 2678672"/>
                <a:gd name="connsiteX14" fmla="*/ 2909029 w 4130439"/>
                <a:gd name="connsiteY14" fmla="*/ 1167422 h 2678672"/>
                <a:gd name="connsiteX15" fmla="*/ 2900952 w 4130439"/>
                <a:gd name="connsiteY15" fmla="*/ 1945576 h 2678672"/>
                <a:gd name="connsiteX16" fmla="*/ 2784441 w 4130439"/>
                <a:gd name="connsiteY16" fmla="*/ 2317968 h 2678672"/>
                <a:gd name="connsiteX17" fmla="*/ 2710376 w 4130439"/>
                <a:gd name="connsiteY17" fmla="*/ 2635034 h 2678672"/>
                <a:gd name="connsiteX18" fmla="*/ 4130439 w 4130439"/>
                <a:gd name="connsiteY18" fmla="*/ 2635034 h 2678672"/>
                <a:gd name="connsiteX0" fmla="*/ 31727 w 4189058"/>
                <a:gd name="connsiteY0" fmla="*/ 2678672 h 2678672"/>
                <a:gd name="connsiteX1" fmla="*/ 1637120 w 4189058"/>
                <a:gd name="connsiteY1" fmla="*/ 2632825 h 2678672"/>
                <a:gd name="connsiteX2" fmla="*/ 1636358 w 4189058"/>
                <a:gd name="connsiteY2" fmla="*/ 2387384 h 2678672"/>
                <a:gd name="connsiteX3" fmla="*/ 1045808 w 4189058"/>
                <a:gd name="connsiteY3" fmla="*/ 1320584 h 2678672"/>
                <a:gd name="connsiteX4" fmla="*/ 1242784 w 4189058"/>
                <a:gd name="connsiteY4" fmla="*/ 1152105 h 2678672"/>
                <a:gd name="connsiteX5" fmla="*/ 1664933 w 4189058"/>
                <a:gd name="connsiteY5" fmla="*/ 1634909 h 2678672"/>
                <a:gd name="connsiteX6" fmla="*/ 1607783 w 4189058"/>
                <a:gd name="connsiteY6" fmla="*/ 168059 h 2678672"/>
                <a:gd name="connsiteX7" fmla="*/ 1884008 w 4189058"/>
                <a:gd name="connsiteY7" fmla="*/ 177584 h 2678672"/>
                <a:gd name="connsiteX8" fmla="*/ 1950683 w 4189058"/>
                <a:gd name="connsiteY8" fmla="*/ 1149134 h 2678672"/>
                <a:gd name="connsiteX9" fmla="*/ 2137142 w 4189058"/>
                <a:gd name="connsiteY9" fmla="*/ 723252 h 2678672"/>
                <a:gd name="connsiteX10" fmla="*/ 2306003 w 4189058"/>
                <a:gd name="connsiteY10" fmla="*/ 1152791 h 2678672"/>
                <a:gd name="connsiteX11" fmla="*/ 2491931 w 4189058"/>
                <a:gd name="connsiteY11" fmla="*/ 763487 h 2678672"/>
                <a:gd name="connsiteX12" fmla="*/ 2667268 w 4189058"/>
                <a:gd name="connsiteY12" fmla="*/ 1178395 h 2678672"/>
                <a:gd name="connsiteX13" fmla="*/ 2821114 w 4189058"/>
                <a:gd name="connsiteY13" fmla="*/ 840297 h 2678672"/>
                <a:gd name="connsiteX14" fmla="*/ 2967648 w 4189058"/>
                <a:gd name="connsiteY14" fmla="*/ 1167422 h 2678672"/>
                <a:gd name="connsiteX15" fmla="*/ 2959571 w 4189058"/>
                <a:gd name="connsiteY15" fmla="*/ 1945576 h 2678672"/>
                <a:gd name="connsiteX16" fmla="*/ 2843060 w 4189058"/>
                <a:gd name="connsiteY16" fmla="*/ 2317968 h 2678672"/>
                <a:gd name="connsiteX17" fmla="*/ 2768995 w 4189058"/>
                <a:gd name="connsiteY17" fmla="*/ 2635034 h 2678672"/>
                <a:gd name="connsiteX18" fmla="*/ 4189058 w 4189058"/>
                <a:gd name="connsiteY18" fmla="*/ 2635034 h 2678672"/>
                <a:gd name="connsiteX0" fmla="*/ 231463 w 3899696"/>
                <a:gd name="connsiteY0" fmla="*/ 2636142 h 2636142"/>
                <a:gd name="connsiteX1" fmla="*/ 1347758 w 3899696"/>
                <a:gd name="connsiteY1" fmla="*/ 2632825 h 2636142"/>
                <a:gd name="connsiteX2" fmla="*/ 1346996 w 3899696"/>
                <a:gd name="connsiteY2" fmla="*/ 2387384 h 2636142"/>
                <a:gd name="connsiteX3" fmla="*/ 756446 w 3899696"/>
                <a:gd name="connsiteY3" fmla="*/ 1320584 h 2636142"/>
                <a:gd name="connsiteX4" fmla="*/ 953422 w 3899696"/>
                <a:gd name="connsiteY4" fmla="*/ 1152105 h 2636142"/>
                <a:gd name="connsiteX5" fmla="*/ 1375571 w 3899696"/>
                <a:gd name="connsiteY5" fmla="*/ 1634909 h 2636142"/>
                <a:gd name="connsiteX6" fmla="*/ 1318421 w 3899696"/>
                <a:gd name="connsiteY6" fmla="*/ 168059 h 2636142"/>
                <a:gd name="connsiteX7" fmla="*/ 1594646 w 3899696"/>
                <a:gd name="connsiteY7" fmla="*/ 177584 h 2636142"/>
                <a:gd name="connsiteX8" fmla="*/ 1661321 w 3899696"/>
                <a:gd name="connsiteY8" fmla="*/ 1149134 h 2636142"/>
                <a:gd name="connsiteX9" fmla="*/ 1847780 w 3899696"/>
                <a:gd name="connsiteY9" fmla="*/ 723252 h 2636142"/>
                <a:gd name="connsiteX10" fmla="*/ 2016641 w 3899696"/>
                <a:gd name="connsiteY10" fmla="*/ 1152791 h 2636142"/>
                <a:gd name="connsiteX11" fmla="*/ 2202569 w 3899696"/>
                <a:gd name="connsiteY11" fmla="*/ 763487 h 2636142"/>
                <a:gd name="connsiteX12" fmla="*/ 2377906 w 3899696"/>
                <a:gd name="connsiteY12" fmla="*/ 1178395 h 2636142"/>
                <a:gd name="connsiteX13" fmla="*/ 2531752 w 3899696"/>
                <a:gd name="connsiteY13" fmla="*/ 840297 h 2636142"/>
                <a:gd name="connsiteX14" fmla="*/ 2678286 w 3899696"/>
                <a:gd name="connsiteY14" fmla="*/ 1167422 h 2636142"/>
                <a:gd name="connsiteX15" fmla="*/ 2670209 w 3899696"/>
                <a:gd name="connsiteY15" fmla="*/ 1945576 h 2636142"/>
                <a:gd name="connsiteX16" fmla="*/ 2553698 w 3899696"/>
                <a:gd name="connsiteY16" fmla="*/ 2317968 h 2636142"/>
                <a:gd name="connsiteX17" fmla="*/ 2479633 w 3899696"/>
                <a:gd name="connsiteY17" fmla="*/ 2635034 h 2636142"/>
                <a:gd name="connsiteX18" fmla="*/ 3899696 w 3899696"/>
                <a:gd name="connsiteY18" fmla="*/ 2635034 h 2636142"/>
                <a:gd name="connsiteX0" fmla="*/ 0 w 3668233"/>
                <a:gd name="connsiteY0" fmla="*/ 2636142 h 2636142"/>
                <a:gd name="connsiteX1" fmla="*/ 1116295 w 3668233"/>
                <a:gd name="connsiteY1" fmla="*/ 2632825 h 2636142"/>
                <a:gd name="connsiteX2" fmla="*/ 1115533 w 3668233"/>
                <a:gd name="connsiteY2" fmla="*/ 2387384 h 2636142"/>
                <a:gd name="connsiteX3" fmla="*/ 524983 w 3668233"/>
                <a:gd name="connsiteY3" fmla="*/ 1320584 h 2636142"/>
                <a:gd name="connsiteX4" fmla="*/ 721959 w 3668233"/>
                <a:gd name="connsiteY4" fmla="*/ 1152105 h 2636142"/>
                <a:gd name="connsiteX5" fmla="*/ 1144108 w 3668233"/>
                <a:gd name="connsiteY5" fmla="*/ 1634909 h 2636142"/>
                <a:gd name="connsiteX6" fmla="*/ 1086958 w 3668233"/>
                <a:gd name="connsiteY6" fmla="*/ 168059 h 2636142"/>
                <a:gd name="connsiteX7" fmla="*/ 1363183 w 3668233"/>
                <a:gd name="connsiteY7" fmla="*/ 177584 h 2636142"/>
                <a:gd name="connsiteX8" fmla="*/ 1429858 w 3668233"/>
                <a:gd name="connsiteY8" fmla="*/ 1149134 h 2636142"/>
                <a:gd name="connsiteX9" fmla="*/ 1616317 w 3668233"/>
                <a:gd name="connsiteY9" fmla="*/ 723252 h 2636142"/>
                <a:gd name="connsiteX10" fmla="*/ 1785178 w 3668233"/>
                <a:gd name="connsiteY10" fmla="*/ 1152791 h 2636142"/>
                <a:gd name="connsiteX11" fmla="*/ 1971106 w 3668233"/>
                <a:gd name="connsiteY11" fmla="*/ 763487 h 2636142"/>
                <a:gd name="connsiteX12" fmla="*/ 2146443 w 3668233"/>
                <a:gd name="connsiteY12" fmla="*/ 1178395 h 2636142"/>
                <a:gd name="connsiteX13" fmla="*/ 2300289 w 3668233"/>
                <a:gd name="connsiteY13" fmla="*/ 840297 h 2636142"/>
                <a:gd name="connsiteX14" fmla="*/ 2446823 w 3668233"/>
                <a:gd name="connsiteY14" fmla="*/ 1167422 h 2636142"/>
                <a:gd name="connsiteX15" fmla="*/ 2438746 w 3668233"/>
                <a:gd name="connsiteY15" fmla="*/ 1945576 h 2636142"/>
                <a:gd name="connsiteX16" fmla="*/ 2322235 w 3668233"/>
                <a:gd name="connsiteY16" fmla="*/ 2317968 h 2636142"/>
                <a:gd name="connsiteX17" fmla="*/ 2248170 w 3668233"/>
                <a:gd name="connsiteY17" fmla="*/ 2635034 h 2636142"/>
                <a:gd name="connsiteX18" fmla="*/ 3668233 w 3668233"/>
                <a:gd name="connsiteY18" fmla="*/ 2635034 h 2636142"/>
                <a:gd name="connsiteX0" fmla="*/ 357493 w 3207019"/>
                <a:gd name="connsiteY0" fmla="*/ 2636142 h 2636142"/>
                <a:gd name="connsiteX1" fmla="*/ 655081 w 3207019"/>
                <a:gd name="connsiteY1" fmla="*/ 2632825 h 2636142"/>
                <a:gd name="connsiteX2" fmla="*/ 654319 w 3207019"/>
                <a:gd name="connsiteY2" fmla="*/ 2387384 h 2636142"/>
                <a:gd name="connsiteX3" fmla="*/ 63769 w 3207019"/>
                <a:gd name="connsiteY3" fmla="*/ 1320584 h 2636142"/>
                <a:gd name="connsiteX4" fmla="*/ 260745 w 3207019"/>
                <a:gd name="connsiteY4" fmla="*/ 1152105 h 2636142"/>
                <a:gd name="connsiteX5" fmla="*/ 682894 w 3207019"/>
                <a:gd name="connsiteY5" fmla="*/ 1634909 h 2636142"/>
                <a:gd name="connsiteX6" fmla="*/ 625744 w 3207019"/>
                <a:gd name="connsiteY6" fmla="*/ 168059 h 2636142"/>
                <a:gd name="connsiteX7" fmla="*/ 901969 w 3207019"/>
                <a:gd name="connsiteY7" fmla="*/ 177584 h 2636142"/>
                <a:gd name="connsiteX8" fmla="*/ 968644 w 3207019"/>
                <a:gd name="connsiteY8" fmla="*/ 1149134 h 2636142"/>
                <a:gd name="connsiteX9" fmla="*/ 1155103 w 3207019"/>
                <a:gd name="connsiteY9" fmla="*/ 723252 h 2636142"/>
                <a:gd name="connsiteX10" fmla="*/ 1323964 w 3207019"/>
                <a:gd name="connsiteY10" fmla="*/ 1152791 h 2636142"/>
                <a:gd name="connsiteX11" fmla="*/ 1509892 w 3207019"/>
                <a:gd name="connsiteY11" fmla="*/ 763487 h 2636142"/>
                <a:gd name="connsiteX12" fmla="*/ 1685229 w 3207019"/>
                <a:gd name="connsiteY12" fmla="*/ 1178395 h 2636142"/>
                <a:gd name="connsiteX13" fmla="*/ 1839075 w 3207019"/>
                <a:gd name="connsiteY13" fmla="*/ 840297 h 2636142"/>
                <a:gd name="connsiteX14" fmla="*/ 1985609 w 3207019"/>
                <a:gd name="connsiteY14" fmla="*/ 1167422 h 2636142"/>
                <a:gd name="connsiteX15" fmla="*/ 1977532 w 3207019"/>
                <a:gd name="connsiteY15" fmla="*/ 1945576 h 2636142"/>
                <a:gd name="connsiteX16" fmla="*/ 1861021 w 3207019"/>
                <a:gd name="connsiteY16" fmla="*/ 2317968 h 2636142"/>
                <a:gd name="connsiteX17" fmla="*/ 1786956 w 3207019"/>
                <a:gd name="connsiteY17" fmla="*/ 2635034 h 2636142"/>
                <a:gd name="connsiteX18" fmla="*/ 3207019 w 3207019"/>
                <a:gd name="connsiteY18" fmla="*/ 2635034 h 2636142"/>
                <a:gd name="connsiteX0" fmla="*/ 357493 w 3207019"/>
                <a:gd name="connsiteY0" fmla="*/ 2841040 h 2841040"/>
                <a:gd name="connsiteX1" fmla="*/ 655081 w 3207019"/>
                <a:gd name="connsiteY1" fmla="*/ 2837723 h 2841040"/>
                <a:gd name="connsiteX2" fmla="*/ 654319 w 3207019"/>
                <a:gd name="connsiteY2" fmla="*/ 2592282 h 2841040"/>
                <a:gd name="connsiteX3" fmla="*/ 63769 w 3207019"/>
                <a:gd name="connsiteY3" fmla="*/ 1525482 h 2841040"/>
                <a:gd name="connsiteX4" fmla="*/ 260745 w 3207019"/>
                <a:gd name="connsiteY4" fmla="*/ 1357003 h 2841040"/>
                <a:gd name="connsiteX5" fmla="*/ 682894 w 3207019"/>
                <a:gd name="connsiteY5" fmla="*/ 1839807 h 2841040"/>
                <a:gd name="connsiteX6" fmla="*/ 625744 w 3207019"/>
                <a:gd name="connsiteY6" fmla="*/ 372957 h 2841040"/>
                <a:gd name="connsiteX7" fmla="*/ 744075 w 3207019"/>
                <a:gd name="connsiteY7" fmla="*/ 18 h 2841040"/>
                <a:gd name="connsiteX8" fmla="*/ 901969 w 3207019"/>
                <a:gd name="connsiteY8" fmla="*/ 382482 h 2841040"/>
                <a:gd name="connsiteX9" fmla="*/ 968644 w 3207019"/>
                <a:gd name="connsiteY9" fmla="*/ 1354032 h 2841040"/>
                <a:gd name="connsiteX10" fmla="*/ 1155103 w 3207019"/>
                <a:gd name="connsiteY10" fmla="*/ 928150 h 2841040"/>
                <a:gd name="connsiteX11" fmla="*/ 1323964 w 3207019"/>
                <a:gd name="connsiteY11" fmla="*/ 1357689 h 2841040"/>
                <a:gd name="connsiteX12" fmla="*/ 1509892 w 3207019"/>
                <a:gd name="connsiteY12" fmla="*/ 968385 h 2841040"/>
                <a:gd name="connsiteX13" fmla="*/ 1685229 w 3207019"/>
                <a:gd name="connsiteY13" fmla="*/ 1383293 h 2841040"/>
                <a:gd name="connsiteX14" fmla="*/ 1839075 w 3207019"/>
                <a:gd name="connsiteY14" fmla="*/ 1045195 h 2841040"/>
                <a:gd name="connsiteX15" fmla="*/ 1985609 w 3207019"/>
                <a:gd name="connsiteY15" fmla="*/ 1372320 h 2841040"/>
                <a:gd name="connsiteX16" fmla="*/ 1977532 w 3207019"/>
                <a:gd name="connsiteY16" fmla="*/ 2150474 h 2841040"/>
                <a:gd name="connsiteX17" fmla="*/ 1861021 w 3207019"/>
                <a:gd name="connsiteY17" fmla="*/ 2522866 h 2841040"/>
                <a:gd name="connsiteX18" fmla="*/ 1786956 w 3207019"/>
                <a:gd name="connsiteY18" fmla="*/ 2839932 h 2841040"/>
                <a:gd name="connsiteX19" fmla="*/ 3207019 w 3207019"/>
                <a:gd name="connsiteY19" fmla="*/ 2839932 h 2841040"/>
                <a:gd name="connsiteX0" fmla="*/ 357493 w 3207019"/>
                <a:gd name="connsiteY0" fmla="*/ 2926729 h 2926729"/>
                <a:gd name="connsiteX1" fmla="*/ 655081 w 3207019"/>
                <a:gd name="connsiteY1" fmla="*/ 2923412 h 2926729"/>
                <a:gd name="connsiteX2" fmla="*/ 654319 w 3207019"/>
                <a:gd name="connsiteY2" fmla="*/ 2677971 h 2926729"/>
                <a:gd name="connsiteX3" fmla="*/ 63769 w 3207019"/>
                <a:gd name="connsiteY3" fmla="*/ 1611171 h 2926729"/>
                <a:gd name="connsiteX4" fmla="*/ 260745 w 3207019"/>
                <a:gd name="connsiteY4" fmla="*/ 1442692 h 2926729"/>
                <a:gd name="connsiteX5" fmla="*/ 682894 w 3207019"/>
                <a:gd name="connsiteY5" fmla="*/ 1925496 h 2926729"/>
                <a:gd name="connsiteX6" fmla="*/ 625744 w 3207019"/>
                <a:gd name="connsiteY6" fmla="*/ 458646 h 2926729"/>
                <a:gd name="connsiteX7" fmla="*/ 744075 w 3207019"/>
                <a:gd name="connsiteY7" fmla="*/ 10 h 2926729"/>
                <a:gd name="connsiteX8" fmla="*/ 901969 w 3207019"/>
                <a:gd name="connsiteY8" fmla="*/ 468171 h 2926729"/>
                <a:gd name="connsiteX9" fmla="*/ 968644 w 3207019"/>
                <a:gd name="connsiteY9" fmla="*/ 1439721 h 2926729"/>
                <a:gd name="connsiteX10" fmla="*/ 1155103 w 3207019"/>
                <a:gd name="connsiteY10" fmla="*/ 1013839 h 2926729"/>
                <a:gd name="connsiteX11" fmla="*/ 1323964 w 3207019"/>
                <a:gd name="connsiteY11" fmla="*/ 1443378 h 2926729"/>
                <a:gd name="connsiteX12" fmla="*/ 1509892 w 3207019"/>
                <a:gd name="connsiteY12" fmla="*/ 1054074 h 2926729"/>
                <a:gd name="connsiteX13" fmla="*/ 1685229 w 3207019"/>
                <a:gd name="connsiteY13" fmla="*/ 1468982 h 2926729"/>
                <a:gd name="connsiteX14" fmla="*/ 1839075 w 3207019"/>
                <a:gd name="connsiteY14" fmla="*/ 1130884 h 2926729"/>
                <a:gd name="connsiteX15" fmla="*/ 1985609 w 3207019"/>
                <a:gd name="connsiteY15" fmla="*/ 1458009 h 2926729"/>
                <a:gd name="connsiteX16" fmla="*/ 1977532 w 3207019"/>
                <a:gd name="connsiteY16" fmla="*/ 2236163 h 2926729"/>
                <a:gd name="connsiteX17" fmla="*/ 1861021 w 3207019"/>
                <a:gd name="connsiteY17" fmla="*/ 2608555 h 2926729"/>
                <a:gd name="connsiteX18" fmla="*/ 1786956 w 3207019"/>
                <a:gd name="connsiteY18" fmla="*/ 2925621 h 2926729"/>
                <a:gd name="connsiteX19" fmla="*/ 3207019 w 3207019"/>
                <a:gd name="connsiteY19" fmla="*/ 2925621 h 2926729"/>
                <a:gd name="connsiteX0" fmla="*/ 357493 w 3207019"/>
                <a:gd name="connsiteY0" fmla="*/ 2916018 h 2916018"/>
                <a:gd name="connsiteX1" fmla="*/ 655081 w 3207019"/>
                <a:gd name="connsiteY1" fmla="*/ 2912701 h 2916018"/>
                <a:gd name="connsiteX2" fmla="*/ 654319 w 3207019"/>
                <a:gd name="connsiteY2" fmla="*/ 2667260 h 2916018"/>
                <a:gd name="connsiteX3" fmla="*/ 63769 w 3207019"/>
                <a:gd name="connsiteY3" fmla="*/ 1600460 h 2916018"/>
                <a:gd name="connsiteX4" fmla="*/ 260745 w 3207019"/>
                <a:gd name="connsiteY4" fmla="*/ 1431981 h 2916018"/>
                <a:gd name="connsiteX5" fmla="*/ 682894 w 3207019"/>
                <a:gd name="connsiteY5" fmla="*/ 1914785 h 2916018"/>
                <a:gd name="connsiteX6" fmla="*/ 625744 w 3207019"/>
                <a:gd name="connsiteY6" fmla="*/ 447935 h 2916018"/>
                <a:gd name="connsiteX7" fmla="*/ 765499 w 3207019"/>
                <a:gd name="connsiteY7" fmla="*/ 11 h 2916018"/>
                <a:gd name="connsiteX8" fmla="*/ 901969 w 3207019"/>
                <a:gd name="connsiteY8" fmla="*/ 457460 h 2916018"/>
                <a:gd name="connsiteX9" fmla="*/ 968644 w 3207019"/>
                <a:gd name="connsiteY9" fmla="*/ 1429010 h 2916018"/>
                <a:gd name="connsiteX10" fmla="*/ 1155103 w 3207019"/>
                <a:gd name="connsiteY10" fmla="*/ 1003128 h 2916018"/>
                <a:gd name="connsiteX11" fmla="*/ 1323964 w 3207019"/>
                <a:gd name="connsiteY11" fmla="*/ 1432667 h 2916018"/>
                <a:gd name="connsiteX12" fmla="*/ 1509892 w 3207019"/>
                <a:gd name="connsiteY12" fmla="*/ 1043363 h 2916018"/>
                <a:gd name="connsiteX13" fmla="*/ 1685229 w 3207019"/>
                <a:gd name="connsiteY13" fmla="*/ 1458271 h 2916018"/>
                <a:gd name="connsiteX14" fmla="*/ 1839075 w 3207019"/>
                <a:gd name="connsiteY14" fmla="*/ 1120173 h 2916018"/>
                <a:gd name="connsiteX15" fmla="*/ 1985609 w 3207019"/>
                <a:gd name="connsiteY15" fmla="*/ 1447298 h 2916018"/>
                <a:gd name="connsiteX16" fmla="*/ 1977532 w 3207019"/>
                <a:gd name="connsiteY16" fmla="*/ 2225452 h 2916018"/>
                <a:gd name="connsiteX17" fmla="*/ 1861021 w 3207019"/>
                <a:gd name="connsiteY17" fmla="*/ 2597844 h 2916018"/>
                <a:gd name="connsiteX18" fmla="*/ 1786956 w 3207019"/>
                <a:gd name="connsiteY18" fmla="*/ 2914910 h 2916018"/>
                <a:gd name="connsiteX19" fmla="*/ 3207019 w 3207019"/>
                <a:gd name="connsiteY19" fmla="*/ 2914910 h 2916018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894583 h 2894583"/>
                <a:gd name="connsiteX1" fmla="*/ 655081 w 3207019"/>
                <a:gd name="connsiteY1" fmla="*/ 2891266 h 2894583"/>
                <a:gd name="connsiteX2" fmla="*/ 654319 w 3207019"/>
                <a:gd name="connsiteY2" fmla="*/ 2645825 h 2894583"/>
                <a:gd name="connsiteX3" fmla="*/ 63769 w 3207019"/>
                <a:gd name="connsiteY3" fmla="*/ 1579025 h 2894583"/>
                <a:gd name="connsiteX4" fmla="*/ 260745 w 3207019"/>
                <a:gd name="connsiteY4" fmla="*/ 1410546 h 2894583"/>
                <a:gd name="connsiteX5" fmla="*/ 682894 w 3207019"/>
                <a:gd name="connsiteY5" fmla="*/ 1893350 h 2894583"/>
                <a:gd name="connsiteX6" fmla="*/ 625744 w 3207019"/>
                <a:gd name="connsiteY6" fmla="*/ 426500 h 2894583"/>
                <a:gd name="connsiteX7" fmla="*/ 754786 w 3207019"/>
                <a:gd name="connsiteY7" fmla="*/ 0 h 2894583"/>
                <a:gd name="connsiteX8" fmla="*/ 901969 w 3207019"/>
                <a:gd name="connsiteY8" fmla="*/ 436025 h 2894583"/>
                <a:gd name="connsiteX9" fmla="*/ 968644 w 3207019"/>
                <a:gd name="connsiteY9" fmla="*/ 1407575 h 2894583"/>
                <a:gd name="connsiteX10" fmla="*/ 1155103 w 3207019"/>
                <a:gd name="connsiteY10" fmla="*/ 981693 h 2894583"/>
                <a:gd name="connsiteX11" fmla="*/ 1323964 w 3207019"/>
                <a:gd name="connsiteY11" fmla="*/ 1411232 h 2894583"/>
                <a:gd name="connsiteX12" fmla="*/ 1509892 w 3207019"/>
                <a:gd name="connsiteY12" fmla="*/ 1021928 h 2894583"/>
                <a:gd name="connsiteX13" fmla="*/ 1685229 w 3207019"/>
                <a:gd name="connsiteY13" fmla="*/ 1436836 h 2894583"/>
                <a:gd name="connsiteX14" fmla="*/ 1839075 w 3207019"/>
                <a:gd name="connsiteY14" fmla="*/ 1098738 h 2894583"/>
                <a:gd name="connsiteX15" fmla="*/ 1985609 w 3207019"/>
                <a:gd name="connsiteY15" fmla="*/ 1425863 h 2894583"/>
                <a:gd name="connsiteX16" fmla="*/ 1977532 w 3207019"/>
                <a:gd name="connsiteY16" fmla="*/ 2204017 h 2894583"/>
                <a:gd name="connsiteX17" fmla="*/ 1861021 w 3207019"/>
                <a:gd name="connsiteY17" fmla="*/ 2576409 h 2894583"/>
                <a:gd name="connsiteX18" fmla="*/ 1786956 w 3207019"/>
                <a:gd name="connsiteY18" fmla="*/ 2893475 h 2894583"/>
                <a:gd name="connsiteX19" fmla="*/ 3207019 w 3207019"/>
                <a:gd name="connsiteY19" fmla="*/ 2893475 h 2894583"/>
                <a:gd name="connsiteX0" fmla="*/ 357493 w 3207019"/>
                <a:gd name="connsiteY0" fmla="*/ 2894583 h 2894583"/>
                <a:gd name="connsiteX1" fmla="*/ 655081 w 3207019"/>
                <a:gd name="connsiteY1" fmla="*/ 2891266 h 2894583"/>
                <a:gd name="connsiteX2" fmla="*/ 654319 w 3207019"/>
                <a:gd name="connsiteY2" fmla="*/ 2645825 h 2894583"/>
                <a:gd name="connsiteX3" fmla="*/ 63769 w 3207019"/>
                <a:gd name="connsiteY3" fmla="*/ 1579025 h 2894583"/>
                <a:gd name="connsiteX4" fmla="*/ 260745 w 3207019"/>
                <a:gd name="connsiteY4" fmla="*/ 1410546 h 2894583"/>
                <a:gd name="connsiteX5" fmla="*/ 682894 w 3207019"/>
                <a:gd name="connsiteY5" fmla="*/ 1893350 h 2894583"/>
                <a:gd name="connsiteX6" fmla="*/ 625744 w 3207019"/>
                <a:gd name="connsiteY6" fmla="*/ 426500 h 2894583"/>
                <a:gd name="connsiteX7" fmla="*/ 754786 w 3207019"/>
                <a:gd name="connsiteY7" fmla="*/ 0 h 2894583"/>
                <a:gd name="connsiteX8" fmla="*/ 901969 w 3207019"/>
                <a:gd name="connsiteY8" fmla="*/ 436025 h 2894583"/>
                <a:gd name="connsiteX9" fmla="*/ 968644 w 3207019"/>
                <a:gd name="connsiteY9" fmla="*/ 1407575 h 2894583"/>
                <a:gd name="connsiteX10" fmla="*/ 1155103 w 3207019"/>
                <a:gd name="connsiteY10" fmla="*/ 981693 h 2894583"/>
                <a:gd name="connsiteX11" fmla="*/ 1323964 w 3207019"/>
                <a:gd name="connsiteY11" fmla="*/ 1411232 h 2894583"/>
                <a:gd name="connsiteX12" fmla="*/ 1509892 w 3207019"/>
                <a:gd name="connsiteY12" fmla="*/ 1021928 h 2894583"/>
                <a:gd name="connsiteX13" fmla="*/ 1685229 w 3207019"/>
                <a:gd name="connsiteY13" fmla="*/ 1436836 h 2894583"/>
                <a:gd name="connsiteX14" fmla="*/ 1839075 w 3207019"/>
                <a:gd name="connsiteY14" fmla="*/ 1098738 h 2894583"/>
                <a:gd name="connsiteX15" fmla="*/ 1985609 w 3207019"/>
                <a:gd name="connsiteY15" fmla="*/ 1425863 h 2894583"/>
                <a:gd name="connsiteX16" fmla="*/ 1977532 w 3207019"/>
                <a:gd name="connsiteY16" fmla="*/ 2204017 h 2894583"/>
                <a:gd name="connsiteX17" fmla="*/ 1861021 w 3207019"/>
                <a:gd name="connsiteY17" fmla="*/ 2576409 h 2894583"/>
                <a:gd name="connsiteX18" fmla="*/ 1786956 w 3207019"/>
                <a:gd name="connsiteY18" fmla="*/ 2893475 h 2894583"/>
                <a:gd name="connsiteX19" fmla="*/ 3207019 w 3207019"/>
                <a:gd name="connsiteY19" fmla="*/ 2893475 h 2894583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3207019 w 3207019"/>
                <a:gd name="connsiteY19" fmla="*/ 2898832 h 2899940"/>
                <a:gd name="connsiteX0" fmla="*/ 357493 w 3207019"/>
                <a:gd name="connsiteY0" fmla="*/ 2899940 h 2908847"/>
                <a:gd name="connsiteX1" fmla="*/ 655081 w 3207019"/>
                <a:gd name="connsiteY1" fmla="*/ 2896623 h 2908847"/>
                <a:gd name="connsiteX2" fmla="*/ 654319 w 3207019"/>
                <a:gd name="connsiteY2" fmla="*/ 2651182 h 2908847"/>
                <a:gd name="connsiteX3" fmla="*/ 63769 w 3207019"/>
                <a:gd name="connsiteY3" fmla="*/ 1584382 h 2908847"/>
                <a:gd name="connsiteX4" fmla="*/ 260745 w 3207019"/>
                <a:gd name="connsiteY4" fmla="*/ 1415903 h 2908847"/>
                <a:gd name="connsiteX5" fmla="*/ 682894 w 3207019"/>
                <a:gd name="connsiteY5" fmla="*/ 1898707 h 2908847"/>
                <a:gd name="connsiteX6" fmla="*/ 625744 w 3207019"/>
                <a:gd name="connsiteY6" fmla="*/ 431857 h 2908847"/>
                <a:gd name="connsiteX7" fmla="*/ 765498 w 3207019"/>
                <a:gd name="connsiteY7" fmla="*/ 0 h 2908847"/>
                <a:gd name="connsiteX8" fmla="*/ 901969 w 3207019"/>
                <a:gd name="connsiteY8" fmla="*/ 441382 h 2908847"/>
                <a:gd name="connsiteX9" fmla="*/ 968644 w 3207019"/>
                <a:gd name="connsiteY9" fmla="*/ 1412932 h 2908847"/>
                <a:gd name="connsiteX10" fmla="*/ 1155103 w 3207019"/>
                <a:gd name="connsiteY10" fmla="*/ 987050 h 2908847"/>
                <a:gd name="connsiteX11" fmla="*/ 1323964 w 3207019"/>
                <a:gd name="connsiteY11" fmla="*/ 1416589 h 2908847"/>
                <a:gd name="connsiteX12" fmla="*/ 1509892 w 3207019"/>
                <a:gd name="connsiteY12" fmla="*/ 1027285 h 2908847"/>
                <a:gd name="connsiteX13" fmla="*/ 1685229 w 3207019"/>
                <a:gd name="connsiteY13" fmla="*/ 1442193 h 2908847"/>
                <a:gd name="connsiteX14" fmla="*/ 1839075 w 3207019"/>
                <a:gd name="connsiteY14" fmla="*/ 1104095 h 2908847"/>
                <a:gd name="connsiteX15" fmla="*/ 1985609 w 3207019"/>
                <a:gd name="connsiteY15" fmla="*/ 1431220 h 2908847"/>
                <a:gd name="connsiteX16" fmla="*/ 1977532 w 3207019"/>
                <a:gd name="connsiteY16" fmla="*/ 2209374 h 2908847"/>
                <a:gd name="connsiteX17" fmla="*/ 1861021 w 3207019"/>
                <a:gd name="connsiteY17" fmla="*/ 2581766 h 2908847"/>
                <a:gd name="connsiteX18" fmla="*/ 1786956 w 3207019"/>
                <a:gd name="connsiteY18" fmla="*/ 2898832 h 2908847"/>
                <a:gd name="connsiteX19" fmla="*/ 2496608 w 3207019"/>
                <a:gd name="connsiteY19" fmla="*/ 2908634 h 2908847"/>
                <a:gd name="connsiteX20" fmla="*/ 3207019 w 3207019"/>
                <a:gd name="connsiteY20" fmla="*/ 2898832 h 2908847"/>
                <a:gd name="connsiteX0" fmla="*/ 357493 w 3207019"/>
                <a:gd name="connsiteY0" fmla="*/ 2899940 h 2908956"/>
                <a:gd name="connsiteX1" fmla="*/ 655081 w 3207019"/>
                <a:gd name="connsiteY1" fmla="*/ 2896623 h 2908956"/>
                <a:gd name="connsiteX2" fmla="*/ 654319 w 3207019"/>
                <a:gd name="connsiteY2" fmla="*/ 2651182 h 2908956"/>
                <a:gd name="connsiteX3" fmla="*/ 63769 w 3207019"/>
                <a:gd name="connsiteY3" fmla="*/ 1584382 h 2908956"/>
                <a:gd name="connsiteX4" fmla="*/ 260745 w 3207019"/>
                <a:gd name="connsiteY4" fmla="*/ 1415903 h 2908956"/>
                <a:gd name="connsiteX5" fmla="*/ 682894 w 3207019"/>
                <a:gd name="connsiteY5" fmla="*/ 1898707 h 2908956"/>
                <a:gd name="connsiteX6" fmla="*/ 625744 w 3207019"/>
                <a:gd name="connsiteY6" fmla="*/ 431857 h 2908956"/>
                <a:gd name="connsiteX7" fmla="*/ 765498 w 3207019"/>
                <a:gd name="connsiteY7" fmla="*/ 0 h 2908956"/>
                <a:gd name="connsiteX8" fmla="*/ 901969 w 3207019"/>
                <a:gd name="connsiteY8" fmla="*/ 441382 h 2908956"/>
                <a:gd name="connsiteX9" fmla="*/ 968644 w 3207019"/>
                <a:gd name="connsiteY9" fmla="*/ 1412932 h 2908956"/>
                <a:gd name="connsiteX10" fmla="*/ 1155103 w 3207019"/>
                <a:gd name="connsiteY10" fmla="*/ 987050 h 2908956"/>
                <a:gd name="connsiteX11" fmla="*/ 1323964 w 3207019"/>
                <a:gd name="connsiteY11" fmla="*/ 1416589 h 2908956"/>
                <a:gd name="connsiteX12" fmla="*/ 1509892 w 3207019"/>
                <a:gd name="connsiteY12" fmla="*/ 1027285 h 2908956"/>
                <a:gd name="connsiteX13" fmla="*/ 1685229 w 3207019"/>
                <a:gd name="connsiteY13" fmla="*/ 1442193 h 2908956"/>
                <a:gd name="connsiteX14" fmla="*/ 1839075 w 3207019"/>
                <a:gd name="connsiteY14" fmla="*/ 1104095 h 2908956"/>
                <a:gd name="connsiteX15" fmla="*/ 1985609 w 3207019"/>
                <a:gd name="connsiteY15" fmla="*/ 1431220 h 2908956"/>
                <a:gd name="connsiteX16" fmla="*/ 1977532 w 3207019"/>
                <a:gd name="connsiteY16" fmla="*/ 2209374 h 2908956"/>
                <a:gd name="connsiteX17" fmla="*/ 1861021 w 3207019"/>
                <a:gd name="connsiteY17" fmla="*/ 2581766 h 2908956"/>
                <a:gd name="connsiteX18" fmla="*/ 1786956 w 3207019"/>
                <a:gd name="connsiteY18" fmla="*/ 2898832 h 2908956"/>
                <a:gd name="connsiteX19" fmla="*/ 2496608 w 3207019"/>
                <a:gd name="connsiteY19" fmla="*/ 2908634 h 2908956"/>
                <a:gd name="connsiteX20" fmla="*/ 3207019 w 3207019"/>
                <a:gd name="connsiteY20" fmla="*/ 2898832 h 2908956"/>
                <a:gd name="connsiteX0" fmla="*/ 357493 w 3207019"/>
                <a:gd name="connsiteY0" fmla="*/ 2899940 h 2908956"/>
                <a:gd name="connsiteX1" fmla="*/ 655081 w 3207019"/>
                <a:gd name="connsiteY1" fmla="*/ 2896623 h 2908956"/>
                <a:gd name="connsiteX2" fmla="*/ 654319 w 3207019"/>
                <a:gd name="connsiteY2" fmla="*/ 2651182 h 2908956"/>
                <a:gd name="connsiteX3" fmla="*/ 63769 w 3207019"/>
                <a:gd name="connsiteY3" fmla="*/ 1584382 h 2908956"/>
                <a:gd name="connsiteX4" fmla="*/ 260745 w 3207019"/>
                <a:gd name="connsiteY4" fmla="*/ 1415903 h 2908956"/>
                <a:gd name="connsiteX5" fmla="*/ 682894 w 3207019"/>
                <a:gd name="connsiteY5" fmla="*/ 1898707 h 2908956"/>
                <a:gd name="connsiteX6" fmla="*/ 625744 w 3207019"/>
                <a:gd name="connsiteY6" fmla="*/ 431857 h 2908956"/>
                <a:gd name="connsiteX7" fmla="*/ 765498 w 3207019"/>
                <a:gd name="connsiteY7" fmla="*/ 0 h 2908956"/>
                <a:gd name="connsiteX8" fmla="*/ 901969 w 3207019"/>
                <a:gd name="connsiteY8" fmla="*/ 441382 h 2908956"/>
                <a:gd name="connsiteX9" fmla="*/ 968644 w 3207019"/>
                <a:gd name="connsiteY9" fmla="*/ 1412932 h 2908956"/>
                <a:gd name="connsiteX10" fmla="*/ 1155103 w 3207019"/>
                <a:gd name="connsiteY10" fmla="*/ 987050 h 2908956"/>
                <a:gd name="connsiteX11" fmla="*/ 1323964 w 3207019"/>
                <a:gd name="connsiteY11" fmla="*/ 1416589 h 2908956"/>
                <a:gd name="connsiteX12" fmla="*/ 1509892 w 3207019"/>
                <a:gd name="connsiteY12" fmla="*/ 1027285 h 2908956"/>
                <a:gd name="connsiteX13" fmla="*/ 1685229 w 3207019"/>
                <a:gd name="connsiteY13" fmla="*/ 1442193 h 2908956"/>
                <a:gd name="connsiteX14" fmla="*/ 1839075 w 3207019"/>
                <a:gd name="connsiteY14" fmla="*/ 1104095 h 2908956"/>
                <a:gd name="connsiteX15" fmla="*/ 1985609 w 3207019"/>
                <a:gd name="connsiteY15" fmla="*/ 1431220 h 2908956"/>
                <a:gd name="connsiteX16" fmla="*/ 1977532 w 3207019"/>
                <a:gd name="connsiteY16" fmla="*/ 2209374 h 2908956"/>
                <a:gd name="connsiteX17" fmla="*/ 1861021 w 3207019"/>
                <a:gd name="connsiteY17" fmla="*/ 2581766 h 2908956"/>
                <a:gd name="connsiteX18" fmla="*/ 1786956 w 3207019"/>
                <a:gd name="connsiteY18" fmla="*/ 2898832 h 2908956"/>
                <a:gd name="connsiteX19" fmla="*/ 2496608 w 3207019"/>
                <a:gd name="connsiteY19" fmla="*/ 2908634 h 2908956"/>
                <a:gd name="connsiteX20" fmla="*/ 3207019 w 3207019"/>
                <a:gd name="connsiteY20" fmla="*/ 2898832 h 2908956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2453760 w 3207019"/>
                <a:gd name="connsiteY19" fmla="*/ 2897922 h 2899940"/>
                <a:gd name="connsiteX20" fmla="*/ 3207019 w 3207019"/>
                <a:gd name="connsiteY20" fmla="*/ 2898832 h 2899940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2453760 w 3207019"/>
                <a:gd name="connsiteY19" fmla="*/ 2897922 h 2899940"/>
                <a:gd name="connsiteX20" fmla="*/ 3207019 w 3207019"/>
                <a:gd name="connsiteY20" fmla="*/ 2898832 h 2899940"/>
                <a:gd name="connsiteX0" fmla="*/ 357493 w 2453760"/>
                <a:gd name="connsiteY0" fmla="*/ 2899940 h 2899940"/>
                <a:gd name="connsiteX1" fmla="*/ 655081 w 2453760"/>
                <a:gd name="connsiteY1" fmla="*/ 2896623 h 2899940"/>
                <a:gd name="connsiteX2" fmla="*/ 654319 w 2453760"/>
                <a:gd name="connsiteY2" fmla="*/ 2651182 h 2899940"/>
                <a:gd name="connsiteX3" fmla="*/ 63769 w 2453760"/>
                <a:gd name="connsiteY3" fmla="*/ 1584382 h 2899940"/>
                <a:gd name="connsiteX4" fmla="*/ 260745 w 2453760"/>
                <a:gd name="connsiteY4" fmla="*/ 1415903 h 2899940"/>
                <a:gd name="connsiteX5" fmla="*/ 682894 w 2453760"/>
                <a:gd name="connsiteY5" fmla="*/ 1898707 h 2899940"/>
                <a:gd name="connsiteX6" fmla="*/ 625744 w 2453760"/>
                <a:gd name="connsiteY6" fmla="*/ 431857 h 2899940"/>
                <a:gd name="connsiteX7" fmla="*/ 765498 w 2453760"/>
                <a:gd name="connsiteY7" fmla="*/ 0 h 2899940"/>
                <a:gd name="connsiteX8" fmla="*/ 901969 w 2453760"/>
                <a:gd name="connsiteY8" fmla="*/ 441382 h 2899940"/>
                <a:gd name="connsiteX9" fmla="*/ 968644 w 2453760"/>
                <a:gd name="connsiteY9" fmla="*/ 1412932 h 2899940"/>
                <a:gd name="connsiteX10" fmla="*/ 1155103 w 2453760"/>
                <a:gd name="connsiteY10" fmla="*/ 987050 h 2899940"/>
                <a:gd name="connsiteX11" fmla="*/ 1323964 w 2453760"/>
                <a:gd name="connsiteY11" fmla="*/ 1416589 h 2899940"/>
                <a:gd name="connsiteX12" fmla="*/ 1509892 w 2453760"/>
                <a:gd name="connsiteY12" fmla="*/ 1027285 h 2899940"/>
                <a:gd name="connsiteX13" fmla="*/ 1685229 w 2453760"/>
                <a:gd name="connsiteY13" fmla="*/ 1442193 h 2899940"/>
                <a:gd name="connsiteX14" fmla="*/ 1839075 w 2453760"/>
                <a:gd name="connsiteY14" fmla="*/ 1104095 h 2899940"/>
                <a:gd name="connsiteX15" fmla="*/ 1985609 w 2453760"/>
                <a:gd name="connsiteY15" fmla="*/ 1431220 h 2899940"/>
                <a:gd name="connsiteX16" fmla="*/ 1977532 w 2453760"/>
                <a:gd name="connsiteY16" fmla="*/ 2209374 h 2899940"/>
                <a:gd name="connsiteX17" fmla="*/ 1861021 w 2453760"/>
                <a:gd name="connsiteY17" fmla="*/ 2581766 h 2899940"/>
                <a:gd name="connsiteX18" fmla="*/ 1786956 w 2453760"/>
                <a:gd name="connsiteY18" fmla="*/ 2898832 h 2899940"/>
                <a:gd name="connsiteX19" fmla="*/ 2453760 w 2453760"/>
                <a:gd name="connsiteY19" fmla="*/ 2897922 h 2899940"/>
                <a:gd name="connsiteX0" fmla="*/ 357493 w 2255587"/>
                <a:gd name="connsiteY0" fmla="*/ 2899940 h 2899940"/>
                <a:gd name="connsiteX1" fmla="*/ 655081 w 2255587"/>
                <a:gd name="connsiteY1" fmla="*/ 2896623 h 2899940"/>
                <a:gd name="connsiteX2" fmla="*/ 654319 w 2255587"/>
                <a:gd name="connsiteY2" fmla="*/ 2651182 h 2899940"/>
                <a:gd name="connsiteX3" fmla="*/ 63769 w 2255587"/>
                <a:gd name="connsiteY3" fmla="*/ 1584382 h 2899940"/>
                <a:gd name="connsiteX4" fmla="*/ 260745 w 2255587"/>
                <a:gd name="connsiteY4" fmla="*/ 1415903 h 2899940"/>
                <a:gd name="connsiteX5" fmla="*/ 682894 w 2255587"/>
                <a:gd name="connsiteY5" fmla="*/ 1898707 h 2899940"/>
                <a:gd name="connsiteX6" fmla="*/ 625744 w 2255587"/>
                <a:gd name="connsiteY6" fmla="*/ 431857 h 2899940"/>
                <a:gd name="connsiteX7" fmla="*/ 765498 w 2255587"/>
                <a:gd name="connsiteY7" fmla="*/ 0 h 2899940"/>
                <a:gd name="connsiteX8" fmla="*/ 901969 w 2255587"/>
                <a:gd name="connsiteY8" fmla="*/ 441382 h 2899940"/>
                <a:gd name="connsiteX9" fmla="*/ 968644 w 2255587"/>
                <a:gd name="connsiteY9" fmla="*/ 1412932 h 2899940"/>
                <a:gd name="connsiteX10" fmla="*/ 1155103 w 2255587"/>
                <a:gd name="connsiteY10" fmla="*/ 987050 h 2899940"/>
                <a:gd name="connsiteX11" fmla="*/ 1323964 w 2255587"/>
                <a:gd name="connsiteY11" fmla="*/ 1416589 h 2899940"/>
                <a:gd name="connsiteX12" fmla="*/ 1509892 w 2255587"/>
                <a:gd name="connsiteY12" fmla="*/ 1027285 h 2899940"/>
                <a:gd name="connsiteX13" fmla="*/ 1685229 w 2255587"/>
                <a:gd name="connsiteY13" fmla="*/ 1442193 h 2899940"/>
                <a:gd name="connsiteX14" fmla="*/ 1839075 w 2255587"/>
                <a:gd name="connsiteY14" fmla="*/ 1104095 h 2899940"/>
                <a:gd name="connsiteX15" fmla="*/ 1985609 w 2255587"/>
                <a:gd name="connsiteY15" fmla="*/ 1431220 h 2899940"/>
                <a:gd name="connsiteX16" fmla="*/ 1977532 w 2255587"/>
                <a:gd name="connsiteY16" fmla="*/ 2209374 h 2899940"/>
                <a:gd name="connsiteX17" fmla="*/ 1861021 w 2255587"/>
                <a:gd name="connsiteY17" fmla="*/ 2581766 h 2899940"/>
                <a:gd name="connsiteX18" fmla="*/ 1786956 w 2255587"/>
                <a:gd name="connsiteY18" fmla="*/ 2898832 h 2899940"/>
                <a:gd name="connsiteX19" fmla="*/ 2255587 w 2255587"/>
                <a:gd name="connsiteY19" fmla="*/ 2897922 h 2899940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3011101"/>
                <a:gd name="connsiteX1" fmla="*/ 5139454 w 6739960"/>
                <a:gd name="connsiteY1" fmla="*/ 2896623 h 3011101"/>
                <a:gd name="connsiteX2" fmla="*/ 5138692 w 6739960"/>
                <a:gd name="connsiteY2" fmla="*/ 2651182 h 3011101"/>
                <a:gd name="connsiteX3" fmla="*/ 4548142 w 6739960"/>
                <a:gd name="connsiteY3" fmla="*/ 1584382 h 3011101"/>
                <a:gd name="connsiteX4" fmla="*/ 4745118 w 6739960"/>
                <a:gd name="connsiteY4" fmla="*/ 1415903 h 3011101"/>
                <a:gd name="connsiteX5" fmla="*/ 5167267 w 6739960"/>
                <a:gd name="connsiteY5" fmla="*/ 1898707 h 3011101"/>
                <a:gd name="connsiteX6" fmla="*/ 5110117 w 6739960"/>
                <a:gd name="connsiteY6" fmla="*/ 431857 h 3011101"/>
                <a:gd name="connsiteX7" fmla="*/ 5249871 w 6739960"/>
                <a:gd name="connsiteY7" fmla="*/ 0 h 3011101"/>
                <a:gd name="connsiteX8" fmla="*/ 5386342 w 6739960"/>
                <a:gd name="connsiteY8" fmla="*/ 441382 h 3011101"/>
                <a:gd name="connsiteX9" fmla="*/ 5453017 w 6739960"/>
                <a:gd name="connsiteY9" fmla="*/ 1412932 h 3011101"/>
                <a:gd name="connsiteX10" fmla="*/ 5639476 w 6739960"/>
                <a:gd name="connsiteY10" fmla="*/ 987050 h 3011101"/>
                <a:gd name="connsiteX11" fmla="*/ 5808337 w 6739960"/>
                <a:gd name="connsiteY11" fmla="*/ 1416589 h 3011101"/>
                <a:gd name="connsiteX12" fmla="*/ 5994265 w 6739960"/>
                <a:gd name="connsiteY12" fmla="*/ 1027285 h 3011101"/>
                <a:gd name="connsiteX13" fmla="*/ 6169602 w 6739960"/>
                <a:gd name="connsiteY13" fmla="*/ 1442193 h 3011101"/>
                <a:gd name="connsiteX14" fmla="*/ 6323448 w 6739960"/>
                <a:gd name="connsiteY14" fmla="*/ 1104095 h 3011101"/>
                <a:gd name="connsiteX15" fmla="*/ 6469982 w 6739960"/>
                <a:gd name="connsiteY15" fmla="*/ 1431220 h 3011101"/>
                <a:gd name="connsiteX16" fmla="*/ 6461905 w 6739960"/>
                <a:gd name="connsiteY16" fmla="*/ 2209374 h 3011101"/>
                <a:gd name="connsiteX17" fmla="*/ 6345394 w 6739960"/>
                <a:gd name="connsiteY17" fmla="*/ 2581766 h 3011101"/>
                <a:gd name="connsiteX18" fmla="*/ 6271329 w 6739960"/>
                <a:gd name="connsiteY18" fmla="*/ 2898832 h 3011101"/>
                <a:gd name="connsiteX19" fmla="*/ 6739960 w 6739960"/>
                <a:gd name="connsiteY19" fmla="*/ 2897922 h 3011101"/>
                <a:gd name="connsiteX0" fmla="*/ 0 w 6739960"/>
                <a:gd name="connsiteY0" fmla="*/ 2932076 h 3011101"/>
                <a:gd name="connsiteX1" fmla="*/ 5139454 w 6739960"/>
                <a:gd name="connsiteY1" fmla="*/ 2896623 h 3011101"/>
                <a:gd name="connsiteX2" fmla="*/ 5138692 w 6739960"/>
                <a:gd name="connsiteY2" fmla="*/ 2651182 h 3011101"/>
                <a:gd name="connsiteX3" fmla="*/ 4548142 w 6739960"/>
                <a:gd name="connsiteY3" fmla="*/ 1584382 h 3011101"/>
                <a:gd name="connsiteX4" fmla="*/ 4745118 w 6739960"/>
                <a:gd name="connsiteY4" fmla="*/ 1415903 h 3011101"/>
                <a:gd name="connsiteX5" fmla="*/ 5167267 w 6739960"/>
                <a:gd name="connsiteY5" fmla="*/ 1898707 h 3011101"/>
                <a:gd name="connsiteX6" fmla="*/ 5110117 w 6739960"/>
                <a:gd name="connsiteY6" fmla="*/ 431857 h 3011101"/>
                <a:gd name="connsiteX7" fmla="*/ 5249871 w 6739960"/>
                <a:gd name="connsiteY7" fmla="*/ 0 h 3011101"/>
                <a:gd name="connsiteX8" fmla="*/ 5386342 w 6739960"/>
                <a:gd name="connsiteY8" fmla="*/ 441382 h 3011101"/>
                <a:gd name="connsiteX9" fmla="*/ 5453017 w 6739960"/>
                <a:gd name="connsiteY9" fmla="*/ 1412932 h 3011101"/>
                <a:gd name="connsiteX10" fmla="*/ 5639476 w 6739960"/>
                <a:gd name="connsiteY10" fmla="*/ 987050 h 3011101"/>
                <a:gd name="connsiteX11" fmla="*/ 5808337 w 6739960"/>
                <a:gd name="connsiteY11" fmla="*/ 1416589 h 3011101"/>
                <a:gd name="connsiteX12" fmla="*/ 5994265 w 6739960"/>
                <a:gd name="connsiteY12" fmla="*/ 1027285 h 3011101"/>
                <a:gd name="connsiteX13" fmla="*/ 6169602 w 6739960"/>
                <a:gd name="connsiteY13" fmla="*/ 1442193 h 3011101"/>
                <a:gd name="connsiteX14" fmla="*/ 6323448 w 6739960"/>
                <a:gd name="connsiteY14" fmla="*/ 1104095 h 3011101"/>
                <a:gd name="connsiteX15" fmla="*/ 6469982 w 6739960"/>
                <a:gd name="connsiteY15" fmla="*/ 1431220 h 3011101"/>
                <a:gd name="connsiteX16" fmla="*/ 6461905 w 6739960"/>
                <a:gd name="connsiteY16" fmla="*/ 2209374 h 3011101"/>
                <a:gd name="connsiteX17" fmla="*/ 6345394 w 6739960"/>
                <a:gd name="connsiteY17" fmla="*/ 2581766 h 3011101"/>
                <a:gd name="connsiteX18" fmla="*/ 6271329 w 6739960"/>
                <a:gd name="connsiteY18" fmla="*/ 2898832 h 3011101"/>
                <a:gd name="connsiteX19" fmla="*/ 6739960 w 6739960"/>
                <a:gd name="connsiteY19" fmla="*/ 2897922 h 3011101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278711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278711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504294"/>
                <a:gd name="connsiteY0" fmla="*/ 2926720 h 2926720"/>
                <a:gd name="connsiteX1" fmla="*/ 5043045 w 6504294"/>
                <a:gd name="connsiteY1" fmla="*/ 2896623 h 2926720"/>
                <a:gd name="connsiteX2" fmla="*/ 4903026 w 6504294"/>
                <a:gd name="connsiteY2" fmla="*/ 2651182 h 2926720"/>
                <a:gd name="connsiteX3" fmla="*/ 4312476 w 6504294"/>
                <a:gd name="connsiteY3" fmla="*/ 1584382 h 2926720"/>
                <a:gd name="connsiteX4" fmla="*/ 4509452 w 6504294"/>
                <a:gd name="connsiteY4" fmla="*/ 1415903 h 2926720"/>
                <a:gd name="connsiteX5" fmla="*/ 4931601 w 6504294"/>
                <a:gd name="connsiteY5" fmla="*/ 1898707 h 2926720"/>
                <a:gd name="connsiteX6" fmla="*/ 4874451 w 6504294"/>
                <a:gd name="connsiteY6" fmla="*/ 431857 h 2926720"/>
                <a:gd name="connsiteX7" fmla="*/ 5014205 w 6504294"/>
                <a:gd name="connsiteY7" fmla="*/ 0 h 2926720"/>
                <a:gd name="connsiteX8" fmla="*/ 5150676 w 6504294"/>
                <a:gd name="connsiteY8" fmla="*/ 441382 h 2926720"/>
                <a:gd name="connsiteX9" fmla="*/ 5217351 w 6504294"/>
                <a:gd name="connsiteY9" fmla="*/ 1412932 h 2926720"/>
                <a:gd name="connsiteX10" fmla="*/ 5403810 w 6504294"/>
                <a:gd name="connsiteY10" fmla="*/ 987050 h 2926720"/>
                <a:gd name="connsiteX11" fmla="*/ 5572671 w 6504294"/>
                <a:gd name="connsiteY11" fmla="*/ 1416589 h 2926720"/>
                <a:gd name="connsiteX12" fmla="*/ 5758599 w 6504294"/>
                <a:gd name="connsiteY12" fmla="*/ 1027285 h 2926720"/>
                <a:gd name="connsiteX13" fmla="*/ 5933936 w 6504294"/>
                <a:gd name="connsiteY13" fmla="*/ 1442193 h 2926720"/>
                <a:gd name="connsiteX14" fmla="*/ 6087782 w 6504294"/>
                <a:gd name="connsiteY14" fmla="*/ 1104095 h 2926720"/>
                <a:gd name="connsiteX15" fmla="*/ 6234316 w 6504294"/>
                <a:gd name="connsiteY15" fmla="*/ 1431220 h 2926720"/>
                <a:gd name="connsiteX16" fmla="*/ 6226239 w 6504294"/>
                <a:gd name="connsiteY16" fmla="*/ 2209374 h 2926720"/>
                <a:gd name="connsiteX17" fmla="*/ 6109728 w 6504294"/>
                <a:gd name="connsiteY17" fmla="*/ 2581766 h 2926720"/>
                <a:gd name="connsiteX18" fmla="*/ 6035663 w 6504294"/>
                <a:gd name="connsiteY18" fmla="*/ 2898832 h 2926720"/>
                <a:gd name="connsiteX19" fmla="*/ 6504294 w 6504294"/>
                <a:gd name="connsiteY19" fmla="*/ 2897922 h 2926720"/>
                <a:gd name="connsiteX0" fmla="*/ 0 w 6691756"/>
                <a:gd name="connsiteY0" fmla="*/ 2926720 h 2926720"/>
                <a:gd name="connsiteX1" fmla="*/ 5043045 w 6691756"/>
                <a:gd name="connsiteY1" fmla="*/ 2896623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6720"/>
                <a:gd name="connsiteX1" fmla="*/ 5043045 w 6691756"/>
                <a:gd name="connsiteY1" fmla="*/ 2917545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6720"/>
                <a:gd name="connsiteX1" fmla="*/ 5056993 w 6691756"/>
                <a:gd name="connsiteY1" fmla="*/ 2910571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7671"/>
                <a:gd name="connsiteX1" fmla="*/ 5056993 w 6691756"/>
                <a:gd name="connsiteY1" fmla="*/ 2924519 h 2927671"/>
                <a:gd name="connsiteX2" fmla="*/ 4903026 w 6691756"/>
                <a:gd name="connsiteY2" fmla="*/ 2651182 h 2927671"/>
                <a:gd name="connsiteX3" fmla="*/ 4312476 w 6691756"/>
                <a:gd name="connsiteY3" fmla="*/ 1584382 h 2927671"/>
                <a:gd name="connsiteX4" fmla="*/ 4509452 w 6691756"/>
                <a:gd name="connsiteY4" fmla="*/ 1415903 h 2927671"/>
                <a:gd name="connsiteX5" fmla="*/ 4931601 w 6691756"/>
                <a:gd name="connsiteY5" fmla="*/ 1898707 h 2927671"/>
                <a:gd name="connsiteX6" fmla="*/ 4874451 w 6691756"/>
                <a:gd name="connsiteY6" fmla="*/ 431857 h 2927671"/>
                <a:gd name="connsiteX7" fmla="*/ 5014205 w 6691756"/>
                <a:gd name="connsiteY7" fmla="*/ 0 h 2927671"/>
                <a:gd name="connsiteX8" fmla="*/ 5150676 w 6691756"/>
                <a:gd name="connsiteY8" fmla="*/ 441382 h 2927671"/>
                <a:gd name="connsiteX9" fmla="*/ 5217351 w 6691756"/>
                <a:gd name="connsiteY9" fmla="*/ 1412932 h 2927671"/>
                <a:gd name="connsiteX10" fmla="*/ 5403810 w 6691756"/>
                <a:gd name="connsiteY10" fmla="*/ 987050 h 2927671"/>
                <a:gd name="connsiteX11" fmla="*/ 5572671 w 6691756"/>
                <a:gd name="connsiteY11" fmla="*/ 1416589 h 2927671"/>
                <a:gd name="connsiteX12" fmla="*/ 5758599 w 6691756"/>
                <a:gd name="connsiteY12" fmla="*/ 1027285 h 2927671"/>
                <a:gd name="connsiteX13" fmla="*/ 5933936 w 6691756"/>
                <a:gd name="connsiteY13" fmla="*/ 1442193 h 2927671"/>
                <a:gd name="connsiteX14" fmla="*/ 6087782 w 6691756"/>
                <a:gd name="connsiteY14" fmla="*/ 1104095 h 2927671"/>
                <a:gd name="connsiteX15" fmla="*/ 6234316 w 6691756"/>
                <a:gd name="connsiteY15" fmla="*/ 1431220 h 2927671"/>
                <a:gd name="connsiteX16" fmla="*/ 6226239 w 6691756"/>
                <a:gd name="connsiteY16" fmla="*/ 2209374 h 2927671"/>
                <a:gd name="connsiteX17" fmla="*/ 6109728 w 6691756"/>
                <a:gd name="connsiteY17" fmla="*/ 2581766 h 2927671"/>
                <a:gd name="connsiteX18" fmla="*/ 6035663 w 6691756"/>
                <a:gd name="connsiteY18" fmla="*/ 2898832 h 2927671"/>
                <a:gd name="connsiteX19" fmla="*/ 6691756 w 6691756"/>
                <a:gd name="connsiteY19" fmla="*/ 2897922 h 2927671"/>
                <a:gd name="connsiteX0" fmla="*/ 0 w 6691756"/>
                <a:gd name="connsiteY0" fmla="*/ 2926720 h 2927671"/>
                <a:gd name="connsiteX1" fmla="*/ 5056993 w 6691756"/>
                <a:gd name="connsiteY1" fmla="*/ 2924519 h 2927671"/>
                <a:gd name="connsiteX2" fmla="*/ 4903026 w 6691756"/>
                <a:gd name="connsiteY2" fmla="*/ 2651182 h 2927671"/>
                <a:gd name="connsiteX3" fmla="*/ 4312476 w 6691756"/>
                <a:gd name="connsiteY3" fmla="*/ 1584382 h 2927671"/>
                <a:gd name="connsiteX4" fmla="*/ 4509452 w 6691756"/>
                <a:gd name="connsiteY4" fmla="*/ 1415903 h 2927671"/>
                <a:gd name="connsiteX5" fmla="*/ 4931601 w 6691756"/>
                <a:gd name="connsiteY5" fmla="*/ 1898707 h 2927671"/>
                <a:gd name="connsiteX6" fmla="*/ 4874451 w 6691756"/>
                <a:gd name="connsiteY6" fmla="*/ 431857 h 2927671"/>
                <a:gd name="connsiteX7" fmla="*/ 5014205 w 6691756"/>
                <a:gd name="connsiteY7" fmla="*/ 0 h 2927671"/>
                <a:gd name="connsiteX8" fmla="*/ 5150676 w 6691756"/>
                <a:gd name="connsiteY8" fmla="*/ 441382 h 2927671"/>
                <a:gd name="connsiteX9" fmla="*/ 5217351 w 6691756"/>
                <a:gd name="connsiteY9" fmla="*/ 1412932 h 2927671"/>
                <a:gd name="connsiteX10" fmla="*/ 5403810 w 6691756"/>
                <a:gd name="connsiteY10" fmla="*/ 987050 h 2927671"/>
                <a:gd name="connsiteX11" fmla="*/ 5572671 w 6691756"/>
                <a:gd name="connsiteY11" fmla="*/ 1416589 h 2927671"/>
                <a:gd name="connsiteX12" fmla="*/ 5758599 w 6691756"/>
                <a:gd name="connsiteY12" fmla="*/ 1027285 h 2927671"/>
                <a:gd name="connsiteX13" fmla="*/ 5933936 w 6691756"/>
                <a:gd name="connsiteY13" fmla="*/ 1442193 h 2927671"/>
                <a:gd name="connsiteX14" fmla="*/ 6087782 w 6691756"/>
                <a:gd name="connsiteY14" fmla="*/ 1104095 h 2927671"/>
                <a:gd name="connsiteX15" fmla="*/ 6234316 w 6691756"/>
                <a:gd name="connsiteY15" fmla="*/ 1431220 h 2927671"/>
                <a:gd name="connsiteX16" fmla="*/ 6226239 w 6691756"/>
                <a:gd name="connsiteY16" fmla="*/ 2209374 h 2927671"/>
                <a:gd name="connsiteX17" fmla="*/ 6109728 w 6691756"/>
                <a:gd name="connsiteY17" fmla="*/ 2581766 h 2927671"/>
                <a:gd name="connsiteX18" fmla="*/ 6035663 w 6691756"/>
                <a:gd name="connsiteY18" fmla="*/ 2912780 h 2927671"/>
                <a:gd name="connsiteX19" fmla="*/ 6691756 w 6691756"/>
                <a:gd name="connsiteY19" fmla="*/ 2897922 h 2927671"/>
                <a:gd name="connsiteX0" fmla="*/ 0 w 6698730"/>
                <a:gd name="connsiteY0" fmla="*/ 2926720 h 2927671"/>
                <a:gd name="connsiteX1" fmla="*/ 5056993 w 6698730"/>
                <a:gd name="connsiteY1" fmla="*/ 2924519 h 2927671"/>
                <a:gd name="connsiteX2" fmla="*/ 4903026 w 6698730"/>
                <a:gd name="connsiteY2" fmla="*/ 2651182 h 2927671"/>
                <a:gd name="connsiteX3" fmla="*/ 4312476 w 6698730"/>
                <a:gd name="connsiteY3" fmla="*/ 1584382 h 2927671"/>
                <a:gd name="connsiteX4" fmla="*/ 4509452 w 6698730"/>
                <a:gd name="connsiteY4" fmla="*/ 1415903 h 2927671"/>
                <a:gd name="connsiteX5" fmla="*/ 4931601 w 6698730"/>
                <a:gd name="connsiteY5" fmla="*/ 1898707 h 2927671"/>
                <a:gd name="connsiteX6" fmla="*/ 4874451 w 6698730"/>
                <a:gd name="connsiteY6" fmla="*/ 431857 h 2927671"/>
                <a:gd name="connsiteX7" fmla="*/ 5014205 w 6698730"/>
                <a:gd name="connsiteY7" fmla="*/ 0 h 2927671"/>
                <a:gd name="connsiteX8" fmla="*/ 5150676 w 6698730"/>
                <a:gd name="connsiteY8" fmla="*/ 441382 h 2927671"/>
                <a:gd name="connsiteX9" fmla="*/ 5217351 w 6698730"/>
                <a:gd name="connsiteY9" fmla="*/ 1412932 h 2927671"/>
                <a:gd name="connsiteX10" fmla="*/ 5403810 w 6698730"/>
                <a:gd name="connsiteY10" fmla="*/ 987050 h 2927671"/>
                <a:gd name="connsiteX11" fmla="*/ 5572671 w 6698730"/>
                <a:gd name="connsiteY11" fmla="*/ 1416589 h 2927671"/>
                <a:gd name="connsiteX12" fmla="*/ 5758599 w 6698730"/>
                <a:gd name="connsiteY12" fmla="*/ 1027285 h 2927671"/>
                <a:gd name="connsiteX13" fmla="*/ 5933936 w 6698730"/>
                <a:gd name="connsiteY13" fmla="*/ 1442193 h 2927671"/>
                <a:gd name="connsiteX14" fmla="*/ 6087782 w 6698730"/>
                <a:gd name="connsiteY14" fmla="*/ 1104095 h 2927671"/>
                <a:gd name="connsiteX15" fmla="*/ 6234316 w 6698730"/>
                <a:gd name="connsiteY15" fmla="*/ 1431220 h 2927671"/>
                <a:gd name="connsiteX16" fmla="*/ 6226239 w 6698730"/>
                <a:gd name="connsiteY16" fmla="*/ 2209374 h 2927671"/>
                <a:gd name="connsiteX17" fmla="*/ 6109728 w 6698730"/>
                <a:gd name="connsiteY17" fmla="*/ 2581766 h 2927671"/>
                <a:gd name="connsiteX18" fmla="*/ 6035663 w 6698730"/>
                <a:gd name="connsiteY18" fmla="*/ 2912780 h 2927671"/>
                <a:gd name="connsiteX19" fmla="*/ 6698730 w 6698730"/>
                <a:gd name="connsiteY19" fmla="*/ 2918844 h 2927671"/>
                <a:gd name="connsiteX0" fmla="*/ 0 w 6698730"/>
                <a:gd name="connsiteY0" fmla="*/ 2926720 h 2940676"/>
                <a:gd name="connsiteX1" fmla="*/ 5056993 w 6698730"/>
                <a:gd name="connsiteY1" fmla="*/ 2924519 h 2940676"/>
                <a:gd name="connsiteX2" fmla="*/ 4903026 w 6698730"/>
                <a:gd name="connsiteY2" fmla="*/ 2651182 h 2940676"/>
                <a:gd name="connsiteX3" fmla="*/ 4312476 w 6698730"/>
                <a:gd name="connsiteY3" fmla="*/ 1584382 h 2940676"/>
                <a:gd name="connsiteX4" fmla="*/ 4509452 w 6698730"/>
                <a:gd name="connsiteY4" fmla="*/ 1415903 h 2940676"/>
                <a:gd name="connsiteX5" fmla="*/ 4931601 w 6698730"/>
                <a:gd name="connsiteY5" fmla="*/ 1898707 h 2940676"/>
                <a:gd name="connsiteX6" fmla="*/ 4874451 w 6698730"/>
                <a:gd name="connsiteY6" fmla="*/ 431857 h 2940676"/>
                <a:gd name="connsiteX7" fmla="*/ 5014205 w 6698730"/>
                <a:gd name="connsiteY7" fmla="*/ 0 h 2940676"/>
                <a:gd name="connsiteX8" fmla="*/ 5150676 w 6698730"/>
                <a:gd name="connsiteY8" fmla="*/ 441382 h 2940676"/>
                <a:gd name="connsiteX9" fmla="*/ 5217351 w 6698730"/>
                <a:gd name="connsiteY9" fmla="*/ 1412932 h 2940676"/>
                <a:gd name="connsiteX10" fmla="*/ 5403810 w 6698730"/>
                <a:gd name="connsiteY10" fmla="*/ 987050 h 2940676"/>
                <a:gd name="connsiteX11" fmla="*/ 5572671 w 6698730"/>
                <a:gd name="connsiteY11" fmla="*/ 1416589 h 2940676"/>
                <a:gd name="connsiteX12" fmla="*/ 5758599 w 6698730"/>
                <a:gd name="connsiteY12" fmla="*/ 1027285 h 2940676"/>
                <a:gd name="connsiteX13" fmla="*/ 5933936 w 6698730"/>
                <a:gd name="connsiteY13" fmla="*/ 1442193 h 2940676"/>
                <a:gd name="connsiteX14" fmla="*/ 6087782 w 6698730"/>
                <a:gd name="connsiteY14" fmla="*/ 1104095 h 2940676"/>
                <a:gd name="connsiteX15" fmla="*/ 6234316 w 6698730"/>
                <a:gd name="connsiteY15" fmla="*/ 1431220 h 2940676"/>
                <a:gd name="connsiteX16" fmla="*/ 6226239 w 6698730"/>
                <a:gd name="connsiteY16" fmla="*/ 2209374 h 2940676"/>
                <a:gd name="connsiteX17" fmla="*/ 6109728 w 6698730"/>
                <a:gd name="connsiteY17" fmla="*/ 2581766 h 2940676"/>
                <a:gd name="connsiteX18" fmla="*/ 6042637 w 6698730"/>
                <a:gd name="connsiteY18" fmla="*/ 2940676 h 2940676"/>
                <a:gd name="connsiteX19" fmla="*/ 6698730 w 6698730"/>
                <a:gd name="connsiteY19" fmla="*/ 2918844 h 2940676"/>
                <a:gd name="connsiteX0" fmla="*/ 0 w 6705704"/>
                <a:gd name="connsiteY0" fmla="*/ 2926720 h 2940676"/>
                <a:gd name="connsiteX1" fmla="*/ 5056993 w 6705704"/>
                <a:gd name="connsiteY1" fmla="*/ 2924519 h 2940676"/>
                <a:gd name="connsiteX2" fmla="*/ 4903026 w 6705704"/>
                <a:gd name="connsiteY2" fmla="*/ 2651182 h 2940676"/>
                <a:gd name="connsiteX3" fmla="*/ 4312476 w 6705704"/>
                <a:gd name="connsiteY3" fmla="*/ 1584382 h 2940676"/>
                <a:gd name="connsiteX4" fmla="*/ 4509452 w 6705704"/>
                <a:gd name="connsiteY4" fmla="*/ 1415903 h 2940676"/>
                <a:gd name="connsiteX5" fmla="*/ 4931601 w 6705704"/>
                <a:gd name="connsiteY5" fmla="*/ 1898707 h 2940676"/>
                <a:gd name="connsiteX6" fmla="*/ 4874451 w 6705704"/>
                <a:gd name="connsiteY6" fmla="*/ 431857 h 2940676"/>
                <a:gd name="connsiteX7" fmla="*/ 5014205 w 6705704"/>
                <a:gd name="connsiteY7" fmla="*/ 0 h 2940676"/>
                <a:gd name="connsiteX8" fmla="*/ 5150676 w 6705704"/>
                <a:gd name="connsiteY8" fmla="*/ 441382 h 2940676"/>
                <a:gd name="connsiteX9" fmla="*/ 5217351 w 6705704"/>
                <a:gd name="connsiteY9" fmla="*/ 1412932 h 2940676"/>
                <a:gd name="connsiteX10" fmla="*/ 5403810 w 6705704"/>
                <a:gd name="connsiteY10" fmla="*/ 987050 h 2940676"/>
                <a:gd name="connsiteX11" fmla="*/ 5572671 w 6705704"/>
                <a:gd name="connsiteY11" fmla="*/ 1416589 h 2940676"/>
                <a:gd name="connsiteX12" fmla="*/ 5758599 w 6705704"/>
                <a:gd name="connsiteY12" fmla="*/ 1027285 h 2940676"/>
                <a:gd name="connsiteX13" fmla="*/ 5933936 w 6705704"/>
                <a:gd name="connsiteY13" fmla="*/ 1442193 h 2940676"/>
                <a:gd name="connsiteX14" fmla="*/ 6087782 w 6705704"/>
                <a:gd name="connsiteY14" fmla="*/ 1104095 h 2940676"/>
                <a:gd name="connsiteX15" fmla="*/ 6234316 w 6705704"/>
                <a:gd name="connsiteY15" fmla="*/ 1431220 h 2940676"/>
                <a:gd name="connsiteX16" fmla="*/ 6226239 w 6705704"/>
                <a:gd name="connsiteY16" fmla="*/ 2209374 h 2940676"/>
                <a:gd name="connsiteX17" fmla="*/ 6109728 w 6705704"/>
                <a:gd name="connsiteY17" fmla="*/ 2581766 h 2940676"/>
                <a:gd name="connsiteX18" fmla="*/ 6042637 w 6705704"/>
                <a:gd name="connsiteY18" fmla="*/ 2940676 h 2940676"/>
                <a:gd name="connsiteX19" fmla="*/ 6705704 w 6705704"/>
                <a:gd name="connsiteY19" fmla="*/ 2939766 h 2940676"/>
                <a:gd name="connsiteX0" fmla="*/ 0 w 6705704"/>
                <a:gd name="connsiteY0" fmla="*/ 2926720 h 2940676"/>
                <a:gd name="connsiteX1" fmla="*/ 5050019 w 6705704"/>
                <a:gd name="connsiteY1" fmla="*/ 2931493 h 2940676"/>
                <a:gd name="connsiteX2" fmla="*/ 4903026 w 6705704"/>
                <a:gd name="connsiteY2" fmla="*/ 2651182 h 2940676"/>
                <a:gd name="connsiteX3" fmla="*/ 4312476 w 6705704"/>
                <a:gd name="connsiteY3" fmla="*/ 1584382 h 2940676"/>
                <a:gd name="connsiteX4" fmla="*/ 4509452 w 6705704"/>
                <a:gd name="connsiteY4" fmla="*/ 1415903 h 2940676"/>
                <a:gd name="connsiteX5" fmla="*/ 4931601 w 6705704"/>
                <a:gd name="connsiteY5" fmla="*/ 1898707 h 2940676"/>
                <a:gd name="connsiteX6" fmla="*/ 4874451 w 6705704"/>
                <a:gd name="connsiteY6" fmla="*/ 431857 h 2940676"/>
                <a:gd name="connsiteX7" fmla="*/ 5014205 w 6705704"/>
                <a:gd name="connsiteY7" fmla="*/ 0 h 2940676"/>
                <a:gd name="connsiteX8" fmla="*/ 5150676 w 6705704"/>
                <a:gd name="connsiteY8" fmla="*/ 441382 h 2940676"/>
                <a:gd name="connsiteX9" fmla="*/ 5217351 w 6705704"/>
                <a:gd name="connsiteY9" fmla="*/ 1412932 h 2940676"/>
                <a:gd name="connsiteX10" fmla="*/ 5403810 w 6705704"/>
                <a:gd name="connsiteY10" fmla="*/ 987050 h 2940676"/>
                <a:gd name="connsiteX11" fmla="*/ 5572671 w 6705704"/>
                <a:gd name="connsiteY11" fmla="*/ 1416589 h 2940676"/>
                <a:gd name="connsiteX12" fmla="*/ 5758599 w 6705704"/>
                <a:gd name="connsiteY12" fmla="*/ 1027285 h 2940676"/>
                <a:gd name="connsiteX13" fmla="*/ 5933936 w 6705704"/>
                <a:gd name="connsiteY13" fmla="*/ 1442193 h 2940676"/>
                <a:gd name="connsiteX14" fmla="*/ 6087782 w 6705704"/>
                <a:gd name="connsiteY14" fmla="*/ 1104095 h 2940676"/>
                <a:gd name="connsiteX15" fmla="*/ 6234316 w 6705704"/>
                <a:gd name="connsiteY15" fmla="*/ 1431220 h 2940676"/>
                <a:gd name="connsiteX16" fmla="*/ 6226239 w 6705704"/>
                <a:gd name="connsiteY16" fmla="*/ 2209374 h 2940676"/>
                <a:gd name="connsiteX17" fmla="*/ 6109728 w 6705704"/>
                <a:gd name="connsiteY17" fmla="*/ 2581766 h 2940676"/>
                <a:gd name="connsiteX18" fmla="*/ 6042637 w 6705704"/>
                <a:gd name="connsiteY18" fmla="*/ 2940676 h 2940676"/>
                <a:gd name="connsiteX19" fmla="*/ 6705704 w 6705704"/>
                <a:gd name="connsiteY19" fmla="*/ 2939766 h 2940676"/>
                <a:gd name="connsiteX0" fmla="*/ 0 w 7031072"/>
                <a:gd name="connsiteY0" fmla="*/ 2926720 h 2940676"/>
                <a:gd name="connsiteX1" fmla="*/ 5050019 w 7031072"/>
                <a:gd name="connsiteY1" fmla="*/ 2931493 h 2940676"/>
                <a:gd name="connsiteX2" fmla="*/ 4903026 w 7031072"/>
                <a:gd name="connsiteY2" fmla="*/ 2651182 h 2940676"/>
                <a:gd name="connsiteX3" fmla="*/ 4312476 w 7031072"/>
                <a:gd name="connsiteY3" fmla="*/ 1584382 h 2940676"/>
                <a:gd name="connsiteX4" fmla="*/ 4509452 w 7031072"/>
                <a:gd name="connsiteY4" fmla="*/ 1415903 h 2940676"/>
                <a:gd name="connsiteX5" fmla="*/ 4931601 w 7031072"/>
                <a:gd name="connsiteY5" fmla="*/ 1898707 h 2940676"/>
                <a:gd name="connsiteX6" fmla="*/ 4874451 w 7031072"/>
                <a:gd name="connsiteY6" fmla="*/ 431857 h 2940676"/>
                <a:gd name="connsiteX7" fmla="*/ 5014205 w 7031072"/>
                <a:gd name="connsiteY7" fmla="*/ 0 h 2940676"/>
                <a:gd name="connsiteX8" fmla="*/ 5150676 w 7031072"/>
                <a:gd name="connsiteY8" fmla="*/ 441382 h 2940676"/>
                <a:gd name="connsiteX9" fmla="*/ 5217351 w 7031072"/>
                <a:gd name="connsiteY9" fmla="*/ 1412932 h 2940676"/>
                <a:gd name="connsiteX10" fmla="*/ 5403810 w 7031072"/>
                <a:gd name="connsiteY10" fmla="*/ 987050 h 2940676"/>
                <a:gd name="connsiteX11" fmla="*/ 5572671 w 7031072"/>
                <a:gd name="connsiteY11" fmla="*/ 1416589 h 2940676"/>
                <a:gd name="connsiteX12" fmla="*/ 5758599 w 7031072"/>
                <a:gd name="connsiteY12" fmla="*/ 1027285 h 2940676"/>
                <a:gd name="connsiteX13" fmla="*/ 5933936 w 7031072"/>
                <a:gd name="connsiteY13" fmla="*/ 1442193 h 2940676"/>
                <a:gd name="connsiteX14" fmla="*/ 6087782 w 7031072"/>
                <a:gd name="connsiteY14" fmla="*/ 1104095 h 2940676"/>
                <a:gd name="connsiteX15" fmla="*/ 6234316 w 7031072"/>
                <a:gd name="connsiteY15" fmla="*/ 1431220 h 2940676"/>
                <a:gd name="connsiteX16" fmla="*/ 6226239 w 7031072"/>
                <a:gd name="connsiteY16" fmla="*/ 2209374 h 2940676"/>
                <a:gd name="connsiteX17" fmla="*/ 6109728 w 7031072"/>
                <a:gd name="connsiteY17" fmla="*/ 2581766 h 2940676"/>
                <a:gd name="connsiteX18" fmla="*/ 6042637 w 7031072"/>
                <a:gd name="connsiteY18" fmla="*/ 2940676 h 2940676"/>
                <a:gd name="connsiteX19" fmla="*/ 7031072 w 7031072"/>
                <a:gd name="connsiteY19" fmla="*/ 2939766 h 2940676"/>
                <a:gd name="connsiteX0" fmla="*/ 0 w 8920705"/>
                <a:gd name="connsiteY0" fmla="*/ 2914206 h 2940676"/>
                <a:gd name="connsiteX1" fmla="*/ 6939652 w 8920705"/>
                <a:gd name="connsiteY1" fmla="*/ 2931493 h 2940676"/>
                <a:gd name="connsiteX2" fmla="*/ 6792659 w 8920705"/>
                <a:gd name="connsiteY2" fmla="*/ 2651182 h 2940676"/>
                <a:gd name="connsiteX3" fmla="*/ 6202109 w 8920705"/>
                <a:gd name="connsiteY3" fmla="*/ 1584382 h 2940676"/>
                <a:gd name="connsiteX4" fmla="*/ 6399085 w 8920705"/>
                <a:gd name="connsiteY4" fmla="*/ 1415903 h 2940676"/>
                <a:gd name="connsiteX5" fmla="*/ 6821234 w 8920705"/>
                <a:gd name="connsiteY5" fmla="*/ 1898707 h 2940676"/>
                <a:gd name="connsiteX6" fmla="*/ 6764084 w 8920705"/>
                <a:gd name="connsiteY6" fmla="*/ 431857 h 2940676"/>
                <a:gd name="connsiteX7" fmla="*/ 6903838 w 8920705"/>
                <a:gd name="connsiteY7" fmla="*/ 0 h 2940676"/>
                <a:gd name="connsiteX8" fmla="*/ 7040309 w 8920705"/>
                <a:gd name="connsiteY8" fmla="*/ 441382 h 2940676"/>
                <a:gd name="connsiteX9" fmla="*/ 7106984 w 8920705"/>
                <a:gd name="connsiteY9" fmla="*/ 1412932 h 2940676"/>
                <a:gd name="connsiteX10" fmla="*/ 7293443 w 8920705"/>
                <a:gd name="connsiteY10" fmla="*/ 987050 h 2940676"/>
                <a:gd name="connsiteX11" fmla="*/ 7462304 w 8920705"/>
                <a:gd name="connsiteY11" fmla="*/ 1416589 h 2940676"/>
                <a:gd name="connsiteX12" fmla="*/ 7648232 w 8920705"/>
                <a:gd name="connsiteY12" fmla="*/ 1027285 h 2940676"/>
                <a:gd name="connsiteX13" fmla="*/ 7823569 w 8920705"/>
                <a:gd name="connsiteY13" fmla="*/ 1442193 h 2940676"/>
                <a:gd name="connsiteX14" fmla="*/ 7977415 w 8920705"/>
                <a:gd name="connsiteY14" fmla="*/ 1104095 h 2940676"/>
                <a:gd name="connsiteX15" fmla="*/ 8123949 w 8920705"/>
                <a:gd name="connsiteY15" fmla="*/ 1431220 h 2940676"/>
                <a:gd name="connsiteX16" fmla="*/ 8115872 w 8920705"/>
                <a:gd name="connsiteY16" fmla="*/ 2209374 h 2940676"/>
                <a:gd name="connsiteX17" fmla="*/ 7999361 w 8920705"/>
                <a:gd name="connsiteY17" fmla="*/ 2581766 h 2940676"/>
                <a:gd name="connsiteX18" fmla="*/ 7932270 w 8920705"/>
                <a:gd name="connsiteY18" fmla="*/ 2940676 h 2940676"/>
                <a:gd name="connsiteX19" fmla="*/ 8920705 w 8920705"/>
                <a:gd name="connsiteY19" fmla="*/ 2939766 h 2940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920705" h="2940676">
                  <a:moveTo>
                    <a:pt x="0" y="2914206"/>
                  </a:moveTo>
                  <a:cubicBezTo>
                    <a:pt x="92107" y="2906013"/>
                    <a:pt x="6067894" y="2940882"/>
                    <a:pt x="6939652" y="2931493"/>
                  </a:cubicBezTo>
                  <a:cubicBezTo>
                    <a:pt x="6928422" y="2809692"/>
                    <a:pt x="6861188" y="2719585"/>
                    <a:pt x="6792659" y="2651182"/>
                  </a:cubicBezTo>
                  <a:cubicBezTo>
                    <a:pt x="6456819" y="2288268"/>
                    <a:pt x="6516003" y="2046052"/>
                    <a:pt x="6202109" y="1584382"/>
                  </a:cubicBezTo>
                  <a:cubicBezTo>
                    <a:pt x="6022250" y="1333302"/>
                    <a:pt x="6266371" y="1276991"/>
                    <a:pt x="6399085" y="1415903"/>
                  </a:cubicBezTo>
                  <a:cubicBezTo>
                    <a:pt x="6498348" y="1535385"/>
                    <a:pt x="6663449" y="1643894"/>
                    <a:pt x="6821234" y="1898707"/>
                  </a:cubicBezTo>
                  <a:lnTo>
                    <a:pt x="6764084" y="431857"/>
                  </a:lnTo>
                  <a:cubicBezTo>
                    <a:pt x="6812666" y="238595"/>
                    <a:pt x="6825664" y="218012"/>
                    <a:pt x="6903838" y="0"/>
                  </a:cubicBezTo>
                  <a:cubicBezTo>
                    <a:pt x="6971299" y="221184"/>
                    <a:pt x="6998418" y="248742"/>
                    <a:pt x="7040309" y="441382"/>
                  </a:cubicBezTo>
                  <a:lnTo>
                    <a:pt x="7106984" y="1412932"/>
                  </a:lnTo>
                  <a:cubicBezTo>
                    <a:pt x="7089433" y="1278325"/>
                    <a:pt x="7135468" y="987050"/>
                    <a:pt x="7293443" y="987050"/>
                  </a:cubicBezTo>
                  <a:cubicBezTo>
                    <a:pt x="7480678" y="994365"/>
                    <a:pt x="7461086" y="1267236"/>
                    <a:pt x="7462304" y="1416589"/>
                  </a:cubicBezTo>
                  <a:cubicBezTo>
                    <a:pt x="7475093" y="1229174"/>
                    <a:pt x="7506945" y="1022409"/>
                    <a:pt x="7648232" y="1027285"/>
                  </a:cubicBezTo>
                  <a:cubicBezTo>
                    <a:pt x="7815124" y="1024846"/>
                    <a:pt x="7819301" y="1241636"/>
                    <a:pt x="7823569" y="1442193"/>
                  </a:cubicBezTo>
                  <a:cubicBezTo>
                    <a:pt x="7821639" y="1283431"/>
                    <a:pt x="7821891" y="1102266"/>
                    <a:pt x="7977415" y="1104095"/>
                  </a:cubicBezTo>
                  <a:cubicBezTo>
                    <a:pt x="8089047" y="1113238"/>
                    <a:pt x="8099654" y="1249445"/>
                    <a:pt x="8123949" y="1431220"/>
                  </a:cubicBezTo>
                  <a:cubicBezTo>
                    <a:pt x="8150518" y="1738154"/>
                    <a:pt x="8144167" y="1887810"/>
                    <a:pt x="8115872" y="2209374"/>
                  </a:cubicBezTo>
                  <a:cubicBezTo>
                    <a:pt x="8095107" y="2412104"/>
                    <a:pt x="8042097" y="2466856"/>
                    <a:pt x="7999361" y="2581766"/>
                  </a:cubicBezTo>
                  <a:cubicBezTo>
                    <a:pt x="7927365" y="2689360"/>
                    <a:pt x="7912762" y="2730555"/>
                    <a:pt x="7932270" y="2940676"/>
                  </a:cubicBezTo>
                  <a:lnTo>
                    <a:pt x="8920705" y="2939766"/>
                  </a:lnTo>
                </a:path>
              </a:pathLst>
            </a:cu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="" xmlns:a16="http://schemas.microsoft.com/office/drawing/2014/main" id="{C2684A7C-FB99-4C63-8A69-68F5E4B56AA3}"/>
                </a:ext>
              </a:extLst>
            </p:cNvPr>
            <p:cNvSpPr/>
            <p:nvPr/>
          </p:nvSpPr>
          <p:spPr>
            <a:xfrm>
              <a:off x="6994202" y="1930801"/>
              <a:ext cx="227917" cy="26961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952399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19753" y="276104"/>
            <a:ext cx="10760783" cy="724247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WEB – BANNER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792E64FA-C4EA-4909-BD69-23A1BD66C31F}"/>
              </a:ext>
            </a:extLst>
          </p:cNvPr>
          <p:cNvCxnSpPr>
            <a:cxnSpLocks/>
            <a:stCxn id="20" idx="2"/>
          </p:cNvCxnSpPr>
          <p:nvPr/>
        </p:nvCxnSpPr>
        <p:spPr>
          <a:xfrm>
            <a:off x="4780744" y="3676410"/>
            <a:ext cx="1315257" cy="1466162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ED3241BA-EE79-4BF4-82F2-A992447AE9D0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2176527" y="3749346"/>
            <a:ext cx="2944452" cy="1324068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BDFFD2CA-AD3A-4AB2-90F0-ED538A95CB53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6096004" y="3701568"/>
            <a:ext cx="1300602" cy="1441004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3EB3FF1B-EF48-4FE8-A49B-1E457C59521E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7036781" y="3676410"/>
            <a:ext cx="2975688" cy="1397004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DE84F4D4-E62A-4B2F-A130-DC75EC149F25}"/>
              </a:ext>
            </a:extLst>
          </p:cNvPr>
          <p:cNvSpPr/>
          <p:nvPr/>
        </p:nvSpPr>
        <p:spPr>
          <a:xfrm>
            <a:off x="5183610" y="4209724"/>
            <a:ext cx="1809042" cy="1809042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b="1" dirty="0" smtClean="0">
                <a:solidFill>
                  <a:srgbClr val="FAB117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endParaRPr lang="ko-KR" altLang="en-US" sz="3000" b="1" dirty="0">
              <a:solidFill>
                <a:srgbClr val="FAB1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Placeholder 12">
            <a:extLst>
              <a:ext uri="{FF2B5EF4-FFF2-40B4-BE49-F238E27FC236}">
                <a16:creationId xmlns="" xmlns:a16="http://schemas.microsoft.com/office/drawing/2014/main" id="{39E5C256-3C97-45ED-B941-6F2C4D756FA5}"/>
              </a:ext>
            </a:extLst>
          </p:cNvPr>
          <p:cNvSpPr txBox="1">
            <a:spLocks/>
          </p:cNvSpPr>
          <p:nvPr/>
        </p:nvSpPr>
        <p:spPr>
          <a:xfrm>
            <a:off x="5441103" y="4865898"/>
            <a:ext cx="1318084" cy="76568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="" xmlns:a16="http://schemas.microsoft.com/office/drawing/2014/main" id="{454333DC-8798-419D-92B6-5AC050757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51364"/>
              </p:ext>
            </p:extLst>
          </p:nvPr>
        </p:nvGraphicFramePr>
        <p:xfrm>
          <a:off x="940781" y="1846405"/>
          <a:ext cx="2471493" cy="19029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1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88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64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652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15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200" b="1" dirty="0" smtClean="0">
                          <a:latin typeface="Times" pitchFamily="18" charset="0"/>
                          <a:cs typeface="Times" pitchFamily="18" charset="0"/>
                        </a:rPr>
                        <a:t>Đ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ặt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banner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quảng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bá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thương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hiệu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ở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vị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trí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cuối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tất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cả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các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trang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bài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viết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trong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chuyên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mục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được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tài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trợ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trong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thời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gian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hợp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đồng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.</a:t>
                      </a:r>
                      <a:endParaRPr lang="en-US" sz="1200" b="1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52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70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WEB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52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="" xmlns:a16="http://schemas.microsoft.com/office/drawing/2014/main" id="{C3420C5C-B8E6-4B2C-9BB3-E9B2BDC8E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320149"/>
              </p:ext>
            </p:extLst>
          </p:nvPr>
        </p:nvGraphicFramePr>
        <p:xfrm>
          <a:off x="3556642" y="1846404"/>
          <a:ext cx="2448205" cy="18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08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37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ctr"/>
                      <a:r>
                        <a:rPr lang="en-US" sz="1600" dirty="0" err="1" smtClean="0">
                          <a:latin typeface="Times" pitchFamily="18" charset="0"/>
                          <a:cs typeface="Times" pitchFamily="18" charset="0"/>
                        </a:rPr>
                        <a:t>Tiếp</a:t>
                      </a:r>
                      <a:r>
                        <a:rPr lang="en-US" sz="1600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" pitchFamily="18" charset="0"/>
                          <a:cs typeface="Times" pitchFamily="18" charset="0"/>
                        </a:rPr>
                        <a:t>cận</a:t>
                      </a:r>
                      <a:r>
                        <a:rPr lang="en-US" sz="1600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" pitchFamily="18" charset="0"/>
                          <a:cs typeface="Times" pitchFamily="18" charset="0"/>
                        </a:rPr>
                        <a:t>đúng</a:t>
                      </a:r>
                      <a:r>
                        <a:rPr lang="en-US" sz="1600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" pitchFamily="18" charset="0"/>
                          <a:cs typeface="Times" pitchFamily="18" charset="0"/>
                        </a:rPr>
                        <a:t>đối</a:t>
                      </a:r>
                      <a:r>
                        <a:rPr lang="en-US" sz="1600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" pitchFamily="18" charset="0"/>
                          <a:cs typeface="Times" pitchFamily="18" charset="0"/>
                        </a:rPr>
                        <a:t>tượng</a:t>
                      </a:r>
                      <a:r>
                        <a:rPr lang="en-US" sz="1600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" pitchFamily="18" charset="0"/>
                          <a:cs typeface="Times" pitchFamily="18" charset="0"/>
                        </a:rPr>
                        <a:t>khách</a:t>
                      </a:r>
                      <a:r>
                        <a:rPr lang="en-US" sz="1600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" pitchFamily="18" charset="0"/>
                          <a:cs typeface="Times" pitchFamily="18" charset="0"/>
                        </a:rPr>
                        <a:t>hàng</a:t>
                      </a:r>
                      <a:r>
                        <a:rPr lang="en-US" sz="1600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" pitchFamily="18" charset="0"/>
                          <a:cs typeface="Times" pitchFamily="18" charset="0"/>
                        </a:rPr>
                        <a:t>mục</a:t>
                      </a:r>
                      <a:r>
                        <a:rPr lang="en-US" sz="1600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" pitchFamily="18" charset="0"/>
                          <a:cs typeface="Times" pitchFamily="18" charset="0"/>
                        </a:rPr>
                        <a:t>tiêu</a:t>
                      </a:r>
                      <a:r>
                        <a:rPr lang="en-US" sz="1600" dirty="0" smtClean="0">
                          <a:latin typeface="Times" pitchFamily="18" charset="0"/>
                          <a:cs typeface="Times" pitchFamily="18" charset="0"/>
                        </a:rPr>
                        <a:t>.</a:t>
                      </a:r>
                      <a:endParaRPr lang="en-US" sz="1600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WEB</a:t>
                      </a:r>
                      <a:endParaRPr lang="en-US" altLang="ko-KR" sz="1200" b="1" strike="noStrike" dirty="0">
                        <a:solidFill>
                          <a:schemeClr val="bg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="" xmlns:a16="http://schemas.microsoft.com/office/drawing/2014/main" id="{704F35C0-DBF2-48A2-83DE-730C3BC2B8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355256"/>
              </p:ext>
            </p:extLst>
          </p:nvPr>
        </p:nvGraphicFramePr>
        <p:xfrm>
          <a:off x="6172504" y="1846404"/>
          <a:ext cx="2448205" cy="18551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08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37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Gắn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link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vào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banner ở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vị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trí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cuối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tất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cả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các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trang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bài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viết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trong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chuyên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mục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được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tài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trợ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trong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thời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gian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hợp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" pitchFamily="18" charset="0"/>
                          <a:cs typeface="Times" pitchFamily="18" charset="0"/>
                        </a:rPr>
                        <a:t>đồng</a:t>
                      </a:r>
                      <a:r>
                        <a:rPr lang="en-US" sz="1200" b="1" dirty="0" smtClean="0">
                          <a:latin typeface="Times" pitchFamily="18" charset="0"/>
                          <a:cs typeface="Times" pitchFamily="18" charset="0"/>
                        </a:rPr>
                        <a:t>.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WEB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="" xmlns:a16="http://schemas.microsoft.com/office/drawing/2014/main" id="{97979DCC-3D63-4BE1-90B7-428AB6EEC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137066"/>
              </p:ext>
            </p:extLst>
          </p:nvPr>
        </p:nvGraphicFramePr>
        <p:xfrm>
          <a:off x="8788367" y="1846404"/>
          <a:ext cx="2448205" cy="18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08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37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/>
                      <a:endParaRPr lang="en-US" sz="1600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WEB</a:t>
                      </a:r>
                      <a:endParaRPr lang="en-US" altLang="ko-KR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20371" y="1951463"/>
            <a:ext cx="17841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1600" dirty="0" err="1">
                <a:latin typeface="Times" pitchFamily="18" charset="0"/>
                <a:cs typeface="Times" pitchFamily="18" charset="0"/>
              </a:rPr>
              <a:t>Dễ</a:t>
            </a:r>
            <a:r>
              <a:rPr lang="en-US" sz="1600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1600" dirty="0" err="1">
                <a:latin typeface="Times" pitchFamily="18" charset="0"/>
                <a:cs typeface="Times" pitchFamily="18" charset="0"/>
              </a:rPr>
              <a:t>đo</a:t>
            </a:r>
            <a:r>
              <a:rPr lang="en-US" sz="1600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1600" dirty="0" err="1">
                <a:latin typeface="Times" pitchFamily="18" charset="0"/>
                <a:cs typeface="Times" pitchFamily="18" charset="0"/>
              </a:rPr>
              <a:t>lường</a:t>
            </a:r>
            <a:r>
              <a:rPr lang="en-US" sz="1600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1600" dirty="0" err="1">
                <a:latin typeface="Times" pitchFamily="18" charset="0"/>
                <a:cs typeface="Times" pitchFamily="18" charset="0"/>
              </a:rPr>
              <a:t>số</a:t>
            </a:r>
            <a:r>
              <a:rPr lang="en-US" sz="1600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1600" dirty="0" err="1">
                <a:latin typeface="Times" pitchFamily="18" charset="0"/>
                <a:cs typeface="Times" pitchFamily="18" charset="0"/>
              </a:rPr>
              <a:t>lượng</a:t>
            </a:r>
            <a:r>
              <a:rPr lang="en-US" sz="1600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1600" dirty="0" err="1">
                <a:latin typeface="Times" pitchFamily="18" charset="0"/>
                <a:cs typeface="Times" pitchFamily="18" charset="0"/>
              </a:rPr>
              <a:t>người</a:t>
            </a:r>
            <a:r>
              <a:rPr lang="en-US" sz="1600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1600" dirty="0" err="1">
                <a:latin typeface="Times" pitchFamily="18" charset="0"/>
                <a:cs typeface="Times" pitchFamily="18" charset="0"/>
              </a:rPr>
              <a:t>đã</a:t>
            </a:r>
            <a:r>
              <a:rPr lang="en-US" sz="1600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1600" dirty="0" err="1">
                <a:latin typeface="Times" pitchFamily="18" charset="0"/>
                <a:cs typeface="Times" pitchFamily="18" charset="0"/>
              </a:rPr>
              <a:t>tiếp</a:t>
            </a:r>
            <a:r>
              <a:rPr lang="en-US" sz="1600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1600" dirty="0" err="1">
                <a:latin typeface="Times" pitchFamily="18" charset="0"/>
                <a:cs typeface="Times" pitchFamily="18" charset="0"/>
              </a:rPr>
              <a:t>cận</a:t>
            </a:r>
            <a:r>
              <a:rPr lang="en-US" sz="1600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1600" dirty="0" err="1">
                <a:latin typeface="Times" pitchFamily="18" charset="0"/>
                <a:cs typeface="Times" pitchFamily="18" charset="0"/>
              </a:rPr>
              <a:t>và</a:t>
            </a:r>
            <a:r>
              <a:rPr lang="en-US" sz="1600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1600" dirty="0" err="1">
                <a:latin typeface="Times" pitchFamily="18" charset="0"/>
                <a:cs typeface="Times" pitchFamily="18" charset="0"/>
              </a:rPr>
              <a:t>mức</a:t>
            </a:r>
            <a:r>
              <a:rPr lang="en-US" sz="1600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1600" dirty="0" err="1">
                <a:latin typeface="Times" pitchFamily="18" charset="0"/>
                <a:cs typeface="Times" pitchFamily="18" charset="0"/>
              </a:rPr>
              <a:t>tương</a:t>
            </a:r>
            <a:r>
              <a:rPr lang="en-US" sz="1600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1600" dirty="0" err="1">
                <a:latin typeface="Times" pitchFamily="18" charset="0"/>
                <a:cs typeface="Times" pitchFamily="18" charset="0"/>
              </a:rPr>
              <a:t>tác</a:t>
            </a:r>
            <a:r>
              <a:rPr lang="en-US" sz="1600" dirty="0" smtClean="0">
                <a:latin typeface="Times" pitchFamily="18" charset="0"/>
                <a:cs typeface="Times" pitchFamily="18" charset="0"/>
              </a:rPr>
              <a:t>.</a:t>
            </a:r>
            <a:endParaRPr lang="en-US" sz="1600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14" name="Picture 13" descr="Radi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9878" y="5608916"/>
            <a:ext cx="13493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5035812" y="6280665"/>
            <a:ext cx="2262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i="1" dirty="0" err="1">
                <a:latin typeface="Times" pitchFamily="18" charset="0"/>
              </a:rPr>
              <a:t>Bản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quyền</a:t>
            </a:r>
            <a:r>
              <a:rPr lang="en-US" i="1" dirty="0">
                <a:latin typeface="Times" pitchFamily="18" charset="0"/>
              </a:rPr>
              <a:t> </a:t>
            </a:r>
            <a:r>
              <a:rPr lang="en-US" i="1" dirty="0" err="1">
                <a:latin typeface="Times" pitchFamily="18" charset="0"/>
              </a:rPr>
              <a:t>thuộc</a:t>
            </a:r>
            <a:r>
              <a:rPr lang="en-US" i="1" dirty="0">
                <a:latin typeface="Times" pitchFamily="18" charset="0"/>
              </a:rPr>
              <a:t> VOH</a:t>
            </a:r>
          </a:p>
        </p:txBody>
      </p:sp>
    </p:spTree>
    <p:extLst>
      <p:ext uri="{BB962C8B-B14F-4D97-AF65-F5344CB8AC3E}">
        <p14:creationId xmlns:p14="http://schemas.microsoft.com/office/powerpoint/2010/main" val="90855063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</TotalTime>
  <Words>740</Words>
  <Application>Microsoft Office PowerPoint</Application>
  <PresentationFormat>Custom</PresentationFormat>
  <Paragraphs>113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user</cp:lastModifiedBy>
  <cp:revision>173</cp:revision>
  <dcterms:created xsi:type="dcterms:W3CDTF">2018-04-24T17:14:44Z</dcterms:created>
  <dcterms:modified xsi:type="dcterms:W3CDTF">2020-08-24T04:19:34Z</dcterms:modified>
</cp:coreProperties>
</file>