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Lst>
  <p:notesMasterIdLst>
    <p:notesMasterId r:id="rId24"/>
  </p:notesMasterIdLst>
  <p:handoutMasterIdLst>
    <p:handoutMasterId r:id="rId25"/>
  </p:handoutMasterIdLst>
  <p:sldIdLst>
    <p:sldId id="283" r:id="rId4"/>
    <p:sldId id="271" r:id="rId5"/>
    <p:sldId id="272" r:id="rId6"/>
    <p:sldId id="296" r:id="rId7"/>
    <p:sldId id="383" r:id="rId8"/>
    <p:sldId id="360" r:id="rId9"/>
    <p:sldId id="368" r:id="rId10"/>
    <p:sldId id="382" r:id="rId11"/>
    <p:sldId id="369" r:id="rId12"/>
    <p:sldId id="370" r:id="rId13"/>
    <p:sldId id="371" r:id="rId14"/>
    <p:sldId id="381" r:id="rId15"/>
    <p:sldId id="380" r:id="rId16"/>
    <p:sldId id="372" r:id="rId17"/>
    <p:sldId id="379" r:id="rId18"/>
    <p:sldId id="278" r:id="rId19"/>
    <p:sldId id="374" r:id="rId20"/>
    <p:sldId id="376" r:id="rId21"/>
    <p:sldId id="377" r:id="rId22"/>
    <p:sldId id="3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92" autoAdjust="0"/>
    <p:restoredTop sz="96196" autoAdjust="0"/>
  </p:normalViewPr>
  <p:slideViewPr>
    <p:cSldViewPr snapToGrid="0" showGuides="1">
      <p:cViewPr varScale="1">
        <p:scale>
          <a:sx n="70" d="100"/>
          <a:sy n="70" d="100"/>
        </p:scale>
        <p:origin x="678" y="54"/>
      </p:cViewPr>
      <p:guideLst>
        <p:guide orient="horz" pos="2136"/>
        <p:guide pos="3840"/>
      </p:guideLst>
    </p:cSldViewPr>
  </p:slideViewPr>
  <p:notesTextViewPr>
    <p:cViewPr>
      <p:scale>
        <a:sx n="1" d="1"/>
        <a:sy n="1" d="1"/>
      </p:scale>
      <p:origin x="0" y="0"/>
    </p:cViewPr>
  </p:notesTextViewPr>
  <p:notesViewPr>
    <p:cSldViewPr snapToGrid="0" showGuides="1">
      <p:cViewPr varScale="1">
        <p:scale>
          <a:sx n="83" d="100"/>
          <a:sy n="83" d="100"/>
        </p:scale>
        <p:origin x="504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image" Target="../media/image13.jpeg"/><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50" baseline="0">
                <a:solidFill>
                  <a:srgbClr val="C00000"/>
                </a:solidFill>
                <a:latin typeface="Arial" panose="020B0604020202020204" pitchFamily="34" charset="0"/>
                <a:ea typeface="+mn-ea"/>
                <a:cs typeface="Arial" panose="020B0604020202020204" pitchFamily="34" charset="0"/>
              </a:defRPr>
            </a:pPr>
            <a:r>
              <a:rPr lang="en-US" sz="1800" b="1" dirty="0" err="1">
                <a:solidFill>
                  <a:srgbClr val="C00000"/>
                </a:solidFill>
                <a:latin typeface="Arial" panose="020B0604020202020204" pitchFamily="34" charset="0"/>
                <a:cs typeface="Arial" panose="020B0604020202020204" pitchFamily="34" charset="0"/>
              </a:rPr>
              <a:t>Thiết</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bị</a:t>
            </a:r>
            <a:endParaRPr lang="en-US" sz="1800" b="1" dirty="0">
              <a:solidFill>
                <a:srgbClr val="C00000"/>
              </a:solidFill>
              <a:latin typeface="Arial" panose="020B0604020202020204" pitchFamily="34" charset="0"/>
              <a:cs typeface="Arial" panose="020B0604020202020204" pitchFamily="34" charset="0"/>
            </a:endParaRPr>
          </a:p>
        </c:rich>
      </c:tx>
      <c:layout>
        <c:manualLayout>
          <c:xMode val="edge"/>
          <c:yMode val="edge"/>
          <c:x val="1.8986639179406004E-2"/>
          <c:y val="4.8191039906987497E-2"/>
        </c:manualLayout>
      </c:layout>
      <c:overlay val="0"/>
      <c:spPr>
        <a:noFill/>
        <a:ln>
          <a:noFill/>
        </a:ln>
        <a:effectLst/>
      </c:spPr>
      <c:txPr>
        <a:bodyPr rot="0" spcFirstLastPara="1" vertOverflow="ellipsis" vert="horz" wrap="square" anchor="ctr" anchorCtr="1"/>
        <a:lstStyle/>
        <a:p>
          <a:pPr>
            <a:defRPr sz="1800" b="1" i="0" u="none" strike="noStrike" kern="1200" cap="all" spc="50" baseline="0">
              <a:solidFill>
                <a:srgbClr val="C00000"/>
              </a:solidFill>
              <a:latin typeface="Arial" panose="020B0604020202020204" pitchFamily="34" charset="0"/>
              <a:ea typeface="+mn-ea"/>
              <a:cs typeface="Arial" panose="020B0604020202020204" pitchFamily="34" charset="0"/>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2">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3DC-4028-A690-2F98EA67D8C1}"/>
              </c:ext>
            </c:extLst>
          </c:dPt>
          <c:dPt>
            <c:idx val="1"/>
            <c:bubble3D val="0"/>
            <c:spPr>
              <a:solidFill>
                <a:schemeClr val="accent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53DC-4028-A690-2F98EA67D8C1}"/>
              </c:ext>
            </c:extLst>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53DC-4028-A690-2F98EA67D8C1}"/>
              </c:ext>
            </c:extLst>
          </c:dPt>
          <c:dLbls>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Sheet1!$A$2:$A$4</c:f>
              <c:strCache>
                <c:ptCount val="3"/>
                <c:pt idx="0">
                  <c:v>Mobile</c:v>
                </c:pt>
                <c:pt idx="1">
                  <c:v>PC</c:v>
                </c:pt>
                <c:pt idx="2">
                  <c:v>Tablet</c:v>
                </c:pt>
              </c:strCache>
            </c:strRef>
          </c:cat>
          <c:val>
            <c:numRef>
              <c:f>Sheet1!$B$2:$B$4</c:f>
              <c:numCache>
                <c:formatCode>0%</c:formatCode>
                <c:ptCount val="3"/>
                <c:pt idx="0">
                  <c:v>0.85</c:v>
                </c:pt>
                <c:pt idx="1">
                  <c:v>0.12</c:v>
                </c:pt>
                <c:pt idx="2">
                  <c:v>0.03</c:v>
                </c:pt>
              </c:numCache>
            </c:numRef>
          </c:val>
          <c:extLst>
            <c:ext xmlns:c16="http://schemas.microsoft.com/office/drawing/2014/chart" uri="{C3380CC4-5D6E-409C-BE32-E72D297353CC}">
              <c16:uniqueId val="{00000006-53DC-4028-A690-2F98EA67D8C1}"/>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l"/>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UTM Facebook" panose="020404030505060202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20" normalizeH="0" baseline="0">
                <a:solidFill>
                  <a:srgbClr val="C00000"/>
                </a:solidFill>
                <a:latin typeface="Arial" panose="020B0604020202020204" pitchFamily="34" charset="0"/>
                <a:ea typeface="+mn-ea"/>
                <a:cs typeface="Arial" panose="020B0604020202020204" pitchFamily="34" charset="0"/>
              </a:defRPr>
            </a:pPr>
            <a:r>
              <a:rPr lang="en-US" sz="1800" b="1" dirty="0" err="1">
                <a:solidFill>
                  <a:srgbClr val="C00000"/>
                </a:solidFill>
                <a:latin typeface="Arial" panose="020B0604020202020204" pitchFamily="34" charset="0"/>
                <a:cs typeface="Arial" panose="020B0604020202020204" pitchFamily="34" charset="0"/>
              </a:rPr>
              <a:t>Vùng</a:t>
            </a:r>
            <a:r>
              <a:rPr lang="en-US" sz="1800" b="1" dirty="0">
                <a:solidFill>
                  <a:srgbClr val="C00000"/>
                </a:solidFill>
                <a:latin typeface="Arial" panose="020B0604020202020204" pitchFamily="34" charset="0"/>
                <a:cs typeface="Arial" panose="020B0604020202020204" pitchFamily="34" charset="0"/>
              </a:rPr>
              <a:t> MIỀN</a:t>
            </a:r>
          </a:p>
        </c:rich>
      </c:tx>
      <c:layout>
        <c:manualLayout>
          <c:xMode val="edge"/>
          <c:yMode val="edge"/>
          <c:x val="2.6616446910654033E-2"/>
          <c:y val="1.0143570121355437E-2"/>
        </c:manualLayout>
      </c:layout>
      <c:overlay val="0"/>
      <c:spPr>
        <a:noFill/>
        <a:ln>
          <a:noFill/>
        </a:ln>
        <a:effectLst/>
      </c:spPr>
      <c:txPr>
        <a:bodyPr rot="0" spcFirstLastPara="1" vertOverflow="ellipsis" vert="horz" wrap="square" anchor="ctr" anchorCtr="1"/>
        <a:lstStyle/>
        <a:p>
          <a:pPr>
            <a:defRPr sz="1800" b="1" i="0" u="none" strike="noStrike" kern="1200" cap="all" spc="120" normalizeH="0" baseline="0">
              <a:solidFill>
                <a:srgbClr val="C0000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percentStacked"/>
        <c:varyColors val="0"/>
        <c:ser>
          <c:idx val="0"/>
          <c:order val="0"/>
          <c:tx>
            <c:strRef>
              <c:f>Sheet1!$B$1</c:f>
              <c:strCache>
                <c:ptCount val="1"/>
                <c:pt idx="0">
                  <c:v>Miền Nam</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c:f>
              <c:strCache>
                <c:ptCount val="1"/>
                <c:pt idx="0">
                  <c:v>Category 1</c:v>
                </c:pt>
              </c:strCache>
            </c:strRef>
          </c:cat>
          <c:val>
            <c:numRef>
              <c:f>Sheet1!$B$2</c:f>
              <c:numCache>
                <c:formatCode>0%</c:formatCode>
                <c:ptCount val="1"/>
                <c:pt idx="0">
                  <c:v>0.41</c:v>
                </c:pt>
              </c:numCache>
            </c:numRef>
          </c:val>
          <c:extLst>
            <c:ext xmlns:c16="http://schemas.microsoft.com/office/drawing/2014/chart" uri="{C3380CC4-5D6E-409C-BE32-E72D297353CC}">
              <c16:uniqueId val="{00000000-D0C5-4BF4-A6A1-EF9EA5B11CD8}"/>
            </c:ext>
          </c:extLst>
        </c:ser>
        <c:ser>
          <c:idx val="1"/>
          <c:order val="1"/>
          <c:tx>
            <c:strRef>
              <c:f>Sheet1!$C$1</c:f>
              <c:strCache>
                <c:ptCount val="1"/>
                <c:pt idx="0">
                  <c:v>Miền Trung</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c:f>
              <c:strCache>
                <c:ptCount val="1"/>
                <c:pt idx="0">
                  <c:v>Category 1</c:v>
                </c:pt>
              </c:strCache>
            </c:strRef>
          </c:cat>
          <c:val>
            <c:numRef>
              <c:f>Sheet1!$C$2</c:f>
              <c:numCache>
                <c:formatCode>0%</c:formatCode>
                <c:ptCount val="1"/>
                <c:pt idx="0">
                  <c:v>0.18</c:v>
                </c:pt>
              </c:numCache>
            </c:numRef>
          </c:val>
          <c:extLst>
            <c:ext xmlns:c16="http://schemas.microsoft.com/office/drawing/2014/chart" uri="{C3380CC4-5D6E-409C-BE32-E72D297353CC}">
              <c16:uniqueId val="{00000001-D0C5-4BF4-A6A1-EF9EA5B11CD8}"/>
            </c:ext>
          </c:extLst>
        </c:ser>
        <c:ser>
          <c:idx val="2"/>
          <c:order val="2"/>
          <c:tx>
            <c:strRef>
              <c:f>Sheet1!$D$1</c:f>
              <c:strCache>
                <c:ptCount val="1"/>
                <c:pt idx="0">
                  <c:v>Miền Bắc</c:v>
                </c:pt>
              </c:strCache>
            </c:strRef>
          </c:tx>
          <c:spPr>
            <a:solidFill>
              <a:srgbClr val="FFC000"/>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c:f>
              <c:strCache>
                <c:ptCount val="1"/>
                <c:pt idx="0">
                  <c:v>Category 1</c:v>
                </c:pt>
              </c:strCache>
            </c:strRef>
          </c:cat>
          <c:val>
            <c:numRef>
              <c:f>Sheet1!$D$2</c:f>
              <c:numCache>
                <c:formatCode>0%</c:formatCode>
                <c:ptCount val="1"/>
                <c:pt idx="0">
                  <c:v>0.41</c:v>
                </c:pt>
              </c:numCache>
            </c:numRef>
          </c:val>
          <c:extLst>
            <c:ext xmlns:c16="http://schemas.microsoft.com/office/drawing/2014/chart" uri="{C3380CC4-5D6E-409C-BE32-E72D297353CC}">
              <c16:uniqueId val="{00000002-D0C5-4BF4-A6A1-EF9EA5B11CD8}"/>
            </c:ext>
          </c:extLst>
        </c:ser>
        <c:dLbls>
          <c:dLblPos val="ctr"/>
          <c:showLegendKey val="0"/>
          <c:showVal val="1"/>
          <c:showCatName val="0"/>
          <c:showSerName val="0"/>
          <c:showPercent val="0"/>
          <c:showBubbleSize val="0"/>
        </c:dLbls>
        <c:gapWidth val="79"/>
        <c:overlap val="100"/>
        <c:axId val="486986880"/>
        <c:axId val="486988416"/>
      </c:barChart>
      <c:catAx>
        <c:axId val="486986880"/>
        <c:scaling>
          <c:orientation val="minMax"/>
        </c:scaling>
        <c:delete val="1"/>
        <c:axPos val="b"/>
        <c:numFmt formatCode="General" sourceLinked="1"/>
        <c:majorTickMark val="none"/>
        <c:minorTickMark val="none"/>
        <c:tickLblPos val="nextTo"/>
        <c:crossAx val="486988416"/>
        <c:crosses val="autoZero"/>
        <c:auto val="1"/>
        <c:lblAlgn val="ctr"/>
        <c:lblOffset val="100"/>
        <c:noMultiLvlLbl val="0"/>
      </c:catAx>
      <c:valAx>
        <c:axId val="486988416"/>
        <c:scaling>
          <c:orientation val="minMax"/>
        </c:scaling>
        <c:delete val="1"/>
        <c:axPos val="l"/>
        <c:numFmt formatCode="0%" sourceLinked="1"/>
        <c:majorTickMark val="none"/>
        <c:minorTickMark val="none"/>
        <c:tickLblPos val="nextTo"/>
        <c:crossAx val="486986880"/>
        <c:crosses val="autoZero"/>
        <c:crossBetween val="between"/>
      </c:valAx>
      <c:spPr>
        <a:noFill/>
        <a:ln>
          <a:noFill/>
        </a:ln>
        <a:effectLst/>
      </c:spPr>
    </c:plotArea>
    <c:legend>
      <c:legendPos val="l"/>
      <c:layout>
        <c:manualLayout>
          <c:xMode val="edge"/>
          <c:yMode val="edge"/>
          <c:x val="4.529336010040147E-2"/>
          <c:y val="0.19498683998238586"/>
          <c:w val="0.42743343926748878"/>
          <c:h val="0.7325436080332816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UTM Facebook" panose="020404030505060202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layout/>
      <c:overlay val="0"/>
      <c:spPr>
        <a:noFill/>
        <a:ln>
          <a:noFill/>
        </a:ln>
        <a:effectLst/>
      </c:spPr>
      <c:txPr>
        <a:bodyPr rot="0" spcFirstLastPara="1" vertOverflow="ellipsis" vert="horz" wrap="square" anchor="ctr" anchorCtr="1"/>
        <a:lstStyle/>
        <a:p>
          <a:pPr>
            <a:defRPr sz="2000" b="1" i="0" u="none" strike="noStrike" kern="1200" spc="0" baseline="0">
              <a:solidFill>
                <a:srgbClr val="C00000"/>
              </a:solidFill>
              <a:latin typeface="Arial" panose="020B0604020202020204" pitchFamily="34" charset="0"/>
              <a:ea typeface="+mn-ea"/>
              <a:cs typeface="Arial" panose="020B0604020202020204" pitchFamily="34" charset="0"/>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GIỚI TÍNH</c:v>
                </c:pt>
              </c:strCache>
            </c:strRef>
          </c:tx>
          <c:dPt>
            <c:idx val="0"/>
            <c:bubble3D val="0"/>
            <c:spPr>
              <a:solidFill>
                <a:schemeClr val="accent1">
                  <a:tint val="77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135A-4DDA-B753-0ACC15650987}"/>
              </c:ext>
            </c:extLst>
          </c:dPt>
          <c:dPt>
            <c:idx val="1"/>
            <c:bubble3D val="0"/>
            <c:spPr>
              <a:solidFill>
                <a:schemeClr val="accent1">
                  <a:shade val="7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135A-4DDA-B753-0ACC15650987}"/>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135A-4DDA-B753-0ACC15650987}"/>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3-135A-4DDA-B753-0ACC1565098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NAM</c:v>
                </c:pt>
                <c:pt idx="1">
                  <c:v>NỮ</c:v>
                </c:pt>
              </c:strCache>
            </c:strRef>
          </c:cat>
          <c:val>
            <c:numRef>
              <c:f>Sheet1!$B$2:$B$3</c:f>
              <c:numCache>
                <c:formatCode>0%</c:formatCode>
                <c:ptCount val="2"/>
                <c:pt idx="0">
                  <c:v>0.36</c:v>
                </c:pt>
                <c:pt idx="1">
                  <c:v>0.64</c:v>
                </c:pt>
              </c:numCache>
            </c:numRef>
          </c:val>
          <c:extLst>
            <c:ext xmlns:c16="http://schemas.microsoft.com/office/drawing/2014/chart" uri="{C3380CC4-5D6E-409C-BE32-E72D297353CC}">
              <c16:uniqueId val="{00000004-135A-4DDA-B753-0ACC15650987}"/>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0.38005480779352785"/>
          <c:y val="0.77200671398212828"/>
          <c:w val="0.23989015802800609"/>
          <c:h val="0.2279932860178716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rgbClr val="C00000"/>
                </a:solidFill>
                <a:latin typeface="Arial" panose="020B0604020202020204" pitchFamily="34" charset="0"/>
                <a:ea typeface="+mn-ea"/>
                <a:cs typeface="Arial" panose="020B0604020202020204" pitchFamily="34" charset="0"/>
              </a:defRPr>
            </a:pPr>
            <a:r>
              <a:rPr lang="en-US" sz="1800" b="1" dirty="0">
                <a:solidFill>
                  <a:srgbClr val="C00000"/>
                </a:solidFill>
                <a:latin typeface="Arial" panose="020B0604020202020204" pitchFamily="34" charset="0"/>
                <a:cs typeface="Arial" panose="020B0604020202020204" pitchFamily="34" charset="0"/>
              </a:rPr>
              <a:t>TÍNH</a:t>
            </a:r>
            <a:r>
              <a:rPr lang="en-US" sz="1800" b="1" baseline="0" dirty="0">
                <a:solidFill>
                  <a:srgbClr val="C00000"/>
                </a:solidFill>
                <a:latin typeface="Arial" panose="020B0604020202020204" pitchFamily="34" charset="0"/>
                <a:cs typeface="Arial" panose="020B0604020202020204" pitchFamily="34" charset="0"/>
              </a:rPr>
              <a:t> CHẤT NGƯỜI DÙNG</a:t>
            </a:r>
            <a:endParaRPr lang="vi-VN" sz="1800" b="1" dirty="0">
              <a:solidFill>
                <a:srgbClr val="C00000"/>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1" i="0" u="none" strike="noStrike" kern="1200" baseline="0">
              <a:solidFill>
                <a:srgbClr val="C00000"/>
              </a:solidFill>
              <a:latin typeface="Arial" panose="020B0604020202020204" pitchFamily="34" charset="0"/>
              <a:ea typeface="+mn-ea"/>
              <a:cs typeface="Arial" panose="020B0604020202020204" pitchFamily="34" charset="0"/>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Người dùng</c:v>
                </c:pt>
              </c:strCache>
            </c:strRef>
          </c:tx>
          <c:dPt>
            <c:idx val="0"/>
            <c:bubble3D val="0"/>
            <c:spPr>
              <a:blipFill>
                <a:blip xmlns:r="http://schemas.openxmlformats.org/officeDocument/2006/relationships" r:embed="rId3">
                  <a:duotone>
                    <a:schemeClr val="accent1">
                      <a:shade val="88000"/>
                      <a:lumMod val="88000"/>
                    </a:schemeClr>
                    <a:schemeClr val="accent1"/>
                  </a:duotone>
                </a:blip>
                <a:tile tx="0" ty="0" sx="100000" sy="100000" flip="none" algn="tl"/>
              </a:blipFill>
              <a:ln>
                <a:noFill/>
              </a:ln>
              <a:effectLst/>
              <a:sp3d/>
            </c:spPr>
            <c:extLst>
              <c:ext xmlns:c16="http://schemas.microsoft.com/office/drawing/2014/chart" uri="{C3380CC4-5D6E-409C-BE32-E72D297353CC}">
                <c16:uniqueId val="{00000001-AD46-4DF9-8E8E-FF1DBD33C011}"/>
              </c:ext>
            </c:extLst>
          </c:dPt>
          <c:dPt>
            <c:idx val="1"/>
            <c:bubble3D val="0"/>
            <c:spPr>
              <a:blipFill>
                <a:blip xmlns:r="http://schemas.openxmlformats.org/officeDocument/2006/relationships" r:embed="rId3">
                  <a:duotone>
                    <a:schemeClr val="accent2">
                      <a:shade val="88000"/>
                      <a:lumMod val="88000"/>
                    </a:schemeClr>
                    <a:schemeClr val="accent2"/>
                  </a:duotone>
                </a:blip>
                <a:tile tx="0" ty="0" sx="100000" sy="100000" flip="none" algn="tl"/>
              </a:blipFill>
              <a:ln>
                <a:noFill/>
              </a:ln>
              <a:effectLst/>
              <a:sp3d/>
            </c:spPr>
            <c:extLst>
              <c:ext xmlns:c16="http://schemas.microsoft.com/office/drawing/2014/chart" uri="{C3380CC4-5D6E-409C-BE32-E72D297353CC}">
                <c16:uniqueId val="{00000003-AD46-4DF9-8E8E-FF1DBD33C01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Sheet1!$A$2:$A$3</c:f>
              <c:strCache>
                <c:ptCount val="2"/>
                <c:pt idx="0">
                  <c:v>New Users</c:v>
                </c:pt>
                <c:pt idx="1">
                  <c:v>Returning User</c:v>
                </c:pt>
              </c:strCache>
            </c:strRef>
          </c:cat>
          <c:val>
            <c:numRef>
              <c:f>Sheet1!$B$2:$B$3</c:f>
              <c:numCache>
                <c:formatCode>0%</c:formatCode>
                <c:ptCount val="2"/>
                <c:pt idx="0">
                  <c:v>0.66</c:v>
                </c:pt>
                <c:pt idx="1">
                  <c:v>0.34</c:v>
                </c:pt>
              </c:numCache>
            </c:numRef>
          </c:val>
          <c:extLst>
            <c:ext xmlns:c16="http://schemas.microsoft.com/office/drawing/2014/chart" uri="{C3380CC4-5D6E-409C-BE32-E72D297353CC}">
              <c16:uniqueId val="{00000004-AD46-4DF9-8E8E-FF1DBD33C011}"/>
            </c:ext>
          </c:extLst>
        </c:ser>
        <c:dLbls>
          <c:dLblPos val="ctr"/>
          <c:showLegendKey val="0"/>
          <c:showVal val="1"/>
          <c:showCatName val="0"/>
          <c:showSerName val="0"/>
          <c:showPercent val="0"/>
          <c:showBubbleSize val="0"/>
          <c:showLeaderLines val="0"/>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35D81-BFFB-4D76-B5DB-5016C5F3E71F}" type="doc">
      <dgm:prSet loTypeId="urn:microsoft.com/office/officeart/2005/8/layout/chevron1" loCatId="process" qsTypeId="urn:microsoft.com/office/officeart/2005/8/quickstyle/simple1" qsCatId="simple" csTypeId="urn:microsoft.com/office/officeart/2005/8/colors/accent1_2" csCatId="accent1" phldr="1"/>
      <dgm:spPr/>
    </dgm:pt>
    <dgm:pt modelId="{39AA7D1C-CDDD-4EA0-A5AF-649620FF9917}">
      <dgm:prSet phldrT="[Text]"/>
      <dgm:spPr>
        <a:solidFill>
          <a:schemeClr val="accent1">
            <a:hueOff val="0"/>
            <a:satOff val="0"/>
            <a:lumOff val="0"/>
            <a:alpha val="17000"/>
          </a:schemeClr>
        </a:solidFill>
      </dgm:spPr>
      <dgm:t>
        <a:bodyPr/>
        <a:lstStyle/>
        <a:p>
          <a:r>
            <a:rPr lang="en-US" b="1" dirty="0">
              <a:latin typeface="Arial" panose="020B0604020202020204" pitchFamily="34" charset="0"/>
              <a:cs typeface="Arial" panose="020B0604020202020204" pitchFamily="34" charset="0"/>
            </a:rPr>
            <a:t>18-24</a:t>
          </a:r>
        </a:p>
      </dgm:t>
    </dgm:pt>
    <dgm:pt modelId="{3A9FCA61-352C-44B1-BA47-92F9781652EA}" type="parTrans" cxnId="{F6ED3DF1-EEAC-4E0F-8E49-568823F97DCC}">
      <dgm:prSet/>
      <dgm:spPr/>
      <dgm:t>
        <a:bodyPr/>
        <a:lstStyle/>
        <a:p>
          <a:endParaRPr lang="en-US" b="1">
            <a:latin typeface="Arial" panose="020B0604020202020204" pitchFamily="34" charset="0"/>
            <a:cs typeface="Arial" panose="020B0604020202020204" pitchFamily="34" charset="0"/>
          </a:endParaRPr>
        </a:p>
      </dgm:t>
    </dgm:pt>
    <dgm:pt modelId="{E406511A-B41F-46FE-8B64-3B9B24507B09}" type="sibTrans" cxnId="{F6ED3DF1-EEAC-4E0F-8E49-568823F97DCC}">
      <dgm:prSet/>
      <dgm:spPr/>
      <dgm:t>
        <a:bodyPr/>
        <a:lstStyle/>
        <a:p>
          <a:endParaRPr lang="en-US" b="1">
            <a:latin typeface="Arial" panose="020B0604020202020204" pitchFamily="34" charset="0"/>
            <a:cs typeface="Arial" panose="020B0604020202020204" pitchFamily="34" charset="0"/>
          </a:endParaRPr>
        </a:p>
      </dgm:t>
    </dgm:pt>
    <dgm:pt modelId="{131FE500-48DA-47C3-A7E7-FF06AE8F3ACD}">
      <dgm:prSet phldrT="[Text]"/>
      <dgm:spPr>
        <a:solidFill>
          <a:schemeClr val="accent1">
            <a:hueOff val="0"/>
            <a:satOff val="0"/>
            <a:lumOff val="0"/>
            <a:alpha val="40000"/>
          </a:schemeClr>
        </a:solidFill>
      </dgm:spPr>
      <dgm:t>
        <a:bodyPr/>
        <a:lstStyle/>
        <a:p>
          <a:r>
            <a:rPr lang="en-US" b="1" dirty="0">
              <a:latin typeface="Arial" panose="020B0604020202020204" pitchFamily="34" charset="0"/>
              <a:cs typeface="Arial" panose="020B0604020202020204" pitchFamily="34" charset="0"/>
            </a:rPr>
            <a:t>25-34</a:t>
          </a:r>
        </a:p>
      </dgm:t>
    </dgm:pt>
    <dgm:pt modelId="{5EB87FC3-B880-471E-AD55-3AA9D0EC3FD8}" type="parTrans" cxnId="{6A382497-7F32-4E57-8B0C-EFE154A173A3}">
      <dgm:prSet/>
      <dgm:spPr/>
      <dgm:t>
        <a:bodyPr/>
        <a:lstStyle/>
        <a:p>
          <a:endParaRPr lang="en-US" b="1">
            <a:latin typeface="Arial" panose="020B0604020202020204" pitchFamily="34" charset="0"/>
            <a:cs typeface="Arial" panose="020B0604020202020204" pitchFamily="34" charset="0"/>
          </a:endParaRPr>
        </a:p>
      </dgm:t>
    </dgm:pt>
    <dgm:pt modelId="{CB74BE45-06F0-4311-85FC-DB2D31CC260D}" type="sibTrans" cxnId="{6A382497-7F32-4E57-8B0C-EFE154A173A3}">
      <dgm:prSet/>
      <dgm:spPr/>
      <dgm:t>
        <a:bodyPr/>
        <a:lstStyle/>
        <a:p>
          <a:endParaRPr lang="en-US" b="1">
            <a:latin typeface="Arial" panose="020B0604020202020204" pitchFamily="34" charset="0"/>
            <a:cs typeface="Arial" panose="020B0604020202020204" pitchFamily="34" charset="0"/>
          </a:endParaRPr>
        </a:p>
      </dgm:t>
    </dgm:pt>
    <dgm:pt modelId="{E1B333EF-F4E4-452A-AF03-F0B6BC2392DB}">
      <dgm:prSet phldrT="[Text]"/>
      <dgm:spPr>
        <a:solidFill>
          <a:schemeClr val="accent1">
            <a:hueOff val="0"/>
            <a:satOff val="0"/>
            <a:lumOff val="0"/>
            <a:alpha val="60000"/>
          </a:schemeClr>
        </a:solidFill>
      </dgm:spPr>
      <dgm:t>
        <a:bodyPr/>
        <a:lstStyle/>
        <a:p>
          <a:r>
            <a:rPr lang="en-US" b="1" dirty="0">
              <a:latin typeface="Arial" panose="020B0604020202020204" pitchFamily="34" charset="0"/>
              <a:cs typeface="Arial" panose="020B0604020202020204" pitchFamily="34" charset="0"/>
            </a:rPr>
            <a:t>35-44</a:t>
          </a:r>
        </a:p>
      </dgm:t>
    </dgm:pt>
    <dgm:pt modelId="{BA6BC46C-15F7-4C48-910F-C08B11AEB7DB}" type="parTrans" cxnId="{ABCA299A-8D1E-4FA8-8A26-F0F73940F68E}">
      <dgm:prSet/>
      <dgm:spPr/>
      <dgm:t>
        <a:bodyPr/>
        <a:lstStyle/>
        <a:p>
          <a:endParaRPr lang="en-US" b="1">
            <a:latin typeface="Arial" panose="020B0604020202020204" pitchFamily="34" charset="0"/>
            <a:cs typeface="Arial" panose="020B0604020202020204" pitchFamily="34" charset="0"/>
          </a:endParaRPr>
        </a:p>
      </dgm:t>
    </dgm:pt>
    <dgm:pt modelId="{8552C78B-95CA-4A59-9E65-872D83BA84F6}" type="sibTrans" cxnId="{ABCA299A-8D1E-4FA8-8A26-F0F73940F68E}">
      <dgm:prSet/>
      <dgm:spPr/>
      <dgm:t>
        <a:bodyPr/>
        <a:lstStyle/>
        <a:p>
          <a:endParaRPr lang="en-US" b="1">
            <a:latin typeface="Arial" panose="020B0604020202020204" pitchFamily="34" charset="0"/>
            <a:cs typeface="Arial" panose="020B0604020202020204" pitchFamily="34" charset="0"/>
          </a:endParaRPr>
        </a:p>
      </dgm:t>
    </dgm:pt>
    <dgm:pt modelId="{B80A490D-5CEE-4A69-9F80-4178523F04C5}">
      <dgm:prSet phldrT="[Text]"/>
      <dgm:spPr>
        <a:solidFill>
          <a:schemeClr val="accent1">
            <a:hueOff val="0"/>
            <a:satOff val="0"/>
            <a:lumOff val="0"/>
            <a:alpha val="80000"/>
          </a:schemeClr>
        </a:solidFill>
      </dgm:spPr>
      <dgm:t>
        <a:bodyPr/>
        <a:lstStyle/>
        <a:p>
          <a:r>
            <a:rPr lang="en-US" b="1" dirty="0">
              <a:latin typeface="Arial" panose="020B0604020202020204" pitchFamily="34" charset="0"/>
              <a:cs typeface="Arial" panose="020B0604020202020204" pitchFamily="34" charset="0"/>
            </a:rPr>
            <a:t>45-54</a:t>
          </a:r>
        </a:p>
      </dgm:t>
    </dgm:pt>
    <dgm:pt modelId="{00102D83-60C4-49CF-BF66-F72C03F095EC}" type="parTrans" cxnId="{CC3D87B0-C985-42F9-AC48-6E47A2BDD22E}">
      <dgm:prSet/>
      <dgm:spPr/>
      <dgm:t>
        <a:bodyPr/>
        <a:lstStyle/>
        <a:p>
          <a:endParaRPr lang="en-US" b="1">
            <a:latin typeface="Arial" panose="020B0604020202020204" pitchFamily="34" charset="0"/>
            <a:cs typeface="Arial" panose="020B0604020202020204" pitchFamily="34" charset="0"/>
          </a:endParaRPr>
        </a:p>
      </dgm:t>
    </dgm:pt>
    <dgm:pt modelId="{75942CEA-C052-479F-B83A-5D8483665B3B}" type="sibTrans" cxnId="{CC3D87B0-C985-42F9-AC48-6E47A2BDD22E}">
      <dgm:prSet/>
      <dgm:spPr/>
      <dgm:t>
        <a:bodyPr/>
        <a:lstStyle/>
        <a:p>
          <a:endParaRPr lang="en-US" b="1">
            <a:latin typeface="Arial" panose="020B0604020202020204" pitchFamily="34" charset="0"/>
            <a:cs typeface="Arial" panose="020B0604020202020204" pitchFamily="34" charset="0"/>
          </a:endParaRPr>
        </a:p>
      </dgm:t>
    </dgm:pt>
    <dgm:pt modelId="{8DA01E58-534F-4D62-B481-EFD6DA00387E}">
      <dgm:prSet phldrT="[Text]"/>
      <dgm:spPr/>
      <dgm:t>
        <a:bodyPr/>
        <a:lstStyle/>
        <a:p>
          <a:r>
            <a:rPr lang="en-US" b="1" dirty="0">
              <a:latin typeface="Arial" panose="020B0604020202020204" pitchFamily="34" charset="0"/>
              <a:cs typeface="Arial" panose="020B0604020202020204" pitchFamily="34" charset="0"/>
            </a:rPr>
            <a:t>65+</a:t>
          </a:r>
        </a:p>
      </dgm:t>
    </dgm:pt>
    <dgm:pt modelId="{6454E1A1-DC6C-462D-BC4D-E330B74C769D}" type="parTrans" cxnId="{B8CDE348-7465-4610-9691-D71797188D3C}">
      <dgm:prSet/>
      <dgm:spPr/>
      <dgm:t>
        <a:bodyPr/>
        <a:lstStyle/>
        <a:p>
          <a:endParaRPr lang="en-US" b="1">
            <a:latin typeface="Arial" panose="020B0604020202020204" pitchFamily="34" charset="0"/>
            <a:cs typeface="Arial" panose="020B0604020202020204" pitchFamily="34" charset="0"/>
          </a:endParaRPr>
        </a:p>
      </dgm:t>
    </dgm:pt>
    <dgm:pt modelId="{E622CB46-F0DB-4D72-9258-9CF35DCC0205}" type="sibTrans" cxnId="{B8CDE348-7465-4610-9691-D71797188D3C}">
      <dgm:prSet/>
      <dgm:spPr/>
      <dgm:t>
        <a:bodyPr/>
        <a:lstStyle/>
        <a:p>
          <a:endParaRPr lang="en-US" b="1">
            <a:latin typeface="Arial" panose="020B0604020202020204" pitchFamily="34" charset="0"/>
            <a:cs typeface="Arial" panose="020B0604020202020204" pitchFamily="34" charset="0"/>
          </a:endParaRPr>
        </a:p>
      </dgm:t>
    </dgm:pt>
    <dgm:pt modelId="{27EA9B83-0CDE-43C9-8D89-682D1891CDCC}">
      <dgm:prSet phldrT="[Text]"/>
      <dgm:spPr>
        <a:solidFill>
          <a:schemeClr val="accent1">
            <a:hueOff val="0"/>
            <a:satOff val="0"/>
            <a:lumOff val="0"/>
            <a:alpha val="90000"/>
          </a:schemeClr>
        </a:solidFill>
      </dgm:spPr>
      <dgm:t>
        <a:bodyPr/>
        <a:lstStyle/>
        <a:p>
          <a:r>
            <a:rPr lang="en-US" b="1" dirty="0">
              <a:latin typeface="Arial" panose="020B0604020202020204" pitchFamily="34" charset="0"/>
              <a:cs typeface="Arial" panose="020B0604020202020204" pitchFamily="34" charset="0"/>
            </a:rPr>
            <a:t>55-64</a:t>
          </a:r>
        </a:p>
      </dgm:t>
    </dgm:pt>
    <dgm:pt modelId="{5622C555-8320-476F-8004-EC313B0046AE}" type="parTrans" cxnId="{4A95E1FF-04EF-4E5C-9050-6FC1BB9E5E38}">
      <dgm:prSet/>
      <dgm:spPr/>
      <dgm:t>
        <a:bodyPr/>
        <a:lstStyle/>
        <a:p>
          <a:endParaRPr lang="en-US" b="1">
            <a:latin typeface="Arial" panose="020B0604020202020204" pitchFamily="34" charset="0"/>
            <a:cs typeface="Arial" panose="020B0604020202020204" pitchFamily="34" charset="0"/>
          </a:endParaRPr>
        </a:p>
      </dgm:t>
    </dgm:pt>
    <dgm:pt modelId="{153DEF2B-AC6E-4CA6-A6BF-F05671B4A4CB}" type="sibTrans" cxnId="{4A95E1FF-04EF-4E5C-9050-6FC1BB9E5E38}">
      <dgm:prSet/>
      <dgm:spPr/>
      <dgm:t>
        <a:bodyPr/>
        <a:lstStyle/>
        <a:p>
          <a:endParaRPr lang="en-US" b="1">
            <a:latin typeface="Arial" panose="020B0604020202020204" pitchFamily="34" charset="0"/>
            <a:cs typeface="Arial" panose="020B0604020202020204" pitchFamily="34" charset="0"/>
          </a:endParaRPr>
        </a:p>
      </dgm:t>
    </dgm:pt>
    <dgm:pt modelId="{14A5A2DA-FD43-4F07-983C-499F24E6C96E}" type="pres">
      <dgm:prSet presAssocID="{51035D81-BFFB-4D76-B5DB-5016C5F3E71F}" presName="Name0" presStyleCnt="0">
        <dgm:presLayoutVars>
          <dgm:dir/>
          <dgm:animLvl val="lvl"/>
          <dgm:resizeHandles val="exact"/>
        </dgm:presLayoutVars>
      </dgm:prSet>
      <dgm:spPr/>
    </dgm:pt>
    <dgm:pt modelId="{4A391D8C-4138-40CB-B76F-3C3195F72E25}" type="pres">
      <dgm:prSet presAssocID="{39AA7D1C-CDDD-4EA0-A5AF-649620FF9917}" presName="parTxOnly" presStyleLbl="node1" presStyleIdx="0" presStyleCnt="6" custScaleX="144330">
        <dgm:presLayoutVars>
          <dgm:chMax val="0"/>
          <dgm:chPref val="0"/>
          <dgm:bulletEnabled val="1"/>
        </dgm:presLayoutVars>
      </dgm:prSet>
      <dgm:spPr/>
      <dgm:t>
        <a:bodyPr/>
        <a:lstStyle/>
        <a:p>
          <a:endParaRPr lang="en-US"/>
        </a:p>
      </dgm:t>
    </dgm:pt>
    <dgm:pt modelId="{CCECEF18-6B13-48D3-ABB7-7A5893F543CF}" type="pres">
      <dgm:prSet presAssocID="{E406511A-B41F-46FE-8B64-3B9B24507B09}" presName="parTxOnlySpace" presStyleCnt="0"/>
      <dgm:spPr/>
    </dgm:pt>
    <dgm:pt modelId="{6340F963-A2B0-4220-8C9A-517633A81031}" type="pres">
      <dgm:prSet presAssocID="{131FE500-48DA-47C3-A7E7-FF06AE8F3ACD}" presName="parTxOnly" presStyleLbl="node1" presStyleIdx="1" presStyleCnt="6" custScaleX="367988">
        <dgm:presLayoutVars>
          <dgm:chMax val="0"/>
          <dgm:chPref val="0"/>
          <dgm:bulletEnabled val="1"/>
        </dgm:presLayoutVars>
      </dgm:prSet>
      <dgm:spPr/>
      <dgm:t>
        <a:bodyPr/>
        <a:lstStyle/>
        <a:p>
          <a:endParaRPr lang="en-US"/>
        </a:p>
      </dgm:t>
    </dgm:pt>
    <dgm:pt modelId="{8BED915C-F5EC-483B-BA2E-0FA52509F0ED}" type="pres">
      <dgm:prSet presAssocID="{CB74BE45-06F0-4311-85FC-DB2D31CC260D}" presName="parTxOnlySpace" presStyleCnt="0"/>
      <dgm:spPr/>
    </dgm:pt>
    <dgm:pt modelId="{EE954F9E-9BFF-4772-A301-4B69B622A9B9}" type="pres">
      <dgm:prSet presAssocID="{E1B333EF-F4E4-452A-AF03-F0B6BC2392DB}" presName="parTxOnly" presStyleLbl="node1" presStyleIdx="2" presStyleCnt="6" custScaleX="133685">
        <dgm:presLayoutVars>
          <dgm:chMax val="0"/>
          <dgm:chPref val="0"/>
          <dgm:bulletEnabled val="1"/>
        </dgm:presLayoutVars>
      </dgm:prSet>
      <dgm:spPr/>
      <dgm:t>
        <a:bodyPr/>
        <a:lstStyle/>
        <a:p>
          <a:endParaRPr lang="en-US"/>
        </a:p>
      </dgm:t>
    </dgm:pt>
    <dgm:pt modelId="{8B7986CE-836E-4F55-B3D3-466716C072AA}" type="pres">
      <dgm:prSet presAssocID="{8552C78B-95CA-4A59-9E65-872D83BA84F6}" presName="parTxOnlySpace" presStyleCnt="0"/>
      <dgm:spPr/>
    </dgm:pt>
    <dgm:pt modelId="{142E1D70-8219-4099-9825-AE52A19E0959}" type="pres">
      <dgm:prSet presAssocID="{B80A490D-5CEE-4A69-9F80-4178523F04C5}" presName="parTxOnly" presStyleLbl="node1" presStyleIdx="3" presStyleCnt="6">
        <dgm:presLayoutVars>
          <dgm:chMax val="0"/>
          <dgm:chPref val="0"/>
          <dgm:bulletEnabled val="1"/>
        </dgm:presLayoutVars>
      </dgm:prSet>
      <dgm:spPr/>
      <dgm:t>
        <a:bodyPr/>
        <a:lstStyle/>
        <a:p>
          <a:endParaRPr lang="en-US"/>
        </a:p>
      </dgm:t>
    </dgm:pt>
    <dgm:pt modelId="{5EB2498E-EADC-409D-9B0F-1754EE9AA89E}" type="pres">
      <dgm:prSet presAssocID="{75942CEA-C052-479F-B83A-5D8483665B3B}" presName="parTxOnlySpace" presStyleCnt="0"/>
      <dgm:spPr/>
    </dgm:pt>
    <dgm:pt modelId="{2388D16D-F89A-49F1-A579-A182A1889637}" type="pres">
      <dgm:prSet presAssocID="{27EA9B83-0CDE-43C9-8D89-682D1891CDCC}" presName="parTxOnly" presStyleLbl="node1" presStyleIdx="4" presStyleCnt="6" custScaleX="81869">
        <dgm:presLayoutVars>
          <dgm:chMax val="0"/>
          <dgm:chPref val="0"/>
          <dgm:bulletEnabled val="1"/>
        </dgm:presLayoutVars>
      </dgm:prSet>
      <dgm:spPr/>
      <dgm:t>
        <a:bodyPr/>
        <a:lstStyle/>
        <a:p>
          <a:endParaRPr lang="en-US"/>
        </a:p>
      </dgm:t>
    </dgm:pt>
    <dgm:pt modelId="{9485512E-A6D7-4405-9C5C-CCF3D475246D}" type="pres">
      <dgm:prSet presAssocID="{153DEF2B-AC6E-4CA6-A6BF-F05671B4A4CB}" presName="parTxOnlySpace" presStyleCnt="0"/>
      <dgm:spPr/>
    </dgm:pt>
    <dgm:pt modelId="{B10D11A6-E1DF-432F-832C-C64FEC4C7DA3}" type="pres">
      <dgm:prSet presAssocID="{8DA01E58-534F-4D62-B481-EFD6DA00387E}" presName="parTxOnly" presStyleLbl="node1" presStyleIdx="5" presStyleCnt="6" custScaleX="68134">
        <dgm:presLayoutVars>
          <dgm:chMax val="0"/>
          <dgm:chPref val="0"/>
          <dgm:bulletEnabled val="1"/>
        </dgm:presLayoutVars>
      </dgm:prSet>
      <dgm:spPr/>
      <dgm:t>
        <a:bodyPr/>
        <a:lstStyle/>
        <a:p>
          <a:endParaRPr lang="en-US"/>
        </a:p>
      </dgm:t>
    </dgm:pt>
  </dgm:ptLst>
  <dgm:cxnLst>
    <dgm:cxn modelId="{DF7369F6-9D66-4D38-97C7-A229E3E5F731}" type="presOf" srcId="{39AA7D1C-CDDD-4EA0-A5AF-649620FF9917}" destId="{4A391D8C-4138-40CB-B76F-3C3195F72E25}" srcOrd="0" destOrd="0" presId="urn:microsoft.com/office/officeart/2005/8/layout/chevron1"/>
    <dgm:cxn modelId="{F6ED3DF1-EEAC-4E0F-8E49-568823F97DCC}" srcId="{51035D81-BFFB-4D76-B5DB-5016C5F3E71F}" destId="{39AA7D1C-CDDD-4EA0-A5AF-649620FF9917}" srcOrd="0" destOrd="0" parTransId="{3A9FCA61-352C-44B1-BA47-92F9781652EA}" sibTransId="{E406511A-B41F-46FE-8B64-3B9B24507B09}"/>
    <dgm:cxn modelId="{6A382497-7F32-4E57-8B0C-EFE154A173A3}" srcId="{51035D81-BFFB-4D76-B5DB-5016C5F3E71F}" destId="{131FE500-48DA-47C3-A7E7-FF06AE8F3ACD}" srcOrd="1" destOrd="0" parTransId="{5EB87FC3-B880-471E-AD55-3AA9D0EC3FD8}" sibTransId="{CB74BE45-06F0-4311-85FC-DB2D31CC260D}"/>
    <dgm:cxn modelId="{CC3D87B0-C985-42F9-AC48-6E47A2BDD22E}" srcId="{51035D81-BFFB-4D76-B5DB-5016C5F3E71F}" destId="{B80A490D-5CEE-4A69-9F80-4178523F04C5}" srcOrd="3" destOrd="0" parTransId="{00102D83-60C4-49CF-BF66-F72C03F095EC}" sibTransId="{75942CEA-C052-479F-B83A-5D8483665B3B}"/>
    <dgm:cxn modelId="{4A95E1FF-04EF-4E5C-9050-6FC1BB9E5E38}" srcId="{51035D81-BFFB-4D76-B5DB-5016C5F3E71F}" destId="{27EA9B83-0CDE-43C9-8D89-682D1891CDCC}" srcOrd="4" destOrd="0" parTransId="{5622C555-8320-476F-8004-EC313B0046AE}" sibTransId="{153DEF2B-AC6E-4CA6-A6BF-F05671B4A4CB}"/>
    <dgm:cxn modelId="{ABCA299A-8D1E-4FA8-8A26-F0F73940F68E}" srcId="{51035D81-BFFB-4D76-B5DB-5016C5F3E71F}" destId="{E1B333EF-F4E4-452A-AF03-F0B6BC2392DB}" srcOrd="2" destOrd="0" parTransId="{BA6BC46C-15F7-4C48-910F-C08B11AEB7DB}" sibTransId="{8552C78B-95CA-4A59-9E65-872D83BA84F6}"/>
    <dgm:cxn modelId="{64AA9FD5-C4FE-420F-B658-73E4C27DF3E0}" type="presOf" srcId="{27EA9B83-0CDE-43C9-8D89-682D1891CDCC}" destId="{2388D16D-F89A-49F1-A579-A182A1889637}" srcOrd="0" destOrd="0" presId="urn:microsoft.com/office/officeart/2005/8/layout/chevron1"/>
    <dgm:cxn modelId="{4952DF32-72A5-4BFA-97A7-6F943EE9D06A}" type="presOf" srcId="{8DA01E58-534F-4D62-B481-EFD6DA00387E}" destId="{B10D11A6-E1DF-432F-832C-C64FEC4C7DA3}" srcOrd="0" destOrd="0" presId="urn:microsoft.com/office/officeart/2005/8/layout/chevron1"/>
    <dgm:cxn modelId="{EF37B51C-6A49-4DEF-9742-E913251483FF}" type="presOf" srcId="{B80A490D-5CEE-4A69-9F80-4178523F04C5}" destId="{142E1D70-8219-4099-9825-AE52A19E0959}" srcOrd="0" destOrd="0" presId="urn:microsoft.com/office/officeart/2005/8/layout/chevron1"/>
    <dgm:cxn modelId="{9A8F5259-FBD7-4EE6-8B7C-6EBF94F7DB5B}" type="presOf" srcId="{51035D81-BFFB-4D76-B5DB-5016C5F3E71F}" destId="{14A5A2DA-FD43-4F07-983C-499F24E6C96E}" srcOrd="0" destOrd="0" presId="urn:microsoft.com/office/officeart/2005/8/layout/chevron1"/>
    <dgm:cxn modelId="{CAB6DE51-BDA9-4D55-B5C7-734012601995}" type="presOf" srcId="{E1B333EF-F4E4-452A-AF03-F0B6BC2392DB}" destId="{EE954F9E-9BFF-4772-A301-4B69B622A9B9}" srcOrd="0" destOrd="0" presId="urn:microsoft.com/office/officeart/2005/8/layout/chevron1"/>
    <dgm:cxn modelId="{B8CDE348-7465-4610-9691-D71797188D3C}" srcId="{51035D81-BFFB-4D76-B5DB-5016C5F3E71F}" destId="{8DA01E58-534F-4D62-B481-EFD6DA00387E}" srcOrd="5" destOrd="0" parTransId="{6454E1A1-DC6C-462D-BC4D-E330B74C769D}" sibTransId="{E622CB46-F0DB-4D72-9258-9CF35DCC0205}"/>
    <dgm:cxn modelId="{3AC3BDBE-67C2-4476-A8DB-735847065364}" type="presOf" srcId="{131FE500-48DA-47C3-A7E7-FF06AE8F3ACD}" destId="{6340F963-A2B0-4220-8C9A-517633A81031}" srcOrd="0" destOrd="0" presId="urn:microsoft.com/office/officeart/2005/8/layout/chevron1"/>
    <dgm:cxn modelId="{45550668-A019-4B6A-A552-2E289675993D}" type="presParOf" srcId="{14A5A2DA-FD43-4F07-983C-499F24E6C96E}" destId="{4A391D8C-4138-40CB-B76F-3C3195F72E25}" srcOrd="0" destOrd="0" presId="urn:microsoft.com/office/officeart/2005/8/layout/chevron1"/>
    <dgm:cxn modelId="{CC2FFE90-6DE0-4132-B195-A7D57F62754C}" type="presParOf" srcId="{14A5A2DA-FD43-4F07-983C-499F24E6C96E}" destId="{CCECEF18-6B13-48D3-ABB7-7A5893F543CF}" srcOrd="1" destOrd="0" presId="urn:microsoft.com/office/officeart/2005/8/layout/chevron1"/>
    <dgm:cxn modelId="{07EF2106-0CE8-4C9B-A032-7F261EEBE6A8}" type="presParOf" srcId="{14A5A2DA-FD43-4F07-983C-499F24E6C96E}" destId="{6340F963-A2B0-4220-8C9A-517633A81031}" srcOrd="2" destOrd="0" presId="urn:microsoft.com/office/officeart/2005/8/layout/chevron1"/>
    <dgm:cxn modelId="{7378CEBD-E79D-434A-9BD6-DD59932995F5}" type="presParOf" srcId="{14A5A2DA-FD43-4F07-983C-499F24E6C96E}" destId="{8BED915C-F5EC-483B-BA2E-0FA52509F0ED}" srcOrd="3" destOrd="0" presId="urn:microsoft.com/office/officeart/2005/8/layout/chevron1"/>
    <dgm:cxn modelId="{50746CEA-144F-41AE-B0F5-0BB18D40C7A5}" type="presParOf" srcId="{14A5A2DA-FD43-4F07-983C-499F24E6C96E}" destId="{EE954F9E-9BFF-4772-A301-4B69B622A9B9}" srcOrd="4" destOrd="0" presId="urn:microsoft.com/office/officeart/2005/8/layout/chevron1"/>
    <dgm:cxn modelId="{8362B253-AA6D-49EF-8088-B2F3DFA36D8D}" type="presParOf" srcId="{14A5A2DA-FD43-4F07-983C-499F24E6C96E}" destId="{8B7986CE-836E-4F55-B3D3-466716C072AA}" srcOrd="5" destOrd="0" presId="urn:microsoft.com/office/officeart/2005/8/layout/chevron1"/>
    <dgm:cxn modelId="{DF07E70C-CCA6-4DE3-837D-09DCEDF4555C}" type="presParOf" srcId="{14A5A2DA-FD43-4F07-983C-499F24E6C96E}" destId="{142E1D70-8219-4099-9825-AE52A19E0959}" srcOrd="6" destOrd="0" presId="urn:microsoft.com/office/officeart/2005/8/layout/chevron1"/>
    <dgm:cxn modelId="{67253DA4-269A-4F8E-8642-DC07B6D196FF}" type="presParOf" srcId="{14A5A2DA-FD43-4F07-983C-499F24E6C96E}" destId="{5EB2498E-EADC-409D-9B0F-1754EE9AA89E}" srcOrd="7" destOrd="0" presId="urn:microsoft.com/office/officeart/2005/8/layout/chevron1"/>
    <dgm:cxn modelId="{36C5067F-7ED0-47E5-8076-0CFF0DE886A0}" type="presParOf" srcId="{14A5A2DA-FD43-4F07-983C-499F24E6C96E}" destId="{2388D16D-F89A-49F1-A579-A182A1889637}" srcOrd="8" destOrd="0" presId="urn:microsoft.com/office/officeart/2005/8/layout/chevron1"/>
    <dgm:cxn modelId="{E233C7D7-85FC-448C-913D-1A3BC0F95561}" type="presParOf" srcId="{14A5A2DA-FD43-4F07-983C-499F24E6C96E}" destId="{9485512E-A6D7-4405-9C5C-CCF3D475246D}" srcOrd="9" destOrd="0" presId="urn:microsoft.com/office/officeart/2005/8/layout/chevron1"/>
    <dgm:cxn modelId="{6F202E1C-40E2-4ECF-8BB1-FD047D19B3CA}" type="presParOf" srcId="{14A5A2DA-FD43-4F07-983C-499F24E6C96E}" destId="{B10D11A6-E1DF-432F-832C-C64FEC4C7DA3}" srcOrd="10"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91D8C-4138-40CB-B76F-3C3195F72E25}">
      <dsp:nvSpPr>
        <dsp:cNvPr id="0" name=""/>
        <dsp:cNvSpPr/>
      </dsp:nvSpPr>
      <dsp:spPr>
        <a:xfrm>
          <a:off x="1758" y="294996"/>
          <a:ext cx="1845578" cy="511488"/>
        </a:xfrm>
        <a:prstGeom prst="chevron">
          <a:avLst/>
        </a:prstGeom>
        <a:solidFill>
          <a:schemeClr val="accent1">
            <a:hueOff val="0"/>
            <a:satOff val="0"/>
            <a:lumOff val="0"/>
            <a:alpha val="1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b="1" kern="1200" dirty="0">
              <a:latin typeface="Arial" panose="020B0604020202020204" pitchFamily="34" charset="0"/>
              <a:cs typeface="Arial" panose="020B0604020202020204" pitchFamily="34" charset="0"/>
            </a:rPr>
            <a:t>18-24</a:t>
          </a:r>
        </a:p>
      </dsp:txBody>
      <dsp:txXfrm>
        <a:off x="257502" y="294996"/>
        <a:ext cx="1334090" cy="511488"/>
      </dsp:txXfrm>
    </dsp:sp>
    <dsp:sp modelId="{6340F963-A2B0-4220-8C9A-517633A81031}">
      <dsp:nvSpPr>
        <dsp:cNvPr id="0" name=""/>
        <dsp:cNvSpPr/>
      </dsp:nvSpPr>
      <dsp:spPr>
        <a:xfrm>
          <a:off x="1719464" y="294996"/>
          <a:ext cx="4705539" cy="511488"/>
        </a:xfrm>
        <a:prstGeom prst="chevron">
          <a:avLst/>
        </a:prstGeom>
        <a:solidFill>
          <a:schemeClr val="accent1">
            <a:hueOff val="0"/>
            <a:satOff val="0"/>
            <a:lumOff val="0"/>
            <a:alpha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b="1" kern="1200" dirty="0">
              <a:latin typeface="Arial" panose="020B0604020202020204" pitchFamily="34" charset="0"/>
              <a:cs typeface="Arial" panose="020B0604020202020204" pitchFamily="34" charset="0"/>
            </a:rPr>
            <a:t>25-34</a:t>
          </a:r>
        </a:p>
      </dsp:txBody>
      <dsp:txXfrm>
        <a:off x="1975208" y="294996"/>
        <a:ext cx="4194051" cy="511488"/>
      </dsp:txXfrm>
    </dsp:sp>
    <dsp:sp modelId="{EE954F9E-9BFF-4772-A301-4B69B622A9B9}">
      <dsp:nvSpPr>
        <dsp:cNvPr id="0" name=""/>
        <dsp:cNvSpPr/>
      </dsp:nvSpPr>
      <dsp:spPr>
        <a:xfrm>
          <a:off x="6297131" y="294996"/>
          <a:ext cx="1709458" cy="511488"/>
        </a:xfrm>
        <a:prstGeom prst="chevron">
          <a:avLst/>
        </a:prstGeom>
        <a:solidFill>
          <a:schemeClr val="accent1">
            <a:hueOff val="0"/>
            <a:satOff val="0"/>
            <a:lumOff val="0"/>
            <a:alpha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b="1" kern="1200" dirty="0">
              <a:latin typeface="Arial" panose="020B0604020202020204" pitchFamily="34" charset="0"/>
              <a:cs typeface="Arial" panose="020B0604020202020204" pitchFamily="34" charset="0"/>
            </a:rPr>
            <a:t>35-44</a:t>
          </a:r>
        </a:p>
      </dsp:txBody>
      <dsp:txXfrm>
        <a:off x="6552875" y="294996"/>
        <a:ext cx="1197970" cy="511488"/>
      </dsp:txXfrm>
    </dsp:sp>
    <dsp:sp modelId="{142E1D70-8219-4099-9825-AE52A19E0959}">
      <dsp:nvSpPr>
        <dsp:cNvPr id="0" name=""/>
        <dsp:cNvSpPr/>
      </dsp:nvSpPr>
      <dsp:spPr>
        <a:xfrm>
          <a:off x="7878718" y="294996"/>
          <a:ext cx="1278721" cy="511488"/>
        </a:xfrm>
        <a:prstGeom prst="chevron">
          <a:avLst/>
        </a:prstGeom>
        <a:solidFill>
          <a:schemeClr val="accent1">
            <a:hueOff val="0"/>
            <a:satOff val="0"/>
            <a:lumOff val="0"/>
            <a:alpha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b="1" kern="1200" dirty="0">
              <a:latin typeface="Arial" panose="020B0604020202020204" pitchFamily="34" charset="0"/>
              <a:cs typeface="Arial" panose="020B0604020202020204" pitchFamily="34" charset="0"/>
            </a:rPr>
            <a:t>45-54</a:t>
          </a:r>
        </a:p>
      </dsp:txBody>
      <dsp:txXfrm>
        <a:off x="8134462" y="294996"/>
        <a:ext cx="767233" cy="511488"/>
      </dsp:txXfrm>
    </dsp:sp>
    <dsp:sp modelId="{2388D16D-F89A-49F1-A579-A182A1889637}">
      <dsp:nvSpPr>
        <dsp:cNvPr id="0" name=""/>
        <dsp:cNvSpPr/>
      </dsp:nvSpPr>
      <dsp:spPr>
        <a:xfrm>
          <a:off x="9029567" y="294996"/>
          <a:ext cx="1046876" cy="511488"/>
        </a:xfrm>
        <a:prstGeom prst="chevron">
          <a:avLst/>
        </a:prstGeom>
        <a:solidFill>
          <a:schemeClr val="accent1">
            <a:hueOff val="0"/>
            <a:satOff val="0"/>
            <a:lumOff val="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b="1" kern="1200" dirty="0">
              <a:latin typeface="Arial" panose="020B0604020202020204" pitchFamily="34" charset="0"/>
              <a:cs typeface="Arial" panose="020B0604020202020204" pitchFamily="34" charset="0"/>
            </a:rPr>
            <a:t>55-64</a:t>
          </a:r>
        </a:p>
      </dsp:txBody>
      <dsp:txXfrm>
        <a:off x="9285311" y="294996"/>
        <a:ext cx="535388" cy="511488"/>
      </dsp:txXfrm>
    </dsp:sp>
    <dsp:sp modelId="{B10D11A6-E1DF-432F-832C-C64FEC4C7DA3}">
      <dsp:nvSpPr>
        <dsp:cNvPr id="0" name=""/>
        <dsp:cNvSpPr/>
      </dsp:nvSpPr>
      <dsp:spPr>
        <a:xfrm>
          <a:off x="9948571" y="294996"/>
          <a:ext cx="871243" cy="51148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b="1" kern="1200" dirty="0">
              <a:latin typeface="Arial" panose="020B0604020202020204" pitchFamily="34" charset="0"/>
              <a:cs typeface="Arial" panose="020B0604020202020204" pitchFamily="34" charset="0"/>
            </a:rPr>
            <a:t>65+</a:t>
          </a:r>
        </a:p>
      </dsp:txBody>
      <dsp:txXfrm>
        <a:off x="10204315" y="294996"/>
        <a:ext cx="359755" cy="51148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CF5C2C-04CF-4049-9CAB-24DF01FF70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E0E153A-E233-4E98-A643-6CC8F8977D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F05374-AB5E-4E21-8A4B-CE55966C7BBC}" type="datetimeFigureOut">
              <a:rPr lang="en-US" smtClean="0"/>
              <a:t>6/2/2022</a:t>
            </a:fld>
            <a:endParaRPr lang="en-US"/>
          </a:p>
        </p:txBody>
      </p:sp>
      <p:sp>
        <p:nvSpPr>
          <p:cNvPr id="4" name="Footer Placeholder 3">
            <a:extLst>
              <a:ext uri="{FF2B5EF4-FFF2-40B4-BE49-F238E27FC236}">
                <a16:creationId xmlns:a16="http://schemas.microsoft.com/office/drawing/2014/main" id="{7E9D8DB4-BD42-458A-A29D-FBA986753D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371118-AEA9-462D-A93F-C6120FABF5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9B57ED-7740-4ABC-B4ED-3BE39287CF66}" type="slidenum">
              <a:rPr lang="en-US" smtClean="0"/>
              <a:t>‹#›</a:t>
            </a:fld>
            <a:endParaRPr lang="en-US"/>
          </a:p>
        </p:txBody>
      </p:sp>
    </p:spTree>
    <p:extLst>
      <p:ext uri="{BB962C8B-B14F-4D97-AF65-F5344CB8AC3E}">
        <p14:creationId xmlns:p14="http://schemas.microsoft.com/office/powerpoint/2010/main" val="2843521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ED2C6-10E0-4A7C-AB22-C231623A6E8E}" type="datetimeFigureOut">
              <a:rPr lang="en-US" smtClean="0"/>
              <a:t>6/2/2022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6BA002-EE9D-4AAD-95D8-611292D92FD3}" type="slidenum">
              <a:rPr lang="en-US" smtClean="0"/>
              <a:t>‹#›</a:t>
            </a:fld>
            <a:endParaRPr lang="en-US"/>
          </a:p>
        </p:txBody>
      </p:sp>
    </p:spTree>
    <p:extLst>
      <p:ext uri="{BB962C8B-B14F-4D97-AF65-F5344CB8AC3E}">
        <p14:creationId xmlns:p14="http://schemas.microsoft.com/office/powerpoint/2010/main" val="3455667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70D608FE-96D5-4444-B454-783068FA6434}" type="slidenum">
              <a:rPr lang="ko-KR" altLang="en-US" smtClean="0"/>
              <a:t>4</a:t>
            </a:fld>
            <a:endParaRPr lang="ko-KR" altLang="en-US"/>
          </a:p>
        </p:txBody>
      </p:sp>
    </p:spTree>
    <p:extLst>
      <p:ext uri="{BB962C8B-B14F-4D97-AF65-F5344CB8AC3E}">
        <p14:creationId xmlns:p14="http://schemas.microsoft.com/office/powerpoint/2010/main" val="3824792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a:headEnd/>
            <a:tailEnd/>
          </a:ln>
        </p:spPr>
      </p:sp>
      <p:sp>
        <p:nvSpPr>
          <p:cNvPr id="15363" name="Notes Placeholder 2"/>
          <p:cNvSpPr txBox="1">
            <a:spLocks noGrp="1"/>
          </p:cNvSpPr>
          <p:nvPr>
            <p:ph type="body" idx="1"/>
          </p:nvPr>
        </p:nvSpPr>
        <p:spPr/>
        <p:txBody>
          <a:bodyPr/>
          <a:lstStyle/>
          <a:p>
            <a:pPr eaLnBrk="1" hangingPunct="1">
              <a:buSzPts val="14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7677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a:headEnd/>
            <a:tailEnd/>
          </a:ln>
        </p:spPr>
      </p:sp>
      <p:sp>
        <p:nvSpPr>
          <p:cNvPr id="15363" name="Notes Placeholder 2"/>
          <p:cNvSpPr txBox="1">
            <a:spLocks noGrp="1"/>
          </p:cNvSpPr>
          <p:nvPr>
            <p:ph type="body" idx="1"/>
          </p:nvPr>
        </p:nvSpPr>
        <p:spPr/>
        <p:txBody>
          <a:bodyPr/>
          <a:lstStyle/>
          <a:p>
            <a:pPr eaLnBrk="1" hangingPunct="1">
              <a:buSzPts val="14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9783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a:headEnd/>
            <a:tailEnd/>
          </a:ln>
        </p:spPr>
      </p:sp>
      <p:sp>
        <p:nvSpPr>
          <p:cNvPr id="17411" name="Notes Placeholder 2"/>
          <p:cNvSpPr txBox="1">
            <a:spLocks noGrp="1"/>
          </p:cNvSpPr>
          <p:nvPr>
            <p:ph type="body" idx="1"/>
          </p:nvPr>
        </p:nvSpPr>
        <p:spPr/>
        <p:txBody>
          <a:bodyPr/>
          <a:lstStyle/>
          <a:p>
            <a:pPr eaLnBrk="1" hangingPunct="1">
              <a:buSzPts val="14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0545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a:headEnd/>
            <a:tailEnd/>
          </a:ln>
        </p:spPr>
      </p:sp>
      <p:sp>
        <p:nvSpPr>
          <p:cNvPr id="19459" name="Notes Placeholder 2"/>
          <p:cNvSpPr txBox="1">
            <a:spLocks noGrp="1"/>
          </p:cNvSpPr>
          <p:nvPr>
            <p:ph type="body" idx="1"/>
          </p:nvPr>
        </p:nvSpPr>
        <p:spPr/>
        <p:txBody>
          <a:bodyPr/>
          <a:lstStyle/>
          <a:p>
            <a:pPr eaLnBrk="1" hangingPunct="1">
              <a:buSzPts val="14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3099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a:headEnd/>
            <a:tailEnd/>
          </a:ln>
        </p:spPr>
      </p:sp>
      <p:sp>
        <p:nvSpPr>
          <p:cNvPr id="21507" name="Notes Placeholder 2"/>
          <p:cNvSpPr txBox="1">
            <a:spLocks noGrp="1"/>
          </p:cNvSpPr>
          <p:nvPr>
            <p:ph type="body" idx="1"/>
          </p:nvPr>
        </p:nvSpPr>
        <p:spPr/>
        <p:txBody>
          <a:bodyPr/>
          <a:lstStyle/>
          <a:p>
            <a:pPr eaLnBrk="1" hangingPunct="1">
              <a:buSzPts val="14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501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a:headEnd/>
            <a:tailEnd/>
          </a:ln>
        </p:spPr>
      </p:sp>
      <p:sp>
        <p:nvSpPr>
          <p:cNvPr id="21507" name="Notes Placeholder 2"/>
          <p:cNvSpPr txBox="1">
            <a:spLocks noGrp="1"/>
          </p:cNvSpPr>
          <p:nvPr>
            <p:ph type="body" idx="1"/>
          </p:nvPr>
        </p:nvSpPr>
        <p:spPr/>
        <p:txBody>
          <a:bodyPr/>
          <a:lstStyle/>
          <a:p>
            <a:pPr eaLnBrk="1" hangingPunct="1">
              <a:buSzPts val="14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0524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solidFill>
          <a:schemeClr val="accent3"/>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4B32FE9E-0110-435E-BEDF-9C8B53840C20}"/>
              </a:ext>
            </a:extLst>
          </p:cNvPr>
          <p:cNvSpPr/>
          <p:nvPr userDrawn="1"/>
        </p:nvSpPr>
        <p:spPr>
          <a:xfrm flipH="1">
            <a:off x="0" y="0"/>
            <a:ext cx="12192001" cy="6858000"/>
          </a:xfrm>
          <a:custGeom>
            <a:avLst/>
            <a:gdLst>
              <a:gd name="connsiteX0" fmla="*/ 12192001 w 12192001"/>
              <a:gd name="connsiteY0" fmla="*/ 0 h 6858000"/>
              <a:gd name="connsiteX1" fmla="*/ 3518686 w 12192001"/>
              <a:gd name="connsiteY1" fmla="*/ 0 h 6858000"/>
              <a:gd name="connsiteX2" fmla="*/ 0 w 12192001"/>
              <a:gd name="connsiteY2" fmla="*/ 3092154 h 6858000"/>
              <a:gd name="connsiteX3" fmla="*/ 0 w 12192001"/>
              <a:gd name="connsiteY3" fmla="*/ 6858000 h 6858000"/>
              <a:gd name="connsiteX4" fmla="*/ 5603032 w 12192001"/>
              <a:gd name="connsiteY4" fmla="*/ 6858000 h 6858000"/>
              <a:gd name="connsiteX5" fmla="*/ 12192001 w 12192001"/>
              <a:gd name="connsiteY5" fmla="*/ 10677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1" h="6858000">
                <a:moveTo>
                  <a:pt x="12192001" y="0"/>
                </a:moveTo>
                <a:lnTo>
                  <a:pt x="3518686" y="0"/>
                </a:lnTo>
                <a:lnTo>
                  <a:pt x="0" y="3092154"/>
                </a:lnTo>
                <a:lnTo>
                  <a:pt x="0" y="6858000"/>
                </a:lnTo>
                <a:lnTo>
                  <a:pt x="5603032" y="6858000"/>
                </a:lnTo>
                <a:lnTo>
                  <a:pt x="12192001" y="106774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5_Images &amp; Contents Layou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A8672015-9EB8-4432-88B6-7F04596A16A3}"/>
              </a:ext>
            </a:extLst>
          </p:cNvPr>
          <p:cNvSpPr>
            <a:spLocks noGrp="1"/>
          </p:cNvSpPr>
          <p:nvPr>
            <p:ph type="pic" sz="quarter" idx="10" hasCustomPrompt="1"/>
          </p:nvPr>
        </p:nvSpPr>
        <p:spPr>
          <a:xfrm>
            <a:off x="0" y="0"/>
            <a:ext cx="5903383" cy="6858000"/>
          </a:xfrm>
          <a:prstGeom prst="rect">
            <a:avLst/>
          </a:prstGeom>
          <a:solidFill>
            <a:schemeClr val="bg1">
              <a:lumMod val="95000"/>
            </a:schemeClr>
          </a:solidFill>
        </p:spPr>
        <p:txBody>
          <a:bodyPr tIns="190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8" name="Picture Placeholder 5">
            <a:extLst>
              <a:ext uri="{FF2B5EF4-FFF2-40B4-BE49-F238E27FC236}">
                <a16:creationId xmlns:a16="http://schemas.microsoft.com/office/drawing/2014/main" id="{F00C50F2-81AD-4E1A-A9B1-7A68EB7994CC}"/>
              </a:ext>
            </a:extLst>
          </p:cNvPr>
          <p:cNvSpPr>
            <a:spLocks noGrp="1"/>
          </p:cNvSpPr>
          <p:nvPr>
            <p:ph type="pic" sz="quarter" idx="11" hasCustomPrompt="1"/>
          </p:nvPr>
        </p:nvSpPr>
        <p:spPr>
          <a:xfrm>
            <a:off x="6481869" y="1459515"/>
            <a:ext cx="2571107" cy="2295361"/>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a:extLst>
              <a:ext uri="{FF2B5EF4-FFF2-40B4-BE49-F238E27FC236}">
                <a16:creationId xmlns:a16="http://schemas.microsoft.com/office/drawing/2014/main" id="{23B902C7-8AEF-4A99-A35E-C4E754D4ECDA}"/>
              </a:ext>
            </a:extLst>
          </p:cNvPr>
          <p:cNvSpPr>
            <a:spLocks noGrp="1"/>
          </p:cNvSpPr>
          <p:nvPr>
            <p:ph type="pic" sz="quarter" idx="12" hasCustomPrompt="1"/>
          </p:nvPr>
        </p:nvSpPr>
        <p:spPr>
          <a:xfrm>
            <a:off x="9050307" y="1459515"/>
            <a:ext cx="2571107" cy="2295361"/>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3479169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Images &amp;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3265715"/>
            <a:ext cx="12192000" cy="35922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8" name="그림 개체 틀 2"/>
          <p:cNvSpPr>
            <a:spLocks noGrp="1"/>
          </p:cNvSpPr>
          <p:nvPr>
            <p:ph type="pic" sz="quarter" idx="10" hasCustomPrompt="1"/>
          </p:nvPr>
        </p:nvSpPr>
        <p:spPr>
          <a:xfrm>
            <a:off x="0" y="0"/>
            <a:ext cx="12192000" cy="3265714"/>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85000"/>
                    <a:lumOff val="15000"/>
                  </a:schemeClr>
                </a:solidFill>
                <a:latin typeface="+mn-lt"/>
                <a:cs typeface="Arial" pitchFamily="34" charset="0"/>
              </a:defRPr>
            </a:lvl1pPr>
          </a:lstStyle>
          <a:p>
            <a:r>
              <a:rPr lang="en-US" altLang="ko-KR" dirty="0"/>
              <a:t>Place Your Picture Here</a:t>
            </a:r>
            <a:endParaRPr lang="ko-KR" altLang="en-US" dirty="0"/>
          </a:p>
        </p:txBody>
      </p:sp>
      <p:sp>
        <p:nvSpPr>
          <p:cNvPr id="20" name="Rectangle 19"/>
          <p:cNvSpPr/>
          <p:nvPr userDrawn="1"/>
        </p:nvSpPr>
        <p:spPr>
          <a:xfrm>
            <a:off x="0" y="3265714"/>
            <a:ext cx="12192000" cy="91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74359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2561CB-5D72-4C7B-853F-E986ED9619D5}" type="datetimeFigureOut">
              <a:rPr lang="en-US" smtClean="0"/>
              <a:t>6/2/2022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5CED5E-C25A-4B41-B802-C5978DD4C551}" type="slidenum">
              <a:rPr lang="en-US" smtClean="0"/>
              <a:t>‹#›</a:t>
            </a:fld>
            <a:endParaRPr lang="en-US"/>
          </a:p>
        </p:txBody>
      </p:sp>
    </p:spTree>
    <p:extLst>
      <p:ext uri="{BB962C8B-B14F-4D97-AF65-F5344CB8AC3E}">
        <p14:creationId xmlns:p14="http://schemas.microsoft.com/office/powerpoint/2010/main" val="65770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1"/>
        <p:cNvGrpSpPr/>
        <p:nvPr/>
      </p:nvGrpSpPr>
      <p:grpSpPr>
        <a:xfrm>
          <a:off x="0" y="0"/>
          <a:ext cx="0" cy="0"/>
          <a:chOff x="0" y="0"/>
          <a:chExt cx="0" cy="0"/>
        </a:xfrm>
      </p:grpSpPr>
      <p:pic>
        <p:nvPicPr>
          <p:cNvPr id="5" name="Google Shape;32;p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Google Shape;33;p7"/>
          <p:cNvSpPr txBox="1">
            <a:spLocks noGrp="1"/>
          </p:cNvSpPr>
          <p:nvPr>
            <p:ph type="title"/>
          </p:nvPr>
        </p:nvSpPr>
        <p:spPr>
          <a:xfrm>
            <a:off x="932000" y="1215600"/>
            <a:ext cx="2694400" cy="4436800"/>
          </a:xfrm>
          <a:prstGeom prst="rect">
            <a:avLst/>
          </a:prstGeom>
        </p:spPr>
        <p:txBody>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34" name="Google Shape;34;p7"/>
          <p:cNvSpPr txBox="1">
            <a:spLocks noGrp="1"/>
          </p:cNvSpPr>
          <p:nvPr>
            <p:ph type="body" idx="1"/>
          </p:nvPr>
        </p:nvSpPr>
        <p:spPr>
          <a:xfrm>
            <a:off x="5125767" y="1073767"/>
            <a:ext cx="3000400" cy="4720800"/>
          </a:xfrm>
          <a:prstGeom prst="rect">
            <a:avLst/>
          </a:prstGeom>
        </p:spPr>
        <p:txBody>
          <a:bodyPr spcFirstLastPara="1"/>
          <a:lstStyle>
            <a:lvl1pPr marL="609579" lvl="0" indent="-457183">
              <a:spcBef>
                <a:spcPts val="800"/>
              </a:spcBef>
              <a:spcAft>
                <a:spcPts val="0"/>
              </a:spcAft>
              <a:buSzPts val="1800"/>
              <a:buChar char="◦"/>
              <a:defRPr sz="2400"/>
            </a:lvl1pPr>
            <a:lvl2pPr marL="1219158" lvl="1" indent="-457183">
              <a:spcBef>
                <a:spcPts val="1333"/>
              </a:spcBef>
              <a:spcAft>
                <a:spcPts val="0"/>
              </a:spcAft>
              <a:buSzPts val="1800"/>
              <a:buChar char="◦"/>
              <a:defRPr sz="2400"/>
            </a:lvl2pPr>
            <a:lvl3pPr marL="1828737" lvl="2" indent="-457183">
              <a:spcBef>
                <a:spcPts val="1333"/>
              </a:spcBef>
              <a:spcAft>
                <a:spcPts val="0"/>
              </a:spcAft>
              <a:buSzPts val="1800"/>
              <a:buChar char="◦"/>
              <a:defRPr sz="2400"/>
            </a:lvl3pPr>
            <a:lvl4pPr marL="2438315" lvl="3" indent="-457183">
              <a:spcBef>
                <a:spcPts val="1333"/>
              </a:spcBef>
              <a:spcAft>
                <a:spcPts val="0"/>
              </a:spcAft>
              <a:buSzPts val="1800"/>
              <a:buChar char="◦"/>
              <a:defRPr sz="2400"/>
            </a:lvl4pPr>
            <a:lvl5pPr marL="3047894" lvl="4" indent="-457183">
              <a:spcBef>
                <a:spcPts val="1333"/>
              </a:spcBef>
              <a:spcAft>
                <a:spcPts val="0"/>
              </a:spcAft>
              <a:buSzPts val="1800"/>
              <a:buChar char="◦"/>
              <a:defRPr sz="2400"/>
            </a:lvl5pPr>
            <a:lvl6pPr marL="3657473" lvl="5" indent="-457183">
              <a:spcBef>
                <a:spcPts val="1333"/>
              </a:spcBef>
              <a:spcAft>
                <a:spcPts val="0"/>
              </a:spcAft>
              <a:buSzPts val="1800"/>
              <a:buChar char="◦"/>
              <a:defRPr sz="2400"/>
            </a:lvl6pPr>
            <a:lvl7pPr marL="4267051" lvl="6" indent="-457183">
              <a:spcBef>
                <a:spcPts val="1333"/>
              </a:spcBef>
              <a:spcAft>
                <a:spcPts val="0"/>
              </a:spcAft>
              <a:buSzPts val="1800"/>
              <a:buChar char="◦"/>
              <a:defRPr sz="2400"/>
            </a:lvl7pPr>
            <a:lvl8pPr marL="4876629" lvl="7" indent="-457183">
              <a:spcBef>
                <a:spcPts val="1333"/>
              </a:spcBef>
              <a:spcAft>
                <a:spcPts val="0"/>
              </a:spcAft>
              <a:buSzPts val="1800"/>
              <a:buChar char="◦"/>
              <a:defRPr sz="2400"/>
            </a:lvl8pPr>
            <a:lvl9pPr marL="5486208" lvl="8" indent="-457183">
              <a:spcBef>
                <a:spcPts val="1333"/>
              </a:spcBef>
              <a:spcAft>
                <a:spcPts val="1333"/>
              </a:spcAft>
              <a:buSzPts val="1800"/>
              <a:buChar char="◦"/>
              <a:defRPr sz="2400"/>
            </a:lvl9pPr>
          </a:lstStyle>
          <a:p>
            <a:endParaRPr/>
          </a:p>
        </p:txBody>
      </p:sp>
      <p:sp>
        <p:nvSpPr>
          <p:cNvPr id="35" name="Google Shape;35;p7"/>
          <p:cNvSpPr txBox="1">
            <a:spLocks noGrp="1"/>
          </p:cNvSpPr>
          <p:nvPr>
            <p:ph type="body" idx="2"/>
          </p:nvPr>
        </p:nvSpPr>
        <p:spPr>
          <a:xfrm>
            <a:off x="8582165" y="1073767"/>
            <a:ext cx="3000400" cy="4720800"/>
          </a:xfrm>
          <a:prstGeom prst="rect">
            <a:avLst/>
          </a:prstGeom>
        </p:spPr>
        <p:txBody>
          <a:bodyPr spcFirstLastPara="1"/>
          <a:lstStyle>
            <a:lvl1pPr marL="609579" lvl="0" indent="-457183">
              <a:spcBef>
                <a:spcPts val="800"/>
              </a:spcBef>
              <a:spcAft>
                <a:spcPts val="0"/>
              </a:spcAft>
              <a:buSzPts val="1800"/>
              <a:buChar char="◦"/>
              <a:defRPr sz="2400"/>
            </a:lvl1pPr>
            <a:lvl2pPr marL="1219158" lvl="1" indent="-457183">
              <a:spcBef>
                <a:spcPts val="1333"/>
              </a:spcBef>
              <a:spcAft>
                <a:spcPts val="0"/>
              </a:spcAft>
              <a:buSzPts val="1800"/>
              <a:buChar char="◦"/>
              <a:defRPr sz="2400"/>
            </a:lvl2pPr>
            <a:lvl3pPr marL="1828737" lvl="2" indent="-457183">
              <a:spcBef>
                <a:spcPts val="1333"/>
              </a:spcBef>
              <a:spcAft>
                <a:spcPts val="0"/>
              </a:spcAft>
              <a:buSzPts val="1800"/>
              <a:buChar char="◦"/>
              <a:defRPr sz="2400"/>
            </a:lvl3pPr>
            <a:lvl4pPr marL="2438315" lvl="3" indent="-457183">
              <a:spcBef>
                <a:spcPts val="1333"/>
              </a:spcBef>
              <a:spcAft>
                <a:spcPts val="0"/>
              </a:spcAft>
              <a:buSzPts val="1800"/>
              <a:buChar char="◦"/>
              <a:defRPr sz="2400"/>
            </a:lvl4pPr>
            <a:lvl5pPr marL="3047894" lvl="4" indent="-457183">
              <a:spcBef>
                <a:spcPts val="1333"/>
              </a:spcBef>
              <a:spcAft>
                <a:spcPts val="0"/>
              </a:spcAft>
              <a:buSzPts val="1800"/>
              <a:buChar char="◦"/>
              <a:defRPr sz="2400"/>
            </a:lvl5pPr>
            <a:lvl6pPr marL="3657473" lvl="5" indent="-457183">
              <a:spcBef>
                <a:spcPts val="1333"/>
              </a:spcBef>
              <a:spcAft>
                <a:spcPts val="0"/>
              </a:spcAft>
              <a:buSzPts val="1800"/>
              <a:buChar char="◦"/>
              <a:defRPr sz="2400"/>
            </a:lvl6pPr>
            <a:lvl7pPr marL="4267051" lvl="6" indent="-457183">
              <a:spcBef>
                <a:spcPts val="1333"/>
              </a:spcBef>
              <a:spcAft>
                <a:spcPts val="0"/>
              </a:spcAft>
              <a:buSzPts val="1800"/>
              <a:buChar char="◦"/>
              <a:defRPr sz="2400"/>
            </a:lvl7pPr>
            <a:lvl8pPr marL="4876629" lvl="7" indent="-457183">
              <a:spcBef>
                <a:spcPts val="1333"/>
              </a:spcBef>
              <a:spcAft>
                <a:spcPts val="0"/>
              </a:spcAft>
              <a:buSzPts val="1800"/>
              <a:buChar char="◦"/>
              <a:defRPr sz="2400"/>
            </a:lvl8pPr>
            <a:lvl9pPr marL="5486208" lvl="8" indent="-457183">
              <a:spcBef>
                <a:spcPts val="1333"/>
              </a:spcBef>
              <a:spcAft>
                <a:spcPts val="1333"/>
              </a:spcAft>
              <a:buSzPts val="1800"/>
              <a:buChar char="◦"/>
              <a:defRPr sz="2400"/>
            </a:lvl9pPr>
          </a:lstStyle>
          <a:p>
            <a:endParaRPr/>
          </a:p>
        </p:txBody>
      </p:sp>
      <p:sp>
        <p:nvSpPr>
          <p:cNvPr id="6" name="Google Shape;36;p7"/>
          <p:cNvSpPr txBox="1">
            <a:spLocks noGrp="1"/>
          </p:cNvSpPr>
          <p:nvPr>
            <p:ph type="sldNum" idx="10"/>
          </p:nvPr>
        </p:nvSpPr>
        <p:spPr/>
        <p:txBody>
          <a:bodyPr/>
          <a:lstStyle>
            <a:lvl1pPr>
              <a:defRPr/>
            </a:lvl1pPr>
          </a:lstStyle>
          <a:p>
            <a:pPr>
              <a:defRPr/>
            </a:pPr>
            <a:fld id="{1D5FEDCF-1D77-426C-9F27-841725C59C66}" type="slidenum">
              <a:rPr lang="en-US" altLang="en-US"/>
              <a:pPr>
                <a:defRPr/>
              </a:pPr>
              <a:t>‹#›</a:t>
            </a:fld>
            <a:endParaRPr lang="en-US" altLang="en-US"/>
          </a:p>
        </p:txBody>
      </p:sp>
    </p:spTree>
    <p:extLst>
      <p:ext uri="{BB962C8B-B14F-4D97-AF65-F5344CB8AC3E}">
        <p14:creationId xmlns:p14="http://schemas.microsoft.com/office/powerpoint/2010/main" val="2151605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 slide layout">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791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Roboto"/>
                <a:cs typeface="Roboto"/>
              </a:defRPr>
            </a:lvl1pPr>
          </a:lstStyle>
          <a:p>
            <a:endParaRPr/>
          </a:p>
        </p:txBody>
      </p:sp>
      <p:sp>
        <p:nvSpPr>
          <p:cNvPr id="3" name="Holder 3"/>
          <p:cNvSpPr>
            <a:spLocks noGrp="1"/>
          </p:cNvSpPr>
          <p:nvPr>
            <p:ph type="body" idx="1"/>
          </p:nvPr>
        </p:nvSpPr>
        <p:spPr/>
        <p:txBody>
          <a:bodyPr lIns="0" tIns="0" rIns="0" bIns="0"/>
          <a:lstStyle>
            <a:lvl1pPr>
              <a:defRPr sz="6000" b="1" i="0">
                <a:solidFill>
                  <a:srgbClr val="341C75"/>
                </a:solidFill>
                <a:latin typeface="Roboto"/>
                <a:cs typeface="Roboto"/>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25465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F3E96B-F41C-466A-9F7A-C597C8A73509}"/>
              </a:ext>
            </a:extLst>
          </p:cNvPr>
          <p:cNvSpPr/>
          <p:nvPr userDrawn="1"/>
        </p:nvSpPr>
        <p:spPr>
          <a:xfrm>
            <a:off x="0" y="0"/>
            <a:ext cx="12192000" cy="17036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5A09BFC-FB6E-4A07-AC20-5CA1F5A01095}"/>
              </a:ext>
            </a:extLst>
          </p:cNvPr>
          <p:cNvSpPr/>
          <p:nvPr userDrawn="1"/>
        </p:nvSpPr>
        <p:spPr>
          <a:xfrm>
            <a:off x="0" y="5170396"/>
            <a:ext cx="12192000" cy="17036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249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0" name="Freeform: Shape 9">
            <a:extLst>
              <a:ext uri="{FF2B5EF4-FFF2-40B4-BE49-F238E27FC236}">
                <a16:creationId xmlns:a16="http://schemas.microsoft.com/office/drawing/2014/main" id="{93EBF5BD-BDB4-4EDA-80D9-62417648E9A9}"/>
              </a:ext>
            </a:extLst>
          </p:cNvPr>
          <p:cNvSpPr/>
          <p:nvPr userDrawn="1"/>
        </p:nvSpPr>
        <p:spPr>
          <a:xfrm>
            <a:off x="0" y="6147537"/>
            <a:ext cx="12192000" cy="722424"/>
          </a:xfrm>
          <a:custGeom>
            <a:avLst/>
            <a:gdLst>
              <a:gd name="connsiteX0" fmla="*/ 9381227 w 12192000"/>
              <a:gd name="connsiteY0" fmla="*/ 0 h 722424"/>
              <a:gd name="connsiteX1" fmla="*/ 9628588 w 12192000"/>
              <a:gd name="connsiteY1" fmla="*/ 97110 h 722424"/>
              <a:gd name="connsiteX2" fmla="*/ 9664383 w 12192000"/>
              <a:gd name="connsiteY2" fmla="*/ 138229 h 722424"/>
              <a:gd name="connsiteX3" fmla="*/ 9747177 w 12192000"/>
              <a:gd name="connsiteY3" fmla="*/ 128344 h 722424"/>
              <a:gd name="connsiteX4" fmla="*/ 9967039 w 12192000"/>
              <a:gd name="connsiteY4" fmla="*/ 191996 h 722424"/>
              <a:gd name="connsiteX5" fmla="*/ 10010266 w 12192000"/>
              <a:gd name="connsiteY5" fmla="*/ 225799 h 722424"/>
              <a:gd name="connsiteX6" fmla="*/ 10023948 w 12192000"/>
              <a:gd name="connsiteY6" fmla="*/ 210081 h 722424"/>
              <a:gd name="connsiteX7" fmla="*/ 10302008 w 12192000"/>
              <a:gd name="connsiteY7" fmla="*/ 100919 h 722424"/>
              <a:gd name="connsiteX8" fmla="*/ 10664342 w 12192000"/>
              <a:gd name="connsiteY8" fmla="*/ 328549 h 722424"/>
              <a:gd name="connsiteX9" fmla="*/ 10665904 w 12192000"/>
              <a:gd name="connsiteY9" fmla="*/ 335885 h 722424"/>
              <a:gd name="connsiteX10" fmla="*/ 10694098 w 12192000"/>
              <a:gd name="connsiteY10" fmla="*/ 321381 h 722424"/>
              <a:gd name="connsiteX11" fmla="*/ 10847163 w 12192000"/>
              <a:gd name="connsiteY11" fmla="*/ 292092 h 722424"/>
              <a:gd name="connsiteX12" fmla="*/ 11067025 w 12192000"/>
              <a:gd name="connsiteY12" fmla="*/ 355744 h 722424"/>
              <a:gd name="connsiteX13" fmla="*/ 11092379 w 12192000"/>
              <a:gd name="connsiteY13" fmla="*/ 375571 h 722424"/>
              <a:gd name="connsiteX14" fmla="*/ 11145253 w 12192000"/>
              <a:gd name="connsiteY14" fmla="*/ 334223 h 722424"/>
              <a:gd name="connsiteX15" fmla="*/ 11365115 w 12192000"/>
              <a:gd name="connsiteY15" fmla="*/ 270571 h 722424"/>
              <a:gd name="connsiteX16" fmla="*/ 11727448 w 12192000"/>
              <a:gd name="connsiteY16" fmla="*/ 498202 h 722424"/>
              <a:gd name="connsiteX17" fmla="*/ 11731256 w 12192000"/>
              <a:gd name="connsiteY17" fmla="*/ 516075 h 722424"/>
              <a:gd name="connsiteX18" fmla="*/ 11787810 w 12192000"/>
              <a:gd name="connsiteY18" fmla="*/ 510671 h 722424"/>
              <a:gd name="connsiteX19" fmla="*/ 11790458 w 12192000"/>
              <a:gd name="connsiteY19" fmla="*/ 498238 h 722424"/>
              <a:gd name="connsiteX20" fmla="*/ 12000600 w 12192000"/>
              <a:gd name="connsiteY20" fmla="*/ 366220 h 722424"/>
              <a:gd name="connsiteX21" fmla="*/ 12161866 w 12192000"/>
              <a:gd name="connsiteY21" fmla="*/ 429531 h 722424"/>
              <a:gd name="connsiteX22" fmla="*/ 12192000 w 12192000"/>
              <a:gd name="connsiteY22" fmla="*/ 471892 h 722424"/>
              <a:gd name="connsiteX23" fmla="*/ 12192000 w 12192000"/>
              <a:gd name="connsiteY23" fmla="*/ 692861 h 722424"/>
              <a:gd name="connsiteX24" fmla="*/ 12170970 w 12192000"/>
              <a:gd name="connsiteY24" fmla="*/ 722424 h 722424"/>
              <a:gd name="connsiteX25" fmla="*/ 7083124 w 12192000"/>
              <a:gd name="connsiteY25" fmla="*/ 722424 h 722424"/>
              <a:gd name="connsiteX26" fmla="*/ 7064687 w 12192000"/>
              <a:gd name="connsiteY26" fmla="*/ 635873 h 722424"/>
              <a:gd name="connsiteX27" fmla="*/ 7070633 w 12192000"/>
              <a:gd name="connsiteY27" fmla="*/ 607957 h 722424"/>
              <a:gd name="connsiteX28" fmla="*/ 7048484 w 12192000"/>
              <a:gd name="connsiteY28" fmla="*/ 646633 h 722424"/>
              <a:gd name="connsiteX29" fmla="*/ 6986810 w 12192000"/>
              <a:gd name="connsiteY29" fmla="*/ 714133 h 722424"/>
              <a:gd name="connsiteX30" fmla="*/ 6974500 w 12192000"/>
              <a:gd name="connsiteY30" fmla="*/ 722424 h 722424"/>
              <a:gd name="connsiteX31" fmla="*/ 6473658 w 12192000"/>
              <a:gd name="connsiteY31" fmla="*/ 722424 h 722424"/>
              <a:gd name="connsiteX32" fmla="*/ 6452315 w 12192000"/>
              <a:gd name="connsiteY32" fmla="*/ 704044 h 722424"/>
              <a:gd name="connsiteX33" fmla="*/ 6456230 w 12192000"/>
              <a:gd name="connsiteY33" fmla="*/ 722424 h 722424"/>
              <a:gd name="connsiteX34" fmla="*/ 12828 w 12192000"/>
              <a:gd name="connsiteY34" fmla="*/ 722424 h 722424"/>
              <a:gd name="connsiteX35" fmla="*/ 0 w 12192000"/>
              <a:gd name="connsiteY35" fmla="*/ 665416 h 722424"/>
              <a:gd name="connsiteX36" fmla="*/ 415407 w 12192000"/>
              <a:gd name="connsiteY36" fmla="*/ 292713 h 722424"/>
              <a:gd name="connsiteX37" fmla="*/ 647665 w 12192000"/>
              <a:gd name="connsiteY37" fmla="*/ 356365 h 722424"/>
              <a:gd name="connsiteX38" fmla="*/ 695234 w 12192000"/>
              <a:gd name="connsiteY38" fmla="*/ 391579 h 722424"/>
              <a:gd name="connsiteX39" fmla="*/ 748462 w 12192000"/>
              <a:gd name="connsiteY39" fmla="*/ 376754 h 722424"/>
              <a:gd name="connsiteX40" fmla="*/ 832181 w 12192000"/>
              <a:gd name="connsiteY40" fmla="*/ 369182 h 722424"/>
              <a:gd name="connsiteX41" fmla="*/ 993876 w 12192000"/>
              <a:gd name="connsiteY41" fmla="*/ 398471 h 722424"/>
              <a:gd name="connsiteX42" fmla="*/ 1026724 w 12192000"/>
              <a:gd name="connsiteY42" fmla="*/ 414467 h 722424"/>
              <a:gd name="connsiteX43" fmla="*/ 1041388 w 12192000"/>
              <a:gd name="connsiteY43" fmla="*/ 390229 h 722424"/>
              <a:gd name="connsiteX44" fmla="*/ 1385850 w 12192000"/>
              <a:gd name="connsiteY44" fmla="*/ 225907 h 722424"/>
              <a:gd name="connsiteX45" fmla="*/ 1618108 w 12192000"/>
              <a:gd name="connsiteY45" fmla="*/ 289559 h 722424"/>
              <a:gd name="connsiteX46" fmla="*/ 1650849 w 12192000"/>
              <a:gd name="connsiteY46" fmla="*/ 313796 h 722424"/>
              <a:gd name="connsiteX47" fmla="*/ 1658951 w 12192000"/>
              <a:gd name="connsiteY47" fmla="*/ 304985 h 722424"/>
              <a:gd name="connsiteX48" fmla="*/ 1952689 w 12192000"/>
              <a:gd name="connsiteY48" fmla="*/ 195823 h 722424"/>
              <a:gd name="connsiteX49" fmla="*/ 2246426 w 12192000"/>
              <a:gd name="connsiteY49" fmla="*/ 304985 h 722424"/>
              <a:gd name="connsiteX50" fmla="*/ 2256145 w 12192000"/>
              <a:gd name="connsiteY50" fmla="*/ 315554 h 722424"/>
              <a:gd name="connsiteX51" fmla="*/ 2261919 w 12192000"/>
              <a:gd name="connsiteY51" fmla="*/ 306011 h 722424"/>
              <a:gd name="connsiteX52" fmla="*/ 2606381 w 12192000"/>
              <a:gd name="connsiteY52" fmla="*/ 141690 h 722424"/>
              <a:gd name="connsiteX53" fmla="*/ 2838640 w 12192000"/>
              <a:gd name="connsiteY53" fmla="*/ 205342 h 722424"/>
              <a:gd name="connsiteX54" fmla="*/ 2855722 w 12192000"/>
              <a:gd name="connsiteY54" fmla="*/ 217987 h 722424"/>
              <a:gd name="connsiteX55" fmla="*/ 2893007 w 12192000"/>
              <a:gd name="connsiteY55" fmla="*/ 199830 h 722424"/>
              <a:gd name="connsiteX56" fmla="*/ 3054703 w 12192000"/>
              <a:gd name="connsiteY56" fmla="*/ 170541 h 722424"/>
              <a:gd name="connsiteX57" fmla="*/ 3348440 w 12192000"/>
              <a:gd name="connsiteY57" fmla="*/ 279703 h 722424"/>
              <a:gd name="connsiteX58" fmla="*/ 3385274 w 12192000"/>
              <a:gd name="connsiteY58" fmla="*/ 319757 h 722424"/>
              <a:gd name="connsiteX59" fmla="*/ 3422856 w 12192000"/>
              <a:gd name="connsiteY59" fmla="*/ 288067 h 722424"/>
              <a:gd name="connsiteX60" fmla="*/ 3655114 w 12192000"/>
              <a:gd name="connsiteY60" fmla="*/ 215562 h 722424"/>
              <a:gd name="connsiteX61" fmla="*/ 3738834 w 12192000"/>
              <a:gd name="connsiteY61" fmla="*/ 224187 h 722424"/>
              <a:gd name="connsiteX62" fmla="*/ 3752633 w 12192000"/>
              <a:gd name="connsiteY62" fmla="*/ 228564 h 722424"/>
              <a:gd name="connsiteX63" fmla="*/ 3761041 w 12192000"/>
              <a:gd name="connsiteY63" fmla="*/ 219422 h 722424"/>
              <a:gd name="connsiteX64" fmla="*/ 4054775 w 12192000"/>
              <a:gd name="connsiteY64" fmla="*/ 110260 h 722424"/>
              <a:gd name="connsiteX65" fmla="*/ 4287034 w 12192000"/>
              <a:gd name="connsiteY65" fmla="*/ 173912 h 722424"/>
              <a:gd name="connsiteX66" fmla="*/ 4341837 w 12192000"/>
              <a:gd name="connsiteY66" fmla="*/ 214480 h 722424"/>
              <a:gd name="connsiteX67" fmla="*/ 4370347 w 12192000"/>
              <a:gd name="connsiteY67" fmla="*/ 193376 h 722424"/>
              <a:gd name="connsiteX68" fmla="*/ 4602604 w 12192000"/>
              <a:gd name="connsiteY68" fmla="*/ 129724 h 722424"/>
              <a:gd name="connsiteX69" fmla="*/ 4947064 w 12192000"/>
              <a:gd name="connsiteY69" fmla="*/ 294045 h 722424"/>
              <a:gd name="connsiteX70" fmla="*/ 4965679 w 12192000"/>
              <a:gd name="connsiteY70" fmla="*/ 324816 h 722424"/>
              <a:gd name="connsiteX71" fmla="*/ 4988215 w 12192000"/>
              <a:gd name="connsiteY71" fmla="*/ 318540 h 722424"/>
              <a:gd name="connsiteX72" fmla="*/ 5064043 w 12192000"/>
              <a:gd name="connsiteY72" fmla="*/ 311682 h 722424"/>
              <a:gd name="connsiteX73" fmla="*/ 5089870 w 12192000"/>
              <a:gd name="connsiteY73" fmla="*/ 283596 h 722424"/>
              <a:gd name="connsiteX74" fmla="*/ 5383609 w 12192000"/>
              <a:gd name="connsiteY74" fmla="*/ 174434 h 722424"/>
              <a:gd name="connsiteX75" fmla="*/ 5615868 w 12192000"/>
              <a:gd name="connsiteY75" fmla="*/ 238086 h 722424"/>
              <a:gd name="connsiteX76" fmla="*/ 5638857 w 12192000"/>
              <a:gd name="connsiteY76" fmla="*/ 255105 h 722424"/>
              <a:gd name="connsiteX77" fmla="*/ 5639670 w 12192000"/>
              <a:gd name="connsiteY77" fmla="*/ 251290 h 722424"/>
              <a:gd name="connsiteX78" fmla="*/ 6002002 w 12192000"/>
              <a:gd name="connsiteY78" fmla="*/ 23660 h 722424"/>
              <a:gd name="connsiteX79" fmla="*/ 6364336 w 12192000"/>
              <a:gd name="connsiteY79" fmla="*/ 251290 h 722424"/>
              <a:gd name="connsiteX80" fmla="*/ 6369684 w 12192000"/>
              <a:gd name="connsiteY80" fmla="*/ 276397 h 722424"/>
              <a:gd name="connsiteX81" fmla="*/ 6396330 w 12192000"/>
              <a:gd name="connsiteY81" fmla="*/ 229869 h 722424"/>
              <a:gd name="connsiteX82" fmla="*/ 6722407 w 12192000"/>
              <a:gd name="connsiteY82" fmla="*/ 65548 h 722424"/>
              <a:gd name="connsiteX83" fmla="*/ 7000467 w 12192000"/>
              <a:gd name="connsiteY83" fmla="*/ 174710 h 722424"/>
              <a:gd name="connsiteX84" fmla="*/ 7029242 w 12192000"/>
              <a:gd name="connsiteY84" fmla="*/ 207765 h 722424"/>
              <a:gd name="connsiteX85" fmla="*/ 7052070 w 12192000"/>
              <a:gd name="connsiteY85" fmla="*/ 167904 h 722424"/>
              <a:gd name="connsiteX86" fmla="*/ 7378148 w 12192000"/>
              <a:gd name="connsiteY86" fmla="*/ 3583 h 722424"/>
              <a:gd name="connsiteX87" fmla="*/ 7598010 w 12192000"/>
              <a:gd name="connsiteY87" fmla="*/ 67235 h 722424"/>
              <a:gd name="connsiteX88" fmla="*/ 7638413 w 12192000"/>
              <a:gd name="connsiteY88" fmla="*/ 98830 h 722424"/>
              <a:gd name="connsiteX89" fmla="*/ 7691091 w 12192000"/>
              <a:gd name="connsiteY89" fmla="*/ 93797 h 722424"/>
              <a:gd name="connsiteX90" fmla="*/ 7994531 w 12192000"/>
              <a:gd name="connsiteY90" fmla="*/ 229426 h 722424"/>
              <a:gd name="connsiteX91" fmla="*/ 8041237 w 12192000"/>
              <a:gd name="connsiteY91" fmla="*/ 302389 h 722424"/>
              <a:gd name="connsiteX92" fmla="*/ 8050122 w 12192000"/>
              <a:gd name="connsiteY92" fmla="*/ 292182 h 722424"/>
              <a:gd name="connsiteX93" fmla="*/ 8328182 w 12192000"/>
              <a:gd name="connsiteY93" fmla="*/ 183020 h 722424"/>
              <a:gd name="connsiteX94" fmla="*/ 8548044 w 12192000"/>
              <a:gd name="connsiteY94" fmla="*/ 246672 h 722424"/>
              <a:gd name="connsiteX95" fmla="*/ 8598621 w 12192000"/>
              <a:gd name="connsiteY95" fmla="*/ 286223 h 722424"/>
              <a:gd name="connsiteX96" fmla="*/ 8598647 w 12192000"/>
              <a:gd name="connsiteY96" fmla="*/ 286193 h 722424"/>
              <a:gd name="connsiteX97" fmla="*/ 8876707 w 12192000"/>
              <a:gd name="connsiteY97" fmla="*/ 177031 h 722424"/>
              <a:gd name="connsiteX98" fmla="*/ 9047191 w 12192000"/>
              <a:gd name="connsiteY98" fmla="*/ 213783 h 722424"/>
              <a:gd name="connsiteX99" fmla="*/ 9055526 w 12192000"/>
              <a:gd name="connsiteY99" fmla="*/ 218324 h 722424"/>
              <a:gd name="connsiteX100" fmla="*/ 9058897 w 12192000"/>
              <a:gd name="connsiteY100" fmla="*/ 202498 h 722424"/>
              <a:gd name="connsiteX101" fmla="*/ 9381227 w 12192000"/>
              <a:gd name="connsiteY101" fmla="*/ 0 h 7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2000" h="722424">
                <a:moveTo>
                  <a:pt x="9381227" y="0"/>
                </a:moveTo>
                <a:cubicBezTo>
                  <a:pt x="9477828" y="0"/>
                  <a:pt x="9565283" y="37110"/>
                  <a:pt x="9628588" y="97110"/>
                </a:cubicBezTo>
                <a:lnTo>
                  <a:pt x="9664383" y="138229"/>
                </a:lnTo>
                <a:lnTo>
                  <a:pt x="9747177" y="128344"/>
                </a:lnTo>
                <a:cubicBezTo>
                  <a:pt x="9828619" y="128344"/>
                  <a:pt x="9904278" y="151809"/>
                  <a:pt x="9967039" y="191996"/>
                </a:cubicBezTo>
                <a:lnTo>
                  <a:pt x="10010266" y="225799"/>
                </a:lnTo>
                <a:lnTo>
                  <a:pt x="10023948" y="210081"/>
                </a:lnTo>
                <a:cubicBezTo>
                  <a:pt x="10095110" y="142635"/>
                  <a:pt x="10193419" y="100919"/>
                  <a:pt x="10302008" y="100919"/>
                </a:cubicBezTo>
                <a:cubicBezTo>
                  <a:pt x="10464892" y="100919"/>
                  <a:pt x="10604645" y="194780"/>
                  <a:pt x="10664342" y="328549"/>
                </a:cubicBezTo>
                <a:lnTo>
                  <a:pt x="10665904" y="335885"/>
                </a:lnTo>
                <a:lnTo>
                  <a:pt x="10694098" y="321381"/>
                </a:lnTo>
                <a:cubicBezTo>
                  <a:pt x="10741144" y="302521"/>
                  <a:pt x="10792869" y="292092"/>
                  <a:pt x="10847163" y="292092"/>
                </a:cubicBezTo>
                <a:cubicBezTo>
                  <a:pt x="10928605" y="292092"/>
                  <a:pt x="11004264" y="315557"/>
                  <a:pt x="11067025" y="355744"/>
                </a:cubicBezTo>
                <a:lnTo>
                  <a:pt x="11092379" y="375571"/>
                </a:lnTo>
                <a:lnTo>
                  <a:pt x="11145253" y="334223"/>
                </a:lnTo>
                <a:cubicBezTo>
                  <a:pt x="11208014" y="294036"/>
                  <a:pt x="11283673" y="270571"/>
                  <a:pt x="11365115" y="270571"/>
                </a:cubicBezTo>
                <a:cubicBezTo>
                  <a:pt x="11527998" y="270571"/>
                  <a:pt x="11667752" y="364432"/>
                  <a:pt x="11727448" y="498202"/>
                </a:cubicBezTo>
                <a:lnTo>
                  <a:pt x="11731256" y="516075"/>
                </a:lnTo>
                <a:lnTo>
                  <a:pt x="11787810" y="510671"/>
                </a:lnTo>
                <a:lnTo>
                  <a:pt x="11790458" y="498238"/>
                </a:lnTo>
                <a:cubicBezTo>
                  <a:pt x="11825080" y="420657"/>
                  <a:pt x="11906133" y="366220"/>
                  <a:pt x="12000600" y="366220"/>
                </a:cubicBezTo>
                <a:cubicBezTo>
                  <a:pt x="12063578" y="366220"/>
                  <a:pt x="12120594" y="390414"/>
                  <a:pt x="12161866" y="429531"/>
                </a:cubicBezTo>
                <a:lnTo>
                  <a:pt x="12192000" y="471892"/>
                </a:lnTo>
                <a:lnTo>
                  <a:pt x="12192000" y="692861"/>
                </a:lnTo>
                <a:lnTo>
                  <a:pt x="12170970" y="722424"/>
                </a:lnTo>
                <a:lnTo>
                  <a:pt x="7083124" y="722424"/>
                </a:lnTo>
                <a:lnTo>
                  <a:pt x="7064687" y="635873"/>
                </a:lnTo>
                <a:lnTo>
                  <a:pt x="7070633" y="607957"/>
                </a:lnTo>
                <a:lnTo>
                  <a:pt x="7048484" y="646633"/>
                </a:lnTo>
                <a:cubicBezTo>
                  <a:pt x="7030818" y="671418"/>
                  <a:pt x="7010088" y="694081"/>
                  <a:pt x="6986810" y="714133"/>
                </a:cubicBezTo>
                <a:lnTo>
                  <a:pt x="6974500" y="722424"/>
                </a:lnTo>
                <a:lnTo>
                  <a:pt x="6473658" y="722424"/>
                </a:lnTo>
                <a:lnTo>
                  <a:pt x="6452315" y="704044"/>
                </a:lnTo>
                <a:lnTo>
                  <a:pt x="6456230" y="722424"/>
                </a:lnTo>
                <a:lnTo>
                  <a:pt x="12828" y="722424"/>
                </a:lnTo>
                <a:lnTo>
                  <a:pt x="0" y="665416"/>
                </a:lnTo>
                <a:cubicBezTo>
                  <a:pt x="0" y="459578"/>
                  <a:pt x="185984" y="292713"/>
                  <a:pt x="415407" y="292713"/>
                </a:cubicBezTo>
                <a:cubicBezTo>
                  <a:pt x="501441" y="292713"/>
                  <a:pt x="581366" y="316178"/>
                  <a:pt x="647665" y="356365"/>
                </a:cubicBezTo>
                <a:lnTo>
                  <a:pt x="695234" y="391579"/>
                </a:lnTo>
                <a:lnTo>
                  <a:pt x="748462" y="376754"/>
                </a:lnTo>
                <a:cubicBezTo>
                  <a:pt x="775504" y="371790"/>
                  <a:pt x="803503" y="369182"/>
                  <a:pt x="832181" y="369182"/>
                </a:cubicBezTo>
                <a:cubicBezTo>
                  <a:pt x="889537" y="369182"/>
                  <a:pt x="944178" y="379611"/>
                  <a:pt x="993876" y="398471"/>
                </a:cubicBezTo>
                <a:lnTo>
                  <a:pt x="1026724" y="414467"/>
                </a:lnTo>
                <a:lnTo>
                  <a:pt x="1041388" y="390229"/>
                </a:lnTo>
                <a:cubicBezTo>
                  <a:pt x="1116039" y="291088"/>
                  <a:pt x="1242460" y="225907"/>
                  <a:pt x="1385850" y="225907"/>
                </a:cubicBezTo>
                <a:cubicBezTo>
                  <a:pt x="1471883" y="225907"/>
                  <a:pt x="1551808" y="249372"/>
                  <a:pt x="1618108" y="289559"/>
                </a:cubicBezTo>
                <a:lnTo>
                  <a:pt x="1650849" y="313796"/>
                </a:lnTo>
                <a:lnTo>
                  <a:pt x="1658951" y="304985"/>
                </a:lnTo>
                <a:cubicBezTo>
                  <a:pt x="1734125" y="237539"/>
                  <a:pt x="1837977" y="195823"/>
                  <a:pt x="1952689" y="195823"/>
                </a:cubicBezTo>
                <a:cubicBezTo>
                  <a:pt x="2067400" y="195823"/>
                  <a:pt x="2171252" y="237539"/>
                  <a:pt x="2246426" y="304985"/>
                </a:cubicBezTo>
                <a:lnTo>
                  <a:pt x="2256145" y="315554"/>
                </a:lnTo>
                <a:lnTo>
                  <a:pt x="2261919" y="306011"/>
                </a:lnTo>
                <a:cubicBezTo>
                  <a:pt x="2336571" y="206871"/>
                  <a:pt x="2462992" y="141690"/>
                  <a:pt x="2606381" y="141690"/>
                </a:cubicBezTo>
                <a:cubicBezTo>
                  <a:pt x="2692416" y="141690"/>
                  <a:pt x="2772341" y="165155"/>
                  <a:pt x="2838640" y="205342"/>
                </a:cubicBezTo>
                <a:lnTo>
                  <a:pt x="2855722" y="217987"/>
                </a:lnTo>
                <a:lnTo>
                  <a:pt x="2893007" y="199830"/>
                </a:lnTo>
                <a:cubicBezTo>
                  <a:pt x="2942707" y="180970"/>
                  <a:pt x="2997347" y="170541"/>
                  <a:pt x="3054703" y="170541"/>
                </a:cubicBezTo>
                <a:cubicBezTo>
                  <a:pt x="3169414" y="170541"/>
                  <a:pt x="3273266" y="212257"/>
                  <a:pt x="3348440" y="279703"/>
                </a:cubicBezTo>
                <a:lnTo>
                  <a:pt x="3385274" y="319757"/>
                </a:lnTo>
                <a:lnTo>
                  <a:pt x="3422856" y="288067"/>
                </a:lnTo>
                <a:cubicBezTo>
                  <a:pt x="3489156" y="242291"/>
                  <a:pt x="3569081" y="215562"/>
                  <a:pt x="3655114" y="215562"/>
                </a:cubicBezTo>
                <a:cubicBezTo>
                  <a:pt x="3683792" y="215562"/>
                  <a:pt x="3711792" y="218532"/>
                  <a:pt x="3738834" y="224187"/>
                </a:cubicBezTo>
                <a:lnTo>
                  <a:pt x="3752633" y="228564"/>
                </a:lnTo>
                <a:lnTo>
                  <a:pt x="3761041" y="219422"/>
                </a:lnTo>
                <a:cubicBezTo>
                  <a:pt x="3836213" y="151976"/>
                  <a:pt x="3940064" y="110260"/>
                  <a:pt x="4054775" y="110260"/>
                </a:cubicBezTo>
                <a:cubicBezTo>
                  <a:pt x="4140810" y="110260"/>
                  <a:pt x="4220734" y="133725"/>
                  <a:pt x="4287034" y="173912"/>
                </a:cubicBezTo>
                <a:lnTo>
                  <a:pt x="4341837" y="214480"/>
                </a:lnTo>
                <a:lnTo>
                  <a:pt x="4370347" y="193376"/>
                </a:lnTo>
                <a:cubicBezTo>
                  <a:pt x="4436643" y="153189"/>
                  <a:pt x="4516570" y="129724"/>
                  <a:pt x="4602604" y="129724"/>
                </a:cubicBezTo>
                <a:cubicBezTo>
                  <a:pt x="4745992" y="129724"/>
                  <a:pt x="4872413" y="194905"/>
                  <a:pt x="4947064" y="294045"/>
                </a:cubicBezTo>
                <a:lnTo>
                  <a:pt x="4965679" y="324816"/>
                </a:lnTo>
                <a:lnTo>
                  <a:pt x="4988215" y="318540"/>
                </a:lnTo>
                <a:lnTo>
                  <a:pt x="5064043" y="311682"/>
                </a:lnTo>
                <a:lnTo>
                  <a:pt x="5089870" y="283596"/>
                </a:lnTo>
                <a:cubicBezTo>
                  <a:pt x="5165045" y="216150"/>
                  <a:pt x="5268897" y="174434"/>
                  <a:pt x="5383609" y="174434"/>
                </a:cubicBezTo>
                <a:cubicBezTo>
                  <a:pt x="5469643" y="174434"/>
                  <a:pt x="5549567" y="197899"/>
                  <a:pt x="5615868" y="238086"/>
                </a:cubicBezTo>
                <a:lnTo>
                  <a:pt x="5638857" y="255105"/>
                </a:lnTo>
                <a:lnTo>
                  <a:pt x="5639670" y="251290"/>
                </a:lnTo>
                <a:cubicBezTo>
                  <a:pt x="5699366" y="117521"/>
                  <a:pt x="5839120" y="23660"/>
                  <a:pt x="6002002" y="23660"/>
                </a:cubicBezTo>
                <a:cubicBezTo>
                  <a:pt x="6164885" y="23660"/>
                  <a:pt x="6304640" y="117521"/>
                  <a:pt x="6364336" y="251290"/>
                </a:cubicBezTo>
                <a:lnTo>
                  <a:pt x="6369684" y="276397"/>
                </a:lnTo>
                <a:lnTo>
                  <a:pt x="6396330" y="229869"/>
                </a:lnTo>
                <a:cubicBezTo>
                  <a:pt x="6466997" y="130729"/>
                  <a:pt x="6586671" y="65548"/>
                  <a:pt x="6722407" y="65548"/>
                </a:cubicBezTo>
                <a:cubicBezTo>
                  <a:pt x="6830996" y="65548"/>
                  <a:pt x="6929305" y="107264"/>
                  <a:pt x="7000467" y="174710"/>
                </a:cubicBezTo>
                <a:lnTo>
                  <a:pt x="7029242" y="207765"/>
                </a:lnTo>
                <a:lnTo>
                  <a:pt x="7052070" y="167904"/>
                </a:lnTo>
                <a:cubicBezTo>
                  <a:pt x="7122738" y="68764"/>
                  <a:pt x="7242412" y="3583"/>
                  <a:pt x="7378148" y="3583"/>
                </a:cubicBezTo>
                <a:cubicBezTo>
                  <a:pt x="7459590" y="3583"/>
                  <a:pt x="7535249" y="27048"/>
                  <a:pt x="7598010" y="67235"/>
                </a:cubicBezTo>
                <a:lnTo>
                  <a:pt x="7638413" y="98830"/>
                </a:lnTo>
                <a:lnTo>
                  <a:pt x="7691091" y="93797"/>
                </a:lnTo>
                <a:cubicBezTo>
                  <a:pt x="7813253" y="93797"/>
                  <a:pt x="7922405" y="146594"/>
                  <a:pt x="7994531" y="229426"/>
                </a:cubicBezTo>
                <a:lnTo>
                  <a:pt x="8041237" y="302389"/>
                </a:lnTo>
                <a:lnTo>
                  <a:pt x="8050122" y="292182"/>
                </a:lnTo>
                <a:cubicBezTo>
                  <a:pt x="8121284" y="224736"/>
                  <a:pt x="8219593" y="183020"/>
                  <a:pt x="8328182" y="183020"/>
                </a:cubicBezTo>
                <a:cubicBezTo>
                  <a:pt x="8409624" y="183020"/>
                  <a:pt x="8485283" y="206485"/>
                  <a:pt x="8548044" y="246672"/>
                </a:cubicBezTo>
                <a:lnTo>
                  <a:pt x="8598621" y="286223"/>
                </a:lnTo>
                <a:lnTo>
                  <a:pt x="8598647" y="286193"/>
                </a:lnTo>
                <a:cubicBezTo>
                  <a:pt x="8669809" y="218747"/>
                  <a:pt x="8768118" y="177031"/>
                  <a:pt x="8876707" y="177031"/>
                </a:cubicBezTo>
                <a:cubicBezTo>
                  <a:pt x="8937788" y="177031"/>
                  <a:pt x="8995617" y="190230"/>
                  <a:pt x="9047191" y="213783"/>
                </a:cubicBezTo>
                <a:lnTo>
                  <a:pt x="9055526" y="218324"/>
                </a:lnTo>
                <a:lnTo>
                  <a:pt x="9058897" y="202498"/>
                </a:lnTo>
                <a:cubicBezTo>
                  <a:pt x="9112002" y="83498"/>
                  <a:pt x="9236326" y="0"/>
                  <a:pt x="9381227"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dirty="0"/>
          </a:p>
        </p:txBody>
      </p:sp>
      <p:sp>
        <p:nvSpPr>
          <p:cNvPr id="8" name="Freeform: Shape 7">
            <a:extLst>
              <a:ext uri="{FF2B5EF4-FFF2-40B4-BE49-F238E27FC236}">
                <a16:creationId xmlns:a16="http://schemas.microsoft.com/office/drawing/2014/main" id="{515D09CC-EA41-4CE9-B520-4B37AF49794B}"/>
              </a:ext>
            </a:extLst>
          </p:cNvPr>
          <p:cNvSpPr/>
          <p:nvPr userDrawn="1"/>
        </p:nvSpPr>
        <p:spPr>
          <a:xfrm flipH="1">
            <a:off x="0" y="6381796"/>
            <a:ext cx="12192000" cy="488165"/>
          </a:xfrm>
          <a:custGeom>
            <a:avLst/>
            <a:gdLst>
              <a:gd name="connsiteX0" fmla="*/ 2697788 w 12192000"/>
              <a:gd name="connsiteY0" fmla="*/ 0 h 488165"/>
              <a:gd name="connsiteX1" fmla="*/ 2412743 w 12192000"/>
              <a:gd name="connsiteY1" fmla="*/ 188940 h 488165"/>
              <a:gd name="connsiteX2" fmla="*/ 2410667 w 12192000"/>
              <a:gd name="connsiteY2" fmla="*/ 199221 h 488165"/>
              <a:gd name="connsiteX3" fmla="*/ 2404214 w 12192000"/>
              <a:gd name="connsiteY3" fmla="*/ 193897 h 488165"/>
              <a:gd name="connsiteX4" fmla="*/ 2231250 w 12192000"/>
              <a:gd name="connsiteY4" fmla="*/ 141064 h 488165"/>
              <a:gd name="connsiteX5" fmla="*/ 2110835 w 12192000"/>
              <a:gd name="connsiteY5" fmla="*/ 165374 h 488165"/>
              <a:gd name="connsiteX6" fmla="*/ 2096679 w 12192000"/>
              <a:gd name="connsiteY6" fmla="*/ 173058 h 488165"/>
              <a:gd name="connsiteX7" fmla="*/ 2063894 w 12192000"/>
              <a:gd name="connsiteY7" fmla="*/ 133322 h 488165"/>
              <a:gd name="connsiteX8" fmla="*/ 1845146 w 12192000"/>
              <a:gd name="connsiteY8" fmla="*/ 42714 h 488165"/>
              <a:gd name="connsiteX9" fmla="*/ 1588623 w 12192000"/>
              <a:gd name="connsiteY9" fmla="*/ 179105 h 488165"/>
              <a:gd name="connsiteX10" fmla="*/ 1579781 w 12192000"/>
              <a:gd name="connsiteY10" fmla="*/ 195395 h 488165"/>
              <a:gd name="connsiteX11" fmla="*/ 1519900 w 12192000"/>
              <a:gd name="connsiteY11" fmla="*/ 201432 h 488165"/>
              <a:gd name="connsiteX12" fmla="*/ 1343532 w 12192000"/>
              <a:gd name="connsiteY12" fmla="*/ 307723 h 488165"/>
              <a:gd name="connsiteX13" fmla="*/ 1341283 w 12192000"/>
              <a:gd name="connsiteY13" fmla="*/ 311643 h 488165"/>
              <a:gd name="connsiteX14" fmla="*/ 1311629 w 12192000"/>
              <a:gd name="connsiteY14" fmla="*/ 295547 h 488165"/>
              <a:gd name="connsiteX15" fmla="*/ 1191214 w 12192000"/>
              <a:gd name="connsiteY15" fmla="*/ 271237 h 488165"/>
              <a:gd name="connsiteX16" fmla="*/ 1043756 w 12192000"/>
              <a:gd name="connsiteY16" fmla="*/ 308574 h 488165"/>
              <a:gd name="connsiteX17" fmla="*/ 1010986 w 12192000"/>
              <a:gd name="connsiteY17" fmla="*/ 331863 h 488165"/>
              <a:gd name="connsiteX18" fmla="*/ 966813 w 12192000"/>
              <a:gd name="connsiteY18" fmla="*/ 336316 h 488165"/>
              <a:gd name="connsiteX19" fmla="*/ 899053 w 12192000"/>
              <a:gd name="connsiteY19" fmla="*/ 357350 h 488165"/>
              <a:gd name="connsiteX20" fmla="*/ 870729 w 12192000"/>
              <a:gd name="connsiteY20" fmla="*/ 372723 h 488165"/>
              <a:gd name="connsiteX21" fmla="*/ 864057 w 12192000"/>
              <a:gd name="connsiteY21" fmla="*/ 367218 h 488165"/>
              <a:gd name="connsiteX22" fmla="*/ 691093 w 12192000"/>
              <a:gd name="connsiteY22" fmla="*/ 314385 h 488165"/>
              <a:gd name="connsiteX23" fmla="*/ 472345 w 12192000"/>
              <a:gd name="connsiteY23" fmla="*/ 404993 h 488165"/>
              <a:gd name="connsiteX24" fmla="*/ 459601 w 12192000"/>
              <a:gd name="connsiteY24" fmla="*/ 420439 h 488165"/>
              <a:gd name="connsiteX25" fmla="*/ 426235 w 12192000"/>
              <a:gd name="connsiteY25" fmla="*/ 402329 h 488165"/>
              <a:gd name="connsiteX26" fmla="*/ 274451 w 12192000"/>
              <a:gd name="connsiteY26" fmla="*/ 371685 h 488165"/>
              <a:gd name="connsiteX27" fmla="*/ 56429 w 12192000"/>
              <a:gd name="connsiteY27" fmla="*/ 438282 h 488165"/>
              <a:gd name="connsiteX28" fmla="*/ 0 w 12192000"/>
              <a:gd name="connsiteY28" fmla="*/ 484839 h 488165"/>
              <a:gd name="connsiteX29" fmla="*/ 0 w 12192000"/>
              <a:gd name="connsiteY29" fmla="*/ 488165 h 488165"/>
              <a:gd name="connsiteX30" fmla="*/ 12192000 w 12192000"/>
              <a:gd name="connsiteY30" fmla="*/ 488165 h 488165"/>
              <a:gd name="connsiteX31" fmla="*/ 12192000 w 12192000"/>
              <a:gd name="connsiteY31" fmla="*/ 417342 h 488165"/>
              <a:gd name="connsiteX32" fmla="*/ 12183125 w 12192000"/>
              <a:gd name="connsiteY32" fmla="*/ 411358 h 488165"/>
              <a:gd name="connsiteX33" fmla="*/ 12103862 w 12192000"/>
              <a:gd name="connsiteY33" fmla="*/ 395355 h 488165"/>
              <a:gd name="connsiteX34" fmla="*/ 12062823 w 12192000"/>
              <a:gd name="connsiteY34" fmla="*/ 399492 h 488165"/>
              <a:gd name="connsiteX35" fmla="*/ 12032697 w 12192000"/>
              <a:gd name="connsiteY35" fmla="*/ 408844 h 488165"/>
              <a:gd name="connsiteX36" fmla="*/ 12031247 w 12192000"/>
              <a:gd name="connsiteY36" fmla="*/ 401661 h 488165"/>
              <a:gd name="connsiteX37" fmla="*/ 11804447 w 12192000"/>
              <a:gd name="connsiteY37" fmla="*/ 251328 h 488165"/>
              <a:gd name="connsiteX38" fmla="*/ 11666826 w 12192000"/>
              <a:gd name="connsiteY38" fmla="*/ 293365 h 488165"/>
              <a:gd name="connsiteX39" fmla="*/ 11633620 w 12192000"/>
              <a:gd name="connsiteY39" fmla="*/ 320763 h 488165"/>
              <a:gd name="connsiteX40" fmla="*/ 11628501 w 12192000"/>
              <a:gd name="connsiteY40" fmla="*/ 316540 h 488165"/>
              <a:gd name="connsiteX41" fmla="*/ 11439637 w 12192000"/>
              <a:gd name="connsiteY41" fmla="*/ 258850 h 488165"/>
              <a:gd name="connsiteX42" fmla="*/ 11159532 w 12192000"/>
              <a:gd name="connsiteY42" fmla="*/ 407780 h 488165"/>
              <a:gd name="connsiteX43" fmla="*/ 11133249 w 12192000"/>
              <a:gd name="connsiteY43" fmla="*/ 456201 h 488165"/>
              <a:gd name="connsiteX44" fmla="*/ 11130393 w 12192000"/>
              <a:gd name="connsiteY44" fmla="*/ 457575 h 488165"/>
              <a:gd name="connsiteX45" fmla="*/ 11121802 w 12192000"/>
              <a:gd name="connsiteY45" fmla="*/ 464662 h 488165"/>
              <a:gd name="connsiteX46" fmla="*/ 11105739 w 12192000"/>
              <a:gd name="connsiteY46" fmla="*/ 385098 h 488165"/>
              <a:gd name="connsiteX47" fmla="*/ 10878939 w 12192000"/>
              <a:gd name="connsiteY47" fmla="*/ 234765 h 488165"/>
              <a:gd name="connsiteX48" fmla="*/ 10652139 w 12192000"/>
              <a:gd name="connsiteY48" fmla="*/ 385098 h 488165"/>
              <a:gd name="connsiteX49" fmla="*/ 10640286 w 12192000"/>
              <a:gd name="connsiteY49" fmla="*/ 443809 h 488165"/>
              <a:gd name="connsiteX50" fmla="*/ 10632922 w 12192000"/>
              <a:gd name="connsiteY50" fmla="*/ 439812 h 488165"/>
              <a:gd name="connsiteX51" fmla="*/ 10586719 w 12192000"/>
              <a:gd name="connsiteY51" fmla="*/ 425470 h 488165"/>
              <a:gd name="connsiteX52" fmla="*/ 10578669 w 12192000"/>
              <a:gd name="connsiteY52" fmla="*/ 424659 h 488165"/>
              <a:gd name="connsiteX53" fmla="*/ 10540357 w 12192000"/>
              <a:gd name="connsiteY53" fmla="*/ 367834 h 488165"/>
              <a:gd name="connsiteX54" fmla="*/ 10366307 w 12192000"/>
              <a:gd name="connsiteY54" fmla="*/ 295740 h 488165"/>
              <a:gd name="connsiteX55" fmla="*/ 10270498 w 12192000"/>
              <a:gd name="connsiteY55" fmla="*/ 315083 h 488165"/>
              <a:gd name="connsiteX56" fmla="*/ 10267631 w 12192000"/>
              <a:gd name="connsiteY56" fmla="*/ 316639 h 488165"/>
              <a:gd name="connsiteX57" fmla="*/ 10264594 w 12192000"/>
              <a:gd name="connsiteY57" fmla="*/ 301594 h 488165"/>
              <a:gd name="connsiteX58" fmla="*/ 10037792 w 12192000"/>
              <a:gd name="connsiteY58" fmla="*/ 151262 h 488165"/>
              <a:gd name="connsiteX59" fmla="*/ 9941983 w 12192000"/>
              <a:gd name="connsiteY59" fmla="*/ 170605 h 488165"/>
              <a:gd name="connsiteX60" fmla="*/ 9932834 w 12192000"/>
              <a:gd name="connsiteY60" fmla="*/ 175570 h 488165"/>
              <a:gd name="connsiteX61" fmla="*/ 9891633 w 12192000"/>
              <a:gd name="connsiteY61" fmla="*/ 171417 h 488165"/>
              <a:gd name="connsiteX62" fmla="*/ 9578239 w 12192000"/>
              <a:gd name="connsiteY62" fmla="*/ 379147 h 488165"/>
              <a:gd name="connsiteX63" fmla="*/ 9571593 w 12192000"/>
              <a:gd name="connsiteY63" fmla="*/ 412069 h 488165"/>
              <a:gd name="connsiteX64" fmla="*/ 9537676 w 12192000"/>
              <a:gd name="connsiteY64" fmla="*/ 393659 h 488165"/>
              <a:gd name="connsiteX65" fmla="*/ 9438057 w 12192000"/>
              <a:gd name="connsiteY65" fmla="*/ 373547 h 488165"/>
              <a:gd name="connsiteX66" fmla="*/ 9386478 w 12192000"/>
              <a:gd name="connsiteY66" fmla="*/ 378747 h 488165"/>
              <a:gd name="connsiteX67" fmla="*/ 9384764 w 12192000"/>
              <a:gd name="connsiteY67" fmla="*/ 379279 h 488165"/>
              <a:gd name="connsiteX68" fmla="*/ 9356370 w 12192000"/>
              <a:gd name="connsiteY68" fmla="*/ 326966 h 488165"/>
              <a:gd name="connsiteX69" fmla="*/ 9099846 w 12192000"/>
              <a:gd name="connsiteY69" fmla="*/ 190574 h 488165"/>
              <a:gd name="connsiteX70" fmla="*/ 8843324 w 12192000"/>
              <a:gd name="connsiteY70" fmla="*/ 326966 h 488165"/>
              <a:gd name="connsiteX71" fmla="*/ 8837922 w 12192000"/>
              <a:gd name="connsiteY71" fmla="*/ 336919 h 488165"/>
              <a:gd name="connsiteX72" fmla="*/ 8777269 w 12192000"/>
              <a:gd name="connsiteY72" fmla="*/ 286876 h 488165"/>
              <a:gd name="connsiteX73" fmla="*/ 8539902 w 12192000"/>
              <a:gd name="connsiteY73" fmla="*/ 214371 h 488165"/>
              <a:gd name="connsiteX74" fmla="*/ 8302533 w 12192000"/>
              <a:gd name="connsiteY74" fmla="*/ 286876 h 488165"/>
              <a:gd name="connsiteX75" fmla="*/ 8264230 w 12192000"/>
              <a:gd name="connsiteY75" fmla="*/ 318480 h 488165"/>
              <a:gd name="connsiteX76" fmla="*/ 8252614 w 12192000"/>
              <a:gd name="connsiteY76" fmla="*/ 324064 h 488165"/>
              <a:gd name="connsiteX77" fmla="*/ 8234834 w 12192000"/>
              <a:gd name="connsiteY77" fmla="*/ 338734 h 488165"/>
              <a:gd name="connsiteX78" fmla="*/ 8208461 w 12192000"/>
              <a:gd name="connsiteY78" fmla="*/ 290142 h 488165"/>
              <a:gd name="connsiteX79" fmla="*/ 7951941 w 12192000"/>
              <a:gd name="connsiteY79" fmla="*/ 153751 h 488165"/>
              <a:gd name="connsiteX80" fmla="*/ 7713227 w 12192000"/>
              <a:gd name="connsiteY80" fmla="*/ 266327 h 488165"/>
              <a:gd name="connsiteX81" fmla="*/ 7675799 w 12192000"/>
              <a:gd name="connsiteY81" fmla="*/ 328018 h 488165"/>
              <a:gd name="connsiteX82" fmla="*/ 7649999 w 12192000"/>
              <a:gd name="connsiteY82" fmla="*/ 314014 h 488165"/>
              <a:gd name="connsiteX83" fmla="*/ 7641007 w 12192000"/>
              <a:gd name="connsiteY83" fmla="*/ 269483 h 488165"/>
              <a:gd name="connsiteX84" fmla="*/ 7355962 w 12192000"/>
              <a:gd name="connsiteY84" fmla="*/ 80543 h 488165"/>
              <a:gd name="connsiteX85" fmla="*/ 7137215 w 12192000"/>
              <a:gd name="connsiteY85" fmla="*/ 171151 h 488165"/>
              <a:gd name="connsiteX86" fmla="*/ 7117143 w 12192000"/>
              <a:gd name="connsiteY86" fmla="*/ 195477 h 488165"/>
              <a:gd name="connsiteX87" fmla="*/ 7088841 w 12192000"/>
              <a:gd name="connsiteY87" fmla="*/ 161174 h 488165"/>
              <a:gd name="connsiteX88" fmla="*/ 6870093 w 12192000"/>
              <a:gd name="connsiteY88" fmla="*/ 70566 h 488165"/>
              <a:gd name="connsiteX89" fmla="*/ 6697129 w 12192000"/>
              <a:gd name="connsiteY89" fmla="*/ 123399 h 488165"/>
              <a:gd name="connsiteX90" fmla="*/ 6684995 w 12192000"/>
              <a:gd name="connsiteY90" fmla="*/ 133411 h 488165"/>
              <a:gd name="connsiteX91" fmla="*/ 6644023 w 12192000"/>
              <a:gd name="connsiteY91" fmla="*/ 120692 h 488165"/>
              <a:gd name="connsiteX92" fmla="*/ 6557873 w 12192000"/>
              <a:gd name="connsiteY92" fmla="*/ 112008 h 488165"/>
              <a:gd name="connsiteX93" fmla="*/ 6354116 w 12192000"/>
              <a:gd name="connsiteY93" fmla="*/ 163601 h 488165"/>
              <a:gd name="connsiteX94" fmla="*/ 6273160 w 12192000"/>
              <a:gd name="connsiteY94" fmla="*/ 221132 h 488165"/>
              <a:gd name="connsiteX95" fmla="*/ 6272783 w 12192000"/>
              <a:gd name="connsiteY95" fmla="*/ 221015 h 488165"/>
              <a:gd name="connsiteX96" fmla="*/ 6210437 w 12192000"/>
              <a:gd name="connsiteY96" fmla="*/ 214730 h 488165"/>
              <a:gd name="connsiteX97" fmla="*/ 6162864 w 12192000"/>
              <a:gd name="connsiteY97" fmla="*/ 219525 h 488165"/>
              <a:gd name="connsiteX98" fmla="*/ 6161180 w 12192000"/>
              <a:gd name="connsiteY98" fmla="*/ 211185 h 488165"/>
              <a:gd name="connsiteX99" fmla="*/ 5876135 w 12192000"/>
              <a:gd name="connsiteY99" fmla="*/ 22245 h 488165"/>
              <a:gd name="connsiteX100" fmla="*/ 5591090 w 12192000"/>
              <a:gd name="connsiteY100" fmla="*/ 211185 h 488165"/>
              <a:gd name="connsiteX101" fmla="*/ 5577004 w 12192000"/>
              <a:gd name="connsiteY101" fmla="*/ 280957 h 488165"/>
              <a:gd name="connsiteX102" fmla="*/ 5576535 w 12192000"/>
              <a:gd name="connsiteY102" fmla="*/ 280094 h 488165"/>
              <a:gd name="connsiteX103" fmla="*/ 5320012 w 12192000"/>
              <a:gd name="connsiteY103" fmla="*/ 143703 h 488165"/>
              <a:gd name="connsiteX104" fmla="*/ 5199597 w 12192000"/>
              <a:gd name="connsiteY104" fmla="*/ 168013 h 488165"/>
              <a:gd name="connsiteX105" fmla="*/ 5171310 w 12192000"/>
              <a:gd name="connsiteY105" fmla="*/ 183367 h 488165"/>
              <a:gd name="connsiteX106" fmla="*/ 5170430 w 12192000"/>
              <a:gd name="connsiteY106" fmla="*/ 181745 h 488165"/>
              <a:gd name="connsiteX107" fmla="*/ 4913907 w 12192000"/>
              <a:gd name="connsiteY107" fmla="*/ 45354 h 488165"/>
              <a:gd name="connsiteX108" fmla="*/ 4675193 w 12192000"/>
              <a:gd name="connsiteY108" fmla="*/ 157930 h 488165"/>
              <a:gd name="connsiteX109" fmla="*/ 4646008 w 12192000"/>
              <a:gd name="connsiteY109" fmla="*/ 206033 h 488165"/>
              <a:gd name="connsiteX110" fmla="*/ 4619097 w 12192000"/>
              <a:gd name="connsiteY110" fmla="*/ 173417 h 488165"/>
              <a:gd name="connsiteX111" fmla="*/ 4400349 w 12192000"/>
              <a:gd name="connsiteY111" fmla="*/ 82809 h 488165"/>
              <a:gd name="connsiteX112" fmla="*/ 4143826 w 12192000"/>
              <a:gd name="connsiteY112" fmla="*/ 219200 h 488165"/>
              <a:gd name="connsiteX113" fmla="*/ 4136836 w 12192000"/>
              <a:gd name="connsiteY113" fmla="*/ 232080 h 488165"/>
              <a:gd name="connsiteX114" fmla="*/ 4117121 w 12192000"/>
              <a:gd name="connsiteY114" fmla="*/ 221379 h 488165"/>
              <a:gd name="connsiteX115" fmla="*/ 3976611 w 12192000"/>
              <a:gd name="connsiteY115" fmla="*/ 193012 h 488165"/>
              <a:gd name="connsiteX116" fmla="*/ 3721359 w 12192000"/>
              <a:gd name="connsiteY116" fmla="*/ 298740 h 488165"/>
              <a:gd name="connsiteX117" fmla="*/ 3705197 w 12192000"/>
              <a:gd name="connsiteY117" fmla="*/ 318329 h 488165"/>
              <a:gd name="connsiteX118" fmla="*/ 3683571 w 12192000"/>
              <a:gd name="connsiteY118" fmla="*/ 292119 h 488165"/>
              <a:gd name="connsiteX119" fmla="*/ 3425576 w 12192000"/>
              <a:gd name="connsiteY119" fmla="*/ 185254 h 488165"/>
              <a:gd name="connsiteX120" fmla="*/ 3167581 w 12192000"/>
              <a:gd name="connsiteY120" fmla="*/ 292119 h 488165"/>
              <a:gd name="connsiteX121" fmla="*/ 3135507 w 12192000"/>
              <a:gd name="connsiteY121" fmla="*/ 330993 h 488165"/>
              <a:gd name="connsiteX122" fmla="*/ 3106582 w 12192000"/>
              <a:gd name="connsiteY122" fmla="*/ 322014 h 488165"/>
              <a:gd name="connsiteX123" fmla="*/ 3044236 w 12192000"/>
              <a:gd name="connsiteY123" fmla="*/ 315729 h 488165"/>
              <a:gd name="connsiteX124" fmla="*/ 3005060 w 12192000"/>
              <a:gd name="connsiteY124" fmla="*/ 319679 h 488165"/>
              <a:gd name="connsiteX125" fmla="*/ 3007144 w 12192000"/>
              <a:gd name="connsiteY125" fmla="*/ 309355 h 488165"/>
              <a:gd name="connsiteX126" fmla="*/ 2697788 w 12192000"/>
              <a:gd name="connsiteY126" fmla="*/ 0 h 48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2192000" h="488165">
                <a:moveTo>
                  <a:pt x="2697788" y="0"/>
                </a:moveTo>
                <a:cubicBezTo>
                  <a:pt x="2569648" y="0"/>
                  <a:pt x="2459705" y="77908"/>
                  <a:pt x="2412743" y="188940"/>
                </a:cubicBezTo>
                <a:lnTo>
                  <a:pt x="2410667" y="199221"/>
                </a:lnTo>
                <a:lnTo>
                  <a:pt x="2404214" y="193897"/>
                </a:lnTo>
                <a:cubicBezTo>
                  <a:pt x="2354841" y="160541"/>
                  <a:pt x="2295320" y="141064"/>
                  <a:pt x="2231250" y="141064"/>
                </a:cubicBezTo>
                <a:cubicBezTo>
                  <a:pt x="2188537" y="141064"/>
                  <a:pt x="2147845" y="149720"/>
                  <a:pt x="2110835" y="165374"/>
                </a:cubicBezTo>
                <a:lnTo>
                  <a:pt x="2096679" y="173058"/>
                </a:lnTo>
                <a:lnTo>
                  <a:pt x="2063894" y="133322"/>
                </a:lnTo>
                <a:cubicBezTo>
                  <a:pt x="2007912" y="77340"/>
                  <a:pt x="1930572" y="42714"/>
                  <a:pt x="1845146" y="42714"/>
                </a:cubicBezTo>
                <a:cubicBezTo>
                  <a:pt x="1738363" y="42714"/>
                  <a:pt x="1644216" y="96816"/>
                  <a:pt x="1588623" y="179105"/>
                </a:cubicBezTo>
                <a:lnTo>
                  <a:pt x="1579781" y="195395"/>
                </a:lnTo>
                <a:lnTo>
                  <a:pt x="1519900" y="201432"/>
                </a:lnTo>
                <a:cubicBezTo>
                  <a:pt x="1449416" y="215855"/>
                  <a:pt x="1387663" y="254248"/>
                  <a:pt x="1343532" y="307723"/>
                </a:cubicBezTo>
                <a:lnTo>
                  <a:pt x="1341283" y="311643"/>
                </a:lnTo>
                <a:lnTo>
                  <a:pt x="1311629" y="295547"/>
                </a:lnTo>
                <a:cubicBezTo>
                  <a:pt x="1274619" y="279893"/>
                  <a:pt x="1233927" y="271237"/>
                  <a:pt x="1191214" y="271237"/>
                </a:cubicBezTo>
                <a:cubicBezTo>
                  <a:pt x="1137822" y="271237"/>
                  <a:pt x="1087590" y="284762"/>
                  <a:pt x="1043756" y="308574"/>
                </a:cubicBezTo>
                <a:lnTo>
                  <a:pt x="1010986" y="331863"/>
                </a:lnTo>
                <a:lnTo>
                  <a:pt x="966813" y="336316"/>
                </a:lnTo>
                <a:cubicBezTo>
                  <a:pt x="943314" y="341125"/>
                  <a:pt x="920647" y="348217"/>
                  <a:pt x="899053" y="357350"/>
                </a:cubicBezTo>
                <a:lnTo>
                  <a:pt x="870729" y="372723"/>
                </a:lnTo>
                <a:lnTo>
                  <a:pt x="864057" y="367218"/>
                </a:lnTo>
                <a:cubicBezTo>
                  <a:pt x="814683" y="333862"/>
                  <a:pt x="755162" y="314385"/>
                  <a:pt x="691093" y="314385"/>
                </a:cubicBezTo>
                <a:cubicBezTo>
                  <a:pt x="605667" y="314385"/>
                  <a:pt x="528328" y="349011"/>
                  <a:pt x="472345" y="404993"/>
                </a:cubicBezTo>
                <a:lnTo>
                  <a:pt x="459601" y="420439"/>
                </a:lnTo>
                <a:lnTo>
                  <a:pt x="426235" y="402329"/>
                </a:lnTo>
                <a:cubicBezTo>
                  <a:pt x="379583" y="382597"/>
                  <a:pt x="328291" y="371685"/>
                  <a:pt x="274451" y="371685"/>
                </a:cubicBezTo>
                <a:cubicBezTo>
                  <a:pt x="193690" y="371685"/>
                  <a:pt x="118664" y="396236"/>
                  <a:pt x="56429" y="438282"/>
                </a:cubicBezTo>
                <a:lnTo>
                  <a:pt x="0" y="484839"/>
                </a:lnTo>
                <a:lnTo>
                  <a:pt x="0" y="488165"/>
                </a:lnTo>
                <a:lnTo>
                  <a:pt x="12192000" y="488165"/>
                </a:lnTo>
                <a:lnTo>
                  <a:pt x="12192000" y="417342"/>
                </a:lnTo>
                <a:lnTo>
                  <a:pt x="12183125" y="411358"/>
                </a:lnTo>
                <a:cubicBezTo>
                  <a:pt x="12158762" y="401054"/>
                  <a:pt x="12131977" y="395355"/>
                  <a:pt x="12103862" y="395355"/>
                </a:cubicBezTo>
                <a:cubicBezTo>
                  <a:pt x="12089804" y="395355"/>
                  <a:pt x="12076079" y="396780"/>
                  <a:pt x="12062823" y="399492"/>
                </a:cubicBezTo>
                <a:lnTo>
                  <a:pt x="12032697" y="408844"/>
                </a:lnTo>
                <a:lnTo>
                  <a:pt x="12031247" y="401661"/>
                </a:lnTo>
                <a:cubicBezTo>
                  <a:pt x="11993880" y="313316"/>
                  <a:pt x="11906403" y="251328"/>
                  <a:pt x="11804447" y="251328"/>
                </a:cubicBezTo>
                <a:cubicBezTo>
                  <a:pt x="11753469" y="251328"/>
                  <a:pt x="11706111" y="266825"/>
                  <a:pt x="11666826" y="293365"/>
                </a:cubicBezTo>
                <a:lnTo>
                  <a:pt x="11633620" y="320763"/>
                </a:lnTo>
                <a:lnTo>
                  <a:pt x="11628501" y="316540"/>
                </a:lnTo>
                <a:cubicBezTo>
                  <a:pt x="11574588" y="280117"/>
                  <a:pt x="11509596" y="258850"/>
                  <a:pt x="11439637" y="258850"/>
                </a:cubicBezTo>
                <a:cubicBezTo>
                  <a:pt x="11323037" y="258850"/>
                  <a:pt x="11220236" y="317926"/>
                  <a:pt x="11159532" y="407780"/>
                </a:cubicBezTo>
                <a:lnTo>
                  <a:pt x="11133249" y="456201"/>
                </a:lnTo>
                <a:lnTo>
                  <a:pt x="11130393" y="457575"/>
                </a:lnTo>
                <a:lnTo>
                  <a:pt x="11121802" y="464662"/>
                </a:lnTo>
                <a:lnTo>
                  <a:pt x="11105739" y="385098"/>
                </a:lnTo>
                <a:cubicBezTo>
                  <a:pt x="11068372" y="296753"/>
                  <a:pt x="10980895" y="234765"/>
                  <a:pt x="10878939" y="234765"/>
                </a:cubicBezTo>
                <a:cubicBezTo>
                  <a:pt x="10776983" y="234765"/>
                  <a:pt x="10689506" y="296753"/>
                  <a:pt x="10652139" y="385098"/>
                </a:cubicBezTo>
                <a:lnTo>
                  <a:pt x="10640286" y="443809"/>
                </a:lnTo>
                <a:lnTo>
                  <a:pt x="10632922" y="439812"/>
                </a:lnTo>
                <a:cubicBezTo>
                  <a:pt x="10618198" y="433585"/>
                  <a:pt x="10602742" y="428749"/>
                  <a:pt x="10586719" y="425470"/>
                </a:cubicBezTo>
                <a:lnTo>
                  <a:pt x="10578669" y="424659"/>
                </a:lnTo>
                <a:lnTo>
                  <a:pt x="10540357" y="367834"/>
                </a:lnTo>
                <a:cubicBezTo>
                  <a:pt x="10495814" y="323291"/>
                  <a:pt x="10434278" y="295740"/>
                  <a:pt x="10366307" y="295740"/>
                </a:cubicBezTo>
                <a:cubicBezTo>
                  <a:pt x="10332323" y="295740"/>
                  <a:pt x="10299946" y="302627"/>
                  <a:pt x="10270498" y="315083"/>
                </a:cubicBezTo>
                <a:lnTo>
                  <a:pt x="10267631" y="316639"/>
                </a:lnTo>
                <a:lnTo>
                  <a:pt x="10264594" y="301594"/>
                </a:lnTo>
                <a:cubicBezTo>
                  <a:pt x="10227227" y="213250"/>
                  <a:pt x="10139749" y="151262"/>
                  <a:pt x="10037792" y="151262"/>
                </a:cubicBezTo>
                <a:cubicBezTo>
                  <a:pt x="10003807" y="151262"/>
                  <a:pt x="9971430" y="158149"/>
                  <a:pt x="9941983" y="170605"/>
                </a:cubicBezTo>
                <a:lnTo>
                  <a:pt x="9932834" y="175570"/>
                </a:lnTo>
                <a:lnTo>
                  <a:pt x="9891633" y="171417"/>
                </a:lnTo>
                <a:cubicBezTo>
                  <a:pt x="9750750" y="171417"/>
                  <a:pt x="9629872" y="257073"/>
                  <a:pt x="9578239" y="379147"/>
                </a:cubicBezTo>
                <a:lnTo>
                  <a:pt x="9571593" y="412069"/>
                </a:lnTo>
                <a:lnTo>
                  <a:pt x="9537676" y="393659"/>
                </a:lnTo>
                <a:cubicBezTo>
                  <a:pt x="9507058" y="380709"/>
                  <a:pt x="9473393" y="373547"/>
                  <a:pt x="9438057" y="373547"/>
                </a:cubicBezTo>
                <a:cubicBezTo>
                  <a:pt x="9420388" y="373547"/>
                  <a:pt x="9403139" y="375338"/>
                  <a:pt x="9386478" y="378747"/>
                </a:cubicBezTo>
                <a:lnTo>
                  <a:pt x="9384764" y="379279"/>
                </a:lnTo>
                <a:lnTo>
                  <a:pt x="9356370" y="326966"/>
                </a:lnTo>
                <a:cubicBezTo>
                  <a:pt x="9300776" y="244677"/>
                  <a:pt x="9206629" y="190574"/>
                  <a:pt x="9099846" y="190574"/>
                </a:cubicBezTo>
                <a:cubicBezTo>
                  <a:pt x="8993063" y="190574"/>
                  <a:pt x="8898917" y="244677"/>
                  <a:pt x="8843324" y="326966"/>
                </a:cubicBezTo>
                <a:lnTo>
                  <a:pt x="8837922" y="336919"/>
                </a:lnTo>
                <a:lnTo>
                  <a:pt x="8777269" y="286876"/>
                </a:lnTo>
                <a:cubicBezTo>
                  <a:pt x="8709511" y="241100"/>
                  <a:pt x="8627828" y="214371"/>
                  <a:pt x="8539902" y="214371"/>
                </a:cubicBezTo>
                <a:cubicBezTo>
                  <a:pt x="8451975" y="214371"/>
                  <a:pt x="8370292" y="241100"/>
                  <a:pt x="8302533" y="286876"/>
                </a:cubicBezTo>
                <a:lnTo>
                  <a:pt x="8264230" y="318480"/>
                </a:lnTo>
                <a:lnTo>
                  <a:pt x="8252614" y="324064"/>
                </a:lnTo>
                <a:lnTo>
                  <a:pt x="8234834" y="338734"/>
                </a:lnTo>
                <a:lnTo>
                  <a:pt x="8208461" y="290142"/>
                </a:lnTo>
                <a:cubicBezTo>
                  <a:pt x="8152866" y="207854"/>
                  <a:pt x="8058721" y="153751"/>
                  <a:pt x="7951941" y="153751"/>
                </a:cubicBezTo>
                <a:cubicBezTo>
                  <a:pt x="7855835" y="153751"/>
                  <a:pt x="7769968" y="197574"/>
                  <a:pt x="7713227" y="266327"/>
                </a:cubicBezTo>
                <a:lnTo>
                  <a:pt x="7675799" y="328018"/>
                </a:lnTo>
                <a:lnTo>
                  <a:pt x="7649999" y="314014"/>
                </a:lnTo>
                <a:lnTo>
                  <a:pt x="7641007" y="269483"/>
                </a:lnTo>
                <a:cubicBezTo>
                  <a:pt x="7594044" y="158451"/>
                  <a:pt x="7484103" y="80543"/>
                  <a:pt x="7355962" y="80543"/>
                </a:cubicBezTo>
                <a:cubicBezTo>
                  <a:pt x="7270537" y="80543"/>
                  <a:pt x="7193198" y="115169"/>
                  <a:pt x="7137215" y="171151"/>
                </a:cubicBezTo>
                <a:lnTo>
                  <a:pt x="7117143" y="195477"/>
                </a:lnTo>
                <a:lnTo>
                  <a:pt x="7088841" y="161174"/>
                </a:lnTo>
                <a:cubicBezTo>
                  <a:pt x="7032857" y="105192"/>
                  <a:pt x="6955521" y="70566"/>
                  <a:pt x="6870093" y="70566"/>
                </a:cubicBezTo>
                <a:cubicBezTo>
                  <a:pt x="6806023" y="70566"/>
                  <a:pt x="6746503" y="90043"/>
                  <a:pt x="6697129" y="123399"/>
                </a:cubicBezTo>
                <a:lnTo>
                  <a:pt x="6684995" y="133411"/>
                </a:lnTo>
                <a:lnTo>
                  <a:pt x="6644023" y="120692"/>
                </a:lnTo>
                <a:cubicBezTo>
                  <a:pt x="6616195" y="114998"/>
                  <a:pt x="6587383" y="112008"/>
                  <a:pt x="6557873" y="112008"/>
                </a:cubicBezTo>
                <a:cubicBezTo>
                  <a:pt x="6484097" y="112008"/>
                  <a:pt x="6414685" y="130698"/>
                  <a:pt x="6354116" y="163601"/>
                </a:cubicBezTo>
                <a:lnTo>
                  <a:pt x="6273160" y="221132"/>
                </a:lnTo>
                <a:lnTo>
                  <a:pt x="6272783" y="221015"/>
                </a:lnTo>
                <a:cubicBezTo>
                  <a:pt x="6252645" y="216894"/>
                  <a:pt x="6231794" y="214730"/>
                  <a:pt x="6210437" y="214730"/>
                </a:cubicBezTo>
                <a:lnTo>
                  <a:pt x="6162864" y="219525"/>
                </a:lnTo>
                <a:lnTo>
                  <a:pt x="6161180" y="211185"/>
                </a:lnTo>
                <a:cubicBezTo>
                  <a:pt x="6114217" y="100153"/>
                  <a:pt x="6004275" y="22245"/>
                  <a:pt x="5876135" y="22245"/>
                </a:cubicBezTo>
                <a:cubicBezTo>
                  <a:pt x="5747995" y="22245"/>
                  <a:pt x="5638053" y="100153"/>
                  <a:pt x="5591090" y="211185"/>
                </a:cubicBezTo>
                <a:lnTo>
                  <a:pt x="5577004" y="280957"/>
                </a:lnTo>
                <a:lnTo>
                  <a:pt x="5576535" y="280094"/>
                </a:lnTo>
                <a:cubicBezTo>
                  <a:pt x="5520942" y="197805"/>
                  <a:pt x="5426795" y="143703"/>
                  <a:pt x="5320012" y="143703"/>
                </a:cubicBezTo>
                <a:cubicBezTo>
                  <a:pt x="5277299" y="143703"/>
                  <a:pt x="5236608" y="152359"/>
                  <a:pt x="5199597" y="168013"/>
                </a:cubicBezTo>
                <a:lnTo>
                  <a:pt x="5171310" y="183367"/>
                </a:lnTo>
                <a:lnTo>
                  <a:pt x="5170430" y="181745"/>
                </a:lnTo>
                <a:cubicBezTo>
                  <a:pt x="5114837" y="99456"/>
                  <a:pt x="5020690" y="45354"/>
                  <a:pt x="4913907" y="45354"/>
                </a:cubicBezTo>
                <a:cubicBezTo>
                  <a:pt x="4817802" y="45354"/>
                  <a:pt x="4731933" y="89177"/>
                  <a:pt x="4675193" y="157930"/>
                </a:cubicBezTo>
                <a:lnTo>
                  <a:pt x="4646008" y="206033"/>
                </a:lnTo>
                <a:lnTo>
                  <a:pt x="4619097" y="173417"/>
                </a:lnTo>
                <a:cubicBezTo>
                  <a:pt x="4563115" y="117435"/>
                  <a:pt x="4485776" y="82809"/>
                  <a:pt x="4400349" y="82809"/>
                </a:cubicBezTo>
                <a:cubicBezTo>
                  <a:pt x="4293566" y="82809"/>
                  <a:pt x="4199420" y="136912"/>
                  <a:pt x="4143826" y="219200"/>
                </a:cubicBezTo>
                <a:lnTo>
                  <a:pt x="4136836" y="232080"/>
                </a:lnTo>
                <a:lnTo>
                  <a:pt x="4117121" y="221379"/>
                </a:lnTo>
                <a:cubicBezTo>
                  <a:pt x="4073934" y="203113"/>
                  <a:pt x="4026452" y="193012"/>
                  <a:pt x="3976611" y="193012"/>
                </a:cubicBezTo>
                <a:cubicBezTo>
                  <a:pt x="3876929" y="193012"/>
                  <a:pt x="3786684" y="233416"/>
                  <a:pt x="3721359" y="298740"/>
                </a:cubicBezTo>
                <a:lnTo>
                  <a:pt x="3705197" y="318329"/>
                </a:lnTo>
                <a:lnTo>
                  <a:pt x="3683571" y="292119"/>
                </a:lnTo>
                <a:cubicBezTo>
                  <a:pt x="3617545" y="226092"/>
                  <a:pt x="3526330" y="185254"/>
                  <a:pt x="3425576" y="185254"/>
                </a:cubicBezTo>
                <a:cubicBezTo>
                  <a:pt x="3324823" y="185254"/>
                  <a:pt x="3233608" y="226092"/>
                  <a:pt x="3167581" y="292119"/>
                </a:cubicBezTo>
                <a:lnTo>
                  <a:pt x="3135507" y="330993"/>
                </a:lnTo>
                <a:lnTo>
                  <a:pt x="3106582" y="322014"/>
                </a:lnTo>
                <a:cubicBezTo>
                  <a:pt x="3086444" y="317893"/>
                  <a:pt x="3065593" y="315729"/>
                  <a:pt x="3044236" y="315729"/>
                </a:cubicBezTo>
                <a:lnTo>
                  <a:pt x="3005060" y="319679"/>
                </a:lnTo>
                <a:lnTo>
                  <a:pt x="3007144" y="309355"/>
                </a:lnTo>
                <a:cubicBezTo>
                  <a:pt x="3007144" y="138503"/>
                  <a:pt x="2868641" y="0"/>
                  <a:pt x="26977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spTree>
    <p:extLst>
      <p:ext uri="{BB962C8B-B14F-4D97-AF65-F5344CB8AC3E}">
        <p14:creationId xmlns:p14="http://schemas.microsoft.com/office/powerpoint/2010/main" val="2732487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4C200A-24A8-43AD-A980-E284C50657FD}"/>
              </a:ext>
            </a:extLst>
          </p:cNvPr>
          <p:cNvSpPr>
            <a:spLocks noGrp="1"/>
          </p:cNvSpPr>
          <p:nvPr>
            <p:ph type="pic" idx="1" hasCustomPrompt="1"/>
          </p:nvPr>
        </p:nvSpPr>
        <p:spPr>
          <a:xfrm>
            <a:off x="0" y="0"/>
            <a:ext cx="6113634" cy="6858000"/>
          </a:xfrm>
          <a:custGeom>
            <a:avLst/>
            <a:gdLst>
              <a:gd name="connsiteX0" fmla="*/ 0 w 3658111"/>
              <a:gd name="connsiteY0" fmla="*/ 0 h 6858000"/>
              <a:gd name="connsiteX1" fmla="*/ 3658111 w 3658111"/>
              <a:gd name="connsiteY1" fmla="*/ 0 h 6858000"/>
              <a:gd name="connsiteX2" fmla="*/ 3658111 w 3658111"/>
              <a:gd name="connsiteY2" fmla="*/ 6858000 h 6858000"/>
              <a:gd name="connsiteX3" fmla="*/ 0 w 3658111"/>
              <a:gd name="connsiteY3" fmla="*/ 6858000 h 6858000"/>
              <a:gd name="connsiteX4" fmla="*/ 0 w 3658111"/>
              <a:gd name="connsiteY4" fmla="*/ 0 h 6858000"/>
              <a:gd name="connsiteX0" fmla="*/ 0 w 6113634"/>
              <a:gd name="connsiteY0" fmla="*/ 0 h 6878548"/>
              <a:gd name="connsiteX1" fmla="*/ 3658111 w 6113634"/>
              <a:gd name="connsiteY1" fmla="*/ 0 h 6878548"/>
              <a:gd name="connsiteX2" fmla="*/ 6113634 w 6113634"/>
              <a:gd name="connsiteY2" fmla="*/ 6878548 h 6878548"/>
              <a:gd name="connsiteX3" fmla="*/ 0 w 6113634"/>
              <a:gd name="connsiteY3" fmla="*/ 6858000 h 6878548"/>
              <a:gd name="connsiteX4" fmla="*/ 0 w 6113634"/>
              <a:gd name="connsiteY4" fmla="*/ 0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3634" h="6878548">
                <a:moveTo>
                  <a:pt x="0" y="0"/>
                </a:moveTo>
                <a:lnTo>
                  <a:pt x="3658111" y="0"/>
                </a:lnTo>
                <a:lnTo>
                  <a:pt x="6113634" y="6878548"/>
                </a:lnTo>
                <a:lnTo>
                  <a:pt x="0" y="6858000"/>
                </a:lnTo>
                <a:lnTo>
                  <a:pt x="0" y="0"/>
                </a:lnTo>
                <a:close/>
              </a:path>
            </a:pathLst>
          </a:custGeom>
          <a:solidFill>
            <a:schemeClr val="bg1">
              <a:lumMod val="95000"/>
            </a:schemeClr>
          </a:solidFill>
          <a:ln w="50800">
            <a:noFill/>
          </a:ln>
          <a:effectLst>
            <a:outerShdw blurRad="50800" dist="38100" algn="l" rotWithShape="0">
              <a:prstClr val="black">
                <a:alpha val="40000"/>
              </a:prstClr>
            </a:outerShdw>
          </a:effectLst>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08046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64022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23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068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Images &amp; Contents Layout">
    <p:spTree>
      <p:nvGrpSpPr>
        <p:cNvPr id="1" name=""/>
        <p:cNvGrpSpPr/>
        <p:nvPr/>
      </p:nvGrpSpPr>
      <p:grpSpPr>
        <a:xfrm>
          <a:off x="0" y="0"/>
          <a:ext cx="0" cy="0"/>
          <a:chOff x="0" y="0"/>
          <a:chExt cx="0" cy="0"/>
        </a:xfrm>
      </p:grpSpPr>
      <p:sp>
        <p:nvSpPr>
          <p:cNvPr id="7" name="Picture Placeholder 2"/>
          <p:cNvSpPr>
            <a:spLocks noGrp="1"/>
          </p:cNvSpPr>
          <p:nvPr>
            <p:ph type="pic" idx="12" hasCustomPrompt="1"/>
          </p:nvPr>
        </p:nvSpPr>
        <p:spPr>
          <a:xfrm>
            <a:off x="0" y="0"/>
            <a:ext cx="12192000" cy="3135087"/>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
        <p:nvSpPr>
          <p:cNvPr id="3" name="Picture Placeholder 2"/>
          <p:cNvSpPr>
            <a:spLocks noGrp="1"/>
          </p:cNvSpPr>
          <p:nvPr>
            <p:ph type="pic" idx="10" hasCustomPrompt="1"/>
          </p:nvPr>
        </p:nvSpPr>
        <p:spPr>
          <a:xfrm>
            <a:off x="905623" y="2078266"/>
            <a:ext cx="2298160" cy="2088000"/>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8" name="Picture Placeholder 2"/>
          <p:cNvSpPr>
            <a:spLocks noGrp="1"/>
          </p:cNvSpPr>
          <p:nvPr>
            <p:ph type="pic" idx="13" hasCustomPrompt="1"/>
          </p:nvPr>
        </p:nvSpPr>
        <p:spPr>
          <a:xfrm>
            <a:off x="6282361" y="2078266"/>
            <a:ext cx="2298160" cy="2088000"/>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9" name="Picture Placeholder 2"/>
          <p:cNvSpPr>
            <a:spLocks noGrp="1"/>
          </p:cNvSpPr>
          <p:nvPr>
            <p:ph type="pic" idx="14" hasCustomPrompt="1"/>
          </p:nvPr>
        </p:nvSpPr>
        <p:spPr>
          <a:xfrm>
            <a:off x="3593992" y="2078266"/>
            <a:ext cx="2298160" cy="2088000"/>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0" name="Picture Placeholder 2"/>
          <p:cNvSpPr>
            <a:spLocks noGrp="1"/>
          </p:cNvSpPr>
          <p:nvPr>
            <p:ph type="pic" idx="15" hasCustomPrompt="1"/>
          </p:nvPr>
        </p:nvSpPr>
        <p:spPr>
          <a:xfrm>
            <a:off x="8970731" y="2078266"/>
            <a:ext cx="2298160" cy="2088000"/>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2" name="Text Placeholder 9">
            <a:extLst>
              <a:ext uri="{FF2B5EF4-FFF2-40B4-BE49-F238E27FC236}">
                <a16:creationId xmlns:a16="http://schemas.microsoft.com/office/drawing/2014/main" id="{B04FEC5A-FE9A-463C-92F8-C2BB350D4DA3}"/>
              </a:ext>
            </a:extLst>
          </p:cNvPr>
          <p:cNvSpPr>
            <a:spLocks noGrp="1"/>
          </p:cNvSpPr>
          <p:nvPr>
            <p:ph type="body" sz="quarter" idx="16"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53520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4_Images &amp; Contents Layout">
    <p:spTree>
      <p:nvGrpSpPr>
        <p:cNvPr id="1" name=""/>
        <p:cNvGrpSpPr/>
        <p:nvPr/>
      </p:nvGrpSpPr>
      <p:grpSpPr>
        <a:xfrm>
          <a:off x="0" y="0"/>
          <a:ext cx="0" cy="0"/>
          <a:chOff x="0" y="0"/>
          <a:chExt cx="0" cy="0"/>
        </a:xfrm>
      </p:grpSpPr>
      <p:sp>
        <p:nvSpPr>
          <p:cNvPr id="9" name="Rectangle 14">
            <a:extLst>
              <a:ext uri="{FF2B5EF4-FFF2-40B4-BE49-F238E27FC236}">
                <a16:creationId xmlns:a16="http://schemas.microsoft.com/office/drawing/2014/main" id="{BDD51FB4-1B36-409D-899E-5B0AB0DF70DE}"/>
              </a:ext>
            </a:extLst>
          </p:cNvPr>
          <p:cNvSpPr/>
          <p:nvPr userDrawn="1"/>
        </p:nvSpPr>
        <p:spPr>
          <a:xfrm>
            <a:off x="0" y="4702631"/>
            <a:ext cx="12192000" cy="2155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Picture Placeholder 2">
            <a:extLst>
              <a:ext uri="{FF2B5EF4-FFF2-40B4-BE49-F238E27FC236}">
                <a16:creationId xmlns:a16="http://schemas.microsoft.com/office/drawing/2014/main" id="{E463CCC2-FD29-4FEC-BBBB-C122D82F3C18}"/>
              </a:ext>
            </a:extLst>
          </p:cNvPr>
          <p:cNvSpPr>
            <a:spLocks noGrp="1"/>
          </p:cNvSpPr>
          <p:nvPr>
            <p:ph type="pic" idx="10" hasCustomPrompt="1"/>
          </p:nvPr>
        </p:nvSpPr>
        <p:spPr>
          <a:xfrm>
            <a:off x="0" y="1393369"/>
            <a:ext cx="4060800" cy="3309261"/>
          </a:xfrm>
          <a:prstGeom prst="rect">
            <a:avLst/>
          </a:prstGeom>
          <a:solidFill>
            <a:schemeClr val="bg1">
              <a:lumMod val="95000"/>
            </a:schemeClr>
          </a:solidFill>
        </p:spPr>
        <p:txBody>
          <a:bodyPr anchor="ctr"/>
          <a:lstStyle>
            <a:lvl1pPr marL="0" indent="0" algn="ctr">
              <a:buNone/>
              <a:defRPr sz="1200" strike="noStrike" baseline="0">
                <a:solidFill>
                  <a:schemeClr val="tx1">
                    <a:lumMod val="75000"/>
                    <a:lumOff val="25000"/>
                  </a:schemeClr>
                </a:solidFill>
                <a:latin typeface="+mn-lt"/>
                <a:ea typeface="+mj-ea"/>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a:extLst>
              <a:ext uri="{FF2B5EF4-FFF2-40B4-BE49-F238E27FC236}">
                <a16:creationId xmlns:a16="http://schemas.microsoft.com/office/drawing/2014/main" id="{64622F30-85C3-4FF9-A148-AF5042CF3F87}"/>
              </a:ext>
            </a:extLst>
          </p:cNvPr>
          <p:cNvSpPr>
            <a:spLocks noGrp="1"/>
          </p:cNvSpPr>
          <p:nvPr>
            <p:ph type="pic" idx="11" hasCustomPrompt="1"/>
          </p:nvPr>
        </p:nvSpPr>
        <p:spPr>
          <a:xfrm>
            <a:off x="4060800" y="1393369"/>
            <a:ext cx="4074310" cy="3309261"/>
          </a:xfrm>
          <a:prstGeom prst="rect">
            <a:avLst/>
          </a:prstGeom>
          <a:solidFill>
            <a:schemeClr val="bg1">
              <a:lumMod val="95000"/>
            </a:schemeClr>
          </a:solidFill>
        </p:spPr>
        <p:txBody>
          <a:bodyPr anchor="ctr"/>
          <a:lstStyle>
            <a:lvl1pPr marL="0" indent="0" algn="ctr">
              <a:buNone/>
              <a:defRPr sz="1200" strike="noStrike" baseline="0">
                <a:solidFill>
                  <a:schemeClr val="tx1">
                    <a:lumMod val="75000"/>
                    <a:lumOff val="25000"/>
                  </a:schemeClr>
                </a:solidFill>
                <a:latin typeface="+mn-lt"/>
                <a:ea typeface="+mj-ea"/>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a:extLst>
              <a:ext uri="{FF2B5EF4-FFF2-40B4-BE49-F238E27FC236}">
                <a16:creationId xmlns:a16="http://schemas.microsoft.com/office/drawing/2014/main" id="{1487AD8E-D8EF-4D5C-A0EA-47B7190BA0A7}"/>
              </a:ext>
            </a:extLst>
          </p:cNvPr>
          <p:cNvSpPr>
            <a:spLocks noGrp="1"/>
          </p:cNvSpPr>
          <p:nvPr>
            <p:ph type="pic" idx="12" hasCustomPrompt="1"/>
          </p:nvPr>
        </p:nvSpPr>
        <p:spPr>
          <a:xfrm>
            <a:off x="8131200" y="1393369"/>
            <a:ext cx="4060800" cy="3309261"/>
          </a:xfrm>
          <a:prstGeom prst="rect">
            <a:avLst/>
          </a:prstGeom>
          <a:solidFill>
            <a:schemeClr val="bg1">
              <a:lumMod val="95000"/>
            </a:schemeClr>
          </a:solidFill>
        </p:spPr>
        <p:txBody>
          <a:bodyPr anchor="ctr"/>
          <a:lstStyle>
            <a:lvl1pPr marL="0" indent="0" algn="ctr">
              <a:buNone/>
              <a:defRPr sz="1200" strike="noStrike" baseline="0">
                <a:solidFill>
                  <a:schemeClr val="tx1">
                    <a:lumMod val="75000"/>
                    <a:lumOff val="25000"/>
                  </a:schemeClr>
                </a:solidFill>
                <a:latin typeface="+mn-lt"/>
                <a:ea typeface="+mj-ea"/>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Text Placeholder 9">
            <a:extLst>
              <a:ext uri="{FF2B5EF4-FFF2-40B4-BE49-F238E27FC236}">
                <a16:creationId xmlns:a16="http://schemas.microsoft.com/office/drawing/2014/main" id="{1A5FCF1D-44E7-4881-AEE6-C04E806B84DB}"/>
              </a:ext>
            </a:extLst>
          </p:cNvPr>
          <p:cNvSpPr>
            <a:spLocks noGrp="1"/>
          </p:cNvSpPr>
          <p:nvPr>
            <p:ph type="body" sz="quarter" idx="13"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444979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77" r:id="rId3"/>
    <p:sldLayoutId id="214748367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63" r:id="rId3"/>
    <p:sldLayoutId id="2147483662" r:id="rId4"/>
    <p:sldLayoutId id="2147483669" r:id="rId5"/>
    <p:sldLayoutId id="2147483670" r:id="rId6"/>
    <p:sldLayoutId id="2147483673" r:id="rId7"/>
    <p:sldLayoutId id="2147483674" r:id="rId8"/>
    <p:sldLayoutId id="2147483675"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voh.com.vn/" TargetMode="External"/><Relationship Id="rId7"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hyperlink" Target="https://radio.voh.com.vn/chung-tay-phong-chong-dich/phong-chong-covid-19-tai-noi-lam-viec-chung-tay-phong-chong-dich-30-3-2020-359508.html" TargetMode="External"/><Relationship Id="rId5" Type="http://schemas.openxmlformats.org/officeDocument/2006/relationships/hyperlink" Target="https://radio.voh.com.vn/suc-khoe-va-cuoc-song/nhung-dieu-can-biet-ve-banh-nhau-suc-khoe-va-cuoc-song-4-1-2020-349645.html" TargetMode="External"/><Relationship Id="rId4" Type="http://schemas.openxmlformats.org/officeDocument/2006/relationships/hyperlink" Target="https://radio.voh.com.vn/song-khoe/buong-trung-da-nang-song-khoe-26-11-2019-345162.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3.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jp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3.jpe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diagramLayout" Target="../diagrams/layout1.xml"/><Relationship Id="rId7" Type="http://schemas.openxmlformats.org/officeDocument/2006/relationships/chart" Target="../charts/char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chart" Target="../charts/chart4.xml"/><Relationship Id="rId5" Type="http://schemas.openxmlformats.org/officeDocument/2006/relationships/diagramColors" Target="../diagrams/colors1.xml"/><Relationship Id="rId10" Type="http://schemas.openxmlformats.org/officeDocument/2006/relationships/chart" Target="../charts/chart3.xml"/><Relationship Id="rId4" Type="http://schemas.openxmlformats.org/officeDocument/2006/relationships/diagramQuickStyle" Target="../diagrams/quickStyle1.xml"/><Relationship Id="rId9"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hyperlink" Target="http://www.voh.com.vn/"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jpeg"/><Relationship Id="rId5" Type="http://schemas.openxmlformats.org/officeDocument/2006/relationships/hyperlink" Target="https://www.youtube.com/watch?v=QhaZjxsRpzg&amp;list=PLIosTiA6muPMiOr5IvHXXhmr4riJaqiQX&amp;index=3" TargetMode="External"/><Relationship Id="rId4" Type="http://schemas.openxmlformats.org/officeDocument/2006/relationships/hyperlink" Target="https://www.facebook.com/RadioVOH/videos/28555815243608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0B11D52-2D2A-47E9-8A08-27A67ED5F477}"/>
              </a:ext>
            </a:extLst>
          </p:cNvPr>
          <p:cNvGrpSpPr/>
          <p:nvPr/>
        </p:nvGrpSpPr>
        <p:grpSpPr>
          <a:xfrm>
            <a:off x="3087158" y="284905"/>
            <a:ext cx="6067597" cy="3998426"/>
            <a:chOff x="2010490" y="69385"/>
            <a:chExt cx="6067597" cy="3998426"/>
          </a:xfrm>
        </p:grpSpPr>
        <p:sp>
          <p:nvSpPr>
            <p:cNvPr id="9" name="Oval 50">
              <a:extLst>
                <a:ext uri="{FF2B5EF4-FFF2-40B4-BE49-F238E27FC236}">
                  <a16:creationId xmlns:a16="http://schemas.microsoft.com/office/drawing/2014/main" id="{51110724-A962-449F-B99C-76700914436F}"/>
                </a:ext>
              </a:extLst>
            </p:cNvPr>
            <p:cNvSpPr>
              <a:spLocks noChangeAspect="1"/>
            </p:cNvSpPr>
            <p:nvPr/>
          </p:nvSpPr>
          <p:spPr>
            <a:xfrm>
              <a:off x="4800227" y="1782227"/>
              <a:ext cx="590289" cy="666693"/>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Heart 17">
              <a:extLst>
                <a:ext uri="{FF2B5EF4-FFF2-40B4-BE49-F238E27FC236}">
                  <a16:creationId xmlns:a16="http://schemas.microsoft.com/office/drawing/2014/main" id="{DF9D1AFD-FED6-4037-84B1-E5BB31FB3022}"/>
                </a:ext>
              </a:extLst>
            </p:cNvPr>
            <p:cNvSpPr/>
            <p:nvPr/>
          </p:nvSpPr>
          <p:spPr>
            <a:xfrm>
              <a:off x="5877356" y="1187920"/>
              <a:ext cx="630815" cy="61849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25">
              <a:extLst>
                <a:ext uri="{FF2B5EF4-FFF2-40B4-BE49-F238E27FC236}">
                  <a16:creationId xmlns:a16="http://schemas.microsoft.com/office/drawing/2014/main" id="{FE9ADF17-55F7-4487-BB69-F3E550716E67}"/>
                </a:ext>
              </a:extLst>
            </p:cNvPr>
            <p:cNvSpPr/>
            <p:nvPr/>
          </p:nvSpPr>
          <p:spPr>
            <a:xfrm>
              <a:off x="3663862" y="1179969"/>
              <a:ext cx="626244" cy="527796"/>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Chord 32">
              <a:extLst>
                <a:ext uri="{FF2B5EF4-FFF2-40B4-BE49-F238E27FC236}">
                  <a16:creationId xmlns:a16="http://schemas.microsoft.com/office/drawing/2014/main" id="{AE04F637-FE9F-4F26-8171-ABB5AD542A1C}"/>
                </a:ext>
              </a:extLst>
            </p:cNvPr>
            <p:cNvSpPr/>
            <p:nvPr/>
          </p:nvSpPr>
          <p:spPr>
            <a:xfrm>
              <a:off x="4769069" y="3060549"/>
              <a:ext cx="626244" cy="620754"/>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Rounded Rectangle 40">
              <a:extLst>
                <a:ext uri="{FF2B5EF4-FFF2-40B4-BE49-F238E27FC236}">
                  <a16:creationId xmlns:a16="http://schemas.microsoft.com/office/drawing/2014/main" id="{E265DB81-A870-416F-BBA8-9C4DA5494FCD}"/>
                </a:ext>
              </a:extLst>
            </p:cNvPr>
            <p:cNvSpPr/>
            <p:nvPr/>
          </p:nvSpPr>
          <p:spPr>
            <a:xfrm rot="2942052">
              <a:off x="4794935" y="521557"/>
              <a:ext cx="582119" cy="619285"/>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Rounded Rectangle 17">
              <a:extLst>
                <a:ext uri="{FF2B5EF4-FFF2-40B4-BE49-F238E27FC236}">
                  <a16:creationId xmlns:a16="http://schemas.microsoft.com/office/drawing/2014/main" id="{8CB9F5E6-2F81-4998-927D-9CD3E6DBA345}"/>
                </a:ext>
              </a:extLst>
            </p:cNvPr>
            <p:cNvSpPr>
              <a:spLocks noChangeAspect="1"/>
            </p:cNvSpPr>
            <p:nvPr/>
          </p:nvSpPr>
          <p:spPr>
            <a:xfrm>
              <a:off x="5949946" y="2388764"/>
              <a:ext cx="419021" cy="666693"/>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Oval 25">
              <a:extLst>
                <a:ext uri="{FF2B5EF4-FFF2-40B4-BE49-F238E27FC236}">
                  <a16:creationId xmlns:a16="http://schemas.microsoft.com/office/drawing/2014/main" id="{DE59C326-BB9E-4F3F-A091-9EB785FE6973}"/>
                </a:ext>
              </a:extLst>
            </p:cNvPr>
            <p:cNvSpPr>
              <a:spLocks noChangeAspect="1"/>
            </p:cNvSpPr>
            <p:nvPr/>
          </p:nvSpPr>
          <p:spPr>
            <a:xfrm>
              <a:off x="6985679" y="1760667"/>
              <a:ext cx="665788" cy="666693"/>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Block Arc 20">
              <a:extLst>
                <a:ext uri="{FF2B5EF4-FFF2-40B4-BE49-F238E27FC236}">
                  <a16:creationId xmlns:a16="http://schemas.microsoft.com/office/drawing/2014/main" id="{25F860C6-D857-4DAE-98BB-48F618B36A6F}"/>
                </a:ext>
              </a:extLst>
            </p:cNvPr>
            <p:cNvSpPr>
              <a:spLocks noChangeAspect="1"/>
            </p:cNvSpPr>
            <p:nvPr/>
          </p:nvSpPr>
          <p:spPr>
            <a:xfrm rot="10800000">
              <a:off x="3611777" y="2385438"/>
              <a:ext cx="690373" cy="748576"/>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7" name="Trapezoid 28">
              <a:extLst>
                <a:ext uri="{FF2B5EF4-FFF2-40B4-BE49-F238E27FC236}">
                  <a16:creationId xmlns:a16="http://schemas.microsoft.com/office/drawing/2014/main" id="{B608ACD4-AF3D-4EB2-8BD0-604B865AEF64}"/>
                </a:ext>
              </a:extLst>
            </p:cNvPr>
            <p:cNvSpPr>
              <a:spLocks noChangeAspect="1"/>
            </p:cNvSpPr>
            <p:nvPr/>
          </p:nvSpPr>
          <p:spPr>
            <a:xfrm>
              <a:off x="2598936" y="1729045"/>
              <a:ext cx="550124" cy="666693"/>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bg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8" name="Freeform: Shape 17">
              <a:extLst>
                <a:ext uri="{FF2B5EF4-FFF2-40B4-BE49-F238E27FC236}">
                  <a16:creationId xmlns:a16="http://schemas.microsoft.com/office/drawing/2014/main" id="{0427E8AB-D05D-4436-B0C1-33034CD3DCE0}"/>
                </a:ext>
              </a:extLst>
            </p:cNvPr>
            <p:cNvSpPr/>
            <p:nvPr/>
          </p:nvSpPr>
          <p:spPr>
            <a:xfrm>
              <a:off x="2010490" y="69385"/>
              <a:ext cx="6067597" cy="3998426"/>
            </a:xfrm>
            <a:custGeom>
              <a:avLst/>
              <a:gdLst>
                <a:gd name="connsiteX0" fmla="*/ 2751292 w 6067597"/>
                <a:gd name="connsiteY0" fmla="*/ 2648105 h 3998426"/>
                <a:gd name="connsiteX1" fmla="*/ 2745981 w 6067597"/>
                <a:gd name="connsiteY1" fmla="*/ 2673756 h 3998426"/>
                <a:gd name="connsiteX2" fmla="*/ 2667699 w 6067597"/>
                <a:gd name="connsiteY2" fmla="*/ 2726031 h 3998426"/>
                <a:gd name="connsiteX3" fmla="*/ 2648849 w 6067597"/>
                <a:gd name="connsiteY3" fmla="*/ 2722128 h 3998426"/>
                <a:gd name="connsiteX4" fmla="*/ 2365394 w 6067597"/>
                <a:gd name="connsiteY4" fmla="*/ 3213923 h 3998426"/>
                <a:gd name="connsiteX5" fmla="*/ 2379798 w 6067597"/>
                <a:gd name="connsiteY5" fmla="*/ 3235111 h 3998426"/>
                <a:gd name="connsiteX6" fmla="*/ 2386589 w 6067597"/>
                <a:gd name="connsiteY6" fmla="*/ 3267909 h 3998426"/>
                <a:gd name="connsiteX7" fmla="*/ 2379798 w 6067597"/>
                <a:gd name="connsiteY7" fmla="*/ 3300707 h 3998426"/>
                <a:gd name="connsiteX8" fmla="*/ 2363037 w 6067597"/>
                <a:gd name="connsiteY8" fmla="*/ 3325361 h 3998426"/>
                <a:gd name="connsiteX9" fmla="*/ 2654946 w 6067597"/>
                <a:gd name="connsiteY9" fmla="*/ 3832069 h 3998426"/>
                <a:gd name="connsiteX10" fmla="*/ 2673246 w 6067597"/>
                <a:gd name="connsiteY10" fmla="*/ 3828280 h 3998426"/>
                <a:gd name="connsiteX11" fmla="*/ 2733121 w 6067597"/>
                <a:gd name="connsiteY11" fmla="*/ 3853478 h 3998426"/>
                <a:gd name="connsiteX12" fmla="*/ 2748996 w 6067597"/>
                <a:gd name="connsiteY12" fmla="*/ 3876830 h 3998426"/>
                <a:gd name="connsiteX13" fmla="*/ 3362832 w 6067597"/>
                <a:gd name="connsiteY13" fmla="*/ 3876830 h 3998426"/>
                <a:gd name="connsiteX14" fmla="*/ 3378334 w 6067597"/>
                <a:gd name="connsiteY14" fmla="*/ 3853478 h 3998426"/>
                <a:gd name="connsiteX15" fmla="*/ 3405323 w 6067597"/>
                <a:gd name="connsiteY15" fmla="*/ 3835071 h 3998426"/>
                <a:gd name="connsiteX16" fmla="*/ 3411361 w 6067597"/>
                <a:gd name="connsiteY16" fmla="*/ 3833850 h 3998426"/>
                <a:gd name="connsiteX17" fmla="*/ 3701314 w 6067597"/>
                <a:gd name="connsiteY17" fmla="*/ 3331887 h 3998426"/>
                <a:gd name="connsiteX18" fmla="*/ 3695277 w 6067597"/>
                <a:gd name="connsiteY18" fmla="*/ 3327783 h 3998426"/>
                <a:gd name="connsiteX19" fmla="*/ 3670079 w 6067597"/>
                <a:gd name="connsiteY19" fmla="*/ 3267909 h 3998426"/>
                <a:gd name="connsiteX20" fmla="*/ 3695971 w 6067597"/>
                <a:gd name="connsiteY20" fmla="*/ 3208034 h 3998426"/>
                <a:gd name="connsiteX21" fmla="*/ 3699014 w 6067597"/>
                <a:gd name="connsiteY21" fmla="*/ 3205932 h 3998426"/>
                <a:gd name="connsiteX22" fmla="*/ 3421549 w 6067597"/>
                <a:gd name="connsiteY22" fmla="*/ 2725730 h 3998426"/>
                <a:gd name="connsiteX23" fmla="*/ 3411162 w 6067597"/>
                <a:gd name="connsiteY23" fmla="*/ 2727881 h 3998426"/>
                <a:gd name="connsiteX24" fmla="*/ 3332879 w 6067597"/>
                <a:gd name="connsiteY24" fmla="*/ 2675606 h 3998426"/>
                <a:gd name="connsiteX25" fmla="*/ 3327185 w 6067597"/>
                <a:gd name="connsiteY25" fmla="*/ 2648105 h 3998426"/>
                <a:gd name="connsiteX26" fmla="*/ 3861774 w 6067597"/>
                <a:gd name="connsiteY26" fmla="*/ 2038357 h 3998426"/>
                <a:gd name="connsiteX27" fmla="*/ 3861174 w 6067597"/>
                <a:gd name="connsiteY27" fmla="*/ 2041257 h 3998426"/>
                <a:gd name="connsiteX28" fmla="*/ 3782892 w 6067597"/>
                <a:gd name="connsiteY28" fmla="*/ 2093532 h 3998426"/>
                <a:gd name="connsiteX29" fmla="*/ 3759616 w 6067597"/>
                <a:gd name="connsiteY29" fmla="*/ 2088713 h 3998426"/>
                <a:gd name="connsiteX30" fmla="*/ 3473610 w 6067597"/>
                <a:gd name="connsiteY30" fmla="*/ 2586718 h 3998426"/>
                <a:gd name="connsiteX31" fmla="*/ 3489444 w 6067597"/>
                <a:gd name="connsiteY31" fmla="*/ 2610010 h 3998426"/>
                <a:gd name="connsiteX32" fmla="*/ 3496235 w 6067597"/>
                <a:gd name="connsiteY32" fmla="*/ 2642808 h 3998426"/>
                <a:gd name="connsiteX33" fmla="*/ 3489444 w 6067597"/>
                <a:gd name="connsiteY33" fmla="*/ 2675606 h 3998426"/>
                <a:gd name="connsiteX34" fmla="*/ 3472559 w 6067597"/>
                <a:gd name="connsiteY34" fmla="*/ 2700443 h 3998426"/>
                <a:gd name="connsiteX35" fmla="*/ 3750370 w 6067597"/>
                <a:gd name="connsiteY35" fmla="*/ 3183834 h 3998426"/>
                <a:gd name="connsiteX36" fmla="*/ 3755152 w 6067597"/>
                <a:gd name="connsiteY36" fmla="*/ 3182836 h 3998426"/>
                <a:gd name="connsiteX37" fmla="*/ 3833434 w 6067597"/>
                <a:gd name="connsiteY37" fmla="*/ 3235111 h 3998426"/>
                <a:gd name="connsiteX38" fmla="*/ 3840054 w 6067597"/>
                <a:gd name="connsiteY38" fmla="*/ 3267082 h 3998426"/>
                <a:gd name="connsiteX39" fmla="*/ 4494338 w 6067597"/>
                <a:gd name="connsiteY39" fmla="*/ 3267082 h 3998426"/>
                <a:gd name="connsiteX40" fmla="*/ 4816006 w 6067597"/>
                <a:gd name="connsiteY40" fmla="*/ 2710216 h 3998426"/>
                <a:gd name="connsiteX41" fmla="*/ 4804923 w 6067597"/>
                <a:gd name="connsiteY41" fmla="*/ 2702682 h 3998426"/>
                <a:gd name="connsiteX42" fmla="*/ 4779725 w 6067597"/>
                <a:gd name="connsiteY42" fmla="*/ 2642808 h 3998426"/>
                <a:gd name="connsiteX43" fmla="*/ 4804923 w 6067597"/>
                <a:gd name="connsiteY43" fmla="*/ 2582933 h 3998426"/>
                <a:gd name="connsiteX44" fmla="*/ 4807166 w 6067597"/>
                <a:gd name="connsiteY44" fmla="*/ 2581408 h 3998426"/>
                <a:gd name="connsiteX45" fmla="*/ 4520363 w 6067597"/>
                <a:gd name="connsiteY45" fmla="*/ 2082014 h 3998426"/>
                <a:gd name="connsiteX46" fmla="*/ 4500463 w 6067597"/>
                <a:gd name="connsiteY46" fmla="*/ 2086134 h 3998426"/>
                <a:gd name="connsiteX47" fmla="*/ 4453227 w 6067597"/>
                <a:gd name="connsiteY47" fmla="*/ 2071407 h 3998426"/>
                <a:gd name="connsiteX48" fmla="*/ 4425900 w 6067597"/>
                <a:gd name="connsiteY48" fmla="*/ 2038357 h 3998426"/>
                <a:gd name="connsiteX49" fmla="*/ 1622108 w 6067597"/>
                <a:gd name="connsiteY49" fmla="*/ 2038357 h 3998426"/>
                <a:gd name="connsiteX50" fmla="*/ 1610530 w 6067597"/>
                <a:gd name="connsiteY50" fmla="*/ 2055388 h 3998426"/>
                <a:gd name="connsiteX51" fmla="*/ 1550655 w 6067597"/>
                <a:gd name="connsiteY51" fmla="*/ 2080587 h 3998426"/>
                <a:gd name="connsiteX52" fmla="*/ 1548886 w 6067597"/>
                <a:gd name="connsiteY52" fmla="*/ 2080220 h 3998426"/>
                <a:gd name="connsiteX53" fmla="*/ 1264284 w 6067597"/>
                <a:gd name="connsiteY53" fmla="*/ 2575779 h 3998426"/>
                <a:gd name="connsiteX54" fmla="*/ 1272087 w 6067597"/>
                <a:gd name="connsiteY54" fmla="*/ 2581083 h 3998426"/>
                <a:gd name="connsiteX55" fmla="*/ 1297285 w 6067597"/>
                <a:gd name="connsiteY55" fmla="*/ 2640958 h 3998426"/>
                <a:gd name="connsiteX56" fmla="*/ 1272087 w 6067597"/>
                <a:gd name="connsiteY56" fmla="*/ 2700832 h 3998426"/>
                <a:gd name="connsiteX57" fmla="*/ 1253858 w 6067597"/>
                <a:gd name="connsiteY57" fmla="*/ 2713225 h 3998426"/>
                <a:gd name="connsiteX58" fmla="*/ 1537858 w 6067597"/>
                <a:gd name="connsiteY58" fmla="*/ 3206206 h 3998426"/>
                <a:gd name="connsiteX59" fmla="*/ 1549297 w 6067597"/>
                <a:gd name="connsiteY59" fmla="*/ 3198613 h 3998426"/>
                <a:gd name="connsiteX60" fmla="*/ 1582094 w 6067597"/>
                <a:gd name="connsiteY60" fmla="*/ 3192082 h 3998426"/>
                <a:gd name="connsiteX61" fmla="*/ 1660376 w 6067597"/>
                <a:gd name="connsiteY61" fmla="*/ 3244357 h 3998426"/>
                <a:gd name="connsiteX62" fmla="*/ 1665081 w 6067597"/>
                <a:gd name="connsiteY62" fmla="*/ 3267082 h 3998426"/>
                <a:gd name="connsiteX63" fmla="*/ 2216614 w 6067597"/>
                <a:gd name="connsiteY63" fmla="*/ 3267082 h 3998426"/>
                <a:gd name="connsiteX64" fmla="*/ 2223233 w 6067597"/>
                <a:gd name="connsiteY64" fmla="*/ 3235111 h 3998426"/>
                <a:gd name="connsiteX65" fmla="*/ 2301516 w 6067597"/>
                <a:gd name="connsiteY65" fmla="*/ 3182836 h 3998426"/>
                <a:gd name="connsiteX66" fmla="*/ 2316723 w 6067597"/>
                <a:gd name="connsiteY66" fmla="*/ 3185985 h 3998426"/>
                <a:gd name="connsiteX67" fmla="*/ 2601556 w 6067597"/>
                <a:gd name="connsiteY67" fmla="*/ 2691613 h 3998426"/>
                <a:gd name="connsiteX68" fmla="*/ 2589416 w 6067597"/>
                <a:gd name="connsiteY68" fmla="*/ 2673756 h 3998426"/>
                <a:gd name="connsiteX69" fmla="*/ 2582626 w 6067597"/>
                <a:gd name="connsiteY69" fmla="*/ 2640958 h 3998426"/>
                <a:gd name="connsiteX70" fmla="*/ 2589157 w 6067597"/>
                <a:gd name="connsiteY70" fmla="*/ 2608160 h 3998426"/>
                <a:gd name="connsiteX71" fmla="*/ 2598681 w 6067597"/>
                <a:gd name="connsiteY71" fmla="*/ 2593811 h 3998426"/>
                <a:gd name="connsiteX72" fmla="*/ 2309617 w 6067597"/>
                <a:gd name="connsiteY72" fmla="*/ 2090479 h 3998426"/>
                <a:gd name="connsiteX73" fmla="*/ 2304235 w 6067597"/>
                <a:gd name="connsiteY73" fmla="*/ 2089643 h 3998426"/>
                <a:gd name="connsiteX74" fmla="*/ 2250973 w 6067597"/>
                <a:gd name="connsiteY74" fmla="*/ 2041257 h 3998426"/>
                <a:gd name="connsiteX75" fmla="*/ 2250373 w 6067597"/>
                <a:gd name="connsiteY75" fmla="*/ 2038357 h 3998426"/>
                <a:gd name="connsiteX76" fmla="*/ 2713096 w 6067597"/>
                <a:gd name="connsiteY76" fmla="*/ 1403586 h 3998426"/>
                <a:gd name="connsiteX77" fmla="*/ 2687550 w 6067597"/>
                <a:gd name="connsiteY77" fmla="*/ 1420953 h 3998426"/>
                <a:gd name="connsiteX78" fmla="*/ 2654752 w 6067597"/>
                <a:gd name="connsiteY78" fmla="*/ 1427744 h 3998426"/>
                <a:gd name="connsiteX79" fmla="*/ 2654437 w 6067597"/>
                <a:gd name="connsiteY79" fmla="*/ 1427679 h 3998426"/>
                <a:gd name="connsiteX80" fmla="*/ 2364036 w 6067597"/>
                <a:gd name="connsiteY80" fmla="*/ 1931525 h 3998426"/>
                <a:gd name="connsiteX81" fmla="*/ 2389130 w 6067597"/>
                <a:gd name="connsiteY81" fmla="*/ 1948584 h 3998426"/>
                <a:gd name="connsiteX82" fmla="*/ 2414329 w 6067597"/>
                <a:gd name="connsiteY82" fmla="*/ 2008459 h 3998426"/>
                <a:gd name="connsiteX83" fmla="*/ 2389130 w 6067597"/>
                <a:gd name="connsiteY83" fmla="*/ 2068333 h 3998426"/>
                <a:gd name="connsiteX84" fmla="*/ 2362362 w 6067597"/>
                <a:gd name="connsiteY84" fmla="*/ 2086531 h 3998426"/>
                <a:gd name="connsiteX85" fmla="*/ 2635812 w 6067597"/>
                <a:gd name="connsiteY85" fmla="*/ 2562334 h 3998426"/>
                <a:gd name="connsiteX86" fmla="*/ 2667699 w 6067597"/>
                <a:gd name="connsiteY86" fmla="*/ 2555885 h 3998426"/>
                <a:gd name="connsiteX87" fmla="*/ 2727573 w 6067597"/>
                <a:gd name="connsiteY87" fmla="*/ 2581083 h 3998426"/>
                <a:gd name="connsiteX88" fmla="*/ 2740760 w 6067597"/>
                <a:gd name="connsiteY88" fmla="*/ 2600480 h 3998426"/>
                <a:gd name="connsiteX89" fmla="*/ 3338945 w 6067597"/>
                <a:gd name="connsiteY89" fmla="*/ 2600480 h 3998426"/>
                <a:gd name="connsiteX90" fmla="*/ 3350594 w 6067597"/>
                <a:gd name="connsiteY90" fmla="*/ 2582933 h 3998426"/>
                <a:gd name="connsiteX91" fmla="*/ 3411162 w 6067597"/>
                <a:gd name="connsiteY91" fmla="*/ 2557735 h 3998426"/>
                <a:gd name="connsiteX92" fmla="*/ 3432626 w 6067597"/>
                <a:gd name="connsiteY92" fmla="*/ 2562179 h 3998426"/>
                <a:gd name="connsiteX93" fmla="*/ 3719845 w 6067597"/>
                <a:gd name="connsiteY93" fmla="*/ 2063667 h 3998426"/>
                <a:gd name="connsiteX94" fmla="*/ 3704610 w 6067597"/>
                <a:gd name="connsiteY94" fmla="*/ 2041257 h 3998426"/>
                <a:gd name="connsiteX95" fmla="*/ 3697819 w 6067597"/>
                <a:gd name="connsiteY95" fmla="*/ 2008459 h 3998426"/>
                <a:gd name="connsiteX96" fmla="*/ 3704610 w 6067597"/>
                <a:gd name="connsiteY96" fmla="*/ 1975661 h 3998426"/>
                <a:gd name="connsiteX97" fmla="*/ 3718602 w 6067597"/>
                <a:gd name="connsiteY97" fmla="*/ 1955078 h 3998426"/>
                <a:gd name="connsiteX98" fmla="*/ 3428683 w 6067597"/>
                <a:gd name="connsiteY98" fmla="*/ 1453324 h 3998426"/>
                <a:gd name="connsiteX99" fmla="*/ 3409311 w 6067597"/>
                <a:gd name="connsiteY99" fmla="*/ 1457335 h 3998426"/>
                <a:gd name="connsiteX100" fmla="*/ 3331029 w 6067597"/>
                <a:gd name="connsiteY100" fmla="*/ 1405060 h 3998426"/>
                <a:gd name="connsiteX101" fmla="*/ 3330724 w 6067597"/>
                <a:gd name="connsiteY101" fmla="*/ 1403586 h 3998426"/>
                <a:gd name="connsiteX102" fmla="*/ 4945558 w 6067597"/>
                <a:gd name="connsiteY102" fmla="*/ 1393089 h 3998426"/>
                <a:gd name="connsiteX103" fmla="*/ 4943080 w 6067597"/>
                <a:gd name="connsiteY103" fmla="*/ 1405060 h 3998426"/>
                <a:gd name="connsiteX104" fmla="*/ 4864798 w 6067597"/>
                <a:gd name="connsiteY104" fmla="*/ 1457335 h 3998426"/>
                <a:gd name="connsiteX105" fmla="*/ 4854215 w 6067597"/>
                <a:gd name="connsiteY105" fmla="*/ 1455144 h 3998426"/>
                <a:gd name="connsiteX106" fmla="*/ 4567772 w 6067597"/>
                <a:gd name="connsiteY106" fmla="*/ 1952122 h 3998426"/>
                <a:gd name="connsiteX107" fmla="*/ 4578745 w 6067597"/>
                <a:gd name="connsiteY107" fmla="*/ 1968263 h 3998426"/>
                <a:gd name="connsiteX108" fmla="*/ 4585536 w 6067597"/>
                <a:gd name="connsiteY108" fmla="*/ 2001061 h 3998426"/>
                <a:gd name="connsiteX109" fmla="*/ 4578745 w 6067597"/>
                <a:gd name="connsiteY109" fmla="*/ 2033859 h 3998426"/>
                <a:gd name="connsiteX110" fmla="*/ 4562461 w 6067597"/>
                <a:gd name="connsiteY110" fmla="*/ 2057813 h 3998426"/>
                <a:gd name="connsiteX111" fmla="*/ 4851988 w 6067597"/>
                <a:gd name="connsiteY111" fmla="*/ 2560387 h 3998426"/>
                <a:gd name="connsiteX112" fmla="*/ 4864798 w 6067597"/>
                <a:gd name="connsiteY112" fmla="*/ 2557735 h 3998426"/>
                <a:gd name="connsiteX113" fmla="*/ 4943080 w 6067597"/>
                <a:gd name="connsiteY113" fmla="*/ 2610010 h 3998426"/>
                <a:gd name="connsiteX114" fmla="*/ 4945524 w 6067597"/>
                <a:gd name="connsiteY114" fmla="*/ 2621814 h 3998426"/>
                <a:gd name="connsiteX115" fmla="*/ 5510489 w 6067597"/>
                <a:gd name="connsiteY115" fmla="*/ 2621814 h 3998426"/>
                <a:gd name="connsiteX116" fmla="*/ 5510241 w 6067597"/>
                <a:gd name="connsiteY116" fmla="*/ 2620615 h 3998426"/>
                <a:gd name="connsiteX117" fmla="*/ 5595314 w 6067597"/>
                <a:gd name="connsiteY117" fmla="*/ 2535542 h 3998426"/>
                <a:gd name="connsiteX118" fmla="*/ 5628112 w 6067597"/>
                <a:gd name="connsiteY118" fmla="*/ 2542333 h 3998426"/>
                <a:gd name="connsiteX119" fmla="*/ 5635993 w 6067597"/>
                <a:gd name="connsiteY119" fmla="*/ 2547691 h 3998426"/>
                <a:gd name="connsiteX120" fmla="*/ 5922730 w 6067597"/>
                <a:gd name="connsiteY120" fmla="*/ 2051297 h 3998426"/>
                <a:gd name="connsiteX121" fmla="*/ 5922650 w 6067597"/>
                <a:gd name="connsiteY121" fmla="*/ 2051242 h 3998426"/>
                <a:gd name="connsiteX122" fmla="*/ 5897451 w 6067597"/>
                <a:gd name="connsiteY122" fmla="*/ 1991369 h 3998426"/>
                <a:gd name="connsiteX123" fmla="*/ 5904242 w 6067597"/>
                <a:gd name="connsiteY123" fmla="*/ 1957790 h 3998426"/>
                <a:gd name="connsiteX124" fmla="*/ 5911949 w 6067597"/>
                <a:gd name="connsiteY124" fmla="*/ 1946490 h 3998426"/>
                <a:gd name="connsiteX125" fmla="*/ 5618559 w 6067597"/>
                <a:gd name="connsiteY125" fmla="*/ 1435627 h 3998426"/>
                <a:gd name="connsiteX126" fmla="*/ 5611959 w 6067597"/>
                <a:gd name="connsiteY126" fmla="*/ 1436993 h 3998426"/>
                <a:gd name="connsiteX127" fmla="*/ 5552084 w 6067597"/>
                <a:gd name="connsiteY127" fmla="*/ 1411794 h 3998426"/>
                <a:gd name="connsiteX128" fmla="*/ 5539368 w 6067597"/>
                <a:gd name="connsiteY128" fmla="*/ 1393089 h 3998426"/>
                <a:gd name="connsiteX129" fmla="*/ 553209 w 6067597"/>
                <a:gd name="connsiteY129" fmla="*/ 1393089 h 3998426"/>
                <a:gd name="connsiteX130" fmla="*/ 550730 w 6067597"/>
                <a:gd name="connsiteY130" fmla="*/ 1405060 h 3998426"/>
                <a:gd name="connsiteX131" fmla="*/ 472448 w 6067597"/>
                <a:gd name="connsiteY131" fmla="*/ 1457335 h 3998426"/>
                <a:gd name="connsiteX132" fmla="*/ 440939 w 6067597"/>
                <a:gd name="connsiteY132" fmla="*/ 1450811 h 3998426"/>
                <a:gd name="connsiteX133" fmla="*/ 145534 w 6067597"/>
                <a:gd name="connsiteY133" fmla="*/ 1965181 h 3998426"/>
                <a:gd name="connsiteX134" fmla="*/ 163355 w 6067597"/>
                <a:gd name="connsiteY134" fmla="*/ 1991395 h 3998426"/>
                <a:gd name="connsiteX135" fmla="*/ 170146 w 6067597"/>
                <a:gd name="connsiteY135" fmla="*/ 2024194 h 3998426"/>
                <a:gd name="connsiteX136" fmla="*/ 163355 w 6067597"/>
                <a:gd name="connsiteY136" fmla="*/ 2056992 h 3998426"/>
                <a:gd name="connsiteX137" fmla="*/ 155423 w 6067597"/>
                <a:gd name="connsiteY137" fmla="*/ 2068659 h 3998426"/>
                <a:gd name="connsiteX138" fmla="*/ 435185 w 6067597"/>
                <a:gd name="connsiteY138" fmla="*/ 2554283 h 3998426"/>
                <a:gd name="connsiteX139" fmla="*/ 439651 w 6067597"/>
                <a:gd name="connsiteY139" fmla="*/ 2551319 h 3998426"/>
                <a:gd name="connsiteX140" fmla="*/ 472448 w 6067597"/>
                <a:gd name="connsiteY140" fmla="*/ 2544788 h 3998426"/>
                <a:gd name="connsiteX141" fmla="*/ 550730 w 6067597"/>
                <a:gd name="connsiteY141" fmla="*/ 2597063 h 3998426"/>
                <a:gd name="connsiteX142" fmla="*/ 555855 w 6067597"/>
                <a:gd name="connsiteY142" fmla="*/ 2621814 h 3998426"/>
                <a:gd name="connsiteX143" fmla="*/ 1131103 w 6067597"/>
                <a:gd name="connsiteY143" fmla="*/ 2621814 h 3998426"/>
                <a:gd name="connsiteX144" fmla="*/ 1133930 w 6067597"/>
                <a:gd name="connsiteY144" fmla="*/ 2608160 h 3998426"/>
                <a:gd name="connsiteX145" fmla="*/ 1212212 w 6067597"/>
                <a:gd name="connsiteY145" fmla="*/ 2555885 h 3998426"/>
                <a:gd name="connsiteX146" fmla="*/ 1217359 w 6067597"/>
                <a:gd name="connsiteY146" fmla="*/ 2556951 h 3998426"/>
                <a:gd name="connsiteX147" fmla="*/ 1502485 w 6067597"/>
                <a:gd name="connsiteY147" fmla="*/ 2063345 h 3998426"/>
                <a:gd name="connsiteX148" fmla="*/ 1490781 w 6067597"/>
                <a:gd name="connsiteY148" fmla="*/ 2055388 h 3998426"/>
                <a:gd name="connsiteX149" fmla="*/ 1465582 w 6067597"/>
                <a:gd name="connsiteY149" fmla="*/ 1995515 h 3998426"/>
                <a:gd name="connsiteX150" fmla="*/ 1490781 w 6067597"/>
                <a:gd name="connsiteY150" fmla="*/ 1934947 h 3998426"/>
                <a:gd name="connsiteX151" fmla="*/ 1491201 w 6067597"/>
                <a:gd name="connsiteY151" fmla="*/ 1934668 h 3998426"/>
                <a:gd name="connsiteX152" fmla="*/ 1197912 w 6067597"/>
                <a:gd name="connsiteY152" fmla="*/ 1427081 h 3998426"/>
                <a:gd name="connsiteX153" fmla="*/ 1168318 w 6067597"/>
                <a:gd name="connsiteY153" fmla="*/ 1420954 h 3998426"/>
                <a:gd name="connsiteX154" fmla="*/ 1134618 w 6067597"/>
                <a:gd name="connsiteY154" fmla="*/ 1393089 h 3998426"/>
                <a:gd name="connsiteX155" fmla="*/ 3863568 w 6067597"/>
                <a:gd name="connsiteY155" fmla="*/ 753603 h 3998426"/>
                <a:gd name="connsiteX156" fmla="*/ 3861174 w 6067597"/>
                <a:gd name="connsiteY156" fmla="*/ 765163 h 3998426"/>
                <a:gd name="connsiteX157" fmla="*/ 3782892 w 6067597"/>
                <a:gd name="connsiteY157" fmla="*/ 817439 h 3998426"/>
                <a:gd name="connsiteX158" fmla="*/ 3756139 w 6067597"/>
                <a:gd name="connsiteY158" fmla="*/ 811899 h 3998426"/>
                <a:gd name="connsiteX159" fmla="*/ 3468099 w 6067597"/>
                <a:gd name="connsiteY159" fmla="*/ 1311649 h 3998426"/>
                <a:gd name="connsiteX160" fmla="*/ 3469186 w 6067597"/>
                <a:gd name="connsiteY160" fmla="*/ 1312387 h 3998426"/>
                <a:gd name="connsiteX161" fmla="*/ 3494384 w 6067597"/>
                <a:gd name="connsiteY161" fmla="*/ 1372262 h 3998426"/>
                <a:gd name="connsiteX162" fmla="*/ 3487593 w 6067597"/>
                <a:gd name="connsiteY162" fmla="*/ 1405060 h 3998426"/>
                <a:gd name="connsiteX163" fmla="*/ 3470480 w 6067597"/>
                <a:gd name="connsiteY163" fmla="*/ 1430233 h 3998426"/>
                <a:gd name="connsiteX164" fmla="*/ 3757597 w 6067597"/>
                <a:gd name="connsiteY164" fmla="*/ 1928624 h 3998426"/>
                <a:gd name="connsiteX165" fmla="*/ 3782892 w 6067597"/>
                <a:gd name="connsiteY165" fmla="*/ 1923387 h 3998426"/>
                <a:gd name="connsiteX166" fmla="*/ 3861174 w 6067597"/>
                <a:gd name="connsiteY166" fmla="*/ 1975661 h 3998426"/>
                <a:gd name="connsiteX167" fmla="*/ 3862555 w 6067597"/>
                <a:gd name="connsiteY167" fmla="*/ 1982329 h 3998426"/>
                <a:gd name="connsiteX168" fmla="*/ 4419178 w 6067597"/>
                <a:gd name="connsiteY168" fmla="*/ 1982329 h 3998426"/>
                <a:gd name="connsiteX169" fmla="*/ 4422181 w 6067597"/>
                <a:gd name="connsiteY169" fmla="*/ 1967483 h 3998426"/>
                <a:gd name="connsiteX170" fmla="*/ 4500463 w 6067597"/>
                <a:gd name="connsiteY170" fmla="*/ 1915989 h 3998426"/>
                <a:gd name="connsiteX171" fmla="*/ 4528636 w 6067597"/>
                <a:gd name="connsiteY171" fmla="*/ 1921822 h 3998426"/>
                <a:gd name="connsiteX172" fmla="*/ 4809123 w 6067597"/>
                <a:gd name="connsiteY172" fmla="*/ 1434992 h 3998426"/>
                <a:gd name="connsiteX173" fmla="*/ 4804923 w 6067597"/>
                <a:gd name="connsiteY173" fmla="*/ 1432137 h 3998426"/>
                <a:gd name="connsiteX174" fmla="*/ 4779725 w 6067597"/>
                <a:gd name="connsiteY174" fmla="*/ 1372262 h 3998426"/>
                <a:gd name="connsiteX175" fmla="*/ 4804923 w 6067597"/>
                <a:gd name="connsiteY175" fmla="*/ 1311694 h 3998426"/>
                <a:gd name="connsiteX176" fmla="*/ 4812801 w 6067597"/>
                <a:gd name="connsiteY176" fmla="*/ 1306465 h 3998426"/>
                <a:gd name="connsiteX177" fmla="*/ 4533745 w 6067597"/>
                <a:gd name="connsiteY177" fmla="*/ 820561 h 3998426"/>
                <a:gd name="connsiteX178" fmla="*/ 4504162 w 6067597"/>
                <a:gd name="connsiteY178" fmla="*/ 826687 h 3998426"/>
                <a:gd name="connsiteX179" fmla="*/ 4425880 w 6067597"/>
                <a:gd name="connsiteY179" fmla="*/ 774412 h 3998426"/>
                <a:gd name="connsiteX180" fmla="*/ 4421571 w 6067597"/>
                <a:gd name="connsiteY180" fmla="*/ 753603 h 3998426"/>
                <a:gd name="connsiteX181" fmla="*/ 1647674 w 6067597"/>
                <a:gd name="connsiteY181" fmla="*/ 753603 h 3998426"/>
                <a:gd name="connsiteX182" fmla="*/ 1632723 w 6067597"/>
                <a:gd name="connsiteY182" fmla="*/ 775596 h 3998426"/>
                <a:gd name="connsiteX183" fmla="*/ 1572848 w 6067597"/>
                <a:gd name="connsiteY183" fmla="*/ 800795 h 3998426"/>
                <a:gd name="connsiteX184" fmla="*/ 1548698 w 6067597"/>
                <a:gd name="connsiteY184" fmla="*/ 795794 h 3998426"/>
                <a:gd name="connsiteX185" fmla="*/ 1265337 w 6067597"/>
                <a:gd name="connsiteY185" fmla="*/ 1289191 h 3998426"/>
                <a:gd name="connsiteX186" fmla="*/ 1279398 w 6067597"/>
                <a:gd name="connsiteY186" fmla="*/ 1309873 h 3998426"/>
                <a:gd name="connsiteX187" fmla="*/ 1286189 w 6067597"/>
                <a:gd name="connsiteY187" fmla="*/ 1342672 h 3998426"/>
                <a:gd name="connsiteX188" fmla="*/ 1260990 w 6067597"/>
                <a:gd name="connsiteY188" fmla="*/ 1402546 h 3998426"/>
                <a:gd name="connsiteX189" fmla="*/ 1246811 w 6067597"/>
                <a:gd name="connsiteY189" fmla="*/ 1412185 h 3998426"/>
                <a:gd name="connsiteX190" fmla="*/ 1534962 w 6067597"/>
                <a:gd name="connsiteY190" fmla="*/ 1913567 h 3998426"/>
                <a:gd name="connsiteX191" fmla="*/ 1550655 w 6067597"/>
                <a:gd name="connsiteY191" fmla="*/ 1910442 h 3998426"/>
                <a:gd name="connsiteX192" fmla="*/ 1628937 w 6067597"/>
                <a:gd name="connsiteY192" fmla="*/ 1962716 h 3998426"/>
                <a:gd name="connsiteX193" fmla="*/ 1632998 w 6067597"/>
                <a:gd name="connsiteY193" fmla="*/ 1982328 h 3998426"/>
                <a:gd name="connsiteX194" fmla="*/ 2249386 w 6067597"/>
                <a:gd name="connsiteY194" fmla="*/ 1982328 h 3998426"/>
                <a:gd name="connsiteX195" fmla="*/ 2250714 w 6067597"/>
                <a:gd name="connsiteY195" fmla="*/ 1975661 h 3998426"/>
                <a:gd name="connsiteX196" fmla="*/ 2295678 w 6067597"/>
                <a:gd name="connsiteY196" fmla="*/ 1930178 h 3998426"/>
                <a:gd name="connsiteX197" fmla="*/ 2310597 w 6067597"/>
                <a:gd name="connsiteY197" fmla="*/ 1927161 h 3998426"/>
                <a:gd name="connsiteX198" fmla="*/ 2608346 w 6067597"/>
                <a:gd name="connsiteY198" fmla="*/ 1411702 h 3998426"/>
                <a:gd name="connsiteX199" fmla="*/ 2594877 w 6067597"/>
                <a:gd name="connsiteY199" fmla="*/ 1402546 h 3998426"/>
                <a:gd name="connsiteX200" fmla="*/ 2569679 w 6067597"/>
                <a:gd name="connsiteY200" fmla="*/ 1342672 h 3998426"/>
                <a:gd name="connsiteX201" fmla="*/ 2576470 w 6067597"/>
                <a:gd name="connsiteY201" fmla="*/ 1309873 h 3998426"/>
                <a:gd name="connsiteX202" fmla="*/ 2588764 w 6067597"/>
                <a:gd name="connsiteY202" fmla="*/ 1291789 h 3998426"/>
                <a:gd name="connsiteX203" fmla="*/ 2474142 w 6067597"/>
                <a:gd name="connsiteY203" fmla="*/ 1092204 h 3998426"/>
                <a:gd name="connsiteX204" fmla="*/ 2313494 w 6067597"/>
                <a:gd name="connsiteY204" fmla="*/ 814175 h 3998426"/>
                <a:gd name="connsiteX205" fmla="*/ 2296457 w 6067597"/>
                <a:gd name="connsiteY205" fmla="*/ 810648 h 3998426"/>
                <a:gd name="connsiteX206" fmla="*/ 2258909 w 6067597"/>
                <a:gd name="connsiteY206" fmla="*/ 779601 h 3998426"/>
                <a:gd name="connsiteX207" fmla="*/ 2250804 w 6067597"/>
                <a:gd name="connsiteY207" fmla="*/ 753603 h 3998426"/>
                <a:gd name="connsiteX208" fmla="*/ 2726667 w 6067597"/>
                <a:gd name="connsiteY208" fmla="*/ 127236 h 3998426"/>
                <a:gd name="connsiteX209" fmla="*/ 2714627 w 6067597"/>
                <a:gd name="connsiteY209" fmla="*/ 144947 h 3998426"/>
                <a:gd name="connsiteX210" fmla="*/ 2687550 w 6067597"/>
                <a:gd name="connsiteY210" fmla="*/ 163354 h 3998426"/>
                <a:gd name="connsiteX211" fmla="*/ 2656270 w 6067597"/>
                <a:gd name="connsiteY211" fmla="*/ 169831 h 3998426"/>
                <a:gd name="connsiteX212" fmla="*/ 2373638 w 6067597"/>
                <a:gd name="connsiteY212" fmla="*/ 661959 h 3998426"/>
                <a:gd name="connsiteX213" fmla="*/ 2389130 w 6067597"/>
                <a:gd name="connsiteY213" fmla="*/ 672491 h 3998426"/>
                <a:gd name="connsiteX214" fmla="*/ 2414329 w 6067597"/>
                <a:gd name="connsiteY214" fmla="*/ 732366 h 3998426"/>
                <a:gd name="connsiteX215" fmla="*/ 2389130 w 6067597"/>
                <a:gd name="connsiteY215" fmla="*/ 792240 h 3998426"/>
                <a:gd name="connsiteX216" fmla="*/ 2365941 w 6067597"/>
                <a:gd name="connsiteY216" fmla="*/ 808005 h 3998426"/>
                <a:gd name="connsiteX217" fmla="*/ 2627563 w 6067597"/>
                <a:gd name="connsiteY217" fmla="*/ 1263228 h 3998426"/>
                <a:gd name="connsiteX218" fmla="*/ 2654752 w 6067597"/>
                <a:gd name="connsiteY218" fmla="*/ 1257599 h 3998426"/>
                <a:gd name="connsiteX219" fmla="*/ 2739825 w 6067597"/>
                <a:gd name="connsiteY219" fmla="*/ 1342672 h 3998426"/>
                <a:gd name="connsiteX220" fmla="*/ 2737073 w 6067597"/>
                <a:gd name="connsiteY220" fmla="*/ 1355961 h 3998426"/>
                <a:gd name="connsiteX221" fmla="*/ 3327534 w 6067597"/>
                <a:gd name="connsiteY221" fmla="*/ 1355961 h 3998426"/>
                <a:gd name="connsiteX222" fmla="*/ 3331029 w 6067597"/>
                <a:gd name="connsiteY222" fmla="*/ 1338684 h 3998426"/>
                <a:gd name="connsiteX223" fmla="*/ 3409311 w 6067597"/>
                <a:gd name="connsiteY223" fmla="*/ 1287189 h 3998426"/>
                <a:gd name="connsiteX224" fmla="*/ 3424449 w 6067597"/>
                <a:gd name="connsiteY224" fmla="*/ 1290324 h 3998426"/>
                <a:gd name="connsiteX225" fmla="*/ 3713854 w 6067597"/>
                <a:gd name="connsiteY225" fmla="*/ 789310 h 3998426"/>
                <a:gd name="connsiteX226" fmla="*/ 3717144 w 6067597"/>
                <a:gd name="connsiteY226" fmla="*/ 783600 h 3998426"/>
                <a:gd name="connsiteX227" fmla="*/ 3704610 w 6067597"/>
                <a:gd name="connsiteY227" fmla="*/ 765163 h 3998426"/>
                <a:gd name="connsiteX228" fmla="*/ 3697819 w 6067597"/>
                <a:gd name="connsiteY228" fmla="*/ 732366 h 3998426"/>
                <a:gd name="connsiteX229" fmla="*/ 3704610 w 6067597"/>
                <a:gd name="connsiteY229" fmla="*/ 699567 h 3998426"/>
                <a:gd name="connsiteX230" fmla="*/ 3710880 w 6067597"/>
                <a:gd name="connsiteY230" fmla="*/ 690343 h 3998426"/>
                <a:gd name="connsiteX231" fmla="*/ 3422665 w 6067597"/>
                <a:gd name="connsiteY231" fmla="*/ 188490 h 3998426"/>
                <a:gd name="connsiteX232" fmla="*/ 3413010 w 6067597"/>
                <a:gd name="connsiteY232" fmla="*/ 190489 h 3998426"/>
                <a:gd name="connsiteX233" fmla="*/ 3334728 w 6067597"/>
                <a:gd name="connsiteY233" fmla="*/ 138214 h 3998426"/>
                <a:gd name="connsiteX234" fmla="*/ 3332455 w 6067597"/>
                <a:gd name="connsiteY234" fmla="*/ 127236 h 3998426"/>
                <a:gd name="connsiteX235" fmla="*/ 2654752 w 6067597"/>
                <a:gd name="connsiteY235" fmla="*/ 0 h 3998426"/>
                <a:gd name="connsiteX236" fmla="*/ 2733034 w 6067597"/>
                <a:gd name="connsiteY236" fmla="*/ 52274 h 3998426"/>
                <a:gd name="connsiteX237" fmla="*/ 2738694 w 6067597"/>
                <a:gd name="connsiteY237" fmla="*/ 79611 h 3998426"/>
                <a:gd name="connsiteX238" fmla="*/ 3333155 w 6067597"/>
                <a:gd name="connsiteY238" fmla="*/ 79611 h 3998426"/>
                <a:gd name="connsiteX239" fmla="*/ 3334728 w 6067597"/>
                <a:gd name="connsiteY239" fmla="*/ 71838 h 3998426"/>
                <a:gd name="connsiteX240" fmla="*/ 3413010 w 6067597"/>
                <a:gd name="connsiteY240" fmla="*/ 20343 h 3998426"/>
                <a:gd name="connsiteX241" fmla="*/ 3498083 w 6067597"/>
                <a:gd name="connsiteY241" fmla="*/ 105416 h 3998426"/>
                <a:gd name="connsiteX242" fmla="*/ 3472885 w 6067597"/>
                <a:gd name="connsiteY242" fmla="*/ 165290 h 3998426"/>
                <a:gd name="connsiteX243" fmla="*/ 3466747 w 6067597"/>
                <a:gd name="connsiteY243" fmla="*/ 169463 h 3998426"/>
                <a:gd name="connsiteX244" fmla="*/ 3746622 w 6067597"/>
                <a:gd name="connsiteY244" fmla="*/ 656444 h 3998426"/>
                <a:gd name="connsiteX245" fmla="*/ 3750094 w 6067597"/>
                <a:gd name="connsiteY245" fmla="*/ 654083 h 3998426"/>
                <a:gd name="connsiteX246" fmla="*/ 3782892 w 6067597"/>
                <a:gd name="connsiteY246" fmla="*/ 647293 h 3998426"/>
                <a:gd name="connsiteX247" fmla="*/ 3861174 w 6067597"/>
                <a:gd name="connsiteY247" fmla="*/ 699567 h 3998426"/>
                <a:gd name="connsiteX248" fmla="*/ 3862501 w 6067597"/>
                <a:gd name="connsiteY248" fmla="*/ 705978 h 3998426"/>
                <a:gd name="connsiteX249" fmla="*/ 4427808 w 6067597"/>
                <a:gd name="connsiteY249" fmla="*/ 705978 h 3998426"/>
                <a:gd name="connsiteX250" fmla="*/ 4444287 w 6067597"/>
                <a:gd name="connsiteY250" fmla="*/ 681739 h 3998426"/>
                <a:gd name="connsiteX251" fmla="*/ 4504162 w 6067597"/>
                <a:gd name="connsiteY251" fmla="*/ 656541 h 3998426"/>
                <a:gd name="connsiteX252" fmla="*/ 4589235 w 6067597"/>
                <a:gd name="connsiteY252" fmla="*/ 741614 h 3998426"/>
                <a:gd name="connsiteX253" fmla="*/ 4582444 w 6067597"/>
                <a:gd name="connsiteY253" fmla="*/ 774412 h 3998426"/>
                <a:gd name="connsiteX254" fmla="*/ 4571497 w 6067597"/>
                <a:gd name="connsiteY254" fmla="*/ 790515 h 3998426"/>
                <a:gd name="connsiteX255" fmla="*/ 4857749 w 6067597"/>
                <a:gd name="connsiteY255" fmla="*/ 1288593 h 3998426"/>
                <a:gd name="connsiteX256" fmla="*/ 4864798 w 6067597"/>
                <a:gd name="connsiteY256" fmla="*/ 1287189 h 3998426"/>
                <a:gd name="connsiteX257" fmla="*/ 4943080 w 6067597"/>
                <a:gd name="connsiteY257" fmla="*/ 1339464 h 3998426"/>
                <a:gd name="connsiteX258" fmla="*/ 4944322 w 6067597"/>
                <a:gd name="connsiteY258" fmla="*/ 1345464 h 3998426"/>
                <a:gd name="connsiteX259" fmla="*/ 5528171 w 6067597"/>
                <a:gd name="connsiteY259" fmla="*/ 1345464 h 3998426"/>
                <a:gd name="connsiteX260" fmla="*/ 5533417 w 6067597"/>
                <a:gd name="connsiteY260" fmla="*/ 1319122 h 3998426"/>
                <a:gd name="connsiteX261" fmla="*/ 5611959 w 6067597"/>
                <a:gd name="connsiteY261" fmla="*/ 1266847 h 3998426"/>
                <a:gd name="connsiteX262" fmla="*/ 5697032 w 6067597"/>
                <a:gd name="connsiteY262" fmla="*/ 1351920 h 3998426"/>
                <a:gd name="connsiteX263" fmla="*/ 5671833 w 6067597"/>
                <a:gd name="connsiteY263" fmla="*/ 1411794 h 3998426"/>
                <a:gd name="connsiteX264" fmla="*/ 5663233 w 6067597"/>
                <a:gd name="connsiteY264" fmla="*/ 1417641 h 3998426"/>
                <a:gd name="connsiteX265" fmla="*/ 5948348 w 6067597"/>
                <a:gd name="connsiteY265" fmla="*/ 1913741 h 3998426"/>
                <a:gd name="connsiteX266" fmla="*/ 5949726 w 6067597"/>
                <a:gd name="connsiteY266" fmla="*/ 1912826 h 3998426"/>
                <a:gd name="connsiteX267" fmla="*/ 5982524 w 6067597"/>
                <a:gd name="connsiteY267" fmla="*/ 1906296 h 3998426"/>
                <a:gd name="connsiteX268" fmla="*/ 6067597 w 6067597"/>
                <a:gd name="connsiteY268" fmla="*/ 1991369 h 3998426"/>
                <a:gd name="connsiteX269" fmla="*/ 5982524 w 6067597"/>
                <a:gd name="connsiteY269" fmla="*/ 2076441 h 3998426"/>
                <a:gd name="connsiteX270" fmla="*/ 5965562 w 6067597"/>
                <a:gd name="connsiteY270" fmla="*/ 2072929 h 3998426"/>
                <a:gd name="connsiteX271" fmla="*/ 5670999 w 6067597"/>
                <a:gd name="connsiteY271" fmla="*/ 2583996 h 3998426"/>
                <a:gd name="connsiteX272" fmla="*/ 5673596 w 6067597"/>
                <a:gd name="connsiteY272" fmla="*/ 2587817 h 3998426"/>
                <a:gd name="connsiteX273" fmla="*/ 5680387 w 6067597"/>
                <a:gd name="connsiteY273" fmla="*/ 2620615 h 3998426"/>
                <a:gd name="connsiteX274" fmla="*/ 5595314 w 6067597"/>
                <a:gd name="connsiteY274" fmla="*/ 2705688 h 3998426"/>
                <a:gd name="connsiteX275" fmla="*/ 5535439 w 6067597"/>
                <a:gd name="connsiteY275" fmla="*/ 2680489 h 3998426"/>
                <a:gd name="connsiteX276" fmla="*/ 5527927 w 6067597"/>
                <a:gd name="connsiteY276" fmla="*/ 2669439 h 3998426"/>
                <a:gd name="connsiteX277" fmla="*/ 4944357 w 6067597"/>
                <a:gd name="connsiteY277" fmla="*/ 2669439 h 3998426"/>
                <a:gd name="connsiteX278" fmla="*/ 4943080 w 6067597"/>
                <a:gd name="connsiteY278" fmla="*/ 2675606 h 3998426"/>
                <a:gd name="connsiteX279" fmla="*/ 4864798 w 6067597"/>
                <a:gd name="connsiteY279" fmla="*/ 2727881 h 3998426"/>
                <a:gd name="connsiteX280" fmla="*/ 4861531 w 6067597"/>
                <a:gd name="connsiteY280" fmla="*/ 2727204 h 3998426"/>
                <a:gd name="connsiteX281" fmla="*/ 4522913 w 6067597"/>
                <a:gd name="connsiteY281" fmla="*/ 3314707 h 3998426"/>
                <a:gd name="connsiteX282" fmla="*/ 3823916 w 6067597"/>
                <a:gd name="connsiteY282" fmla="*/ 3314707 h 3998426"/>
                <a:gd name="connsiteX283" fmla="*/ 3815027 w 6067597"/>
                <a:gd name="connsiteY283" fmla="*/ 3327783 h 3998426"/>
                <a:gd name="connsiteX284" fmla="*/ 3755152 w 6067597"/>
                <a:gd name="connsiteY284" fmla="*/ 3352982 h 3998426"/>
                <a:gd name="connsiteX285" fmla="*/ 3745625 w 6067597"/>
                <a:gd name="connsiteY285" fmla="*/ 3351009 h 3998426"/>
                <a:gd name="connsiteX286" fmla="*/ 3467168 w 6067597"/>
                <a:gd name="connsiteY286" fmla="*/ 3834133 h 3998426"/>
                <a:gd name="connsiteX287" fmla="*/ 3471699 w 6067597"/>
                <a:gd name="connsiteY287" fmla="*/ 3835071 h 3998426"/>
                <a:gd name="connsiteX288" fmla="*/ 3523975 w 6067597"/>
                <a:gd name="connsiteY288" fmla="*/ 3913353 h 3998426"/>
                <a:gd name="connsiteX289" fmla="*/ 3438902 w 6067597"/>
                <a:gd name="connsiteY289" fmla="*/ 3998426 h 3998426"/>
                <a:gd name="connsiteX290" fmla="*/ 3360619 w 6067597"/>
                <a:gd name="connsiteY290" fmla="*/ 3946151 h 3998426"/>
                <a:gd name="connsiteX291" fmla="*/ 3356127 w 6067597"/>
                <a:gd name="connsiteY291" fmla="*/ 3924455 h 3998426"/>
                <a:gd name="connsiteX292" fmla="*/ 2756020 w 6067597"/>
                <a:gd name="connsiteY292" fmla="*/ 3924455 h 3998426"/>
                <a:gd name="connsiteX293" fmla="*/ 2751528 w 6067597"/>
                <a:gd name="connsiteY293" fmla="*/ 3946151 h 3998426"/>
                <a:gd name="connsiteX294" fmla="*/ 2673246 w 6067597"/>
                <a:gd name="connsiteY294" fmla="*/ 3998426 h 3998426"/>
                <a:gd name="connsiteX295" fmla="*/ 2588173 w 6067597"/>
                <a:gd name="connsiteY295" fmla="*/ 3913353 h 3998426"/>
                <a:gd name="connsiteX296" fmla="*/ 2594964 w 6067597"/>
                <a:gd name="connsiteY296" fmla="*/ 3880555 h 3998426"/>
                <a:gd name="connsiteX297" fmla="*/ 2613198 w 6067597"/>
                <a:gd name="connsiteY297" fmla="*/ 3853733 h 3998426"/>
                <a:gd name="connsiteX298" fmla="*/ 2321471 w 6067597"/>
                <a:gd name="connsiteY298" fmla="*/ 3348850 h 3998426"/>
                <a:gd name="connsiteX299" fmla="*/ 2301516 w 6067597"/>
                <a:gd name="connsiteY299" fmla="*/ 3352982 h 3998426"/>
                <a:gd name="connsiteX300" fmla="*/ 2241641 w 6067597"/>
                <a:gd name="connsiteY300" fmla="*/ 3327783 h 3998426"/>
                <a:gd name="connsiteX301" fmla="*/ 2232751 w 6067597"/>
                <a:gd name="connsiteY301" fmla="*/ 3314707 h 3998426"/>
                <a:gd name="connsiteX302" fmla="*/ 1657144 w 6067597"/>
                <a:gd name="connsiteY302" fmla="*/ 3314707 h 3998426"/>
                <a:gd name="connsiteX303" fmla="*/ 1641969 w 6067597"/>
                <a:gd name="connsiteY303" fmla="*/ 3337029 h 3998426"/>
                <a:gd name="connsiteX304" fmla="*/ 1582094 w 6067597"/>
                <a:gd name="connsiteY304" fmla="*/ 3362228 h 3998426"/>
                <a:gd name="connsiteX305" fmla="*/ 1497021 w 6067597"/>
                <a:gd name="connsiteY305" fmla="*/ 3277155 h 3998426"/>
                <a:gd name="connsiteX306" fmla="*/ 1503812 w 6067597"/>
                <a:gd name="connsiteY306" fmla="*/ 3243577 h 3998426"/>
                <a:gd name="connsiteX307" fmla="*/ 1504541 w 6067597"/>
                <a:gd name="connsiteY307" fmla="*/ 3242508 h 3998426"/>
                <a:gd name="connsiteX308" fmla="*/ 1205513 w 6067597"/>
                <a:gd name="connsiteY308" fmla="*/ 2724990 h 3998426"/>
                <a:gd name="connsiteX309" fmla="*/ 1187193 w 6067597"/>
                <a:gd name="connsiteY309" fmla="*/ 2722142 h 3998426"/>
                <a:gd name="connsiteX310" fmla="*/ 1133930 w 6067597"/>
                <a:gd name="connsiteY310" fmla="*/ 2673756 h 3998426"/>
                <a:gd name="connsiteX311" fmla="*/ 1133036 w 6067597"/>
                <a:gd name="connsiteY311" fmla="*/ 2669439 h 3998426"/>
                <a:gd name="connsiteX312" fmla="*/ 546121 w 6067597"/>
                <a:gd name="connsiteY312" fmla="*/ 2669439 h 3998426"/>
                <a:gd name="connsiteX313" fmla="*/ 532323 w 6067597"/>
                <a:gd name="connsiteY313" fmla="*/ 2689735 h 3998426"/>
                <a:gd name="connsiteX314" fmla="*/ 472448 w 6067597"/>
                <a:gd name="connsiteY314" fmla="*/ 2714934 h 3998426"/>
                <a:gd name="connsiteX315" fmla="*/ 387375 w 6067597"/>
                <a:gd name="connsiteY315" fmla="*/ 2629861 h 3998426"/>
                <a:gd name="connsiteX316" fmla="*/ 394166 w 6067597"/>
                <a:gd name="connsiteY316" fmla="*/ 2596283 h 3998426"/>
                <a:gd name="connsiteX317" fmla="*/ 400111 w 6067597"/>
                <a:gd name="connsiteY317" fmla="*/ 2587565 h 3998426"/>
                <a:gd name="connsiteX318" fmla="*/ 119272 w 6067597"/>
                <a:gd name="connsiteY318" fmla="*/ 2101524 h 3998426"/>
                <a:gd name="connsiteX319" fmla="*/ 117871 w 6067597"/>
                <a:gd name="connsiteY319" fmla="*/ 2102476 h 3998426"/>
                <a:gd name="connsiteX320" fmla="*/ 85073 w 6067597"/>
                <a:gd name="connsiteY320" fmla="*/ 2109267 h 3998426"/>
                <a:gd name="connsiteX321" fmla="*/ 0 w 6067597"/>
                <a:gd name="connsiteY321" fmla="*/ 2024194 h 3998426"/>
                <a:gd name="connsiteX322" fmla="*/ 85073 w 6067597"/>
                <a:gd name="connsiteY322" fmla="*/ 1939121 h 3998426"/>
                <a:gd name="connsiteX323" fmla="*/ 103219 w 6067597"/>
                <a:gd name="connsiteY323" fmla="*/ 1942878 h 3998426"/>
                <a:gd name="connsiteX324" fmla="*/ 404405 w 6067597"/>
                <a:gd name="connsiteY324" fmla="*/ 1420121 h 3998426"/>
                <a:gd name="connsiteX325" fmla="*/ 394166 w 6067597"/>
                <a:gd name="connsiteY325" fmla="*/ 1405060 h 3998426"/>
                <a:gd name="connsiteX326" fmla="*/ 387375 w 6067597"/>
                <a:gd name="connsiteY326" fmla="*/ 1372262 h 3998426"/>
                <a:gd name="connsiteX327" fmla="*/ 472448 w 6067597"/>
                <a:gd name="connsiteY327" fmla="*/ 1287189 h 3998426"/>
                <a:gd name="connsiteX328" fmla="*/ 550730 w 6067597"/>
                <a:gd name="connsiteY328" fmla="*/ 1339464 h 3998426"/>
                <a:gd name="connsiteX329" fmla="*/ 551972 w 6067597"/>
                <a:gd name="connsiteY329" fmla="*/ 1345464 h 3998426"/>
                <a:gd name="connsiteX330" fmla="*/ 1116914 w 6067597"/>
                <a:gd name="connsiteY330" fmla="*/ 1345464 h 3998426"/>
                <a:gd name="connsiteX331" fmla="*/ 1116043 w 6067597"/>
                <a:gd name="connsiteY331" fmla="*/ 1342672 h 3998426"/>
                <a:gd name="connsiteX332" fmla="*/ 1201116 w 6067597"/>
                <a:gd name="connsiteY332" fmla="*/ 1257599 h 3998426"/>
                <a:gd name="connsiteX333" fmla="*/ 1225529 w 6067597"/>
                <a:gd name="connsiteY333" fmla="*/ 1262653 h 3998426"/>
                <a:gd name="connsiteX334" fmla="*/ 1509279 w 6067597"/>
                <a:gd name="connsiteY334" fmla="*/ 770162 h 3998426"/>
                <a:gd name="connsiteX335" fmla="*/ 1494566 w 6067597"/>
                <a:gd name="connsiteY335" fmla="*/ 748520 h 3998426"/>
                <a:gd name="connsiteX336" fmla="*/ 1487775 w 6067597"/>
                <a:gd name="connsiteY336" fmla="*/ 715722 h 3998426"/>
                <a:gd name="connsiteX337" fmla="*/ 1572848 w 6067597"/>
                <a:gd name="connsiteY337" fmla="*/ 630649 h 3998426"/>
                <a:gd name="connsiteX338" fmla="*/ 1651130 w 6067597"/>
                <a:gd name="connsiteY338" fmla="*/ 682924 h 3998426"/>
                <a:gd name="connsiteX339" fmla="*/ 1655904 w 6067597"/>
                <a:gd name="connsiteY339" fmla="*/ 705978 h 3998426"/>
                <a:gd name="connsiteX340" fmla="*/ 2252137 w 6067597"/>
                <a:gd name="connsiteY340" fmla="*/ 705978 h 3998426"/>
                <a:gd name="connsiteX341" fmla="*/ 2258422 w 6067597"/>
                <a:gd name="connsiteY341" fmla="*/ 685130 h 3998426"/>
                <a:gd name="connsiteX342" fmla="*/ 2295678 w 6067597"/>
                <a:gd name="connsiteY342" fmla="*/ 654084 h 3998426"/>
                <a:gd name="connsiteX343" fmla="*/ 2326693 w 6067597"/>
                <a:gd name="connsiteY343" fmla="*/ 647811 h 3998426"/>
                <a:gd name="connsiteX344" fmla="*/ 2610356 w 6067597"/>
                <a:gd name="connsiteY344" fmla="*/ 155470 h 3998426"/>
                <a:gd name="connsiteX345" fmla="*/ 2594877 w 6067597"/>
                <a:gd name="connsiteY345" fmla="*/ 144947 h 3998426"/>
                <a:gd name="connsiteX346" fmla="*/ 2569679 w 6067597"/>
                <a:gd name="connsiteY346" fmla="*/ 85072 h 3998426"/>
                <a:gd name="connsiteX347" fmla="*/ 2654752 w 6067597"/>
                <a:gd name="connsiteY347" fmla="*/ 0 h 399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067597" h="3998426">
                  <a:moveTo>
                    <a:pt x="2751292" y="2648105"/>
                  </a:moveTo>
                  <a:lnTo>
                    <a:pt x="2745981" y="2673756"/>
                  </a:lnTo>
                  <a:cubicBezTo>
                    <a:pt x="2732890" y="2704184"/>
                    <a:pt x="2702374" y="2726031"/>
                    <a:pt x="2667699" y="2726031"/>
                  </a:cubicBezTo>
                  <a:lnTo>
                    <a:pt x="2648849" y="2722128"/>
                  </a:lnTo>
                  <a:lnTo>
                    <a:pt x="2365394" y="3213923"/>
                  </a:lnTo>
                  <a:lnTo>
                    <a:pt x="2379798" y="3235111"/>
                  </a:lnTo>
                  <a:cubicBezTo>
                    <a:pt x="2384161" y="3245253"/>
                    <a:pt x="2386589" y="3256350"/>
                    <a:pt x="2386589" y="3267909"/>
                  </a:cubicBezTo>
                  <a:cubicBezTo>
                    <a:pt x="2386589" y="3279468"/>
                    <a:pt x="2384161" y="3290564"/>
                    <a:pt x="2379798" y="3300707"/>
                  </a:cubicBezTo>
                  <a:lnTo>
                    <a:pt x="2363037" y="3325361"/>
                  </a:lnTo>
                  <a:lnTo>
                    <a:pt x="2654946" y="3832069"/>
                  </a:lnTo>
                  <a:lnTo>
                    <a:pt x="2673246" y="3828280"/>
                  </a:lnTo>
                  <a:cubicBezTo>
                    <a:pt x="2696364" y="3828280"/>
                    <a:pt x="2717632" y="3837989"/>
                    <a:pt x="2733121" y="3853478"/>
                  </a:cubicBezTo>
                  <a:lnTo>
                    <a:pt x="2748996" y="3876830"/>
                  </a:lnTo>
                  <a:lnTo>
                    <a:pt x="3362832" y="3876830"/>
                  </a:lnTo>
                  <a:lnTo>
                    <a:pt x="3378334" y="3853478"/>
                  </a:lnTo>
                  <a:cubicBezTo>
                    <a:pt x="3385962" y="3845734"/>
                    <a:pt x="3395094" y="3839434"/>
                    <a:pt x="3405323" y="3835071"/>
                  </a:cubicBezTo>
                  <a:lnTo>
                    <a:pt x="3411361" y="3833850"/>
                  </a:lnTo>
                  <a:lnTo>
                    <a:pt x="3701314" y="3331887"/>
                  </a:lnTo>
                  <a:lnTo>
                    <a:pt x="3695277" y="3327783"/>
                  </a:lnTo>
                  <a:cubicBezTo>
                    <a:pt x="3679788" y="3312294"/>
                    <a:pt x="3670079" y="3291026"/>
                    <a:pt x="3670079" y="3267909"/>
                  </a:cubicBezTo>
                  <a:cubicBezTo>
                    <a:pt x="3671004" y="3244791"/>
                    <a:pt x="3680714" y="3223523"/>
                    <a:pt x="3695971" y="3208034"/>
                  </a:cubicBezTo>
                  <a:lnTo>
                    <a:pt x="3699014" y="3205932"/>
                  </a:lnTo>
                  <a:lnTo>
                    <a:pt x="3421549" y="2725730"/>
                  </a:lnTo>
                  <a:lnTo>
                    <a:pt x="3411162" y="2727881"/>
                  </a:lnTo>
                  <a:cubicBezTo>
                    <a:pt x="3376484" y="2727881"/>
                    <a:pt x="3345969" y="2706034"/>
                    <a:pt x="3332879" y="2675606"/>
                  </a:cubicBezTo>
                  <a:lnTo>
                    <a:pt x="3327185" y="2648105"/>
                  </a:lnTo>
                  <a:close/>
                  <a:moveTo>
                    <a:pt x="3861774" y="2038357"/>
                  </a:moveTo>
                  <a:lnTo>
                    <a:pt x="3861174" y="2041257"/>
                  </a:lnTo>
                  <a:cubicBezTo>
                    <a:pt x="3848084" y="2071685"/>
                    <a:pt x="3817569" y="2093532"/>
                    <a:pt x="3782892" y="2093532"/>
                  </a:cubicBezTo>
                  <a:lnTo>
                    <a:pt x="3759616" y="2088713"/>
                  </a:lnTo>
                  <a:lnTo>
                    <a:pt x="3473610" y="2586718"/>
                  </a:lnTo>
                  <a:lnTo>
                    <a:pt x="3489444" y="2610010"/>
                  </a:lnTo>
                  <a:cubicBezTo>
                    <a:pt x="3493807" y="2620152"/>
                    <a:pt x="3496235" y="2631249"/>
                    <a:pt x="3496235" y="2642808"/>
                  </a:cubicBezTo>
                  <a:cubicBezTo>
                    <a:pt x="3496235" y="2654367"/>
                    <a:pt x="3493807" y="2665463"/>
                    <a:pt x="3489444" y="2675606"/>
                  </a:cubicBezTo>
                  <a:lnTo>
                    <a:pt x="3472559" y="2700443"/>
                  </a:lnTo>
                  <a:lnTo>
                    <a:pt x="3750370" y="3183834"/>
                  </a:lnTo>
                  <a:lnTo>
                    <a:pt x="3755152" y="3182836"/>
                  </a:lnTo>
                  <a:cubicBezTo>
                    <a:pt x="3789829" y="3182836"/>
                    <a:pt x="3820344" y="3204682"/>
                    <a:pt x="3833434" y="3235111"/>
                  </a:cubicBezTo>
                  <a:lnTo>
                    <a:pt x="3840054" y="3267082"/>
                  </a:lnTo>
                  <a:lnTo>
                    <a:pt x="4494338" y="3267082"/>
                  </a:lnTo>
                  <a:lnTo>
                    <a:pt x="4816006" y="2710216"/>
                  </a:lnTo>
                  <a:lnTo>
                    <a:pt x="4804923" y="2702682"/>
                  </a:lnTo>
                  <a:cubicBezTo>
                    <a:pt x="4789434" y="2687193"/>
                    <a:pt x="4779725" y="2665925"/>
                    <a:pt x="4779725" y="2642808"/>
                  </a:cubicBezTo>
                  <a:cubicBezTo>
                    <a:pt x="4779725" y="2619690"/>
                    <a:pt x="4789434" y="2598422"/>
                    <a:pt x="4804923" y="2582933"/>
                  </a:cubicBezTo>
                  <a:lnTo>
                    <a:pt x="4807166" y="2581408"/>
                  </a:lnTo>
                  <a:lnTo>
                    <a:pt x="4520363" y="2082014"/>
                  </a:lnTo>
                  <a:lnTo>
                    <a:pt x="4500463" y="2086134"/>
                  </a:lnTo>
                  <a:cubicBezTo>
                    <a:pt x="4483125" y="2086134"/>
                    <a:pt x="4466827" y="2080672"/>
                    <a:pt x="4453227" y="2071407"/>
                  </a:cubicBezTo>
                  <a:lnTo>
                    <a:pt x="4425900" y="2038357"/>
                  </a:lnTo>
                  <a:close/>
                  <a:moveTo>
                    <a:pt x="1622108" y="2038357"/>
                  </a:moveTo>
                  <a:lnTo>
                    <a:pt x="1610530" y="2055388"/>
                  </a:lnTo>
                  <a:cubicBezTo>
                    <a:pt x="1595041" y="2070877"/>
                    <a:pt x="1573774" y="2080587"/>
                    <a:pt x="1550655" y="2080587"/>
                  </a:cubicBezTo>
                  <a:lnTo>
                    <a:pt x="1548886" y="2080220"/>
                  </a:lnTo>
                  <a:lnTo>
                    <a:pt x="1264284" y="2575779"/>
                  </a:lnTo>
                  <a:lnTo>
                    <a:pt x="1272087" y="2581083"/>
                  </a:lnTo>
                  <a:cubicBezTo>
                    <a:pt x="1287576" y="2596572"/>
                    <a:pt x="1297285" y="2617840"/>
                    <a:pt x="1297285" y="2640958"/>
                  </a:cubicBezTo>
                  <a:cubicBezTo>
                    <a:pt x="1297285" y="2664075"/>
                    <a:pt x="1287576" y="2685343"/>
                    <a:pt x="1272087" y="2700832"/>
                  </a:cubicBezTo>
                  <a:lnTo>
                    <a:pt x="1253858" y="2713225"/>
                  </a:lnTo>
                  <a:lnTo>
                    <a:pt x="1537858" y="3206206"/>
                  </a:lnTo>
                  <a:lnTo>
                    <a:pt x="1549297" y="3198613"/>
                  </a:lnTo>
                  <a:cubicBezTo>
                    <a:pt x="1559439" y="3194394"/>
                    <a:pt x="1570536" y="3192082"/>
                    <a:pt x="1582094" y="3192082"/>
                  </a:cubicBezTo>
                  <a:cubicBezTo>
                    <a:pt x="1616772" y="3192082"/>
                    <a:pt x="1647286" y="3213928"/>
                    <a:pt x="1660376" y="3244357"/>
                  </a:cubicBezTo>
                  <a:lnTo>
                    <a:pt x="1665081" y="3267082"/>
                  </a:lnTo>
                  <a:lnTo>
                    <a:pt x="2216614" y="3267082"/>
                  </a:lnTo>
                  <a:lnTo>
                    <a:pt x="2223233" y="3235111"/>
                  </a:lnTo>
                  <a:cubicBezTo>
                    <a:pt x="2236324" y="3204682"/>
                    <a:pt x="2266838" y="3182836"/>
                    <a:pt x="2301516" y="3182836"/>
                  </a:cubicBezTo>
                  <a:lnTo>
                    <a:pt x="2316723" y="3185985"/>
                  </a:lnTo>
                  <a:lnTo>
                    <a:pt x="2601556" y="2691613"/>
                  </a:lnTo>
                  <a:lnTo>
                    <a:pt x="2589416" y="2673756"/>
                  </a:lnTo>
                  <a:cubicBezTo>
                    <a:pt x="2585053" y="2663613"/>
                    <a:pt x="2582626" y="2652517"/>
                    <a:pt x="2582626" y="2640958"/>
                  </a:cubicBezTo>
                  <a:cubicBezTo>
                    <a:pt x="2582626" y="2629399"/>
                    <a:pt x="2584938" y="2618302"/>
                    <a:pt x="2589157" y="2608160"/>
                  </a:cubicBezTo>
                  <a:lnTo>
                    <a:pt x="2598681" y="2593811"/>
                  </a:lnTo>
                  <a:lnTo>
                    <a:pt x="2309617" y="2090479"/>
                  </a:lnTo>
                  <a:lnTo>
                    <a:pt x="2304235" y="2089643"/>
                  </a:lnTo>
                  <a:cubicBezTo>
                    <a:pt x="2280410" y="2082072"/>
                    <a:pt x="2260791" y="2064078"/>
                    <a:pt x="2250973" y="2041257"/>
                  </a:cubicBezTo>
                  <a:lnTo>
                    <a:pt x="2250373" y="2038357"/>
                  </a:lnTo>
                  <a:close/>
                  <a:moveTo>
                    <a:pt x="2713096" y="1403586"/>
                  </a:moveTo>
                  <a:lnTo>
                    <a:pt x="2687550" y="1420953"/>
                  </a:lnTo>
                  <a:cubicBezTo>
                    <a:pt x="2677407" y="1425317"/>
                    <a:pt x="2666311" y="1427744"/>
                    <a:pt x="2654752" y="1427744"/>
                  </a:cubicBezTo>
                  <a:lnTo>
                    <a:pt x="2654437" y="1427679"/>
                  </a:lnTo>
                  <a:lnTo>
                    <a:pt x="2364036" y="1931525"/>
                  </a:lnTo>
                  <a:lnTo>
                    <a:pt x="2389130" y="1948584"/>
                  </a:lnTo>
                  <a:cubicBezTo>
                    <a:pt x="2404619" y="1964073"/>
                    <a:pt x="2414329" y="1985341"/>
                    <a:pt x="2414329" y="2008459"/>
                  </a:cubicBezTo>
                  <a:cubicBezTo>
                    <a:pt x="2414329" y="2031576"/>
                    <a:pt x="2404619" y="2052844"/>
                    <a:pt x="2389130" y="2068333"/>
                  </a:cubicBezTo>
                  <a:lnTo>
                    <a:pt x="2362362" y="2086531"/>
                  </a:lnTo>
                  <a:lnTo>
                    <a:pt x="2635812" y="2562334"/>
                  </a:lnTo>
                  <a:lnTo>
                    <a:pt x="2667699" y="2555885"/>
                  </a:lnTo>
                  <a:cubicBezTo>
                    <a:pt x="2690816" y="2555885"/>
                    <a:pt x="2712084" y="2565594"/>
                    <a:pt x="2727573" y="2581083"/>
                  </a:cubicBezTo>
                  <a:lnTo>
                    <a:pt x="2740760" y="2600480"/>
                  </a:lnTo>
                  <a:lnTo>
                    <a:pt x="3338945" y="2600480"/>
                  </a:lnTo>
                  <a:lnTo>
                    <a:pt x="3350594" y="2582933"/>
                  </a:lnTo>
                  <a:cubicBezTo>
                    <a:pt x="3365851" y="2567444"/>
                    <a:pt x="3387120" y="2557735"/>
                    <a:pt x="3411162" y="2557735"/>
                  </a:cubicBezTo>
                  <a:lnTo>
                    <a:pt x="3432626" y="2562179"/>
                  </a:lnTo>
                  <a:lnTo>
                    <a:pt x="3719845" y="2063667"/>
                  </a:lnTo>
                  <a:lnTo>
                    <a:pt x="3704610" y="2041257"/>
                  </a:lnTo>
                  <a:cubicBezTo>
                    <a:pt x="3700246" y="2031114"/>
                    <a:pt x="3697819" y="2020018"/>
                    <a:pt x="3697819" y="2008459"/>
                  </a:cubicBezTo>
                  <a:cubicBezTo>
                    <a:pt x="3697819" y="1996900"/>
                    <a:pt x="3700246" y="1985804"/>
                    <a:pt x="3704610" y="1975661"/>
                  </a:cubicBezTo>
                  <a:lnTo>
                    <a:pt x="3718602" y="1955078"/>
                  </a:lnTo>
                  <a:lnTo>
                    <a:pt x="3428683" y="1453324"/>
                  </a:lnTo>
                  <a:lnTo>
                    <a:pt x="3409311" y="1457335"/>
                  </a:lnTo>
                  <a:cubicBezTo>
                    <a:pt x="3374635" y="1457335"/>
                    <a:pt x="3344119" y="1435488"/>
                    <a:pt x="3331029" y="1405060"/>
                  </a:cubicBezTo>
                  <a:lnTo>
                    <a:pt x="3330724" y="1403586"/>
                  </a:lnTo>
                  <a:close/>
                  <a:moveTo>
                    <a:pt x="4945558" y="1393089"/>
                  </a:moveTo>
                  <a:lnTo>
                    <a:pt x="4943080" y="1405060"/>
                  </a:lnTo>
                  <a:cubicBezTo>
                    <a:pt x="4929990" y="1435488"/>
                    <a:pt x="4899475" y="1457335"/>
                    <a:pt x="4864798" y="1457335"/>
                  </a:cubicBezTo>
                  <a:lnTo>
                    <a:pt x="4854215" y="1455144"/>
                  </a:lnTo>
                  <a:lnTo>
                    <a:pt x="4567772" y="1952122"/>
                  </a:lnTo>
                  <a:lnTo>
                    <a:pt x="4578745" y="1968263"/>
                  </a:lnTo>
                  <a:cubicBezTo>
                    <a:pt x="4583108" y="1978406"/>
                    <a:pt x="4585536" y="1989502"/>
                    <a:pt x="4585536" y="2001061"/>
                  </a:cubicBezTo>
                  <a:cubicBezTo>
                    <a:pt x="4585536" y="2012620"/>
                    <a:pt x="4583108" y="2023716"/>
                    <a:pt x="4578745" y="2033859"/>
                  </a:cubicBezTo>
                  <a:lnTo>
                    <a:pt x="4562461" y="2057813"/>
                  </a:lnTo>
                  <a:lnTo>
                    <a:pt x="4851988" y="2560387"/>
                  </a:lnTo>
                  <a:lnTo>
                    <a:pt x="4864798" y="2557735"/>
                  </a:lnTo>
                  <a:cubicBezTo>
                    <a:pt x="4899475" y="2557735"/>
                    <a:pt x="4929990" y="2579581"/>
                    <a:pt x="4943080" y="2610010"/>
                  </a:cubicBezTo>
                  <a:lnTo>
                    <a:pt x="4945524" y="2621814"/>
                  </a:lnTo>
                  <a:lnTo>
                    <a:pt x="5510489" y="2621814"/>
                  </a:lnTo>
                  <a:lnTo>
                    <a:pt x="5510241" y="2620615"/>
                  </a:lnTo>
                  <a:cubicBezTo>
                    <a:pt x="5510241" y="2572530"/>
                    <a:pt x="5549079" y="2535542"/>
                    <a:pt x="5595314" y="2535542"/>
                  </a:cubicBezTo>
                  <a:cubicBezTo>
                    <a:pt x="5606873" y="2535542"/>
                    <a:pt x="5617969" y="2537969"/>
                    <a:pt x="5628112" y="2542333"/>
                  </a:cubicBezTo>
                  <a:lnTo>
                    <a:pt x="5635993" y="2547691"/>
                  </a:lnTo>
                  <a:lnTo>
                    <a:pt x="5922730" y="2051297"/>
                  </a:lnTo>
                  <a:lnTo>
                    <a:pt x="5922650" y="2051242"/>
                  </a:lnTo>
                  <a:cubicBezTo>
                    <a:pt x="5907161" y="2035754"/>
                    <a:pt x="5897451" y="2014485"/>
                    <a:pt x="5897451" y="1991369"/>
                  </a:cubicBezTo>
                  <a:cubicBezTo>
                    <a:pt x="5897451" y="1979347"/>
                    <a:pt x="5899879" y="1968020"/>
                    <a:pt x="5904242" y="1957790"/>
                  </a:cubicBezTo>
                  <a:lnTo>
                    <a:pt x="5911949" y="1946490"/>
                  </a:lnTo>
                  <a:lnTo>
                    <a:pt x="5618559" y="1435627"/>
                  </a:lnTo>
                  <a:lnTo>
                    <a:pt x="5611959" y="1436993"/>
                  </a:lnTo>
                  <a:cubicBezTo>
                    <a:pt x="5588840" y="1436993"/>
                    <a:pt x="5567572" y="1427284"/>
                    <a:pt x="5552084" y="1411794"/>
                  </a:cubicBezTo>
                  <a:lnTo>
                    <a:pt x="5539368" y="1393089"/>
                  </a:lnTo>
                  <a:close/>
                  <a:moveTo>
                    <a:pt x="553209" y="1393089"/>
                  </a:moveTo>
                  <a:lnTo>
                    <a:pt x="550730" y="1405060"/>
                  </a:lnTo>
                  <a:cubicBezTo>
                    <a:pt x="537640" y="1435488"/>
                    <a:pt x="507125" y="1457335"/>
                    <a:pt x="472448" y="1457335"/>
                  </a:cubicBezTo>
                  <a:lnTo>
                    <a:pt x="440939" y="1450811"/>
                  </a:lnTo>
                  <a:lnTo>
                    <a:pt x="145534" y="1965181"/>
                  </a:lnTo>
                  <a:lnTo>
                    <a:pt x="163355" y="1991395"/>
                  </a:lnTo>
                  <a:cubicBezTo>
                    <a:pt x="167718" y="2001538"/>
                    <a:pt x="170146" y="2012635"/>
                    <a:pt x="170146" y="2024194"/>
                  </a:cubicBezTo>
                  <a:cubicBezTo>
                    <a:pt x="170146" y="2035753"/>
                    <a:pt x="167718" y="2046849"/>
                    <a:pt x="163355" y="2056992"/>
                  </a:cubicBezTo>
                  <a:lnTo>
                    <a:pt x="155423" y="2068659"/>
                  </a:lnTo>
                  <a:lnTo>
                    <a:pt x="435185" y="2554283"/>
                  </a:lnTo>
                  <a:lnTo>
                    <a:pt x="439651" y="2551319"/>
                  </a:lnTo>
                  <a:cubicBezTo>
                    <a:pt x="449793" y="2547100"/>
                    <a:pt x="460890" y="2544788"/>
                    <a:pt x="472448" y="2544788"/>
                  </a:cubicBezTo>
                  <a:cubicBezTo>
                    <a:pt x="507125" y="2544788"/>
                    <a:pt x="537640" y="2566634"/>
                    <a:pt x="550730" y="2597063"/>
                  </a:cubicBezTo>
                  <a:lnTo>
                    <a:pt x="555855" y="2621814"/>
                  </a:lnTo>
                  <a:lnTo>
                    <a:pt x="1131103" y="2621814"/>
                  </a:lnTo>
                  <a:lnTo>
                    <a:pt x="1133930" y="2608160"/>
                  </a:lnTo>
                  <a:cubicBezTo>
                    <a:pt x="1147021" y="2577731"/>
                    <a:pt x="1177536" y="2555885"/>
                    <a:pt x="1212212" y="2555885"/>
                  </a:cubicBezTo>
                  <a:lnTo>
                    <a:pt x="1217359" y="2556951"/>
                  </a:lnTo>
                  <a:lnTo>
                    <a:pt x="1502485" y="2063345"/>
                  </a:lnTo>
                  <a:lnTo>
                    <a:pt x="1490781" y="2055388"/>
                  </a:lnTo>
                  <a:cubicBezTo>
                    <a:pt x="1475292" y="2039900"/>
                    <a:pt x="1465582" y="2018632"/>
                    <a:pt x="1465582" y="1995515"/>
                  </a:cubicBezTo>
                  <a:cubicBezTo>
                    <a:pt x="1465582" y="1971472"/>
                    <a:pt x="1475292" y="1950204"/>
                    <a:pt x="1490781" y="1934947"/>
                  </a:cubicBezTo>
                  <a:lnTo>
                    <a:pt x="1491201" y="1934668"/>
                  </a:lnTo>
                  <a:lnTo>
                    <a:pt x="1197912" y="1427081"/>
                  </a:lnTo>
                  <a:lnTo>
                    <a:pt x="1168318" y="1420954"/>
                  </a:lnTo>
                  <a:lnTo>
                    <a:pt x="1134618" y="1393089"/>
                  </a:lnTo>
                  <a:close/>
                  <a:moveTo>
                    <a:pt x="3863568" y="753603"/>
                  </a:moveTo>
                  <a:lnTo>
                    <a:pt x="3861174" y="765163"/>
                  </a:lnTo>
                  <a:cubicBezTo>
                    <a:pt x="3848084" y="795592"/>
                    <a:pt x="3817569" y="817439"/>
                    <a:pt x="3782892" y="817439"/>
                  </a:cubicBezTo>
                  <a:lnTo>
                    <a:pt x="3756139" y="811899"/>
                  </a:lnTo>
                  <a:lnTo>
                    <a:pt x="3468099" y="1311649"/>
                  </a:lnTo>
                  <a:lnTo>
                    <a:pt x="3469186" y="1312387"/>
                  </a:lnTo>
                  <a:cubicBezTo>
                    <a:pt x="3484675" y="1327876"/>
                    <a:pt x="3494384" y="1349144"/>
                    <a:pt x="3494384" y="1372262"/>
                  </a:cubicBezTo>
                  <a:cubicBezTo>
                    <a:pt x="3494384" y="1383821"/>
                    <a:pt x="3491956" y="1394917"/>
                    <a:pt x="3487593" y="1405060"/>
                  </a:cubicBezTo>
                  <a:lnTo>
                    <a:pt x="3470480" y="1430233"/>
                  </a:lnTo>
                  <a:lnTo>
                    <a:pt x="3757597" y="1928624"/>
                  </a:lnTo>
                  <a:lnTo>
                    <a:pt x="3782892" y="1923387"/>
                  </a:lnTo>
                  <a:cubicBezTo>
                    <a:pt x="3817569" y="1923387"/>
                    <a:pt x="3848084" y="1945233"/>
                    <a:pt x="3861174" y="1975661"/>
                  </a:cubicBezTo>
                  <a:lnTo>
                    <a:pt x="3862555" y="1982329"/>
                  </a:lnTo>
                  <a:lnTo>
                    <a:pt x="4419178" y="1982329"/>
                  </a:lnTo>
                  <a:lnTo>
                    <a:pt x="4422181" y="1967483"/>
                  </a:lnTo>
                  <a:cubicBezTo>
                    <a:pt x="4435271" y="1936795"/>
                    <a:pt x="4465787" y="1915989"/>
                    <a:pt x="4500463" y="1915989"/>
                  </a:cubicBezTo>
                  <a:lnTo>
                    <a:pt x="4528636" y="1921822"/>
                  </a:lnTo>
                  <a:lnTo>
                    <a:pt x="4809123" y="1434992"/>
                  </a:lnTo>
                  <a:lnTo>
                    <a:pt x="4804923" y="1432137"/>
                  </a:lnTo>
                  <a:cubicBezTo>
                    <a:pt x="4789434" y="1416647"/>
                    <a:pt x="4779725" y="1395379"/>
                    <a:pt x="4779725" y="1372262"/>
                  </a:cubicBezTo>
                  <a:cubicBezTo>
                    <a:pt x="4779725" y="1348220"/>
                    <a:pt x="4789434" y="1326952"/>
                    <a:pt x="4804923" y="1311694"/>
                  </a:cubicBezTo>
                  <a:lnTo>
                    <a:pt x="4812801" y="1306465"/>
                  </a:lnTo>
                  <a:lnTo>
                    <a:pt x="4533745" y="820561"/>
                  </a:lnTo>
                  <a:lnTo>
                    <a:pt x="4504162" y="826687"/>
                  </a:lnTo>
                  <a:cubicBezTo>
                    <a:pt x="4469486" y="826687"/>
                    <a:pt x="4438970" y="804840"/>
                    <a:pt x="4425880" y="774412"/>
                  </a:cubicBezTo>
                  <a:lnTo>
                    <a:pt x="4421571" y="753603"/>
                  </a:lnTo>
                  <a:close/>
                  <a:moveTo>
                    <a:pt x="1647674" y="753603"/>
                  </a:moveTo>
                  <a:lnTo>
                    <a:pt x="1632723" y="775596"/>
                  </a:lnTo>
                  <a:cubicBezTo>
                    <a:pt x="1617234" y="791085"/>
                    <a:pt x="1595966" y="800795"/>
                    <a:pt x="1572848" y="800795"/>
                  </a:cubicBezTo>
                  <a:lnTo>
                    <a:pt x="1548698" y="795794"/>
                  </a:lnTo>
                  <a:lnTo>
                    <a:pt x="1265337" y="1289191"/>
                  </a:lnTo>
                  <a:lnTo>
                    <a:pt x="1279398" y="1309873"/>
                  </a:lnTo>
                  <a:cubicBezTo>
                    <a:pt x="1283761" y="1320016"/>
                    <a:pt x="1286189" y="1331113"/>
                    <a:pt x="1286189" y="1342672"/>
                  </a:cubicBezTo>
                  <a:cubicBezTo>
                    <a:pt x="1286189" y="1365789"/>
                    <a:pt x="1276479" y="1387057"/>
                    <a:pt x="1260990" y="1402546"/>
                  </a:cubicBezTo>
                  <a:lnTo>
                    <a:pt x="1246811" y="1412185"/>
                  </a:lnTo>
                  <a:lnTo>
                    <a:pt x="1534962" y="1913567"/>
                  </a:lnTo>
                  <a:lnTo>
                    <a:pt x="1550655" y="1910442"/>
                  </a:lnTo>
                  <a:cubicBezTo>
                    <a:pt x="1585332" y="1910442"/>
                    <a:pt x="1615847" y="1932288"/>
                    <a:pt x="1628937" y="1962716"/>
                  </a:cubicBezTo>
                  <a:lnTo>
                    <a:pt x="1632998" y="1982328"/>
                  </a:lnTo>
                  <a:lnTo>
                    <a:pt x="2249386" y="1982328"/>
                  </a:lnTo>
                  <a:lnTo>
                    <a:pt x="2250714" y="1975661"/>
                  </a:lnTo>
                  <a:cubicBezTo>
                    <a:pt x="2259152" y="1955375"/>
                    <a:pt x="2275218" y="1938904"/>
                    <a:pt x="2295678" y="1930178"/>
                  </a:cubicBezTo>
                  <a:lnTo>
                    <a:pt x="2310597" y="1927161"/>
                  </a:lnTo>
                  <a:lnTo>
                    <a:pt x="2608346" y="1411702"/>
                  </a:lnTo>
                  <a:lnTo>
                    <a:pt x="2594877" y="1402546"/>
                  </a:lnTo>
                  <a:cubicBezTo>
                    <a:pt x="2579388" y="1387057"/>
                    <a:pt x="2569679" y="1365789"/>
                    <a:pt x="2569679" y="1342672"/>
                  </a:cubicBezTo>
                  <a:cubicBezTo>
                    <a:pt x="2569679" y="1331113"/>
                    <a:pt x="2572106" y="1320016"/>
                    <a:pt x="2576470" y="1309873"/>
                  </a:cubicBezTo>
                  <a:lnTo>
                    <a:pt x="2588764" y="1291789"/>
                  </a:lnTo>
                  <a:lnTo>
                    <a:pt x="2474142" y="1092204"/>
                  </a:lnTo>
                  <a:lnTo>
                    <a:pt x="2313494" y="814175"/>
                  </a:lnTo>
                  <a:lnTo>
                    <a:pt x="2296457" y="810648"/>
                  </a:lnTo>
                  <a:cubicBezTo>
                    <a:pt x="2281243" y="804102"/>
                    <a:pt x="2268174" y="793201"/>
                    <a:pt x="2258909" y="779601"/>
                  </a:cubicBezTo>
                  <a:lnTo>
                    <a:pt x="2250804" y="753603"/>
                  </a:lnTo>
                  <a:close/>
                  <a:moveTo>
                    <a:pt x="2726667" y="127236"/>
                  </a:moveTo>
                  <a:lnTo>
                    <a:pt x="2714627" y="144947"/>
                  </a:lnTo>
                  <a:cubicBezTo>
                    <a:pt x="2706882" y="152691"/>
                    <a:pt x="2697693" y="158991"/>
                    <a:pt x="2687550" y="163354"/>
                  </a:cubicBezTo>
                  <a:lnTo>
                    <a:pt x="2656270" y="169831"/>
                  </a:lnTo>
                  <a:lnTo>
                    <a:pt x="2373638" y="661959"/>
                  </a:lnTo>
                  <a:lnTo>
                    <a:pt x="2389130" y="672491"/>
                  </a:lnTo>
                  <a:cubicBezTo>
                    <a:pt x="2404619" y="687979"/>
                    <a:pt x="2414329" y="709248"/>
                    <a:pt x="2414329" y="732366"/>
                  </a:cubicBezTo>
                  <a:cubicBezTo>
                    <a:pt x="2414329" y="755483"/>
                    <a:pt x="2404619" y="776751"/>
                    <a:pt x="2389130" y="792240"/>
                  </a:cubicBezTo>
                  <a:lnTo>
                    <a:pt x="2365941" y="808005"/>
                  </a:lnTo>
                  <a:lnTo>
                    <a:pt x="2627563" y="1263228"/>
                  </a:lnTo>
                  <a:lnTo>
                    <a:pt x="2654752" y="1257599"/>
                  </a:lnTo>
                  <a:cubicBezTo>
                    <a:pt x="2700988" y="1257599"/>
                    <a:pt x="2739825" y="1296435"/>
                    <a:pt x="2739825" y="1342672"/>
                  </a:cubicBezTo>
                  <a:lnTo>
                    <a:pt x="2737073" y="1355961"/>
                  </a:lnTo>
                  <a:lnTo>
                    <a:pt x="3327534" y="1355961"/>
                  </a:lnTo>
                  <a:lnTo>
                    <a:pt x="3331029" y="1338684"/>
                  </a:lnTo>
                  <a:cubicBezTo>
                    <a:pt x="3344119" y="1307995"/>
                    <a:pt x="3374635" y="1287189"/>
                    <a:pt x="3409311" y="1287189"/>
                  </a:cubicBezTo>
                  <a:lnTo>
                    <a:pt x="3424449" y="1290324"/>
                  </a:lnTo>
                  <a:lnTo>
                    <a:pt x="3713854" y="789310"/>
                  </a:lnTo>
                  <a:lnTo>
                    <a:pt x="3717144" y="783600"/>
                  </a:lnTo>
                  <a:lnTo>
                    <a:pt x="3704610" y="765163"/>
                  </a:lnTo>
                  <a:cubicBezTo>
                    <a:pt x="3700246" y="755021"/>
                    <a:pt x="3697819" y="743924"/>
                    <a:pt x="3697819" y="732366"/>
                  </a:cubicBezTo>
                  <a:cubicBezTo>
                    <a:pt x="3697819" y="720807"/>
                    <a:pt x="3700246" y="709710"/>
                    <a:pt x="3704610" y="699567"/>
                  </a:cubicBezTo>
                  <a:lnTo>
                    <a:pt x="3710880" y="690343"/>
                  </a:lnTo>
                  <a:lnTo>
                    <a:pt x="3422665" y="188490"/>
                  </a:lnTo>
                  <a:lnTo>
                    <a:pt x="3413010" y="190489"/>
                  </a:lnTo>
                  <a:cubicBezTo>
                    <a:pt x="3378334" y="190489"/>
                    <a:pt x="3347818" y="168642"/>
                    <a:pt x="3334728" y="138214"/>
                  </a:cubicBezTo>
                  <a:lnTo>
                    <a:pt x="3332455" y="127236"/>
                  </a:lnTo>
                  <a:close/>
                  <a:moveTo>
                    <a:pt x="2654752" y="0"/>
                  </a:moveTo>
                  <a:cubicBezTo>
                    <a:pt x="2689429" y="0"/>
                    <a:pt x="2719944" y="21845"/>
                    <a:pt x="2733034" y="52274"/>
                  </a:cubicBezTo>
                  <a:lnTo>
                    <a:pt x="2738694" y="79611"/>
                  </a:lnTo>
                  <a:lnTo>
                    <a:pt x="3333155" y="79611"/>
                  </a:lnTo>
                  <a:lnTo>
                    <a:pt x="3334728" y="71838"/>
                  </a:lnTo>
                  <a:cubicBezTo>
                    <a:pt x="3347818" y="41149"/>
                    <a:pt x="3378334" y="20343"/>
                    <a:pt x="3413010" y="20343"/>
                  </a:cubicBezTo>
                  <a:cubicBezTo>
                    <a:pt x="3459246" y="20343"/>
                    <a:pt x="3498083" y="59180"/>
                    <a:pt x="3498083" y="105416"/>
                  </a:cubicBezTo>
                  <a:cubicBezTo>
                    <a:pt x="3498083" y="128533"/>
                    <a:pt x="3488373" y="149801"/>
                    <a:pt x="3472885" y="165290"/>
                  </a:cubicBezTo>
                  <a:lnTo>
                    <a:pt x="3466747" y="169463"/>
                  </a:lnTo>
                  <a:lnTo>
                    <a:pt x="3746622" y="656444"/>
                  </a:lnTo>
                  <a:lnTo>
                    <a:pt x="3750094" y="654083"/>
                  </a:lnTo>
                  <a:cubicBezTo>
                    <a:pt x="3760237" y="649720"/>
                    <a:pt x="3771333" y="647293"/>
                    <a:pt x="3782892" y="647293"/>
                  </a:cubicBezTo>
                  <a:cubicBezTo>
                    <a:pt x="3817569" y="647293"/>
                    <a:pt x="3848084" y="669138"/>
                    <a:pt x="3861174" y="699567"/>
                  </a:cubicBezTo>
                  <a:lnTo>
                    <a:pt x="3862501" y="705978"/>
                  </a:lnTo>
                  <a:lnTo>
                    <a:pt x="4427808" y="705978"/>
                  </a:lnTo>
                  <a:lnTo>
                    <a:pt x="4444287" y="681739"/>
                  </a:lnTo>
                  <a:cubicBezTo>
                    <a:pt x="4459776" y="666250"/>
                    <a:pt x="4481044" y="656541"/>
                    <a:pt x="4504162" y="656541"/>
                  </a:cubicBezTo>
                  <a:cubicBezTo>
                    <a:pt x="4550398" y="656541"/>
                    <a:pt x="4589235" y="695378"/>
                    <a:pt x="4589235" y="741614"/>
                  </a:cubicBezTo>
                  <a:cubicBezTo>
                    <a:pt x="4589235" y="753173"/>
                    <a:pt x="4586807" y="764269"/>
                    <a:pt x="4582444" y="774412"/>
                  </a:cubicBezTo>
                  <a:lnTo>
                    <a:pt x="4571497" y="790515"/>
                  </a:lnTo>
                  <a:lnTo>
                    <a:pt x="4857749" y="1288593"/>
                  </a:lnTo>
                  <a:lnTo>
                    <a:pt x="4864798" y="1287189"/>
                  </a:lnTo>
                  <a:cubicBezTo>
                    <a:pt x="4899475" y="1287189"/>
                    <a:pt x="4929990" y="1309035"/>
                    <a:pt x="4943080" y="1339464"/>
                  </a:cubicBezTo>
                  <a:lnTo>
                    <a:pt x="4944322" y="1345464"/>
                  </a:lnTo>
                  <a:lnTo>
                    <a:pt x="5528171" y="1345464"/>
                  </a:lnTo>
                  <a:lnTo>
                    <a:pt x="5533417" y="1319122"/>
                  </a:lnTo>
                  <a:cubicBezTo>
                    <a:pt x="5546073" y="1288693"/>
                    <a:pt x="5575895" y="1266847"/>
                    <a:pt x="5611959" y="1266847"/>
                  </a:cubicBezTo>
                  <a:cubicBezTo>
                    <a:pt x="5658193" y="1266847"/>
                    <a:pt x="5697032" y="1305684"/>
                    <a:pt x="5697032" y="1351920"/>
                  </a:cubicBezTo>
                  <a:cubicBezTo>
                    <a:pt x="5697032" y="1375037"/>
                    <a:pt x="5687322" y="1396306"/>
                    <a:pt x="5671833" y="1411794"/>
                  </a:cubicBezTo>
                  <a:lnTo>
                    <a:pt x="5663233" y="1417641"/>
                  </a:lnTo>
                  <a:lnTo>
                    <a:pt x="5948348" y="1913741"/>
                  </a:lnTo>
                  <a:lnTo>
                    <a:pt x="5949726" y="1912826"/>
                  </a:lnTo>
                  <a:cubicBezTo>
                    <a:pt x="5959869" y="1908608"/>
                    <a:pt x="5970966" y="1906296"/>
                    <a:pt x="5982524" y="1906296"/>
                  </a:cubicBezTo>
                  <a:cubicBezTo>
                    <a:pt x="6028760" y="1906296"/>
                    <a:pt x="6067597" y="1945133"/>
                    <a:pt x="6067597" y="1991369"/>
                  </a:cubicBezTo>
                  <a:cubicBezTo>
                    <a:pt x="6067597" y="2037602"/>
                    <a:pt x="6028760" y="2076441"/>
                    <a:pt x="5982524" y="2076441"/>
                  </a:cubicBezTo>
                  <a:lnTo>
                    <a:pt x="5965562" y="2072929"/>
                  </a:lnTo>
                  <a:lnTo>
                    <a:pt x="5670999" y="2583996"/>
                  </a:lnTo>
                  <a:lnTo>
                    <a:pt x="5673596" y="2587817"/>
                  </a:lnTo>
                  <a:cubicBezTo>
                    <a:pt x="5677959" y="2597959"/>
                    <a:pt x="5680387" y="2609056"/>
                    <a:pt x="5680387" y="2620615"/>
                  </a:cubicBezTo>
                  <a:cubicBezTo>
                    <a:pt x="5680387" y="2666849"/>
                    <a:pt x="5641550" y="2705688"/>
                    <a:pt x="5595314" y="2705688"/>
                  </a:cubicBezTo>
                  <a:cubicBezTo>
                    <a:pt x="5572197" y="2705688"/>
                    <a:pt x="5550928" y="2695978"/>
                    <a:pt x="5535439" y="2680489"/>
                  </a:cubicBezTo>
                  <a:lnTo>
                    <a:pt x="5527927" y="2669439"/>
                  </a:lnTo>
                  <a:lnTo>
                    <a:pt x="4944357" y="2669439"/>
                  </a:lnTo>
                  <a:lnTo>
                    <a:pt x="4943080" y="2675606"/>
                  </a:lnTo>
                  <a:cubicBezTo>
                    <a:pt x="4929990" y="2706034"/>
                    <a:pt x="4899475" y="2727881"/>
                    <a:pt x="4864798" y="2727881"/>
                  </a:cubicBezTo>
                  <a:lnTo>
                    <a:pt x="4861531" y="2727204"/>
                  </a:lnTo>
                  <a:lnTo>
                    <a:pt x="4522913" y="3314707"/>
                  </a:lnTo>
                  <a:lnTo>
                    <a:pt x="3823916" y="3314707"/>
                  </a:lnTo>
                  <a:lnTo>
                    <a:pt x="3815027" y="3327783"/>
                  </a:lnTo>
                  <a:cubicBezTo>
                    <a:pt x="3799538" y="3343272"/>
                    <a:pt x="3778270" y="3352982"/>
                    <a:pt x="3755152" y="3352982"/>
                  </a:cubicBezTo>
                  <a:lnTo>
                    <a:pt x="3745625" y="3351009"/>
                  </a:lnTo>
                  <a:lnTo>
                    <a:pt x="3467168" y="3834133"/>
                  </a:lnTo>
                  <a:lnTo>
                    <a:pt x="3471699" y="3835071"/>
                  </a:lnTo>
                  <a:cubicBezTo>
                    <a:pt x="3502128" y="3848161"/>
                    <a:pt x="3523975" y="3878676"/>
                    <a:pt x="3523975" y="3913353"/>
                  </a:cubicBezTo>
                  <a:cubicBezTo>
                    <a:pt x="3523975" y="3959587"/>
                    <a:pt x="3485136" y="3998426"/>
                    <a:pt x="3438902" y="3998426"/>
                  </a:cubicBezTo>
                  <a:cubicBezTo>
                    <a:pt x="3404224" y="3998426"/>
                    <a:pt x="3373710" y="3976579"/>
                    <a:pt x="3360619" y="3946151"/>
                  </a:cubicBezTo>
                  <a:lnTo>
                    <a:pt x="3356127" y="3924455"/>
                  </a:lnTo>
                  <a:lnTo>
                    <a:pt x="2756020" y="3924455"/>
                  </a:lnTo>
                  <a:lnTo>
                    <a:pt x="2751528" y="3946151"/>
                  </a:lnTo>
                  <a:cubicBezTo>
                    <a:pt x="2738438" y="3976579"/>
                    <a:pt x="2707923" y="3998426"/>
                    <a:pt x="2673246" y="3998426"/>
                  </a:cubicBezTo>
                  <a:cubicBezTo>
                    <a:pt x="2627011" y="3998426"/>
                    <a:pt x="2588173" y="3959587"/>
                    <a:pt x="2588173" y="3913353"/>
                  </a:cubicBezTo>
                  <a:cubicBezTo>
                    <a:pt x="2588173" y="3901794"/>
                    <a:pt x="2590600" y="3890697"/>
                    <a:pt x="2594964" y="3880555"/>
                  </a:cubicBezTo>
                  <a:lnTo>
                    <a:pt x="2613198" y="3853733"/>
                  </a:lnTo>
                  <a:lnTo>
                    <a:pt x="2321471" y="3348850"/>
                  </a:lnTo>
                  <a:lnTo>
                    <a:pt x="2301516" y="3352982"/>
                  </a:lnTo>
                  <a:cubicBezTo>
                    <a:pt x="2278398" y="3352982"/>
                    <a:pt x="2257129" y="3343272"/>
                    <a:pt x="2241641" y="3327783"/>
                  </a:cubicBezTo>
                  <a:lnTo>
                    <a:pt x="2232751" y="3314707"/>
                  </a:lnTo>
                  <a:lnTo>
                    <a:pt x="1657144" y="3314707"/>
                  </a:lnTo>
                  <a:lnTo>
                    <a:pt x="1641969" y="3337029"/>
                  </a:lnTo>
                  <a:cubicBezTo>
                    <a:pt x="1626481" y="3352518"/>
                    <a:pt x="1605212" y="3362228"/>
                    <a:pt x="1582094" y="3362228"/>
                  </a:cubicBezTo>
                  <a:cubicBezTo>
                    <a:pt x="1535860" y="3362228"/>
                    <a:pt x="1497021" y="3323389"/>
                    <a:pt x="1497021" y="3277155"/>
                  </a:cubicBezTo>
                  <a:cubicBezTo>
                    <a:pt x="1497021" y="3265134"/>
                    <a:pt x="1499448" y="3253806"/>
                    <a:pt x="1503812" y="3243577"/>
                  </a:cubicBezTo>
                  <a:lnTo>
                    <a:pt x="1504541" y="3242508"/>
                  </a:lnTo>
                  <a:lnTo>
                    <a:pt x="1205513" y="2724990"/>
                  </a:lnTo>
                  <a:lnTo>
                    <a:pt x="1187193" y="2722142"/>
                  </a:lnTo>
                  <a:cubicBezTo>
                    <a:pt x="1163368" y="2714571"/>
                    <a:pt x="1143748" y="2696577"/>
                    <a:pt x="1133930" y="2673756"/>
                  </a:cubicBezTo>
                  <a:lnTo>
                    <a:pt x="1133036" y="2669439"/>
                  </a:lnTo>
                  <a:lnTo>
                    <a:pt x="546121" y="2669439"/>
                  </a:lnTo>
                  <a:lnTo>
                    <a:pt x="532323" y="2689735"/>
                  </a:lnTo>
                  <a:cubicBezTo>
                    <a:pt x="516834" y="2705224"/>
                    <a:pt x="495567" y="2714934"/>
                    <a:pt x="472448" y="2714934"/>
                  </a:cubicBezTo>
                  <a:cubicBezTo>
                    <a:pt x="426214" y="2714934"/>
                    <a:pt x="387375" y="2676095"/>
                    <a:pt x="387375" y="2629861"/>
                  </a:cubicBezTo>
                  <a:cubicBezTo>
                    <a:pt x="387375" y="2617840"/>
                    <a:pt x="389803" y="2606512"/>
                    <a:pt x="394166" y="2596283"/>
                  </a:cubicBezTo>
                  <a:lnTo>
                    <a:pt x="400111" y="2587565"/>
                  </a:lnTo>
                  <a:lnTo>
                    <a:pt x="119272" y="2101524"/>
                  </a:lnTo>
                  <a:lnTo>
                    <a:pt x="117871" y="2102476"/>
                  </a:lnTo>
                  <a:cubicBezTo>
                    <a:pt x="107729" y="2106839"/>
                    <a:pt x="96632" y="2109267"/>
                    <a:pt x="85073" y="2109267"/>
                  </a:cubicBezTo>
                  <a:cubicBezTo>
                    <a:pt x="38839" y="2109267"/>
                    <a:pt x="0" y="2070428"/>
                    <a:pt x="0" y="2024194"/>
                  </a:cubicBezTo>
                  <a:cubicBezTo>
                    <a:pt x="0" y="1976109"/>
                    <a:pt x="38839" y="1939121"/>
                    <a:pt x="85073" y="1939121"/>
                  </a:cubicBezTo>
                  <a:lnTo>
                    <a:pt x="103219" y="1942878"/>
                  </a:lnTo>
                  <a:lnTo>
                    <a:pt x="404405" y="1420121"/>
                  </a:lnTo>
                  <a:lnTo>
                    <a:pt x="394166" y="1405060"/>
                  </a:lnTo>
                  <a:cubicBezTo>
                    <a:pt x="389803" y="1394917"/>
                    <a:pt x="387375" y="1383821"/>
                    <a:pt x="387375" y="1372262"/>
                  </a:cubicBezTo>
                  <a:cubicBezTo>
                    <a:pt x="387375" y="1324178"/>
                    <a:pt x="426214" y="1287189"/>
                    <a:pt x="472448" y="1287189"/>
                  </a:cubicBezTo>
                  <a:cubicBezTo>
                    <a:pt x="507125" y="1287189"/>
                    <a:pt x="537640" y="1309035"/>
                    <a:pt x="550730" y="1339464"/>
                  </a:cubicBezTo>
                  <a:lnTo>
                    <a:pt x="551972" y="1345464"/>
                  </a:lnTo>
                  <a:lnTo>
                    <a:pt x="1116914" y="1345464"/>
                  </a:lnTo>
                  <a:lnTo>
                    <a:pt x="1116043" y="1342672"/>
                  </a:lnTo>
                  <a:cubicBezTo>
                    <a:pt x="1116043" y="1296435"/>
                    <a:pt x="1153031" y="1257599"/>
                    <a:pt x="1201116" y="1257599"/>
                  </a:cubicBezTo>
                  <a:lnTo>
                    <a:pt x="1225529" y="1262653"/>
                  </a:lnTo>
                  <a:lnTo>
                    <a:pt x="1509279" y="770162"/>
                  </a:lnTo>
                  <a:lnTo>
                    <a:pt x="1494566" y="748520"/>
                  </a:lnTo>
                  <a:cubicBezTo>
                    <a:pt x="1490202" y="738377"/>
                    <a:pt x="1487775" y="727281"/>
                    <a:pt x="1487775" y="715722"/>
                  </a:cubicBezTo>
                  <a:cubicBezTo>
                    <a:pt x="1487775" y="667637"/>
                    <a:pt x="1526614" y="630649"/>
                    <a:pt x="1572848" y="630649"/>
                  </a:cubicBezTo>
                  <a:cubicBezTo>
                    <a:pt x="1607525" y="630649"/>
                    <a:pt x="1638040" y="652495"/>
                    <a:pt x="1651130" y="682924"/>
                  </a:cubicBezTo>
                  <a:lnTo>
                    <a:pt x="1655904" y="705978"/>
                  </a:lnTo>
                  <a:lnTo>
                    <a:pt x="2252137" y="705978"/>
                  </a:lnTo>
                  <a:lnTo>
                    <a:pt x="2258422" y="685130"/>
                  </a:lnTo>
                  <a:cubicBezTo>
                    <a:pt x="2267460" y="671530"/>
                    <a:pt x="2280333" y="660629"/>
                    <a:pt x="2295678" y="654084"/>
                  </a:cubicBezTo>
                  <a:lnTo>
                    <a:pt x="2326693" y="647811"/>
                  </a:lnTo>
                  <a:lnTo>
                    <a:pt x="2610356" y="155470"/>
                  </a:lnTo>
                  <a:lnTo>
                    <a:pt x="2594877" y="144947"/>
                  </a:lnTo>
                  <a:cubicBezTo>
                    <a:pt x="2579388" y="129458"/>
                    <a:pt x="2569679" y="108190"/>
                    <a:pt x="2569679" y="85072"/>
                  </a:cubicBezTo>
                  <a:cubicBezTo>
                    <a:pt x="2569679" y="38836"/>
                    <a:pt x="2608517" y="0"/>
                    <a:pt x="2654752" y="0"/>
                  </a:cubicBezTo>
                  <a:close/>
                </a:path>
              </a:pathLst>
            </a:custGeom>
            <a:solidFill>
              <a:schemeClr val="bg1">
                <a:alpha val="40000"/>
              </a:schemeClr>
            </a:solidFill>
            <a:ln w="9525" cap="flat">
              <a:noFill/>
              <a:prstDash val="solid"/>
              <a:miter/>
            </a:ln>
          </p:spPr>
          <p:txBody>
            <a:bodyPr wrap="square" rtlCol="0" anchor="ctr">
              <a:noAutofit/>
            </a:bodyPr>
            <a:lstStyle/>
            <a:p>
              <a:endParaRPr lang="en-US"/>
            </a:p>
          </p:txBody>
        </p:sp>
      </p:grpSp>
      <p:grpSp>
        <p:nvGrpSpPr>
          <p:cNvPr id="19" name="Group 18">
            <a:extLst>
              <a:ext uri="{FF2B5EF4-FFF2-40B4-BE49-F238E27FC236}">
                <a16:creationId xmlns:a16="http://schemas.microsoft.com/office/drawing/2014/main" id="{DF8F52D0-5D87-405E-BA65-56AF9A3D3B55}"/>
              </a:ext>
            </a:extLst>
          </p:cNvPr>
          <p:cNvGrpSpPr/>
          <p:nvPr/>
        </p:nvGrpSpPr>
        <p:grpSpPr>
          <a:xfrm>
            <a:off x="6172789" y="2796272"/>
            <a:ext cx="5568426" cy="3353348"/>
            <a:chOff x="4098364" y="1571764"/>
            <a:chExt cx="7301609" cy="4397082"/>
          </a:xfrm>
        </p:grpSpPr>
        <p:grpSp>
          <p:nvGrpSpPr>
            <p:cNvPr id="20" name="Graphic 55">
              <a:extLst>
                <a:ext uri="{FF2B5EF4-FFF2-40B4-BE49-F238E27FC236}">
                  <a16:creationId xmlns:a16="http://schemas.microsoft.com/office/drawing/2014/main" id="{07BE0110-21CB-4784-9B73-FEE3B5C2DEA1}"/>
                </a:ext>
              </a:extLst>
            </p:cNvPr>
            <p:cNvGrpSpPr/>
            <p:nvPr/>
          </p:nvGrpSpPr>
          <p:grpSpPr>
            <a:xfrm>
              <a:off x="4910815" y="1571764"/>
              <a:ext cx="5616422" cy="3644404"/>
              <a:chOff x="5769768" y="3217068"/>
              <a:chExt cx="651510" cy="422754"/>
            </a:xfrm>
          </p:grpSpPr>
          <p:sp>
            <p:nvSpPr>
              <p:cNvPr id="45" name="Freeform: Shape 44">
                <a:extLst>
                  <a:ext uri="{FF2B5EF4-FFF2-40B4-BE49-F238E27FC236}">
                    <a16:creationId xmlns:a16="http://schemas.microsoft.com/office/drawing/2014/main" id="{78DDAAD3-86AB-4285-B5F7-C45BFBCFD756}"/>
                  </a:ext>
                </a:extLst>
              </p:cNvPr>
              <p:cNvSpPr/>
              <p:nvPr/>
            </p:nvSpPr>
            <p:spPr>
              <a:xfrm>
                <a:off x="5769768" y="3217068"/>
                <a:ext cx="647700" cy="419100"/>
              </a:xfrm>
              <a:custGeom>
                <a:avLst/>
                <a:gdLst>
                  <a:gd name="connsiteX0" fmla="*/ 639604 w 647700"/>
                  <a:gd name="connsiteY0" fmla="*/ 417671 h 419100"/>
                  <a:gd name="connsiteX1" fmla="*/ 14764 w 647700"/>
                  <a:gd name="connsiteY1" fmla="*/ 417671 h 419100"/>
                  <a:gd name="connsiteX2" fmla="*/ 7144 w 647700"/>
                  <a:gd name="connsiteY2" fmla="*/ 410051 h 419100"/>
                  <a:gd name="connsiteX3" fmla="*/ 7144 w 647700"/>
                  <a:gd name="connsiteY3" fmla="*/ 38576 h 419100"/>
                  <a:gd name="connsiteX4" fmla="*/ 37624 w 647700"/>
                  <a:gd name="connsiteY4" fmla="*/ 7144 h 419100"/>
                  <a:gd name="connsiteX5" fmla="*/ 616744 w 647700"/>
                  <a:gd name="connsiteY5" fmla="*/ 7144 h 419100"/>
                  <a:gd name="connsiteX6" fmla="*/ 647224 w 647700"/>
                  <a:gd name="connsiteY6" fmla="*/ 37624 h 419100"/>
                  <a:gd name="connsiteX7" fmla="*/ 647224 w 647700"/>
                  <a:gd name="connsiteY7" fmla="*/ 409099 h 419100"/>
                  <a:gd name="connsiteX8" fmla="*/ 639604 w 647700"/>
                  <a:gd name="connsiteY8" fmla="*/ 41767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9604" y="417671"/>
                    </a:moveTo>
                    <a:lnTo>
                      <a:pt x="14764" y="417671"/>
                    </a:lnTo>
                    <a:cubicBezTo>
                      <a:pt x="10954" y="417671"/>
                      <a:pt x="7144" y="413861"/>
                      <a:pt x="7144" y="410051"/>
                    </a:cubicBezTo>
                    <a:lnTo>
                      <a:pt x="7144" y="38576"/>
                    </a:lnTo>
                    <a:cubicBezTo>
                      <a:pt x="7144" y="20479"/>
                      <a:pt x="20479" y="7144"/>
                      <a:pt x="37624" y="7144"/>
                    </a:cubicBezTo>
                    <a:lnTo>
                      <a:pt x="616744" y="7144"/>
                    </a:lnTo>
                    <a:cubicBezTo>
                      <a:pt x="633889" y="7144"/>
                      <a:pt x="647224" y="20479"/>
                      <a:pt x="647224" y="37624"/>
                    </a:cubicBezTo>
                    <a:lnTo>
                      <a:pt x="647224" y="409099"/>
                    </a:lnTo>
                    <a:cubicBezTo>
                      <a:pt x="647224" y="413861"/>
                      <a:pt x="643414" y="417671"/>
                      <a:pt x="639604" y="417671"/>
                    </a:cubicBezTo>
                    <a:close/>
                  </a:path>
                </a:pathLst>
              </a:custGeom>
              <a:solidFill>
                <a:srgbClr val="808080"/>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55EB9123-3753-4506-8222-5AE88DB42380}"/>
                  </a:ext>
                </a:extLst>
              </p:cNvPr>
              <p:cNvSpPr/>
              <p:nvPr/>
            </p:nvSpPr>
            <p:spPr>
              <a:xfrm>
                <a:off x="5773578" y="3220722"/>
                <a:ext cx="647700" cy="419100"/>
              </a:xfrm>
              <a:custGeom>
                <a:avLst/>
                <a:gdLst>
                  <a:gd name="connsiteX0" fmla="*/ 631984 w 647700"/>
                  <a:gd name="connsiteY0" fmla="*/ 412909 h 419100"/>
                  <a:gd name="connsiteX1" fmla="*/ 14764 w 647700"/>
                  <a:gd name="connsiteY1" fmla="*/ 412909 h 419100"/>
                  <a:gd name="connsiteX2" fmla="*/ 7144 w 647700"/>
                  <a:gd name="connsiteY2" fmla="*/ 405289 h 419100"/>
                  <a:gd name="connsiteX3" fmla="*/ 7144 w 647700"/>
                  <a:gd name="connsiteY3" fmla="*/ 34766 h 419100"/>
                  <a:gd name="connsiteX4" fmla="*/ 34766 w 647700"/>
                  <a:gd name="connsiteY4" fmla="*/ 7144 h 419100"/>
                  <a:gd name="connsiteX5" fmla="*/ 612934 w 647700"/>
                  <a:gd name="connsiteY5" fmla="*/ 7144 h 419100"/>
                  <a:gd name="connsiteX6" fmla="*/ 640556 w 647700"/>
                  <a:gd name="connsiteY6" fmla="*/ 34766 h 419100"/>
                  <a:gd name="connsiteX7" fmla="*/ 640556 w 647700"/>
                  <a:gd name="connsiteY7" fmla="*/ 405289 h 419100"/>
                  <a:gd name="connsiteX8" fmla="*/ 631984 w 647700"/>
                  <a:gd name="connsiteY8" fmla="*/ 412909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1984" y="412909"/>
                    </a:moveTo>
                    <a:lnTo>
                      <a:pt x="14764" y="412909"/>
                    </a:lnTo>
                    <a:cubicBezTo>
                      <a:pt x="10954" y="412909"/>
                      <a:pt x="7144" y="409099"/>
                      <a:pt x="7144" y="405289"/>
                    </a:cubicBezTo>
                    <a:lnTo>
                      <a:pt x="7144" y="34766"/>
                    </a:lnTo>
                    <a:cubicBezTo>
                      <a:pt x="7144" y="19526"/>
                      <a:pt x="19526" y="7144"/>
                      <a:pt x="34766" y="7144"/>
                    </a:cubicBezTo>
                    <a:lnTo>
                      <a:pt x="612934" y="7144"/>
                    </a:lnTo>
                    <a:cubicBezTo>
                      <a:pt x="628174" y="7144"/>
                      <a:pt x="640556" y="19526"/>
                      <a:pt x="640556" y="34766"/>
                    </a:cubicBezTo>
                    <a:lnTo>
                      <a:pt x="640556" y="405289"/>
                    </a:lnTo>
                    <a:cubicBezTo>
                      <a:pt x="639604" y="410051"/>
                      <a:pt x="635794" y="412909"/>
                      <a:pt x="631984" y="412909"/>
                    </a:cubicBezTo>
                    <a:close/>
                  </a:path>
                </a:pathLst>
              </a:custGeom>
              <a:solidFill>
                <a:srgbClr val="333333"/>
              </a:solidFill>
              <a:ln w="9525"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id="{8C465DD1-D51B-44F8-9FAB-02FD1D91A351}"/>
                </a:ext>
              </a:extLst>
            </p:cNvPr>
            <p:cNvSpPr/>
            <p:nvPr/>
          </p:nvSpPr>
          <p:spPr>
            <a:xfrm>
              <a:off x="5130280" y="1781416"/>
              <a:ext cx="5163280" cy="3278273"/>
            </a:xfrm>
            <a:custGeom>
              <a:avLst/>
              <a:gdLst>
                <a:gd name="connsiteX0" fmla="*/ 7144 w 600075"/>
                <a:gd name="connsiteY0" fmla="*/ 7144 h 381000"/>
                <a:gd name="connsiteX1" fmla="*/ 597694 w 600075"/>
                <a:gd name="connsiteY1" fmla="*/ 7144 h 381000"/>
                <a:gd name="connsiteX2" fmla="*/ 597694 w 600075"/>
                <a:gd name="connsiteY2" fmla="*/ 376714 h 381000"/>
                <a:gd name="connsiteX3" fmla="*/ 7144 w 600075"/>
                <a:gd name="connsiteY3" fmla="*/ 376714 h 381000"/>
              </a:gdLst>
              <a:ahLst/>
              <a:cxnLst>
                <a:cxn ang="0">
                  <a:pos x="connsiteX0" y="connsiteY0"/>
                </a:cxn>
                <a:cxn ang="0">
                  <a:pos x="connsiteX1" y="connsiteY1"/>
                </a:cxn>
                <a:cxn ang="0">
                  <a:pos x="connsiteX2" y="connsiteY2"/>
                </a:cxn>
                <a:cxn ang="0">
                  <a:pos x="connsiteX3" y="connsiteY3"/>
                </a:cxn>
              </a:cxnLst>
              <a:rect l="l" t="t" r="r" b="b"/>
              <a:pathLst>
                <a:path w="600075" h="381000">
                  <a:moveTo>
                    <a:pt x="7144" y="7144"/>
                  </a:moveTo>
                  <a:lnTo>
                    <a:pt x="597694" y="7144"/>
                  </a:lnTo>
                  <a:lnTo>
                    <a:pt x="597694" y="376714"/>
                  </a:lnTo>
                  <a:lnTo>
                    <a:pt x="7144" y="376714"/>
                  </a:lnTo>
                  <a:close/>
                </a:path>
              </a:pathLst>
            </a:custGeom>
            <a:solidFill>
              <a:schemeClr val="accent3">
                <a:lumMod val="20000"/>
                <a:lumOff val="80000"/>
              </a:schemeClr>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7C2D32A-B04B-46BB-805A-C60E1D827259}"/>
                </a:ext>
              </a:extLst>
            </p:cNvPr>
            <p:cNvSpPr/>
            <p:nvPr/>
          </p:nvSpPr>
          <p:spPr>
            <a:xfrm>
              <a:off x="5210103" y="5108863"/>
              <a:ext cx="4999367" cy="245870"/>
            </a:xfrm>
            <a:custGeom>
              <a:avLst/>
              <a:gdLst>
                <a:gd name="connsiteX0" fmla="*/ 553174 w 581025"/>
                <a:gd name="connsiteY0" fmla="*/ 7144 h 28575"/>
                <a:gd name="connsiteX1" fmla="*/ 574129 w 581025"/>
                <a:gd name="connsiteY1" fmla="*/ 23336 h 28575"/>
                <a:gd name="connsiteX2" fmla="*/ 574129 w 581025"/>
                <a:gd name="connsiteY2" fmla="*/ 30004 h 28575"/>
                <a:gd name="connsiteX3" fmla="*/ 19774 w 581025"/>
                <a:gd name="connsiteY3" fmla="*/ 30004 h 28575"/>
                <a:gd name="connsiteX4" fmla="*/ 8344 w 581025"/>
                <a:gd name="connsiteY4" fmla="*/ 26194 h 28575"/>
                <a:gd name="connsiteX5" fmla="*/ 35014 w 581025"/>
                <a:gd name="connsiteY5" fmla="*/ 7144 h 28575"/>
                <a:gd name="connsiteX6" fmla="*/ 553174 w 5810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25" h="28575">
                  <a:moveTo>
                    <a:pt x="553174" y="7144"/>
                  </a:moveTo>
                  <a:cubicBezTo>
                    <a:pt x="553174" y="7144"/>
                    <a:pt x="566509" y="16669"/>
                    <a:pt x="574129" y="23336"/>
                  </a:cubicBezTo>
                  <a:cubicBezTo>
                    <a:pt x="581749" y="30004"/>
                    <a:pt x="574129" y="30004"/>
                    <a:pt x="574129" y="30004"/>
                  </a:cubicBezTo>
                  <a:cubicBezTo>
                    <a:pt x="574129" y="30004"/>
                    <a:pt x="37871" y="30004"/>
                    <a:pt x="19774" y="30004"/>
                  </a:cubicBezTo>
                  <a:cubicBezTo>
                    <a:pt x="1676" y="30004"/>
                    <a:pt x="8344" y="26194"/>
                    <a:pt x="8344" y="26194"/>
                  </a:cubicBezTo>
                  <a:lnTo>
                    <a:pt x="35014" y="7144"/>
                  </a:lnTo>
                  <a:lnTo>
                    <a:pt x="553174" y="7144"/>
                  </a:lnTo>
                  <a:close/>
                </a:path>
              </a:pathLst>
            </a:custGeom>
            <a:solidFill>
              <a:srgbClr val="32333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7D4A462-4BB3-4A05-9E71-1E9AC4BB6AEC}"/>
                </a:ext>
              </a:extLst>
            </p:cNvPr>
            <p:cNvSpPr/>
            <p:nvPr/>
          </p:nvSpPr>
          <p:spPr>
            <a:xfrm>
              <a:off x="5403495" y="5242756"/>
              <a:ext cx="4589582" cy="81957"/>
            </a:xfrm>
            <a:custGeom>
              <a:avLst/>
              <a:gdLst>
                <a:gd name="connsiteX0" fmla="*/ 538318 w 533400"/>
                <a:gd name="connsiteY0" fmla="*/ 3965 h 0"/>
                <a:gd name="connsiteX1" fmla="*/ 3965 w 533400"/>
                <a:gd name="connsiteY1" fmla="*/ 3965 h 0"/>
              </a:gdLst>
              <a:ahLst/>
              <a:cxnLst>
                <a:cxn ang="0">
                  <a:pos x="connsiteX0" y="connsiteY0"/>
                </a:cxn>
                <a:cxn ang="0">
                  <a:pos x="connsiteX1" y="connsiteY1"/>
                </a:cxn>
              </a:cxnLst>
              <a:rect l="l" t="t" r="r" b="b"/>
              <a:pathLst>
                <a:path w="533400">
                  <a:moveTo>
                    <a:pt x="538318" y="3965"/>
                  </a:moveTo>
                  <a:lnTo>
                    <a:pt x="3965" y="3965"/>
                  </a:lnTo>
                </a:path>
              </a:pathLst>
            </a:custGeom>
            <a:ln w="5287" cap="rnd">
              <a:solidFill>
                <a:srgbClr val="FFFFFF"/>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ACA2D96-E508-47C2-A9EF-895D686523AD}"/>
                </a:ext>
              </a:extLst>
            </p:cNvPr>
            <p:cNvSpPr/>
            <p:nvPr/>
          </p:nvSpPr>
          <p:spPr>
            <a:xfrm>
              <a:off x="5469061" y="5201782"/>
              <a:ext cx="4507626" cy="81957"/>
            </a:xfrm>
            <a:custGeom>
              <a:avLst/>
              <a:gdLst>
                <a:gd name="connsiteX0" fmla="*/ 3965 w 523875"/>
                <a:gd name="connsiteY0" fmla="*/ 3965 h 0"/>
                <a:gd name="connsiteX1" fmla="*/ 524031 w 523875"/>
                <a:gd name="connsiteY1" fmla="*/ 3965 h 0"/>
              </a:gdLst>
              <a:ahLst/>
              <a:cxnLst>
                <a:cxn ang="0">
                  <a:pos x="connsiteX0" y="connsiteY0"/>
                </a:cxn>
                <a:cxn ang="0">
                  <a:pos x="connsiteX1" y="connsiteY1"/>
                </a:cxn>
              </a:cxnLst>
              <a:rect l="l" t="t" r="r" b="b"/>
              <a:pathLst>
                <a:path w="523875">
                  <a:moveTo>
                    <a:pt x="3965" y="3965"/>
                  </a:moveTo>
                  <a:lnTo>
                    <a:pt x="524031" y="3965"/>
                  </a:lnTo>
                </a:path>
              </a:pathLst>
            </a:custGeom>
            <a:ln w="5287" cap="rnd">
              <a:solidFill>
                <a:srgbClr val="FFFFFF"/>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4323EA9-46E0-44C7-A679-35CF00964FC7}"/>
                </a:ext>
              </a:extLst>
            </p:cNvPr>
            <p:cNvSpPr/>
            <p:nvPr/>
          </p:nvSpPr>
          <p:spPr>
            <a:xfrm>
              <a:off x="5354321" y="5291930"/>
              <a:ext cx="4753496" cy="81957"/>
            </a:xfrm>
            <a:custGeom>
              <a:avLst/>
              <a:gdLst>
                <a:gd name="connsiteX0" fmla="*/ 550701 w 552450"/>
                <a:gd name="connsiteY0" fmla="*/ 3965 h 0"/>
                <a:gd name="connsiteX1" fmla="*/ 3965 w 552450"/>
                <a:gd name="connsiteY1" fmla="*/ 3965 h 0"/>
              </a:gdLst>
              <a:ahLst/>
              <a:cxnLst>
                <a:cxn ang="0">
                  <a:pos x="connsiteX0" y="connsiteY0"/>
                </a:cxn>
                <a:cxn ang="0">
                  <a:pos x="connsiteX1" y="connsiteY1"/>
                </a:cxn>
              </a:cxnLst>
              <a:rect l="l" t="t" r="r" b="b"/>
              <a:pathLst>
                <a:path w="552450">
                  <a:moveTo>
                    <a:pt x="550701" y="3965"/>
                  </a:moveTo>
                  <a:lnTo>
                    <a:pt x="3965" y="3965"/>
                  </a:lnTo>
                </a:path>
              </a:pathLst>
            </a:custGeom>
            <a:ln w="5287" cap="rnd">
              <a:solidFill>
                <a:srgbClr val="FFFFFF"/>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5F89EF9-240A-4E3A-A2A1-1AD7BE777947}"/>
                </a:ext>
              </a:extLst>
            </p:cNvPr>
            <p:cNvSpPr/>
            <p:nvPr/>
          </p:nvSpPr>
          <p:spPr>
            <a:xfrm>
              <a:off x="5424729" y="5180579"/>
              <a:ext cx="4343712" cy="81957"/>
            </a:xfrm>
            <a:custGeom>
              <a:avLst/>
              <a:gdLst>
                <a:gd name="connsiteX0" fmla="*/ 1586 w 504825"/>
                <a:gd name="connsiteY0" fmla="*/ 1586 h 0"/>
                <a:gd name="connsiteX1" fmla="*/ 511173 w 504825"/>
                <a:gd name="connsiteY1" fmla="*/ 1586 h 0"/>
              </a:gdLst>
              <a:ahLst/>
              <a:cxnLst>
                <a:cxn ang="0">
                  <a:pos x="connsiteX0" y="connsiteY0"/>
                </a:cxn>
                <a:cxn ang="0">
                  <a:pos x="connsiteX1" y="connsiteY1"/>
                </a:cxn>
              </a:cxnLst>
              <a:rect l="l" t="t" r="r" b="b"/>
              <a:pathLst>
                <a:path w="504825">
                  <a:moveTo>
                    <a:pt x="1586" y="1586"/>
                  </a:moveTo>
                  <a:lnTo>
                    <a:pt x="511173" y="1586"/>
                  </a:lnTo>
                </a:path>
              </a:pathLst>
            </a:custGeom>
            <a:ln w="2115" cap="rnd">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1D319BF-502F-4B01-9A50-925E0BA06648}"/>
                </a:ext>
              </a:extLst>
            </p:cNvPr>
            <p:cNvSpPr/>
            <p:nvPr/>
          </p:nvSpPr>
          <p:spPr>
            <a:xfrm>
              <a:off x="5269602" y="5117063"/>
              <a:ext cx="4917410" cy="245870"/>
            </a:xfrm>
            <a:custGeom>
              <a:avLst/>
              <a:gdLst>
                <a:gd name="connsiteX0" fmla="*/ 32861 w 571500"/>
                <a:gd name="connsiteY0" fmla="*/ 7144 h 28575"/>
                <a:gd name="connsiteX1" fmla="*/ 7144 w 571500"/>
                <a:gd name="connsiteY1" fmla="*/ 26194 h 28575"/>
                <a:gd name="connsiteX2" fmla="*/ 566261 w 571500"/>
                <a:gd name="connsiteY2" fmla="*/ 26194 h 28575"/>
                <a:gd name="connsiteX3" fmla="*/ 541496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32861" y="7144"/>
                  </a:moveTo>
                  <a:lnTo>
                    <a:pt x="7144" y="26194"/>
                  </a:lnTo>
                  <a:lnTo>
                    <a:pt x="566261" y="26194"/>
                  </a:lnTo>
                  <a:lnTo>
                    <a:pt x="541496" y="7144"/>
                  </a:lnTo>
                  <a:close/>
                </a:path>
              </a:pathLst>
            </a:custGeom>
            <a:solidFill>
              <a:srgbClr val="323334">
                <a:alpha val="56000"/>
              </a:srgbClr>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B61CDEF-C35C-4A53-902B-B6F3C170EF74}"/>
                </a:ext>
              </a:extLst>
            </p:cNvPr>
            <p:cNvSpPr/>
            <p:nvPr/>
          </p:nvSpPr>
          <p:spPr>
            <a:xfrm>
              <a:off x="4105815" y="5559062"/>
              <a:ext cx="7294158" cy="409784"/>
            </a:xfrm>
            <a:custGeom>
              <a:avLst/>
              <a:gdLst>
                <a:gd name="connsiteX0" fmla="*/ 842486 w 847725"/>
                <a:gd name="connsiteY0" fmla="*/ 30069 h 47625"/>
                <a:gd name="connsiteX1" fmla="*/ 830104 w 847725"/>
                <a:gd name="connsiteY1" fmla="*/ 44357 h 47625"/>
                <a:gd name="connsiteX2" fmla="*/ 41434 w 847725"/>
                <a:gd name="connsiteY2" fmla="*/ 44357 h 47625"/>
                <a:gd name="connsiteX3" fmla="*/ 20479 w 847725"/>
                <a:gd name="connsiteY3" fmla="*/ 43404 h 47625"/>
                <a:gd name="connsiteX4" fmla="*/ 7144 w 847725"/>
                <a:gd name="connsiteY4" fmla="*/ 29117 h 47625"/>
                <a:gd name="connsiteX5" fmla="*/ 7144 w 847725"/>
                <a:gd name="connsiteY5" fmla="*/ 9114 h 47625"/>
                <a:gd name="connsiteX6" fmla="*/ 9049 w 847725"/>
                <a:gd name="connsiteY6" fmla="*/ 9114 h 47625"/>
                <a:gd name="connsiteX7" fmla="*/ 27146 w 847725"/>
                <a:gd name="connsiteY7" fmla="*/ 9114 h 47625"/>
                <a:gd name="connsiteX8" fmla="*/ 752951 w 847725"/>
                <a:gd name="connsiteY8" fmla="*/ 7209 h 47625"/>
                <a:gd name="connsiteX9" fmla="*/ 842486 w 847725"/>
                <a:gd name="connsiteY9" fmla="*/ 7209 h 47625"/>
                <a:gd name="connsiteX10" fmla="*/ 842486 w 847725"/>
                <a:gd name="connsiteY10" fmla="*/ 7209 h 47625"/>
                <a:gd name="connsiteX11" fmla="*/ 842486 w 847725"/>
                <a:gd name="connsiteY11" fmla="*/ 3006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47625">
                  <a:moveTo>
                    <a:pt x="842486" y="30069"/>
                  </a:moveTo>
                  <a:cubicBezTo>
                    <a:pt x="842486" y="44357"/>
                    <a:pt x="830104" y="44357"/>
                    <a:pt x="830104" y="44357"/>
                  </a:cubicBezTo>
                  <a:cubicBezTo>
                    <a:pt x="830104" y="44357"/>
                    <a:pt x="71914" y="44357"/>
                    <a:pt x="41434" y="44357"/>
                  </a:cubicBezTo>
                  <a:cubicBezTo>
                    <a:pt x="31909" y="44357"/>
                    <a:pt x="25241" y="44357"/>
                    <a:pt x="20479" y="43404"/>
                  </a:cubicBezTo>
                  <a:cubicBezTo>
                    <a:pt x="12859" y="42452"/>
                    <a:pt x="7144" y="36737"/>
                    <a:pt x="7144" y="29117"/>
                  </a:cubicBezTo>
                  <a:lnTo>
                    <a:pt x="7144" y="9114"/>
                  </a:lnTo>
                  <a:lnTo>
                    <a:pt x="9049" y="9114"/>
                  </a:lnTo>
                  <a:lnTo>
                    <a:pt x="27146" y="9114"/>
                  </a:lnTo>
                  <a:lnTo>
                    <a:pt x="752951" y="7209"/>
                  </a:lnTo>
                  <a:lnTo>
                    <a:pt x="842486" y="7209"/>
                  </a:lnTo>
                  <a:lnTo>
                    <a:pt x="842486" y="7209"/>
                  </a:lnTo>
                  <a:cubicBezTo>
                    <a:pt x="841534" y="6257"/>
                    <a:pt x="842486" y="15782"/>
                    <a:pt x="842486" y="30069"/>
                  </a:cubicBezTo>
                  <a:close/>
                </a:path>
              </a:pathLst>
            </a:custGeom>
            <a:solidFill>
              <a:srgbClr val="666666"/>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DF0D9B5-C0C4-4BA7-9966-F3F2A3253E25}"/>
                </a:ext>
              </a:extLst>
            </p:cNvPr>
            <p:cNvSpPr/>
            <p:nvPr/>
          </p:nvSpPr>
          <p:spPr>
            <a:xfrm>
              <a:off x="4098364" y="5051498"/>
              <a:ext cx="7294158" cy="655655"/>
            </a:xfrm>
            <a:custGeom>
              <a:avLst/>
              <a:gdLst>
                <a:gd name="connsiteX0" fmla="*/ 827161 w 847725"/>
                <a:gd name="connsiteY0" fmla="*/ 70009 h 76200"/>
                <a:gd name="connsiteX1" fmla="*/ 753818 w 847725"/>
                <a:gd name="connsiteY1" fmla="*/ 70009 h 76200"/>
                <a:gd name="connsiteX2" fmla="*/ 24203 w 847725"/>
                <a:gd name="connsiteY2" fmla="*/ 70009 h 76200"/>
                <a:gd name="connsiteX3" fmla="*/ 17535 w 847725"/>
                <a:gd name="connsiteY3" fmla="*/ 70009 h 76200"/>
                <a:gd name="connsiteX4" fmla="*/ 8010 w 847725"/>
                <a:gd name="connsiteY4" fmla="*/ 67151 h 76200"/>
                <a:gd name="connsiteX5" fmla="*/ 13725 w 847725"/>
                <a:gd name="connsiteY5" fmla="*/ 58579 h 76200"/>
                <a:gd name="connsiteX6" fmla="*/ 97545 w 847725"/>
                <a:gd name="connsiteY6" fmla="*/ 9049 h 76200"/>
                <a:gd name="connsiteX7" fmla="*/ 101355 w 847725"/>
                <a:gd name="connsiteY7" fmla="*/ 7144 h 76200"/>
                <a:gd name="connsiteX8" fmla="*/ 739531 w 847725"/>
                <a:gd name="connsiteY8" fmla="*/ 7144 h 76200"/>
                <a:gd name="connsiteX9" fmla="*/ 742388 w 847725"/>
                <a:gd name="connsiteY9" fmla="*/ 8096 h 76200"/>
                <a:gd name="connsiteX10" fmla="*/ 746198 w 847725"/>
                <a:gd name="connsiteY10" fmla="*/ 9049 h 76200"/>
                <a:gd name="connsiteX11" fmla="*/ 747150 w 847725"/>
                <a:gd name="connsiteY11" fmla="*/ 9049 h 76200"/>
                <a:gd name="connsiteX12" fmla="*/ 757628 w 847725"/>
                <a:gd name="connsiteY12" fmla="*/ 14764 h 76200"/>
                <a:gd name="connsiteX13" fmla="*/ 840496 w 847725"/>
                <a:gd name="connsiteY13" fmla="*/ 62389 h 76200"/>
                <a:gd name="connsiteX14" fmla="*/ 842400 w 847725"/>
                <a:gd name="connsiteY14" fmla="*/ 65246 h 76200"/>
                <a:gd name="connsiteX15" fmla="*/ 827161 w 847725"/>
                <a:gd name="connsiteY15" fmla="*/ 7000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7725" h="76200">
                  <a:moveTo>
                    <a:pt x="827161" y="70009"/>
                  </a:moveTo>
                  <a:cubicBezTo>
                    <a:pt x="823350" y="70009"/>
                    <a:pt x="795728" y="70009"/>
                    <a:pt x="753818" y="70009"/>
                  </a:cubicBezTo>
                  <a:cubicBezTo>
                    <a:pt x="566175" y="70009"/>
                    <a:pt x="85163" y="70009"/>
                    <a:pt x="24203" y="70009"/>
                  </a:cubicBezTo>
                  <a:cubicBezTo>
                    <a:pt x="20393" y="70009"/>
                    <a:pt x="17535" y="70009"/>
                    <a:pt x="17535" y="70009"/>
                  </a:cubicBezTo>
                  <a:cubicBezTo>
                    <a:pt x="17535" y="70009"/>
                    <a:pt x="10868" y="70009"/>
                    <a:pt x="8010" y="67151"/>
                  </a:cubicBezTo>
                  <a:cubicBezTo>
                    <a:pt x="6105" y="65246"/>
                    <a:pt x="7058" y="63341"/>
                    <a:pt x="13725" y="58579"/>
                  </a:cubicBezTo>
                  <a:cubicBezTo>
                    <a:pt x="27060" y="49054"/>
                    <a:pt x="82305" y="17621"/>
                    <a:pt x="97545" y="9049"/>
                  </a:cubicBezTo>
                  <a:cubicBezTo>
                    <a:pt x="100403" y="8096"/>
                    <a:pt x="101355" y="7144"/>
                    <a:pt x="101355" y="7144"/>
                  </a:cubicBezTo>
                  <a:lnTo>
                    <a:pt x="739531" y="7144"/>
                  </a:lnTo>
                  <a:cubicBezTo>
                    <a:pt x="739531" y="7144"/>
                    <a:pt x="740483" y="7144"/>
                    <a:pt x="742388" y="8096"/>
                  </a:cubicBezTo>
                  <a:cubicBezTo>
                    <a:pt x="743340" y="8096"/>
                    <a:pt x="744293" y="9049"/>
                    <a:pt x="746198" y="9049"/>
                  </a:cubicBezTo>
                  <a:cubicBezTo>
                    <a:pt x="746198" y="9049"/>
                    <a:pt x="746198" y="9049"/>
                    <a:pt x="747150" y="9049"/>
                  </a:cubicBezTo>
                  <a:cubicBezTo>
                    <a:pt x="750008" y="10001"/>
                    <a:pt x="753818" y="11906"/>
                    <a:pt x="757628" y="14764"/>
                  </a:cubicBezTo>
                  <a:cubicBezTo>
                    <a:pt x="770963" y="23336"/>
                    <a:pt x="840496" y="62389"/>
                    <a:pt x="840496" y="62389"/>
                  </a:cubicBezTo>
                  <a:cubicBezTo>
                    <a:pt x="840496" y="62389"/>
                    <a:pt x="842400" y="63341"/>
                    <a:pt x="842400" y="65246"/>
                  </a:cubicBezTo>
                  <a:cubicBezTo>
                    <a:pt x="844306" y="67151"/>
                    <a:pt x="842400" y="70009"/>
                    <a:pt x="827161" y="70009"/>
                  </a:cubicBezTo>
                  <a:close/>
                </a:path>
              </a:pathLst>
            </a:custGeom>
            <a:solidFill>
              <a:srgbClr val="9DA4AA"/>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23B2B87-AA1B-44D3-97FF-C682904E26CC}"/>
                </a:ext>
              </a:extLst>
            </p:cNvPr>
            <p:cNvSpPr/>
            <p:nvPr/>
          </p:nvSpPr>
          <p:spPr>
            <a:xfrm>
              <a:off x="6803481" y="5354734"/>
              <a:ext cx="1868616" cy="245870"/>
            </a:xfrm>
            <a:custGeom>
              <a:avLst/>
              <a:gdLst>
                <a:gd name="connsiteX0" fmla="*/ 23187 w 209550"/>
                <a:gd name="connsiteY0" fmla="*/ 7144 h 28575"/>
                <a:gd name="connsiteX1" fmla="*/ 12710 w 209550"/>
                <a:gd name="connsiteY1" fmla="*/ 12859 h 28575"/>
                <a:gd name="connsiteX2" fmla="*/ 7947 w 209550"/>
                <a:gd name="connsiteY2" fmla="*/ 19526 h 28575"/>
                <a:gd name="connsiteX3" fmla="*/ 21282 w 209550"/>
                <a:gd name="connsiteY3" fmla="*/ 25241 h 28575"/>
                <a:gd name="connsiteX4" fmla="*/ 111770 w 209550"/>
                <a:gd name="connsiteY4" fmla="*/ 25241 h 28575"/>
                <a:gd name="connsiteX5" fmla="*/ 111770 w 209550"/>
                <a:gd name="connsiteY5" fmla="*/ 25241 h 28575"/>
                <a:gd name="connsiteX6" fmla="*/ 195590 w 209550"/>
                <a:gd name="connsiteY6" fmla="*/ 25241 h 28575"/>
                <a:gd name="connsiteX7" fmla="*/ 208925 w 209550"/>
                <a:gd name="connsiteY7" fmla="*/ 19526 h 28575"/>
                <a:gd name="connsiteX8" fmla="*/ 204162 w 209550"/>
                <a:gd name="connsiteY8" fmla="*/ 12859 h 28575"/>
                <a:gd name="connsiteX9" fmla="*/ 193685 w 209550"/>
                <a:gd name="connsiteY9"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8575">
                  <a:moveTo>
                    <a:pt x="23187" y="7144"/>
                  </a:moveTo>
                  <a:cubicBezTo>
                    <a:pt x="19377" y="7144"/>
                    <a:pt x="15567" y="9049"/>
                    <a:pt x="12710" y="12859"/>
                  </a:cubicBezTo>
                  <a:lnTo>
                    <a:pt x="7947" y="19526"/>
                  </a:lnTo>
                  <a:cubicBezTo>
                    <a:pt x="7947" y="19526"/>
                    <a:pt x="2232" y="26194"/>
                    <a:pt x="21282" y="25241"/>
                  </a:cubicBezTo>
                  <a:cubicBezTo>
                    <a:pt x="30807" y="25241"/>
                    <a:pt x="72717" y="25241"/>
                    <a:pt x="111770" y="25241"/>
                  </a:cubicBezTo>
                  <a:lnTo>
                    <a:pt x="111770" y="25241"/>
                  </a:lnTo>
                  <a:cubicBezTo>
                    <a:pt x="148917" y="25241"/>
                    <a:pt x="187017" y="25241"/>
                    <a:pt x="195590" y="25241"/>
                  </a:cubicBezTo>
                  <a:cubicBezTo>
                    <a:pt x="213687" y="26194"/>
                    <a:pt x="208925" y="19526"/>
                    <a:pt x="208925" y="19526"/>
                  </a:cubicBezTo>
                  <a:lnTo>
                    <a:pt x="204162" y="12859"/>
                  </a:lnTo>
                  <a:cubicBezTo>
                    <a:pt x="202257" y="9049"/>
                    <a:pt x="198447" y="7144"/>
                    <a:pt x="193685" y="7144"/>
                  </a:cubicBezTo>
                </a:path>
              </a:pathLst>
            </a:custGeom>
            <a:solidFill>
              <a:srgbClr val="70757B"/>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EE46983-336E-4100-B102-BEAB82823F7D}"/>
                </a:ext>
              </a:extLst>
            </p:cNvPr>
            <p:cNvSpPr/>
            <p:nvPr/>
          </p:nvSpPr>
          <p:spPr>
            <a:xfrm>
              <a:off x="5179454" y="5125255"/>
              <a:ext cx="4917410" cy="245870"/>
            </a:xfrm>
            <a:custGeom>
              <a:avLst/>
              <a:gdLst>
                <a:gd name="connsiteX0" fmla="*/ 566261 w 571500"/>
                <a:gd name="connsiteY0" fmla="*/ 30004 h 28575"/>
                <a:gd name="connsiteX1" fmla="*/ 7144 w 571500"/>
                <a:gd name="connsiteY1" fmla="*/ 30004 h 28575"/>
                <a:gd name="connsiteX2" fmla="*/ 28099 w 571500"/>
                <a:gd name="connsiteY2" fmla="*/ 7144 h 28575"/>
                <a:gd name="connsiteX3" fmla="*/ 543401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66261" y="30004"/>
                  </a:moveTo>
                  <a:lnTo>
                    <a:pt x="7144" y="30004"/>
                  </a:lnTo>
                  <a:lnTo>
                    <a:pt x="28099" y="7144"/>
                  </a:lnTo>
                  <a:lnTo>
                    <a:pt x="543401" y="7144"/>
                  </a:lnTo>
                  <a:close/>
                </a:path>
              </a:pathLst>
            </a:custGeom>
            <a:solidFill>
              <a:srgbClr val="575A5A"/>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5FE1EE9-7098-4FF1-B9EC-804DE3F15399}"/>
                </a:ext>
              </a:extLst>
            </p:cNvPr>
            <p:cNvSpPr/>
            <p:nvPr/>
          </p:nvSpPr>
          <p:spPr>
            <a:xfrm>
              <a:off x="5146671" y="5125255"/>
              <a:ext cx="4917410" cy="245870"/>
            </a:xfrm>
            <a:custGeom>
              <a:avLst/>
              <a:gdLst>
                <a:gd name="connsiteX0" fmla="*/ 571024 w 571500"/>
                <a:gd name="connsiteY0" fmla="*/ 30004 h 28575"/>
                <a:gd name="connsiteX1" fmla="*/ 7144 w 571500"/>
                <a:gd name="connsiteY1" fmla="*/ 30004 h 28575"/>
                <a:gd name="connsiteX2" fmla="*/ 28099 w 571500"/>
                <a:gd name="connsiteY2" fmla="*/ 7144 h 28575"/>
                <a:gd name="connsiteX3" fmla="*/ 548164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71024" y="30004"/>
                  </a:moveTo>
                  <a:lnTo>
                    <a:pt x="7144" y="30004"/>
                  </a:lnTo>
                  <a:lnTo>
                    <a:pt x="28099" y="7144"/>
                  </a:lnTo>
                  <a:lnTo>
                    <a:pt x="548164" y="7144"/>
                  </a:lnTo>
                  <a:close/>
                </a:path>
              </a:pathLst>
            </a:custGeom>
            <a:solidFill>
              <a:srgbClr val="575A5A"/>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3D32BD3-87FC-4E1C-BF31-706ADE045D34}"/>
                </a:ext>
              </a:extLst>
            </p:cNvPr>
            <p:cNvSpPr/>
            <p:nvPr/>
          </p:nvSpPr>
          <p:spPr>
            <a:xfrm>
              <a:off x="7022398" y="1844838"/>
              <a:ext cx="3271162" cy="3198464"/>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accent3">
                <a:lumMod val="50000"/>
                <a:alpha val="20000"/>
              </a:schemeClr>
            </a:solidFill>
            <a:ln w="9525" cap="flat">
              <a:noFill/>
              <a:prstDash val="solid"/>
              <a:miter/>
            </a:ln>
          </p:spPr>
          <p:txBody>
            <a:bodyPr rtlCol="0" anchor="ctr"/>
            <a:lstStyle/>
            <a:p>
              <a:endParaRPr lang="en-US" dirty="0"/>
            </a:p>
          </p:txBody>
        </p:sp>
        <p:grpSp>
          <p:nvGrpSpPr>
            <p:cNvPr id="34" name="Group 33">
              <a:extLst>
                <a:ext uri="{FF2B5EF4-FFF2-40B4-BE49-F238E27FC236}">
                  <a16:creationId xmlns:a16="http://schemas.microsoft.com/office/drawing/2014/main" id="{46F99F9A-9A87-4190-84E4-3DCE83F28BAB}"/>
                </a:ext>
              </a:extLst>
            </p:cNvPr>
            <p:cNvGrpSpPr/>
            <p:nvPr/>
          </p:nvGrpSpPr>
          <p:grpSpPr>
            <a:xfrm>
              <a:off x="5370712" y="5206368"/>
              <a:ext cx="4572000" cy="149296"/>
              <a:chOff x="5370712" y="5206368"/>
              <a:chExt cx="4572000" cy="149296"/>
            </a:xfrm>
          </p:grpSpPr>
          <p:sp>
            <p:nvSpPr>
              <p:cNvPr id="41" name="Rectangle 40">
                <a:extLst>
                  <a:ext uri="{FF2B5EF4-FFF2-40B4-BE49-F238E27FC236}">
                    <a16:creationId xmlns:a16="http://schemas.microsoft.com/office/drawing/2014/main" id="{1758BB07-BFB4-4E82-AE43-F161D2204CAF}"/>
                  </a:ext>
                </a:extLst>
              </p:cNvPr>
              <p:cNvSpPr/>
              <p:nvPr/>
            </p:nvSpPr>
            <p:spPr>
              <a:xfrm>
                <a:off x="5370712" y="5337376"/>
                <a:ext cx="457200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CE0CB-EC42-4597-97A4-19C220DAE374}"/>
                  </a:ext>
                </a:extLst>
              </p:cNvPr>
              <p:cNvSpPr/>
              <p:nvPr/>
            </p:nvSpPr>
            <p:spPr>
              <a:xfrm>
                <a:off x="5416432" y="5293706"/>
                <a:ext cx="448056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60ECCDE-F1ED-434F-878B-DC8999730C36}"/>
                  </a:ext>
                </a:extLst>
              </p:cNvPr>
              <p:cNvSpPr/>
              <p:nvPr/>
            </p:nvSpPr>
            <p:spPr>
              <a:xfrm>
                <a:off x="5462152" y="5250037"/>
                <a:ext cx="438912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C210918-F9C4-40DF-BD45-1AB90F6476C4}"/>
                  </a:ext>
                </a:extLst>
              </p:cNvPr>
              <p:cNvSpPr/>
              <p:nvPr/>
            </p:nvSpPr>
            <p:spPr>
              <a:xfrm>
                <a:off x="5507872" y="5206368"/>
                <a:ext cx="429768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54D4A0BB-C66A-4126-B48A-13B49C831FF6}"/>
                </a:ext>
              </a:extLst>
            </p:cNvPr>
            <p:cNvGrpSpPr/>
            <p:nvPr/>
          </p:nvGrpSpPr>
          <p:grpSpPr>
            <a:xfrm>
              <a:off x="7661590" y="1698465"/>
              <a:ext cx="114873" cy="114873"/>
              <a:chOff x="7627525" y="1132589"/>
              <a:chExt cx="234846" cy="234846"/>
            </a:xfrm>
          </p:grpSpPr>
          <p:sp>
            <p:nvSpPr>
              <p:cNvPr id="38" name="Oval 37">
                <a:extLst>
                  <a:ext uri="{FF2B5EF4-FFF2-40B4-BE49-F238E27FC236}">
                    <a16:creationId xmlns:a16="http://schemas.microsoft.com/office/drawing/2014/main" id="{FD2BACFF-8116-4135-8532-A217259F7D39}"/>
                  </a:ext>
                </a:extLst>
              </p:cNvPr>
              <p:cNvSpPr/>
              <p:nvPr/>
            </p:nvSpPr>
            <p:spPr>
              <a:xfrm>
                <a:off x="7627525" y="1132589"/>
                <a:ext cx="234846" cy="234846"/>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C852A78-743F-4E84-9C43-D529C350950D}"/>
                  </a:ext>
                </a:extLst>
              </p:cNvPr>
              <p:cNvSpPr/>
              <p:nvPr/>
            </p:nvSpPr>
            <p:spPr>
              <a:xfrm>
                <a:off x="7656971" y="1162035"/>
                <a:ext cx="175955" cy="175955"/>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6AF0ED0-7BEC-4D26-961A-A3BFFC01F6ED}"/>
                  </a:ext>
                </a:extLst>
              </p:cNvPr>
              <p:cNvSpPr/>
              <p:nvPr/>
            </p:nvSpPr>
            <p:spPr>
              <a:xfrm>
                <a:off x="7683825" y="1188889"/>
                <a:ext cx="122247" cy="122247"/>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FE7F9931-CBA5-4004-87EB-0F7AFC1B6455}"/>
                </a:ext>
              </a:extLst>
            </p:cNvPr>
            <p:cNvSpPr/>
            <p:nvPr/>
          </p:nvSpPr>
          <p:spPr>
            <a:xfrm>
              <a:off x="7370377" y="5752599"/>
              <a:ext cx="748642" cy="8850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CF0A894-797C-4988-B19B-81CBD533CD91}"/>
                </a:ext>
              </a:extLst>
            </p:cNvPr>
            <p:cNvSpPr/>
            <p:nvPr/>
          </p:nvSpPr>
          <p:spPr>
            <a:xfrm>
              <a:off x="7133919" y="5752598"/>
              <a:ext cx="101303" cy="1013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E71E387C-4FC3-44EF-828B-747F9B7B6658}"/>
              </a:ext>
            </a:extLst>
          </p:cNvPr>
          <p:cNvGrpSpPr/>
          <p:nvPr/>
        </p:nvGrpSpPr>
        <p:grpSpPr>
          <a:xfrm flipH="1">
            <a:off x="7334691" y="1141781"/>
            <a:ext cx="3111042" cy="4288508"/>
            <a:chOff x="6277020" y="2139413"/>
            <a:chExt cx="3233993" cy="4457995"/>
          </a:xfrm>
        </p:grpSpPr>
        <p:grpSp>
          <p:nvGrpSpPr>
            <p:cNvPr id="48" name="Graphic 71">
              <a:extLst>
                <a:ext uri="{FF2B5EF4-FFF2-40B4-BE49-F238E27FC236}">
                  <a16:creationId xmlns:a16="http://schemas.microsoft.com/office/drawing/2014/main" id="{DF80A0B7-CB98-4DD3-A51A-564BA46DFC73}"/>
                </a:ext>
              </a:extLst>
            </p:cNvPr>
            <p:cNvGrpSpPr/>
            <p:nvPr/>
          </p:nvGrpSpPr>
          <p:grpSpPr>
            <a:xfrm>
              <a:off x="6277020" y="2139413"/>
              <a:ext cx="3233993" cy="4457995"/>
              <a:chOff x="6277020" y="2139413"/>
              <a:chExt cx="3233993" cy="4457995"/>
            </a:xfrm>
          </p:grpSpPr>
          <p:sp>
            <p:nvSpPr>
              <p:cNvPr id="59" name="Freeform: Shape 58">
                <a:extLst>
                  <a:ext uri="{FF2B5EF4-FFF2-40B4-BE49-F238E27FC236}">
                    <a16:creationId xmlns:a16="http://schemas.microsoft.com/office/drawing/2014/main" id="{CA53B31C-3B02-4E7D-8DD1-D1E04D3C1898}"/>
                  </a:ext>
                </a:extLst>
              </p:cNvPr>
              <p:cNvSpPr/>
              <p:nvPr/>
            </p:nvSpPr>
            <p:spPr>
              <a:xfrm>
                <a:off x="7099360" y="2194466"/>
                <a:ext cx="1045418" cy="1664925"/>
              </a:xfrm>
              <a:custGeom>
                <a:avLst/>
                <a:gdLst>
                  <a:gd name="connsiteX0" fmla="*/ 1049314 w 1045418"/>
                  <a:gd name="connsiteY0" fmla="*/ 736645 h 1664925"/>
                  <a:gd name="connsiteX1" fmla="*/ 1001399 w 1045418"/>
                  <a:gd name="connsiteY1" fmla="*/ 335418 h 1664925"/>
                  <a:gd name="connsiteX2" fmla="*/ 836358 w 1045418"/>
                  <a:gd name="connsiteY2" fmla="*/ 106490 h 1664925"/>
                  <a:gd name="connsiteX3" fmla="*/ 543544 w 1045418"/>
                  <a:gd name="connsiteY3" fmla="*/ 497 h 1664925"/>
                  <a:gd name="connsiteX4" fmla="*/ 128765 w 1045418"/>
                  <a:gd name="connsiteY4" fmla="*/ 108910 h 1664925"/>
                  <a:gd name="connsiteX5" fmla="*/ 2444 w 1045418"/>
                  <a:gd name="connsiteY5" fmla="*/ 524174 h 1664925"/>
                  <a:gd name="connsiteX6" fmla="*/ 20835 w 1045418"/>
                  <a:gd name="connsiteY6" fmla="*/ 860063 h 1664925"/>
                  <a:gd name="connsiteX7" fmla="*/ 76978 w 1045418"/>
                  <a:gd name="connsiteY7" fmla="*/ 1026555 h 1664925"/>
                  <a:gd name="connsiteX8" fmla="*/ 139897 w 1045418"/>
                  <a:gd name="connsiteY8" fmla="*/ 1157233 h 1664925"/>
                  <a:gd name="connsiteX9" fmla="*/ 170872 w 1045418"/>
                  <a:gd name="connsiteY9" fmla="*/ 1224023 h 1664925"/>
                  <a:gd name="connsiteX10" fmla="*/ 160708 w 1045418"/>
                  <a:gd name="connsiteY10" fmla="*/ 1293718 h 1664925"/>
                  <a:gd name="connsiteX11" fmla="*/ 162644 w 1045418"/>
                  <a:gd name="connsiteY11" fmla="*/ 1344537 h 1664925"/>
                  <a:gd name="connsiteX12" fmla="*/ 628727 w 1045418"/>
                  <a:gd name="connsiteY12" fmla="*/ 1667358 h 1664925"/>
                  <a:gd name="connsiteX13" fmla="*/ 641794 w 1045418"/>
                  <a:gd name="connsiteY13" fmla="*/ 1667842 h 1664925"/>
                  <a:gd name="connsiteX14" fmla="*/ 709069 w 1045418"/>
                  <a:gd name="connsiteY14" fmla="*/ 1660098 h 1664925"/>
                  <a:gd name="connsiteX15" fmla="*/ 816999 w 1045418"/>
                  <a:gd name="connsiteY15" fmla="*/ 1529905 h 1664925"/>
                  <a:gd name="connsiteX16" fmla="*/ 812643 w 1045418"/>
                  <a:gd name="connsiteY16" fmla="*/ 1453434 h 1664925"/>
                  <a:gd name="connsiteX17" fmla="*/ 826195 w 1045418"/>
                  <a:gd name="connsiteY17" fmla="*/ 1341149 h 1664925"/>
                  <a:gd name="connsiteX18" fmla="*/ 826195 w 1045418"/>
                  <a:gd name="connsiteY18" fmla="*/ 1341149 h 1664925"/>
                  <a:gd name="connsiteX19" fmla="*/ 826195 w 1045418"/>
                  <a:gd name="connsiteY19" fmla="*/ 1341149 h 1664925"/>
                  <a:gd name="connsiteX20" fmla="*/ 891533 w 1045418"/>
                  <a:gd name="connsiteY20" fmla="*/ 1252579 h 1664925"/>
                  <a:gd name="connsiteX21" fmla="*/ 987363 w 1045418"/>
                  <a:gd name="connsiteY21" fmla="*/ 1030911 h 1664925"/>
                  <a:gd name="connsiteX22" fmla="*/ 996559 w 1045418"/>
                  <a:gd name="connsiteY22" fmla="*/ 986868 h 1664925"/>
                  <a:gd name="connsiteX23" fmla="*/ 998011 w 1045418"/>
                  <a:gd name="connsiteY23" fmla="*/ 975252 h 1664925"/>
                  <a:gd name="connsiteX24" fmla="*/ 1049314 w 1045418"/>
                  <a:gd name="connsiteY24" fmla="*/ 736645 h 166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5418" h="1664925">
                    <a:moveTo>
                      <a:pt x="1049314" y="736645"/>
                    </a:moveTo>
                    <a:cubicBezTo>
                      <a:pt x="1050282" y="669855"/>
                      <a:pt x="1033826" y="406080"/>
                      <a:pt x="1001399" y="335418"/>
                    </a:cubicBezTo>
                    <a:cubicBezTo>
                      <a:pt x="989299" y="309282"/>
                      <a:pt x="862010" y="119558"/>
                      <a:pt x="836358" y="106490"/>
                    </a:cubicBezTo>
                    <a:cubicBezTo>
                      <a:pt x="732301" y="51800"/>
                      <a:pt x="641310" y="1949"/>
                      <a:pt x="543544" y="497"/>
                    </a:cubicBezTo>
                    <a:cubicBezTo>
                      <a:pt x="462234" y="-955"/>
                      <a:pt x="236211" y="-6279"/>
                      <a:pt x="128765" y="108910"/>
                    </a:cubicBezTo>
                    <a:cubicBezTo>
                      <a:pt x="94402" y="146178"/>
                      <a:pt x="16963" y="407532"/>
                      <a:pt x="2444" y="524174"/>
                    </a:cubicBezTo>
                    <a:cubicBezTo>
                      <a:pt x="-7236" y="622424"/>
                      <a:pt x="14543" y="769557"/>
                      <a:pt x="20835" y="860063"/>
                    </a:cubicBezTo>
                    <a:cubicBezTo>
                      <a:pt x="23739" y="901202"/>
                      <a:pt x="74074" y="1016876"/>
                      <a:pt x="76978" y="1026555"/>
                    </a:cubicBezTo>
                    <a:cubicBezTo>
                      <a:pt x="78430" y="1028491"/>
                      <a:pt x="139897" y="1157233"/>
                      <a:pt x="139897" y="1157233"/>
                    </a:cubicBezTo>
                    <a:cubicBezTo>
                      <a:pt x="148125" y="1166428"/>
                      <a:pt x="169420" y="1222087"/>
                      <a:pt x="170872" y="1224023"/>
                    </a:cubicBezTo>
                    <a:cubicBezTo>
                      <a:pt x="163128" y="1258870"/>
                      <a:pt x="163612" y="1279198"/>
                      <a:pt x="160708" y="1293718"/>
                    </a:cubicBezTo>
                    <a:cubicBezTo>
                      <a:pt x="158288" y="1312109"/>
                      <a:pt x="141833" y="1330017"/>
                      <a:pt x="162644" y="1344537"/>
                    </a:cubicBezTo>
                    <a:cubicBezTo>
                      <a:pt x="182004" y="1358088"/>
                      <a:pt x="620499" y="1665906"/>
                      <a:pt x="628727" y="1667358"/>
                    </a:cubicBezTo>
                    <a:cubicBezTo>
                      <a:pt x="634050" y="1669294"/>
                      <a:pt x="638406" y="1669294"/>
                      <a:pt x="641794" y="1667842"/>
                    </a:cubicBezTo>
                    <a:cubicBezTo>
                      <a:pt x="652926" y="1670262"/>
                      <a:pt x="690193" y="1660098"/>
                      <a:pt x="709069" y="1660098"/>
                    </a:cubicBezTo>
                    <a:cubicBezTo>
                      <a:pt x="720685" y="1660098"/>
                      <a:pt x="801027" y="1551200"/>
                      <a:pt x="816999" y="1529905"/>
                    </a:cubicBezTo>
                    <a:cubicBezTo>
                      <a:pt x="812643" y="1499414"/>
                      <a:pt x="813127" y="1493606"/>
                      <a:pt x="812643" y="1453434"/>
                    </a:cubicBezTo>
                    <a:cubicBezTo>
                      <a:pt x="811675" y="1415683"/>
                      <a:pt x="801995" y="1375996"/>
                      <a:pt x="826195" y="1341149"/>
                    </a:cubicBezTo>
                    <a:cubicBezTo>
                      <a:pt x="826195" y="1341149"/>
                      <a:pt x="826195" y="1341149"/>
                      <a:pt x="826195" y="1341149"/>
                    </a:cubicBezTo>
                    <a:cubicBezTo>
                      <a:pt x="826195" y="1341149"/>
                      <a:pt x="826195" y="1341149"/>
                      <a:pt x="826195" y="1341149"/>
                    </a:cubicBezTo>
                    <a:cubicBezTo>
                      <a:pt x="831518" y="1332921"/>
                      <a:pt x="880885" y="1264194"/>
                      <a:pt x="891533" y="1252579"/>
                    </a:cubicBezTo>
                    <a:cubicBezTo>
                      <a:pt x="935092" y="1183852"/>
                      <a:pt x="969939" y="1110770"/>
                      <a:pt x="987363" y="1030911"/>
                    </a:cubicBezTo>
                    <a:cubicBezTo>
                      <a:pt x="989783" y="1015908"/>
                      <a:pt x="992687" y="1001388"/>
                      <a:pt x="996559" y="986868"/>
                    </a:cubicBezTo>
                    <a:cubicBezTo>
                      <a:pt x="997527" y="982996"/>
                      <a:pt x="998011" y="979124"/>
                      <a:pt x="998011" y="975252"/>
                    </a:cubicBezTo>
                    <a:cubicBezTo>
                      <a:pt x="1005271" y="937501"/>
                      <a:pt x="1043506" y="800048"/>
                      <a:pt x="1049314" y="736645"/>
                    </a:cubicBezTo>
                    <a:close/>
                  </a:path>
                </a:pathLst>
              </a:custGeom>
              <a:solidFill>
                <a:schemeClr val="accent2">
                  <a:lumMod val="40000"/>
                  <a:lumOff val="60000"/>
                </a:schemeClr>
              </a:solidFill>
              <a:ln w="483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3286DA2D-AD2E-409F-B747-A8DA26A8C503}"/>
                  </a:ext>
                </a:extLst>
              </p:cNvPr>
              <p:cNvSpPr/>
              <p:nvPr/>
            </p:nvSpPr>
            <p:spPr>
              <a:xfrm>
                <a:off x="7251736" y="3408810"/>
                <a:ext cx="648547" cy="450111"/>
              </a:xfrm>
              <a:custGeom>
                <a:avLst/>
                <a:gdLst>
                  <a:gd name="connsiteX0" fmla="*/ 20917 w 648546"/>
                  <a:gd name="connsiteY0" fmla="*/ 0 h 450110"/>
                  <a:gd name="connsiteX1" fmla="*/ 76092 w 648546"/>
                  <a:gd name="connsiteY1" fmla="*/ 67275 h 450110"/>
                  <a:gd name="connsiteX2" fmla="*/ 223709 w 648546"/>
                  <a:gd name="connsiteY2" fmla="*/ 193596 h 450110"/>
                  <a:gd name="connsiteX3" fmla="*/ 359710 w 648546"/>
                  <a:gd name="connsiteY3" fmla="*/ 243447 h 450110"/>
                  <a:gd name="connsiteX4" fmla="*/ 631228 w 648546"/>
                  <a:gd name="connsiteY4" fmla="*/ 175204 h 450110"/>
                  <a:gd name="connsiteX5" fmla="*/ 650588 w 648546"/>
                  <a:gd name="connsiteY5" fmla="*/ 165524 h 450110"/>
                  <a:gd name="connsiteX6" fmla="*/ 505875 w 648546"/>
                  <a:gd name="connsiteY6" fmla="*/ 431719 h 450110"/>
                  <a:gd name="connsiteX7" fmla="*/ 476351 w 648546"/>
                  <a:gd name="connsiteY7" fmla="*/ 453014 h 450110"/>
                  <a:gd name="connsiteX8" fmla="*/ 10269 w 648546"/>
                  <a:gd name="connsiteY8" fmla="*/ 130193 h 450110"/>
                  <a:gd name="connsiteX9" fmla="*/ 8333 w 648546"/>
                  <a:gd name="connsiteY9" fmla="*/ 79374 h 450110"/>
                  <a:gd name="connsiteX10" fmla="*/ 20917 w 648546"/>
                  <a:gd name="connsiteY10" fmla="*/ 0 h 45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8546" h="450110">
                    <a:moveTo>
                      <a:pt x="20917" y="0"/>
                    </a:moveTo>
                    <a:cubicBezTo>
                      <a:pt x="40760" y="25167"/>
                      <a:pt x="64960" y="53723"/>
                      <a:pt x="76092" y="67275"/>
                    </a:cubicBezTo>
                    <a:cubicBezTo>
                      <a:pt x="124975" y="126321"/>
                      <a:pt x="162726" y="148101"/>
                      <a:pt x="223709" y="193596"/>
                    </a:cubicBezTo>
                    <a:cubicBezTo>
                      <a:pt x="262912" y="222635"/>
                      <a:pt x="309375" y="237155"/>
                      <a:pt x="359710" y="243447"/>
                    </a:cubicBezTo>
                    <a:cubicBezTo>
                      <a:pt x="459412" y="255063"/>
                      <a:pt x="547498" y="224571"/>
                      <a:pt x="631228" y="175204"/>
                    </a:cubicBezTo>
                    <a:cubicBezTo>
                      <a:pt x="637520" y="171332"/>
                      <a:pt x="644296" y="168428"/>
                      <a:pt x="650588" y="165524"/>
                    </a:cubicBezTo>
                    <a:cubicBezTo>
                      <a:pt x="634132" y="199888"/>
                      <a:pt x="550886" y="352345"/>
                      <a:pt x="505875" y="431719"/>
                    </a:cubicBezTo>
                    <a:cubicBezTo>
                      <a:pt x="498131" y="445755"/>
                      <a:pt x="493775" y="458822"/>
                      <a:pt x="476351" y="453014"/>
                    </a:cubicBezTo>
                    <a:cubicBezTo>
                      <a:pt x="468124" y="451563"/>
                      <a:pt x="29629" y="143745"/>
                      <a:pt x="10269" y="130193"/>
                    </a:cubicBezTo>
                    <a:cubicBezTo>
                      <a:pt x="-10543" y="115674"/>
                      <a:pt x="6397" y="97766"/>
                      <a:pt x="8333" y="79374"/>
                    </a:cubicBezTo>
                    <a:cubicBezTo>
                      <a:pt x="11721" y="62919"/>
                      <a:pt x="16561" y="46463"/>
                      <a:pt x="20917" y="0"/>
                    </a:cubicBezTo>
                    <a:close/>
                  </a:path>
                </a:pathLst>
              </a:custGeom>
              <a:solidFill>
                <a:schemeClr val="accent2">
                  <a:lumMod val="60000"/>
                  <a:lumOff val="40000"/>
                </a:schemeClr>
              </a:solidFill>
              <a:ln w="483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C937369-B9B6-4268-A219-213E6BFC85A0}"/>
                  </a:ext>
                </a:extLst>
              </p:cNvPr>
              <p:cNvSpPr/>
              <p:nvPr/>
            </p:nvSpPr>
            <p:spPr>
              <a:xfrm>
                <a:off x="8924727" y="6462742"/>
                <a:ext cx="14520" cy="43559"/>
              </a:xfrm>
              <a:custGeom>
                <a:avLst/>
                <a:gdLst>
                  <a:gd name="connsiteX0" fmla="*/ 10915 w 14519"/>
                  <a:gd name="connsiteY0" fmla="*/ 45539 h 43559"/>
                  <a:gd name="connsiteX1" fmla="*/ 751 w 14519"/>
                  <a:gd name="connsiteY1" fmla="*/ 13112 h 43559"/>
                  <a:gd name="connsiteX2" fmla="*/ 6075 w 14519"/>
                  <a:gd name="connsiteY2" fmla="*/ 1012 h 43559"/>
                  <a:gd name="connsiteX3" fmla="*/ 12366 w 14519"/>
                  <a:gd name="connsiteY3" fmla="*/ 528 h 43559"/>
                  <a:gd name="connsiteX4" fmla="*/ 13819 w 14519"/>
                  <a:gd name="connsiteY4" fmla="*/ 13595 h 43559"/>
                  <a:gd name="connsiteX5" fmla="*/ 10915 w 14519"/>
                  <a:gd name="connsiteY5" fmla="*/ 45539 h 4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9" h="43559">
                    <a:moveTo>
                      <a:pt x="10915" y="45539"/>
                    </a:moveTo>
                    <a:cubicBezTo>
                      <a:pt x="267" y="35859"/>
                      <a:pt x="5107" y="23275"/>
                      <a:pt x="751" y="13112"/>
                    </a:cubicBezTo>
                    <a:cubicBezTo>
                      <a:pt x="-1669" y="8272"/>
                      <a:pt x="2203" y="3916"/>
                      <a:pt x="6075" y="1012"/>
                    </a:cubicBezTo>
                    <a:cubicBezTo>
                      <a:pt x="7527" y="44"/>
                      <a:pt x="11399" y="-440"/>
                      <a:pt x="12366" y="528"/>
                    </a:cubicBezTo>
                    <a:cubicBezTo>
                      <a:pt x="15754" y="4399"/>
                      <a:pt x="17691" y="10207"/>
                      <a:pt x="13819" y="13595"/>
                    </a:cubicBezTo>
                    <a:cubicBezTo>
                      <a:pt x="2203" y="23275"/>
                      <a:pt x="21079" y="34407"/>
                      <a:pt x="10915" y="45539"/>
                    </a:cubicBezTo>
                    <a:close/>
                  </a:path>
                </a:pathLst>
              </a:custGeom>
              <a:solidFill>
                <a:srgbClr val="EDF7F6"/>
              </a:solidFill>
              <a:ln w="483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24FB7AA-7913-4736-94C2-45AE3EE816F8}"/>
                  </a:ext>
                </a:extLst>
              </p:cNvPr>
              <p:cNvSpPr/>
              <p:nvPr/>
            </p:nvSpPr>
            <p:spPr>
              <a:xfrm>
                <a:off x="8902315" y="6372764"/>
                <a:ext cx="14520" cy="24199"/>
              </a:xfrm>
              <a:custGeom>
                <a:avLst/>
                <a:gdLst>
                  <a:gd name="connsiteX0" fmla="*/ 5739 w 14519"/>
                  <a:gd name="connsiteY0" fmla="*/ 0 h 24199"/>
                  <a:gd name="connsiteX1" fmla="*/ 15903 w 14519"/>
                  <a:gd name="connsiteY1" fmla="*/ 16940 h 24199"/>
                  <a:gd name="connsiteX2" fmla="*/ 11063 w 14519"/>
                  <a:gd name="connsiteY2" fmla="*/ 28072 h 24199"/>
                  <a:gd name="connsiteX3" fmla="*/ 899 w 14519"/>
                  <a:gd name="connsiteY3" fmla="*/ 11616 h 24199"/>
                  <a:gd name="connsiteX4" fmla="*/ 5739 w 14519"/>
                  <a:gd name="connsiteY4" fmla="*/ 0 h 24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9" h="24199">
                    <a:moveTo>
                      <a:pt x="5739" y="0"/>
                    </a:moveTo>
                    <a:cubicBezTo>
                      <a:pt x="13967" y="2420"/>
                      <a:pt x="15419" y="9680"/>
                      <a:pt x="15903" y="16940"/>
                    </a:cubicBezTo>
                    <a:cubicBezTo>
                      <a:pt x="16387" y="20812"/>
                      <a:pt x="18807" y="28072"/>
                      <a:pt x="11063" y="28072"/>
                    </a:cubicBezTo>
                    <a:cubicBezTo>
                      <a:pt x="899" y="27587"/>
                      <a:pt x="2351" y="18392"/>
                      <a:pt x="899" y="11616"/>
                    </a:cubicBezTo>
                    <a:cubicBezTo>
                      <a:pt x="-553" y="6776"/>
                      <a:pt x="-1037" y="2420"/>
                      <a:pt x="5739" y="0"/>
                    </a:cubicBezTo>
                    <a:close/>
                  </a:path>
                </a:pathLst>
              </a:custGeom>
              <a:solidFill>
                <a:srgbClr val="EDF7F6"/>
              </a:solidFill>
              <a:ln w="483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09BC13C-33FC-4588-8A82-5F36121C6AB0}"/>
                  </a:ext>
                </a:extLst>
              </p:cNvPr>
              <p:cNvSpPr/>
              <p:nvPr/>
            </p:nvSpPr>
            <p:spPr>
              <a:xfrm>
                <a:off x="6277085" y="2139788"/>
                <a:ext cx="4840" cy="4840"/>
              </a:xfrm>
              <a:custGeom>
                <a:avLst/>
                <a:gdLst/>
                <a:ahLst/>
                <a:cxnLst/>
                <a:rect l="l" t="t" r="r" b="b"/>
                <a:pathLst>
                  <a:path/>
                </a:pathLst>
              </a:custGeom>
              <a:solidFill>
                <a:srgbClr val="EDF7F6"/>
              </a:solidFill>
              <a:ln w="4834"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23ED4CD-2950-44AC-90B4-219913A2ABAD}"/>
                  </a:ext>
                </a:extLst>
              </p:cNvPr>
              <p:cNvSpPr/>
              <p:nvPr/>
            </p:nvSpPr>
            <p:spPr>
              <a:xfrm>
                <a:off x="6277085" y="2139788"/>
                <a:ext cx="4840" cy="4840"/>
              </a:xfrm>
              <a:custGeom>
                <a:avLst/>
                <a:gdLst/>
                <a:ahLst/>
                <a:cxnLst/>
                <a:rect l="l" t="t" r="r" b="b"/>
                <a:pathLst>
                  <a:path/>
                </a:pathLst>
              </a:custGeom>
              <a:solidFill>
                <a:srgbClr val="EDF7F6"/>
              </a:solidFill>
              <a:ln w="4834"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EF5D63A8-18A6-4AF1-9335-0C6364436645}"/>
                  </a:ext>
                </a:extLst>
              </p:cNvPr>
              <p:cNvSpPr/>
              <p:nvPr/>
            </p:nvSpPr>
            <p:spPr>
              <a:xfrm>
                <a:off x="8921980" y="6431327"/>
                <a:ext cx="4840" cy="19360"/>
              </a:xfrm>
              <a:custGeom>
                <a:avLst/>
                <a:gdLst>
                  <a:gd name="connsiteX0" fmla="*/ 3982 w 4839"/>
                  <a:gd name="connsiteY0" fmla="*/ 0 h 19359"/>
                  <a:gd name="connsiteX1" fmla="*/ 8338 w 4839"/>
                  <a:gd name="connsiteY1" fmla="*/ 19360 h 19359"/>
                  <a:gd name="connsiteX2" fmla="*/ 3982 w 4839"/>
                  <a:gd name="connsiteY2" fmla="*/ 0 h 19359"/>
                </a:gdLst>
                <a:ahLst/>
                <a:cxnLst>
                  <a:cxn ang="0">
                    <a:pos x="connsiteX0" y="connsiteY0"/>
                  </a:cxn>
                  <a:cxn ang="0">
                    <a:pos x="connsiteX1" y="connsiteY1"/>
                  </a:cxn>
                  <a:cxn ang="0">
                    <a:pos x="connsiteX2" y="connsiteY2"/>
                  </a:cxn>
                </a:cxnLst>
                <a:rect l="l" t="t" r="r" b="b"/>
                <a:pathLst>
                  <a:path w="4839" h="19359">
                    <a:moveTo>
                      <a:pt x="3982" y="0"/>
                    </a:moveTo>
                    <a:cubicBezTo>
                      <a:pt x="5918" y="7744"/>
                      <a:pt x="10758" y="12584"/>
                      <a:pt x="8338" y="19360"/>
                    </a:cubicBezTo>
                    <a:cubicBezTo>
                      <a:pt x="110" y="15488"/>
                      <a:pt x="-3278" y="11132"/>
                      <a:pt x="3982" y="0"/>
                    </a:cubicBezTo>
                    <a:close/>
                  </a:path>
                </a:pathLst>
              </a:custGeom>
              <a:solidFill>
                <a:srgbClr val="EDF7F6"/>
              </a:solidFill>
              <a:ln w="483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18A1017-EA8B-492E-85AF-78A57BB0CEAE}"/>
                  </a:ext>
                </a:extLst>
              </p:cNvPr>
              <p:cNvSpPr/>
              <p:nvPr/>
            </p:nvSpPr>
            <p:spPr>
              <a:xfrm>
                <a:off x="6277085" y="2139788"/>
                <a:ext cx="4840" cy="4840"/>
              </a:xfrm>
              <a:custGeom>
                <a:avLst/>
                <a:gdLst/>
                <a:ahLst/>
                <a:cxnLst/>
                <a:rect l="l" t="t" r="r" b="b"/>
                <a:pathLst>
                  <a:path/>
                </a:pathLst>
              </a:custGeom>
              <a:solidFill>
                <a:srgbClr val="EDF7F6"/>
              </a:solidFill>
              <a:ln w="4834"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6BB5707-5C50-4483-8EB3-CC85038EEB60}"/>
                  </a:ext>
                </a:extLst>
              </p:cNvPr>
              <p:cNvSpPr/>
              <p:nvPr/>
            </p:nvSpPr>
            <p:spPr>
              <a:xfrm>
                <a:off x="6277085" y="2139788"/>
                <a:ext cx="4840" cy="4840"/>
              </a:xfrm>
              <a:custGeom>
                <a:avLst/>
                <a:gdLst/>
                <a:ahLst/>
                <a:cxnLst/>
                <a:rect l="l" t="t" r="r" b="b"/>
                <a:pathLst>
                  <a:path/>
                </a:pathLst>
              </a:custGeom>
              <a:solidFill>
                <a:srgbClr val="EDF7F6"/>
              </a:solidFill>
              <a:ln w="4834"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D55A39C6-67EE-477C-80FA-B6944DDC8C6A}"/>
                  </a:ext>
                </a:extLst>
              </p:cNvPr>
              <p:cNvSpPr/>
              <p:nvPr/>
            </p:nvSpPr>
            <p:spPr>
              <a:xfrm>
                <a:off x="6277085" y="2139788"/>
                <a:ext cx="4840" cy="4840"/>
              </a:xfrm>
              <a:custGeom>
                <a:avLst/>
                <a:gdLst/>
                <a:ahLst/>
                <a:cxnLst/>
                <a:rect l="l" t="t" r="r" b="b"/>
                <a:pathLst>
                  <a:path/>
                </a:pathLst>
              </a:custGeom>
              <a:solidFill>
                <a:srgbClr val="EDF7F6"/>
              </a:solidFill>
              <a:ln w="4834"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5F6B974-9482-4810-A417-674E6E0520F1}"/>
                  </a:ext>
                </a:extLst>
              </p:cNvPr>
              <p:cNvSpPr/>
              <p:nvPr/>
            </p:nvSpPr>
            <p:spPr>
              <a:xfrm>
                <a:off x="7171701" y="3473664"/>
                <a:ext cx="982500" cy="1432610"/>
              </a:xfrm>
              <a:custGeom>
                <a:avLst/>
                <a:gdLst>
                  <a:gd name="connsiteX0" fmla="*/ 774182 w 982499"/>
                  <a:gd name="connsiteY0" fmla="*/ 264742 h 1432610"/>
                  <a:gd name="connsiteX1" fmla="*/ 743690 w 982499"/>
                  <a:gd name="connsiteY1" fmla="*/ 246835 h 1432610"/>
                  <a:gd name="connsiteX2" fmla="*/ 673028 w 982499"/>
                  <a:gd name="connsiteY2" fmla="*/ 339277 h 1432610"/>
                  <a:gd name="connsiteX3" fmla="*/ 613497 w 982499"/>
                  <a:gd name="connsiteY3" fmla="*/ 375576 h 1432610"/>
                  <a:gd name="connsiteX4" fmla="*/ 569938 w 982499"/>
                  <a:gd name="connsiteY4" fmla="*/ 387676 h 1432610"/>
                  <a:gd name="connsiteX5" fmla="*/ 523959 w 982499"/>
                  <a:gd name="connsiteY5" fmla="*/ 367832 h 1432610"/>
                  <a:gd name="connsiteX6" fmla="*/ 203558 w 982499"/>
                  <a:gd name="connsiteY6" fmla="*/ 142777 h 1432610"/>
                  <a:gd name="connsiteX7" fmla="*/ 87884 w 982499"/>
                  <a:gd name="connsiteY7" fmla="*/ 59531 h 1432610"/>
                  <a:gd name="connsiteX8" fmla="*/ 80140 w 982499"/>
                  <a:gd name="connsiteY8" fmla="*/ 36783 h 1432610"/>
                  <a:gd name="connsiteX9" fmla="*/ 89820 w 982499"/>
                  <a:gd name="connsiteY9" fmla="*/ 0 h 1432610"/>
                  <a:gd name="connsiteX10" fmla="*/ 53521 w 982499"/>
                  <a:gd name="connsiteY10" fmla="*/ 27587 h 1432610"/>
                  <a:gd name="connsiteX11" fmla="*/ 29321 w 982499"/>
                  <a:gd name="connsiteY11" fmla="*/ 66307 h 1432610"/>
                  <a:gd name="connsiteX12" fmla="*/ 5122 w 982499"/>
                  <a:gd name="connsiteY12" fmla="*/ 158265 h 1432610"/>
                  <a:gd name="connsiteX13" fmla="*/ 394250 w 982499"/>
                  <a:gd name="connsiteY13" fmla="*/ 616119 h 1432610"/>
                  <a:gd name="connsiteX14" fmla="*/ 678836 w 982499"/>
                  <a:gd name="connsiteY14" fmla="*/ 999439 h 1432610"/>
                  <a:gd name="connsiteX15" fmla="*/ 982781 w 982499"/>
                  <a:gd name="connsiteY15" fmla="*/ 1436966 h 1432610"/>
                  <a:gd name="connsiteX16" fmla="*/ 889371 w 982499"/>
                  <a:gd name="connsiteY16" fmla="*/ 972820 h 1432610"/>
                  <a:gd name="connsiteX17" fmla="*/ 774182 w 982499"/>
                  <a:gd name="connsiteY17" fmla="*/ 264742 h 143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2499" h="1432610">
                    <a:moveTo>
                      <a:pt x="774182" y="264742"/>
                    </a:moveTo>
                    <a:cubicBezTo>
                      <a:pt x="772730" y="262806"/>
                      <a:pt x="755306" y="244899"/>
                      <a:pt x="743690" y="246835"/>
                    </a:cubicBezTo>
                    <a:cubicBezTo>
                      <a:pt x="720943" y="263775"/>
                      <a:pt x="675448" y="334921"/>
                      <a:pt x="673028" y="339277"/>
                    </a:cubicBezTo>
                    <a:cubicBezTo>
                      <a:pt x="660444" y="363476"/>
                      <a:pt x="643021" y="377028"/>
                      <a:pt x="613497" y="375576"/>
                    </a:cubicBezTo>
                    <a:cubicBezTo>
                      <a:pt x="598493" y="374608"/>
                      <a:pt x="583006" y="379448"/>
                      <a:pt x="569938" y="387676"/>
                    </a:cubicBezTo>
                    <a:cubicBezTo>
                      <a:pt x="565098" y="389128"/>
                      <a:pt x="532187" y="373640"/>
                      <a:pt x="523959" y="367832"/>
                    </a:cubicBezTo>
                    <a:cubicBezTo>
                      <a:pt x="516699" y="362992"/>
                      <a:pt x="256312" y="179076"/>
                      <a:pt x="203558" y="142777"/>
                    </a:cubicBezTo>
                    <a:cubicBezTo>
                      <a:pt x="203558" y="142777"/>
                      <a:pt x="108211" y="73083"/>
                      <a:pt x="87884" y="59531"/>
                    </a:cubicBezTo>
                    <a:cubicBezTo>
                      <a:pt x="79656" y="53723"/>
                      <a:pt x="77236" y="46947"/>
                      <a:pt x="80140" y="36783"/>
                    </a:cubicBezTo>
                    <a:cubicBezTo>
                      <a:pt x="82076" y="29039"/>
                      <a:pt x="101436" y="1452"/>
                      <a:pt x="89820" y="0"/>
                    </a:cubicBezTo>
                    <a:cubicBezTo>
                      <a:pt x="86432" y="0"/>
                      <a:pt x="63200" y="22747"/>
                      <a:pt x="53521" y="27587"/>
                    </a:cubicBezTo>
                    <a:cubicBezTo>
                      <a:pt x="39485" y="36783"/>
                      <a:pt x="34645" y="51787"/>
                      <a:pt x="29321" y="66307"/>
                    </a:cubicBezTo>
                    <a:cubicBezTo>
                      <a:pt x="27385" y="80342"/>
                      <a:pt x="-14238" y="137937"/>
                      <a:pt x="5122" y="158265"/>
                    </a:cubicBezTo>
                    <a:cubicBezTo>
                      <a:pt x="136283" y="296202"/>
                      <a:pt x="264540" y="477214"/>
                      <a:pt x="394250" y="616119"/>
                    </a:cubicBezTo>
                    <a:cubicBezTo>
                      <a:pt x="461040" y="687266"/>
                      <a:pt x="648828" y="955396"/>
                      <a:pt x="678836" y="999439"/>
                    </a:cubicBezTo>
                    <a:cubicBezTo>
                      <a:pt x="683676" y="999439"/>
                      <a:pt x="929058" y="1381791"/>
                      <a:pt x="982781" y="1436966"/>
                    </a:cubicBezTo>
                    <a:cubicBezTo>
                      <a:pt x="950354" y="1229334"/>
                      <a:pt x="888403" y="974272"/>
                      <a:pt x="889371" y="972820"/>
                    </a:cubicBezTo>
                    <a:cubicBezTo>
                      <a:pt x="890339" y="950072"/>
                      <a:pt x="780474" y="346537"/>
                      <a:pt x="774182" y="264742"/>
                    </a:cubicBezTo>
                    <a:close/>
                  </a:path>
                </a:pathLst>
              </a:custGeom>
              <a:solidFill>
                <a:schemeClr val="accent1"/>
              </a:solidFill>
              <a:ln w="4834"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1E69BB9-0438-4010-929F-9A7185E6BE63}"/>
                  </a:ext>
                </a:extLst>
              </p:cNvPr>
              <p:cNvSpPr/>
              <p:nvPr/>
            </p:nvSpPr>
            <p:spPr>
              <a:xfrm>
                <a:off x="7690572" y="3865948"/>
                <a:ext cx="469470" cy="1059938"/>
              </a:xfrm>
              <a:custGeom>
                <a:avLst/>
                <a:gdLst>
                  <a:gd name="connsiteX0" fmla="*/ 154157 w 469470"/>
                  <a:gd name="connsiteY0" fmla="*/ 524393 h 1059937"/>
                  <a:gd name="connsiteX1" fmla="*/ 96562 w 469470"/>
                  <a:gd name="connsiteY1" fmla="*/ 234483 h 1059937"/>
                  <a:gd name="connsiteX2" fmla="*/ 82526 w 469470"/>
                  <a:gd name="connsiteY2" fmla="*/ 212703 h 1059937"/>
                  <a:gd name="connsiteX3" fmla="*/ 9444 w 469470"/>
                  <a:gd name="connsiteY3" fmla="*/ 139137 h 1059937"/>
                  <a:gd name="connsiteX4" fmla="*/ 4120 w 469470"/>
                  <a:gd name="connsiteY4" fmla="*/ 107678 h 1059937"/>
                  <a:gd name="connsiteX5" fmla="*/ 22512 w 469470"/>
                  <a:gd name="connsiteY5" fmla="*/ 63151 h 1059937"/>
                  <a:gd name="connsiteX6" fmla="*/ 84462 w 469470"/>
                  <a:gd name="connsiteY6" fmla="*/ 13300 h 1059937"/>
                  <a:gd name="connsiteX7" fmla="*/ 156577 w 469470"/>
                  <a:gd name="connsiteY7" fmla="*/ 232 h 1059937"/>
                  <a:gd name="connsiteX8" fmla="*/ 203040 w 469470"/>
                  <a:gd name="connsiteY8" fmla="*/ 31207 h 1059937"/>
                  <a:gd name="connsiteX9" fmla="*/ 223367 w 469470"/>
                  <a:gd name="connsiteY9" fmla="*/ 182212 h 1059937"/>
                  <a:gd name="connsiteX10" fmla="*/ 249987 w 469470"/>
                  <a:gd name="connsiteY10" fmla="*/ 277558 h 1059937"/>
                  <a:gd name="connsiteX11" fmla="*/ 327909 w 469470"/>
                  <a:gd name="connsiteY11" fmla="*/ 432435 h 1059937"/>
                  <a:gd name="connsiteX12" fmla="*/ 441163 w 469470"/>
                  <a:gd name="connsiteY12" fmla="*/ 846246 h 1059937"/>
                  <a:gd name="connsiteX13" fmla="*/ 472622 w 469470"/>
                  <a:gd name="connsiteY13" fmla="*/ 1062106 h 1059937"/>
                  <a:gd name="connsiteX14" fmla="*/ 169160 w 469470"/>
                  <a:gd name="connsiteY14" fmla="*/ 609091 h 1059937"/>
                  <a:gd name="connsiteX15" fmla="*/ 154157 w 469470"/>
                  <a:gd name="connsiteY15" fmla="*/ 524393 h 105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9470" h="1059937">
                    <a:moveTo>
                      <a:pt x="154157" y="524393"/>
                    </a:moveTo>
                    <a:cubicBezTo>
                      <a:pt x="134797" y="427595"/>
                      <a:pt x="115438" y="331281"/>
                      <a:pt x="96562" y="234483"/>
                    </a:cubicBezTo>
                    <a:cubicBezTo>
                      <a:pt x="94626" y="224803"/>
                      <a:pt x="88818" y="218995"/>
                      <a:pt x="82526" y="212703"/>
                    </a:cubicBezTo>
                    <a:cubicBezTo>
                      <a:pt x="58327" y="188020"/>
                      <a:pt x="34611" y="162852"/>
                      <a:pt x="9444" y="139137"/>
                    </a:cubicBezTo>
                    <a:cubicBezTo>
                      <a:pt x="-1204" y="128973"/>
                      <a:pt x="-2656" y="120261"/>
                      <a:pt x="4120" y="107678"/>
                    </a:cubicBezTo>
                    <a:cubicBezTo>
                      <a:pt x="11380" y="93158"/>
                      <a:pt x="19124" y="78638"/>
                      <a:pt x="22512" y="63151"/>
                    </a:cubicBezTo>
                    <a:cubicBezTo>
                      <a:pt x="29287" y="28303"/>
                      <a:pt x="52035" y="16203"/>
                      <a:pt x="84462" y="13300"/>
                    </a:cubicBezTo>
                    <a:cubicBezTo>
                      <a:pt x="104306" y="11364"/>
                      <a:pt x="136733" y="4104"/>
                      <a:pt x="156577" y="232"/>
                    </a:cubicBezTo>
                    <a:cubicBezTo>
                      <a:pt x="169644" y="-2672"/>
                      <a:pt x="192392" y="22495"/>
                      <a:pt x="203040" y="31207"/>
                    </a:cubicBezTo>
                    <a:cubicBezTo>
                      <a:pt x="266927" y="86382"/>
                      <a:pt x="231595" y="97998"/>
                      <a:pt x="223367" y="182212"/>
                    </a:cubicBezTo>
                    <a:cubicBezTo>
                      <a:pt x="219495" y="219963"/>
                      <a:pt x="232563" y="240775"/>
                      <a:pt x="249987" y="277558"/>
                    </a:cubicBezTo>
                    <a:cubicBezTo>
                      <a:pt x="278058" y="336605"/>
                      <a:pt x="310486" y="384036"/>
                      <a:pt x="327909" y="432435"/>
                    </a:cubicBezTo>
                    <a:cubicBezTo>
                      <a:pt x="332749" y="437275"/>
                      <a:pt x="432451" y="805107"/>
                      <a:pt x="441163" y="846246"/>
                    </a:cubicBezTo>
                    <a:cubicBezTo>
                      <a:pt x="447455" y="876738"/>
                      <a:pt x="479882" y="1057266"/>
                      <a:pt x="472622" y="1062106"/>
                    </a:cubicBezTo>
                    <a:cubicBezTo>
                      <a:pt x="422771" y="1048554"/>
                      <a:pt x="168192" y="627967"/>
                      <a:pt x="169160" y="609091"/>
                    </a:cubicBezTo>
                    <a:cubicBezTo>
                      <a:pt x="162385" y="588764"/>
                      <a:pt x="158029" y="565048"/>
                      <a:pt x="154157" y="524393"/>
                    </a:cubicBezTo>
                    <a:close/>
                  </a:path>
                </a:pathLst>
              </a:custGeom>
              <a:solidFill>
                <a:schemeClr val="accent2"/>
              </a:solidFill>
              <a:ln w="4834"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ABAFC3B4-C2B1-4B7B-8227-5941BA13A8D6}"/>
                  </a:ext>
                </a:extLst>
              </p:cNvPr>
              <p:cNvSpPr/>
              <p:nvPr/>
            </p:nvSpPr>
            <p:spPr>
              <a:xfrm>
                <a:off x="8685419" y="5413012"/>
                <a:ext cx="29039" cy="24199"/>
              </a:xfrm>
              <a:custGeom>
                <a:avLst/>
                <a:gdLst>
                  <a:gd name="connsiteX0" fmla="*/ 30007 w 29039"/>
                  <a:gd name="connsiteY0" fmla="*/ 25168 h 24199"/>
                  <a:gd name="connsiteX1" fmla="*/ 0 w 29039"/>
                  <a:gd name="connsiteY1" fmla="*/ 0 h 24199"/>
                  <a:gd name="connsiteX2" fmla="*/ 30007 w 29039"/>
                  <a:gd name="connsiteY2" fmla="*/ 25168 h 24199"/>
                </a:gdLst>
                <a:ahLst/>
                <a:cxnLst>
                  <a:cxn ang="0">
                    <a:pos x="connsiteX0" y="connsiteY0"/>
                  </a:cxn>
                  <a:cxn ang="0">
                    <a:pos x="connsiteX1" y="connsiteY1"/>
                  </a:cxn>
                  <a:cxn ang="0">
                    <a:pos x="connsiteX2" y="connsiteY2"/>
                  </a:cxn>
                </a:cxnLst>
                <a:rect l="l" t="t" r="r" b="b"/>
                <a:pathLst>
                  <a:path w="29039" h="24199">
                    <a:moveTo>
                      <a:pt x="30007" y="25168"/>
                    </a:moveTo>
                    <a:cubicBezTo>
                      <a:pt x="16456" y="26136"/>
                      <a:pt x="4840" y="16456"/>
                      <a:pt x="0" y="0"/>
                    </a:cubicBezTo>
                    <a:cubicBezTo>
                      <a:pt x="10648" y="7260"/>
                      <a:pt x="21780" y="14520"/>
                      <a:pt x="30007" y="25168"/>
                    </a:cubicBezTo>
                    <a:close/>
                  </a:path>
                </a:pathLst>
              </a:custGeom>
              <a:solidFill>
                <a:srgbClr val="F1C1AE"/>
              </a:solidFill>
              <a:ln w="483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D273F24C-C84C-43D3-99FC-DFA7EE0D7AE7}"/>
                  </a:ext>
                </a:extLst>
              </p:cNvPr>
              <p:cNvSpPr/>
              <p:nvPr/>
            </p:nvSpPr>
            <p:spPr>
              <a:xfrm>
                <a:off x="8105318" y="3015810"/>
                <a:ext cx="4840" cy="38719"/>
              </a:xfrm>
              <a:custGeom>
                <a:avLst/>
                <a:gdLst>
                  <a:gd name="connsiteX0" fmla="*/ 4637 w 0"/>
                  <a:gd name="connsiteY0" fmla="*/ 39687 h 38719"/>
                  <a:gd name="connsiteX1" fmla="*/ 281 w 0"/>
                  <a:gd name="connsiteY1" fmla="*/ 39687 h 38719"/>
                  <a:gd name="connsiteX2" fmla="*/ 4637 w 0"/>
                  <a:gd name="connsiteY2" fmla="*/ 0 h 38719"/>
                  <a:gd name="connsiteX3" fmla="*/ 4637 w 0"/>
                  <a:gd name="connsiteY3" fmla="*/ 39687 h 38719"/>
                </a:gdLst>
                <a:ahLst/>
                <a:cxnLst>
                  <a:cxn ang="0">
                    <a:pos x="connsiteX0" y="connsiteY0"/>
                  </a:cxn>
                  <a:cxn ang="0">
                    <a:pos x="connsiteX1" y="connsiteY1"/>
                  </a:cxn>
                  <a:cxn ang="0">
                    <a:pos x="connsiteX2" y="connsiteY2"/>
                  </a:cxn>
                  <a:cxn ang="0">
                    <a:pos x="connsiteX3" y="connsiteY3"/>
                  </a:cxn>
                </a:cxnLst>
                <a:rect l="l" t="t" r="r" b="b"/>
                <a:pathLst>
                  <a:path h="38719">
                    <a:moveTo>
                      <a:pt x="4637" y="39687"/>
                    </a:moveTo>
                    <a:cubicBezTo>
                      <a:pt x="3185" y="39687"/>
                      <a:pt x="1733" y="39687"/>
                      <a:pt x="281" y="39687"/>
                    </a:cubicBezTo>
                    <a:cubicBezTo>
                      <a:pt x="281" y="26135"/>
                      <a:pt x="-1655" y="12584"/>
                      <a:pt x="4637" y="0"/>
                    </a:cubicBezTo>
                    <a:cubicBezTo>
                      <a:pt x="4637" y="13552"/>
                      <a:pt x="4637" y="26619"/>
                      <a:pt x="4637" y="39687"/>
                    </a:cubicBezTo>
                    <a:close/>
                  </a:path>
                </a:pathLst>
              </a:custGeom>
              <a:solidFill>
                <a:srgbClr val="271F1C"/>
              </a:solidFill>
              <a:ln w="4834"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0F7FFD2-9884-4B02-8063-F67B974ED0A7}"/>
                  </a:ext>
                </a:extLst>
              </p:cNvPr>
              <p:cNvSpPr/>
              <p:nvPr/>
            </p:nvSpPr>
            <p:spPr>
              <a:xfrm>
                <a:off x="8264628" y="3025974"/>
                <a:ext cx="4840" cy="48399"/>
              </a:xfrm>
              <a:custGeom>
                <a:avLst/>
                <a:gdLst>
                  <a:gd name="connsiteX0" fmla="*/ 5044 w 4839"/>
                  <a:gd name="connsiteY0" fmla="*/ 49367 h 48398"/>
                  <a:gd name="connsiteX1" fmla="*/ 1172 w 4839"/>
                  <a:gd name="connsiteY1" fmla="*/ 0 h 48398"/>
                  <a:gd name="connsiteX2" fmla="*/ 5044 w 4839"/>
                  <a:gd name="connsiteY2" fmla="*/ 49367 h 48398"/>
                </a:gdLst>
                <a:ahLst/>
                <a:cxnLst>
                  <a:cxn ang="0">
                    <a:pos x="connsiteX0" y="connsiteY0"/>
                  </a:cxn>
                  <a:cxn ang="0">
                    <a:pos x="connsiteX1" y="connsiteY1"/>
                  </a:cxn>
                  <a:cxn ang="0">
                    <a:pos x="connsiteX2" y="connsiteY2"/>
                  </a:cxn>
                </a:cxnLst>
                <a:rect l="l" t="t" r="r" b="b"/>
                <a:pathLst>
                  <a:path w="4839" h="48398">
                    <a:moveTo>
                      <a:pt x="5044" y="49367"/>
                    </a:moveTo>
                    <a:cubicBezTo>
                      <a:pt x="-3668" y="33395"/>
                      <a:pt x="1656" y="16456"/>
                      <a:pt x="1172" y="0"/>
                    </a:cubicBezTo>
                    <a:cubicBezTo>
                      <a:pt x="7464" y="15972"/>
                      <a:pt x="5528" y="32427"/>
                      <a:pt x="5044" y="49367"/>
                    </a:cubicBezTo>
                    <a:close/>
                  </a:path>
                </a:pathLst>
              </a:custGeom>
              <a:solidFill>
                <a:srgbClr val="14100C"/>
              </a:solidFill>
              <a:ln w="4834"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802899D-3BB5-4347-9FF8-507AD7C10EE7}"/>
                  </a:ext>
                </a:extLst>
              </p:cNvPr>
              <p:cNvSpPr/>
              <p:nvPr/>
            </p:nvSpPr>
            <p:spPr>
              <a:xfrm>
                <a:off x="7094544" y="3195491"/>
                <a:ext cx="4840" cy="4840"/>
              </a:xfrm>
              <a:custGeom>
                <a:avLst/>
                <a:gdLst>
                  <a:gd name="connsiteX0" fmla="*/ 0 w 0"/>
                  <a:gd name="connsiteY0" fmla="*/ 363 h 0"/>
                  <a:gd name="connsiteX1" fmla="*/ 0 w 0"/>
                  <a:gd name="connsiteY1" fmla="*/ 363 h 0"/>
                  <a:gd name="connsiteX2" fmla="*/ 0 w 0"/>
                  <a:gd name="connsiteY2" fmla="*/ 363 h 0"/>
                  <a:gd name="connsiteX3" fmla="*/ 0 w 0"/>
                  <a:gd name="connsiteY3" fmla="*/ 363 h 0"/>
                </a:gdLst>
                <a:ahLst/>
                <a:cxnLst>
                  <a:cxn ang="0">
                    <a:pos x="connsiteX0" y="connsiteY0"/>
                  </a:cxn>
                  <a:cxn ang="0">
                    <a:pos x="connsiteX1" y="connsiteY1"/>
                  </a:cxn>
                  <a:cxn ang="0">
                    <a:pos x="connsiteX2" y="connsiteY2"/>
                  </a:cxn>
                  <a:cxn ang="0">
                    <a:pos x="connsiteX3" y="connsiteY3"/>
                  </a:cxn>
                </a:cxnLst>
                <a:rect l="l" t="t" r="r" b="b"/>
                <a:pathLst>
                  <a:path>
                    <a:moveTo>
                      <a:pt x="0" y="363"/>
                    </a:moveTo>
                    <a:cubicBezTo>
                      <a:pt x="0" y="363"/>
                      <a:pt x="0" y="-121"/>
                      <a:pt x="0" y="363"/>
                    </a:cubicBezTo>
                    <a:cubicBezTo>
                      <a:pt x="0" y="-121"/>
                      <a:pt x="0" y="-121"/>
                      <a:pt x="0" y="363"/>
                    </a:cubicBezTo>
                    <a:lnTo>
                      <a:pt x="0" y="363"/>
                    </a:lnTo>
                    <a:close/>
                  </a:path>
                </a:pathLst>
              </a:custGeom>
              <a:solidFill>
                <a:srgbClr val="080808"/>
              </a:solidFill>
              <a:ln w="483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F2BE9B15-58CC-4493-BD1D-D9B6A98ABF2B}"/>
                  </a:ext>
                </a:extLst>
              </p:cNvPr>
              <p:cNvSpPr/>
              <p:nvPr/>
            </p:nvSpPr>
            <p:spPr>
              <a:xfrm>
                <a:off x="7001382" y="2139413"/>
                <a:ext cx="1268054" cy="1418090"/>
              </a:xfrm>
              <a:custGeom>
                <a:avLst/>
                <a:gdLst>
                  <a:gd name="connsiteX0" fmla="*/ 1268774 w 1268053"/>
                  <a:gd name="connsiteY0" fmla="*/ 994490 h 1418090"/>
                  <a:gd name="connsiteX1" fmla="*/ 1268290 w 1268053"/>
                  <a:gd name="connsiteY1" fmla="*/ 935443 h 1418090"/>
                  <a:gd name="connsiteX2" fmla="*/ 1269258 w 1268053"/>
                  <a:gd name="connsiteY2" fmla="*/ 879785 h 1418090"/>
                  <a:gd name="connsiteX3" fmla="*/ 1255706 w 1268053"/>
                  <a:gd name="connsiteY3" fmla="*/ 866233 h 1418090"/>
                  <a:gd name="connsiteX4" fmla="*/ 1239250 w 1268053"/>
                  <a:gd name="connsiteY4" fmla="*/ 862845 h 1418090"/>
                  <a:gd name="connsiteX5" fmla="*/ 1224247 w 1268053"/>
                  <a:gd name="connsiteY5" fmla="*/ 817350 h 1418090"/>
                  <a:gd name="connsiteX6" fmla="*/ 1216019 w 1268053"/>
                  <a:gd name="connsiteY6" fmla="*/ 780083 h 1418090"/>
                  <a:gd name="connsiteX7" fmla="*/ 1190851 w 1268053"/>
                  <a:gd name="connsiteY7" fmla="*/ 741364 h 1418090"/>
                  <a:gd name="connsiteX8" fmla="*/ 1190851 w 1268053"/>
                  <a:gd name="connsiteY8" fmla="*/ 689093 h 1418090"/>
                  <a:gd name="connsiteX9" fmla="*/ 1190851 w 1268053"/>
                  <a:gd name="connsiteY9" fmla="*/ 689093 h 1418090"/>
                  <a:gd name="connsiteX10" fmla="*/ 1190851 w 1268053"/>
                  <a:gd name="connsiteY10" fmla="*/ 689093 h 1418090"/>
                  <a:gd name="connsiteX11" fmla="*/ 1190851 w 1268053"/>
                  <a:gd name="connsiteY11" fmla="*/ 689093 h 1418090"/>
                  <a:gd name="connsiteX12" fmla="*/ 1189883 w 1268053"/>
                  <a:gd name="connsiteY12" fmla="*/ 641662 h 1418090"/>
                  <a:gd name="connsiteX13" fmla="*/ 1171492 w 1268053"/>
                  <a:gd name="connsiteY13" fmla="*/ 510016 h 1418090"/>
                  <a:gd name="connsiteX14" fmla="*/ 1166168 w 1268053"/>
                  <a:gd name="connsiteY14" fmla="*/ 461617 h 1418090"/>
                  <a:gd name="connsiteX15" fmla="*/ 1142452 w 1268053"/>
                  <a:gd name="connsiteY15" fmla="*/ 390471 h 1418090"/>
                  <a:gd name="connsiteX16" fmla="*/ 1141484 w 1268053"/>
                  <a:gd name="connsiteY16" fmla="*/ 362399 h 1418090"/>
                  <a:gd name="connsiteX17" fmla="*/ 1120673 w 1268053"/>
                  <a:gd name="connsiteY17" fmla="*/ 278185 h 1418090"/>
                  <a:gd name="connsiteX18" fmla="*/ 1095989 w 1268053"/>
                  <a:gd name="connsiteY18" fmla="*/ 218170 h 1418090"/>
                  <a:gd name="connsiteX19" fmla="*/ 1035974 w 1268053"/>
                  <a:gd name="connsiteY19" fmla="*/ 152348 h 1418090"/>
                  <a:gd name="connsiteX20" fmla="*/ 974992 w 1268053"/>
                  <a:gd name="connsiteY20" fmla="*/ 99593 h 1418090"/>
                  <a:gd name="connsiteX21" fmla="*/ 953212 w 1268053"/>
                  <a:gd name="connsiteY21" fmla="*/ 89913 h 1418090"/>
                  <a:gd name="connsiteX22" fmla="*/ 904329 w 1268053"/>
                  <a:gd name="connsiteY22" fmla="*/ 62326 h 1418090"/>
                  <a:gd name="connsiteX23" fmla="*/ 866578 w 1268053"/>
                  <a:gd name="connsiteY23" fmla="*/ 49742 h 1418090"/>
                  <a:gd name="connsiteX24" fmla="*/ 794947 w 1268053"/>
                  <a:gd name="connsiteY24" fmla="*/ 23122 h 1418090"/>
                  <a:gd name="connsiteX25" fmla="*/ 721865 w 1268053"/>
                  <a:gd name="connsiteY25" fmla="*/ 11507 h 1418090"/>
                  <a:gd name="connsiteX26" fmla="*/ 581024 w 1268053"/>
                  <a:gd name="connsiteY26" fmla="*/ 1343 h 1418090"/>
                  <a:gd name="connsiteX27" fmla="*/ 457122 w 1268053"/>
                  <a:gd name="connsiteY27" fmla="*/ 15379 h 1418090"/>
                  <a:gd name="connsiteX28" fmla="*/ 361292 w 1268053"/>
                  <a:gd name="connsiteY28" fmla="*/ 40546 h 1418090"/>
                  <a:gd name="connsiteX29" fmla="*/ 291598 w 1268053"/>
                  <a:gd name="connsiteY29" fmla="*/ 71037 h 1418090"/>
                  <a:gd name="connsiteX30" fmla="*/ 236423 w 1268053"/>
                  <a:gd name="connsiteY30" fmla="*/ 96689 h 1418090"/>
                  <a:gd name="connsiteX31" fmla="*/ 204964 w 1268053"/>
                  <a:gd name="connsiteY31" fmla="*/ 117501 h 1418090"/>
                  <a:gd name="connsiteX32" fmla="*/ 184152 w 1268053"/>
                  <a:gd name="connsiteY32" fmla="*/ 140248 h 1418090"/>
                  <a:gd name="connsiteX33" fmla="*/ 121233 w 1268053"/>
                  <a:gd name="connsiteY33" fmla="*/ 216718 h 1418090"/>
                  <a:gd name="connsiteX34" fmla="*/ 87838 w 1268053"/>
                  <a:gd name="connsiteY34" fmla="*/ 306257 h 1418090"/>
                  <a:gd name="connsiteX35" fmla="*/ 88322 w 1268053"/>
                  <a:gd name="connsiteY35" fmla="*/ 305773 h 1418090"/>
                  <a:gd name="connsiteX36" fmla="*/ 71382 w 1268053"/>
                  <a:gd name="connsiteY36" fmla="*/ 364335 h 1418090"/>
                  <a:gd name="connsiteX37" fmla="*/ 67994 w 1268053"/>
                  <a:gd name="connsiteY37" fmla="*/ 396763 h 1418090"/>
                  <a:gd name="connsiteX38" fmla="*/ 63155 w 1268053"/>
                  <a:gd name="connsiteY38" fmla="*/ 453390 h 1418090"/>
                  <a:gd name="connsiteX39" fmla="*/ 67994 w 1268053"/>
                  <a:gd name="connsiteY39" fmla="*/ 567127 h 1418090"/>
                  <a:gd name="connsiteX40" fmla="*/ 82030 w 1268053"/>
                  <a:gd name="connsiteY40" fmla="*/ 641178 h 1418090"/>
                  <a:gd name="connsiteX41" fmla="*/ 84450 w 1268053"/>
                  <a:gd name="connsiteY41" fmla="*/ 688125 h 1418090"/>
                  <a:gd name="connsiteX42" fmla="*/ 41859 w 1268053"/>
                  <a:gd name="connsiteY42" fmla="*/ 732652 h 1418090"/>
                  <a:gd name="connsiteX43" fmla="*/ 40407 w 1268053"/>
                  <a:gd name="connsiteY43" fmla="*/ 747655 h 1418090"/>
                  <a:gd name="connsiteX44" fmla="*/ 18143 w 1268053"/>
                  <a:gd name="connsiteY44" fmla="*/ 782503 h 1418090"/>
                  <a:gd name="connsiteX45" fmla="*/ 4108 w 1268053"/>
                  <a:gd name="connsiteY45" fmla="*/ 875913 h 1418090"/>
                  <a:gd name="connsiteX46" fmla="*/ 24435 w 1268053"/>
                  <a:gd name="connsiteY46" fmla="*/ 985778 h 1418090"/>
                  <a:gd name="connsiteX47" fmla="*/ 63639 w 1268053"/>
                  <a:gd name="connsiteY47" fmla="*/ 1045793 h 1418090"/>
                  <a:gd name="connsiteX48" fmla="*/ 51539 w 1268053"/>
                  <a:gd name="connsiteY48" fmla="*/ 1042889 h 1418090"/>
                  <a:gd name="connsiteX49" fmla="*/ 98002 w 1268053"/>
                  <a:gd name="connsiteY49" fmla="*/ 1059829 h 1418090"/>
                  <a:gd name="connsiteX50" fmla="*/ 174472 w 1268053"/>
                  <a:gd name="connsiteY50" fmla="*/ 1080157 h 1418090"/>
                  <a:gd name="connsiteX51" fmla="*/ 168664 w 1268053"/>
                  <a:gd name="connsiteY51" fmla="*/ 1016270 h 1418090"/>
                  <a:gd name="connsiteX52" fmla="*/ 178344 w 1268053"/>
                  <a:gd name="connsiteY52" fmla="*/ 789763 h 1418090"/>
                  <a:gd name="connsiteX53" fmla="*/ 189476 w 1268053"/>
                  <a:gd name="connsiteY53" fmla="*/ 693933 h 1418090"/>
                  <a:gd name="connsiteX54" fmla="*/ 189476 w 1268053"/>
                  <a:gd name="connsiteY54" fmla="*/ 693933 h 1418090"/>
                  <a:gd name="connsiteX55" fmla="*/ 189476 w 1268053"/>
                  <a:gd name="connsiteY55" fmla="*/ 693933 h 1418090"/>
                  <a:gd name="connsiteX56" fmla="*/ 198672 w 1268053"/>
                  <a:gd name="connsiteY56" fmla="*/ 616010 h 1418090"/>
                  <a:gd name="connsiteX57" fmla="*/ 203996 w 1268053"/>
                  <a:gd name="connsiteY57" fmla="*/ 581647 h 1418090"/>
                  <a:gd name="connsiteX58" fmla="*/ 213191 w 1268053"/>
                  <a:gd name="connsiteY58" fmla="*/ 509048 h 1418090"/>
                  <a:gd name="connsiteX59" fmla="*/ 256267 w 1268053"/>
                  <a:gd name="connsiteY59" fmla="*/ 377887 h 1418090"/>
                  <a:gd name="connsiteX60" fmla="*/ 296922 w 1268053"/>
                  <a:gd name="connsiteY60" fmla="*/ 375467 h 1418090"/>
                  <a:gd name="connsiteX61" fmla="*/ 366132 w 1268053"/>
                  <a:gd name="connsiteY61" fmla="*/ 372563 h 1418090"/>
                  <a:gd name="connsiteX62" fmla="*/ 421307 w 1268053"/>
                  <a:gd name="connsiteY62" fmla="*/ 368691 h 1418090"/>
                  <a:gd name="connsiteX63" fmla="*/ 561664 w 1268053"/>
                  <a:gd name="connsiteY63" fmla="*/ 365787 h 1418090"/>
                  <a:gd name="connsiteX64" fmla="*/ 945952 w 1268053"/>
                  <a:gd name="connsiteY64" fmla="*/ 358044 h 1418090"/>
                  <a:gd name="connsiteX65" fmla="*/ 972572 w 1268053"/>
                  <a:gd name="connsiteY65" fmla="*/ 372079 h 1418090"/>
                  <a:gd name="connsiteX66" fmla="*/ 1063562 w 1268053"/>
                  <a:gd name="connsiteY66" fmla="*/ 587455 h 1418090"/>
                  <a:gd name="connsiteX67" fmla="*/ 1097441 w 1268053"/>
                  <a:gd name="connsiteY67" fmla="*/ 737492 h 1418090"/>
                  <a:gd name="connsiteX68" fmla="*/ 1105185 w 1268053"/>
                  <a:gd name="connsiteY68" fmla="*/ 923828 h 1418090"/>
                  <a:gd name="connsiteX69" fmla="*/ 1079050 w 1268053"/>
                  <a:gd name="connsiteY69" fmla="*/ 1083544 h 1418090"/>
                  <a:gd name="connsiteX70" fmla="*/ 1095021 w 1268053"/>
                  <a:gd name="connsiteY70" fmla="*/ 1083544 h 1418090"/>
                  <a:gd name="connsiteX71" fmla="*/ 1118253 w 1268053"/>
                  <a:gd name="connsiteY71" fmla="*/ 1071445 h 1418090"/>
                  <a:gd name="connsiteX72" fmla="*/ 1118253 w 1268053"/>
                  <a:gd name="connsiteY72" fmla="*/ 1071445 h 1418090"/>
                  <a:gd name="connsiteX73" fmla="*/ 1202467 w 1268053"/>
                  <a:gd name="connsiteY73" fmla="*/ 1062733 h 1418090"/>
                  <a:gd name="connsiteX74" fmla="*/ 1135676 w 1268053"/>
                  <a:gd name="connsiteY74" fmla="*/ 1183730 h 1418090"/>
                  <a:gd name="connsiteX75" fmla="*/ 1014679 w 1268053"/>
                  <a:gd name="connsiteY75" fmla="*/ 1292628 h 1418090"/>
                  <a:gd name="connsiteX76" fmla="*/ 929013 w 1268053"/>
                  <a:gd name="connsiteY76" fmla="*/ 1326023 h 1418090"/>
                  <a:gd name="connsiteX77" fmla="*/ 921269 w 1268053"/>
                  <a:gd name="connsiteY77" fmla="*/ 1341511 h 1418090"/>
                  <a:gd name="connsiteX78" fmla="*/ 969184 w 1268053"/>
                  <a:gd name="connsiteY78" fmla="*/ 1420401 h 1418090"/>
                  <a:gd name="connsiteX79" fmla="*/ 1042750 w 1268053"/>
                  <a:gd name="connsiteY79" fmla="*/ 1347803 h 1418090"/>
                  <a:gd name="connsiteX80" fmla="*/ 1056302 w 1268053"/>
                  <a:gd name="connsiteY80" fmla="*/ 1325055 h 1418090"/>
                  <a:gd name="connsiteX81" fmla="*/ 1088245 w 1268053"/>
                  <a:gd name="connsiteY81" fmla="*/ 1294564 h 1418090"/>
                  <a:gd name="connsiteX82" fmla="*/ 1201983 w 1268053"/>
                  <a:gd name="connsiteY82" fmla="*/ 1154691 h 1418090"/>
                  <a:gd name="connsiteX83" fmla="*/ 1236346 w 1268053"/>
                  <a:gd name="connsiteY83" fmla="*/ 1082576 h 1418090"/>
                  <a:gd name="connsiteX84" fmla="*/ 1258126 w 1268053"/>
                  <a:gd name="connsiteY84" fmla="*/ 1045309 h 1418090"/>
                  <a:gd name="connsiteX85" fmla="*/ 1268774 w 1268053"/>
                  <a:gd name="connsiteY85" fmla="*/ 994490 h 141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268053" h="1418090">
                    <a:moveTo>
                      <a:pt x="1268774" y="994490"/>
                    </a:moveTo>
                    <a:cubicBezTo>
                      <a:pt x="1270226" y="971259"/>
                      <a:pt x="1266838" y="957707"/>
                      <a:pt x="1268290" y="935443"/>
                    </a:cubicBezTo>
                    <a:cubicBezTo>
                      <a:pt x="1262966" y="919472"/>
                      <a:pt x="1274581" y="895756"/>
                      <a:pt x="1269258" y="879785"/>
                    </a:cubicBezTo>
                    <a:cubicBezTo>
                      <a:pt x="1265870" y="873493"/>
                      <a:pt x="1265870" y="873493"/>
                      <a:pt x="1255706" y="866233"/>
                    </a:cubicBezTo>
                    <a:cubicBezTo>
                      <a:pt x="1247478" y="863813"/>
                      <a:pt x="1243122" y="865265"/>
                      <a:pt x="1239250" y="862845"/>
                    </a:cubicBezTo>
                    <a:cubicBezTo>
                      <a:pt x="1215535" y="853649"/>
                      <a:pt x="1225698" y="833322"/>
                      <a:pt x="1224247" y="817350"/>
                    </a:cubicBezTo>
                    <a:cubicBezTo>
                      <a:pt x="1223279" y="803798"/>
                      <a:pt x="1229570" y="788795"/>
                      <a:pt x="1216019" y="780083"/>
                    </a:cubicBezTo>
                    <a:cubicBezTo>
                      <a:pt x="1214567" y="779115"/>
                      <a:pt x="1190367" y="748139"/>
                      <a:pt x="1190851" y="741364"/>
                    </a:cubicBezTo>
                    <a:cubicBezTo>
                      <a:pt x="1189399" y="727328"/>
                      <a:pt x="1191335" y="689577"/>
                      <a:pt x="1190851" y="689093"/>
                    </a:cubicBezTo>
                    <a:cubicBezTo>
                      <a:pt x="1190851" y="689093"/>
                      <a:pt x="1190851" y="689093"/>
                      <a:pt x="1190851" y="689093"/>
                    </a:cubicBezTo>
                    <a:lnTo>
                      <a:pt x="1190851" y="689093"/>
                    </a:lnTo>
                    <a:lnTo>
                      <a:pt x="1190851" y="689093"/>
                    </a:lnTo>
                    <a:cubicBezTo>
                      <a:pt x="1188915" y="685221"/>
                      <a:pt x="1189883" y="653761"/>
                      <a:pt x="1189883" y="641662"/>
                    </a:cubicBezTo>
                    <a:cubicBezTo>
                      <a:pt x="1189399" y="606814"/>
                      <a:pt x="1177299" y="517760"/>
                      <a:pt x="1171492" y="510016"/>
                    </a:cubicBezTo>
                    <a:cubicBezTo>
                      <a:pt x="1166652" y="494045"/>
                      <a:pt x="1171008" y="477589"/>
                      <a:pt x="1166168" y="461617"/>
                    </a:cubicBezTo>
                    <a:cubicBezTo>
                      <a:pt x="1166168" y="436934"/>
                      <a:pt x="1139548" y="416122"/>
                      <a:pt x="1142452" y="390471"/>
                    </a:cubicBezTo>
                    <a:cubicBezTo>
                      <a:pt x="1139548" y="381275"/>
                      <a:pt x="1142452" y="371595"/>
                      <a:pt x="1141484" y="362399"/>
                    </a:cubicBezTo>
                    <a:cubicBezTo>
                      <a:pt x="1138580" y="325132"/>
                      <a:pt x="1145356" y="308193"/>
                      <a:pt x="1120673" y="278185"/>
                    </a:cubicBezTo>
                    <a:cubicBezTo>
                      <a:pt x="1115833" y="269957"/>
                      <a:pt x="1100345" y="225914"/>
                      <a:pt x="1095989" y="218170"/>
                    </a:cubicBezTo>
                    <a:cubicBezTo>
                      <a:pt x="1082437" y="186711"/>
                      <a:pt x="1056786" y="178967"/>
                      <a:pt x="1035974" y="152348"/>
                    </a:cubicBezTo>
                    <a:cubicBezTo>
                      <a:pt x="1019035" y="123308"/>
                      <a:pt x="1005967" y="110725"/>
                      <a:pt x="974992" y="99593"/>
                    </a:cubicBezTo>
                    <a:cubicBezTo>
                      <a:pt x="971120" y="99593"/>
                      <a:pt x="954664" y="94269"/>
                      <a:pt x="953212" y="89913"/>
                    </a:cubicBezTo>
                    <a:cubicBezTo>
                      <a:pt x="945468" y="75877"/>
                      <a:pt x="919333" y="63294"/>
                      <a:pt x="904329" y="62326"/>
                    </a:cubicBezTo>
                    <a:cubicBezTo>
                      <a:pt x="885938" y="58938"/>
                      <a:pt x="882550" y="58454"/>
                      <a:pt x="866578" y="49742"/>
                    </a:cubicBezTo>
                    <a:cubicBezTo>
                      <a:pt x="844798" y="34738"/>
                      <a:pt x="820599" y="27962"/>
                      <a:pt x="794947" y="23122"/>
                    </a:cubicBezTo>
                    <a:cubicBezTo>
                      <a:pt x="770748" y="18767"/>
                      <a:pt x="746064" y="16347"/>
                      <a:pt x="721865" y="11507"/>
                    </a:cubicBezTo>
                    <a:cubicBezTo>
                      <a:pt x="675402" y="2311"/>
                      <a:pt x="627971" y="-2529"/>
                      <a:pt x="581024" y="1343"/>
                    </a:cubicBezTo>
                    <a:cubicBezTo>
                      <a:pt x="539885" y="4731"/>
                      <a:pt x="498262" y="6667"/>
                      <a:pt x="457122" y="15379"/>
                    </a:cubicBezTo>
                    <a:cubicBezTo>
                      <a:pt x="413563" y="25058"/>
                      <a:pt x="401464" y="19735"/>
                      <a:pt x="361292" y="40546"/>
                    </a:cubicBezTo>
                    <a:cubicBezTo>
                      <a:pt x="342417" y="52646"/>
                      <a:pt x="309505" y="57486"/>
                      <a:pt x="291598" y="71037"/>
                    </a:cubicBezTo>
                    <a:cubicBezTo>
                      <a:pt x="284338" y="75877"/>
                      <a:pt x="240295" y="86041"/>
                      <a:pt x="236423" y="96689"/>
                    </a:cubicBezTo>
                    <a:cubicBezTo>
                      <a:pt x="228679" y="102013"/>
                      <a:pt x="206900" y="112661"/>
                      <a:pt x="204964" y="117501"/>
                    </a:cubicBezTo>
                    <a:cubicBezTo>
                      <a:pt x="198188" y="122824"/>
                      <a:pt x="190928" y="134924"/>
                      <a:pt x="184152" y="140248"/>
                    </a:cubicBezTo>
                    <a:cubicBezTo>
                      <a:pt x="144949" y="169287"/>
                      <a:pt x="132849" y="168319"/>
                      <a:pt x="121233" y="216718"/>
                    </a:cubicBezTo>
                    <a:cubicBezTo>
                      <a:pt x="113006" y="236078"/>
                      <a:pt x="96066" y="286897"/>
                      <a:pt x="87838" y="306257"/>
                    </a:cubicBezTo>
                    <a:lnTo>
                      <a:pt x="88322" y="305773"/>
                    </a:lnTo>
                    <a:cubicBezTo>
                      <a:pt x="91226" y="326100"/>
                      <a:pt x="68962" y="344008"/>
                      <a:pt x="71382" y="364335"/>
                    </a:cubicBezTo>
                    <a:cubicBezTo>
                      <a:pt x="66058" y="372079"/>
                      <a:pt x="73318" y="389019"/>
                      <a:pt x="67994" y="396763"/>
                    </a:cubicBezTo>
                    <a:cubicBezTo>
                      <a:pt x="66542" y="412734"/>
                      <a:pt x="64607" y="437418"/>
                      <a:pt x="63155" y="453390"/>
                    </a:cubicBezTo>
                    <a:cubicBezTo>
                      <a:pt x="58799" y="496949"/>
                      <a:pt x="64607" y="523568"/>
                      <a:pt x="67994" y="567127"/>
                    </a:cubicBezTo>
                    <a:cubicBezTo>
                      <a:pt x="69930" y="586003"/>
                      <a:pt x="82030" y="641178"/>
                      <a:pt x="82030" y="641178"/>
                    </a:cubicBezTo>
                    <a:cubicBezTo>
                      <a:pt x="87838" y="648437"/>
                      <a:pt x="83966" y="683285"/>
                      <a:pt x="84450" y="688125"/>
                    </a:cubicBezTo>
                    <a:cubicBezTo>
                      <a:pt x="64607" y="704096"/>
                      <a:pt x="54927" y="711356"/>
                      <a:pt x="41859" y="732652"/>
                    </a:cubicBezTo>
                    <a:lnTo>
                      <a:pt x="40407" y="747655"/>
                    </a:lnTo>
                    <a:cubicBezTo>
                      <a:pt x="36535" y="765563"/>
                      <a:pt x="28791" y="768951"/>
                      <a:pt x="18143" y="782503"/>
                    </a:cubicBezTo>
                    <a:cubicBezTo>
                      <a:pt x="-1216" y="807670"/>
                      <a:pt x="-3636" y="850261"/>
                      <a:pt x="4108" y="875913"/>
                    </a:cubicBezTo>
                    <a:cubicBezTo>
                      <a:pt x="9916" y="895756"/>
                      <a:pt x="22015" y="960127"/>
                      <a:pt x="24435" y="985778"/>
                    </a:cubicBezTo>
                    <a:cubicBezTo>
                      <a:pt x="26855" y="1010946"/>
                      <a:pt x="38955" y="1034177"/>
                      <a:pt x="63639" y="1045793"/>
                    </a:cubicBezTo>
                    <a:lnTo>
                      <a:pt x="51539" y="1042889"/>
                    </a:lnTo>
                    <a:cubicBezTo>
                      <a:pt x="61703" y="1043857"/>
                      <a:pt x="91226" y="1047729"/>
                      <a:pt x="98002" y="1059829"/>
                    </a:cubicBezTo>
                    <a:cubicBezTo>
                      <a:pt x="126557" y="1064185"/>
                      <a:pt x="146885" y="1072897"/>
                      <a:pt x="174472" y="1080157"/>
                    </a:cubicBezTo>
                    <a:cubicBezTo>
                      <a:pt x="177860" y="1058861"/>
                      <a:pt x="169632" y="1017238"/>
                      <a:pt x="168664" y="1016270"/>
                    </a:cubicBezTo>
                    <a:cubicBezTo>
                      <a:pt x="163340" y="931088"/>
                      <a:pt x="164792" y="874461"/>
                      <a:pt x="178344" y="789763"/>
                    </a:cubicBezTo>
                    <a:cubicBezTo>
                      <a:pt x="183668" y="758303"/>
                      <a:pt x="185604" y="725876"/>
                      <a:pt x="189476" y="693933"/>
                    </a:cubicBezTo>
                    <a:cubicBezTo>
                      <a:pt x="189476" y="693933"/>
                      <a:pt x="189476" y="693933"/>
                      <a:pt x="189476" y="693933"/>
                    </a:cubicBezTo>
                    <a:cubicBezTo>
                      <a:pt x="189476" y="693933"/>
                      <a:pt x="189476" y="693933"/>
                      <a:pt x="189476" y="693933"/>
                    </a:cubicBezTo>
                    <a:cubicBezTo>
                      <a:pt x="194800" y="682801"/>
                      <a:pt x="197704" y="614074"/>
                      <a:pt x="198672" y="616010"/>
                    </a:cubicBezTo>
                    <a:cubicBezTo>
                      <a:pt x="205448" y="605362"/>
                      <a:pt x="202544" y="593263"/>
                      <a:pt x="203996" y="581647"/>
                    </a:cubicBezTo>
                    <a:cubicBezTo>
                      <a:pt x="202060" y="554059"/>
                      <a:pt x="211739" y="506628"/>
                      <a:pt x="213191" y="509048"/>
                    </a:cubicBezTo>
                    <a:cubicBezTo>
                      <a:pt x="220935" y="463069"/>
                      <a:pt x="237391" y="419994"/>
                      <a:pt x="256267" y="377887"/>
                    </a:cubicBezTo>
                    <a:cubicBezTo>
                      <a:pt x="269818" y="373531"/>
                      <a:pt x="283370" y="376435"/>
                      <a:pt x="296922" y="375467"/>
                    </a:cubicBezTo>
                    <a:cubicBezTo>
                      <a:pt x="320153" y="374015"/>
                      <a:pt x="343385" y="379339"/>
                      <a:pt x="366132" y="372563"/>
                    </a:cubicBezTo>
                    <a:cubicBezTo>
                      <a:pt x="384040" y="367239"/>
                      <a:pt x="402915" y="369175"/>
                      <a:pt x="421307" y="368691"/>
                    </a:cubicBezTo>
                    <a:cubicBezTo>
                      <a:pt x="468254" y="367723"/>
                      <a:pt x="514717" y="366755"/>
                      <a:pt x="561664" y="365787"/>
                    </a:cubicBezTo>
                    <a:cubicBezTo>
                      <a:pt x="689922" y="363367"/>
                      <a:pt x="817695" y="360947"/>
                      <a:pt x="945952" y="358044"/>
                    </a:cubicBezTo>
                    <a:cubicBezTo>
                      <a:pt x="958052" y="357560"/>
                      <a:pt x="966280" y="359495"/>
                      <a:pt x="972572" y="372079"/>
                    </a:cubicBezTo>
                    <a:cubicBezTo>
                      <a:pt x="1006935" y="442258"/>
                      <a:pt x="1038878" y="513404"/>
                      <a:pt x="1063562" y="587455"/>
                    </a:cubicBezTo>
                    <a:cubicBezTo>
                      <a:pt x="1080017" y="636338"/>
                      <a:pt x="1097441" y="737492"/>
                      <a:pt x="1097441" y="737492"/>
                    </a:cubicBezTo>
                    <a:cubicBezTo>
                      <a:pt x="1097925" y="745235"/>
                      <a:pt x="1105185" y="878817"/>
                      <a:pt x="1105185" y="923828"/>
                    </a:cubicBezTo>
                    <a:cubicBezTo>
                      <a:pt x="1102281" y="948027"/>
                      <a:pt x="1079534" y="1068541"/>
                      <a:pt x="1079050" y="1083544"/>
                    </a:cubicBezTo>
                    <a:cubicBezTo>
                      <a:pt x="1082921" y="1083544"/>
                      <a:pt x="1092601" y="1087900"/>
                      <a:pt x="1095021" y="1083544"/>
                    </a:cubicBezTo>
                    <a:cubicBezTo>
                      <a:pt x="1095021" y="1083544"/>
                      <a:pt x="1108573" y="1074349"/>
                      <a:pt x="1118253" y="1071445"/>
                    </a:cubicBezTo>
                    <a:cubicBezTo>
                      <a:pt x="1118253" y="1071445"/>
                      <a:pt x="1118253" y="1071445"/>
                      <a:pt x="1118253" y="1071445"/>
                    </a:cubicBezTo>
                    <a:cubicBezTo>
                      <a:pt x="1146808" y="1080157"/>
                      <a:pt x="1171492" y="1066121"/>
                      <a:pt x="1202467" y="1062733"/>
                    </a:cubicBezTo>
                    <a:cubicBezTo>
                      <a:pt x="1183107" y="1109680"/>
                      <a:pt x="1165684" y="1143075"/>
                      <a:pt x="1135676" y="1183730"/>
                    </a:cubicBezTo>
                    <a:cubicBezTo>
                      <a:pt x="1103249" y="1227289"/>
                      <a:pt x="1073242" y="1276656"/>
                      <a:pt x="1014679" y="1292628"/>
                    </a:cubicBezTo>
                    <a:cubicBezTo>
                      <a:pt x="1014679" y="1293112"/>
                      <a:pt x="937240" y="1325539"/>
                      <a:pt x="929013" y="1326023"/>
                    </a:cubicBezTo>
                    <a:cubicBezTo>
                      <a:pt x="917397" y="1326507"/>
                      <a:pt x="919817" y="1335219"/>
                      <a:pt x="921269" y="1341511"/>
                    </a:cubicBezTo>
                    <a:cubicBezTo>
                      <a:pt x="924173" y="1352643"/>
                      <a:pt x="959020" y="1402978"/>
                      <a:pt x="969184" y="1420401"/>
                    </a:cubicBezTo>
                    <a:cubicBezTo>
                      <a:pt x="994351" y="1395718"/>
                      <a:pt x="1018551" y="1371518"/>
                      <a:pt x="1042750" y="1347803"/>
                    </a:cubicBezTo>
                    <a:cubicBezTo>
                      <a:pt x="1043234" y="1348771"/>
                      <a:pt x="1052914" y="1327959"/>
                      <a:pt x="1056302" y="1325055"/>
                    </a:cubicBezTo>
                    <a:cubicBezTo>
                      <a:pt x="1074694" y="1308116"/>
                      <a:pt x="1074694" y="1308116"/>
                      <a:pt x="1088245" y="1294564"/>
                    </a:cubicBezTo>
                    <a:cubicBezTo>
                      <a:pt x="1131320" y="1252457"/>
                      <a:pt x="1171976" y="1207930"/>
                      <a:pt x="1201983" y="1154691"/>
                    </a:cubicBezTo>
                    <a:cubicBezTo>
                      <a:pt x="1213599" y="1133879"/>
                      <a:pt x="1229570" y="1108228"/>
                      <a:pt x="1236346" y="1082576"/>
                    </a:cubicBezTo>
                    <a:cubicBezTo>
                      <a:pt x="1244574" y="1060797"/>
                      <a:pt x="1234410" y="1055957"/>
                      <a:pt x="1258126" y="1045309"/>
                    </a:cubicBezTo>
                    <a:cubicBezTo>
                      <a:pt x="1268774" y="1031273"/>
                      <a:pt x="1270226" y="1013366"/>
                      <a:pt x="1268774" y="994490"/>
                    </a:cubicBezTo>
                    <a:close/>
                  </a:path>
                </a:pathLst>
              </a:custGeom>
              <a:solidFill>
                <a:srgbClr val="080808"/>
              </a:solidFill>
              <a:ln w="4834"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849A0291-8F65-4734-96FC-0A346612A17D}"/>
                  </a:ext>
                </a:extLst>
              </p:cNvPr>
              <p:cNvSpPr/>
              <p:nvPr/>
            </p:nvSpPr>
            <p:spPr>
              <a:xfrm>
                <a:off x="6277020" y="3574080"/>
                <a:ext cx="3233993" cy="3023328"/>
              </a:xfrm>
              <a:custGeom>
                <a:avLst/>
                <a:gdLst>
                  <a:gd name="connsiteX0" fmla="*/ 2648459 w 3228213"/>
                  <a:gd name="connsiteY0" fmla="*/ 2975341 h 3020096"/>
                  <a:gd name="connsiteX1" fmla="*/ 2648459 w 3228213"/>
                  <a:gd name="connsiteY1" fmla="*/ 3008253 h 3020096"/>
                  <a:gd name="connsiteX2" fmla="*/ 2528913 w 3228213"/>
                  <a:gd name="connsiteY2" fmla="*/ 3016480 h 3020096"/>
                  <a:gd name="connsiteX3" fmla="*/ 699431 w 3228213"/>
                  <a:gd name="connsiteY3" fmla="*/ 3014545 h 3020096"/>
                  <a:gd name="connsiteX4" fmla="*/ 617153 w 3228213"/>
                  <a:gd name="connsiteY4" fmla="*/ 2980181 h 3020096"/>
                  <a:gd name="connsiteX5" fmla="*/ 642804 w 3228213"/>
                  <a:gd name="connsiteY5" fmla="*/ 2669460 h 3020096"/>
                  <a:gd name="connsiteX6" fmla="*/ 544070 w 3228213"/>
                  <a:gd name="connsiteY6" fmla="*/ 2132715 h 3020096"/>
                  <a:gd name="connsiteX7" fmla="*/ 418717 w 3228213"/>
                  <a:gd name="connsiteY7" fmla="*/ 1942023 h 3020096"/>
                  <a:gd name="connsiteX8" fmla="*/ 282716 w 3228213"/>
                  <a:gd name="connsiteY8" fmla="*/ 1774078 h 3020096"/>
                  <a:gd name="connsiteX9" fmla="*/ 282716 w 3228213"/>
                  <a:gd name="connsiteY9" fmla="*/ 1774078 h 3020096"/>
                  <a:gd name="connsiteX10" fmla="*/ 232865 w 3228213"/>
                  <a:gd name="connsiteY10" fmla="*/ 1706804 h 3020096"/>
                  <a:gd name="connsiteX11" fmla="*/ 205277 w 3228213"/>
                  <a:gd name="connsiteY11" fmla="*/ 1656953 h 3020096"/>
                  <a:gd name="connsiteX12" fmla="*/ 153974 w 3228213"/>
                  <a:gd name="connsiteY12" fmla="*/ 1531115 h 3020096"/>
                  <a:gd name="connsiteX13" fmla="*/ 64920 w 3228213"/>
                  <a:gd name="connsiteY13" fmla="*/ 1322516 h 3020096"/>
                  <a:gd name="connsiteX14" fmla="*/ 49433 w 3228213"/>
                  <a:gd name="connsiteY14" fmla="*/ 1245561 h 3020096"/>
                  <a:gd name="connsiteX15" fmla="*/ 66 w 3228213"/>
                  <a:gd name="connsiteY15" fmla="*/ 785287 h 3020096"/>
                  <a:gd name="connsiteX16" fmla="*/ 68308 w 3228213"/>
                  <a:gd name="connsiteY16" fmla="*/ 599435 h 3020096"/>
                  <a:gd name="connsiteX17" fmla="*/ 362090 w 3228213"/>
                  <a:gd name="connsiteY17" fmla="*/ 396643 h 3020096"/>
                  <a:gd name="connsiteX18" fmla="*/ 653452 w 3228213"/>
                  <a:gd name="connsiteY18" fmla="*/ 221439 h 3020096"/>
                  <a:gd name="connsiteX19" fmla="*/ 737182 w 3228213"/>
                  <a:gd name="connsiteY19" fmla="*/ 167716 h 3020096"/>
                  <a:gd name="connsiteX20" fmla="*/ 826720 w 3228213"/>
                  <a:gd name="connsiteY20" fmla="*/ 24455 h 3020096"/>
                  <a:gd name="connsiteX21" fmla="*/ 848984 w 3228213"/>
                  <a:gd name="connsiteY21" fmla="*/ 3159 h 3020096"/>
                  <a:gd name="connsiteX22" fmla="*/ 889639 w 3228213"/>
                  <a:gd name="connsiteY22" fmla="*/ 5095 h 3020096"/>
                  <a:gd name="connsiteX23" fmla="*/ 893995 w 3228213"/>
                  <a:gd name="connsiteY23" fmla="*/ 22035 h 3020096"/>
                  <a:gd name="connsiteX24" fmla="*/ 903191 w 3228213"/>
                  <a:gd name="connsiteY24" fmla="*/ 57850 h 3020096"/>
                  <a:gd name="connsiteX25" fmla="*/ 1505758 w 3228213"/>
                  <a:gd name="connsiteY25" fmla="*/ 756248 h 3020096"/>
                  <a:gd name="connsiteX26" fmla="*/ 1629176 w 3228213"/>
                  <a:gd name="connsiteY26" fmla="*/ 955167 h 3020096"/>
                  <a:gd name="connsiteX27" fmla="*/ 1755981 w 3228213"/>
                  <a:gd name="connsiteY27" fmla="*/ 1167639 h 3020096"/>
                  <a:gd name="connsiteX28" fmla="*/ 1873107 w 3228213"/>
                  <a:gd name="connsiteY28" fmla="*/ 1327840 h 3020096"/>
                  <a:gd name="connsiteX29" fmla="*/ 1732266 w 3228213"/>
                  <a:gd name="connsiteY29" fmla="*/ 633314 h 3020096"/>
                  <a:gd name="connsiteX30" fmla="*/ 1666443 w 3228213"/>
                  <a:gd name="connsiteY30" fmla="*/ 176912 h 3020096"/>
                  <a:gd name="connsiteX31" fmla="*/ 1671283 w 3228213"/>
                  <a:gd name="connsiteY31" fmla="*/ 159972 h 3020096"/>
                  <a:gd name="connsiteX32" fmla="*/ 1682899 w 3228213"/>
                  <a:gd name="connsiteY32" fmla="*/ 168200 h 3020096"/>
                  <a:gd name="connsiteX33" fmla="*/ 1820352 w 3228213"/>
                  <a:gd name="connsiteY33" fmla="*/ 253382 h 3020096"/>
                  <a:gd name="connsiteX34" fmla="*/ 2311118 w 3228213"/>
                  <a:gd name="connsiteY34" fmla="*/ 446978 h 3020096"/>
                  <a:gd name="connsiteX35" fmla="*/ 2636843 w 3228213"/>
                  <a:gd name="connsiteY35" fmla="*/ 723820 h 3020096"/>
                  <a:gd name="connsiteX36" fmla="*/ 2683790 w 3228213"/>
                  <a:gd name="connsiteY36" fmla="*/ 786739 h 3020096"/>
                  <a:gd name="connsiteX37" fmla="*/ 2787364 w 3228213"/>
                  <a:gd name="connsiteY37" fmla="*/ 919352 h 3020096"/>
                  <a:gd name="connsiteX38" fmla="*/ 3089858 w 3228213"/>
                  <a:gd name="connsiteY38" fmla="*/ 1364139 h 3020096"/>
                  <a:gd name="connsiteX39" fmla="*/ 3109701 w 3228213"/>
                  <a:gd name="connsiteY39" fmla="*/ 1394146 h 3020096"/>
                  <a:gd name="connsiteX40" fmla="*/ 3134869 w 3228213"/>
                  <a:gd name="connsiteY40" fmla="*/ 1436737 h 3020096"/>
                  <a:gd name="connsiteX41" fmla="*/ 3177460 w 3228213"/>
                  <a:gd name="connsiteY41" fmla="*/ 1558703 h 3020096"/>
                  <a:gd name="connsiteX42" fmla="*/ 3220051 w 3228213"/>
                  <a:gd name="connsiteY42" fmla="*/ 1770690 h 3020096"/>
                  <a:gd name="connsiteX43" fmla="*/ 3231183 w 3228213"/>
                  <a:gd name="connsiteY43" fmla="*/ 1852485 h 3020096"/>
                  <a:gd name="connsiteX44" fmla="*/ 3203111 w 3228213"/>
                  <a:gd name="connsiteY44" fmla="*/ 1957027 h 3020096"/>
                  <a:gd name="connsiteX45" fmla="*/ 3175524 w 3228213"/>
                  <a:gd name="connsiteY45" fmla="*/ 1987518 h 3020096"/>
                  <a:gd name="connsiteX46" fmla="*/ 2777200 w 3228213"/>
                  <a:gd name="connsiteY46" fmla="*/ 2064472 h 3020096"/>
                  <a:gd name="connsiteX47" fmla="*/ 2590864 w 3228213"/>
                  <a:gd name="connsiteY47" fmla="*/ 1982678 h 3020096"/>
                  <a:gd name="connsiteX48" fmla="*/ 2485354 w 3228213"/>
                  <a:gd name="connsiteY48" fmla="*/ 2335507 h 3020096"/>
                  <a:gd name="connsiteX49" fmla="*/ 2648459 w 3228213"/>
                  <a:gd name="connsiteY49" fmla="*/ 2975341 h 3020096"/>
                  <a:gd name="connsiteX0" fmla="*/ 2648459 w 3232540"/>
                  <a:gd name="connsiteY0" fmla="*/ 2975341 h 3023327"/>
                  <a:gd name="connsiteX1" fmla="*/ 2648459 w 3232540"/>
                  <a:gd name="connsiteY1" fmla="*/ 3008253 h 3023327"/>
                  <a:gd name="connsiteX2" fmla="*/ 2528913 w 3232540"/>
                  <a:gd name="connsiteY2" fmla="*/ 3016480 h 3023327"/>
                  <a:gd name="connsiteX3" fmla="*/ 699431 w 3232540"/>
                  <a:gd name="connsiteY3" fmla="*/ 3014545 h 3023327"/>
                  <a:gd name="connsiteX4" fmla="*/ 617153 w 3232540"/>
                  <a:gd name="connsiteY4" fmla="*/ 2980181 h 3023327"/>
                  <a:gd name="connsiteX5" fmla="*/ 642804 w 3232540"/>
                  <a:gd name="connsiteY5" fmla="*/ 2669460 h 3023327"/>
                  <a:gd name="connsiteX6" fmla="*/ 544070 w 3232540"/>
                  <a:gd name="connsiteY6" fmla="*/ 2132715 h 3023327"/>
                  <a:gd name="connsiteX7" fmla="*/ 418717 w 3232540"/>
                  <a:gd name="connsiteY7" fmla="*/ 1942023 h 3023327"/>
                  <a:gd name="connsiteX8" fmla="*/ 282716 w 3232540"/>
                  <a:gd name="connsiteY8" fmla="*/ 1774078 h 3023327"/>
                  <a:gd name="connsiteX9" fmla="*/ 282716 w 3232540"/>
                  <a:gd name="connsiteY9" fmla="*/ 1774078 h 3023327"/>
                  <a:gd name="connsiteX10" fmla="*/ 232865 w 3232540"/>
                  <a:gd name="connsiteY10" fmla="*/ 1706804 h 3023327"/>
                  <a:gd name="connsiteX11" fmla="*/ 205277 w 3232540"/>
                  <a:gd name="connsiteY11" fmla="*/ 1656953 h 3023327"/>
                  <a:gd name="connsiteX12" fmla="*/ 153974 w 3232540"/>
                  <a:gd name="connsiteY12" fmla="*/ 1531115 h 3023327"/>
                  <a:gd name="connsiteX13" fmla="*/ 64920 w 3232540"/>
                  <a:gd name="connsiteY13" fmla="*/ 1322516 h 3023327"/>
                  <a:gd name="connsiteX14" fmla="*/ 49433 w 3232540"/>
                  <a:gd name="connsiteY14" fmla="*/ 1245561 h 3023327"/>
                  <a:gd name="connsiteX15" fmla="*/ 66 w 3232540"/>
                  <a:gd name="connsiteY15" fmla="*/ 785287 h 3023327"/>
                  <a:gd name="connsiteX16" fmla="*/ 68308 w 3232540"/>
                  <a:gd name="connsiteY16" fmla="*/ 599435 h 3023327"/>
                  <a:gd name="connsiteX17" fmla="*/ 362090 w 3232540"/>
                  <a:gd name="connsiteY17" fmla="*/ 396643 h 3023327"/>
                  <a:gd name="connsiteX18" fmla="*/ 653452 w 3232540"/>
                  <a:gd name="connsiteY18" fmla="*/ 221439 h 3023327"/>
                  <a:gd name="connsiteX19" fmla="*/ 737182 w 3232540"/>
                  <a:gd name="connsiteY19" fmla="*/ 167716 h 3023327"/>
                  <a:gd name="connsiteX20" fmla="*/ 826720 w 3232540"/>
                  <a:gd name="connsiteY20" fmla="*/ 24455 h 3023327"/>
                  <a:gd name="connsiteX21" fmla="*/ 848984 w 3232540"/>
                  <a:gd name="connsiteY21" fmla="*/ 3159 h 3023327"/>
                  <a:gd name="connsiteX22" fmla="*/ 889639 w 3232540"/>
                  <a:gd name="connsiteY22" fmla="*/ 5095 h 3023327"/>
                  <a:gd name="connsiteX23" fmla="*/ 893995 w 3232540"/>
                  <a:gd name="connsiteY23" fmla="*/ 22035 h 3023327"/>
                  <a:gd name="connsiteX24" fmla="*/ 903191 w 3232540"/>
                  <a:gd name="connsiteY24" fmla="*/ 57850 h 3023327"/>
                  <a:gd name="connsiteX25" fmla="*/ 1505758 w 3232540"/>
                  <a:gd name="connsiteY25" fmla="*/ 756248 h 3023327"/>
                  <a:gd name="connsiteX26" fmla="*/ 1629176 w 3232540"/>
                  <a:gd name="connsiteY26" fmla="*/ 955167 h 3023327"/>
                  <a:gd name="connsiteX27" fmla="*/ 1755981 w 3232540"/>
                  <a:gd name="connsiteY27" fmla="*/ 1167639 h 3023327"/>
                  <a:gd name="connsiteX28" fmla="*/ 1873107 w 3232540"/>
                  <a:gd name="connsiteY28" fmla="*/ 1327840 h 3023327"/>
                  <a:gd name="connsiteX29" fmla="*/ 1732266 w 3232540"/>
                  <a:gd name="connsiteY29" fmla="*/ 633314 h 3023327"/>
                  <a:gd name="connsiteX30" fmla="*/ 1666443 w 3232540"/>
                  <a:gd name="connsiteY30" fmla="*/ 176912 h 3023327"/>
                  <a:gd name="connsiteX31" fmla="*/ 1671283 w 3232540"/>
                  <a:gd name="connsiteY31" fmla="*/ 159972 h 3023327"/>
                  <a:gd name="connsiteX32" fmla="*/ 1682899 w 3232540"/>
                  <a:gd name="connsiteY32" fmla="*/ 168200 h 3023327"/>
                  <a:gd name="connsiteX33" fmla="*/ 1820352 w 3232540"/>
                  <a:gd name="connsiteY33" fmla="*/ 253382 h 3023327"/>
                  <a:gd name="connsiteX34" fmla="*/ 2311118 w 3232540"/>
                  <a:gd name="connsiteY34" fmla="*/ 446978 h 3023327"/>
                  <a:gd name="connsiteX35" fmla="*/ 2636843 w 3232540"/>
                  <a:gd name="connsiteY35" fmla="*/ 723820 h 3023327"/>
                  <a:gd name="connsiteX36" fmla="*/ 2683790 w 3232540"/>
                  <a:gd name="connsiteY36" fmla="*/ 786739 h 3023327"/>
                  <a:gd name="connsiteX37" fmla="*/ 2787364 w 3232540"/>
                  <a:gd name="connsiteY37" fmla="*/ 919352 h 3023327"/>
                  <a:gd name="connsiteX38" fmla="*/ 3089858 w 3232540"/>
                  <a:gd name="connsiteY38" fmla="*/ 1364139 h 3023327"/>
                  <a:gd name="connsiteX39" fmla="*/ 3109701 w 3232540"/>
                  <a:gd name="connsiteY39" fmla="*/ 1394146 h 3023327"/>
                  <a:gd name="connsiteX40" fmla="*/ 3134869 w 3232540"/>
                  <a:gd name="connsiteY40" fmla="*/ 1436737 h 3023327"/>
                  <a:gd name="connsiteX41" fmla="*/ 3177460 w 3232540"/>
                  <a:gd name="connsiteY41" fmla="*/ 1558703 h 3023327"/>
                  <a:gd name="connsiteX42" fmla="*/ 3220051 w 3232540"/>
                  <a:gd name="connsiteY42" fmla="*/ 1770690 h 3023327"/>
                  <a:gd name="connsiteX43" fmla="*/ 3231183 w 3232540"/>
                  <a:gd name="connsiteY43" fmla="*/ 1852485 h 3023327"/>
                  <a:gd name="connsiteX44" fmla="*/ 3203111 w 3232540"/>
                  <a:gd name="connsiteY44" fmla="*/ 1957027 h 3023327"/>
                  <a:gd name="connsiteX45" fmla="*/ 3175524 w 3232540"/>
                  <a:gd name="connsiteY45" fmla="*/ 1987518 h 3023327"/>
                  <a:gd name="connsiteX46" fmla="*/ 2777200 w 3232540"/>
                  <a:gd name="connsiteY46" fmla="*/ 2064472 h 3023327"/>
                  <a:gd name="connsiteX47" fmla="*/ 2384298 w 3232540"/>
                  <a:gd name="connsiteY47" fmla="*/ 1825688 h 3023327"/>
                  <a:gd name="connsiteX48" fmla="*/ 2485354 w 3232540"/>
                  <a:gd name="connsiteY48" fmla="*/ 2335507 h 3023327"/>
                  <a:gd name="connsiteX49" fmla="*/ 2648459 w 3232540"/>
                  <a:gd name="connsiteY49" fmla="*/ 2975341 h 3023327"/>
                  <a:gd name="connsiteX0" fmla="*/ 2648459 w 3232540"/>
                  <a:gd name="connsiteY0" fmla="*/ 2975341 h 3023327"/>
                  <a:gd name="connsiteX1" fmla="*/ 2648459 w 3232540"/>
                  <a:gd name="connsiteY1" fmla="*/ 3008253 h 3023327"/>
                  <a:gd name="connsiteX2" fmla="*/ 2528913 w 3232540"/>
                  <a:gd name="connsiteY2" fmla="*/ 3016480 h 3023327"/>
                  <a:gd name="connsiteX3" fmla="*/ 699431 w 3232540"/>
                  <a:gd name="connsiteY3" fmla="*/ 3014545 h 3023327"/>
                  <a:gd name="connsiteX4" fmla="*/ 617153 w 3232540"/>
                  <a:gd name="connsiteY4" fmla="*/ 2980181 h 3023327"/>
                  <a:gd name="connsiteX5" fmla="*/ 642804 w 3232540"/>
                  <a:gd name="connsiteY5" fmla="*/ 2669460 h 3023327"/>
                  <a:gd name="connsiteX6" fmla="*/ 544070 w 3232540"/>
                  <a:gd name="connsiteY6" fmla="*/ 2132715 h 3023327"/>
                  <a:gd name="connsiteX7" fmla="*/ 418717 w 3232540"/>
                  <a:gd name="connsiteY7" fmla="*/ 1942023 h 3023327"/>
                  <a:gd name="connsiteX8" fmla="*/ 282716 w 3232540"/>
                  <a:gd name="connsiteY8" fmla="*/ 1774078 h 3023327"/>
                  <a:gd name="connsiteX9" fmla="*/ 282716 w 3232540"/>
                  <a:gd name="connsiteY9" fmla="*/ 1774078 h 3023327"/>
                  <a:gd name="connsiteX10" fmla="*/ 232865 w 3232540"/>
                  <a:gd name="connsiteY10" fmla="*/ 1706804 h 3023327"/>
                  <a:gd name="connsiteX11" fmla="*/ 205277 w 3232540"/>
                  <a:gd name="connsiteY11" fmla="*/ 1656953 h 3023327"/>
                  <a:gd name="connsiteX12" fmla="*/ 153974 w 3232540"/>
                  <a:gd name="connsiteY12" fmla="*/ 1531115 h 3023327"/>
                  <a:gd name="connsiteX13" fmla="*/ 64920 w 3232540"/>
                  <a:gd name="connsiteY13" fmla="*/ 1322516 h 3023327"/>
                  <a:gd name="connsiteX14" fmla="*/ 49433 w 3232540"/>
                  <a:gd name="connsiteY14" fmla="*/ 1245561 h 3023327"/>
                  <a:gd name="connsiteX15" fmla="*/ 66 w 3232540"/>
                  <a:gd name="connsiteY15" fmla="*/ 785287 h 3023327"/>
                  <a:gd name="connsiteX16" fmla="*/ 68308 w 3232540"/>
                  <a:gd name="connsiteY16" fmla="*/ 599435 h 3023327"/>
                  <a:gd name="connsiteX17" fmla="*/ 362090 w 3232540"/>
                  <a:gd name="connsiteY17" fmla="*/ 396643 h 3023327"/>
                  <a:gd name="connsiteX18" fmla="*/ 653452 w 3232540"/>
                  <a:gd name="connsiteY18" fmla="*/ 221439 h 3023327"/>
                  <a:gd name="connsiteX19" fmla="*/ 737182 w 3232540"/>
                  <a:gd name="connsiteY19" fmla="*/ 167716 h 3023327"/>
                  <a:gd name="connsiteX20" fmla="*/ 826720 w 3232540"/>
                  <a:gd name="connsiteY20" fmla="*/ 24455 h 3023327"/>
                  <a:gd name="connsiteX21" fmla="*/ 848984 w 3232540"/>
                  <a:gd name="connsiteY21" fmla="*/ 3159 h 3023327"/>
                  <a:gd name="connsiteX22" fmla="*/ 889639 w 3232540"/>
                  <a:gd name="connsiteY22" fmla="*/ 5095 h 3023327"/>
                  <a:gd name="connsiteX23" fmla="*/ 893995 w 3232540"/>
                  <a:gd name="connsiteY23" fmla="*/ 22035 h 3023327"/>
                  <a:gd name="connsiteX24" fmla="*/ 903191 w 3232540"/>
                  <a:gd name="connsiteY24" fmla="*/ 57850 h 3023327"/>
                  <a:gd name="connsiteX25" fmla="*/ 1505758 w 3232540"/>
                  <a:gd name="connsiteY25" fmla="*/ 756248 h 3023327"/>
                  <a:gd name="connsiteX26" fmla="*/ 1629176 w 3232540"/>
                  <a:gd name="connsiteY26" fmla="*/ 955167 h 3023327"/>
                  <a:gd name="connsiteX27" fmla="*/ 1755981 w 3232540"/>
                  <a:gd name="connsiteY27" fmla="*/ 1167639 h 3023327"/>
                  <a:gd name="connsiteX28" fmla="*/ 1873107 w 3232540"/>
                  <a:gd name="connsiteY28" fmla="*/ 1327840 h 3023327"/>
                  <a:gd name="connsiteX29" fmla="*/ 1732266 w 3232540"/>
                  <a:gd name="connsiteY29" fmla="*/ 633314 h 3023327"/>
                  <a:gd name="connsiteX30" fmla="*/ 1666443 w 3232540"/>
                  <a:gd name="connsiteY30" fmla="*/ 176912 h 3023327"/>
                  <a:gd name="connsiteX31" fmla="*/ 1671283 w 3232540"/>
                  <a:gd name="connsiteY31" fmla="*/ 159972 h 3023327"/>
                  <a:gd name="connsiteX32" fmla="*/ 1682899 w 3232540"/>
                  <a:gd name="connsiteY32" fmla="*/ 168200 h 3023327"/>
                  <a:gd name="connsiteX33" fmla="*/ 1820352 w 3232540"/>
                  <a:gd name="connsiteY33" fmla="*/ 253382 h 3023327"/>
                  <a:gd name="connsiteX34" fmla="*/ 2311118 w 3232540"/>
                  <a:gd name="connsiteY34" fmla="*/ 446978 h 3023327"/>
                  <a:gd name="connsiteX35" fmla="*/ 2636843 w 3232540"/>
                  <a:gd name="connsiteY35" fmla="*/ 723820 h 3023327"/>
                  <a:gd name="connsiteX36" fmla="*/ 2683790 w 3232540"/>
                  <a:gd name="connsiteY36" fmla="*/ 786739 h 3023327"/>
                  <a:gd name="connsiteX37" fmla="*/ 2787364 w 3232540"/>
                  <a:gd name="connsiteY37" fmla="*/ 919352 h 3023327"/>
                  <a:gd name="connsiteX38" fmla="*/ 3089858 w 3232540"/>
                  <a:gd name="connsiteY38" fmla="*/ 1364139 h 3023327"/>
                  <a:gd name="connsiteX39" fmla="*/ 3109701 w 3232540"/>
                  <a:gd name="connsiteY39" fmla="*/ 1394146 h 3023327"/>
                  <a:gd name="connsiteX40" fmla="*/ 3134869 w 3232540"/>
                  <a:gd name="connsiteY40" fmla="*/ 1436737 h 3023327"/>
                  <a:gd name="connsiteX41" fmla="*/ 3177460 w 3232540"/>
                  <a:gd name="connsiteY41" fmla="*/ 1558703 h 3023327"/>
                  <a:gd name="connsiteX42" fmla="*/ 3220051 w 3232540"/>
                  <a:gd name="connsiteY42" fmla="*/ 1770690 h 3023327"/>
                  <a:gd name="connsiteX43" fmla="*/ 3231183 w 3232540"/>
                  <a:gd name="connsiteY43" fmla="*/ 1852485 h 3023327"/>
                  <a:gd name="connsiteX44" fmla="*/ 3203111 w 3232540"/>
                  <a:gd name="connsiteY44" fmla="*/ 1957027 h 3023327"/>
                  <a:gd name="connsiteX45" fmla="*/ 3175524 w 3232540"/>
                  <a:gd name="connsiteY45" fmla="*/ 1987518 h 3023327"/>
                  <a:gd name="connsiteX46" fmla="*/ 2763429 w 3232540"/>
                  <a:gd name="connsiteY46" fmla="*/ 2050701 h 3023327"/>
                  <a:gd name="connsiteX47" fmla="*/ 2384298 w 3232540"/>
                  <a:gd name="connsiteY47" fmla="*/ 1825688 h 3023327"/>
                  <a:gd name="connsiteX48" fmla="*/ 2485354 w 3232540"/>
                  <a:gd name="connsiteY48" fmla="*/ 2335507 h 3023327"/>
                  <a:gd name="connsiteX49" fmla="*/ 2648459 w 3232540"/>
                  <a:gd name="connsiteY49" fmla="*/ 2975341 h 3023327"/>
                  <a:gd name="connsiteX0" fmla="*/ 2648459 w 3232540"/>
                  <a:gd name="connsiteY0" fmla="*/ 2975341 h 3023327"/>
                  <a:gd name="connsiteX1" fmla="*/ 2648459 w 3232540"/>
                  <a:gd name="connsiteY1" fmla="*/ 3008253 h 3023327"/>
                  <a:gd name="connsiteX2" fmla="*/ 2528913 w 3232540"/>
                  <a:gd name="connsiteY2" fmla="*/ 3016480 h 3023327"/>
                  <a:gd name="connsiteX3" fmla="*/ 699431 w 3232540"/>
                  <a:gd name="connsiteY3" fmla="*/ 3014545 h 3023327"/>
                  <a:gd name="connsiteX4" fmla="*/ 617153 w 3232540"/>
                  <a:gd name="connsiteY4" fmla="*/ 2980181 h 3023327"/>
                  <a:gd name="connsiteX5" fmla="*/ 642804 w 3232540"/>
                  <a:gd name="connsiteY5" fmla="*/ 2669460 h 3023327"/>
                  <a:gd name="connsiteX6" fmla="*/ 544070 w 3232540"/>
                  <a:gd name="connsiteY6" fmla="*/ 2132715 h 3023327"/>
                  <a:gd name="connsiteX7" fmla="*/ 418717 w 3232540"/>
                  <a:gd name="connsiteY7" fmla="*/ 1942023 h 3023327"/>
                  <a:gd name="connsiteX8" fmla="*/ 282716 w 3232540"/>
                  <a:gd name="connsiteY8" fmla="*/ 1774078 h 3023327"/>
                  <a:gd name="connsiteX9" fmla="*/ 282716 w 3232540"/>
                  <a:gd name="connsiteY9" fmla="*/ 1774078 h 3023327"/>
                  <a:gd name="connsiteX10" fmla="*/ 232865 w 3232540"/>
                  <a:gd name="connsiteY10" fmla="*/ 1706804 h 3023327"/>
                  <a:gd name="connsiteX11" fmla="*/ 205277 w 3232540"/>
                  <a:gd name="connsiteY11" fmla="*/ 1656953 h 3023327"/>
                  <a:gd name="connsiteX12" fmla="*/ 153974 w 3232540"/>
                  <a:gd name="connsiteY12" fmla="*/ 1531115 h 3023327"/>
                  <a:gd name="connsiteX13" fmla="*/ 64920 w 3232540"/>
                  <a:gd name="connsiteY13" fmla="*/ 1322516 h 3023327"/>
                  <a:gd name="connsiteX14" fmla="*/ 49433 w 3232540"/>
                  <a:gd name="connsiteY14" fmla="*/ 1245561 h 3023327"/>
                  <a:gd name="connsiteX15" fmla="*/ 66 w 3232540"/>
                  <a:gd name="connsiteY15" fmla="*/ 785287 h 3023327"/>
                  <a:gd name="connsiteX16" fmla="*/ 68308 w 3232540"/>
                  <a:gd name="connsiteY16" fmla="*/ 599435 h 3023327"/>
                  <a:gd name="connsiteX17" fmla="*/ 362090 w 3232540"/>
                  <a:gd name="connsiteY17" fmla="*/ 396643 h 3023327"/>
                  <a:gd name="connsiteX18" fmla="*/ 653452 w 3232540"/>
                  <a:gd name="connsiteY18" fmla="*/ 221439 h 3023327"/>
                  <a:gd name="connsiteX19" fmla="*/ 737182 w 3232540"/>
                  <a:gd name="connsiteY19" fmla="*/ 167716 h 3023327"/>
                  <a:gd name="connsiteX20" fmla="*/ 826720 w 3232540"/>
                  <a:gd name="connsiteY20" fmla="*/ 24455 h 3023327"/>
                  <a:gd name="connsiteX21" fmla="*/ 848984 w 3232540"/>
                  <a:gd name="connsiteY21" fmla="*/ 3159 h 3023327"/>
                  <a:gd name="connsiteX22" fmla="*/ 889639 w 3232540"/>
                  <a:gd name="connsiteY22" fmla="*/ 5095 h 3023327"/>
                  <a:gd name="connsiteX23" fmla="*/ 893995 w 3232540"/>
                  <a:gd name="connsiteY23" fmla="*/ 22035 h 3023327"/>
                  <a:gd name="connsiteX24" fmla="*/ 903191 w 3232540"/>
                  <a:gd name="connsiteY24" fmla="*/ 57850 h 3023327"/>
                  <a:gd name="connsiteX25" fmla="*/ 1505758 w 3232540"/>
                  <a:gd name="connsiteY25" fmla="*/ 756248 h 3023327"/>
                  <a:gd name="connsiteX26" fmla="*/ 1629176 w 3232540"/>
                  <a:gd name="connsiteY26" fmla="*/ 955167 h 3023327"/>
                  <a:gd name="connsiteX27" fmla="*/ 1755981 w 3232540"/>
                  <a:gd name="connsiteY27" fmla="*/ 1167639 h 3023327"/>
                  <a:gd name="connsiteX28" fmla="*/ 1873107 w 3232540"/>
                  <a:gd name="connsiteY28" fmla="*/ 1327840 h 3023327"/>
                  <a:gd name="connsiteX29" fmla="*/ 1732266 w 3232540"/>
                  <a:gd name="connsiteY29" fmla="*/ 633314 h 3023327"/>
                  <a:gd name="connsiteX30" fmla="*/ 1666443 w 3232540"/>
                  <a:gd name="connsiteY30" fmla="*/ 176912 h 3023327"/>
                  <a:gd name="connsiteX31" fmla="*/ 1671283 w 3232540"/>
                  <a:gd name="connsiteY31" fmla="*/ 159972 h 3023327"/>
                  <a:gd name="connsiteX32" fmla="*/ 1682899 w 3232540"/>
                  <a:gd name="connsiteY32" fmla="*/ 168200 h 3023327"/>
                  <a:gd name="connsiteX33" fmla="*/ 1820352 w 3232540"/>
                  <a:gd name="connsiteY33" fmla="*/ 253382 h 3023327"/>
                  <a:gd name="connsiteX34" fmla="*/ 2311118 w 3232540"/>
                  <a:gd name="connsiteY34" fmla="*/ 446978 h 3023327"/>
                  <a:gd name="connsiteX35" fmla="*/ 2636843 w 3232540"/>
                  <a:gd name="connsiteY35" fmla="*/ 723820 h 3023327"/>
                  <a:gd name="connsiteX36" fmla="*/ 2683790 w 3232540"/>
                  <a:gd name="connsiteY36" fmla="*/ 786739 h 3023327"/>
                  <a:gd name="connsiteX37" fmla="*/ 2787364 w 3232540"/>
                  <a:gd name="connsiteY37" fmla="*/ 919352 h 3023327"/>
                  <a:gd name="connsiteX38" fmla="*/ 3089858 w 3232540"/>
                  <a:gd name="connsiteY38" fmla="*/ 1364139 h 3023327"/>
                  <a:gd name="connsiteX39" fmla="*/ 3109701 w 3232540"/>
                  <a:gd name="connsiteY39" fmla="*/ 1394146 h 3023327"/>
                  <a:gd name="connsiteX40" fmla="*/ 3134869 w 3232540"/>
                  <a:gd name="connsiteY40" fmla="*/ 1436737 h 3023327"/>
                  <a:gd name="connsiteX41" fmla="*/ 3177460 w 3232540"/>
                  <a:gd name="connsiteY41" fmla="*/ 1558703 h 3023327"/>
                  <a:gd name="connsiteX42" fmla="*/ 3220051 w 3232540"/>
                  <a:gd name="connsiteY42" fmla="*/ 1770690 h 3023327"/>
                  <a:gd name="connsiteX43" fmla="*/ 3231183 w 3232540"/>
                  <a:gd name="connsiteY43" fmla="*/ 1852485 h 3023327"/>
                  <a:gd name="connsiteX44" fmla="*/ 3203111 w 3232540"/>
                  <a:gd name="connsiteY44" fmla="*/ 1957027 h 3023327"/>
                  <a:gd name="connsiteX45" fmla="*/ 3175524 w 3232540"/>
                  <a:gd name="connsiteY45" fmla="*/ 1987518 h 3023327"/>
                  <a:gd name="connsiteX46" fmla="*/ 2763429 w 3232540"/>
                  <a:gd name="connsiteY46" fmla="*/ 2050701 h 3023327"/>
                  <a:gd name="connsiteX47" fmla="*/ 2384298 w 3232540"/>
                  <a:gd name="connsiteY47" fmla="*/ 1825688 h 3023327"/>
                  <a:gd name="connsiteX48" fmla="*/ 2407026 w 3232540"/>
                  <a:gd name="connsiteY48" fmla="*/ 2052784 h 3023327"/>
                  <a:gd name="connsiteX49" fmla="*/ 2485354 w 3232540"/>
                  <a:gd name="connsiteY49" fmla="*/ 2335507 h 3023327"/>
                  <a:gd name="connsiteX50" fmla="*/ 2648459 w 3232540"/>
                  <a:gd name="connsiteY50" fmla="*/ 2975341 h 3023327"/>
                  <a:gd name="connsiteX0" fmla="*/ 2648459 w 3232540"/>
                  <a:gd name="connsiteY0" fmla="*/ 2975341 h 3023327"/>
                  <a:gd name="connsiteX1" fmla="*/ 2648459 w 3232540"/>
                  <a:gd name="connsiteY1" fmla="*/ 3008253 h 3023327"/>
                  <a:gd name="connsiteX2" fmla="*/ 2528913 w 3232540"/>
                  <a:gd name="connsiteY2" fmla="*/ 3016480 h 3023327"/>
                  <a:gd name="connsiteX3" fmla="*/ 699431 w 3232540"/>
                  <a:gd name="connsiteY3" fmla="*/ 3014545 h 3023327"/>
                  <a:gd name="connsiteX4" fmla="*/ 617153 w 3232540"/>
                  <a:gd name="connsiteY4" fmla="*/ 2980181 h 3023327"/>
                  <a:gd name="connsiteX5" fmla="*/ 642804 w 3232540"/>
                  <a:gd name="connsiteY5" fmla="*/ 2669460 h 3023327"/>
                  <a:gd name="connsiteX6" fmla="*/ 544070 w 3232540"/>
                  <a:gd name="connsiteY6" fmla="*/ 2132715 h 3023327"/>
                  <a:gd name="connsiteX7" fmla="*/ 418717 w 3232540"/>
                  <a:gd name="connsiteY7" fmla="*/ 1942023 h 3023327"/>
                  <a:gd name="connsiteX8" fmla="*/ 282716 w 3232540"/>
                  <a:gd name="connsiteY8" fmla="*/ 1774078 h 3023327"/>
                  <a:gd name="connsiteX9" fmla="*/ 282716 w 3232540"/>
                  <a:gd name="connsiteY9" fmla="*/ 1774078 h 3023327"/>
                  <a:gd name="connsiteX10" fmla="*/ 232865 w 3232540"/>
                  <a:gd name="connsiteY10" fmla="*/ 1706804 h 3023327"/>
                  <a:gd name="connsiteX11" fmla="*/ 205277 w 3232540"/>
                  <a:gd name="connsiteY11" fmla="*/ 1656953 h 3023327"/>
                  <a:gd name="connsiteX12" fmla="*/ 153974 w 3232540"/>
                  <a:gd name="connsiteY12" fmla="*/ 1531115 h 3023327"/>
                  <a:gd name="connsiteX13" fmla="*/ 64920 w 3232540"/>
                  <a:gd name="connsiteY13" fmla="*/ 1322516 h 3023327"/>
                  <a:gd name="connsiteX14" fmla="*/ 49433 w 3232540"/>
                  <a:gd name="connsiteY14" fmla="*/ 1245561 h 3023327"/>
                  <a:gd name="connsiteX15" fmla="*/ 66 w 3232540"/>
                  <a:gd name="connsiteY15" fmla="*/ 785287 h 3023327"/>
                  <a:gd name="connsiteX16" fmla="*/ 68308 w 3232540"/>
                  <a:gd name="connsiteY16" fmla="*/ 599435 h 3023327"/>
                  <a:gd name="connsiteX17" fmla="*/ 362090 w 3232540"/>
                  <a:gd name="connsiteY17" fmla="*/ 396643 h 3023327"/>
                  <a:gd name="connsiteX18" fmla="*/ 653452 w 3232540"/>
                  <a:gd name="connsiteY18" fmla="*/ 221439 h 3023327"/>
                  <a:gd name="connsiteX19" fmla="*/ 737182 w 3232540"/>
                  <a:gd name="connsiteY19" fmla="*/ 167716 h 3023327"/>
                  <a:gd name="connsiteX20" fmla="*/ 826720 w 3232540"/>
                  <a:gd name="connsiteY20" fmla="*/ 24455 h 3023327"/>
                  <a:gd name="connsiteX21" fmla="*/ 848984 w 3232540"/>
                  <a:gd name="connsiteY21" fmla="*/ 3159 h 3023327"/>
                  <a:gd name="connsiteX22" fmla="*/ 889639 w 3232540"/>
                  <a:gd name="connsiteY22" fmla="*/ 5095 h 3023327"/>
                  <a:gd name="connsiteX23" fmla="*/ 893995 w 3232540"/>
                  <a:gd name="connsiteY23" fmla="*/ 22035 h 3023327"/>
                  <a:gd name="connsiteX24" fmla="*/ 903191 w 3232540"/>
                  <a:gd name="connsiteY24" fmla="*/ 57850 h 3023327"/>
                  <a:gd name="connsiteX25" fmla="*/ 1505758 w 3232540"/>
                  <a:gd name="connsiteY25" fmla="*/ 756248 h 3023327"/>
                  <a:gd name="connsiteX26" fmla="*/ 1629176 w 3232540"/>
                  <a:gd name="connsiteY26" fmla="*/ 955167 h 3023327"/>
                  <a:gd name="connsiteX27" fmla="*/ 1755981 w 3232540"/>
                  <a:gd name="connsiteY27" fmla="*/ 1167639 h 3023327"/>
                  <a:gd name="connsiteX28" fmla="*/ 1873107 w 3232540"/>
                  <a:gd name="connsiteY28" fmla="*/ 1327840 h 3023327"/>
                  <a:gd name="connsiteX29" fmla="*/ 1732266 w 3232540"/>
                  <a:gd name="connsiteY29" fmla="*/ 633314 h 3023327"/>
                  <a:gd name="connsiteX30" fmla="*/ 1666443 w 3232540"/>
                  <a:gd name="connsiteY30" fmla="*/ 176912 h 3023327"/>
                  <a:gd name="connsiteX31" fmla="*/ 1671283 w 3232540"/>
                  <a:gd name="connsiteY31" fmla="*/ 159972 h 3023327"/>
                  <a:gd name="connsiteX32" fmla="*/ 1682899 w 3232540"/>
                  <a:gd name="connsiteY32" fmla="*/ 168200 h 3023327"/>
                  <a:gd name="connsiteX33" fmla="*/ 1820352 w 3232540"/>
                  <a:gd name="connsiteY33" fmla="*/ 253382 h 3023327"/>
                  <a:gd name="connsiteX34" fmla="*/ 2311118 w 3232540"/>
                  <a:gd name="connsiteY34" fmla="*/ 446978 h 3023327"/>
                  <a:gd name="connsiteX35" fmla="*/ 2636843 w 3232540"/>
                  <a:gd name="connsiteY35" fmla="*/ 723820 h 3023327"/>
                  <a:gd name="connsiteX36" fmla="*/ 2683790 w 3232540"/>
                  <a:gd name="connsiteY36" fmla="*/ 786739 h 3023327"/>
                  <a:gd name="connsiteX37" fmla="*/ 2787364 w 3232540"/>
                  <a:gd name="connsiteY37" fmla="*/ 919352 h 3023327"/>
                  <a:gd name="connsiteX38" fmla="*/ 3089858 w 3232540"/>
                  <a:gd name="connsiteY38" fmla="*/ 1364139 h 3023327"/>
                  <a:gd name="connsiteX39" fmla="*/ 3109701 w 3232540"/>
                  <a:gd name="connsiteY39" fmla="*/ 1394146 h 3023327"/>
                  <a:gd name="connsiteX40" fmla="*/ 3134869 w 3232540"/>
                  <a:gd name="connsiteY40" fmla="*/ 1436737 h 3023327"/>
                  <a:gd name="connsiteX41" fmla="*/ 3177460 w 3232540"/>
                  <a:gd name="connsiteY41" fmla="*/ 1558703 h 3023327"/>
                  <a:gd name="connsiteX42" fmla="*/ 3220051 w 3232540"/>
                  <a:gd name="connsiteY42" fmla="*/ 1770690 h 3023327"/>
                  <a:gd name="connsiteX43" fmla="*/ 3231183 w 3232540"/>
                  <a:gd name="connsiteY43" fmla="*/ 1852485 h 3023327"/>
                  <a:gd name="connsiteX44" fmla="*/ 3203111 w 3232540"/>
                  <a:gd name="connsiteY44" fmla="*/ 1957027 h 3023327"/>
                  <a:gd name="connsiteX45" fmla="*/ 3175524 w 3232540"/>
                  <a:gd name="connsiteY45" fmla="*/ 1987518 h 3023327"/>
                  <a:gd name="connsiteX46" fmla="*/ 2763429 w 3232540"/>
                  <a:gd name="connsiteY46" fmla="*/ 2050701 h 3023327"/>
                  <a:gd name="connsiteX47" fmla="*/ 2384298 w 3232540"/>
                  <a:gd name="connsiteY47" fmla="*/ 1825688 h 3023327"/>
                  <a:gd name="connsiteX48" fmla="*/ 2324399 w 3232540"/>
                  <a:gd name="connsiteY48" fmla="*/ 1972912 h 3023327"/>
                  <a:gd name="connsiteX49" fmla="*/ 2485354 w 3232540"/>
                  <a:gd name="connsiteY49" fmla="*/ 2335507 h 3023327"/>
                  <a:gd name="connsiteX50" fmla="*/ 2648459 w 3232540"/>
                  <a:gd name="connsiteY50" fmla="*/ 2975341 h 3023327"/>
                  <a:gd name="connsiteX0" fmla="*/ 2648459 w 3232540"/>
                  <a:gd name="connsiteY0" fmla="*/ 2975341 h 3023327"/>
                  <a:gd name="connsiteX1" fmla="*/ 2648459 w 3232540"/>
                  <a:gd name="connsiteY1" fmla="*/ 3008253 h 3023327"/>
                  <a:gd name="connsiteX2" fmla="*/ 2528913 w 3232540"/>
                  <a:gd name="connsiteY2" fmla="*/ 3016480 h 3023327"/>
                  <a:gd name="connsiteX3" fmla="*/ 699431 w 3232540"/>
                  <a:gd name="connsiteY3" fmla="*/ 3014545 h 3023327"/>
                  <a:gd name="connsiteX4" fmla="*/ 617153 w 3232540"/>
                  <a:gd name="connsiteY4" fmla="*/ 2980181 h 3023327"/>
                  <a:gd name="connsiteX5" fmla="*/ 642804 w 3232540"/>
                  <a:gd name="connsiteY5" fmla="*/ 2669460 h 3023327"/>
                  <a:gd name="connsiteX6" fmla="*/ 544070 w 3232540"/>
                  <a:gd name="connsiteY6" fmla="*/ 2132715 h 3023327"/>
                  <a:gd name="connsiteX7" fmla="*/ 418717 w 3232540"/>
                  <a:gd name="connsiteY7" fmla="*/ 1942023 h 3023327"/>
                  <a:gd name="connsiteX8" fmla="*/ 282716 w 3232540"/>
                  <a:gd name="connsiteY8" fmla="*/ 1774078 h 3023327"/>
                  <a:gd name="connsiteX9" fmla="*/ 282716 w 3232540"/>
                  <a:gd name="connsiteY9" fmla="*/ 1774078 h 3023327"/>
                  <a:gd name="connsiteX10" fmla="*/ 232865 w 3232540"/>
                  <a:gd name="connsiteY10" fmla="*/ 1706804 h 3023327"/>
                  <a:gd name="connsiteX11" fmla="*/ 205277 w 3232540"/>
                  <a:gd name="connsiteY11" fmla="*/ 1656953 h 3023327"/>
                  <a:gd name="connsiteX12" fmla="*/ 153974 w 3232540"/>
                  <a:gd name="connsiteY12" fmla="*/ 1531115 h 3023327"/>
                  <a:gd name="connsiteX13" fmla="*/ 64920 w 3232540"/>
                  <a:gd name="connsiteY13" fmla="*/ 1322516 h 3023327"/>
                  <a:gd name="connsiteX14" fmla="*/ 49433 w 3232540"/>
                  <a:gd name="connsiteY14" fmla="*/ 1245561 h 3023327"/>
                  <a:gd name="connsiteX15" fmla="*/ 66 w 3232540"/>
                  <a:gd name="connsiteY15" fmla="*/ 785287 h 3023327"/>
                  <a:gd name="connsiteX16" fmla="*/ 68308 w 3232540"/>
                  <a:gd name="connsiteY16" fmla="*/ 599435 h 3023327"/>
                  <a:gd name="connsiteX17" fmla="*/ 362090 w 3232540"/>
                  <a:gd name="connsiteY17" fmla="*/ 396643 h 3023327"/>
                  <a:gd name="connsiteX18" fmla="*/ 653452 w 3232540"/>
                  <a:gd name="connsiteY18" fmla="*/ 221439 h 3023327"/>
                  <a:gd name="connsiteX19" fmla="*/ 737182 w 3232540"/>
                  <a:gd name="connsiteY19" fmla="*/ 167716 h 3023327"/>
                  <a:gd name="connsiteX20" fmla="*/ 826720 w 3232540"/>
                  <a:gd name="connsiteY20" fmla="*/ 24455 h 3023327"/>
                  <a:gd name="connsiteX21" fmla="*/ 848984 w 3232540"/>
                  <a:gd name="connsiteY21" fmla="*/ 3159 h 3023327"/>
                  <a:gd name="connsiteX22" fmla="*/ 889639 w 3232540"/>
                  <a:gd name="connsiteY22" fmla="*/ 5095 h 3023327"/>
                  <a:gd name="connsiteX23" fmla="*/ 893995 w 3232540"/>
                  <a:gd name="connsiteY23" fmla="*/ 22035 h 3023327"/>
                  <a:gd name="connsiteX24" fmla="*/ 903191 w 3232540"/>
                  <a:gd name="connsiteY24" fmla="*/ 57850 h 3023327"/>
                  <a:gd name="connsiteX25" fmla="*/ 1505758 w 3232540"/>
                  <a:gd name="connsiteY25" fmla="*/ 756248 h 3023327"/>
                  <a:gd name="connsiteX26" fmla="*/ 1629176 w 3232540"/>
                  <a:gd name="connsiteY26" fmla="*/ 955167 h 3023327"/>
                  <a:gd name="connsiteX27" fmla="*/ 1755981 w 3232540"/>
                  <a:gd name="connsiteY27" fmla="*/ 1167639 h 3023327"/>
                  <a:gd name="connsiteX28" fmla="*/ 1873107 w 3232540"/>
                  <a:gd name="connsiteY28" fmla="*/ 1327840 h 3023327"/>
                  <a:gd name="connsiteX29" fmla="*/ 1732266 w 3232540"/>
                  <a:gd name="connsiteY29" fmla="*/ 633314 h 3023327"/>
                  <a:gd name="connsiteX30" fmla="*/ 1666443 w 3232540"/>
                  <a:gd name="connsiteY30" fmla="*/ 176912 h 3023327"/>
                  <a:gd name="connsiteX31" fmla="*/ 1671283 w 3232540"/>
                  <a:gd name="connsiteY31" fmla="*/ 159972 h 3023327"/>
                  <a:gd name="connsiteX32" fmla="*/ 1682899 w 3232540"/>
                  <a:gd name="connsiteY32" fmla="*/ 168200 h 3023327"/>
                  <a:gd name="connsiteX33" fmla="*/ 1820352 w 3232540"/>
                  <a:gd name="connsiteY33" fmla="*/ 253382 h 3023327"/>
                  <a:gd name="connsiteX34" fmla="*/ 2311118 w 3232540"/>
                  <a:gd name="connsiteY34" fmla="*/ 446978 h 3023327"/>
                  <a:gd name="connsiteX35" fmla="*/ 2636843 w 3232540"/>
                  <a:gd name="connsiteY35" fmla="*/ 723820 h 3023327"/>
                  <a:gd name="connsiteX36" fmla="*/ 2683790 w 3232540"/>
                  <a:gd name="connsiteY36" fmla="*/ 786739 h 3023327"/>
                  <a:gd name="connsiteX37" fmla="*/ 2787364 w 3232540"/>
                  <a:gd name="connsiteY37" fmla="*/ 919352 h 3023327"/>
                  <a:gd name="connsiteX38" fmla="*/ 3089858 w 3232540"/>
                  <a:gd name="connsiteY38" fmla="*/ 1364139 h 3023327"/>
                  <a:gd name="connsiteX39" fmla="*/ 3109701 w 3232540"/>
                  <a:gd name="connsiteY39" fmla="*/ 1394146 h 3023327"/>
                  <a:gd name="connsiteX40" fmla="*/ 3134869 w 3232540"/>
                  <a:gd name="connsiteY40" fmla="*/ 1436737 h 3023327"/>
                  <a:gd name="connsiteX41" fmla="*/ 3177460 w 3232540"/>
                  <a:gd name="connsiteY41" fmla="*/ 1558703 h 3023327"/>
                  <a:gd name="connsiteX42" fmla="*/ 3220051 w 3232540"/>
                  <a:gd name="connsiteY42" fmla="*/ 1770690 h 3023327"/>
                  <a:gd name="connsiteX43" fmla="*/ 3231183 w 3232540"/>
                  <a:gd name="connsiteY43" fmla="*/ 1852485 h 3023327"/>
                  <a:gd name="connsiteX44" fmla="*/ 3203111 w 3232540"/>
                  <a:gd name="connsiteY44" fmla="*/ 1957027 h 3023327"/>
                  <a:gd name="connsiteX45" fmla="*/ 3175524 w 3232540"/>
                  <a:gd name="connsiteY45" fmla="*/ 1987518 h 3023327"/>
                  <a:gd name="connsiteX46" fmla="*/ 2763429 w 3232540"/>
                  <a:gd name="connsiteY46" fmla="*/ 2050701 h 3023327"/>
                  <a:gd name="connsiteX47" fmla="*/ 2384298 w 3232540"/>
                  <a:gd name="connsiteY47" fmla="*/ 1825688 h 3023327"/>
                  <a:gd name="connsiteX48" fmla="*/ 2324399 w 3232540"/>
                  <a:gd name="connsiteY48" fmla="*/ 1972912 h 3023327"/>
                  <a:gd name="connsiteX49" fmla="*/ 2485354 w 3232540"/>
                  <a:gd name="connsiteY49" fmla="*/ 2335507 h 3023327"/>
                  <a:gd name="connsiteX50" fmla="*/ 2648459 w 3232540"/>
                  <a:gd name="connsiteY50" fmla="*/ 2975341 h 3023327"/>
                  <a:gd name="connsiteX0" fmla="*/ 2648459 w 3232540"/>
                  <a:gd name="connsiteY0" fmla="*/ 2975341 h 3023327"/>
                  <a:gd name="connsiteX1" fmla="*/ 2648459 w 3232540"/>
                  <a:gd name="connsiteY1" fmla="*/ 3008253 h 3023327"/>
                  <a:gd name="connsiteX2" fmla="*/ 2528913 w 3232540"/>
                  <a:gd name="connsiteY2" fmla="*/ 3016480 h 3023327"/>
                  <a:gd name="connsiteX3" fmla="*/ 699431 w 3232540"/>
                  <a:gd name="connsiteY3" fmla="*/ 3014545 h 3023327"/>
                  <a:gd name="connsiteX4" fmla="*/ 617153 w 3232540"/>
                  <a:gd name="connsiteY4" fmla="*/ 2980181 h 3023327"/>
                  <a:gd name="connsiteX5" fmla="*/ 642804 w 3232540"/>
                  <a:gd name="connsiteY5" fmla="*/ 2669460 h 3023327"/>
                  <a:gd name="connsiteX6" fmla="*/ 544070 w 3232540"/>
                  <a:gd name="connsiteY6" fmla="*/ 2132715 h 3023327"/>
                  <a:gd name="connsiteX7" fmla="*/ 418717 w 3232540"/>
                  <a:gd name="connsiteY7" fmla="*/ 1942023 h 3023327"/>
                  <a:gd name="connsiteX8" fmla="*/ 282716 w 3232540"/>
                  <a:gd name="connsiteY8" fmla="*/ 1774078 h 3023327"/>
                  <a:gd name="connsiteX9" fmla="*/ 282716 w 3232540"/>
                  <a:gd name="connsiteY9" fmla="*/ 1774078 h 3023327"/>
                  <a:gd name="connsiteX10" fmla="*/ 232865 w 3232540"/>
                  <a:gd name="connsiteY10" fmla="*/ 1706804 h 3023327"/>
                  <a:gd name="connsiteX11" fmla="*/ 205277 w 3232540"/>
                  <a:gd name="connsiteY11" fmla="*/ 1656953 h 3023327"/>
                  <a:gd name="connsiteX12" fmla="*/ 153974 w 3232540"/>
                  <a:gd name="connsiteY12" fmla="*/ 1531115 h 3023327"/>
                  <a:gd name="connsiteX13" fmla="*/ 64920 w 3232540"/>
                  <a:gd name="connsiteY13" fmla="*/ 1322516 h 3023327"/>
                  <a:gd name="connsiteX14" fmla="*/ 49433 w 3232540"/>
                  <a:gd name="connsiteY14" fmla="*/ 1245561 h 3023327"/>
                  <a:gd name="connsiteX15" fmla="*/ 66 w 3232540"/>
                  <a:gd name="connsiteY15" fmla="*/ 785287 h 3023327"/>
                  <a:gd name="connsiteX16" fmla="*/ 68308 w 3232540"/>
                  <a:gd name="connsiteY16" fmla="*/ 599435 h 3023327"/>
                  <a:gd name="connsiteX17" fmla="*/ 362090 w 3232540"/>
                  <a:gd name="connsiteY17" fmla="*/ 396643 h 3023327"/>
                  <a:gd name="connsiteX18" fmla="*/ 653452 w 3232540"/>
                  <a:gd name="connsiteY18" fmla="*/ 221439 h 3023327"/>
                  <a:gd name="connsiteX19" fmla="*/ 737182 w 3232540"/>
                  <a:gd name="connsiteY19" fmla="*/ 167716 h 3023327"/>
                  <a:gd name="connsiteX20" fmla="*/ 826720 w 3232540"/>
                  <a:gd name="connsiteY20" fmla="*/ 24455 h 3023327"/>
                  <a:gd name="connsiteX21" fmla="*/ 848984 w 3232540"/>
                  <a:gd name="connsiteY21" fmla="*/ 3159 h 3023327"/>
                  <a:gd name="connsiteX22" fmla="*/ 889639 w 3232540"/>
                  <a:gd name="connsiteY22" fmla="*/ 5095 h 3023327"/>
                  <a:gd name="connsiteX23" fmla="*/ 893995 w 3232540"/>
                  <a:gd name="connsiteY23" fmla="*/ 22035 h 3023327"/>
                  <a:gd name="connsiteX24" fmla="*/ 903191 w 3232540"/>
                  <a:gd name="connsiteY24" fmla="*/ 57850 h 3023327"/>
                  <a:gd name="connsiteX25" fmla="*/ 1505758 w 3232540"/>
                  <a:gd name="connsiteY25" fmla="*/ 756248 h 3023327"/>
                  <a:gd name="connsiteX26" fmla="*/ 1629176 w 3232540"/>
                  <a:gd name="connsiteY26" fmla="*/ 955167 h 3023327"/>
                  <a:gd name="connsiteX27" fmla="*/ 1755981 w 3232540"/>
                  <a:gd name="connsiteY27" fmla="*/ 1167639 h 3023327"/>
                  <a:gd name="connsiteX28" fmla="*/ 1873107 w 3232540"/>
                  <a:gd name="connsiteY28" fmla="*/ 1327840 h 3023327"/>
                  <a:gd name="connsiteX29" fmla="*/ 1732266 w 3232540"/>
                  <a:gd name="connsiteY29" fmla="*/ 633314 h 3023327"/>
                  <a:gd name="connsiteX30" fmla="*/ 1666443 w 3232540"/>
                  <a:gd name="connsiteY30" fmla="*/ 176912 h 3023327"/>
                  <a:gd name="connsiteX31" fmla="*/ 1671283 w 3232540"/>
                  <a:gd name="connsiteY31" fmla="*/ 159972 h 3023327"/>
                  <a:gd name="connsiteX32" fmla="*/ 1682899 w 3232540"/>
                  <a:gd name="connsiteY32" fmla="*/ 168200 h 3023327"/>
                  <a:gd name="connsiteX33" fmla="*/ 1820352 w 3232540"/>
                  <a:gd name="connsiteY33" fmla="*/ 253382 h 3023327"/>
                  <a:gd name="connsiteX34" fmla="*/ 2311118 w 3232540"/>
                  <a:gd name="connsiteY34" fmla="*/ 446978 h 3023327"/>
                  <a:gd name="connsiteX35" fmla="*/ 2636843 w 3232540"/>
                  <a:gd name="connsiteY35" fmla="*/ 723820 h 3023327"/>
                  <a:gd name="connsiteX36" fmla="*/ 2683790 w 3232540"/>
                  <a:gd name="connsiteY36" fmla="*/ 786739 h 3023327"/>
                  <a:gd name="connsiteX37" fmla="*/ 2787364 w 3232540"/>
                  <a:gd name="connsiteY37" fmla="*/ 919352 h 3023327"/>
                  <a:gd name="connsiteX38" fmla="*/ 3089858 w 3232540"/>
                  <a:gd name="connsiteY38" fmla="*/ 1364139 h 3023327"/>
                  <a:gd name="connsiteX39" fmla="*/ 3109701 w 3232540"/>
                  <a:gd name="connsiteY39" fmla="*/ 1394146 h 3023327"/>
                  <a:gd name="connsiteX40" fmla="*/ 3134869 w 3232540"/>
                  <a:gd name="connsiteY40" fmla="*/ 1436737 h 3023327"/>
                  <a:gd name="connsiteX41" fmla="*/ 3177460 w 3232540"/>
                  <a:gd name="connsiteY41" fmla="*/ 1558703 h 3023327"/>
                  <a:gd name="connsiteX42" fmla="*/ 3220051 w 3232540"/>
                  <a:gd name="connsiteY42" fmla="*/ 1770690 h 3023327"/>
                  <a:gd name="connsiteX43" fmla="*/ 3231183 w 3232540"/>
                  <a:gd name="connsiteY43" fmla="*/ 1852485 h 3023327"/>
                  <a:gd name="connsiteX44" fmla="*/ 3203111 w 3232540"/>
                  <a:gd name="connsiteY44" fmla="*/ 1957027 h 3023327"/>
                  <a:gd name="connsiteX45" fmla="*/ 3175524 w 3232540"/>
                  <a:gd name="connsiteY45" fmla="*/ 1987518 h 3023327"/>
                  <a:gd name="connsiteX46" fmla="*/ 2763429 w 3232540"/>
                  <a:gd name="connsiteY46" fmla="*/ 2050701 h 3023327"/>
                  <a:gd name="connsiteX47" fmla="*/ 2384298 w 3232540"/>
                  <a:gd name="connsiteY47" fmla="*/ 1825688 h 3023327"/>
                  <a:gd name="connsiteX48" fmla="*/ 2324399 w 3232540"/>
                  <a:gd name="connsiteY48" fmla="*/ 1972912 h 3023327"/>
                  <a:gd name="connsiteX49" fmla="*/ 2485354 w 3232540"/>
                  <a:gd name="connsiteY49" fmla="*/ 2335507 h 3023327"/>
                  <a:gd name="connsiteX50" fmla="*/ 2648459 w 3232540"/>
                  <a:gd name="connsiteY50" fmla="*/ 2975341 h 3023327"/>
                  <a:gd name="connsiteX0" fmla="*/ 2648459 w 3232540"/>
                  <a:gd name="connsiteY0" fmla="*/ 2975341 h 3023327"/>
                  <a:gd name="connsiteX1" fmla="*/ 2648459 w 3232540"/>
                  <a:gd name="connsiteY1" fmla="*/ 3008253 h 3023327"/>
                  <a:gd name="connsiteX2" fmla="*/ 2528913 w 3232540"/>
                  <a:gd name="connsiteY2" fmla="*/ 3016480 h 3023327"/>
                  <a:gd name="connsiteX3" fmla="*/ 699431 w 3232540"/>
                  <a:gd name="connsiteY3" fmla="*/ 3014545 h 3023327"/>
                  <a:gd name="connsiteX4" fmla="*/ 617153 w 3232540"/>
                  <a:gd name="connsiteY4" fmla="*/ 2980181 h 3023327"/>
                  <a:gd name="connsiteX5" fmla="*/ 642804 w 3232540"/>
                  <a:gd name="connsiteY5" fmla="*/ 2669460 h 3023327"/>
                  <a:gd name="connsiteX6" fmla="*/ 544070 w 3232540"/>
                  <a:gd name="connsiteY6" fmla="*/ 2132715 h 3023327"/>
                  <a:gd name="connsiteX7" fmla="*/ 418717 w 3232540"/>
                  <a:gd name="connsiteY7" fmla="*/ 1942023 h 3023327"/>
                  <a:gd name="connsiteX8" fmla="*/ 282716 w 3232540"/>
                  <a:gd name="connsiteY8" fmla="*/ 1774078 h 3023327"/>
                  <a:gd name="connsiteX9" fmla="*/ 282716 w 3232540"/>
                  <a:gd name="connsiteY9" fmla="*/ 1774078 h 3023327"/>
                  <a:gd name="connsiteX10" fmla="*/ 232865 w 3232540"/>
                  <a:gd name="connsiteY10" fmla="*/ 1706804 h 3023327"/>
                  <a:gd name="connsiteX11" fmla="*/ 205277 w 3232540"/>
                  <a:gd name="connsiteY11" fmla="*/ 1656953 h 3023327"/>
                  <a:gd name="connsiteX12" fmla="*/ 153974 w 3232540"/>
                  <a:gd name="connsiteY12" fmla="*/ 1531115 h 3023327"/>
                  <a:gd name="connsiteX13" fmla="*/ 64920 w 3232540"/>
                  <a:gd name="connsiteY13" fmla="*/ 1322516 h 3023327"/>
                  <a:gd name="connsiteX14" fmla="*/ 49433 w 3232540"/>
                  <a:gd name="connsiteY14" fmla="*/ 1245561 h 3023327"/>
                  <a:gd name="connsiteX15" fmla="*/ 66 w 3232540"/>
                  <a:gd name="connsiteY15" fmla="*/ 785287 h 3023327"/>
                  <a:gd name="connsiteX16" fmla="*/ 68308 w 3232540"/>
                  <a:gd name="connsiteY16" fmla="*/ 599435 h 3023327"/>
                  <a:gd name="connsiteX17" fmla="*/ 362090 w 3232540"/>
                  <a:gd name="connsiteY17" fmla="*/ 396643 h 3023327"/>
                  <a:gd name="connsiteX18" fmla="*/ 653452 w 3232540"/>
                  <a:gd name="connsiteY18" fmla="*/ 221439 h 3023327"/>
                  <a:gd name="connsiteX19" fmla="*/ 737182 w 3232540"/>
                  <a:gd name="connsiteY19" fmla="*/ 167716 h 3023327"/>
                  <a:gd name="connsiteX20" fmla="*/ 826720 w 3232540"/>
                  <a:gd name="connsiteY20" fmla="*/ 24455 h 3023327"/>
                  <a:gd name="connsiteX21" fmla="*/ 848984 w 3232540"/>
                  <a:gd name="connsiteY21" fmla="*/ 3159 h 3023327"/>
                  <a:gd name="connsiteX22" fmla="*/ 889639 w 3232540"/>
                  <a:gd name="connsiteY22" fmla="*/ 5095 h 3023327"/>
                  <a:gd name="connsiteX23" fmla="*/ 893995 w 3232540"/>
                  <a:gd name="connsiteY23" fmla="*/ 22035 h 3023327"/>
                  <a:gd name="connsiteX24" fmla="*/ 903191 w 3232540"/>
                  <a:gd name="connsiteY24" fmla="*/ 57850 h 3023327"/>
                  <a:gd name="connsiteX25" fmla="*/ 1505758 w 3232540"/>
                  <a:gd name="connsiteY25" fmla="*/ 756248 h 3023327"/>
                  <a:gd name="connsiteX26" fmla="*/ 1629176 w 3232540"/>
                  <a:gd name="connsiteY26" fmla="*/ 955167 h 3023327"/>
                  <a:gd name="connsiteX27" fmla="*/ 1755981 w 3232540"/>
                  <a:gd name="connsiteY27" fmla="*/ 1167639 h 3023327"/>
                  <a:gd name="connsiteX28" fmla="*/ 1873107 w 3232540"/>
                  <a:gd name="connsiteY28" fmla="*/ 1327840 h 3023327"/>
                  <a:gd name="connsiteX29" fmla="*/ 1732266 w 3232540"/>
                  <a:gd name="connsiteY29" fmla="*/ 633314 h 3023327"/>
                  <a:gd name="connsiteX30" fmla="*/ 1666443 w 3232540"/>
                  <a:gd name="connsiteY30" fmla="*/ 176912 h 3023327"/>
                  <a:gd name="connsiteX31" fmla="*/ 1671283 w 3232540"/>
                  <a:gd name="connsiteY31" fmla="*/ 159972 h 3023327"/>
                  <a:gd name="connsiteX32" fmla="*/ 1682899 w 3232540"/>
                  <a:gd name="connsiteY32" fmla="*/ 168200 h 3023327"/>
                  <a:gd name="connsiteX33" fmla="*/ 1820352 w 3232540"/>
                  <a:gd name="connsiteY33" fmla="*/ 253382 h 3023327"/>
                  <a:gd name="connsiteX34" fmla="*/ 2311118 w 3232540"/>
                  <a:gd name="connsiteY34" fmla="*/ 446978 h 3023327"/>
                  <a:gd name="connsiteX35" fmla="*/ 2636843 w 3232540"/>
                  <a:gd name="connsiteY35" fmla="*/ 723820 h 3023327"/>
                  <a:gd name="connsiteX36" fmla="*/ 2683790 w 3232540"/>
                  <a:gd name="connsiteY36" fmla="*/ 786739 h 3023327"/>
                  <a:gd name="connsiteX37" fmla="*/ 2787364 w 3232540"/>
                  <a:gd name="connsiteY37" fmla="*/ 919352 h 3023327"/>
                  <a:gd name="connsiteX38" fmla="*/ 3089858 w 3232540"/>
                  <a:gd name="connsiteY38" fmla="*/ 1364139 h 3023327"/>
                  <a:gd name="connsiteX39" fmla="*/ 3109701 w 3232540"/>
                  <a:gd name="connsiteY39" fmla="*/ 1394146 h 3023327"/>
                  <a:gd name="connsiteX40" fmla="*/ 3134869 w 3232540"/>
                  <a:gd name="connsiteY40" fmla="*/ 1436737 h 3023327"/>
                  <a:gd name="connsiteX41" fmla="*/ 3177460 w 3232540"/>
                  <a:gd name="connsiteY41" fmla="*/ 1558703 h 3023327"/>
                  <a:gd name="connsiteX42" fmla="*/ 3220051 w 3232540"/>
                  <a:gd name="connsiteY42" fmla="*/ 1770690 h 3023327"/>
                  <a:gd name="connsiteX43" fmla="*/ 3231183 w 3232540"/>
                  <a:gd name="connsiteY43" fmla="*/ 1852485 h 3023327"/>
                  <a:gd name="connsiteX44" fmla="*/ 3203111 w 3232540"/>
                  <a:gd name="connsiteY44" fmla="*/ 1957027 h 3023327"/>
                  <a:gd name="connsiteX45" fmla="*/ 3175524 w 3232540"/>
                  <a:gd name="connsiteY45" fmla="*/ 1987518 h 3023327"/>
                  <a:gd name="connsiteX46" fmla="*/ 2763429 w 3232540"/>
                  <a:gd name="connsiteY46" fmla="*/ 2050701 h 3023327"/>
                  <a:gd name="connsiteX47" fmla="*/ 2384298 w 3232540"/>
                  <a:gd name="connsiteY47" fmla="*/ 1825688 h 3023327"/>
                  <a:gd name="connsiteX48" fmla="*/ 2324399 w 3232540"/>
                  <a:gd name="connsiteY48" fmla="*/ 1972912 h 3023327"/>
                  <a:gd name="connsiteX49" fmla="*/ 2485354 w 3232540"/>
                  <a:gd name="connsiteY49" fmla="*/ 2335507 h 3023327"/>
                  <a:gd name="connsiteX50" fmla="*/ 2648459 w 3232540"/>
                  <a:gd name="connsiteY50" fmla="*/ 2975341 h 3023327"/>
                  <a:gd name="connsiteX0" fmla="*/ 2648459 w 3232540"/>
                  <a:gd name="connsiteY0" fmla="*/ 2975341 h 3023327"/>
                  <a:gd name="connsiteX1" fmla="*/ 2648459 w 3232540"/>
                  <a:gd name="connsiteY1" fmla="*/ 3008253 h 3023327"/>
                  <a:gd name="connsiteX2" fmla="*/ 2528913 w 3232540"/>
                  <a:gd name="connsiteY2" fmla="*/ 3016480 h 3023327"/>
                  <a:gd name="connsiteX3" fmla="*/ 699431 w 3232540"/>
                  <a:gd name="connsiteY3" fmla="*/ 3014545 h 3023327"/>
                  <a:gd name="connsiteX4" fmla="*/ 617153 w 3232540"/>
                  <a:gd name="connsiteY4" fmla="*/ 2980181 h 3023327"/>
                  <a:gd name="connsiteX5" fmla="*/ 642804 w 3232540"/>
                  <a:gd name="connsiteY5" fmla="*/ 2669460 h 3023327"/>
                  <a:gd name="connsiteX6" fmla="*/ 544070 w 3232540"/>
                  <a:gd name="connsiteY6" fmla="*/ 2132715 h 3023327"/>
                  <a:gd name="connsiteX7" fmla="*/ 418717 w 3232540"/>
                  <a:gd name="connsiteY7" fmla="*/ 1942023 h 3023327"/>
                  <a:gd name="connsiteX8" fmla="*/ 282716 w 3232540"/>
                  <a:gd name="connsiteY8" fmla="*/ 1774078 h 3023327"/>
                  <a:gd name="connsiteX9" fmla="*/ 282716 w 3232540"/>
                  <a:gd name="connsiteY9" fmla="*/ 1774078 h 3023327"/>
                  <a:gd name="connsiteX10" fmla="*/ 232865 w 3232540"/>
                  <a:gd name="connsiteY10" fmla="*/ 1706804 h 3023327"/>
                  <a:gd name="connsiteX11" fmla="*/ 205277 w 3232540"/>
                  <a:gd name="connsiteY11" fmla="*/ 1656953 h 3023327"/>
                  <a:gd name="connsiteX12" fmla="*/ 153974 w 3232540"/>
                  <a:gd name="connsiteY12" fmla="*/ 1531115 h 3023327"/>
                  <a:gd name="connsiteX13" fmla="*/ 64920 w 3232540"/>
                  <a:gd name="connsiteY13" fmla="*/ 1322516 h 3023327"/>
                  <a:gd name="connsiteX14" fmla="*/ 49433 w 3232540"/>
                  <a:gd name="connsiteY14" fmla="*/ 1245561 h 3023327"/>
                  <a:gd name="connsiteX15" fmla="*/ 66 w 3232540"/>
                  <a:gd name="connsiteY15" fmla="*/ 785287 h 3023327"/>
                  <a:gd name="connsiteX16" fmla="*/ 68308 w 3232540"/>
                  <a:gd name="connsiteY16" fmla="*/ 599435 h 3023327"/>
                  <a:gd name="connsiteX17" fmla="*/ 362090 w 3232540"/>
                  <a:gd name="connsiteY17" fmla="*/ 396643 h 3023327"/>
                  <a:gd name="connsiteX18" fmla="*/ 653452 w 3232540"/>
                  <a:gd name="connsiteY18" fmla="*/ 221439 h 3023327"/>
                  <a:gd name="connsiteX19" fmla="*/ 737182 w 3232540"/>
                  <a:gd name="connsiteY19" fmla="*/ 167716 h 3023327"/>
                  <a:gd name="connsiteX20" fmla="*/ 826720 w 3232540"/>
                  <a:gd name="connsiteY20" fmla="*/ 24455 h 3023327"/>
                  <a:gd name="connsiteX21" fmla="*/ 848984 w 3232540"/>
                  <a:gd name="connsiteY21" fmla="*/ 3159 h 3023327"/>
                  <a:gd name="connsiteX22" fmla="*/ 889639 w 3232540"/>
                  <a:gd name="connsiteY22" fmla="*/ 5095 h 3023327"/>
                  <a:gd name="connsiteX23" fmla="*/ 893995 w 3232540"/>
                  <a:gd name="connsiteY23" fmla="*/ 22035 h 3023327"/>
                  <a:gd name="connsiteX24" fmla="*/ 903191 w 3232540"/>
                  <a:gd name="connsiteY24" fmla="*/ 57850 h 3023327"/>
                  <a:gd name="connsiteX25" fmla="*/ 1505758 w 3232540"/>
                  <a:gd name="connsiteY25" fmla="*/ 756248 h 3023327"/>
                  <a:gd name="connsiteX26" fmla="*/ 1629176 w 3232540"/>
                  <a:gd name="connsiteY26" fmla="*/ 955167 h 3023327"/>
                  <a:gd name="connsiteX27" fmla="*/ 1755981 w 3232540"/>
                  <a:gd name="connsiteY27" fmla="*/ 1167639 h 3023327"/>
                  <a:gd name="connsiteX28" fmla="*/ 1873107 w 3232540"/>
                  <a:gd name="connsiteY28" fmla="*/ 1327840 h 3023327"/>
                  <a:gd name="connsiteX29" fmla="*/ 1732266 w 3232540"/>
                  <a:gd name="connsiteY29" fmla="*/ 633314 h 3023327"/>
                  <a:gd name="connsiteX30" fmla="*/ 1666443 w 3232540"/>
                  <a:gd name="connsiteY30" fmla="*/ 176912 h 3023327"/>
                  <a:gd name="connsiteX31" fmla="*/ 1671283 w 3232540"/>
                  <a:gd name="connsiteY31" fmla="*/ 159972 h 3023327"/>
                  <a:gd name="connsiteX32" fmla="*/ 1682899 w 3232540"/>
                  <a:gd name="connsiteY32" fmla="*/ 168200 h 3023327"/>
                  <a:gd name="connsiteX33" fmla="*/ 1820352 w 3232540"/>
                  <a:gd name="connsiteY33" fmla="*/ 253382 h 3023327"/>
                  <a:gd name="connsiteX34" fmla="*/ 2311118 w 3232540"/>
                  <a:gd name="connsiteY34" fmla="*/ 446978 h 3023327"/>
                  <a:gd name="connsiteX35" fmla="*/ 2636843 w 3232540"/>
                  <a:gd name="connsiteY35" fmla="*/ 723820 h 3023327"/>
                  <a:gd name="connsiteX36" fmla="*/ 2683790 w 3232540"/>
                  <a:gd name="connsiteY36" fmla="*/ 786739 h 3023327"/>
                  <a:gd name="connsiteX37" fmla="*/ 2787364 w 3232540"/>
                  <a:gd name="connsiteY37" fmla="*/ 919352 h 3023327"/>
                  <a:gd name="connsiteX38" fmla="*/ 3089858 w 3232540"/>
                  <a:gd name="connsiteY38" fmla="*/ 1364139 h 3023327"/>
                  <a:gd name="connsiteX39" fmla="*/ 3109701 w 3232540"/>
                  <a:gd name="connsiteY39" fmla="*/ 1394146 h 3023327"/>
                  <a:gd name="connsiteX40" fmla="*/ 3134869 w 3232540"/>
                  <a:gd name="connsiteY40" fmla="*/ 1436737 h 3023327"/>
                  <a:gd name="connsiteX41" fmla="*/ 3177460 w 3232540"/>
                  <a:gd name="connsiteY41" fmla="*/ 1558703 h 3023327"/>
                  <a:gd name="connsiteX42" fmla="*/ 3220051 w 3232540"/>
                  <a:gd name="connsiteY42" fmla="*/ 1770690 h 3023327"/>
                  <a:gd name="connsiteX43" fmla="*/ 3231183 w 3232540"/>
                  <a:gd name="connsiteY43" fmla="*/ 1852485 h 3023327"/>
                  <a:gd name="connsiteX44" fmla="*/ 3203111 w 3232540"/>
                  <a:gd name="connsiteY44" fmla="*/ 1957027 h 3023327"/>
                  <a:gd name="connsiteX45" fmla="*/ 3175524 w 3232540"/>
                  <a:gd name="connsiteY45" fmla="*/ 1987518 h 3023327"/>
                  <a:gd name="connsiteX46" fmla="*/ 2763429 w 3232540"/>
                  <a:gd name="connsiteY46" fmla="*/ 2050701 h 3023327"/>
                  <a:gd name="connsiteX47" fmla="*/ 2384298 w 3232540"/>
                  <a:gd name="connsiteY47" fmla="*/ 1825688 h 3023327"/>
                  <a:gd name="connsiteX48" fmla="*/ 2324399 w 3232540"/>
                  <a:gd name="connsiteY48" fmla="*/ 1972912 h 3023327"/>
                  <a:gd name="connsiteX49" fmla="*/ 2485354 w 3232540"/>
                  <a:gd name="connsiteY49" fmla="*/ 2335507 h 3023327"/>
                  <a:gd name="connsiteX50" fmla="*/ 2648459 w 3232540"/>
                  <a:gd name="connsiteY50" fmla="*/ 2975341 h 3023327"/>
                  <a:gd name="connsiteX0" fmla="*/ 2648459 w 3232540"/>
                  <a:gd name="connsiteY0" fmla="*/ 2975341 h 3023327"/>
                  <a:gd name="connsiteX1" fmla="*/ 2648459 w 3232540"/>
                  <a:gd name="connsiteY1" fmla="*/ 3008253 h 3023327"/>
                  <a:gd name="connsiteX2" fmla="*/ 2528913 w 3232540"/>
                  <a:gd name="connsiteY2" fmla="*/ 3016480 h 3023327"/>
                  <a:gd name="connsiteX3" fmla="*/ 699431 w 3232540"/>
                  <a:gd name="connsiteY3" fmla="*/ 3014545 h 3023327"/>
                  <a:gd name="connsiteX4" fmla="*/ 617153 w 3232540"/>
                  <a:gd name="connsiteY4" fmla="*/ 2980181 h 3023327"/>
                  <a:gd name="connsiteX5" fmla="*/ 642804 w 3232540"/>
                  <a:gd name="connsiteY5" fmla="*/ 2669460 h 3023327"/>
                  <a:gd name="connsiteX6" fmla="*/ 544070 w 3232540"/>
                  <a:gd name="connsiteY6" fmla="*/ 2132715 h 3023327"/>
                  <a:gd name="connsiteX7" fmla="*/ 418717 w 3232540"/>
                  <a:gd name="connsiteY7" fmla="*/ 1942023 h 3023327"/>
                  <a:gd name="connsiteX8" fmla="*/ 282716 w 3232540"/>
                  <a:gd name="connsiteY8" fmla="*/ 1774078 h 3023327"/>
                  <a:gd name="connsiteX9" fmla="*/ 282716 w 3232540"/>
                  <a:gd name="connsiteY9" fmla="*/ 1774078 h 3023327"/>
                  <a:gd name="connsiteX10" fmla="*/ 232865 w 3232540"/>
                  <a:gd name="connsiteY10" fmla="*/ 1706804 h 3023327"/>
                  <a:gd name="connsiteX11" fmla="*/ 205277 w 3232540"/>
                  <a:gd name="connsiteY11" fmla="*/ 1656953 h 3023327"/>
                  <a:gd name="connsiteX12" fmla="*/ 153974 w 3232540"/>
                  <a:gd name="connsiteY12" fmla="*/ 1531115 h 3023327"/>
                  <a:gd name="connsiteX13" fmla="*/ 64920 w 3232540"/>
                  <a:gd name="connsiteY13" fmla="*/ 1322516 h 3023327"/>
                  <a:gd name="connsiteX14" fmla="*/ 49433 w 3232540"/>
                  <a:gd name="connsiteY14" fmla="*/ 1245561 h 3023327"/>
                  <a:gd name="connsiteX15" fmla="*/ 66 w 3232540"/>
                  <a:gd name="connsiteY15" fmla="*/ 785287 h 3023327"/>
                  <a:gd name="connsiteX16" fmla="*/ 68308 w 3232540"/>
                  <a:gd name="connsiteY16" fmla="*/ 599435 h 3023327"/>
                  <a:gd name="connsiteX17" fmla="*/ 362090 w 3232540"/>
                  <a:gd name="connsiteY17" fmla="*/ 396643 h 3023327"/>
                  <a:gd name="connsiteX18" fmla="*/ 653452 w 3232540"/>
                  <a:gd name="connsiteY18" fmla="*/ 221439 h 3023327"/>
                  <a:gd name="connsiteX19" fmla="*/ 737182 w 3232540"/>
                  <a:gd name="connsiteY19" fmla="*/ 167716 h 3023327"/>
                  <a:gd name="connsiteX20" fmla="*/ 826720 w 3232540"/>
                  <a:gd name="connsiteY20" fmla="*/ 24455 h 3023327"/>
                  <a:gd name="connsiteX21" fmla="*/ 848984 w 3232540"/>
                  <a:gd name="connsiteY21" fmla="*/ 3159 h 3023327"/>
                  <a:gd name="connsiteX22" fmla="*/ 889639 w 3232540"/>
                  <a:gd name="connsiteY22" fmla="*/ 5095 h 3023327"/>
                  <a:gd name="connsiteX23" fmla="*/ 893995 w 3232540"/>
                  <a:gd name="connsiteY23" fmla="*/ 22035 h 3023327"/>
                  <a:gd name="connsiteX24" fmla="*/ 903191 w 3232540"/>
                  <a:gd name="connsiteY24" fmla="*/ 57850 h 3023327"/>
                  <a:gd name="connsiteX25" fmla="*/ 1505758 w 3232540"/>
                  <a:gd name="connsiteY25" fmla="*/ 756248 h 3023327"/>
                  <a:gd name="connsiteX26" fmla="*/ 1629176 w 3232540"/>
                  <a:gd name="connsiteY26" fmla="*/ 955167 h 3023327"/>
                  <a:gd name="connsiteX27" fmla="*/ 1755981 w 3232540"/>
                  <a:gd name="connsiteY27" fmla="*/ 1167639 h 3023327"/>
                  <a:gd name="connsiteX28" fmla="*/ 1873107 w 3232540"/>
                  <a:gd name="connsiteY28" fmla="*/ 1327840 h 3023327"/>
                  <a:gd name="connsiteX29" fmla="*/ 1732266 w 3232540"/>
                  <a:gd name="connsiteY29" fmla="*/ 633314 h 3023327"/>
                  <a:gd name="connsiteX30" fmla="*/ 1666443 w 3232540"/>
                  <a:gd name="connsiteY30" fmla="*/ 176912 h 3023327"/>
                  <a:gd name="connsiteX31" fmla="*/ 1671283 w 3232540"/>
                  <a:gd name="connsiteY31" fmla="*/ 159972 h 3023327"/>
                  <a:gd name="connsiteX32" fmla="*/ 1682899 w 3232540"/>
                  <a:gd name="connsiteY32" fmla="*/ 168200 h 3023327"/>
                  <a:gd name="connsiteX33" fmla="*/ 1820352 w 3232540"/>
                  <a:gd name="connsiteY33" fmla="*/ 253382 h 3023327"/>
                  <a:gd name="connsiteX34" fmla="*/ 2311118 w 3232540"/>
                  <a:gd name="connsiteY34" fmla="*/ 446978 h 3023327"/>
                  <a:gd name="connsiteX35" fmla="*/ 2636843 w 3232540"/>
                  <a:gd name="connsiteY35" fmla="*/ 723820 h 3023327"/>
                  <a:gd name="connsiteX36" fmla="*/ 2683790 w 3232540"/>
                  <a:gd name="connsiteY36" fmla="*/ 786739 h 3023327"/>
                  <a:gd name="connsiteX37" fmla="*/ 2787364 w 3232540"/>
                  <a:gd name="connsiteY37" fmla="*/ 919352 h 3023327"/>
                  <a:gd name="connsiteX38" fmla="*/ 3089858 w 3232540"/>
                  <a:gd name="connsiteY38" fmla="*/ 1364139 h 3023327"/>
                  <a:gd name="connsiteX39" fmla="*/ 3109701 w 3232540"/>
                  <a:gd name="connsiteY39" fmla="*/ 1394146 h 3023327"/>
                  <a:gd name="connsiteX40" fmla="*/ 3134869 w 3232540"/>
                  <a:gd name="connsiteY40" fmla="*/ 1436737 h 3023327"/>
                  <a:gd name="connsiteX41" fmla="*/ 3177460 w 3232540"/>
                  <a:gd name="connsiteY41" fmla="*/ 1558703 h 3023327"/>
                  <a:gd name="connsiteX42" fmla="*/ 3220051 w 3232540"/>
                  <a:gd name="connsiteY42" fmla="*/ 1770690 h 3023327"/>
                  <a:gd name="connsiteX43" fmla="*/ 3231183 w 3232540"/>
                  <a:gd name="connsiteY43" fmla="*/ 1852485 h 3023327"/>
                  <a:gd name="connsiteX44" fmla="*/ 3203111 w 3232540"/>
                  <a:gd name="connsiteY44" fmla="*/ 1957027 h 3023327"/>
                  <a:gd name="connsiteX45" fmla="*/ 3175524 w 3232540"/>
                  <a:gd name="connsiteY45" fmla="*/ 1987518 h 3023327"/>
                  <a:gd name="connsiteX46" fmla="*/ 2763429 w 3232540"/>
                  <a:gd name="connsiteY46" fmla="*/ 2050701 h 3023327"/>
                  <a:gd name="connsiteX47" fmla="*/ 2384298 w 3232540"/>
                  <a:gd name="connsiteY47" fmla="*/ 1825688 h 3023327"/>
                  <a:gd name="connsiteX48" fmla="*/ 2324399 w 3232540"/>
                  <a:gd name="connsiteY48" fmla="*/ 1972912 h 3023327"/>
                  <a:gd name="connsiteX49" fmla="*/ 2485354 w 3232540"/>
                  <a:gd name="connsiteY49" fmla="*/ 2335507 h 3023327"/>
                  <a:gd name="connsiteX50" fmla="*/ 2648459 w 3232540"/>
                  <a:gd name="connsiteY50" fmla="*/ 2975341 h 3023327"/>
                  <a:gd name="connsiteX0" fmla="*/ 2648459 w 3232540"/>
                  <a:gd name="connsiteY0" fmla="*/ 2975341 h 3023327"/>
                  <a:gd name="connsiteX1" fmla="*/ 2648459 w 3232540"/>
                  <a:gd name="connsiteY1" fmla="*/ 3008253 h 3023327"/>
                  <a:gd name="connsiteX2" fmla="*/ 2528913 w 3232540"/>
                  <a:gd name="connsiteY2" fmla="*/ 3016480 h 3023327"/>
                  <a:gd name="connsiteX3" fmla="*/ 699431 w 3232540"/>
                  <a:gd name="connsiteY3" fmla="*/ 3014545 h 3023327"/>
                  <a:gd name="connsiteX4" fmla="*/ 617153 w 3232540"/>
                  <a:gd name="connsiteY4" fmla="*/ 2980181 h 3023327"/>
                  <a:gd name="connsiteX5" fmla="*/ 642804 w 3232540"/>
                  <a:gd name="connsiteY5" fmla="*/ 2669460 h 3023327"/>
                  <a:gd name="connsiteX6" fmla="*/ 544070 w 3232540"/>
                  <a:gd name="connsiteY6" fmla="*/ 2132715 h 3023327"/>
                  <a:gd name="connsiteX7" fmla="*/ 418717 w 3232540"/>
                  <a:gd name="connsiteY7" fmla="*/ 1942023 h 3023327"/>
                  <a:gd name="connsiteX8" fmla="*/ 282716 w 3232540"/>
                  <a:gd name="connsiteY8" fmla="*/ 1774078 h 3023327"/>
                  <a:gd name="connsiteX9" fmla="*/ 282716 w 3232540"/>
                  <a:gd name="connsiteY9" fmla="*/ 1774078 h 3023327"/>
                  <a:gd name="connsiteX10" fmla="*/ 232865 w 3232540"/>
                  <a:gd name="connsiteY10" fmla="*/ 1706804 h 3023327"/>
                  <a:gd name="connsiteX11" fmla="*/ 205277 w 3232540"/>
                  <a:gd name="connsiteY11" fmla="*/ 1656953 h 3023327"/>
                  <a:gd name="connsiteX12" fmla="*/ 153974 w 3232540"/>
                  <a:gd name="connsiteY12" fmla="*/ 1531115 h 3023327"/>
                  <a:gd name="connsiteX13" fmla="*/ 64920 w 3232540"/>
                  <a:gd name="connsiteY13" fmla="*/ 1322516 h 3023327"/>
                  <a:gd name="connsiteX14" fmla="*/ 49433 w 3232540"/>
                  <a:gd name="connsiteY14" fmla="*/ 1245561 h 3023327"/>
                  <a:gd name="connsiteX15" fmla="*/ 66 w 3232540"/>
                  <a:gd name="connsiteY15" fmla="*/ 785287 h 3023327"/>
                  <a:gd name="connsiteX16" fmla="*/ 68308 w 3232540"/>
                  <a:gd name="connsiteY16" fmla="*/ 599435 h 3023327"/>
                  <a:gd name="connsiteX17" fmla="*/ 362090 w 3232540"/>
                  <a:gd name="connsiteY17" fmla="*/ 396643 h 3023327"/>
                  <a:gd name="connsiteX18" fmla="*/ 653452 w 3232540"/>
                  <a:gd name="connsiteY18" fmla="*/ 221439 h 3023327"/>
                  <a:gd name="connsiteX19" fmla="*/ 737182 w 3232540"/>
                  <a:gd name="connsiteY19" fmla="*/ 167716 h 3023327"/>
                  <a:gd name="connsiteX20" fmla="*/ 826720 w 3232540"/>
                  <a:gd name="connsiteY20" fmla="*/ 24455 h 3023327"/>
                  <a:gd name="connsiteX21" fmla="*/ 848984 w 3232540"/>
                  <a:gd name="connsiteY21" fmla="*/ 3159 h 3023327"/>
                  <a:gd name="connsiteX22" fmla="*/ 889639 w 3232540"/>
                  <a:gd name="connsiteY22" fmla="*/ 5095 h 3023327"/>
                  <a:gd name="connsiteX23" fmla="*/ 893995 w 3232540"/>
                  <a:gd name="connsiteY23" fmla="*/ 22035 h 3023327"/>
                  <a:gd name="connsiteX24" fmla="*/ 903191 w 3232540"/>
                  <a:gd name="connsiteY24" fmla="*/ 57850 h 3023327"/>
                  <a:gd name="connsiteX25" fmla="*/ 1505758 w 3232540"/>
                  <a:gd name="connsiteY25" fmla="*/ 756248 h 3023327"/>
                  <a:gd name="connsiteX26" fmla="*/ 1629176 w 3232540"/>
                  <a:gd name="connsiteY26" fmla="*/ 955167 h 3023327"/>
                  <a:gd name="connsiteX27" fmla="*/ 1755981 w 3232540"/>
                  <a:gd name="connsiteY27" fmla="*/ 1167639 h 3023327"/>
                  <a:gd name="connsiteX28" fmla="*/ 1873107 w 3232540"/>
                  <a:gd name="connsiteY28" fmla="*/ 1327840 h 3023327"/>
                  <a:gd name="connsiteX29" fmla="*/ 1732266 w 3232540"/>
                  <a:gd name="connsiteY29" fmla="*/ 633314 h 3023327"/>
                  <a:gd name="connsiteX30" fmla="*/ 1666443 w 3232540"/>
                  <a:gd name="connsiteY30" fmla="*/ 176912 h 3023327"/>
                  <a:gd name="connsiteX31" fmla="*/ 1671283 w 3232540"/>
                  <a:gd name="connsiteY31" fmla="*/ 159972 h 3023327"/>
                  <a:gd name="connsiteX32" fmla="*/ 1682899 w 3232540"/>
                  <a:gd name="connsiteY32" fmla="*/ 168200 h 3023327"/>
                  <a:gd name="connsiteX33" fmla="*/ 1820352 w 3232540"/>
                  <a:gd name="connsiteY33" fmla="*/ 253382 h 3023327"/>
                  <a:gd name="connsiteX34" fmla="*/ 2311118 w 3232540"/>
                  <a:gd name="connsiteY34" fmla="*/ 446978 h 3023327"/>
                  <a:gd name="connsiteX35" fmla="*/ 2636843 w 3232540"/>
                  <a:gd name="connsiteY35" fmla="*/ 723820 h 3023327"/>
                  <a:gd name="connsiteX36" fmla="*/ 2683790 w 3232540"/>
                  <a:gd name="connsiteY36" fmla="*/ 786739 h 3023327"/>
                  <a:gd name="connsiteX37" fmla="*/ 2787364 w 3232540"/>
                  <a:gd name="connsiteY37" fmla="*/ 919352 h 3023327"/>
                  <a:gd name="connsiteX38" fmla="*/ 3089858 w 3232540"/>
                  <a:gd name="connsiteY38" fmla="*/ 1364139 h 3023327"/>
                  <a:gd name="connsiteX39" fmla="*/ 3109701 w 3232540"/>
                  <a:gd name="connsiteY39" fmla="*/ 1394146 h 3023327"/>
                  <a:gd name="connsiteX40" fmla="*/ 3134869 w 3232540"/>
                  <a:gd name="connsiteY40" fmla="*/ 1436737 h 3023327"/>
                  <a:gd name="connsiteX41" fmla="*/ 3177460 w 3232540"/>
                  <a:gd name="connsiteY41" fmla="*/ 1558703 h 3023327"/>
                  <a:gd name="connsiteX42" fmla="*/ 3220051 w 3232540"/>
                  <a:gd name="connsiteY42" fmla="*/ 1770690 h 3023327"/>
                  <a:gd name="connsiteX43" fmla="*/ 3231183 w 3232540"/>
                  <a:gd name="connsiteY43" fmla="*/ 1852485 h 3023327"/>
                  <a:gd name="connsiteX44" fmla="*/ 3203111 w 3232540"/>
                  <a:gd name="connsiteY44" fmla="*/ 1957027 h 3023327"/>
                  <a:gd name="connsiteX45" fmla="*/ 3175524 w 3232540"/>
                  <a:gd name="connsiteY45" fmla="*/ 1987518 h 3023327"/>
                  <a:gd name="connsiteX46" fmla="*/ 2763429 w 3232540"/>
                  <a:gd name="connsiteY46" fmla="*/ 2050701 h 3023327"/>
                  <a:gd name="connsiteX47" fmla="*/ 2384298 w 3232540"/>
                  <a:gd name="connsiteY47" fmla="*/ 1825688 h 3023327"/>
                  <a:gd name="connsiteX48" fmla="*/ 2316136 w 3232540"/>
                  <a:gd name="connsiteY48" fmla="*/ 1967403 h 3023327"/>
                  <a:gd name="connsiteX49" fmla="*/ 2485354 w 3232540"/>
                  <a:gd name="connsiteY49" fmla="*/ 2335507 h 3023327"/>
                  <a:gd name="connsiteX50" fmla="*/ 2648459 w 3232540"/>
                  <a:gd name="connsiteY50" fmla="*/ 2975341 h 3023327"/>
                  <a:gd name="connsiteX0" fmla="*/ 2648459 w 3232540"/>
                  <a:gd name="connsiteY0" fmla="*/ 2975341 h 3023327"/>
                  <a:gd name="connsiteX1" fmla="*/ 2648459 w 3232540"/>
                  <a:gd name="connsiteY1" fmla="*/ 3008253 h 3023327"/>
                  <a:gd name="connsiteX2" fmla="*/ 2528913 w 3232540"/>
                  <a:gd name="connsiteY2" fmla="*/ 3016480 h 3023327"/>
                  <a:gd name="connsiteX3" fmla="*/ 699431 w 3232540"/>
                  <a:gd name="connsiteY3" fmla="*/ 3014545 h 3023327"/>
                  <a:gd name="connsiteX4" fmla="*/ 617153 w 3232540"/>
                  <a:gd name="connsiteY4" fmla="*/ 2980181 h 3023327"/>
                  <a:gd name="connsiteX5" fmla="*/ 642804 w 3232540"/>
                  <a:gd name="connsiteY5" fmla="*/ 2669460 h 3023327"/>
                  <a:gd name="connsiteX6" fmla="*/ 544070 w 3232540"/>
                  <a:gd name="connsiteY6" fmla="*/ 2132715 h 3023327"/>
                  <a:gd name="connsiteX7" fmla="*/ 418717 w 3232540"/>
                  <a:gd name="connsiteY7" fmla="*/ 1942023 h 3023327"/>
                  <a:gd name="connsiteX8" fmla="*/ 282716 w 3232540"/>
                  <a:gd name="connsiteY8" fmla="*/ 1774078 h 3023327"/>
                  <a:gd name="connsiteX9" fmla="*/ 282716 w 3232540"/>
                  <a:gd name="connsiteY9" fmla="*/ 1774078 h 3023327"/>
                  <a:gd name="connsiteX10" fmla="*/ 232865 w 3232540"/>
                  <a:gd name="connsiteY10" fmla="*/ 1706804 h 3023327"/>
                  <a:gd name="connsiteX11" fmla="*/ 205277 w 3232540"/>
                  <a:gd name="connsiteY11" fmla="*/ 1656953 h 3023327"/>
                  <a:gd name="connsiteX12" fmla="*/ 153974 w 3232540"/>
                  <a:gd name="connsiteY12" fmla="*/ 1531115 h 3023327"/>
                  <a:gd name="connsiteX13" fmla="*/ 64920 w 3232540"/>
                  <a:gd name="connsiteY13" fmla="*/ 1322516 h 3023327"/>
                  <a:gd name="connsiteX14" fmla="*/ 49433 w 3232540"/>
                  <a:gd name="connsiteY14" fmla="*/ 1245561 h 3023327"/>
                  <a:gd name="connsiteX15" fmla="*/ 66 w 3232540"/>
                  <a:gd name="connsiteY15" fmla="*/ 785287 h 3023327"/>
                  <a:gd name="connsiteX16" fmla="*/ 68308 w 3232540"/>
                  <a:gd name="connsiteY16" fmla="*/ 599435 h 3023327"/>
                  <a:gd name="connsiteX17" fmla="*/ 362090 w 3232540"/>
                  <a:gd name="connsiteY17" fmla="*/ 396643 h 3023327"/>
                  <a:gd name="connsiteX18" fmla="*/ 653452 w 3232540"/>
                  <a:gd name="connsiteY18" fmla="*/ 221439 h 3023327"/>
                  <a:gd name="connsiteX19" fmla="*/ 737182 w 3232540"/>
                  <a:gd name="connsiteY19" fmla="*/ 167716 h 3023327"/>
                  <a:gd name="connsiteX20" fmla="*/ 826720 w 3232540"/>
                  <a:gd name="connsiteY20" fmla="*/ 24455 h 3023327"/>
                  <a:gd name="connsiteX21" fmla="*/ 848984 w 3232540"/>
                  <a:gd name="connsiteY21" fmla="*/ 3159 h 3023327"/>
                  <a:gd name="connsiteX22" fmla="*/ 889639 w 3232540"/>
                  <a:gd name="connsiteY22" fmla="*/ 5095 h 3023327"/>
                  <a:gd name="connsiteX23" fmla="*/ 893995 w 3232540"/>
                  <a:gd name="connsiteY23" fmla="*/ 22035 h 3023327"/>
                  <a:gd name="connsiteX24" fmla="*/ 903191 w 3232540"/>
                  <a:gd name="connsiteY24" fmla="*/ 57850 h 3023327"/>
                  <a:gd name="connsiteX25" fmla="*/ 1505758 w 3232540"/>
                  <a:gd name="connsiteY25" fmla="*/ 756248 h 3023327"/>
                  <a:gd name="connsiteX26" fmla="*/ 1629176 w 3232540"/>
                  <a:gd name="connsiteY26" fmla="*/ 955167 h 3023327"/>
                  <a:gd name="connsiteX27" fmla="*/ 1755981 w 3232540"/>
                  <a:gd name="connsiteY27" fmla="*/ 1167639 h 3023327"/>
                  <a:gd name="connsiteX28" fmla="*/ 1873107 w 3232540"/>
                  <a:gd name="connsiteY28" fmla="*/ 1327840 h 3023327"/>
                  <a:gd name="connsiteX29" fmla="*/ 1732266 w 3232540"/>
                  <a:gd name="connsiteY29" fmla="*/ 633314 h 3023327"/>
                  <a:gd name="connsiteX30" fmla="*/ 1666443 w 3232540"/>
                  <a:gd name="connsiteY30" fmla="*/ 176912 h 3023327"/>
                  <a:gd name="connsiteX31" fmla="*/ 1671283 w 3232540"/>
                  <a:gd name="connsiteY31" fmla="*/ 159972 h 3023327"/>
                  <a:gd name="connsiteX32" fmla="*/ 1682899 w 3232540"/>
                  <a:gd name="connsiteY32" fmla="*/ 168200 h 3023327"/>
                  <a:gd name="connsiteX33" fmla="*/ 1820352 w 3232540"/>
                  <a:gd name="connsiteY33" fmla="*/ 253382 h 3023327"/>
                  <a:gd name="connsiteX34" fmla="*/ 2311118 w 3232540"/>
                  <a:gd name="connsiteY34" fmla="*/ 446978 h 3023327"/>
                  <a:gd name="connsiteX35" fmla="*/ 2636843 w 3232540"/>
                  <a:gd name="connsiteY35" fmla="*/ 723820 h 3023327"/>
                  <a:gd name="connsiteX36" fmla="*/ 2683790 w 3232540"/>
                  <a:gd name="connsiteY36" fmla="*/ 786739 h 3023327"/>
                  <a:gd name="connsiteX37" fmla="*/ 2787364 w 3232540"/>
                  <a:gd name="connsiteY37" fmla="*/ 919352 h 3023327"/>
                  <a:gd name="connsiteX38" fmla="*/ 3089858 w 3232540"/>
                  <a:gd name="connsiteY38" fmla="*/ 1364139 h 3023327"/>
                  <a:gd name="connsiteX39" fmla="*/ 3109701 w 3232540"/>
                  <a:gd name="connsiteY39" fmla="*/ 1394146 h 3023327"/>
                  <a:gd name="connsiteX40" fmla="*/ 3134869 w 3232540"/>
                  <a:gd name="connsiteY40" fmla="*/ 1436737 h 3023327"/>
                  <a:gd name="connsiteX41" fmla="*/ 3177460 w 3232540"/>
                  <a:gd name="connsiteY41" fmla="*/ 1558703 h 3023327"/>
                  <a:gd name="connsiteX42" fmla="*/ 3220051 w 3232540"/>
                  <a:gd name="connsiteY42" fmla="*/ 1770690 h 3023327"/>
                  <a:gd name="connsiteX43" fmla="*/ 3231183 w 3232540"/>
                  <a:gd name="connsiteY43" fmla="*/ 1852485 h 3023327"/>
                  <a:gd name="connsiteX44" fmla="*/ 3203111 w 3232540"/>
                  <a:gd name="connsiteY44" fmla="*/ 1957027 h 3023327"/>
                  <a:gd name="connsiteX45" fmla="*/ 3175524 w 3232540"/>
                  <a:gd name="connsiteY45" fmla="*/ 1987518 h 3023327"/>
                  <a:gd name="connsiteX46" fmla="*/ 2763429 w 3232540"/>
                  <a:gd name="connsiteY46" fmla="*/ 2050701 h 3023327"/>
                  <a:gd name="connsiteX47" fmla="*/ 2384298 w 3232540"/>
                  <a:gd name="connsiteY47" fmla="*/ 1825688 h 3023327"/>
                  <a:gd name="connsiteX48" fmla="*/ 2316136 w 3232540"/>
                  <a:gd name="connsiteY48" fmla="*/ 1967403 h 3023327"/>
                  <a:gd name="connsiteX49" fmla="*/ 2485354 w 3232540"/>
                  <a:gd name="connsiteY49" fmla="*/ 2335507 h 3023327"/>
                  <a:gd name="connsiteX50" fmla="*/ 2648459 w 3232540"/>
                  <a:gd name="connsiteY50" fmla="*/ 2975341 h 3023327"/>
                  <a:gd name="connsiteX0" fmla="*/ 2648459 w 3232540"/>
                  <a:gd name="connsiteY0" fmla="*/ 2975341 h 3023327"/>
                  <a:gd name="connsiteX1" fmla="*/ 2648459 w 3232540"/>
                  <a:gd name="connsiteY1" fmla="*/ 3008253 h 3023327"/>
                  <a:gd name="connsiteX2" fmla="*/ 2528913 w 3232540"/>
                  <a:gd name="connsiteY2" fmla="*/ 3016480 h 3023327"/>
                  <a:gd name="connsiteX3" fmla="*/ 699431 w 3232540"/>
                  <a:gd name="connsiteY3" fmla="*/ 3014545 h 3023327"/>
                  <a:gd name="connsiteX4" fmla="*/ 617153 w 3232540"/>
                  <a:gd name="connsiteY4" fmla="*/ 2980181 h 3023327"/>
                  <a:gd name="connsiteX5" fmla="*/ 642804 w 3232540"/>
                  <a:gd name="connsiteY5" fmla="*/ 2669460 h 3023327"/>
                  <a:gd name="connsiteX6" fmla="*/ 544070 w 3232540"/>
                  <a:gd name="connsiteY6" fmla="*/ 2132715 h 3023327"/>
                  <a:gd name="connsiteX7" fmla="*/ 418717 w 3232540"/>
                  <a:gd name="connsiteY7" fmla="*/ 1942023 h 3023327"/>
                  <a:gd name="connsiteX8" fmla="*/ 282716 w 3232540"/>
                  <a:gd name="connsiteY8" fmla="*/ 1774078 h 3023327"/>
                  <a:gd name="connsiteX9" fmla="*/ 282716 w 3232540"/>
                  <a:gd name="connsiteY9" fmla="*/ 1774078 h 3023327"/>
                  <a:gd name="connsiteX10" fmla="*/ 232865 w 3232540"/>
                  <a:gd name="connsiteY10" fmla="*/ 1706804 h 3023327"/>
                  <a:gd name="connsiteX11" fmla="*/ 205277 w 3232540"/>
                  <a:gd name="connsiteY11" fmla="*/ 1656953 h 3023327"/>
                  <a:gd name="connsiteX12" fmla="*/ 153974 w 3232540"/>
                  <a:gd name="connsiteY12" fmla="*/ 1531115 h 3023327"/>
                  <a:gd name="connsiteX13" fmla="*/ 64920 w 3232540"/>
                  <a:gd name="connsiteY13" fmla="*/ 1322516 h 3023327"/>
                  <a:gd name="connsiteX14" fmla="*/ 49433 w 3232540"/>
                  <a:gd name="connsiteY14" fmla="*/ 1245561 h 3023327"/>
                  <a:gd name="connsiteX15" fmla="*/ 66 w 3232540"/>
                  <a:gd name="connsiteY15" fmla="*/ 785287 h 3023327"/>
                  <a:gd name="connsiteX16" fmla="*/ 68308 w 3232540"/>
                  <a:gd name="connsiteY16" fmla="*/ 599435 h 3023327"/>
                  <a:gd name="connsiteX17" fmla="*/ 362090 w 3232540"/>
                  <a:gd name="connsiteY17" fmla="*/ 396643 h 3023327"/>
                  <a:gd name="connsiteX18" fmla="*/ 653452 w 3232540"/>
                  <a:gd name="connsiteY18" fmla="*/ 221439 h 3023327"/>
                  <a:gd name="connsiteX19" fmla="*/ 737182 w 3232540"/>
                  <a:gd name="connsiteY19" fmla="*/ 167716 h 3023327"/>
                  <a:gd name="connsiteX20" fmla="*/ 826720 w 3232540"/>
                  <a:gd name="connsiteY20" fmla="*/ 24455 h 3023327"/>
                  <a:gd name="connsiteX21" fmla="*/ 848984 w 3232540"/>
                  <a:gd name="connsiteY21" fmla="*/ 3159 h 3023327"/>
                  <a:gd name="connsiteX22" fmla="*/ 889639 w 3232540"/>
                  <a:gd name="connsiteY22" fmla="*/ 5095 h 3023327"/>
                  <a:gd name="connsiteX23" fmla="*/ 893995 w 3232540"/>
                  <a:gd name="connsiteY23" fmla="*/ 22035 h 3023327"/>
                  <a:gd name="connsiteX24" fmla="*/ 903191 w 3232540"/>
                  <a:gd name="connsiteY24" fmla="*/ 57850 h 3023327"/>
                  <a:gd name="connsiteX25" fmla="*/ 1505758 w 3232540"/>
                  <a:gd name="connsiteY25" fmla="*/ 756248 h 3023327"/>
                  <a:gd name="connsiteX26" fmla="*/ 1629176 w 3232540"/>
                  <a:gd name="connsiteY26" fmla="*/ 955167 h 3023327"/>
                  <a:gd name="connsiteX27" fmla="*/ 1755981 w 3232540"/>
                  <a:gd name="connsiteY27" fmla="*/ 1167639 h 3023327"/>
                  <a:gd name="connsiteX28" fmla="*/ 1873107 w 3232540"/>
                  <a:gd name="connsiteY28" fmla="*/ 1327840 h 3023327"/>
                  <a:gd name="connsiteX29" fmla="*/ 1732266 w 3232540"/>
                  <a:gd name="connsiteY29" fmla="*/ 633314 h 3023327"/>
                  <a:gd name="connsiteX30" fmla="*/ 1666443 w 3232540"/>
                  <a:gd name="connsiteY30" fmla="*/ 176912 h 3023327"/>
                  <a:gd name="connsiteX31" fmla="*/ 1671283 w 3232540"/>
                  <a:gd name="connsiteY31" fmla="*/ 159972 h 3023327"/>
                  <a:gd name="connsiteX32" fmla="*/ 1682899 w 3232540"/>
                  <a:gd name="connsiteY32" fmla="*/ 168200 h 3023327"/>
                  <a:gd name="connsiteX33" fmla="*/ 1820352 w 3232540"/>
                  <a:gd name="connsiteY33" fmla="*/ 253382 h 3023327"/>
                  <a:gd name="connsiteX34" fmla="*/ 2311118 w 3232540"/>
                  <a:gd name="connsiteY34" fmla="*/ 446978 h 3023327"/>
                  <a:gd name="connsiteX35" fmla="*/ 2636843 w 3232540"/>
                  <a:gd name="connsiteY35" fmla="*/ 723820 h 3023327"/>
                  <a:gd name="connsiteX36" fmla="*/ 2683790 w 3232540"/>
                  <a:gd name="connsiteY36" fmla="*/ 786739 h 3023327"/>
                  <a:gd name="connsiteX37" fmla="*/ 2787364 w 3232540"/>
                  <a:gd name="connsiteY37" fmla="*/ 919352 h 3023327"/>
                  <a:gd name="connsiteX38" fmla="*/ 3089858 w 3232540"/>
                  <a:gd name="connsiteY38" fmla="*/ 1364139 h 3023327"/>
                  <a:gd name="connsiteX39" fmla="*/ 3109701 w 3232540"/>
                  <a:gd name="connsiteY39" fmla="*/ 1394146 h 3023327"/>
                  <a:gd name="connsiteX40" fmla="*/ 3134869 w 3232540"/>
                  <a:gd name="connsiteY40" fmla="*/ 1436737 h 3023327"/>
                  <a:gd name="connsiteX41" fmla="*/ 3177460 w 3232540"/>
                  <a:gd name="connsiteY41" fmla="*/ 1558703 h 3023327"/>
                  <a:gd name="connsiteX42" fmla="*/ 3220051 w 3232540"/>
                  <a:gd name="connsiteY42" fmla="*/ 1770690 h 3023327"/>
                  <a:gd name="connsiteX43" fmla="*/ 3231183 w 3232540"/>
                  <a:gd name="connsiteY43" fmla="*/ 1852485 h 3023327"/>
                  <a:gd name="connsiteX44" fmla="*/ 3203111 w 3232540"/>
                  <a:gd name="connsiteY44" fmla="*/ 1957027 h 3023327"/>
                  <a:gd name="connsiteX45" fmla="*/ 3175524 w 3232540"/>
                  <a:gd name="connsiteY45" fmla="*/ 1987518 h 3023327"/>
                  <a:gd name="connsiteX46" fmla="*/ 2763429 w 3232540"/>
                  <a:gd name="connsiteY46" fmla="*/ 2050701 h 3023327"/>
                  <a:gd name="connsiteX47" fmla="*/ 2384298 w 3232540"/>
                  <a:gd name="connsiteY47" fmla="*/ 1825688 h 3023327"/>
                  <a:gd name="connsiteX48" fmla="*/ 2361403 w 3232540"/>
                  <a:gd name="connsiteY48" fmla="*/ 1976456 h 3023327"/>
                  <a:gd name="connsiteX49" fmla="*/ 2485354 w 3232540"/>
                  <a:gd name="connsiteY49" fmla="*/ 2335507 h 3023327"/>
                  <a:gd name="connsiteX50" fmla="*/ 2648459 w 3232540"/>
                  <a:gd name="connsiteY50" fmla="*/ 2975341 h 3023327"/>
                  <a:gd name="connsiteX0" fmla="*/ 2648459 w 3232540"/>
                  <a:gd name="connsiteY0" fmla="*/ 2975341 h 3023327"/>
                  <a:gd name="connsiteX1" fmla="*/ 2648459 w 3232540"/>
                  <a:gd name="connsiteY1" fmla="*/ 3008253 h 3023327"/>
                  <a:gd name="connsiteX2" fmla="*/ 2528913 w 3232540"/>
                  <a:gd name="connsiteY2" fmla="*/ 3016480 h 3023327"/>
                  <a:gd name="connsiteX3" fmla="*/ 699431 w 3232540"/>
                  <a:gd name="connsiteY3" fmla="*/ 3014545 h 3023327"/>
                  <a:gd name="connsiteX4" fmla="*/ 617153 w 3232540"/>
                  <a:gd name="connsiteY4" fmla="*/ 2980181 h 3023327"/>
                  <a:gd name="connsiteX5" fmla="*/ 642804 w 3232540"/>
                  <a:gd name="connsiteY5" fmla="*/ 2669460 h 3023327"/>
                  <a:gd name="connsiteX6" fmla="*/ 544070 w 3232540"/>
                  <a:gd name="connsiteY6" fmla="*/ 2132715 h 3023327"/>
                  <a:gd name="connsiteX7" fmla="*/ 418717 w 3232540"/>
                  <a:gd name="connsiteY7" fmla="*/ 1942023 h 3023327"/>
                  <a:gd name="connsiteX8" fmla="*/ 282716 w 3232540"/>
                  <a:gd name="connsiteY8" fmla="*/ 1774078 h 3023327"/>
                  <a:gd name="connsiteX9" fmla="*/ 282716 w 3232540"/>
                  <a:gd name="connsiteY9" fmla="*/ 1774078 h 3023327"/>
                  <a:gd name="connsiteX10" fmla="*/ 232865 w 3232540"/>
                  <a:gd name="connsiteY10" fmla="*/ 1706804 h 3023327"/>
                  <a:gd name="connsiteX11" fmla="*/ 205277 w 3232540"/>
                  <a:gd name="connsiteY11" fmla="*/ 1656953 h 3023327"/>
                  <a:gd name="connsiteX12" fmla="*/ 153974 w 3232540"/>
                  <a:gd name="connsiteY12" fmla="*/ 1531115 h 3023327"/>
                  <a:gd name="connsiteX13" fmla="*/ 64920 w 3232540"/>
                  <a:gd name="connsiteY13" fmla="*/ 1322516 h 3023327"/>
                  <a:gd name="connsiteX14" fmla="*/ 49433 w 3232540"/>
                  <a:gd name="connsiteY14" fmla="*/ 1245561 h 3023327"/>
                  <a:gd name="connsiteX15" fmla="*/ 66 w 3232540"/>
                  <a:gd name="connsiteY15" fmla="*/ 785287 h 3023327"/>
                  <a:gd name="connsiteX16" fmla="*/ 68308 w 3232540"/>
                  <a:gd name="connsiteY16" fmla="*/ 599435 h 3023327"/>
                  <a:gd name="connsiteX17" fmla="*/ 362090 w 3232540"/>
                  <a:gd name="connsiteY17" fmla="*/ 396643 h 3023327"/>
                  <a:gd name="connsiteX18" fmla="*/ 653452 w 3232540"/>
                  <a:gd name="connsiteY18" fmla="*/ 221439 h 3023327"/>
                  <a:gd name="connsiteX19" fmla="*/ 737182 w 3232540"/>
                  <a:gd name="connsiteY19" fmla="*/ 167716 h 3023327"/>
                  <a:gd name="connsiteX20" fmla="*/ 826720 w 3232540"/>
                  <a:gd name="connsiteY20" fmla="*/ 24455 h 3023327"/>
                  <a:gd name="connsiteX21" fmla="*/ 848984 w 3232540"/>
                  <a:gd name="connsiteY21" fmla="*/ 3159 h 3023327"/>
                  <a:gd name="connsiteX22" fmla="*/ 889639 w 3232540"/>
                  <a:gd name="connsiteY22" fmla="*/ 5095 h 3023327"/>
                  <a:gd name="connsiteX23" fmla="*/ 893995 w 3232540"/>
                  <a:gd name="connsiteY23" fmla="*/ 22035 h 3023327"/>
                  <a:gd name="connsiteX24" fmla="*/ 903191 w 3232540"/>
                  <a:gd name="connsiteY24" fmla="*/ 57850 h 3023327"/>
                  <a:gd name="connsiteX25" fmla="*/ 1505758 w 3232540"/>
                  <a:gd name="connsiteY25" fmla="*/ 756248 h 3023327"/>
                  <a:gd name="connsiteX26" fmla="*/ 1629176 w 3232540"/>
                  <a:gd name="connsiteY26" fmla="*/ 955167 h 3023327"/>
                  <a:gd name="connsiteX27" fmla="*/ 1755981 w 3232540"/>
                  <a:gd name="connsiteY27" fmla="*/ 1167639 h 3023327"/>
                  <a:gd name="connsiteX28" fmla="*/ 1873107 w 3232540"/>
                  <a:gd name="connsiteY28" fmla="*/ 1327840 h 3023327"/>
                  <a:gd name="connsiteX29" fmla="*/ 1732266 w 3232540"/>
                  <a:gd name="connsiteY29" fmla="*/ 633314 h 3023327"/>
                  <a:gd name="connsiteX30" fmla="*/ 1666443 w 3232540"/>
                  <a:gd name="connsiteY30" fmla="*/ 176912 h 3023327"/>
                  <a:gd name="connsiteX31" fmla="*/ 1671283 w 3232540"/>
                  <a:gd name="connsiteY31" fmla="*/ 159972 h 3023327"/>
                  <a:gd name="connsiteX32" fmla="*/ 1682899 w 3232540"/>
                  <a:gd name="connsiteY32" fmla="*/ 168200 h 3023327"/>
                  <a:gd name="connsiteX33" fmla="*/ 1820352 w 3232540"/>
                  <a:gd name="connsiteY33" fmla="*/ 253382 h 3023327"/>
                  <a:gd name="connsiteX34" fmla="*/ 2311118 w 3232540"/>
                  <a:gd name="connsiteY34" fmla="*/ 446978 h 3023327"/>
                  <a:gd name="connsiteX35" fmla="*/ 2636843 w 3232540"/>
                  <a:gd name="connsiteY35" fmla="*/ 723820 h 3023327"/>
                  <a:gd name="connsiteX36" fmla="*/ 2683790 w 3232540"/>
                  <a:gd name="connsiteY36" fmla="*/ 786739 h 3023327"/>
                  <a:gd name="connsiteX37" fmla="*/ 2787364 w 3232540"/>
                  <a:gd name="connsiteY37" fmla="*/ 919352 h 3023327"/>
                  <a:gd name="connsiteX38" fmla="*/ 3089858 w 3232540"/>
                  <a:gd name="connsiteY38" fmla="*/ 1364139 h 3023327"/>
                  <a:gd name="connsiteX39" fmla="*/ 3109701 w 3232540"/>
                  <a:gd name="connsiteY39" fmla="*/ 1394146 h 3023327"/>
                  <a:gd name="connsiteX40" fmla="*/ 3134869 w 3232540"/>
                  <a:gd name="connsiteY40" fmla="*/ 1436737 h 3023327"/>
                  <a:gd name="connsiteX41" fmla="*/ 3177460 w 3232540"/>
                  <a:gd name="connsiteY41" fmla="*/ 1558703 h 3023327"/>
                  <a:gd name="connsiteX42" fmla="*/ 3220051 w 3232540"/>
                  <a:gd name="connsiteY42" fmla="*/ 1770690 h 3023327"/>
                  <a:gd name="connsiteX43" fmla="*/ 3231183 w 3232540"/>
                  <a:gd name="connsiteY43" fmla="*/ 1852485 h 3023327"/>
                  <a:gd name="connsiteX44" fmla="*/ 3203111 w 3232540"/>
                  <a:gd name="connsiteY44" fmla="*/ 1957027 h 3023327"/>
                  <a:gd name="connsiteX45" fmla="*/ 3175524 w 3232540"/>
                  <a:gd name="connsiteY45" fmla="*/ 1987518 h 3023327"/>
                  <a:gd name="connsiteX46" fmla="*/ 2763429 w 3232540"/>
                  <a:gd name="connsiteY46" fmla="*/ 2050701 h 3023327"/>
                  <a:gd name="connsiteX47" fmla="*/ 2393352 w 3232540"/>
                  <a:gd name="connsiteY47" fmla="*/ 1880009 h 3023327"/>
                  <a:gd name="connsiteX48" fmla="*/ 2361403 w 3232540"/>
                  <a:gd name="connsiteY48" fmla="*/ 1976456 h 3023327"/>
                  <a:gd name="connsiteX49" fmla="*/ 2485354 w 3232540"/>
                  <a:gd name="connsiteY49" fmla="*/ 2335507 h 3023327"/>
                  <a:gd name="connsiteX50" fmla="*/ 2648459 w 3232540"/>
                  <a:gd name="connsiteY50" fmla="*/ 2975341 h 3023327"/>
                  <a:gd name="connsiteX0" fmla="*/ 2648459 w 3232540"/>
                  <a:gd name="connsiteY0" fmla="*/ 2975341 h 3023327"/>
                  <a:gd name="connsiteX1" fmla="*/ 2648459 w 3232540"/>
                  <a:gd name="connsiteY1" fmla="*/ 3008253 h 3023327"/>
                  <a:gd name="connsiteX2" fmla="*/ 2528913 w 3232540"/>
                  <a:gd name="connsiteY2" fmla="*/ 3016480 h 3023327"/>
                  <a:gd name="connsiteX3" fmla="*/ 699431 w 3232540"/>
                  <a:gd name="connsiteY3" fmla="*/ 3014545 h 3023327"/>
                  <a:gd name="connsiteX4" fmla="*/ 617153 w 3232540"/>
                  <a:gd name="connsiteY4" fmla="*/ 2980181 h 3023327"/>
                  <a:gd name="connsiteX5" fmla="*/ 642804 w 3232540"/>
                  <a:gd name="connsiteY5" fmla="*/ 2669460 h 3023327"/>
                  <a:gd name="connsiteX6" fmla="*/ 544070 w 3232540"/>
                  <a:gd name="connsiteY6" fmla="*/ 2132715 h 3023327"/>
                  <a:gd name="connsiteX7" fmla="*/ 418717 w 3232540"/>
                  <a:gd name="connsiteY7" fmla="*/ 1942023 h 3023327"/>
                  <a:gd name="connsiteX8" fmla="*/ 282716 w 3232540"/>
                  <a:gd name="connsiteY8" fmla="*/ 1774078 h 3023327"/>
                  <a:gd name="connsiteX9" fmla="*/ 282716 w 3232540"/>
                  <a:gd name="connsiteY9" fmla="*/ 1774078 h 3023327"/>
                  <a:gd name="connsiteX10" fmla="*/ 232865 w 3232540"/>
                  <a:gd name="connsiteY10" fmla="*/ 1706804 h 3023327"/>
                  <a:gd name="connsiteX11" fmla="*/ 205277 w 3232540"/>
                  <a:gd name="connsiteY11" fmla="*/ 1656953 h 3023327"/>
                  <a:gd name="connsiteX12" fmla="*/ 153974 w 3232540"/>
                  <a:gd name="connsiteY12" fmla="*/ 1531115 h 3023327"/>
                  <a:gd name="connsiteX13" fmla="*/ 64920 w 3232540"/>
                  <a:gd name="connsiteY13" fmla="*/ 1322516 h 3023327"/>
                  <a:gd name="connsiteX14" fmla="*/ 49433 w 3232540"/>
                  <a:gd name="connsiteY14" fmla="*/ 1245561 h 3023327"/>
                  <a:gd name="connsiteX15" fmla="*/ 66 w 3232540"/>
                  <a:gd name="connsiteY15" fmla="*/ 785287 h 3023327"/>
                  <a:gd name="connsiteX16" fmla="*/ 68308 w 3232540"/>
                  <a:gd name="connsiteY16" fmla="*/ 599435 h 3023327"/>
                  <a:gd name="connsiteX17" fmla="*/ 362090 w 3232540"/>
                  <a:gd name="connsiteY17" fmla="*/ 396643 h 3023327"/>
                  <a:gd name="connsiteX18" fmla="*/ 653452 w 3232540"/>
                  <a:gd name="connsiteY18" fmla="*/ 221439 h 3023327"/>
                  <a:gd name="connsiteX19" fmla="*/ 737182 w 3232540"/>
                  <a:gd name="connsiteY19" fmla="*/ 167716 h 3023327"/>
                  <a:gd name="connsiteX20" fmla="*/ 826720 w 3232540"/>
                  <a:gd name="connsiteY20" fmla="*/ 24455 h 3023327"/>
                  <a:gd name="connsiteX21" fmla="*/ 848984 w 3232540"/>
                  <a:gd name="connsiteY21" fmla="*/ 3159 h 3023327"/>
                  <a:gd name="connsiteX22" fmla="*/ 889639 w 3232540"/>
                  <a:gd name="connsiteY22" fmla="*/ 5095 h 3023327"/>
                  <a:gd name="connsiteX23" fmla="*/ 893995 w 3232540"/>
                  <a:gd name="connsiteY23" fmla="*/ 22035 h 3023327"/>
                  <a:gd name="connsiteX24" fmla="*/ 903191 w 3232540"/>
                  <a:gd name="connsiteY24" fmla="*/ 57850 h 3023327"/>
                  <a:gd name="connsiteX25" fmla="*/ 1505758 w 3232540"/>
                  <a:gd name="connsiteY25" fmla="*/ 756248 h 3023327"/>
                  <a:gd name="connsiteX26" fmla="*/ 1629176 w 3232540"/>
                  <a:gd name="connsiteY26" fmla="*/ 955167 h 3023327"/>
                  <a:gd name="connsiteX27" fmla="*/ 1755981 w 3232540"/>
                  <a:gd name="connsiteY27" fmla="*/ 1167639 h 3023327"/>
                  <a:gd name="connsiteX28" fmla="*/ 1873107 w 3232540"/>
                  <a:gd name="connsiteY28" fmla="*/ 1327840 h 3023327"/>
                  <a:gd name="connsiteX29" fmla="*/ 1732266 w 3232540"/>
                  <a:gd name="connsiteY29" fmla="*/ 633314 h 3023327"/>
                  <a:gd name="connsiteX30" fmla="*/ 1666443 w 3232540"/>
                  <a:gd name="connsiteY30" fmla="*/ 176912 h 3023327"/>
                  <a:gd name="connsiteX31" fmla="*/ 1671283 w 3232540"/>
                  <a:gd name="connsiteY31" fmla="*/ 159972 h 3023327"/>
                  <a:gd name="connsiteX32" fmla="*/ 1682899 w 3232540"/>
                  <a:gd name="connsiteY32" fmla="*/ 168200 h 3023327"/>
                  <a:gd name="connsiteX33" fmla="*/ 1820352 w 3232540"/>
                  <a:gd name="connsiteY33" fmla="*/ 253382 h 3023327"/>
                  <a:gd name="connsiteX34" fmla="*/ 2311118 w 3232540"/>
                  <a:gd name="connsiteY34" fmla="*/ 446978 h 3023327"/>
                  <a:gd name="connsiteX35" fmla="*/ 2636843 w 3232540"/>
                  <a:gd name="connsiteY35" fmla="*/ 723820 h 3023327"/>
                  <a:gd name="connsiteX36" fmla="*/ 2683790 w 3232540"/>
                  <a:gd name="connsiteY36" fmla="*/ 786739 h 3023327"/>
                  <a:gd name="connsiteX37" fmla="*/ 2787364 w 3232540"/>
                  <a:gd name="connsiteY37" fmla="*/ 919352 h 3023327"/>
                  <a:gd name="connsiteX38" fmla="*/ 3089858 w 3232540"/>
                  <a:gd name="connsiteY38" fmla="*/ 1364139 h 3023327"/>
                  <a:gd name="connsiteX39" fmla="*/ 3109701 w 3232540"/>
                  <a:gd name="connsiteY39" fmla="*/ 1394146 h 3023327"/>
                  <a:gd name="connsiteX40" fmla="*/ 3134869 w 3232540"/>
                  <a:gd name="connsiteY40" fmla="*/ 1436737 h 3023327"/>
                  <a:gd name="connsiteX41" fmla="*/ 3177460 w 3232540"/>
                  <a:gd name="connsiteY41" fmla="*/ 1558703 h 3023327"/>
                  <a:gd name="connsiteX42" fmla="*/ 3220051 w 3232540"/>
                  <a:gd name="connsiteY42" fmla="*/ 1770690 h 3023327"/>
                  <a:gd name="connsiteX43" fmla="*/ 3231183 w 3232540"/>
                  <a:gd name="connsiteY43" fmla="*/ 1852485 h 3023327"/>
                  <a:gd name="connsiteX44" fmla="*/ 3175524 w 3232540"/>
                  <a:gd name="connsiteY44" fmla="*/ 1987518 h 3023327"/>
                  <a:gd name="connsiteX45" fmla="*/ 2763429 w 3232540"/>
                  <a:gd name="connsiteY45" fmla="*/ 2050701 h 3023327"/>
                  <a:gd name="connsiteX46" fmla="*/ 2393352 w 3232540"/>
                  <a:gd name="connsiteY46" fmla="*/ 1880009 h 3023327"/>
                  <a:gd name="connsiteX47" fmla="*/ 2361403 w 3232540"/>
                  <a:gd name="connsiteY47" fmla="*/ 1976456 h 3023327"/>
                  <a:gd name="connsiteX48" fmla="*/ 2485354 w 3232540"/>
                  <a:gd name="connsiteY48" fmla="*/ 2335507 h 3023327"/>
                  <a:gd name="connsiteX49" fmla="*/ 2648459 w 3232540"/>
                  <a:gd name="connsiteY49" fmla="*/ 2975341 h 3023327"/>
                  <a:gd name="connsiteX0" fmla="*/ 2648459 w 3232540"/>
                  <a:gd name="connsiteY0" fmla="*/ 2975341 h 3023327"/>
                  <a:gd name="connsiteX1" fmla="*/ 2648459 w 3232540"/>
                  <a:gd name="connsiteY1" fmla="*/ 3008253 h 3023327"/>
                  <a:gd name="connsiteX2" fmla="*/ 2528913 w 3232540"/>
                  <a:gd name="connsiteY2" fmla="*/ 3016480 h 3023327"/>
                  <a:gd name="connsiteX3" fmla="*/ 699431 w 3232540"/>
                  <a:gd name="connsiteY3" fmla="*/ 3014545 h 3023327"/>
                  <a:gd name="connsiteX4" fmla="*/ 617153 w 3232540"/>
                  <a:gd name="connsiteY4" fmla="*/ 2980181 h 3023327"/>
                  <a:gd name="connsiteX5" fmla="*/ 642804 w 3232540"/>
                  <a:gd name="connsiteY5" fmla="*/ 2669460 h 3023327"/>
                  <a:gd name="connsiteX6" fmla="*/ 544070 w 3232540"/>
                  <a:gd name="connsiteY6" fmla="*/ 2132715 h 3023327"/>
                  <a:gd name="connsiteX7" fmla="*/ 418717 w 3232540"/>
                  <a:gd name="connsiteY7" fmla="*/ 1942023 h 3023327"/>
                  <a:gd name="connsiteX8" fmla="*/ 282716 w 3232540"/>
                  <a:gd name="connsiteY8" fmla="*/ 1774078 h 3023327"/>
                  <a:gd name="connsiteX9" fmla="*/ 282716 w 3232540"/>
                  <a:gd name="connsiteY9" fmla="*/ 1774078 h 3023327"/>
                  <a:gd name="connsiteX10" fmla="*/ 232865 w 3232540"/>
                  <a:gd name="connsiteY10" fmla="*/ 1706804 h 3023327"/>
                  <a:gd name="connsiteX11" fmla="*/ 205277 w 3232540"/>
                  <a:gd name="connsiteY11" fmla="*/ 1656953 h 3023327"/>
                  <a:gd name="connsiteX12" fmla="*/ 153974 w 3232540"/>
                  <a:gd name="connsiteY12" fmla="*/ 1531115 h 3023327"/>
                  <a:gd name="connsiteX13" fmla="*/ 64920 w 3232540"/>
                  <a:gd name="connsiteY13" fmla="*/ 1322516 h 3023327"/>
                  <a:gd name="connsiteX14" fmla="*/ 49433 w 3232540"/>
                  <a:gd name="connsiteY14" fmla="*/ 1245561 h 3023327"/>
                  <a:gd name="connsiteX15" fmla="*/ 66 w 3232540"/>
                  <a:gd name="connsiteY15" fmla="*/ 785287 h 3023327"/>
                  <a:gd name="connsiteX16" fmla="*/ 68308 w 3232540"/>
                  <a:gd name="connsiteY16" fmla="*/ 599435 h 3023327"/>
                  <a:gd name="connsiteX17" fmla="*/ 362090 w 3232540"/>
                  <a:gd name="connsiteY17" fmla="*/ 396643 h 3023327"/>
                  <a:gd name="connsiteX18" fmla="*/ 653452 w 3232540"/>
                  <a:gd name="connsiteY18" fmla="*/ 221439 h 3023327"/>
                  <a:gd name="connsiteX19" fmla="*/ 737182 w 3232540"/>
                  <a:gd name="connsiteY19" fmla="*/ 167716 h 3023327"/>
                  <a:gd name="connsiteX20" fmla="*/ 826720 w 3232540"/>
                  <a:gd name="connsiteY20" fmla="*/ 24455 h 3023327"/>
                  <a:gd name="connsiteX21" fmla="*/ 848984 w 3232540"/>
                  <a:gd name="connsiteY21" fmla="*/ 3159 h 3023327"/>
                  <a:gd name="connsiteX22" fmla="*/ 889639 w 3232540"/>
                  <a:gd name="connsiteY22" fmla="*/ 5095 h 3023327"/>
                  <a:gd name="connsiteX23" fmla="*/ 893995 w 3232540"/>
                  <a:gd name="connsiteY23" fmla="*/ 22035 h 3023327"/>
                  <a:gd name="connsiteX24" fmla="*/ 903191 w 3232540"/>
                  <a:gd name="connsiteY24" fmla="*/ 57850 h 3023327"/>
                  <a:gd name="connsiteX25" fmla="*/ 1505758 w 3232540"/>
                  <a:gd name="connsiteY25" fmla="*/ 756248 h 3023327"/>
                  <a:gd name="connsiteX26" fmla="*/ 1629176 w 3232540"/>
                  <a:gd name="connsiteY26" fmla="*/ 955167 h 3023327"/>
                  <a:gd name="connsiteX27" fmla="*/ 1755981 w 3232540"/>
                  <a:gd name="connsiteY27" fmla="*/ 1167639 h 3023327"/>
                  <a:gd name="connsiteX28" fmla="*/ 1873107 w 3232540"/>
                  <a:gd name="connsiteY28" fmla="*/ 1327840 h 3023327"/>
                  <a:gd name="connsiteX29" fmla="*/ 1732266 w 3232540"/>
                  <a:gd name="connsiteY29" fmla="*/ 633314 h 3023327"/>
                  <a:gd name="connsiteX30" fmla="*/ 1666443 w 3232540"/>
                  <a:gd name="connsiteY30" fmla="*/ 176912 h 3023327"/>
                  <a:gd name="connsiteX31" fmla="*/ 1671283 w 3232540"/>
                  <a:gd name="connsiteY31" fmla="*/ 159972 h 3023327"/>
                  <a:gd name="connsiteX32" fmla="*/ 1682899 w 3232540"/>
                  <a:gd name="connsiteY32" fmla="*/ 168200 h 3023327"/>
                  <a:gd name="connsiteX33" fmla="*/ 1820352 w 3232540"/>
                  <a:gd name="connsiteY33" fmla="*/ 253382 h 3023327"/>
                  <a:gd name="connsiteX34" fmla="*/ 2311118 w 3232540"/>
                  <a:gd name="connsiteY34" fmla="*/ 446978 h 3023327"/>
                  <a:gd name="connsiteX35" fmla="*/ 2636843 w 3232540"/>
                  <a:gd name="connsiteY35" fmla="*/ 723820 h 3023327"/>
                  <a:gd name="connsiteX36" fmla="*/ 2683790 w 3232540"/>
                  <a:gd name="connsiteY36" fmla="*/ 786739 h 3023327"/>
                  <a:gd name="connsiteX37" fmla="*/ 2787364 w 3232540"/>
                  <a:gd name="connsiteY37" fmla="*/ 919352 h 3023327"/>
                  <a:gd name="connsiteX38" fmla="*/ 3089858 w 3232540"/>
                  <a:gd name="connsiteY38" fmla="*/ 1364139 h 3023327"/>
                  <a:gd name="connsiteX39" fmla="*/ 3134869 w 3232540"/>
                  <a:gd name="connsiteY39" fmla="*/ 1436737 h 3023327"/>
                  <a:gd name="connsiteX40" fmla="*/ 3177460 w 3232540"/>
                  <a:gd name="connsiteY40" fmla="*/ 1558703 h 3023327"/>
                  <a:gd name="connsiteX41" fmla="*/ 3220051 w 3232540"/>
                  <a:gd name="connsiteY41" fmla="*/ 1770690 h 3023327"/>
                  <a:gd name="connsiteX42" fmla="*/ 3231183 w 3232540"/>
                  <a:gd name="connsiteY42" fmla="*/ 1852485 h 3023327"/>
                  <a:gd name="connsiteX43" fmla="*/ 3175524 w 3232540"/>
                  <a:gd name="connsiteY43" fmla="*/ 1987518 h 3023327"/>
                  <a:gd name="connsiteX44" fmla="*/ 2763429 w 3232540"/>
                  <a:gd name="connsiteY44" fmla="*/ 2050701 h 3023327"/>
                  <a:gd name="connsiteX45" fmla="*/ 2393352 w 3232540"/>
                  <a:gd name="connsiteY45" fmla="*/ 1880009 h 3023327"/>
                  <a:gd name="connsiteX46" fmla="*/ 2361403 w 3232540"/>
                  <a:gd name="connsiteY46" fmla="*/ 1976456 h 3023327"/>
                  <a:gd name="connsiteX47" fmla="*/ 2485354 w 3232540"/>
                  <a:gd name="connsiteY47" fmla="*/ 2335507 h 3023327"/>
                  <a:gd name="connsiteX48" fmla="*/ 2648459 w 3232540"/>
                  <a:gd name="connsiteY48" fmla="*/ 2975341 h 3023327"/>
                  <a:gd name="connsiteX0" fmla="*/ 2648459 w 3232540"/>
                  <a:gd name="connsiteY0" fmla="*/ 2975341 h 3023327"/>
                  <a:gd name="connsiteX1" fmla="*/ 2648459 w 3232540"/>
                  <a:gd name="connsiteY1" fmla="*/ 3008253 h 3023327"/>
                  <a:gd name="connsiteX2" fmla="*/ 2528913 w 3232540"/>
                  <a:gd name="connsiteY2" fmla="*/ 3016480 h 3023327"/>
                  <a:gd name="connsiteX3" fmla="*/ 699431 w 3232540"/>
                  <a:gd name="connsiteY3" fmla="*/ 3014545 h 3023327"/>
                  <a:gd name="connsiteX4" fmla="*/ 617153 w 3232540"/>
                  <a:gd name="connsiteY4" fmla="*/ 2980181 h 3023327"/>
                  <a:gd name="connsiteX5" fmla="*/ 642804 w 3232540"/>
                  <a:gd name="connsiteY5" fmla="*/ 2669460 h 3023327"/>
                  <a:gd name="connsiteX6" fmla="*/ 544070 w 3232540"/>
                  <a:gd name="connsiteY6" fmla="*/ 2132715 h 3023327"/>
                  <a:gd name="connsiteX7" fmla="*/ 418717 w 3232540"/>
                  <a:gd name="connsiteY7" fmla="*/ 1942023 h 3023327"/>
                  <a:gd name="connsiteX8" fmla="*/ 282716 w 3232540"/>
                  <a:gd name="connsiteY8" fmla="*/ 1774078 h 3023327"/>
                  <a:gd name="connsiteX9" fmla="*/ 282716 w 3232540"/>
                  <a:gd name="connsiteY9" fmla="*/ 1774078 h 3023327"/>
                  <a:gd name="connsiteX10" fmla="*/ 232865 w 3232540"/>
                  <a:gd name="connsiteY10" fmla="*/ 1706804 h 3023327"/>
                  <a:gd name="connsiteX11" fmla="*/ 205277 w 3232540"/>
                  <a:gd name="connsiteY11" fmla="*/ 1656953 h 3023327"/>
                  <a:gd name="connsiteX12" fmla="*/ 153974 w 3232540"/>
                  <a:gd name="connsiteY12" fmla="*/ 1531115 h 3023327"/>
                  <a:gd name="connsiteX13" fmla="*/ 64920 w 3232540"/>
                  <a:gd name="connsiteY13" fmla="*/ 1322516 h 3023327"/>
                  <a:gd name="connsiteX14" fmla="*/ 49433 w 3232540"/>
                  <a:gd name="connsiteY14" fmla="*/ 1245561 h 3023327"/>
                  <a:gd name="connsiteX15" fmla="*/ 66 w 3232540"/>
                  <a:gd name="connsiteY15" fmla="*/ 785287 h 3023327"/>
                  <a:gd name="connsiteX16" fmla="*/ 68308 w 3232540"/>
                  <a:gd name="connsiteY16" fmla="*/ 599435 h 3023327"/>
                  <a:gd name="connsiteX17" fmla="*/ 362090 w 3232540"/>
                  <a:gd name="connsiteY17" fmla="*/ 396643 h 3023327"/>
                  <a:gd name="connsiteX18" fmla="*/ 653452 w 3232540"/>
                  <a:gd name="connsiteY18" fmla="*/ 221439 h 3023327"/>
                  <a:gd name="connsiteX19" fmla="*/ 737182 w 3232540"/>
                  <a:gd name="connsiteY19" fmla="*/ 167716 h 3023327"/>
                  <a:gd name="connsiteX20" fmla="*/ 826720 w 3232540"/>
                  <a:gd name="connsiteY20" fmla="*/ 24455 h 3023327"/>
                  <a:gd name="connsiteX21" fmla="*/ 848984 w 3232540"/>
                  <a:gd name="connsiteY21" fmla="*/ 3159 h 3023327"/>
                  <a:gd name="connsiteX22" fmla="*/ 889639 w 3232540"/>
                  <a:gd name="connsiteY22" fmla="*/ 5095 h 3023327"/>
                  <a:gd name="connsiteX23" fmla="*/ 893995 w 3232540"/>
                  <a:gd name="connsiteY23" fmla="*/ 22035 h 3023327"/>
                  <a:gd name="connsiteX24" fmla="*/ 903191 w 3232540"/>
                  <a:gd name="connsiteY24" fmla="*/ 57850 h 3023327"/>
                  <a:gd name="connsiteX25" fmla="*/ 1505758 w 3232540"/>
                  <a:gd name="connsiteY25" fmla="*/ 756248 h 3023327"/>
                  <a:gd name="connsiteX26" fmla="*/ 1629176 w 3232540"/>
                  <a:gd name="connsiteY26" fmla="*/ 955167 h 3023327"/>
                  <a:gd name="connsiteX27" fmla="*/ 1755981 w 3232540"/>
                  <a:gd name="connsiteY27" fmla="*/ 1167639 h 3023327"/>
                  <a:gd name="connsiteX28" fmla="*/ 1873107 w 3232540"/>
                  <a:gd name="connsiteY28" fmla="*/ 1327840 h 3023327"/>
                  <a:gd name="connsiteX29" fmla="*/ 1732266 w 3232540"/>
                  <a:gd name="connsiteY29" fmla="*/ 633314 h 3023327"/>
                  <a:gd name="connsiteX30" fmla="*/ 1666443 w 3232540"/>
                  <a:gd name="connsiteY30" fmla="*/ 176912 h 3023327"/>
                  <a:gd name="connsiteX31" fmla="*/ 1671283 w 3232540"/>
                  <a:gd name="connsiteY31" fmla="*/ 159972 h 3023327"/>
                  <a:gd name="connsiteX32" fmla="*/ 1682899 w 3232540"/>
                  <a:gd name="connsiteY32" fmla="*/ 168200 h 3023327"/>
                  <a:gd name="connsiteX33" fmla="*/ 1820352 w 3232540"/>
                  <a:gd name="connsiteY33" fmla="*/ 253382 h 3023327"/>
                  <a:gd name="connsiteX34" fmla="*/ 2311118 w 3232540"/>
                  <a:gd name="connsiteY34" fmla="*/ 446978 h 3023327"/>
                  <a:gd name="connsiteX35" fmla="*/ 2636843 w 3232540"/>
                  <a:gd name="connsiteY35" fmla="*/ 723820 h 3023327"/>
                  <a:gd name="connsiteX36" fmla="*/ 2683790 w 3232540"/>
                  <a:gd name="connsiteY36" fmla="*/ 786739 h 3023327"/>
                  <a:gd name="connsiteX37" fmla="*/ 2787364 w 3232540"/>
                  <a:gd name="connsiteY37" fmla="*/ 919352 h 3023327"/>
                  <a:gd name="connsiteX38" fmla="*/ 3134869 w 3232540"/>
                  <a:gd name="connsiteY38" fmla="*/ 1436737 h 3023327"/>
                  <a:gd name="connsiteX39" fmla="*/ 3177460 w 3232540"/>
                  <a:gd name="connsiteY39" fmla="*/ 1558703 h 3023327"/>
                  <a:gd name="connsiteX40" fmla="*/ 3220051 w 3232540"/>
                  <a:gd name="connsiteY40" fmla="*/ 1770690 h 3023327"/>
                  <a:gd name="connsiteX41" fmla="*/ 3231183 w 3232540"/>
                  <a:gd name="connsiteY41" fmla="*/ 1852485 h 3023327"/>
                  <a:gd name="connsiteX42" fmla="*/ 3175524 w 3232540"/>
                  <a:gd name="connsiteY42" fmla="*/ 1987518 h 3023327"/>
                  <a:gd name="connsiteX43" fmla="*/ 2763429 w 3232540"/>
                  <a:gd name="connsiteY43" fmla="*/ 2050701 h 3023327"/>
                  <a:gd name="connsiteX44" fmla="*/ 2393352 w 3232540"/>
                  <a:gd name="connsiteY44" fmla="*/ 1880009 h 3023327"/>
                  <a:gd name="connsiteX45" fmla="*/ 2361403 w 3232540"/>
                  <a:gd name="connsiteY45" fmla="*/ 1976456 h 3023327"/>
                  <a:gd name="connsiteX46" fmla="*/ 2485354 w 3232540"/>
                  <a:gd name="connsiteY46" fmla="*/ 2335507 h 3023327"/>
                  <a:gd name="connsiteX47" fmla="*/ 2648459 w 3232540"/>
                  <a:gd name="connsiteY47" fmla="*/ 2975341 h 3023327"/>
                  <a:gd name="connsiteX0" fmla="*/ 2648459 w 3233993"/>
                  <a:gd name="connsiteY0" fmla="*/ 2975341 h 3023327"/>
                  <a:gd name="connsiteX1" fmla="*/ 2648459 w 3233993"/>
                  <a:gd name="connsiteY1" fmla="*/ 3008253 h 3023327"/>
                  <a:gd name="connsiteX2" fmla="*/ 2528913 w 3233993"/>
                  <a:gd name="connsiteY2" fmla="*/ 3016480 h 3023327"/>
                  <a:gd name="connsiteX3" fmla="*/ 699431 w 3233993"/>
                  <a:gd name="connsiteY3" fmla="*/ 3014545 h 3023327"/>
                  <a:gd name="connsiteX4" fmla="*/ 617153 w 3233993"/>
                  <a:gd name="connsiteY4" fmla="*/ 2980181 h 3023327"/>
                  <a:gd name="connsiteX5" fmla="*/ 642804 w 3233993"/>
                  <a:gd name="connsiteY5" fmla="*/ 2669460 h 3023327"/>
                  <a:gd name="connsiteX6" fmla="*/ 544070 w 3233993"/>
                  <a:gd name="connsiteY6" fmla="*/ 2132715 h 3023327"/>
                  <a:gd name="connsiteX7" fmla="*/ 418717 w 3233993"/>
                  <a:gd name="connsiteY7" fmla="*/ 1942023 h 3023327"/>
                  <a:gd name="connsiteX8" fmla="*/ 282716 w 3233993"/>
                  <a:gd name="connsiteY8" fmla="*/ 1774078 h 3023327"/>
                  <a:gd name="connsiteX9" fmla="*/ 282716 w 3233993"/>
                  <a:gd name="connsiteY9" fmla="*/ 1774078 h 3023327"/>
                  <a:gd name="connsiteX10" fmla="*/ 232865 w 3233993"/>
                  <a:gd name="connsiteY10" fmla="*/ 1706804 h 3023327"/>
                  <a:gd name="connsiteX11" fmla="*/ 205277 w 3233993"/>
                  <a:gd name="connsiteY11" fmla="*/ 1656953 h 3023327"/>
                  <a:gd name="connsiteX12" fmla="*/ 153974 w 3233993"/>
                  <a:gd name="connsiteY12" fmla="*/ 1531115 h 3023327"/>
                  <a:gd name="connsiteX13" fmla="*/ 64920 w 3233993"/>
                  <a:gd name="connsiteY13" fmla="*/ 1322516 h 3023327"/>
                  <a:gd name="connsiteX14" fmla="*/ 49433 w 3233993"/>
                  <a:gd name="connsiteY14" fmla="*/ 1245561 h 3023327"/>
                  <a:gd name="connsiteX15" fmla="*/ 66 w 3233993"/>
                  <a:gd name="connsiteY15" fmla="*/ 785287 h 3023327"/>
                  <a:gd name="connsiteX16" fmla="*/ 68308 w 3233993"/>
                  <a:gd name="connsiteY16" fmla="*/ 599435 h 3023327"/>
                  <a:gd name="connsiteX17" fmla="*/ 362090 w 3233993"/>
                  <a:gd name="connsiteY17" fmla="*/ 396643 h 3023327"/>
                  <a:gd name="connsiteX18" fmla="*/ 653452 w 3233993"/>
                  <a:gd name="connsiteY18" fmla="*/ 221439 h 3023327"/>
                  <a:gd name="connsiteX19" fmla="*/ 737182 w 3233993"/>
                  <a:gd name="connsiteY19" fmla="*/ 167716 h 3023327"/>
                  <a:gd name="connsiteX20" fmla="*/ 826720 w 3233993"/>
                  <a:gd name="connsiteY20" fmla="*/ 24455 h 3023327"/>
                  <a:gd name="connsiteX21" fmla="*/ 848984 w 3233993"/>
                  <a:gd name="connsiteY21" fmla="*/ 3159 h 3023327"/>
                  <a:gd name="connsiteX22" fmla="*/ 889639 w 3233993"/>
                  <a:gd name="connsiteY22" fmla="*/ 5095 h 3023327"/>
                  <a:gd name="connsiteX23" fmla="*/ 893995 w 3233993"/>
                  <a:gd name="connsiteY23" fmla="*/ 22035 h 3023327"/>
                  <a:gd name="connsiteX24" fmla="*/ 903191 w 3233993"/>
                  <a:gd name="connsiteY24" fmla="*/ 57850 h 3023327"/>
                  <a:gd name="connsiteX25" fmla="*/ 1505758 w 3233993"/>
                  <a:gd name="connsiteY25" fmla="*/ 756248 h 3023327"/>
                  <a:gd name="connsiteX26" fmla="*/ 1629176 w 3233993"/>
                  <a:gd name="connsiteY26" fmla="*/ 955167 h 3023327"/>
                  <a:gd name="connsiteX27" fmla="*/ 1755981 w 3233993"/>
                  <a:gd name="connsiteY27" fmla="*/ 1167639 h 3023327"/>
                  <a:gd name="connsiteX28" fmla="*/ 1873107 w 3233993"/>
                  <a:gd name="connsiteY28" fmla="*/ 1327840 h 3023327"/>
                  <a:gd name="connsiteX29" fmla="*/ 1732266 w 3233993"/>
                  <a:gd name="connsiteY29" fmla="*/ 633314 h 3023327"/>
                  <a:gd name="connsiteX30" fmla="*/ 1666443 w 3233993"/>
                  <a:gd name="connsiteY30" fmla="*/ 176912 h 3023327"/>
                  <a:gd name="connsiteX31" fmla="*/ 1671283 w 3233993"/>
                  <a:gd name="connsiteY31" fmla="*/ 159972 h 3023327"/>
                  <a:gd name="connsiteX32" fmla="*/ 1682899 w 3233993"/>
                  <a:gd name="connsiteY32" fmla="*/ 168200 h 3023327"/>
                  <a:gd name="connsiteX33" fmla="*/ 1820352 w 3233993"/>
                  <a:gd name="connsiteY33" fmla="*/ 253382 h 3023327"/>
                  <a:gd name="connsiteX34" fmla="*/ 2311118 w 3233993"/>
                  <a:gd name="connsiteY34" fmla="*/ 446978 h 3023327"/>
                  <a:gd name="connsiteX35" fmla="*/ 2636843 w 3233993"/>
                  <a:gd name="connsiteY35" fmla="*/ 723820 h 3023327"/>
                  <a:gd name="connsiteX36" fmla="*/ 2683790 w 3233993"/>
                  <a:gd name="connsiteY36" fmla="*/ 786739 h 3023327"/>
                  <a:gd name="connsiteX37" fmla="*/ 2787364 w 3233993"/>
                  <a:gd name="connsiteY37" fmla="*/ 919352 h 3023327"/>
                  <a:gd name="connsiteX38" fmla="*/ 3134869 w 3233993"/>
                  <a:gd name="connsiteY38" fmla="*/ 1436737 h 3023327"/>
                  <a:gd name="connsiteX39" fmla="*/ 3177460 w 3233993"/>
                  <a:gd name="connsiteY39" fmla="*/ 1558703 h 3023327"/>
                  <a:gd name="connsiteX40" fmla="*/ 3231183 w 3233993"/>
                  <a:gd name="connsiteY40" fmla="*/ 1852485 h 3023327"/>
                  <a:gd name="connsiteX41" fmla="*/ 3175524 w 3233993"/>
                  <a:gd name="connsiteY41" fmla="*/ 1987518 h 3023327"/>
                  <a:gd name="connsiteX42" fmla="*/ 2763429 w 3233993"/>
                  <a:gd name="connsiteY42" fmla="*/ 2050701 h 3023327"/>
                  <a:gd name="connsiteX43" fmla="*/ 2393352 w 3233993"/>
                  <a:gd name="connsiteY43" fmla="*/ 1880009 h 3023327"/>
                  <a:gd name="connsiteX44" fmla="*/ 2361403 w 3233993"/>
                  <a:gd name="connsiteY44" fmla="*/ 1976456 h 3023327"/>
                  <a:gd name="connsiteX45" fmla="*/ 2485354 w 3233993"/>
                  <a:gd name="connsiteY45" fmla="*/ 2335507 h 3023327"/>
                  <a:gd name="connsiteX46" fmla="*/ 2648459 w 3233993"/>
                  <a:gd name="connsiteY46" fmla="*/ 2975341 h 302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33993" h="3023327">
                    <a:moveTo>
                      <a:pt x="2648459" y="2975341"/>
                    </a:moveTo>
                    <a:cubicBezTo>
                      <a:pt x="2651363" y="2986473"/>
                      <a:pt x="2653783" y="2998573"/>
                      <a:pt x="2648459" y="3008253"/>
                    </a:cubicBezTo>
                    <a:cubicBezTo>
                      <a:pt x="2633939" y="3035356"/>
                      <a:pt x="2551661" y="3017933"/>
                      <a:pt x="2528913" y="3016480"/>
                    </a:cubicBezTo>
                    <a:cubicBezTo>
                      <a:pt x="2465027" y="3012609"/>
                      <a:pt x="747346" y="3014545"/>
                      <a:pt x="699431" y="3014545"/>
                    </a:cubicBezTo>
                    <a:cubicBezTo>
                      <a:pt x="664100" y="3014545"/>
                      <a:pt x="612313" y="3032936"/>
                      <a:pt x="617153" y="2980181"/>
                    </a:cubicBezTo>
                    <a:cubicBezTo>
                      <a:pt x="626349" y="2877576"/>
                      <a:pt x="644256" y="2772550"/>
                      <a:pt x="642804" y="2669460"/>
                    </a:cubicBezTo>
                    <a:cubicBezTo>
                      <a:pt x="640868" y="2487964"/>
                      <a:pt x="637480" y="2291948"/>
                      <a:pt x="544070" y="2132715"/>
                    </a:cubicBezTo>
                    <a:cubicBezTo>
                      <a:pt x="505351" y="2066892"/>
                      <a:pt x="463728" y="2003490"/>
                      <a:pt x="418717" y="1942023"/>
                    </a:cubicBezTo>
                    <a:cubicBezTo>
                      <a:pt x="378062" y="1886848"/>
                      <a:pt x="335471" y="1818605"/>
                      <a:pt x="282716" y="1774078"/>
                    </a:cubicBezTo>
                    <a:lnTo>
                      <a:pt x="282716" y="1774078"/>
                    </a:lnTo>
                    <a:cubicBezTo>
                      <a:pt x="262872" y="1743587"/>
                      <a:pt x="248352" y="1730035"/>
                      <a:pt x="232865" y="1706804"/>
                    </a:cubicBezTo>
                    <a:cubicBezTo>
                      <a:pt x="212537" y="1696156"/>
                      <a:pt x="208181" y="1676796"/>
                      <a:pt x="205277" y="1656953"/>
                    </a:cubicBezTo>
                    <a:cubicBezTo>
                      <a:pt x="199469" y="1615814"/>
                      <a:pt x="169946" y="1569835"/>
                      <a:pt x="153974" y="1531115"/>
                    </a:cubicBezTo>
                    <a:cubicBezTo>
                      <a:pt x="124935" y="1461421"/>
                      <a:pt x="98800" y="1389790"/>
                      <a:pt x="64920" y="1322516"/>
                    </a:cubicBezTo>
                    <a:cubicBezTo>
                      <a:pt x="53304" y="1299284"/>
                      <a:pt x="54756" y="1271213"/>
                      <a:pt x="49433" y="1245561"/>
                    </a:cubicBezTo>
                    <a:cubicBezTo>
                      <a:pt x="19909" y="1090685"/>
                      <a:pt x="7809" y="943068"/>
                      <a:pt x="66" y="785287"/>
                    </a:cubicBezTo>
                    <a:cubicBezTo>
                      <a:pt x="-2354" y="731564"/>
                      <a:pt x="62984" y="601855"/>
                      <a:pt x="68308" y="599435"/>
                    </a:cubicBezTo>
                    <a:cubicBezTo>
                      <a:pt x="81376" y="586367"/>
                      <a:pt x="316111" y="424714"/>
                      <a:pt x="362090" y="396643"/>
                    </a:cubicBezTo>
                    <a:cubicBezTo>
                      <a:pt x="458888" y="338564"/>
                      <a:pt x="552782" y="272258"/>
                      <a:pt x="653452" y="221439"/>
                    </a:cubicBezTo>
                    <a:cubicBezTo>
                      <a:pt x="657324" y="219503"/>
                      <a:pt x="712015" y="183204"/>
                      <a:pt x="737182" y="167716"/>
                    </a:cubicBezTo>
                    <a:cubicBezTo>
                      <a:pt x="754606" y="129481"/>
                      <a:pt x="823333" y="39458"/>
                      <a:pt x="826720" y="24455"/>
                    </a:cubicBezTo>
                    <a:cubicBezTo>
                      <a:pt x="836400" y="19615"/>
                      <a:pt x="833980" y="2675"/>
                      <a:pt x="848984" y="3159"/>
                    </a:cubicBezTo>
                    <a:cubicBezTo>
                      <a:pt x="863020" y="-4101"/>
                      <a:pt x="876087" y="3159"/>
                      <a:pt x="889639" y="5095"/>
                    </a:cubicBezTo>
                    <a:cubicBezTo>
                      <a:pt x="896899" y="8967"/>
                      <a:pt x="897383" y="15743"/>
                      <a:pt x="893995" y="22035"/>
                    </a:cubicBezTo>
                    <a:cubicBezTo>
                      <a:pt x="886251" y="37039"/>
                      <a:pt x="893027" y="46718"/>
                      <a:pt x="903191" y="57850"/>
                    </a:cubicBezTo>
                    <a:cubicBezTo>
                      <a:pt x="1111307" y="284357"/>
                      <a:pt x="1334426" y="498765"/>
                      <a:pt x="1505758" y="756248"/>
                    </a:cubicBezTo>
                    <a:cubicBezTo>
                      <a:pt x="1548834" y="821102"/>
                      <a:pt x="1589005" y="888377"/>
                      <a:pt x="1629176" y="955167"/>
                    </a:cubicBezTo>
                    <a:cubicBezTo>
                      <a:pt x="1665475" y="1028250"/>
                      <a:pt x="1713874" y="1097460"/>
                      <a:pt x="1755981" y="1167639"/>
                    </a:cubicBezTo>
                    <a:cubicBezTo>
                      <a:pt x="1791797" y="1227654"/>
                      <a:pt x="1820836" y="1280409"/>
                      <a:pt x="1873107" y="1327840"/>
                    </a:cubicBezTo>
                    <a:cubicBezTo>
                      <a:pt x="1819868" y="1089233"/>
                      <a:pt x="1785989" y="871437"/>
                      <a:pt x="1732266" y="633314"/>
                    </a:cubicBezTo>
                    <a:cubicBezTo>
                      <a:pt x="1705162" y="483761"/>
                      <a:pt x="1668863" y="328401"/>
                      <a:pt x="1666443" y="176912"/>
                    </a:cubicBezTo>
                    <a:cubicBezTo>
                      <a:pt x="1667895" y="169652"/>
                      <a:pt x="1662571" y="156584"/>
                      <a:pt x="1671283" y="159972"/>
                    </a:cubicBezTo>
                    <a:cubicBezTo>
                      <a:pt x="1675639" y="161908"/>
                      <a:pt x="1680479" y="164328"/>
                      <a:pt x="1682899" y="168200"/>
                    </a:cubicBezTo>
                    <a:cubicBezTo>
                      <a:pt x="1715326" y="218051"/>
                      <a:pt x="1772437" y="232086"/>
                      <a:pt x="1820352" y="253382"/>
                    </a:cubicBezTo>
                    <a:cubicBezTo>
                      <a:pt x="1861975" y="271774"/>
                      <a:pt x="2271915" y="422779"/>
                      <a:pt x="2311118" y="446978"/>
                    </a:cubicBezTo>
                    <a:cubicBezTo>
                      <a:pt x="2366777" y="478437"/>
                      <a:pt x="2623291" y="706397"/>
                      <a:pt x="2636843" y="723820"/>
                    </a:cubicBezTo>
                    <a:cubicBezTo>
                      <a:pt x="2652815" y="744632"/>
                      <a:pt x="2666850" y="766895"/>
                      <a:pt x="2683790" y="786739"/>
                    </a:cubicBezTo>
                    <a:cubicBezTo>
                      <a:pt x="2720573" y="829330"/>
                      <a:pt x="2753969" y="873857"/>
                      <a:pt x="2787364" y="919352"/>
                    </a:cubicBezTo>
                    <a:cubicBezTo>
                      <a:pt x="2862544" y="1027685"/>
                      <a:pt x="3069853" y="1330179"/>
                      <a:pt x="3134869" y="1436737"/>
                    </a:cubicBezTo>
                    <a:cubicBezTo>
                      <a:pt x="3163908" y="1473037"/>
                      <a:pt x="3169232" y="1516112"/>
                      <a:pt x="3177460" y="1558703"/>
                    </a:cubicBezTo>
                    <a:cubicBezTo>
                      <a:pt x="3193512" y="1627994"/>
                      <a:pt x="3231506" y="1781016"/>
                      <a:pt x="3231183" y="1852485"/>
                    </a:cubicBezTo>
                    <a:cubicBezTo>
                      <a:pt x="3230860" y="1923954"/>
                      <a:pt x="3253483" y="1954482"/>
                      <a:pt x="3175524" y="1987518"/>
                    </a:cubicBezTo>
                    <a:cubicBezTo>
                      <a:pt x="3097565" y="2020554"/>
                      <a:pt x="2893791" y="2068619"/>
                      <a:pt x="2763429" y="2050701"/>
                    </a:cubicBezTo>
                    <a:cubicBezTo>
                      <a:pt x="2633067" y="2032783"/>
                      <a:pt x="2488557" y="1945763"/>
                      <a:pt x="2393352" y="1880009"/>
                    </a:cubicBezTo>
                    <a:cubicBezTo>
                      <a:pt x="2383528" y="1932686"/>
                      <a:pt x="2374857" y="1908011"/>
                      <a:pt x="2361403" y="1976456"/>
                    </a:cubicBezTo>
                    <a:cubicBezTo>
                      <a:pt x="2386509" y="2061426"/>
                      <a:pt x="2434098" y="2209290"/>
                      <a:pt x="2485354" y="2335507"/>
                    </a:cubicBezTo>
                    <a:cubicBezTo>
                      <a:pt x="2539077" y="2544590"/>
                      <a:pt x="2647007" y="2970986"/>
                      <a:pt x="2648459" y="2975341"/>
                    </a:cubicBezTo>
                    <a:close/>
                  </a:path>
                </a:pathLst>
              </a:custGeom>
              <a:solidFill>
                <a:schemeClr val="bg1"/>
              </a:solidFill>
              <a:ln w="4834"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90687CEF-FB63-4FD0-85D4-F18CAB959D29}"/>
                  </a:ext>
                </a:extLst>
              </p:cNvPr>
              <p:cNvSpPr/>
              <p:nvPr/>
            </p:nvSpPr>
            <p:spPr>
              <a:xfrm>
                <a:off x="8189378" y="2997346"/>
                <a:ext cx="696946" cy="1476169"/>
              </a:xfrm>
              <a:custGeom>
                <a:avLst/>
                <a:gdLst>
                  <a:gd name="connsiteX0" fmla="*/ 689637 w 696945"/>
                  <a:gd name="connsiteY0" fmla="*/ 1300553 h 1476169"/>
                  <a:gd name="connsiteX1" fmla="*/ 696897 w 696945"/>
                  <a:gd name="connsiteY1" fmla="*/ 1350404 h 1476169"/>
                  <a:gd name="connsiteX2" fmla="*/ 660114 w 696945"/>
                  <a:gd name="connsiteY2" fmla="*/ 1449138 h 1476169"/>
                  <a:gd name="connsiteX3" fmla="*/ 641722 w 696945"/>
                  <a:gd name="connsiteY3" fmla="*/ 1467530 h 1476169"/>
                  <a:gd name="connsiteX4" fmla="*/ 482006 w 696945"/>
                  <a:gd name="connsiteY4" fmla="*/ 1457850 h 1476169"/>
                  <a:gd name="connsiteX5" fmla="*/ 445222 w 696945"/>
                  <a:gd name="connsiteY5" fmla="*/ 1448170 h 1476169"/>
                  <a:gd name="connsiteX6" fmla="*/ 353748 w 696945"/>
                  <a:gd name="connsiteY6" fmla="*/ 1382347 h 1476169"/>
                  <a:gd name="connsiteX7" fmla="*/ 165476 w 696945"/>
                  <a:gd name="connsiteY7" fmla="*/ 1081790 h 1476169"/>
                  <a:gd name="connsiteX8" fmla="*/ 124821 w 696945"/>
                  <a:gd name="connsiteY8" fmla="*/ 1037747 h 1476169"/>
                  <a:gd name="connsiteX9" fmla="*/ 35767 w 696945"/>
                  <a:gd name="connsiteY9" fmla="*/ 892550 h 1476169"/>
                  <a:gd name="connsiteX10" fmla="*/ 12535 w 696945"/>
                  <a:gd name="connsiteY10" fmla="*/ 737189 h 1476169"/>
                  <a:gd name="connsiteX11" fmla="*/ 16407 w 696945"/>
                  <a:gd name="connsiteY11" fmla="*/ 576988 h 1476169"/>
                  <a:gd name="connsiteX12" fmla="*/ 436 w 696945"/>
                  <a:gd name="connsiteY12" fmla="*/ 423564 h 1476169"/>
                  <a:gd name="connsiteX13" fmla="*/ 109817 w 696945"/>
                  <a:gd name="connsiteY13" fmla="*/ 645231 h 1476169"/>
                  <a:gd name="connsiteX14" fmla="*/ 109817 w 696945"/>
                  <a:gd name="connsiteY14" fmla="*/ 480674 h 1476169"/>
                  <a:gd name="connsiteX15" fmla="*/ 47867 w 696945"/>
                  <a:gd name="connsiteY15" fmla="*/ 267235 h 1476169"/>
                  <a:gd name="connsiteX16" fmla="*/ 38187 w 696945"/>
                  <a:gd name="connsiteY16" fmla="*/ 234807 h 1476169"/>
                  <a:gd name="connsiteX17" fmla="*/ 15439 w 696945"/>
                  <a:gd name="connsiteY17" fmla="*/ 94450 h 1476169"/>
                  <a:gd name="connsiteX18" fmla="*/ 52707 w 696945"/>
                  <a:gd name="connsiteY18" fmla="*/ 83803 h 1476169"/>
                  <a:gd name="connsiteX19" fmla="*/ 56578 w 696945"/>
                  <a:gd name="connsiteY19" fmla="*/ 21368 h 1476169"/>
                  <a:gd name="connsiteX20" fmla="*/ 108849 w 696945"/>
                  <a:gd name="connsiteY20" fmla="*/ 4428 h 1476169"/>
                  <a:gd name="connsiteX21" fmla="*/ 153376 w 696945"/>
                  <a:gd name="connsiteY21" fmla="*/ 34436 h 1476169"/>
                  <a:gd name="connsiteX22" fmla="*/ 182416 w 696945"/>
                  <a:gd name="connsiteY22" fmla="*/ 46051 h 1476169"/>
                  <a:gd name="connsiteX23" fmla="*/ 206615 w 696945"/>
                  <a:gd name="connsiteY23" fmla="*/ 92514 h 1476169"/>
                  <a:gd name="connsiteX24" fmla="*/ 229847 w 696945"/>
                  <a:gd name="connsiteY24" fmla="*/ 108002 h 1476169"/>
                  <a:gd name="connsiteX25" fmla="*/ 255498 w 696945"/>
                  <a:gd name="connsiteY25" fmla="*/ 137041 h 1476169"/>
                  <a:gd name="connsiteX26" fmla="*/ 281150 w 696945"/>
                  <a:gd name="connsiteY26" fmla="*/ 166081 h 1476169"/>
                  <a:gd name="connsiteX27" fmla="*/ 308737 w 696945"/>
                  <a:gd name="connsiteY27" fmla="*/ 203832 h 1476169"/>
                  <a:gd name="connsiteX28" fmla="*/ 366816 w 696945"/>
                  <a:gd name="connsiteY28" fmla="*/ 276431 h 1476169"/>
                  <a:gd name="connsiteX29" fmla="*/ 366816 w 696945"/>
                  <a:gd name="connsiteY29" fmla="*/ 276431 h 1476169"/>
                  <a:gd name="connsiteX30" fmla="*/ 396339 w 696945"/>
                  <a:gd name="connsiteY30" fmla="*/ 339349 h 1476169"/>
                  <a:gd name="connsiteX31" fmla="*/ 424895 w 696945"/>
                  <a:gd name="connsiteY31" fmla="*/ 426951 h 1476169"/>
                  <a:gd name="connsiteX32" fmla="*/ 444738 w 696945"/>
                  <a:gd name="connsiteY32" fmla="*/ 576504 h 1476169"/>
                  <a:gd name="connsiteX33" fmla="*/ 473778 w 696945"/>
                  <a:gd name="connsiteY33" fmla="*/ 944337 h 1476169"/>
                  <a:gd name="connsiteX34" fmla="*/ 689637 w 696945"/>
                  <a:gd name="connsiteY34" fmla="*/ 1300553 h 147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945" h="1476169">
                    <a:moveTo>
                      <a:pt x="689637" y="1300553"/>
                    </a:moveTo>
                    <a:cubicBezTo>
                      <a:pt x="700769" y="1316525"/>
                      <a:pt x="702221" y="1332497"/>
                      <a:pt x="696897" y="1350404"/>
                    </a:cubicBezTo>
                    <a:cubicBezTo>
                      <a:pt x="687701" y="1384284"/>
                      <a:pt x="679957" y="1418647"/>
                      <a:pt x="660114" y="1449138"/>
                    </a:cubicBezTo>
                    <a:cubicBezTo>
                      <a:pt x="655274" y="1456398"/>
                      <a:pt x="649950" y="1463658"/>
                      <a:pt x="641722" y="1467530"/>
                    </a:cubicBezTo>
                    <a:cubicBezTo>
                      <a:pt x="586547" y="1494149"/>
                      <a:pt x="534277" y="1473338"/>
                      <a:pt x="482006" y="1457850"/>
                    </a:cubicBezTo>
                    <a:cubicBezTo>
                      <a:pt x="469906" y="1454462"/>
                      <a:pt x="457806" y="1450106"/>
                      <a:pt x="445222" y="1448170"/>
                    </a:cubicBezTo>
                    <a:cubicBezTo>
                      <a:pt x="406019" y="1438006"/>
                      <a:pt x="376012" y="1420099"/>
                      <a:pt x="353748" y="1382347"/>
                    </a:cubicBezTo>
                    <a:cubicBezTo>
                      <a:pt x="292282" y="1278774"/>
                      <a:pt x="229363" y="1183912"/>
                      <a:pt x="165476" y="1081790"/>
                    </a:cubicBezTo>
                    <a:cubicBezTo>
                      <a:pt x="155796" y="1066302"/>
                      <a:pt x="137405" y="1049846"/>
                      <a:pt x="124821" y="1037747"/>
                    </a:cubicBezTo>
                    <a:cubicBezTo>
                      <a:pt x="82230" y="997092"/>
                      <a:pt x="56578" y="954984"/>
                      <a:pt x="35767" y="892550"/>
                    </a:cubicBezTo>
                    <a:cubicBezTo>
                      <a:pt x="26087" y="864962"/>
                      <a:pt x="13503" y="756065"/>
                      <a:pt x="12535" y="737189"/>
                    </a:cubicBezTo>
                    <a:cubicBezTo>
                      <a:pt x="9147" y="663139"/>
                      <a:pt x="22215" y="651039"/>
                      <a:pt x="16407" y="576988"/>
                    </a:cubicBezTo>
                    <a:cubicBezTo>
                      <a:pt x="14471" y="554241"/>
                      <a:pt x="-2952" y="445827"/>
                      <a:pt x="436" y="423564"/>
                    </a:cubicBezTo>
                    <a:cubicBezTo>
                      <a:pt x="59966" y="417272"/>
                      <a:pt x="98686" y="563921"/>
                      <a:pt x="109817" y="645231"/>
                    </a:cubicBezTo>
                    <a:cubicBezTo>
                      <a:pt x="113689" y="672334"/>
                      <a:pt x="114173" y="508262"/>
                      <a:pt x="109817" y="480674"/>
                    </a:cubicBezTo>
                    <a:cubicBezTo>
                      <a:pt x="98202" y="407108"/>
                      <a:pt x="71098" y="337413"/>
                      <a:pt x="47867" y="267235"/>
                    </a:cubicBezTo>
                    <a:cubicBezTo>
                      <a:pt x="44479" y="256587"/>
                      <a:pt x="40607" y="245939"/>
                      <a:pt x="38187" y="234807"/>
                    </a:cubicBezTo>
                    <a:cubicBezTo>
                      <a:pt x="40607" y="211576"/>
                      <a:pt x="-5856" y="109454"/>
                      <a:pt x="15439" y="94450"/>
                    </a:cubicBezTo>
                    <a:cubicBezTo>
                      <a:pt x="34315" y="89126"/>
                      <a:pt x="56095" y="96386"/>
                      <a:pt x="52707" y="83803"/>
                    </a:cubicBezTo>
                    <a:cubicBezTo>
                      <a:pt x="45447" y="61539"/>
                      <a:pt x="52707" y="32016"/>
                      <a:pt x="56578" y="21368"/>
                    </a:cubicBezTo>
                    <a:cubicBezTo>
                      <a:pt x="62870" y="-896"/>
                      <a:pt x="91426" y="-4284"/>
                      <a:pt x="108849" y="4428"/>
                    </a:cubicBezTo>
                    <a:cubicBezTo>
                      <a:pt x="114173" y="9752"/>
                      <a:pt x="149021" y="27176"/>
                      <a:pt x="153376" y="34436"/>
                    </a:cubicBezTo>
                    <a:cubicBezTo>
                      <a:pt x="155796" y="40727"/>
                      <a:pt x="176124" y="45567"/>
                      <a:pt x="182416" y="46051"/>
                    </a:cubicBezTo>
                    <a:cubicBezTo>
                      <a:pt x="201292" y="57667"/>
                      <a:pt x="197904" y="72671"/>
                      <a:pt x="206615" y="92514"/>
                    </a:cubicBezTo>
                    <a:cubicBezTo>
                      <a:pt x="210971" y="99290"/>
                      <a:pt x="220651" y="104614"/>
                      <a:pt x="229847" y="108002"/>
                    </a:cubicBezTo>
                    <a:cubicBezTo>
                      <a:pt x="242431" y="114778"/>
                      <a:pt x="249206" y="123974"/>
                      <a:pt x="255498" y="137041"/>
                    </a:cubicBezTo>
                    <a:cubicBezTo>
                      <a:pt x="258402" y="139945"/>
                      <a:pt x="276794" y="162209"/>
                      <a:pt x="281150" y="166081"/>
                    </a:cubicBezTo>
                    <a:lnTo>
                      <a:pt x="308737" y="203832"/>
                    </a:lnTo>
                    <a:cubicBezTo>
                      <a:pt x="323257" y="221740"/>
                      <a:pt x="361492" y="270139"/>
                      <a:pt x="366816" y="276431"/>
                    </a:cubicBezTo>
                    <a:lnTo>
                      <a:pt x="366816" y="276431"/>
                    </a:lnTo>
                    <a:cubicBezTo>
                      <a:pt x="378432" y="284658"/>
                      <a:pt x="395855" y="337897"/>
                      <a:pt x="396339" y="339349"/>
                    </a:cubicBezTo>
                    <a:cubicBezTo>
                      <a:pt x="400695" y="345157"/>
                      <a:pt x="420055" y="417756"/>
                      <a:pt x="424895" y="426951"/>
                    </a:cubicBezTo>
                    <a:cubicBezTo>
                      <a:pt x="424895" y="429855"/>
                      <a:pt x="444738" y="563437"/>
                      <a:pt x="444738" y="576504"/>
                    </a:cubicBezTo>
                    <a:cubicBezTo>
                      <a:pt x="444738" y="600704"/>
                      <a:pt x="426347" y="841247"/>
                      <a:pt x="473778" y="944337"/>
                    </a:cubicBezTo>
                    <a:cubicBezTo>
                      <a:pt x="517337" y="1017903"/>
                      <a:pt x="676570" y="1280710"/>
                      <a:pt x="689637" y="1300553"/>
                    </a:cubicBezTo>
                    <a:close/>
                  </a:path>
                </a:pathLst>
              </a:custGeom>
              <a:solidFill>
                <a:schemeClr val="accent2">
                  <a:lumMod val="40000"/>
                  <a:lumOff val="60000"/>
                </a:schemeClr>
              </a:solidFill>
              <a:ln w="4834"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C293A069-6F64-466F-B74E-20DD1B2CF84C}"/>
                  </a:ext>
                </a:extLst>
              </p:cNvPr>
              <p:cNvSpPr/>
              <p:nvPr/>
            </p:nvSpPr>
            <p:spPr>
              <a:xfrm>
                <a:off x="8593853" y="5400576"/>
                <a:ext cx="430751" cy="513029"/>
              </a:xfrm>
              <a:custGeom>
                <a:avLst/>
                <a:gdLst>
                  <a:gd name="connsiteX0" fmla="*/ 172186 w 430751"/>
                  <a:gd name="connsiteY0" fmla="*/ 513820 h 513029"/>
                  <a:gd name="connsiteX1" fmla="*/ 53125 w 430751"/>
                  <a:gd name="connsiteY1" fmla="*/ 267953 h 513029"/>
                  <a:gd name="connsiteX2" fmla="*/ 4242 w 430751"/>
                  <a:gd name="connsiteY2" fmla="*/ 158088 h 513029"/>
                  <a:gd name="connsiteX3" fmla="*/ 5210 w 430751"/>
                  <a:gd name="connsiteY3" fmla="*/ 121788 h 513029"/>
                  <a:gd name="connsiteX4" fmla="*/ 59901 w 430751"/>
                  <a:gd name="connsiteY4" fmla="*/ 17246 h 513029"/>
                  <a:gd name="connsiteX5" fmla="*/ 89908 w 430751"/>
                  <a:gd name="connsiteY5" fmla="*/ 15795 h 513029"/>
                  <a:gd name="connsiteX6" fmla="*/ 119916 w 430751"/>
                  <a:gd name="connsiteY6" fmla="*/ 40962 h 513029"/>
                  <a:gd name="connsiteX7" fmla="*/ 230265 w 430751"/>
                  <a:gd name="connsiteY7" fmla="*/ 126628 h 513029"/>
                  <a:gd name="connsiteX8" fmla="*/ 425313 w 430751"/>
                  <a:gd name="connsiteY8" fmla="*/ 217618 h 513029"/>
                  <a:gd name="connsiteX9" fmla="*/ 425313 w 430751"/>
                  <a:gd name="connsiteY9" fmla="*/ 223910 h 513029"/>
                  <a:gd name="connsiteX10" fmla="*/ 434025 w 430751"/>
                  <a:gd name="connsiteY10" fmla="*/ 306673 h 513029"/>
                  <a:gd name="connsiteX11" fmla="*/ 434025 w 430751"/>
                  <a:gd name="connsiteY11" fmla="*/ 354104 h 513029"/>
                  <a:gd name="connsiteX12" fmla="*/ 424829 w 430751"/>
                  <a:gd name="connsiteY12" fmla="*/ 407826 h 513029"/>
                  <a:gd name="connsiteX13" fmla="*/ 424345 w 430751"/>
                  <a:gd name="connsiteY13" fmla="*/ 412182 h 513029"/>
                  <a:gd name="connsiteX14" fmla="*/ 414181 w 430751"/>
                  <a:gd name="connsiteY14" fmla="*/ 432026 h 513029"/>
                  <a:gd name="connsiteX15" fmla="*/ 404985 w 430751"/>
                  <a:gd name="connsiteY15" fmla="*/ 446546 h 513029"/>
                  <a:gd name="connsiteX16" fmla="*/ 365782 w 430751"/>
                  <a:gd name="connsiteY16" fmla="*/ 480425 h 513029"/>
                  <a:gd name="connsiteX17" fmla="*/ 361426 w 430751"/>
                  <a:gd name="connsiteY17" fmla="*/ 480909 h 513029"/>
                  <a:gd name="connsiteX18" fmla="*/ 288344 w 430751"/>
                  <a:gd name="connsiteY18" fmla="*/ 499784 h 513029"/>
                  <a:gd name="connsiteX19" fmla="*/ 269468 w 430751"/>
                  <a:gd name="connsiteY19" fmla="*/ 500269 h 513029"/>
                  <a:gd name="connsiteX20" fmla="*/ 173154 w 430751"/>
                  <a:gd name="connsiteY20" fmla="*/ 505109 h 513029"/>
                  <a:gd name="connsiteX21" fmla="*/ 172186 w 430751"/>
                  <a:gd name="connsiteY21" fmla="*/ 513820 h 51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0751" h="513029">
                    <a:moveTo>
                      <a:pt x="172186" y="513820"/>
                    </a:moveTo>
                    <a:cubicBezTo>
                      <a:pt x="115560" y="440254"/>
                      <a:pt x="94264" y="349264"/>
                      <a:pt x="53125" y="267953"/>
                    </a:cubicBezTo>
                    <a:cubicBezTo>
                      <a:pt x="34733" y="232138"/>
                      <a:pt x="21181" y="194387"/>
                      <a:pt x="4242" y="158088"/>
                    </a:cubicBezTo>
                    <a:cubicBezTo>
                      <a:pt x="-1566" y="145020"/>
                      <a:pt x="-1566" y="134372"/>
                      <a:pt x="5210" y="121788"/>
                    </a:cubicBezTo>
                    <a:cubicBezTo>
                      <a:pt x="24085" y="87425"/>
                      <a:pt x="41993" y="52094"/>
                      <a:pt x="59901" y="17246"/>
                    </a:cubicBezTo>
                    <a:cubicBezTo>
                      <a:pt x="71517" y="-5501"/>
                      <a:pt x="71517" y="-5501"/>
                      <a:pt x="89908" y="15795"/>
                    </a:cubicBezTo>
                    <a:cubicBezTo>
                      <a:pt x="97652" y="26926"/>
                      <a:pt x="105880" y="37574"/>
                      <a:pt x="119916" y="40962"/>
                    </a:cubicBezTo>
                    <a:cubicBezTo>
                      <a:pt x="156699" y="69518"/>
                      <a:pt x="192998" y="99041"/>
                      <a:pt x="230265" y="126628"/>
                    </a:cubicBezTo>
                    <a:cubicBezTo>
                      <a:pt x="282052" y="164379"/>
                      <a:pt x="418053" y="208422"/>
                      <a:pt x="425313" y="217618"/>
                    </a:cubicBezTo>
                    <a:cubicBezTo>
                      <a:pt x="425313" y="219554"/>
                      <a:pt x="425313" y="221974"/>
                      <a:pt x="425313" y="223910"/>
                    </a:cubicBezTo>
                    <a:cubicBezTo>
                      <a:pt x="434025" y="251014"/>
                      <a:pt x="429669" y="279085"/>
                      <a:pt x="434025" y="306673"/>
                    </a:cubicBezTo>
                    <a:cubicBezTo>
                      <a:pt x="434025" y="322644"/>
                      <a:pt x="434025" y="338132"/>
                      <a:pt x="434025" y="354104"/>
                    </a:cubicBezTo>
                    <a:cubicBezTo>
                      <a:pt x="431121" y="372011"/>
                      <a:pt x="430153" y="390403"/>
                      <a:pt x="424829" y="407826"/>
                    </a:cubicBezTo>
                    <a:cubicBezTo>
                      <a:pt x="424345" y="409278"/>
                      <a:pt x="424345" y="410730"/>
                      <a:pt x="424345" y="412182"/>
                    </a:cubicBezTo>
                    <a:cubicBezTo>
                      <a:pt x="420957" y="418958"/>
                      <a:pt x="420473" y="426702"/>
                      <a:pt x="414181" y="432026"/>
                    </a:cubicBezTo>
                    <a:cubicBezTo>
                      <a:pt x="411278" y="436866"/>
                      <a:pt x="408373" y="441706"/>
                      <a:pt x="404985" y="446546"/>
                    </a:cubicBezTo>
                    <a:cubicBezTo>
                      <a:pt x="400146" y="466873"/>
                      <a:pt x="381754" y="472197"/>
                      <a:pt x="365782" y="480425"/>
                    </a:cubicBezTo>
                    <a:cubicBezTo>
                      <a:pt x="364330" y="480425"/>
                      <a:pt x="362879" y="480425"/>
                      <a:pt x="361426" y="480909"/>
                    </a:cubicBezTo>
                    <a:cubicBezTo>
                      <a:pt x="340615" y="500752"/>
                      <a:pt x="313512" y="497365"/>
                      <a:pt x="288344" y="499784"/>
                    </a:cubicBezTo>
                    <a:cubicBezTo>
                      <a:pt x="282052" y="499784"/>
                      <a:pt x="275760" y="500269"/>
                      <a:pt x="269468" y="500269"/>
                    </a:cubicBezTo>
                    <a:cubicBezTo>
                      <a:pt x="237525" y="505592"/>
                      <a:pt x="205098" y="499301"/>
                      <a:pt x="173154" y="505109"/>
                    </a:cubicBezTo>
                    <a:cubicBezTo>
                      <a:pt x="173638" y="507528"/>
                      <a:pt x="173154" y="510916"/>
                      <a:pt x="172186" y="513820"/>
                    </a:cubicBezTo>
                    <a:close/>
                  </a:path>
                </a:pathLst>
              </a:custGeom>
              <a:solidFill>
                <a:schemeClr val="accent2">
                  <a:lumMod val="40000"/>
                  <a:lumOff val="60000"/>
                </a:schemeClr>
              </a:solidFill>
              <a:ln w="4834"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67728457-B81C-4DC1-B26A-8008FD02DC19}"/>
                </a:ext>
              </a:extLst>
            </p:cNvPr>
            <p:cNvGrpSpPr/>
            <p:nvPr/>
          </p:nvGrpSpPr>
          <p:grpSpPr>
            <a:xfrm>
              <a:off x="6825563" y="3607496"/>
              <a:ext cx="1709729" cy="1673926"/>
              <a:chOff x="6825563" y="3607496"/>
              <a:chExt cx="1709729" cy="1673926"/>
            </a:xfrm>
          </p:grpSpPr>
          <p:sp>
            <p:nvSpPr>
              <p:cNvPr id="50" name="Freeform: Shape 49">
                <a:extLst>
                  <a:ext uri="{FF2B5EF4-FFF2-40B4-BE49-F238E27FC236}">
                    <a16:creationId xmlns:a16="http://schemas.microsoft.com/office/drawing/2014/main" id="{F6CBC935-4011-4DFF-9E2F-EE9FCF9CEE4B}"/>
                  </a:ext>
                </a:extLst>
              </p:cNvPr>
              <p:cNvSpPr/>
              <p:nvPr/>
            </p:nvSpPr>
            <p:spPr>
              <a:xfrm rot="19931640" flipH="1">
                <a:off x="8267087" y="4744651"/>
                <a:ext cx="268205" cy="335404"/>
              </a:xfrm>
              <a:custGeom>
                <a:avLst/>
                <a:gdLst>
                  <a:gd name="connsiteX0" fmla="*/ 64571 w 185166"/>
                  <a:gd name="connsiteY0" fmla="*/ 1778 h 185166"/>
                  <a:gd name="connsiteX1" fmla="*/ 135208 w 185166"/>
                  <a:gd name="connsiteY1" fmla="*/ 14122 h 185166"/>
                  <a:gd name="connsiteX2" fmla="*/ 183214 w 185166"/>
                  <a:gd name="connsiteY2" fmla="*/ 116306 h 185166"/>
                  <a:gd name="connsiteX3" fmla="*/ 95432 w 185166"/>
                  <a:gd name="connsiteY3" fmla="*/ 189001 h 185166"/>
                  <a:gd name="connsiteX4" fmla="*/ 3535 w 185166"/>
                  <a:gd name="connsiteY4" fmla="*/ 121107 h 185166"/>
                  <a:gd name="connsiteX5" fmla="*/ 47426 w 185166"/>
                  <a:gd name="connsiteY5" fmla="*/ 12751 h 185166"/>
                  <a:gd name="connsiteX6" fmla="*/ 64571 w 185166"/>
                  <a:gd name="connsiteY6" fmla="*/ 1778 h 185166"/>
                  <a:gd name="connsiteX0" fmla="*/ 47426 w 186130"/>
                  <a:gd name="connsiteY0" fmla="*/ 12503 h 188801"/>
                  <a:gd name="connsiteX1" fmla="*/ 135208 w 186130"/>
                  <a:gd name="connsiteY1" fmla="*/ 13874 h 188801"/>
                  <a:gd name="connsiteX2" fmla="*/ 183214 w 186130"/>
                  <a:gd name="connsiteY2" fmla="*/ 116058 h 188801"/>
                  <a:gd name="connsiteX3" fmla="*/ 95432 w 186130"/>
                  <a:gd name="connsiteY3" fmla="*/ 188753 h 188801"/>
                  <a:gd name="connsiteX4" fmla="*/ 3535 w 186130"/>
                  <a:gd name="connsiteY4" fmla="*/ 120859 h 188801"/>
                  <a:gd name="connsiteX5" fmla="*/ 47426 w 186130"/>
                  <a:gd name="connsiteY5" fmla="*/ 12503 h 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130" h="188801">
                    <a:moveTo>
                      <a:pt x="47426" y="12503"/>
                    </a:moveTo>
                    <a:cubicBezTo>
                      <a:pt x="69371" y="-5328"/>
                      <a:pt x="112577" y="-3385"/>
                      <a:pt x="135208" y="13874"/>
                    </a:cubicBezTo>
                    <a:cubicBezTo>
                      <a:pt x="176356" y="37191"/>
                      <a:pt x="193501" y="74225"/>
                      <a:pt x="183214" y="116058"/>
                    </a:cubicBezTo>
                    <a:cubicBezTo>
                      <a:pt x="172927" y="158578"/>
                      <a:pt x="137952" y="187382"/>
                      <a:pt x="95432" y="188753"/>
                    </a:cubicBezTo>
                    <a:cubicBezTo>
                      <a:pt x="53598" y="190125"/>
                      <a:pt x="15193" y="162007"/>
                      <a:pt x="3535" y="120859"/>
                    </a:cubicBezTo>
                    <a:cubicBezTo>
                      <a:pt x="-8124" y="79025"/>
                      <a:pt x="9707" y="36506"/>
                      <a:pt x="47426" y="12503"/>
                    </a:cubicBezTo>
                    <a:close/>
                  </a:path>
                </a:pathLst>
              </a:custGeom>
              <a:solidFill>
                <a:srgbClr val="0E0404"/>
              </a:solidFill>
              <a:ln w="685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284A7D7-3D34-4985-B879-3B58C32EADB4}"/>
                  </a:ext>
                </a:extLst>
              </p:cNvPr>
              <p:cNvSpPr/>
              <p:nvPr/>
            </p:nvSpPr>
            <p:spPr>
              <a:xfrm rot="19931640" flipH="1">
                <a:off x="8310231" y="4795846"/>
                <a:ext cx="187761" cy="231479"/>
              </a:xfrm>
              <a:custGeom>
                <a:avLst/>
                <a:gdLst>
                  <a:gd name="connsiteX0" fmla="*/ 132359 w 130302"/>
                  <a:gd name="connsiteY0" fmla="*/ 65163 h 130302"/>
                  <a:gd name="connsiteX1" fmla="*/ 65151 w 130302"/>
                  <a:gd name="connsiteY1" fmla="*/ 132371 h 130302"/>
                  <a:gd name="connsiteX2" fmla="*/ 0 w 130302"/>
                  <a:gd name="connsiteY2" fmla="*/ 66535 h 130302"/>
                  <a:gd name="connsiteX3" fmla="*/ 64465 w 130302"/>
                  <a:gd name="connsiteY3" fmla="*/ 12 h 130302"/>
                  <a:gd name="connsiteX4" fmla="*/ 132359 w 130302"/>
                  <a:gd name="connsiteY4" fmla="*/ 65163 h 13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 h="130302">
                    <a:moveTo>
                      <a:pt x="132359" y="65163"/>
                    </a:moveTo>
                    <a:cubicBezTo>
                      <a:pt x="132359" y="102196"/>
                      <a:pt x="101498" y="133057"/>
                      <a:pt x="65151" y="132371"/>
                    </a:cubicBezTo>
                    <a:cubicBezTo>
                      <a:pt x="29489" y="131686"/>
                      <a:pt x="0" y="102196"/>
                      <a:pt x="0" y="66535"/>
                    </a:cubicBezTo>
                    <a:cubicBezTo>
                      <a:pt x="0" y="30187"/>
                      <a:pt x="28118" y="698"/>
                      <a:pt x="64465" y="12"/>
                    </a:cubicBezTo>
                    <a:cubicBezTo>
                      <a:pt x="102184" y="-674"/>
                      <a:pt x="132359" y="28130"/>
                      <a:pt x="132359" y="65163"/>
                    </a:cubicBezTo>
                    <a:close/>
                  </a:path>
                </a:pathLst>
              </a:custGeom>
              <a:solidFill>
                <a:schemeClr val="bg1"/>
              </a:solidFill>
              <a:ln w="6854"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FB98DCF4-C7C3-40B0-BBAE-7CE8CE52CB2A}"/>
                  </a:ext>
                </a:extLst>
              </p:cNvPr>
              <p:cNvSpPr/>
              <p:nvPr/>
            </p:nvSpPr>
            <p:spPr>
              <a:xfrm rot="19931640" flipH="1">
                <a:off x="8043551" y="3607496"/>
                <a:ext cx="197809" cy="1198955"/>
              </a:xfrm>
              <a:custGeom>
                <a:avLst/>
                <a:gdLst>
                  <a:gd name="connsiteX0" fmla="*/ 31309 w 197809"/>
                  <a:gd name="connsiteY0" fmla="*/ 0 h 1198955"/>
                  <a:gd name="connsiteX1" fmla="*/ 8623 w 197809"/>
                  <a:gd name="connsiteY1" fmla="*/ 96358 h 1198955"/>
                  <a:gd name="connsiteX2" fmla="*/ 0 w 197809"/>
                  <a:gd name="connsiteY2" fmla="*/ 226395 h 1198955"/>
                  <a:gd name="connsiteX3" fmla="*/ 143760 w 197809"/>
                  <a:gd name="connsiteY3" fmla="*/ 1179118 h 1198955"/>
                  <a:gd name="connsiteX4" fmla="*/ 197367 w 197809"/>
                  <a:gd name="connsiteY4" fmla="*/ 1176683 h 1198955"/>
                  <a:gd name="connsiteX5" fmla="*/ 116958 w 197809"/>
                  <a:gd name="connsiteY5" fmla="*/ 812404 h 1198955"/>
                  <a:gd name="connsiteX6" fmla="*/ 51170 w 197809"/>
                  <a:gd name="connsiteY6" fmla="*/ 176444 h 1198955"/>
                  <a:gd name="connsiteX7" fmla="*/ 54101 w 197809"/>
                  <a:gd name="connsiteY7" fmla="*/ 106809 h 1198955"/>
                  <a:gd name="connsiteX8" fmla="*/ 61676 w 197809"/>
                  <a:gd name="connsiteY8" fmla="*/ 57582 h 119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809" h="1198955">
                    <a:moveTo>
                      <a:pt x="31309" y="0"/>
                    </a:moveTo>
                    <a:lnTo>
                      <a:pt x="8623" y="96358"/>
                    </a:lnTo>
                    <a:cubicBezTo>
                      <a:pt x="2589" y="138981"/>
                      <a:pt x="0" y="182536"/>
                      <a:pt x="0" y="226395"/>
                    </a:cubicBezTo>
                    <a:cubicBezTo>
                      <a:pt x="0" y="551685"/>
                      <a:pt x="77971" y="864793"/>
                      <a:pt x="143760" y="1179118"/>
                    </a:cubicBezTo>
                    <a:cubicBezTo>
                      <a:pt x="165691" y="1207140"/>
                      <a:pt x="202240" y="1204703"/>
                      <a:pt x="197367" y="1176683"/>
                    </a:cubicBezTo>
                    <a:cubicBezTo>
                      <a:pt x="176656" y="1063378"/>
                      <a:pt x="137668" y="925709"/>
                      <a:pt x="116958" y="812404"/>
                    </a:cubicBezTo>
                    <a:cubicBezTo>
                      <a:pt x="77972" y="602855"/>
                      <a:pt x="52387" y="390868"/>
                      <a:pt x="51170" y="176444"/>
                    </a:cubicBezTo>
                    <a:cubicBezTo>
                      <a:pt x="51170" y="152991"/>
                      <a:pt x="52007" y="129767"/>
                      <a:pt x="54101" y="106809"/>
                    </a:cubicBezTo>
                    <a:lnTo>
                      <a:pt x="61676" y="57582"/>
                    </a:lnTo>
                    <a:close/>
                  </a:path>
                </a:pathLst>
              </a:custGeom>
              <a:solidFill>
                <a:schemeClr val="tx1"/>
              </a:solidFill>
              <a:ln w="6854" cap="flat">
                <a:noFill/>
                <a:prstDash val="solid"/>
                <a:miter/>
              </a:ln>
            </p:spPr>
            <p:txBody>
              <a:bodyPr rtlCol="0" anchor="ctr"/>
              <a:lstStyle/>
              <a:p>
                <a:endParaRPr lang="en-US"/>
              </a:p>
            </p:txBody>
          </p:sp>
          <p:grpSp>
            <p:nvGrpSpPr>
              <p:cNvPr id="53" name="Group 52">
                <a:extLst>
                  <a:ext uri="{FF2B5EF4-FFF2-40B4-BE49-F238E27FC236}">
                    <a16:creationId xmlns:a16="http://schemas.microsoft.com/office/drawing/2014/main" id="{84675473-FF51-446C-A4C0-BE3AA36A880F}"/>
                  </a:ext>
                </a:extLst>
              </p:cNvPr>
              <p:cNvGrpSpPr/>
              <p:nvPr/>
            </p:nvGrpSpPr>
            <p:grpSpPr>
              <a:xfrm rot="20643887">
                <a:off x="6825563" y="3698606"/>
                <a:ext cx="884412" cy="1582816"/>
                <a:chOff x="6911434" y="4294138"/>
                <a:chExt cx="755804" cy="1352649"/>
              </a:xfrm>
            </p:grpSpPr>
            <p:sp>
              <p:nvSpPr>
                <p:cNvPr id="54" name="Freeform: Shape 53">
                  <a:extLst>
                    <a:ext uri="{FF2B5EF4-FFF2-40B4-BE49-F238E27FC236}">
                      <a16:creationId xmlns:a16="http://schemas.microsoft.com/office/drawing/2014/main" id="{C290E649-E2B4-466C-9783-BBBBC3A1AD12}"/>
                    </a:ext>
                  </a:extLst>
                </p:cNvPr>
                <p:cNvSpPr/>
                <p:nvPr/>
              </p:nvSpPr>
              <p:spPr>
                <a:xfrm rot="19931640" flipH="1">
                  <a:off x="7411391" y="4964510"/>
                  <a:ext cx="255847" cy="548243"/>
                </a:xfrm>
                <a:custGeom>
                  <a:avLst/>
                  <a:gdLst>
                    <a:gd name="connsiteX0" fmla="*/ 0 w 144018"/>
                    <a:gd name="connsiteY0" fmla="*/ 4566 h 308610"/>
                    <a:gd name="connsiteX1" fmla="*/ 19888 w 144018"/>
                    <a:gd name="connsiteY1" fmla="*/ 7309 h 308610"/>
                    <a:gd name="connsiteX2" fmla="*/ 28804 w 144018"/>
                    <a:gd name="connsiteY2" fmla="*/ 73146 h 308610"/>
                    <a:gd name="connsiteX3" fmla="*/ 75438 w 144018"/>
                    <a:gd name="connsiteY3" fmla="*/ 239109 h 308610"/>
                    <a:gd name="connsiteX4" fmla="*/ 104242 w 144018"/>
                    <a:gd name="connsiteY4" fmla="*/ 280943 h 308610"/>
                    <a:gd name="connsiteX5" fmla="*/ 143332 w 144018"/>
                    <a:gd name="connsiteY5" fmla="*/ 297402 h 308610"/>
                    <a:gd name="connsiteX6" fmla="*/ 143332 w 144018"/>
                    <a:gd name="connsiteY6" fmla="*/ 314547 h 308610"/>
                    <a:gd name="connsiteX7" fmla="*/ 60350 w 144018"/>
                    <a:gd name="connsiteY7" fmla="*/ 243910 h 308610"/>
                    <a:gd name="connsiteX8" fmla="*/ 4115 w 144018"/>
                    <a:gd name="connsiteY8" fmla="*/ 29940 h 308610"/>
                    <a:gd name="connsiteX9" fmla="*/ 0 w 144018"/>
                    <a:gd name="connsiteY9" fmla="*/ 4566 h 3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018" h="308610">
                      <a:moveTo>
                        <a:pt x="0" y="4566"/>
                      </a:moveTo>
                      <a:cubicBezTo>
                        <a:pt x="9601" y="-3664"/>
                        <a:pt x="13716" y="451"/>
                        <a:pt x="19888" y="7309"/>
                      </a:cubicBezTo>
                      <a:cubicBezTo>
                        <a:pt x="21260" y="32684"/>
                        <a:pt x="24689" y="52572"/>
                        <a:pt x="28804" y="73146"/>
                      </a:cubicBezTo>
                      <a:cubicBezTo>
                        <a:pt x="40462" y="129381"/>
                        <a:pt x="58979" y="202762"/>
                        <a:pt x="75438" y="239109"/>
                      </a:cubicBezTo>
                      <a:cubicBezTo>
                        <a:pt x="80924" y="250082"/>
                        <a:pt x="97384" y="274085"/>
                        <a:pt x="104242" y="280943"/>
                      </a:cubicBezTo>
                      <a:cubicBezTo>
                        <a:pt x="114529" y="289173"/>
                        <a:pt x="128930" y="297402"/>
                        <a:pt x="143332" y="297402"/>
                      </a:cubicBezTo>
                      <a:cubicBezTo>
                        <a:pt x="148133" y="302889"/>
                        <a:pt x="148133" y="309061"/>
                        <a:pt x="143332" y="314547"/>
                      </a:cubicBezTo>
                      <a:cubicBezTo>
                        <a:pt x="102184" y="307004"/>
                        <a:pt x="76810" y="280257"/>
                        <a:pt x="60350" y="243910"/>
                      </a:cubicBezTo>
                      <a:cubicBezTo>
                        <a:pt x="31547" y="174644"/>
                        <a:pt x="14402" y="104007"/>
                        <a:pt x="4115" y="29940"/>
                      </a:cubicBezTo>
                      <a:cubicBezTo>
                        <a:pt x="3429" y="21711"/>
                        <a:pt x="2057" y="12110"/>
                        <a:pt x="0" y="4566"/>
                      </a:cubicBezTo>
                      <a:close/>
                    </a:path>
                  </a:pathLst>
                </a:custGeom>
                <a:solidFill>
                  <a:schemeClr val="tx1">
                    <a:lumMod val="65000"/>
                    <a:lumOff val="35000"/>
                  </a:schemeClr>
                </a:solidFill>
                <a:ln w="6854"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CEF4407B-8837-4C4C-9ACB-564A74FAAEBD}"/>
                    </a:ext>
                  </a:extLst>
                </p:cNvPr>
                <p:cNvSpPr/>
                <p:nvPr/>
              </p:nvSpPr>
              <p:spPr>
                <a:xfrm rot="19931640" flipH="1">
                  <a:off x="7124440" y="5091024"/>
                  <a:ext cx="134015" cy="548243"/>
                </a:xfrm>
                <a:custGeom>
                  <a:avLst/>
                  <a:gdLst>
                    <a:gd name="connsiteX0" fmla="*/ 0 w 75438"/>
                    <a:gd name="connsiteY0" fmla="*/ 9601 h 308610"/>
                    <a:gd name="connsiteX1" fmla="*/ 17145 w 75438"/>
                    <a:gd name="connsiteY1" fmla="*/ 0 h 308610"/>
                    <a:gd name="connsiteX2" fmla="*/ 75438 w 75438"/>
                    <a:gd name="connsiteY2" fmla="*/ 233858 h 308610"/>
                    <a:gd name="connsiteX3" fmla="*/ 75438 w 75438"/>
                    <a:gd name="connsiteY3" fmla="*/ 279121 h 308610"/>
                    <a:gd name="connsiteX4" fmla="*/ 65151 w 75438"/>
                    <a:gd name="connsiteY4" fmla="*/ 311353 h 308610"/>
                    <a:gd name="connsiteX5" fmla="*/ 47320 w 75438"/>
                    <a:gd name="connsiteY5" fmla="*/ 296951 h 308610"/>
                    <a:gd name="connsiteX6" fmla="*/ 61722 w 75438"/>
                    <a:gd name="connsiteY6" fmla="*/ 256489 h 308610"/>
                    <a:gd name="connsiteX7" fmla="*/ 57607 w 75438"/>
                    <a:gd name="connsiteY7" fmla="*/ 225628 h 308610"/>
                    <a:gd name="connsiteX8" fmla="*/ 5487 w 75438"/>
                    <a:gd name="connsiteY8" fmla="*/ 25375 h 308610"/>
                    <a:gd name="connsiteX9" fmla="*/ 0 w 75438"/>
                    <a:gd name="connsiteY9" fmla="*/ 9601 h 3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38" h="308610">
                      <a:moveTo>
                        <a:pt x="0" y="9601"/>
                      </a:moveTo>
                      <a:cubicBezTo>
                        <a:pt x="6172" y="3429"/>
                        <a:pt x="11659" y="6172"/>
                        <a:pt x="17145" y="0"/>
                      </a:cubicBezTo>
                      <a:cubicBezTo>
                        <a:pt x="45263" y="100127"/>
                        <a:pt x="62408" y="153619"/>
                        <a:pt x="75438" y="233858"/>
                      </a:cubicBezTo>
                      <a:cubicBezTo>
                        <a:pt x="78181" y="248945"/>
                        <a:pt x="78181" y="264033"/>
                        <a:pt x="75438" y="279121"/>
                      </a:cubicBezTo>
                      <a:cubicBezTo>
                        <a:pt x="71323" y="292837"/>
                        <a:pt x="69266" y="297637"/>
                        <a:pt x="65151" y="311353"/>
                      </a:cubicBezTo>
                      <a:cubicBezTo>
                        <a:pt x="56236" y="314782"/>
                        <a:pt x="53493" y="304495"/>
                        <a:pt x="47320" y="296951"/>
                      </a:cubicBezTo>
                      <a:cubicBezTo>
                        <a:pt x="58293" y="285979"/>
                        <a:pt x="61036" y="277749"/>
                        <a:pt x="61722" y="256489"/>
                      </a:cubicBezTo>
                      <a:cubicBezTo>
                        <a:pt x="59665" y="243459"/>
                        <a:pt x="60351" y="233172"/>
                        <a:pt x="57607" y="225628"/>
                      </a:cubicBezTo>
                      <a:cubicBezTo>
                        <a:pt x="44577" y="157734"/>
                        <a:pt x="28804" y="100127"/>
                        <a:pt x="5487" y="25375"/>
                      </a:cubicBezTo>
                      <a:cubicBezTo>
                        <a:pt x="4801" y="21946"/>
                        <a:pt x="2058" y="13030"/>
                        <a:pt x="0" y="9601"/>
                      </a:cubicBezTo>
                      <a:close/>
                    </a:path>
                  </a:pathLst>
                </a:custGeom>
                <a:solidFill>
                  <a:schemeClr val="tx1">
                    <a:lumMod val="65000"/>
                    <a:lumOff val="35000"/>
                  </a:schemeClr>
                </a:solidFill>
                <a:ln w="685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FA7EE13-5714-47C9-B57C-716F4CFB4DEF}"/>
                    </a:ext>
                  </a:extLst>
                </p:cNvPr>
                <p:cNvSpPr/>
                <p:nvPr/>
              </p:nvSpPr>
              <p:spPr>
                <a:xfrm rot="19931640" flipH="1">
                  <a:off x="7505153" y="5519552"/>
                  <a:ext cx="48734" cy="48734"/>
                </a:xfrm>
                <a:custGeom>
                  <a:avLst/>
                  <a:gdLst>
                    <a:gd name="connsiteX0" fmla="*/ 0 w 27432"/>
                    <a:gd name="connsiteY0" fmla="*/ 24526 h 27432"/>
                    <a:gd name="connsiteX1" fmla="*/ 0 w 27432"/>
                    <a:gd name="connsiteY1" fmla="*/ 7381 h 27432"/>
                    <a:gd name="connsiteX2" fmla="*/ 30861 w 27432"/>
                    <a:gd name="connsiteY2" fmla="*/ 8067 h 27432"/>
                    <a:gd name="connsiteX3" fmla="*/ 30861 w 27432"/>
                    <a:gd name="connsiteY3" fmla="*/ 23154 h 27432"/>
                    <a:gd name="connsiteX4" fmla="*/ 0 w 27432"/>
                    <a:gd name="connsiteY4" fmla="*/ 2452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a:moveTo>
                        <a:pt x="0" y="24526"/>
                      </a:moveTo>
                      <a:cubicBezTo>
                        <a:pt x="0" y="19040"/>
                        <a:pt x="0" y="12867"/>
                        <a:pt x="0" y="7381"/>
                      </a:cubicBezTo>
                      <a:cubicBezTo>
                        <a:pt x="10287" y="-2906"/>
                        <a:pt x="21260" y="-2220"/>
                        <a:pt x="30861" y="8067"/>
                      </a:cubicBezTo>
                      <a:cubicBezTo>
                        <a:pt x="35662" y="12867"/>
                        <a:pt x="34976" y="18354"/>
                        <a:pt x="30861" y="23154"/>
                      </a:cubicBezTo>
                      <a:cubicBezTo>
                        <a:pt x="21260" y="34127"/>
                        <a:pt x="10287" y="34127"/>
                        <a:pt x="0" y="24526"/>
                      </a:cubicBezTo>
                      <a:close/>
                    </a:path>
                  </a:pathLst>
                </a:custGeom>
                <a:solidFill>
                  <a:schemeClr val="tx1"/>
                </a:solidFill>
                <a:ln w="685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78851919-D2E1-44A8-88D7-DD22CA571E17}"/>
                    </a:ext>
                  </a:extLst>
                </p:cNvPr>
                <p:cNvSpPr/>
                <p:nvPr/>
              </p:nvSpPr>
              <p:spPr>
                <a:xfrm rot="19931640" flipH="1">
                  <a:off x="7277561" y="5585872"/>
                  <a:ext cx="60915" cy="60915"/>
                </a:xfrm>
                <a:custGeom>
                  <a:avLst/>
                  <a:gdLst>
                    <a:gd name="connsiteX0" fmla="*/ 16088 w 34290"/>
                    <a:gd name="connsiteY0" fmla="*/ 0 h 34290"/>
                    <a:gd name="connsiteX1" fmla="*/ 38719 w 34290"/>
                    <a:gd name="connsiteY1" fmla="*/ 6172 h 34290"/>
                    <a:gd name="connsiteX2" fmla="*/ 18831 w 34290"/>
                    <a:gd name="connsiteY2" fmla="*/ 35662 h 34290"/>
                    <a:gd name="connsiteX3" fmla="*/ 314 w 34290"/>
                    <a:gd name="connsiteY3" fmla="*/ 28804 h 34290"/>
                    <a:gd name="connsiteX4" fmla="*/ 16088 w 34290"/>
                    <a:gd name="connsiteY4" fmla="*/ 0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16088" y="0"/>
                      </a:moveTo>
                      <a:cubicBezTo>
                        <a:pt x="23631" y="1372"/>
                        <a:pt x="32547" y="-686"/>
                        <a:pt x="38719" y="6172"/>
                      </a:cubicBezTo>
                      <a:cubicBezTo>
                        <a:pt x="40776" y="17145"/>
                        <a:pt x="32547" y="34290"/>
                        <a:pt x="18831" y="35662"/>
                      </a:cubicBezTo>
                      <a:cubicBezTo>
                        <a:pt x="11973" y="36347"/>
                        <a:pt x="2372" y="39091"/>
                        <a:pt x="314" y="28804"/>
                      </a:cubicBezTo>
                      <a:cubicBezTo>
                        <a:pt x="-1057" y="19202"/>
                        <a:pt x="1686" y="2057"/>
                        <a:pt x="16088" y="0"/>
                      </a:cubicBezTo>
                      <a:close/>
                    </a:path>
                  </a:pathLst>
                </a:custGeom>
                <a:solidFill>
                  <a:schemeClr val="tx1"/>
                </a:solidFill>
                <a:ln w="685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DD7B611-E985-4C5E-B156-A65423D46EC8}"/>
                    </a:ext>
                  </a:extLst>
                </p:cNvPr>
                <p:cNvSpPr/>
                <p:nvPr/>
              </p:nvSpPr>
              <p:spPr>
                <a:xfrm rot="19931640" flipH="1">
                  <a:off x="6911434" y="4294138"/>
                  <a:ext cx="653615" cy="767278"/>
                </a:xfrm>
                <a:custGeom>
                  <a:avLst/>
                  <a:gdLst>
                    <a:gd name="connsiteX0" fmla="*/ 196 w 349758"/>
                    <a:gd name="connsiteY0" fmla="*/ 0 h 445770"/>
                    <a:gd name="connsiteX1" fmla="*/ 119525 w 349758"/>
                    <a:gd name="connsiteY1" fmla="*/ 109042 h 445770"/>
                    <a:gd name="connsiteX2" fmla="*/ 153815 w 349758"/>
                    <a:gd name="connsiteY2" fmla="*/ 161163 h 445770"/>
                    <a:gd name="connsiteX3" fmla="*/ 181247 w 349758"/>
                    <a:gd name="connsiteY3" fmla="*/ 189967 h 445770"/>
                    <a:gd name="connsiteX4" fmla="*/ 226510 w 349758"/>
                    <a:gd name="connsiteY4" fmla="*/ 200254 h 445770"/>
                    <a:gd name="connsiteX5" fmla="*/ 293033 w 349758"/>
                    <a:gd name="connsiteY5" fmla="*/ 270891 h 445770"/>
                    <a:gd name="connsiteX6" fmla="*/ 351326 w 349758"/>
                    <a:gd name="connsiteY6" fmla="*/ 407365 h 445770"/>
                    <a:gd name="connsiteX7" fmla="*/ 333495 w 349758"/>
                    <a:gd name="connsiteY7" fmla="*/ 425196 h 445770"/>
                    <a:gd name="connsiteX8" fmla="*/ 274516 w 349758"/>
                    <a:gd name="connsiteY8" fmla="*/ 291465 h 445770"/>
                    <a:gd name="connsiteX9" fmla="*/ 197707 w 349758"/>
                    <a:gd name="connsiteY9" fmla="*/ 216027 h 445770"/>
                    <a:gd name="connsiteX10" fmla="*/ 146957 w 349758"/>
                    <a:gd name="connsiteY10" fmla="*/ 228371 h 445770"/>
                    <a:gd name="connsiteX11" fmla="*/ 101009 w 349758"/>
                    <a:gd name="connsiteY11" fmla="*/ 369646 h 445770"/>
                    <a:gd name="connsiteX12" fmla="*/ 114725 w 349758"/>
                    <a:gd name="connsiteY12" fmla="*/ 447142 h 445770"/>
                    <a:gd name="connsiteX13" fmla="*/ 92779 w 349758"/>
                    <a:gd name="connsiteY13" fmla="*/ 445770 h 445770"/>
                    <a:gd name="connsiteX14" fmla="*/ 71519 w 349758"/>
                    <a:gd name="connsiteY14" fmla="*/ 350444 h 445770"/>
                    <a:gd name="connsiteX15" fmla="*/ 132556 w 349758"/>
                    <a:gd name="connsiteY15" fmla="*/ 205054 h 445770"/>
                    <a:gd name="connsiteX16" fmla="*/ 128441 w 349758"/>
                    <a:gd name="connsiteY16" fmla="*/ 176251 h 445770"/>
                    <a:gd name="connsiteX17" fmla="*/ 107181 w 349758"/>
                    <a:gd name="connsiteY17" fmla="*/ 137846 h 445770"/>
                    <a:gd name="connsiteX18" fmla="*/ 35858 w 349758"/>
                    <a:gd name="connsiteY18" fmla="*/ 63779 h 445770"/>
                    <a:gd name="connsiteX19" fmla="*/ 7740 w 349758"/>
                    <a:gd name="connsiteY19" fmla="*/ 38405 h 445770"/>
                    <a:gd name="connsiteX20" fmla="*/ 196 w 349758"/>
                    <a:gd name="connsiteY20" fmla="*/ 0 h 445770"/>
                    <a:gd name="connsiteX0" fmla="*/ 9624 w 360810"/>
                    <a:gd name="connsiteY0" fmla="*/ 4565 h 454288"/>
                    <a:gd name="connsiteX1" fmla="*/ 128953 w 360810"/>
                    <a:gd name="connsiteY1" fmla="*/ 113607 h 454288"/>
                    <a:gd name="connsiteX2" fmla="*/ 163243 w 360810"/>
                    <a:gd name="connsiteY2" fmla="*/ 165728 h 454288"/>
                    <a:gd name="connsiteX3" fmla="*/ 190675 w 360810"/>
                    <a:gd name="connsiteY3" fmla="*/ 194532 h 454288"/>
                    <a:gd name="connsiteX4" fmla="*/ 235938 w 360810"/>
                    <a:gd name="connsiteY4" fmla="*/ 204819 h 454288"/>
                    <a:gd name="connsiteX5" fmla="*/ 302461 w 360810"/>
                    <a:gd name="connsiteY5" fmla="*/ 275456 h 454288"/>
                    <a:gd name="connsiteX6" fmla="*/ 360754 w 360810"/>
                    <a:gd name="connsiteY6" fmla="*/ 411930 h 454288"/>
                    <a:gd name="connsiteX7" fmla="*/ 342923 w 360810"/>
                    <a:gd name="connsiteY7" fmla="*/ 429761 h 454288"/>
                    <a:gd name="connsiteX8" fmla="*/ 283944 w 360810"/>
                    <a:gd name="connsiteY8" fmla="*/ 296030 h 454288"/>
                    <a:gd name="connsiteX9" fmla="*/ 207135 w 360810"/>
                    <a:gd name="connsiteY9" fmla="*/ 220592 h 454288"/>
                    <a:gd name="connsiteX10" fmla="*/ 156385 w 360810"/>
                    <a:gd name="connsiteY10" fmla="*/ 232936 h 454288"/>
                    <a:gd name="connsiteX11" fmla="*/ 110437 w 360810"/>
                    <a:gd name="connsiteY11" fmla="*/ 374211 h 454288"/>
                    <a:gd name="connsiteX12" fmla="*/ 124153 w 360810"/>
                    <a:gd name="connsiteY12" fmla="*/ 451707 h 454288"/>
                    <a:gd name="connsiteX13" fmla="*/ 102207 w 360810"/>
                    <a:gd name="connsiteY13" fmla="*/ 450335 h 454288"/>
                    <a:gd name="connsiteX14" fmla="*/ 80947 w 360810"/>
                    <a:gd name="connsiteY14" fmla="*/ 355009 h 454288"/>
                    <a:gd name="connsiteX15" fmla="*/ 141984 w 360810"/>
                    <a:gd name="connsiteY15" fmla="*/ 209619 h 454288"/>
                    <a:gd name="connsiteX16" fmla="*/ 137869 w 360810"/>
                    <a:gd name="connsiteY16" fmla="*/ 180816 h 454288"/>
                    <a:gd name="connsiteX17" fmla="*/ 116609 w 360810"/>
                    <a:gd name="connsiteY17" fmla="*/ 142411 h 454288"/>
                    <a:gd name="connsiteX18" fmla="*/ 45286 w 360810"/>
                    <a:gd name="connsiteY18" fmla="*/ 68344 h 454288"/>
                    <a:gd name="connsiteX19" fmla="*/ 17168 w 360810"/>
                    <a:gd name="connsiteY19" fmla="*/ 42970 h 454288"/>
                    <a:gd name="connsiteX20" fmla="*/ 8233 w 360810"/>
                    <a:gd name="connsiteY20" fmla="*/ 22698 h 454288"/>
                    <a:gd name="connsiteX21" fmla="*/ 9624 w 360810"/>
                    <a:gd name="connsiteY21" fmla="*/ 4565 h 454288"/>
                    <a:gd name="connsiteX0" fmla="*/ 17456 w 368642"/>
                    <a:gd name="connsiteY0" fmla="*/ 3522 h 453245"/>
                    <a:gd name="connsiteX1" fmla="*/ 136785 w 368642"/>
                    <a:gd name="connsiteY1" fmla="*/ 112564 h 453245"/>
                    <a:gd name="connsiteX2" fmla="*/ 171075 w 368642"/>
                    <a:gd name="connsiteY2" fmla="*/ 164685 h 453245"/>
                    <a:gd name="connsiteX3" fmla="*/ 198507 w 368642"/>
                    <a:gd name="connsiteY3" fmla="*/ 193489 h 453245"/>
                    <a:gd name="connsiteX4" fmla="*/ 243770 w 368642"/>
                    <a:gd name="connsiteY4" fmla="*/ 203776 h 453245"/>
                    <a:gd name="connsiteX5" fmla="*/ 310293 w 368642"/>
                    <a:gd name="connsiteY5" fmla="*/ 274413 h 453245"/>
                    <a:gd name="connsiteX6" fmla="*/ 368586 w 368642"/>
                    <a:gd name="connsiteY6" fmla="*/ 410887 h 453245"/>
                    <a:gd name="connsiteX7" fmla="*/ 350755 w 368642"/>
                    <a:gd name="connsiteY7" fmla="*/ 428718 h 453245"/>
                    <a:gd name="connsiteX8" fmla="*/ 291776 w 368642"/>
                    <a:gd name="connsiteY8" fmla="*/ 294987 h 453245"/>
                    <a:gd name="connsiteX9" fmla="*/ 214967 w 368642"/>
                    <a:gd name="connsiteY9" fmla="*/ 219549 h 453245"/>
                    <a:gd name="connsiteX10" fmla="*/ 164217 w 368642"/>
                    <a:gd name="connsiteY10" fmla="*/ 231893 h 453245"/>
                    <a:gd name="connsiteX11" fmla="*/ 118269 w 368642"/>
                    <a:gd name="connsiteY11" fmla="*/ 373168 h 453245"/>
                    <a:gd name="connsiteX12" fmla="*/ 131985 w 368642"/>
                    <a:gd name="connsiteY12" fmla="*/ 450664 h 453245"/>
                    <a:gd name="connsiteX13" fmla="*/ 110039 w 368642"/>
                    <a:gd name="connsiteY13" fmla="*/ 449292 h 453245"/>
                    <a:gd name="connsiteX14" fmla="*/ 88779 w 368642"/>
                    <a:gd name="connsiteY14" fmla="*/ 353966 h 453245"/>
                    <a:gd name="connsiteX15" fmla="*/ 149816 w 368642"/>
                    <a:gd name="connsiteY15" fmla="*/ 208576 h 453245"/>
                    <a:gd name="connsiteX16" fmla="*/ 145701 w 368642"/>
                    <a:gd name="connsiteY16" fmla="*/ 179773 h 453245"/>
                    <a:gd name="connsiteX17" fmla="*/ 124441 w 368642"/>
                    <a:gd name="connsiteY17" fmla="*/ 141368 h 453245"/>
                    <a:gd name="connsiteX18" fmla="*/ 53118 w 368642"/>
                    <a:gd name="connsiteY18" fmla="*/ 67301 h 453245"/>
                    <a:gd name="connsiteX19" fmla="*/ 25000 w 368642"/>
                    <a:gd name="connsiteY19" fmla="*/ 41927 h 453245"/>
                    <a:gd name="connsiteX20" fmla="*/ 761 w 368642"/>
                    <a:gd name="connsiteY20" fmla="*/ 33027 h 453245"/>
                    <a:gd name="connsiteX21" fmla="*/ 17456 w 368642"/>
                    <a:gd name="connsiteY21" fmla="*/ 3522 h 453245"/>
                    <a:gd name="connsiteX0" fmla="*/ 35749 w 367948"/>
                    <a:gd name="connsiteY0" fmla="*/ 4556 h 442990"/>
                    <a:gd name="connsiteX1" fmla="*/ 136091 w 367948"/>
                    <a:gd name="connsiteY1" fmla="*/ 102309 h 442990"/>
                    <a:gd name="connsiteX2" fmla="*/ 170381 w 367948"/>
                    <a:gd name="connsiteY2" fmla="*/ 154430 h 442990"/>
                    <a:gd name="connsiteX3" fmla="*/ 197813 w 367948"/>
                    <a:gd name="connsiteY3" fmla="*/ 183234 h 442990"/>
                    <a:gd name="connsiteX4" fmla="*/ 243076 w 367948"/>
                    <a:gd name="connsiteY4" fmla="*/ 193521 h 442990"/>
                    <a:gd name="connsiteX5" fmla="*/ 309599 w 367948"/>
                    <a:gd name="connsiteY5" fmla="*/ 264158 h 442990"/>
                    <a:gd name="connsiteX6" fmla="*/ 367892 w 367948"/>
                    <a:gd name="connsiteY6" fmla="*/ 400632 h 442990"/>
                    <a:gd name="connsiteX7" fmla="*/ 350061 w 367948"/>
                    <a:gd name="connsiteY7" fmla="*/ 418463 h 442990"/>
                    <a:gd name="connsiteX8" fmla="*/ 291082 w 367948"/>
                    <a:gd name="connsiteY8" fmla="*/ 284732 h 442990"/>
                    <a:gd name="connsiteX9" fmla="*/ 214273 w 367948"/>
                    <a:gd name="connsiteY9" fmla="*/ 209294 h 442990"/>
                    <a:gd name="connsiteX10" fmla="*/ 163523 w 367948"/>
                    <a:gd name="connsiteY10" fmla="*/ 221638 h 442990"/>
                    <a:gd name="connsiteX11" fmla="*/ 117575 w 367948"/>
                    <a:gd name="connsiteY11" fmla="*/ 362913 h 442990"/>
                    <a:gd name="connsiteX12" fmla="*/ 131291 w 367948"/>
                    <a:gd name="connsiteY12" fmla="*/ 440409 h 442990"/>
                    <a:gd name="connsiteX13" fmla="*/ 109345 w 367948"/>
                    <a:gd name="connsiteY13" fmla="*/ 439037 h 442990"/>
                    <a:gd name="connsiteX14" fmla="*/ 88085 w 367948"/>
                    <a:gd name="connsiteY14" fmla="*/ 343711 h 442990"/>
                    <a:gd name="connsiteX15" fmla="*/ 149122 w 367948"/>
                    <a:gd name="connsiteY15" fmla="*/ 198321 h 442990"/>
                    <a:gd name="connsiteX16" fmla="*/ 145007 w 367948"/>
                    <a:gd name="connsiteY16" fmla="*/ 169518 h 442990"/>
                    <a:gd name="connsiteX17" fmla="*/ 123747 w 367948"/>
                    <a:gd name="connsiteY17" fmla="*/ 131113 h 442990"/>
                    <a:gd name="connsiteX18" fmla="*/ 52424 w 367948"/>
                    <a:gd name="connsiteY18" fmla="*/ 57046 h 442990"/>
                    <a:gd name="connsiteX19" fmla="*/ 24306 w 367948"/>
                    <a:gd name="connsiteY19" fmla="*/ 31672 h 442990"/>
                    <a:gd name="connsiteX20" fmla="*/ 67 w 367948"/>
                    <a:gd name="connsiteY20" fmla="*/ 22772 h 442990"/>
                    <a:gd name="connsiteX21" fmla="*/ 35749 w 367948"/>
                    <a:gd name="connsiteY21" fmla="*/ 4556 h 442990"/>
                    <a:gd name="connsiteX0" fmla="*/ 35721 w 367920"/>
                    <a:gd name="connsiteY0" fmla="*/ 867 h 439301"/>
                    <a:gd name="connsiteX1" fmla="*/ 136063 w 367920"/>
                    <a:gd name="connsiteY1" fmla="*/ 98620 h 439301"/>
                    <a:gd name="connsiteX2" fmla="*/ 170353 w 367920"/>
                    <a:gd name="connsiteY2" fmla="*/ 150741 h 439301"/>
                    <a:gd name="connsiteX3" fmla="*/ 197785 w 367920"/>
                    <a:gd name="connsiteY3" fmla="*/ 179545 h 439301"/>
                    <a:gd name="connsiteX4" fmla="*/ 243048 w 367920"/>
                    <a:gd name="connsiteY4" fmla="*/ 189832 h 439301"/>
                    <a:gd name="connsiteX5" fmla="*/ 309571 w 367920"/>
                    <a:gd name="connsiteY5" fmla="*/ 260469 h 439301"/>
                    <a:gd name="connsiteX6" fmla="*/ 367864 w 367920"/>
                    <a:gd name="connsiteY6" fmla="*/ 396943 h 439301"/>
                    <a:gd name="connsiteX7" fmla="*/ 350033 w 367920"/>
                    <a:gd name="connsiteY7" fmla="*/ 414774 h 439301"/>
                    <a:gd name="connsiteX8" fmla="*/ 291054 w 367920"/>
                    <a:gd name="connsiteY8" fmla="*/ 281043 h 439301"/>
                    <a:gd name="connsiteX9" fmla="*/ 214245 w 367920"/>
                    <a:gd name="connsiteY9" fmla="*/ 205605 h 439301"/>
                    <a:gd name="connsiteX10" fmla="*/ 163495 w 367920"/>
                    <a:gd name="connsiteY10" fmla="*/ 217949 h 439301"/>
                    <a:gd name="connsiteX11" fmla="*/ 117547 w 367920"/>
                    <a:gd name="connsiteY11" fmla="*/ 359224 h 439301"/>
                    <a:gd name="connsiteX12" fmla="*/ 131263 w 367920"/>
                    <a:gd name="connsiteY12" fmla="*/ 436720 h 439301"/>
                    <a:gd name="connsiteX13" fmla="*/ 109317 w 367920"/>
                    <a:gd name="connsiteY13" fmla="*/ 435348 h 439301"/>
                    <a:gd name="connsiteX14" fmla="*/ 88057 w 367920"/>
                    <a:gd name="connsiteY14" fmla="*/ 340022 h 439301"/>
                    <a:gd name="connsiteX15" fmla="*/ 149094 w 367920"/>
                    <a:gd name="connsiteY15" fmla="*/ 194632 h 439301"/>
                    <a:gd name="connsiteX16" fmla="*/ 144979 w 367920"/>
                    <a:gd name="connsiteY16" fmla="*/ 165829 h 439301"/>
                    <a:gd name="connsiteX17" fmla="*/ 123719 w 367920"/>
                    <a:gd name="connsiteY17" fmla="*/ 127424 h 439301"/>
                    <a:gd name="connsiteX18" fmla="*/ 52396 w 367920"/>
                    <a:gd name="connsiteY18" fmla="*/ 53357 h 439301"/>
                    <a:gd name="connsiteX19" fmla="*/ 24278 w 367920"/>
                    <a:gd name="connsiteY19" fmla="*/ 27983 h 439301"/>
                    <a:gd name="connsiteX20" fmla="*/ 39 w 367920"/>
                    <a:gd name="connsiteY20" fmla="*/ 19083 h 439301"/>
                    <a:gd name="connsiteX21" fmla="*/ 35721 w 367920"/>
                    <a:gd name="connsiteY21" fmla="*/ 867 h 439301"/>
                    <a:gd name="connsiteX0" fmla="*/ 48827 w 367908"/>
                    <a:gd name="connsiteY0" fmla="*/ 1999 h 428436"/>
                    <a:gd name="connsiteX1" fmla="*/ 136051 w 367908"/>
                    <a:gd name="connsiteY1" fmla="*/ 87755 h 428436"/>
                    <a:gd name="connsiteX2" fmla="*/ 170341 w 367908"/>
                    <a:gd name="connsiteY2" fmla="*/ 139876 h 428436"/>
                    <a:gd name="connsiteX3" fmla="*/ 197773 w 367908"/>
                    <a:gd name="connsiteY3" fmla="*/ 168680 h 428436"/>
                    <a:gd name="connsiteX4" fmla="*/ 243036 w 367908"/>
                    <a:gd name="connsiteY4" fmla="*/ 178967 h 428436"/>
                    <a:gd name="connsiteX5" fmla="*/ 309559 w 367908"/>
                    <a:gd name="connsiteY5" fmla="*/ 249604 h 428436"/>
                    <a:gd name="connsiteX6" fmla="*/ 367852 w 367908"/>
                    <a:gd name="connsiteY6" fmla="*/ 386078 h 428436"/>
                    <a:gd name="connsiteX7" fmla="*/ 350021 w 367908"/>
                    <a:gd name="connsiteY7" fmla="*/ 403909 h 428436"/>
                    <a:gd name="connsiteX8" fmla="*/ 291042 w 367908"/>
                    <a:gd name="connsiteY8" fmla="*/ 270178 h 428436"/>
                    <a:gd name="connsiteX9" fmla="*/ 214233 w 367908"/>
                    <a:gd name="connsiteY9" fmla="*/ 194740 h 428436"/>
                    <a:gd name="connsiteX10" fmla="*/ 163483 w 367908"/>
                    <a:gd name="connsiteY10" fmla="*/ 207084 h 428436"/>
                    <a:gd name="connsiteX11" fmla="*/ 117535 w 367908"/>
                    <a:gd name="connsiteY11" fmla="*/ 348359 h 428436"/>
                    <a:gd name="connsiteX12" fmla="*/ 131251 w 367908"/>
                    <a:gd name="connsiteY12" fmla="*/ 425855 h 428436"/>
                    <a:gd name="connsiteX13" fmla="*/ 109305 w 367908"/>
                    <a:gd name="connsiteY13" fmla="*/ 424483 h 428436"/>
                    <a:gd name="connsiteX14" fmla="*/ 88045 w 367908"/>
                    <a:gd name="connsiteY14" fmla="*/ 329157 h 428436"/>
                    <a:gd name="connsiteX15" fmla="*/ 149082 w 367908"/>
                    <a:gd name="connsiteY15" fmla="*/ 183767 h 428436"/>
                    <a:gd name="connsiteX16" fmla="*/ 144967 w 367908"/>
                    <a:gd name="connsiteY16" fmla="*/ 154964 h 428436"/>
                    <a:gd name="connsiteX17" fmla="*/ 123707 w 367908"/>
                    <a:gd name="connsiteY17" fmla="*/ 116559 h 428436"/>
                    <a:gd name="connsiteX18" fmla="*/ 52384 w 367908"/>
                    <a:gd name="connsiteY18" fmla="*/ 42492 h 428436"/>
                    <a:gd name="connsiteX19" fmla="*/ 24266 w 367908"/>
                    <a:gd name="connsiteY19" fmla="*/ 17118 h 428436"/>
                    <a:gd name="connsiteX20" fmla="*/ 27 w 367908"/>
                    <a:gd name="connsiteY20" fmla="*/ 8218 h 428436"/>
                    <a:gd name="connsiteX21" fmla="*/ 48827 w 367908"/>
                    <a:gd name="connsiteY21" fmla="*/ 1999 h 428436"/>
                    <a:gd name="connsiteX0" fmla="*/ 48827 w 367908"/>
                    <a:gd name="connsiteY0" fmla="*/ 1999 h 428436"/>
                    <a:gd name="connsiteX1" fmla="*/ 136051 w 367908"/>
                    <a:gd name="connsiteY1" fmla="*/ 87755 h 428436"/>
                    <a:gd name="connsiteX2" fmla="*/ 170341 w 367908"/>
                    <a:gd name="connsiteY2" fmla="*/ 139876 h 428436"/>
                    <a:gd name="connsiteX3" fmla="*/ 197773 w 367908"/>
                    <a:gd name="connsiteY3" fmla="*/ 168680 h 428436"/>
                    <a:gd name="connsiteX4" fmla="*/ 243036 w 367908"/>
                    <a:gd name="connsiteY4" fmla="*/ 178967 h 428436"/>
                    <a:gd name="connsiteX5" fmla="*/ 309559 w 367908"/>
                    <a:gd name="connsiteY5" fmla="*/ 249604 h 428436"/>
                    <a:gd name="connsiteX6" fmla="*/ 367852 w 367908"/>
                    <a:gd name="connsiteY6" fmla="*/ 386078 h 428436"/>
                    <a:gd name="connsiteX7" fmla="*/ 350021 w 367908"/>
                    <a:gd name="connsiteY7" fmla="*/ 403909 h 428436"/>
                    <a:gd name="connsiteX8" fmla="*/ 291042 w 367908"/>
                    <a:gd name="connsiteY8" fmla="*/ 270178 h 428436"/>
                    <a:gd name="connsiteX9" fmla="*/ 214233 w 367908"/>
                    <a:gd name="connsiteY9" fmla="*/ 194740 h 428436"/>
                    <a:gd name="connsiteX10" fmla="*/ 163483 w 367908"/>
                    <a:gd name="connsiteY10" fmla="*/ 207084 h 428436"/>
                    <a:gd name="connsiteX11" fmla="*/ 117535 w 367908"/>
                    <a:gd name="connsiteY11" fmla="*/ 348359 h 428436"/>
                    <a:gd name="connsiteX12" fmla="*/ 131251 w 367908"/>
                    <a:gd name="connsiteY12" fmla="*/ 425855 h 428436"/>
                    <a:gd name="connsiteX13" fmla="*/ 109305 w 367908"/>
                    <a:gd name="connsiteY13" fmla="*/ 424483 h 428436"/>
                    <a:gd name="connsiteX14" fmla="*/ 88045 w 367908"/>
                    <a:gd name="connsiteY14" fmla="*/ 329157 h 428436"/>
                    <a:gd name="connsiteX15" fmla="*/ 149082 w 367908"/>
                    <a:gd name="connsiteY15" fmla="*/ 183767 h 428436"/>
                    <a:gd name="connsiteX16" fmla="*/ 144967 w 367908"/>
                    <a:gd name="connsiteY16" fmla="*/ 154964 h 428436"/>
                    <a:gd name="connsiteX17" fmla="*/ 123707 w 367908"/>
                    <a:gd name="connsiteY17" fmla="*/ 116559 h 428436"/>
                    <a:gd name="connsiteX18" fmla="*/ 52384 w 367908"/>
                    <a:gd name="connsiteY18" fmla="*/ 42492 h 428436"/>
                    <a:gd name="connsiteX19" fmla="*/ 24266 w 367908"/>
                    <a:gd name="connsiteY19" fmla="*/ 17118 h 428436"/>
                    <a:gd name="connsiteX20" fmla="*/ 27 w 367908"/>
                    <a:gd name="connsiteY20" fmla="*/ 8218 h 428436"/>
                    <a:gd name="connsiteX21" fmla="*/ 48827 w 367908"/>
                    <a:gd name="connsiteY21" fmla="*/ 1999 h 428436"/>
                    <a:gd name="connsiteX0" fmla="*/ 48843 w 367924"/>
                    <a:gd name="connsiteY0" fmla="*/ 5470 h 431907"/>
                    <a:gd name="connsiteX1" fmla="*/ 136067 w 367924"/>
                    <a:gd name="connsiteY1" fmla="*/ 91226 h 431907"/>
                    <a:gd name="connsiteX2" fmla="*/ 170357 w 367924"/>
                    <a:gd name="connsiteY2" fmla="*/ 143347 h 431907"/>
                    <a:gd name="connsiteX3" fmla="*/ 197789 w 367924"/>
                    <a:gd name="connsiteY3" fmla="*/ 172151 h 431907"/>
                    <a:gd name="connsiteX4" fmla="*/ 243052 w 367924"/>
                    <a:gd name="connsiteY4" fmla="*/ 182438 h 431907"/>
                    <a:gd name="connsiteX5" fmla="*/ 309575 w 367924"/>
                    <a:gd name="connsiteY5" fmla="*/ 253075 h 431907"/>
                    <a:gd name="connsiteX6" fmla="*/ 367868 w 367924"/>
                    <a:gd name="connsiteY6" fmla="*/ 389549 h 431907"/>
                    <a:gd name="connsiteX7" fmla="*/ 350037 w 367924"/>
                    <a:gd name="connsiteY7" fmla="*/ 407380 h 431907"/>
                    <a:gd name="connsiteX8" fmla="*/ 291058 w 367924"/>
                    <a:gd name="connsiteY8" fmla="*/ 273649 h 431907"/>
                    <a:gd name="connsiteX9" fmla="*/ 214249 w 367924"/>
                    <a:gd name="connsiteY9" fmla="*/ 198211 h 431907"/>
                    <a:gd name="connsiteX10" fmla="*/ 163499 w 367924"/>
                    <a:gd name="connsiteY10" fmla="*/ 210555 h 431907"/>
                    <a:gd name="connsiteX11" fmla="*/ 117551 w 367924"/>
                    <a:gd name="connsiteY11" fmla="*/ 351830 h 431907"/>
                    <a:gd name="connsiteX12" fmla="*/ 131267 w 367924"/>
                    <a:gd name="connsiteY12" fmla="*/ 429326 h 431907"/>
                    <a:gd name="connsiteX13" fmla="*/ 109321 w 367924"/>
                    <a:gd name="connsiteY13" fmla="*/ 427954 h 431907"/>
                    <a:gd name="connsiteX14" fmla="*/ 88061 w 367924"/>
                    <a:gd name="connsiteY14" fmla="*/ 332628 h 431907"/>
                    <a:gd name="connsiteX15" fmla="*/ 149098 w 367924"/>
                    <a:gd name="connsiteY15" fmla="*/ 187238 h 431907"/>
                    <a:gd name="connsiteX16" fmla="*/ 144983 w 367924"/>
                    <a:gd name="connsiteY16" fmla="*/ 158435 h 431907"/>
                    <a:gd name="connsiteX17" fmla="*/ 123723 w 367924"/>
                    <a:gd name="connsiteY17" fmla="*/ 120030 h 431907"/>
                    <a:gd name="connsiteX18" fmla="*/ 52400 w 367924"/>
                    <a:gd name="connsiteY18" fmla="*/ 45963 h 431907"/>
                    <a:gd name="connsiteX19" fmla="*/ 24282 w 367924"/>
                    <a:gd name="connsiteY19" fmla="*/ 20589 h 431907"/>
                    <a:gd name="connsiteX20" fmla="*/ 43 w 367924"/>
                    <a:gd name="connsiteY20" fmla="*/ 11689 h 431907"/>
                    <a:gd name="connsiteX21" fmla="*/ 48843 w 367924"/>
                    <a:gd name="connsiteY21" fmla="*/ 5470 h 43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7924" h="431907">
                      <a:moveTo>
                        <a:pt x="48843" y="5470"/>
                      </a:moveTo>
                      <a:cubicBezTo>
                        <a:pt x="79018" y="28101"/>
                        <a:pt x="115815" y="68247"/>
                        <a:pt x="136067" y="91226"/>
                      </a:cubicBezTo>
                      <a:cubicBezTo>
                        <a:pt x="156319" y="114206"/>
                        <a:pt x="159385" y="124830"/>
                        <a:pt x="170357" y="143347"/>
                      </a:cubicBezTo>
                      <a:cubicBezTo>
                        <a:pt x="179273" y="157749"/>
                        <a:pt x="179959" y="173522"/>
                        <a:pt x="197789" y="172151"/>
                      </a:cubicBezTo>
                      <a:cubicBezTo>
                        <a:pt x="214249" y="173522"/>
                        <a:pt x="232765" y="178323"/>
                        <a:pt x="243052" y="182438"/>
                      </a:cubicBezTo>
                      <a:cubicBezTo>
                        <a:pt x="273227" y="194782"/>
                        <a:pt x="296545" y="229072"/>
                        <a:pt x="309575" y="253075"/>
                      </a:cubicBezTo>
                      <a:cubicBezTo>
                        <a:pt x="333578" y="297652"/>
                        <a:pt x="352095" y="341543"/>
                        <a:pt x="367868" y="389549"/>
                      </a:cubicBezTo>
                      <a:cubicBezTo>
                        <a:pt x="368554" y="402579"/>
                        <a:pt x="363067" y="408752"/>
                        <a:pt x="350037" y="407380"/>
                      </a:cubicBezTo>
                      <a:cubicBezTo>
                        <a:pt x="326720" y="362117"/>
                        <a:pt x="320548" y="325770"/>
                        <a:pt x="291058" y="273649"/>
                      </a:cubicBezTo>
                      <a:cubicBezTo>
                        <a:pt x="274599" y="247589"/>
                        <a:pt x="264998" y="208498"/>
                        <a:pt x="214249" y="198211"/>
                      </a:cubicBezTo>
                      <a:cubicBezTo>
                        <a:pt x="201904" y="195468"/>
                        <a:pt x="173101" y="203012"/>
                        <a:pt x="163499" y="210555"/>
                      </a:cubicBezTo>
                      <a:cubicBezTo>
                        <a:pt x="120980" y="241416"/>
                        <a:pt x="105206" y="299709"/>
                        <a:pt x="117551" y="351830"/>
                      </a:cubicBezTo>
                      <a:cubicBezTo>
                        <a:pt x="123037" y="377205"/>
                        <a:pt x="128524" y="401208"/>
                        <a:pt x="131267" y="429326"/>
                      </a:cubicBezTo>
                      <a:cubicBezTo>
                        <a:pt x="129209" y="434126"/>
                        <a:pt x="116179" y="431383"/>
                        <a:pt x="109321" y="427954"/>
                      </a:cubicBezTo>
                      <a:cubicBezTo>
                        <a:pt x="101777" y="397779"/>
                        <a:pt x="90805" y="364175"/>
                        <a:pt x="88061" y="332628"/>
                      </a:cubicBezTo>
                      <a:cubicBezTo>
                        <a:pt x="83261" y="273649"/>
                        <a:pt x="105206" y="225643"/>
                        <a:pt x="149098" y="187238"/>
                      </a:cubicBezTo>
                      <a:cubicBezTo>
                        <a:pt x="158699" y="179009"/>
                        <a:pt x="151155" y="168036"/>
                        <a:pt x="144983" y="158435"/>
                      </a:cubicBezTo>
                      <a:cubicBezTo>
                        <a:pt x="144983" y="158435"/>
                        <a:pt x="134010" y="137175"/>
                        <a:pt x="123723" y="120030"/>
                      </a:cubicBezTo>
                      <a:cubicBezTo>
                        <a:pt x="111379" y="98084"/>
                        <a:pt x="84632" y="72710"/>
                        <a:pt x="52400" y="45963"/>
                      </a:cubicBezTo>
                      <a:cubicBezTo>
                        <a:pt x="44170" y="37734"/>
                        <a:pt x="32512" y="28133"/>
                        <a:pt x="24282" y="20589"/>
                      </a:cubicBezTo>
                      <a:cubicBezTo>
                        <a:pt x="18107" y="12981"/>
                        <a:pt x="1300" y="18090"/>
                        <a:pt x="43" y="11689"/>
                      </a:cubicBezTo>
                      <a:cubicBezTo>
                        <a:pt x="-1214" y="5288"/>
                        <a:pt x="25183" y="-7222"/>
                        <a:pt x="48843" y="5470"/>
                      </a:cubicBezTo>
                      <a:close/>
                    </a:path>
                  </a:pathLst>
                </a:custGeom>
                <a:solidFill>
                  <a:schemeClr val="tx1"/>
                </a:solidFill>
                <a:ln w="6854" cap="flat">
                  <a:noFill/>
                  <a:prstDash val="solid"/>
                  <a:miter/>
                </a:ln>
              </p:spPr>
              <p:txBody>
                <a:bodyPr rtlCol="0" anchor="ctr"/>
                <a:lstStyle/>
                <a:p>
                  <a:endParaRPr lang="en-US" dirty="0"/>
                </a:p>
              </p:txBody>
            </p:sp>
          </p:grpSp>
          <p:sp>
            <p:nvSpPr>
              <p:cNvPr id="88" name="Freeform: Shape 87">
                <a:extLst>
                  <a:ext uri="{FF2B5EF4-FFF2-40B4-BE49-F238E27FC236}">
                    <a16:creationId xmlns:a16="http://schemas.microsoft.com/office/drawing/2014/main" id="{66C68230-7FFB-40CA-89FA-AE1ECD310A71}"/>
                  </a:ext>
                </a:extLst>
              </p:cNvPr>
              <p:cNvSpPr/>
              <p:nvPr/>
            </p:nvSpPr>
            <p:spPr>
              <a:xfrm rot="19931640" flipH="1">
                <a:off x="8352688" y="4851610"/>
                <a:ext cx="100354" cy="123721"/>
              </a:xfrm>
              <a:custGeom>
                <a:avLst/>
                <a:gdLst>
                  <a:gd name="connsiteX0" fmla="*/ 132359 w 130302"/>
                  <a:gd name="connsiteY0" fmla="*/ 65163 h 130302"/>
                  <a:gd name="connsiteX1" fmla="*/ 65151 w 130302"/>
                  <a:gd name="connsiteY1" fmla="*/ 132371 h 130302"/>
                  <a:gd name="connsiteX2" fmla="*/ 0 w 130302"/>
                  <a:gd name="connsiteY2" fmla="*/ 66535 h 130302"/>
                  <a:gd name="connsiteX3" fmla="*/ 64465 w 130302"/>
                  <a:gd name="connsiteY3" fmla="*/ 12 h 130302"/>
                  <a:gd name="connsiteX4" fmla="*/ 132359 w 130302"/>
                  <a:gd name="connsiteY4" fmla="*/ 65163 h 13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 h="130302">
                    <a:moveTo>
                      <a:pt x="132359" y="65163"/>
                    </a:moveTo>
                    <a:cubicBezTo>
                      <a:pt x="132359" y="102196"/>
                      <a:pt x="101498" y="133057"/>
                      <a:pt x="65151" y="132371"/>
                    </a:cubicBezTo>
                    <a:cubicBezTo>
                      <a:pt x="29489" y="131686"/>
                      <a:pt x="0" y="102196"/>
                      <a:pt x="0" y="66535"/>
                    </a:cubicBezTo>
                    <a:cubicBezTo>
                      <a:pt x="0" y="30187"/>
                      <a:pt x="28118" y="698"/>
                      <a:pt x="64465" y="12"/>
                    </a:cubicBezTo>
                    <a:cubicBezTo>
                      <a:pt x="102184" y="-674"/>
                      <a:pt x="132359" y="28130"/>
                      <a:pt x="132359" y="65163"/>
                    </a:cubicBezTo>
                    <a:close/>
                  </a:path>
                </a:pathLst>
              </a:custGeom>
              <a:solidFill>
                <a:schemeClr val="bg1">
                  <a:lumMod val="50000"/>
                </a:schemeClr>
              </a:solidFill>
              <a:ln w="6854" cap="flat">
                <a:noFill/>
                <a:prstDash val="solid"/>
                <a:miter/>
              </a:ln>
            </p:spPr>
            <p:txBody>
              <a:bodyPr rtlCol="0" anchor="ctr"/>
              <a:lstStyle/>
              <a:p>
                <a:endParaRPr lang="en-US" dirty="0"/>
              </a:p>
            </p:txBody>
          </p:sp>
        </p:grpSp>
      </p:grpSp>
      <p:sp>
        <p:nvSpPr>
          <p:cNvPr id="83" name="TextBox 82">
            <a:extLst>
              <a:ext uri="{FF2B5EF4-FFF2-40B4-BE49-F238E27FC236}">
                <a16:creationId xmlns:a16="http://schemas.microsoft.com/office/drawing/2014/main" id="{9EA42F33-EEC5-4AE1-9F85-264882282CAB}"/>
              </a:ext>
            </a:extLst>
          </p:cNvPr>
          <p:cNvSpPr txBox="1"/>
          <p:nvPr/>
        </p:nvSpPr>
        <p:spPr>
          <a:xfrm>
            <a:off x="712869" y="5965318"/>
            <a:ext cx="4820481" cy="379656"/>
          </a:xfrm>
          <a:prstGeom prst="rect">
            <a:avLst/>
          </a:prstGeom>
          <a:noFill/>
        </p:spPr>
        <p:txBody>
          <a:bodyPr wrap="square" rtlCol="0" anchor="ctr">
            <a:spAutoFit/>
          </a:bodyPr>
          <a:lstStyle/>
          <a:p>
            <a:r>
              <a:rPr lang="en-US" altLang="ko-KR" b="1" dirty="0">
                <a:solidFill>
                  <a:schemeClr val="bg1"/>
                </a:solidFill>
                <a:cs typeface="Arial" pitchFamily="34" charset="0"/>
              </a:rPr>
              <a:t>Insert the Sub Title of Your Presentation</a:t>
            </a:r>
            <a:endParaRPr lang="ko-KR" altLang="en-US" b="1" dirty="0">
              <a:solidFill>
                <a:schemeClr val="bg1"/>
              </a:solidFill>
              <a:cs typeface="Arial" pitchFamily="34" charset="0"/>
            </a:endParaRPr>
          </a:p>
        </p:txBody>
      </p:sp>
      <p:sp>
        <p:nvSpPr>
          <p:cNvPr id="85" name="TextBox 84">
            <a:extLst>
              <a:ext uri="{FF2B5EF4-FFF2-40B4-BE49-F238E27FC236}">
                <a16:creationId xmlns:a16="http://schemas.microsoft.com/office/drawing/2014/main" id="{73926F20-DE46-48FA-9510-FF7D1ABD2A85}"/>
              </a:ext>
            </a:extLst>
          </p:cNvPr>
          <p:cNvSpPr txBox="1"/>
          <p:nvPr/>
        </p:nvSpPr>
        <p:spPr>
          <a:xfrm>
            <a:off x="201026" y="3447957"/>
            <a:ext cx="5580715" cy="1908215"/>
          </a:xfrm>
          <a:prstGeom prst="rect">
            <a:avLst/>
          </a:prstGeom>
          <a:noFill/>
        </p:spPr>
        <p:txBody>
          <a:bodyPr wrap="square" rtlCol="0" anchor="ctr">
            <a:spAutoFit/>
          </a:bodyPr>
          <a:lstStyle/>
          <a:p>
            <a:r>
              <a:rPr lang="en-US" altLang="ko-KR" sz="4800" b="1" dirty="0" smtClean="0">
                <a:solidFill>
                  <a:srgbClr val="FFFF00"/>
                </a:solidFill>
                <a:cs typeface="Arial" pitchFamily="34" charset="0"/>
              </a:rPr>
              <a:t>CHUYÊN MỤC </a:t>
            </a:r>
          </a:p>
          <a:p>
            <a:r>
              <a:rPr lang="en-US" altLang="ko-KR" sz="7000" b="1" dirty="0" smtClean="0">
                <a:solidFill>
                  <a:srgbClr val="FFFF00"/>
                </a:solidFill>
                <a:cs typeface="Arial" pitchFamily="34" charset="0"/>
              </a:rPr>
              <a:t>SỨC KHỎE</a:t>
            </a:r>
            <a:endParaRPr lang="ko-KR" altLang="en-US" sz="7000" b="1" dirty="0">
              <a:solidFill>
                <a:srgbClr val="FFFF00"/>
              </a:solidFill>
              <a:cs typeface="Arial" pitchFamily="34" charset="0"/>
            </a:endParaRPr>
          </a:p>
        </p:txBody>
      </p:sp>
      <p:pic>
        <p:nvPicPr>
          <p:cNvPr id="79" name="Picture 78" descr="Radi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1883" y="319019"/>
            <a:ext cx="13493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481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3464742" y="889960"/>
            <a:ext cx="8599714" cy="4258492"/>
          </a:xfrm>
          <a:prstGeom prst="cloud">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600892" y="1967533"/>
            <a:ext cx="2863850" cy="2678112"/>
          </a:xfrm>
          <a:prstGeom prst="rect">
            <a:avLst/>
          </a:prstGeom>
        </p:spPr>
        <p:txBody>
          <a:bodyPr/>
          <a:lstStyle/>
          <a:p>
            <a:pPr algn="ctr" eaLnBrk="1" fontAlgn="auto" hangingPunct="1">
              <a:defRPr/>
            </a:pPr>
            <a:r>
              <a:rPr lang="en-US" sz="3333" b="1" dirty="0">
                <a:solidFill>
                  <a:srgbClr val="FF0000"/>
                </a:solidFill>
                <a:latin typeface="Times New Roman" panose="02020603050405020304" pitchFamily="18" charset="0"/>
                <a:cs typeface="Times New Roman" panose="02020603050405020304" pitchFamily="18" charset="0"/>
              </a:rPr>
              <a:t>DEMO CHƯƠNG TRÌNH TRÊN WEBSITE VOH</a:t>
            </a:r>
          </a:p>
        </p:txBody>
      </p:sp>
      <p:sp>
        <p:nvSpPr>
          <p:cNvPr id="18435" name="Slide Number Placeholder 4"/>
          <p:cNvSpPr>
            <a:spLocks noGrp="1"/>
          </p:cNvSpPr>
          <p:nvPr>
            <p:ph type="sldNum" sz="quarter" idx="4294967295"/>
          </p:nvPr>
        </p:nvSpPr>
        <p:spPr>
          <a:noFill/>
        </p:spPr>
        <p:txBody>
          <a:bodyPr/>
          <a:lstStyle>
            <a:lvl1pPr>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90575" indent="-380990">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523962"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2133547"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743131"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3352716"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962301"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4571886"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5181470"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E0375680-1391-4D56-A8DA-50491F6E23DB}" type="slidenum">
              <a:rPr lang="en-US" altLang="en-US" sz="1600">
                <a:solidFill>
                  <a:srgbClr val="B7B7B7"/>
                </a:solidFill>
                <a:latin typeface="Montserrat Light" charset="0"/>
                <a:cs typeface="Montserrat Light" charset="0"/>
                <a:sym typeface="Montserrat Light" charset="0"/>
              </a:rPr>
              <a:pPr/>
              <a:t>10</a:t>
            </a:fld>
            <a:endParaRPr lang="en-US" altLang="en-US" sz="1600">
              <a:solidFill>
                <a:srgbClr val="B7B7B7"/>
              </a:solidFill>
              <a:latin typeface="Montserrat Light" charset="0"/>
              <a:cs typeface="Montserrat Light" charset="0"/>
              <a:sym typeface="Montserrat Light" charset="0"/>
            </a:endParaRPr>
          </a:p>
        </p:txBody>
      </p:sp>
      <p:sp>
        <p:nvSpPr>
          <p:cNvPr id="18436" name="TextBox 6"/>
          <p:cNvSpPr txBox="1">
            <a:spLocks noChangeArrowheads="1"/>
          </p:cNvSpPr>
          <p:nvPr/>
        </p:nvSpPr>
        <p:spPr bwMode="auto">
          <a:xfrm>
            <a:off x="4569885" y="5651500"/>
            <a:ext cx="7319433" cy="50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333" b="1" i="1">
                <a:latin typeface="Times New Roman" panose="02020603050405020304" pitchFamily="18" charset="0"/>
                <a:cs typeface="Times New Roman" panose="02020603050405020304" pitchFamily="18" charset="0"/>
              </a:rPr>
              <a:t>Link demo một số chương trình tư vấn sức khỏe được đăng trên website </a:t>
            </a:r>
            <a:r>
              <a:rPr lang="en-US" altLang="en-US" sz="1333" b="1" i="1">
                <a:latin typeface="Times New Roman" panose="02020603050405020304" pitchFamily="18" charset="0"/>
                <a:cs typeface="Times New Roman" panose="02020603050405020304" pitchFamily="18" charset="0"/>
                <a:hlinkClick r:id="rId3"/>
              </a:rPr>
              <a:t>www.voh.com.vn</a:t>
            </a:r>
            <a:endParaRPr lang="en-US" altLang="en-US" sz="1333" b="1" i="1">
              <a:latin typeface="Times New Roman" panose="02020603050405020304" pitchFamily="18" charset="0"/>
              <a:cs typeface="Times New Roman" panose="02020603050405020304" pitchFamily="18" charset="0"/>
            </a:endParaRPr>
          </a:p>
          <a:p>
            <a:pPr algn="ctr" eaLnBrk="1" hangingPunct="1"/>
            <a:endParaRPr lang="en-US" altLang="en-US" sz="1333" b="1" i="1">
              <a:latin typeface="Times New Roman" panose="02020603050405020304" pitchFamily="18" charset="0"/>
              <a:cs typeface="Times New Roman" panose="02020603050405020304" pitchFamily="18" charset="0"/>
            </a:endParaRPr>
          </a:p>
        </p:txBody>
      </p:sp>
      <p:sp>
        <p:nvSpPr>
          <p:cNvPr id="18438" name="TextBox 3"/>
          <p:cNvSpPr txBox="1">
            <a:spLocks noChangeArrowheads="1"/>
          </p:cNvSpPr>
          <p:nvPr/>
        </p:nvSpPr>
        <p:spPr bwMode="auto">
          <a:xfrm>
            <a:off x="5448673" y="1392767"/>
            <a:ext cx="5367867" cy="325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1867" dirty="0">
                <a:hlinkClick r:id="rId4"/>
              </a:rPr>
              <a:t>https://radio.voh.com.vn/song-khoe/buong-trung-da-nang-song-khoe-26-11-2019-345162.html</a:t>
            </a:r>
            <a:endParaRPr lang="en-US" altLang="en-US" sz="1867" dirty="0"/>
          </a:p>
          <a:p>
            <a:endParaRPr lang="en-US" altLang="en-US" sz="1867" dirty="0"/>
          </a:p>
          <a:p>
            <a:r>
              <a:rPr lang="en-US" altLang="en-US" sz="1867" dirty="0">
                <a:hlinkClick r:id="rId5"/>
              </a:rPr>
              <a:t>https://radio.voh.com.vn/suc-khoe-va-cuoc-song/nhung-dieu-can-biet-ve-banh-nhau-suc-khoe-va-cuoc-song-4-1-2020-349645.html</a:t>
            </a:r>
            <a:endParaRPr lang="en-US" altLang="en-US" sz="1867" dirty="0"/>
          </a:p>
          <a:p>
            <a:endParaRPr lang="en-US" altLang="en-US" sz="1867" dirty="0"/>
          </a:p>
          <a:p>
            <a:r>
              <a:rPr lang="en-US" altLang="en-US" sz="1867" dirty="0">
                <a:hlinkClick r:id="rId6"/>
              </a:rPr>
              <a:t>https://radio.voh.com.vn/chung-tay-phong-chong-dich/phong-chong-covid-19-tai-noi-lam-viec-chung-tay-phong-chong-dich-30-3-2020-359508.html</a:t>
            </a:r>
            <a:endParaRPr lang="en-US" altLang="en-US" sz="1867" dirty="0"/>
          </a:p>
        </p:txBody>
      </p:sp>
      <p:pic>
        <p:nvPicPr>
          <p:cNvPr id="6" name="Picture 5" descr="Radio.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8980" y="240642"/>
            <a:ext cx="13493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333085"/>
      </p:ext>
    </p:extLst>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0892" y="2390096"/>
            <a:ext cx="3944983" cy="2234156"/>
          </a:xfrm>
          <a:prstGeom prst="rect">
            <a:avLst/>
          </a:prstGeom>
        </p:spPr>
        <p:txBody>
          <a:bodyPr/>
          <a:lstStyle/>
          <a:p>
            <a:pPr algn="ctr" eaLnBrk="1" fontAlgn="auto" hangingPunct="1">
              <a:defRPr/>
            </a:pPr>
            <a:r>
              <a:rPr lang="en-US" sz="3333" b="1" dirty="0">
                <a:solidFill>
                  <a:srgbClr val="FF0000"/>
                </a:solidFill>
                <a:latin typeface="Times New Roman" panose="02020603050405020304" pitchFamily="18" charset="0"/>
                <a:cs typeface="Times New Roman" panose="02020603050405020304" pitchFamily="18" charset="0"/>
              </a:rPr>
              <a:t>App VOH Radio Online </a:t>
            </a:r>
            <a:r>
              <a:rPr lang="en-US" sz="3333" b="1" dirty="0" err="1">
                <a:solidFill>
                  <a:srgbClr val="FF0000"/>
                </a:solidFill>
                <a:latin typeface="Times New Roman" panose="02020603050405020304" pitchFamily="18" charset="0"/>
                <a:cs typeface="Times New Roman" panose="02020603050405020304" pitchFamily="18" charset="0"/>
              </a:rPr>
              <a:t>trên</a:t>
            </a:r>
            <a:r>
              <a:rPr lang="en-US" sz="3333" b="1" dirty="0">
                <a:solidFill>
                  <a:srgbClr val="FF0000"/>
                </a:solidFill>
                <a:latin typeface="Times New Roman" panose="02020603050405020304" pitchFamily="18" charset="0"/>
                <a:cs typeface="Times New Roman" panose="02020603050405020304" pitchFamily="18" charset="0"/>
              </a:rPr>
              <a:t> </a:t>
            </a:r>
            <a:r>
              <a:rPr lang="en-US" sz="3333" b="1" dirty="0" err="1">
                <a:solidFill>
                  <a:srgbClr val="FF0000"/>
                </a:solidFill>
                <a:latin typeface="Times New Roman" panose="02020603050405020304" pitchFamily="18" charset="0"/>
                <a:cs typeface="Times New Roman" panose="02020603050405020304" pitchFamily="18" charset="0"/>
              </a:rPr>
              <a:t>thiết</a:t>
            </a:r>
            <a:r>
              <a:rPr lang="en-US" sz="3333" b="1" dirty="0">
                <a:solidFill>
                  <a:srgbClr val="FF0000"/>
                </a:solidFill>
                <a:latin typeface="Times New Roman" panose="02020603050405020304" pitchFamily="18" charset="0"/>
                <a:cs typeface="Times New Roman" panose="02020603050405020304" pitchFamily="18" charset="0"/>
              </a:rPr>
              <a:t> </a:t>
            </a:r>
            <a:r>
              <a:rPr lang="en-US" sz="3333" b="1" dirty="0" err="1">
                <a:solidFill>
                  <a:srgbClr val="FF0000"/>
                </a:solidFill>
                <a:latin typeface="Times New Roman" panose="02020603050405020304" pitchFamily="18" charset="0"/>
                <a:cs typeface="Times New Roman" panose="02020603050405020304" pitchFamily="18" charset="0"/>
              </a:rPr>
              <a:t>bị</a:t>
            </a:r>
            <a:r>
              <a:rPr lang="en-US" sz="3333" b="1" dirty="0">
                <a:solidFill>
                  <a:srgbClr val="FF0000"/>
                </a:solidFill>
                <a:latin typeface="Times New Roman" panose="02020603050405020304" pitchFamily="18" charset="0"/>
                <a:cs typeface="Times New Roman" panose="02020603050405020304" pitchFamily="18" charset="0"/>
              </a:rPr>
              <a:t> </a:t>
            </a:r>
            <a:r>
              <a:rPr lang="en-US" sz="3333" b="1" dirty="0" err="1" smtClean="0">
                <a:solidFill>
                  <a:srgbClr val="FF0000"/>
                </a:solidFill>
                <a:latin typeface="Times New Roman" panose="02020603050405020304" pitchFamily="18" charset="0"/>
                <a:cs typeface="Times New Roman" panose="02020603050405020304" pitchFamily="18" charset="0"/>
              </a:rPr>
              <a:t>đi</a:t>
            </a:r>
            <a:r>
              <a:rPr lang="en-US" sz="3333" b="1" dirty="0" smtClean="0">
                <a:solidFill>
                  <a:srgbClr val="FF0000"/>
                </a:solidFill>
                <a:latin typeface="Times New Roman" panose="02020603050405020304" pitchFamily="18" charset="0"/>
                <a:cs typeface="Times New Roman" panose="02020603050405020304" pitchFamily="18" charset="0"/>
              </a:rPr>
              <a:t> </a:t>
            </a:r>
            <a:r>
              <a:rPr lang="en-US" sz="3333" b="1" dirty="0" err="1">
                <a:solidFill>
                  <a:srgbClr val="FF0000"/>
                </a:solidFill>
                <a:latin typeface="Times New Roman" panose="02020603050405020304" pitchFamily="18" charset="0"/>
                <a:cs typeface="Times New Roman" panose="02020603050405020304" pitchFamily="18" charset="0"/>
              </a:rPr>
              <a:t>động</a:t>
            </a:r>
            <a:endParaRPr lang="en-US" sz="3333" b="1" dirty="0">
              <a:solidFill>
                <a:srgbClr val="FF0000"/>
              </a:solidFill>
              <a:latin typeface="Times New Roman" panose="02020603050405020304" pitchFamily="18" charset="0"/>
              <a:cs typeface="Times New Roman" panose="02020603050405020304" pitchFamily="18" charset="0"/>
            </a:endParaRPr>
          </a:p>
        </p:txBody>
      </p:sp>
      <p:sp>
        <p:nvSpPr>
          <p:cNvPr id="20483" name="Slide Number Placeholder 4"/>
          <p:cNvSpPr>
            <a:spLocks noGrp="1"/>
          </p:cNvSpPr>
          <p:nvPr>
            <p:ph type="sldNum" sz="quarter" idx="4294967295"/>
          </p:nvPr>
        </p:nvSpPr>
        <p:spPr>
          <a:noFill/>
        </p:spPr>
        <p:txBody>
          <a:bodyPr/>
          <a:lstStyle>
            <a:lvl1pPr>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90575" indent="-380990">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523962"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2133547"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743131"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3352716"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962301"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4571886"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5181470"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FF7489DA-BB2E-4ECA-A5C0-6305372F3D6F}" type="slidenum">
              <a:rPr lang="en-US" altLang="en-US" sz="1600">
                <a:solidFill>
                  <a:srgbClr val="B7B7B7"/>
                </a:solidFill>
                <a:latin typeface="Montserrat Light" charset="0"/>
                <a:cs typeface="Montserrat Light" charset="0"/>
                <a:sym typeface="Montserrat Light" charset="0"/>
              </a:rPr>
              <a:pPr/>
              <a:t>11</a:t>
            </a:fld>
            <a:endParaRPr lang="en-US" altLang="en-US" sz="1600">
              <a:solidFill>
                <a:srgbClr val="B7B7B7"/>
              </a:solidFill>
              <a:latin typeface="Montserrat Light" charset="0"/>
              <a:cs typeface="Montserrat Light" charset="0"/>
              <a:sym typeface="Montserrat Light" charset="0"/>
            </a:endParaRPr>
          </a:p>
        </p:txBody>
      </p:sp>
      <p:sp>
        <p:nvSpPr>
          <p:cNvPr id="20484" name="TextBox 6"/>
          <p:cNvSpPr txBox="1">
            <a:spLocks noChangeArrowheads="1"/>
          </p:cNvSpPr>
          <p:nvPr/>
        </p:nvSpPr>
        <p:spPr bwMode="auto">
          <a:xfrm>
            <a:off x="2905109" y="6273225"/>
            <a:ext cx="27580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600" b="1" i="1" dirty="0" err="1">
                <a:latin typeface="Times New Roman" panose="02020603050405020304" pitchFamily="18" charset="0"/>
                <a:cs typeface="Times New Roman" panose="02020603050405020304" pitchFamily="18" charset="0"/>
              </a:rPr>
              <a:t>Hình</a:t>
            </a:r>
            <a:r>
              <a:rPr lang="en-US" altLang="en-US" sz="1600" b="1" i="1" dirty="0">
                <a:latin typeface="Times New Roman" panose="02020603050405020304" pitchFamily="18" charset="0"/>
                <a:cs typeface="Times New Roman" panose="02020603050405020304" pitchFamily="18" charset="0"/>
              </a:rPr>
              <a:t> minh </a:t>
            </a:r>
            <a:r>
              <a:rPr lang="en-US" altLang="en-US" sz="1600" b="1" i="1" dirty="0" err="1">
                <a:latin typeface="Times New Roman" panose="02020603050405020304" pitchFamily="18" charset="0"/>
                <a:cs typeface="Times New Roman" panose="02020603050405020304" pitchFamily="18" charset="0"/>
              </a:rPr>
              <a:t>họa</a:t>
            </a:r>
            <a:endParaRPr lang="en-US" altLang="en-US" sz="1600" b="1" i="1" dirty="0">
              <a:latin typeface="Times New Roman" panose="02020603050405020304" pitchFamily="18" charset="0"/>
              <a:cs typeface="Times New Roman" panose="02020603050405020304" pitchFamily="18" charset="0"/>
            </a:endParaRPr>
          </a:p>
          <a:p>
            <a:pPr algn="ctr" eaLnBrk="1" hangingPunct="1"/>
            <a:endParaRPr lang="en-US" altLang="en-US" sz="1600" b="1" i="1" dirty="0">
              <a:latin typeface="Times New Roman" panose="02020603050405020304" pitchFamily="18" charset="0"/>
              <a:cs typeface="Times New Roman" panose="02020603050405020304" pitchFamily="18" charset="0"/>
            </a:endParaRPr>
          </a:p>
        </p:txBody>
      </p:sp>
      <p:pic>
        <p:nvPicPr>
          <p:cNvPr id="20486" name="Picture 2"/>
          <p:cNvPicPr>
            <a:picLocks noChangeAspect="1"/>
          </p:cNvPicPr>
          <p:nvPr/>
        </p:nvPicPr>
        <p:blipFill>
          <a:blip r:embed="rId3" cstate="print">
            <a:extLst>
              <a:ext uri="{28A0092B-C50C-407E-A947-70E740481C1C}">
                <a14:useLocalDpi xmlns:a14="http://schemas.microsoft.com/office/drawing/2010/main" val="0"/>
              </a:ext>
            </a:extLst>
          </a:blip>
          <a:srcRect t="2890"/>
          <a:stretch>
            <a:fillRect/>
          </a:stretch>
        </p:blipFill>
        <p:spPr bwMode="auto">
          <a:xfrm>
            <a:off x="5127629" y="618067"/>
            <a:ext cx="2867022" cy="49502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0487" name="Picture 3"/>
          <p:cNvPicPr>
            <a:picLocks noChangeAspect="1"/>
          </p:cNvPicPr>
          <p:nvPr/>
        </p:nvPicPr>
        <p:blipFill>
          <a:blip r:embed="rId4" cstate="print">
            <a:extLst>
              <a:ext uri="{28A0092B-C50C-407E-A947-70E740481C1C}">
                <a14:useLocalDpi xmlns:a14="http://schemas.microsoft.com/office/drawing/2010/main" val="0"/>
              </a:ext>
            </a:extLst>
          </a:blip>
          <a:srcRect t="2715"/>
          <a:stretch>
            <a:fillRect/>
          </a:stretch>
        </p:blipFill>
        <p:spPr bwMode="auto">
          <a:xfrm>
            <a:off x="8519584" y="618067"/>
            <a:ext cx="2862355" cy="49502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Picture 7" descr="Radi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106" y="266767"/>
            <a:ext cx="13493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275319"/>
      </p:ext>
    </p:extLst>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64833" y="1977142"/>
            <a:ext cx="3944983" cy="2234156"/>
          </a:xfrm>
          <a:prstGeom prst="rect">
            <a:avLst/>
          </a:prstGeom>
        </p:spPr>
        <p:txBody>
          <a:bodyPr/>
          <a:lstStyle/>
          <a:p>
            <a:pPr algn="ctr" eaLnBrk="1" fontAlgn="auto" hangingPunct="1">
              <a:defRPr/>
            </a:pPr>
            <a:r>
              <a:rPr lang="en-US" sz="3333" b="1" dirty="0" smtClean="0">
                <a:solidFill>
                  <a:srgbClr val="FF0000"/>
                </a:solidFill>
                <a:latin typeface="Times New Roman" panose="02020603050405020304" pitchFamily="18" charset="0"/>
                <a:cs typeface="Times New Roman" panose="02020603050405020304" pitchFamily="18" charset="0"/>
              </a:rPr>
              <a:t>TIKTOK</a:t>
            </a:r>
            <a:br>
              <a:rPr lang="en-US" sz="3333" b="1" dirty="0" smtClean="0">
                <a:solidFill>
                  <a:srgbClr val="FF0000"/>
                </a:solidFill>
                <a:latin typeface="Times New Roman" panose="02020603050405020304" pitchFamily="18" charset="0"/>
                <a:cs typeface="Times New Roman" panose="02020603050405020304" pitchFamily="18" charset="0"/>
              </a:rPr>
            </a:br>
            <a:r>
              <a:rPr lang="en-US" sz="3333" b="1" dirty="0" smtClean="0">
                <a:solidFill>
                  <a:srgbClr val="00B0F0"/>
                </a:solidFill>
                <a:latin typeface="Times New Roman" panose="02020603050405020304" pitchFamily="18" charset="0"/>
                <a:cs typeface="Times New Roman" panose="02020603050405020304" pitchFamily="18" charset="0"/>
              </a:rPr>
              <a:t>VOH Tin </a:t>
            </a:r>
            <a:r>
              <a:rPr lang="en-US" sz="3333" b="1" dirty="0" err="1" smtClean="0">
                <a:solidFill>
                  <a:srgbClr val="00B0F0"/>
                </a:solidFill>
                <a:latin typeface="Times New Roman" panose="02020603050405020304" pitchFamily="18" charset="0"/>
                <a:cs typeface="Times New Roman" panose="02020603050405020304" pitchFamily="18" charset="0"/>
              </a:rPr>
              <a:t>Tức</a:t>
            </a:r>
            <a:r>
              <a:rPr lang="en-US" sz="3333" b="1" dirty="0" smtClean="0">
                <a:solidFill>
                  <a:srgbClr val="00B0F0"/>
                </a:solidFill>
                <a:latin typeface="Times New Roman" panose="02020603050405020304" pitchFamily="18" charset="0"/>
                <a:cs typeface="Times New Roman" panose="02020603050405020304" pitchFamily="18" charset="0"/>
              </a:rPr>
              <a:t> </a:t>
            </a:r>
            <a:endParaRPr lang="en-US" sz="3333" b="1" dirty="0">
              <a:solidFill>
                <a:srgbClr val="00B0F0"/>
              </a:solidFill>
              <a:latin typeface="Times New Roman" panose="02020603050405020304" pitchFamily="18" charset="0"/>
              <a:cs typeface="Times New Roman" panose="02020603050405020304" pitchFamily="18" charset="0"/>
            </a:endParaRPr>
          </a:p>
        </p:txBody>
      </p:sp>
      <p:sp>
        <p:nvSpPr>
          <p:cNvPr id="20483" name="Slide Number Placeholder 4"/>
          <p:cNvSpPr>
            <a:spLocks noGrp="1"/>
          </p:cNvSpPr>
          <p:nvPr>
            <p:ph type="sldNum" sz="quarter" idx="4294967295"/>
          </p:nvPr>
        </p:nvSpPr>
        <p:spPr>
          <a:noFill/>
        </p:spPr>
        <p:txBody>
          <a:bodyPr/>
          <a:lstStyle>
            <a:lvl1pPr>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90575" indent="-380990">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523962"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2133547"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743131"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3352716"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962301"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4571886"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5181470"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FF7489DA-BB2E-4ECA-A5C0-6305372F3D6F}" type="slidenum">
              <a:rPr lang="en-US" altLang="en-US" sz="1600">
                <a:solidFill>
                  <a:srgbClr val="B7B7B7"/>
                </a:solidFill>
                <a:latin typeface="Montserrat Light" charset="0"/>
                <a:cs typeface="Montserrat Light" charset="0"/>
                <a:sym typeface="Montserrat Light" charset="0"/>
              </a:rPr>
              <a:pPr/>
              <a:t>12</a:t>
            </a:fld>
            <a:endParaRPr lang="en-US" altLang="en-US" sz="1600">
              <a:solidFill>
                <a:srgbClr val="B7B7B7"/>
              </a:solidFill>
              <a:latin typeface="Montserrat Light" charset="0"/>
              <a:cs typeface="Montserrat Light" charset="0"/>
              <a:sym typeface="Montserrat Light" charset="0"/>
            </a:endParaRPr>
          </a:p>
        </p:txBody>
      </p:sp>
      <p:sp>
        <p:nvSpPr>
          <p:cNvPr id="20484" name="TextBox 6"/>
          <p:cNvSpPr txBox="1">
            <a:spLocks noChangeArrowheads="1"/>
          </p:cNvSpPr>
          <p:nvPr/>
        </p:nvSpPr>
        <p:spPr bwMode="auto">
          <a:xfrm>
            <a:off x="6835664" y="5548575"/>
            <a:ext cx="27580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800" b="1" i="1" dirty="0" err="1" smtClean="0">
                <a:latin typeface="Times New Roman" panose="02020603050405020304" pitchFamily="18" charset="0"/>
                <a:cs typeface="Times New Roman" panose="02020603050405020304" pitchFamily="18" charset="0"/>
              </a:rPr>
              <a:t>Hình</a:t>
            </a:r>
            <a:r>
              <a:rPr lang="en-US" altLang="en-US" sz="1800" b="1" i="1" dirty="0" smtClean="0">
                <a:latin typeface="Times New Roman" panose="02020603050405020304" pitchFamily="18" charset="0"/>
                <a:cs typeface="Times New Roman" panose="02020603050405020304" pitchFamily="18" charset="0"/>
              </a:rPr>
              <a:t>- clip minh </a:t>
            </a:r>
            <a:r>
              <a:rPr lang="en-US" altLang="en-US" sz="1800" b="1" i="1" dirty="0" err="1">
                <a:latin typeface="Times New Roman" panose="02020603050405020304" pitchFamily="18" charset="0"/>
                <a:cs typeface="Times New Roman" panose="02020603050405020304" pitchFamily="18" charset="0"/>
              </a:rPr>
              <a:t>họa</a:t>
            </a:r>
            <a:endParaRPr lang="en-US" altLang="en-US" sz="1800" b="1" i="1" dirty="0">
              <a:latin typeface="Times New Roman" panose="02020603050405020304" pitchFamily="18" charset="0"/>
              <a:cs typeface="Times New Roman" panose="02020603050405020304" pitchFamily="18" charset="0"/>
            </a:endParaRPr>
          </a:p>
          <a:p>
            <a:pPr algn="ctr" eaLnBrk="1" hangingPunct="1"/>
            <a:endParaRPr lang="en-US" altLang="en-US" sz="1800" b="1" i="1" dirty="0">
              <a:latin typeface="Times New Roman" panose="02020603050405020304" pitchFamily="18" charset="0"/>
              <a:cs typeface="Times New Roman" panose="02020603050405020304" pitchFamily="18" charset="0"/>
            </a:endParaRPr>
          </a:p>
        </p:txBody>
      </p:sp>
      <p:pic>
        <p:nvPicPr>
          <p:cNvPr id="8" name="Picture 7" descr="Radi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106" y="266767"/>
            <a:ext cx="13493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62760" y="480894"/>
            <a:ext cx="2285231" cy="4952544"/>
          </a:xfrm>
          <a:prstGeom prst="rect">
            <a:avLst/>
          </a:prstGeom>
        </p:spPr>
      </p:pic>
      <p:pic>
        <p:nvPicPr>
          <p:cNvPr id="4" name="106110915865634545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93379" y="441500"/>
            <a:ext cx="2743200" cy="4876800"/>
          </a:xfrm>
          <a:prstGeom prst="rect">
            <a:avLst/>
          </a:prstGeom>
        </p:spPr>
      </p:pic>
      <p:sp>
        <p:nvSpPr>
          <p:cNvPr id="5" name="TextBox 4"/>
          <p:cNvSpPr txBox="1"/>
          <p:nvPr/>
        </p:nvSpPr>
        <p:spPr>
          <a:xfrm>
            <a:off x="839336" y="3657300"/>
            <a:ext cx="4080291" cy="553998"/>
          </a:xfrm>
          <a:prstGeom prst="rect">
            <a:avLst/>
          </a:prstGeom>
          <a:noFill/>
        </p:spPr>
        <p:txBody>
          <a:bodyPr wrap="square" rtlCol="0">
            <a:spAutoFit/>
          </a:bodyPr>
          <a:lstStyle/>
          <a:p>
            <a:r>
              <a:rPr lang="en-US" sz="3000" b="1" dirty="0" smtClean="0">
                <a:solidFill>
                  <a:srgbClr val="FF0000"/>
                </a:solidFill>
              </a:rPr>
              <a:t>404,000 </a:t>
            </a:r>
            <a:r>
              <a:rPr lang="en-US" sz="3000" b="1" dirty="0" err="1" smtClean="0">
                <a:solidFill>
                  <a:srgbClr val="FF0000"/>
                </a:solidFill>
              </a:rPr>
              <a:t>lượt</a:t>
            </a:r>
            <a:r>
              <a:rPr lang="en-US" sz="3000" b="1" dirty="0" smtClean="0">
                <a:solidFill>
                  <a:srgbClr val="FF0000"/>
                </a:solidFill>
              </a:rPr>
              <a:t> </a:t>
            </a:r>
            <a:r>
              <a:rPr lang="en-US" sz="3000" b="1" dirty="0" err="1" smtClean="0">
                <a:solidFill>
                  <a:srgbClr val="FF0000"/>
                </a:solidFill>
              </a:rPr>
              <a:t>theo</a:t>
            </a:r>
            <a:r>
              <a:rPr lang="en-US" sz="3000" b="1" dirty="0" smtClean="0">
                <a:solidFill>
                  <a:srgbClr val="FF0000"/>
                </a:solidFill>
              </a:rPr>
              <a:t> </a:t>
            </a:r>
            <a:r>
              <a:rPr lang="en-US" sz="3000" b="1" dirty="0" err="1" smtClean="0">
                <a:solidFill>
                  <a:srgbClr val="FF0000"/>
                </a:solidFill>
              </a:rPr>
              <a:t>dõi</a:t>
            </a:r>
            <a:endParaRPr lang="en-US" sz="3000" b="1" dirty="0">
              <a:solidFill>
                <a:srgbClr val="FF0000"/>
              </a:solidFill>
            </a:endParaRPr>
          </a:p>
        </p:txBody>
      </p:sp>
      <p:sp>
        <p:nvSpPr>
          <p:cNvPr id="11" name="TextBox 10"/>
          <p:cNvSpPr txBox="1"/>
          <p:nvPr/>
        </p:nvSpPr>
        <p:spPr>
          <a:xfrm>
            <a:off x="9062426" y="646801"/>
            <a:ext cx="832201" cy="400110"/>
          </a:xfrm>
          <a:prstGeom prst="rect">
            <a:avLst/>
          </a:prstGeom>
          <a:solidFill>
            <a:srgbClr val="FFFF00"/>
          </a:solidFill>
        </p:spPr>
        <p:txBody>
          <a:bodyPr wrap="square" rtlCol="0">
            <a:spAutoFit/>
          </a:bodyPr>
          <a:lstStyle/>
          <a:p>
            <a:pPr algn="ctr"/>
            <a:r>
              <a:rPr lang="en-US" sz="1000" b="1" dirty="0" smtClean="0"/>
              <a:t>Logo </a:t>
            </a:r>
            <a:r>
              <a:rPr lang="en-US" sz="1000" b="1" dirty="0" err="1" smtClean="0"/>
              <a:t>nhãn</a:t>
            </a:r>
            <a:r>
              <a:rPr lang="en-US" sz="1000" b="1" dirty="0" smtClean="0"/>
              <a:t> </a:t>
            </a:r>
            <a:r>
              <a:rPr lang="en-US" sz="1000" b="1" dirty="0" err="1" smtClean="0"/>
              <a:t>hàng</a:t>
            </a:r>
            <a:endParaRPr lang="en-US" sz="1000" b="1" dirty="0"/>
          </a:p>
        </p:txBody>
      </p:sp>
    </p:spTree>
    <p:extLst>
      <p:ext uri="{BB962C8B-B14F-4D97-AF65-F5344CB8AC3E}">
        <p14:creationId xmlns:p14="http://schemas.microsoft.com/office/powerpoint/2010/main" val="1976619431"/>
      </p:ext>
    </p:extLst>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1"/>
          <p:cNvSpPr>
            <a:spLocks noGrp="1"/>
          </p:cNvSpPr>
          <p:nvPr>
            <p:ph type="sldNum" sz="quarter" idx="4294967295"/>
          </p:nvPr>
        </p:nvSpPr>
        <p:spPr>
          <a:noFill/>
        </p:spPr>
        <p:txBody>
          <a:bodyPr/>
          <a:lstStyle>
            <a:lvl1pPr>
              <a:defRPr sz="1867">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90575" indent="-380990">
              <a:defRPr sz="1867">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523962" indent="-304792">
              <a:defRPr sz="1867">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2133547" indent="-304792">
              <a:defRPr sz="1867">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743131" indent="-304792">
              <a:defRPr sz="1867">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3352716" indent="-304792" eaLnBrk="0" fontAlgn="base" hangingPunct="0">
              <a:spcBef>
                <a:spcPct val="0"/>
              </a:spcBef>
              <a:spcAft>
                <a:spcPct val="0"/>
              </a:spcAft>
              <a:defRPr sz="1867">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962301" indent="-304792" eaLnBrk="0" fontAlgn="base" hangingPunct="0">
              <a:spcBef>
                <a:spcPct val="0"/>
              </a:spcBef>
              <a:spcAft>
                <a:spcPct val="0"/>
              </a:spcAft>
              <a:defRPr sz="1867">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4571886" indent="-304792" eaLnBrk="0" fontAlgn="base" hangingPunct="0">
              <a:spcBef>
                <a:spcPct val="0"/>
              </a:spcBef>
              <a:spcAft>
                <a:spcPct val="0"/>
              </a:spcAft>
              <a:defRPr sz="1867">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5181470" indent="-304792" eaLnBrk="0" fontAlgn="base" hangingPunct="0">
              <a:spcBef>
                <a:spcPct val="0"/>
              </a:spcBef>
              <a:spcAft>
                <a:spcPct val="0"/>
              </a:spcAft>
              <a:defRPr sz="1867">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BDD002AF-1405-4B56-B88E-8F4DD89418D9}" type="slidenum">
              <a:rPr lang="en-US" altLang="en-US" sz="1600">
                <a:solidFill>
                  <a:srgbClr val="B7B7B7"/>
                </a:solidFill>
                <a:latin typeface="Montserrat Light" charset="0"/>
                <a:cs typeface="Montserrat Light" charset="0"/>
                <a:sym typeface="Montserrat Light" charset="0"/>
              </a:rPr>
              <a:pPr/>
              <a:t>13</a:t>
            </a:fld>
            <a:endParaRPr lang="en-US" altLang="en-US" sz="1600">
              <a:solidFill>
                <a:srgbClr val="B7B7B7"/>
              </a:solidFill>
              <a:latin typeface="Montserrat Light" charset="0"/>
              <a:cs typeface="Montserrat Light" charset="0"/>
              <a:sym typeface="Montserrat Light" charset="0"/>
            </a:endParaRPr>
          </a:p>
        </p:txBody>
      </p:sp>
      <p:sp>
        <p:nvSpPr>
          <p:cNvPr id="9" name="TextBox 8"/>
          <p:cNvSpPr txBox="1"/>
          <p:nvPr/>
        </p:nvSpPr>
        <p:spPr>
          <a:xfrm>
            <a:off x="2287208" y="296204"/>
            <a:ext cx="9239251" cy="543675"/>
          </a:xfrm>
          <a:prstGeom prst="rect">
            <a:avLst/>
          </a:prstGeom>
          <a:noFill/>
        </p:spPr>
        <p:txBody>
          <a:bodyPr>
            <a:spAutoFit/>
          </a:bodyPr>
          <a:lstStyle/>
          <a:p>
            <a:pPr algn="ctr">
              <a:defRPr/>
            </a:pPr>
            <a:r>
              <a:rPr lang="en-US" sz="2933" b="1" dirty="0" smtClean="0">
                <a:effectLst>
                  <a:outerShdw blurRad="38100" dist="38100" dir="2700000" algn="tl">
                    <a:srgbClr val="000000">
                      <a:alpha val="43137"/>
                    </a:srgbClr>
                  </a:outerShdw>
                </a:effectLst>
              </a:rPr>
              <a:t>CÁC CHUYÊN GIA ĐỒNG </a:t>
            </a:r>
            <a:r>
              <a:rPr lang="en-US" sz="2933" b="1" dirty="0">
                <a:effectLst>
                  <a:outerShdw blurRad="38100" dist="38100" dir="2700000" algn="tl">
                    <a:srgbClr val="000000">
                      <a:alpha val="43137"/>
                    </a:srgbClr>
                  </a:outerShdw>
                </a:effectLst>
              </a:rPr>
              <a:t>HÀNH CÙNG VOH</a:t>
            </a:r>
          </a:p>
        </p:txBody>
      </p:sp>
      <p:sp>
        <p:nvSpPr>
          <p:cNvPr id="26636" name="TextBox 9"/>
          <p:cNvSpPr txBox="1">
            <a:spLocks noChangeArrowheads="1"/>
          </p:cNvSpPr>
          <p:nvPr/>
        </p:nvSpPr>
        <p:spPr bwMode="auto">
          <a:xfrm>
            <a:off x="0" y="6437532"/>
            <a:ext cx="3242733" cy="35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1733" i="1" dirty="0" err="1">
                <a:latin typeface="Times New Roman" panose="02020603050405020304" pitchFamily="18" charset="0"/>
                <a:cs typeface="Times New Roman" panose="02020603050405020304" pitchFamily="18" charset="0"/>
              </a:rPr>
              <a:t>Tư</a:t>
            </a:r>
            <a:r>
              <a:rPr lang="en-US" altLang="en-US" sz="1733" i="1" dirty="0">
                <a:latin typeface="Times New Roman" panose="02020603050405020304" pitchFamily="18" charset="0"/>
                <a:cs typeface="Times New Roman" panose="02020603050405020304" pitchFamily="18" charset="0"/>
              </a:rPr>
              <a:t> </a:t>
            </a:r>
            <a:r>
              <a:rPr lang="en-US" altLang="en-US" sz="1733" i="1" dirty="0" err="1">
                <a:latin typeface="Times New Roman" panose="02020603050405020304" pitchFamily="18" charset="0"/>
                <a:cs typeface="Times New Roman" panose="02020603050405020304" pitchFamily="18" charset="0"/>
              </a:rPr>
              <a:t>liệu</a:t>
            </a:r>
            <a:r>
              <a:rPr lang="en-US" altLang="en-US" sz="1733" i="1" dirty="0">
                <a:latin typeface="Times New Roman" panose="02020603050405020304" pitchFamily="18" charset="0"/>
                <a:cs typeface="Times New Roman" panose="02020603050405020304" pitchFamily="18" charset="0"/>
              </a:rPr>
              <a:t> </a:t>
            </a:r>
            <a:r>
              <a:rPr lang="en-US" altLang="en-US" sz="1733" i="1" dirty="0" err="1">
                <a:latin typeface="Times New Roman" panose="02020603050405020304" pitchFamily="18" charset="0"/>
                <a:cs typeface="Times New Roman" panose="02020603050405020304" pitchFamily="18" charset="0"/>
              </a:rPr>
              <a:t>tham</a:t>
            </a:r>
            <a:r>
              <a:rPr lang="en-US" altLang="en-US" sz="1733" i="1" dirty="0">
                <a:latin typeface="Times New Roman" panose="02020603050405020304" pitchFamily="18" charset="0"/>
                <a:cs typeface="Times New Roman" panose="02020603050405020304" pitchFamily="18" charset="0"/>
              </a:rPr>
              <a:t> </a:t>
            </a:r>
            <a:r>
              <a:rPr lang="en-US" altLang="en-US" sz="1733" i="1" dirty="0" err="1">
                <a:latin typeface="Times New Roman" panose="02020603050405020304" pitchFamily="18" charset="0"/>
                <a:cs typeface="Times New Roman" panose="02020603050405020304" pitchFamily="18" charset="0"/>
              </a:rPr>
              <a:t>khảo</a:t>
            </a:r>
            <a:r>
              <a:rPr lang="en-US" altLang="en-US" sz="1733" i="1" dirty="0">
                <a:latin typeface="Times New Roman" panose="02020603050405020304" pitchFamily="18" charset="0"/>
                <a:cs typeface="Times New Roman" panose="02020603050405020304" pitchFamily="18" charset="0"/>
              </a:rPr>
              <a:t> – </a:t>
            </a:r>
            <a:r>
              <a:rPr lang="en-US" altLang="en-US" sz="1733" i="1" dirty="0" err="1">
                <a:latin typeface="Times New Roman" panose="02020603050405020304" pitchFamily="18" charset="0"/>
                <a:cs typeface="Times New Roman" panose="02020603050405020304" pitchFamily="18" charset="0"/>
              </a:rPr>
              <a:t>nguồn</a:t>
            </a:r>
            <a:r>
              <a:rPr lang="en-US" altLang="en-US" sz="1733" i="1" dirty="0">
                <a:latin typeface="Times New Roman" panose="02020603050405020304" pitchFamily="18" charset="0"/>
                <a:cs typeface="Times New Roman" panose="02020603050405020304" pitchFamily="18" charset="0"/>
              </a:rPr>
              <a:t>: VOH</a:t>
            </a:r>
          </a:p>
        </p:txBody>
      </p:sp>
      <p:pic>
        <p:nvPicPr>
          <p:cNvPr id="13" name="Picture 12" descr="Radi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146" y="208866"/>
            <a:ext cx="13493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867833" y="1524230"/>
            <a:ext cx="1765019" cy="1765019"/>
          </a:xfrm>
          <a:prstGeom prst="rect">
            <a:avLst/>
          </a:prstGeom>
        </p:spPr>
      </p:pic>
      <p:sp>
        <p:nvSpPr>
          <p:cNvPr id="3" name="TextBox 2"/>
          <p:cNvSpPr txBox="1"/>
          <p:nvPr/>
        </p:nvSpPr>
        <p:spPr>
          <a:xfrm>
            <a:off x="383794" y="3338867"/>
            <a:ext cx="2907464" cy="338554"/>
          </a:xfrm>
          <a:prstGeom prst="rect">
            <a:avLst/>
          </a:prstGeom>
          <a:noFill/>
        </p:spPr>
        <p:txBody>
          <a:bodyPr wrap="square" rtlCol="0">
            <a:spAutoFit/>
          </a:bodyPr>
          <a:lstStyle/>
          <a:p>
            <a:r>
              <a:rPr lang="en-US" sz="1600" dirty="0" smtClean="0"/>
              <a:t>TS.BS </a:t>
            </a:r>
            <a:r>
              <a:rPr lang="en-US" sz="1600" dirty="0" err="1" smtClean="0"/>
              <a:t>Tăng</a:t>
            </a:r>
            <a:r>
              <a:rPr lang="en-US" sz="1600" dirty="0" smtClean="0"/>
              <a:t> </a:t>
            </a:r>
            <a:r>
              <a:rPr lang="en-US" sz="1600" dirty="0" err="1" smtClean="0"/>
              <a:t>Hà</a:t>
            </a:r>
            <a:r>
              <a:rPr lang="en-US" sz="1600" dirty="0" smtClean="0"/>
              <a:t> Nam </a:t>
            </a:r>
            <a:r>
              <a:rPr lang="en-US" sz="1600" dirty="0" err="1" smtClean="0"/>
              <a:t>Anh</a:t>
            </a:r>
            <a:endParaRPr lang="en-US" sz="1600" dirty="0"/>
          </a:p>
        </p:txBody>
      </p:sp>
      <p:pic>
        <p:nvPicPr>
          <p:cNvPr id="4" name="Picture 3"/>
          <p:cNvPicPr>
            <a:picLocks noChangeAspect="1"/>
          </p:cNvPicPr>
          <p:nvPr/>
        </p:nvPicPr>
        <p:blipFill>
          <a:blip r:embed="rId4"/>
          <a:stretch>
            <a:fillRect/>
          </a:stretch>
        </p:blipFill>
        <p:spPr>
          <a:xfrm>
            <a:off x="4441851" y="1608814"/>
            <a:ext cx="1351963" cy="1706441"/>
          </a:xfrm>
          <a:prstGeom prst="rect">
            <a:avLst/>
          </a:prstGeom>
        </p:spPr>
      </p:pic>
      <p:sp>
        <p:nvSpPr>
          <p:cNvPr id="24" name="TextBox 23"/>
          <p:cNvSpPr txBox="1"/>
          <p:nvPr/>
        </p:nvSpPr>
        <p:spPr>
          <a:xfrm>
            <a:off x="3664101" y="3268282"/>
            <a:ext cx="2907464" cy="584775"/>
          </a:xfrm>
          <a:prstGeom prst="rect">
            <a:avLst/>
          </a:prstGeom>
          <a:noFill/>
        </p:spPr>
        <p:txBody>
          <a:bodyPr wrap="square" rtlCol="0">
            <a:spAutoFit/>
          </a:bodyPr>
          <a:lstStyle/>
          <a:p>
            <a:pPr algn="ctr"/>
            <a:r>
              <a:rPr lang="en-US" sz="1600" dirty="0" err="1" smtClean="0"/>
              <a:t>Chuyên</a:t>
            </a:r>
            <a:r>
              <a:rPr lang="en-US" sz="1600" dirty="0" smtClean="0"/>
              <a:t> </a:t>
            </a:r>
            <a:r>
              <a:rPr lang="en-US" sz="1600" dirty="0" err="1" smtClean="0"/>
              <a:t>gia</a:t>
            </a:r>
            <a:r>
              <a:rPr lang="en-US" sz="1600" dirty="0" smtClean="0"/>
              <a:t> </a:t>
            </a:r>
            <a:r>
              <a:rPr lang="en-US" sz="1600" dirty="0" err="1" smtClean="0"/>
              <a:t>tâm</a:t>
            </a:r>
            <a:r>
              <a:rPr lang="en-US" sz="1600" dirty="0" smtClean="0"/>
              <a:t> </a:t>
            </a:r>
            <a:r>
              <a:rPr lang="en-US" sz="1600" dirty="0" err="1" smtClean="0"/>
              <a:t>lý</a:t>
            </a:r>
            <a:r>
              <a:rPr lang="en-US" sz="1600" dirty="0" smtClean="0"/>
              <a:t> </a:t>
            </a:r>
          </a:p>
          <a:p>
            <a:pPr algn="ctr"/>
            <a:r>
              <a:rPr lang="en-US" sz="1600" dirty="0" smtClean="0"/>
              <a:t>TS </a:t>
            </a:r>
            <a:r>
              <a:rPr lang="en-US" sz="1600" dirty="0" err="1" smtClean="0"/>
              <a:t>Lý</a:t>
            </a:r>
            <a:r>
              <a:rPr lang="en-US" sz="1600" dirty="0" smtClean="0"/>
              <a:t> </a:t>
            </a:r>
            <a:r>
              <a:rPr lang="en-US" sz="1600" dirty="0" err="1" smtClean="0"/>
              <a:t>Thị</a:t>
            </a:r>
            <a:r>
              <a:rPr lang="en-US" sz="1600" dirty="0" smtClean="0"/>
              <a:t> Mai</a:t>
            </a:r>
            <a:endParaRPr lang="en-US" sz="1600" dirty="0"/>
          </a:p>
        </p:txBody>
      </p:sp>
      <p:pic>
        <p:nvPicPr>
          <p:cNvPr id="1026" name="Picture 2" descr="THS.BS. NGUYỄN HỒ VĨNH PHƯỚC"/>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271798" y="1608814"/>
            <a:ext cx="1294001" cy="165114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169747" y="3274890"/>
            <a:ext cx="3579918" cy="584775"/>
          </a:xfrm>
          <a:prstGeom prst="rect">
            <a:avLst/>
          </a:prstGeom>
          <a:noFill/>
        </p:spPr>
        <p:txBody>
          <a:bodyPr wrap="square" rtlCol="0">
            <a:spAutoFit/>
          </a:bodyPr>
          <a:lstStyle/>
          <a:p>
            <a:pPr algn="ctr"/>
            <a:r>
              <a:rPr lang="en-US" sz="1600" dirty="0" smtClean="0"/>
              <a:t>ThS.BS.</a:t>
            </a:r>
          </a:p>
          <a:p>
            <a:pPr algn="ctr"/>
            <a:r>
              <a:rPr lang="en-US" sz="1600" dirty="0" err="1" smtClean="0"/>
              <a:t>Nguyễn</a:t>
            </a:r>
            <a:r>
              <a:rPr lang="en-US" sz="1600" dirty="0" smtClean="0"/>
              <a:t> </a:t>
            </a:r>
            <a:r>
              <a:rPr lang="en-US" sz="1600" dirty="0" err="1"/>
              <a:t>Hồ</a:t>
            </a:r>
            <a:r>
              <a:rPr lang="en-US" sz="1600" dirty="0"/>
              <a:t> </a:t>
            </a:r>
            <a:r>
              <a:rPr lang="en-US" sz="1600" dirty="0" err="1"/>
              <a:t>Vĩnh</a:t>
            </a:r>
            <a:r>
              <a:rPr lang="en-US" sz="1600" dirty="0"/>
              <a:t> </a:t>
            </a:r>
            <a:r>
              <a:rPr lang="en-US" sz="1600" dirty="0" err="1"/>
              <a:t>Phước</a:t>
            </a:r>
            <a:endParaRPr lang="en-US" sz="1600" dirty="0"/>
          </a:p>
        </p:txBody>
      </p:sp>
      <p:pic>
        <p:nvPicPr>
          <p:cNvPr id="5" name="Picture 4"/>
          <p:cNvPicPr>
            <a:picLocks noChangeAspect="1"/>
          </p:cNvPicPr>
          <p:nvPr/>
        </p:nvPicPr>
        <p:blipFill>
          <a:blip r:embed="rId6"/>
          <a:stretch>
            <a:fillRect/>
          </a:stretch>
        </p:blipFill>
        <p:spPr>
          <a:xfrm>
            <a:off x="1047679" y="3933985"/>
            <a:ext cx="1804703" cy="1804703"/>
          </a:xfrm>
          <a:prstGeom prst="rect">
            <a:avLst/>
          </a:prstGeom>
        </p:spPr>
      </p:pic>
      <p:sp>
        <p:nvSpPr>
          <p:cNvPr id="28" name="TextBox 27"/>
          <p:cNvSpPr txBox="1"/>
          <p:nvPr/>
        </p:nvSpPr>
        <p:spPr>
          <a:xfrm>
            <a:off x="4087899" y="12834453"/>
            <a:ext cx="1002152" cy="1200329"/>
          </a:xfrm>
          <a:prstGeom prst="rect">
            <a:avLst/>
          </a:prstGeom>
          <a:noFill/>
        </p:spPr>
        <p:txBody>
          <a:bodyPr wrap="square" rtlCol="0">
            <a:spAutoFit/>
          </a:bodyPr>
          <a:lstStyle/>
          <a:p>
            <a:r>
              <a:rPr lang="en-US" dirty="0" smtClean="0"/>
              <a:t>PGS.TS.BS </a:t>
            </a:r>
            <a:r>
              <a:rPr lang="en-US" dirty="0" err="1" smtClean="0"/>
              <a:t>Nguyễn</a:t>
            </a:r>
            <a:r>
              <a:rPr lang="en-US" dirty="0" smtClean="0"/>
              <a:t> </a:t>
            </a:r>
            <a:r>
              <a:rPr lang="en-US" dirty="0" err="1" smtClean="0"/>
              <a:t>Thị</a:t>
            </a:r>
            <a:r>
              <a:rPr lang="en-US" dirty="0" smtClean="0"/>
              <a:t> Bay</a:t>
            </a:r>
            <a:endParaRPr lang="en-US" dirty="0"/>
          </a:p>
        </p:txBody>
      </p:sp>
      <p:pic>
        <p:nvPicPr>
          <p:cNvPr id="1028" name="Picture 4" descr="Bác sĩ ơi: Nhóm trẻ có nguy cơ diễn tiến Covid-19 nặng"/>
          <p:cNvPicPr>
            <a:picLocks noChangeAspect="1" noChangeArrowheads="1"/>
          </p:cNvPicPr>
          <p:nvPr/>
        </p:nvPicPr>
        <p:blipFill rotWithShape="1">
          <a:blip r:embed="rId7">
            <a:extLst>
              <a:ext uri="{28A0092B-C50C-407E-A947-70E740481C1C}">
                <a14:useLocalDpi xmlns:a14="http://schemas.microsoft.com/office/drawing/2010/main" val="0"/>
              </a:ext>
            </a:extLst>
          </a:blip>
          <a:srcRect r="22363"/>
          <a:stretch/>
        </p:blipFill>
        <p:spPr bwMode="auto">
          <a:xfrm>
            <a:off x="4299105" y="3939854"/>
            <a:ext cx="1922343" cy="185703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65682" y="5774181"/>
            <a:ext cx="3398315" cy="338554"/>
          </a:xfrm>
          <a:prstGeom prst="rect">
            <a:avLst/>
          </a:prstGeom>
          <a:noFill/>
        </p:spPr>
        <p:txBody>
          <a:bodyPr wrap="square" rtlCol="0">
            <a:spAutoFit/>
          </a:bodyPr>
          <a:lstStyle/>
          <a:p>
            <a:r>
              <a:rPr lang="en-US" sz="1600" dirty="0" smtClean="0"/>
              <a:t>PGS.TS.BS </a:t>
            </a:r>
            <a:r>
              <a:rPr lang="en-US" sz="1600" dirty="0" err="1" smtClean="0"/>
              <a:t>Nguyễn</a:t>
            </a:r>
            <a:r>
              <a:rPr lang="en-US" sz="1600" dirty="0" smtClean="0"/>
              <a:t> </a:t>
            </a:r>
            <a:r>
              <a:rPr lang="en-US" sz="1600" dirty="0" err="1" smtClean="0"/>
              <a:t>Thị</a:t>
            </a:r>
            <a:r>
              <a:rPr lang="en-US" sz="1600" dirty="0" smtClean="0"/>
              <a:t> Bay</a:t>
            </a:r>
            <a:endParaRPr lang="en-US" sz="1600" dirty="0"/>
          </a:p>
        </p:txBody>
      </p:sp>
      <p:sp>
        <p:nvSpPr>
          <p:cNvPr id="31" name="TextBox 30"/>
          <p:cNvSpPr txBox="1"/>
          <p:nvPr/>
        </p:nvSpPr>
        <p:spPr>
          <a:xfrm>
            <a:off x="3895759" y="5883688"/>
            <a:ext cx="3398315" cy="369332"/>
          </a:xfrm>
          <a:prstGeom prst="rect">
            <a:avLst/>
          </a:prstGeom>
          <a:noFill/>
        </p:spPr>
        <p:txBody>
          <a:bodyPr wrap="square" rtlCol="0">
            <a:spAutoFit/>
          </a:bodyPr>
          <a:lstStyle/>
          <a:p>
            <a:r>
              <a:rPr lang="en-US" dirty="0" smtClean="0"/>
              <a:t>BS. </a:t>
            </a:r>
            <a:r>
              <a:rPr lang="en-US" dirty="0" err="1" smtClean="0"/>
              <a:t>Trương</a:t>
            </a:r>
            <a:r>
              <a:rPr lang="en-US" dirty="0" smtClean="0"/>
              <a:t> </a:t>
            </a:r>
            <a:r>
              <a:rPr lang="en-US" dirty="0" err="1" smtClean="0"/>
              <a:t>Hữu</a:t>
            </a:r>
            <a:r>
              <a:rPr lang="en-US" dirty="0" smtClean="0"/>
              <a:t> </a:t>
            </a:r>
            <a:r>
              <a:rPr lang="en-US" dirty="0" err="1" smtClean="0"/>
              <a:t>Khanh</a:t>
            </a:r>
            <a:endParaRPr lang="en-US" dirty="0"/>
          </a:p>
        </p:txBody>
      </p:sp>
      <p:pic>
        <p:nvPicPr>
          <p:cNvPr id="7" name="Picture 6"/>
          <p:cNvPicPr>
            <a:picLocks noChangeAspect="1"/>
          </p:cNvPicPr>
          <p:nvPr/>
        </p:nvPicPr>
        <p:blipFill>
          <a:blip r:embed="rId8"/>
          <a:stretch>
            <a:fillRect/>
          </a:stretch>
        </p:blipFill>
        <p:spPr>
          <a:xfrm>
            <a:off x="10125598" y="1613457"/>
            <a:ext cx="1441941" cy="1661433"/>
          </a:xfrm>
          <a:prstGeom prst="rect">
            <a:avLst/>
          </a:prstGeom>
        </p:spPr>
      </p:pic>
      <p:sp>
        <p:nvSpPr>
          <p:cNvPr id="34" name="TextBox 33"/>
          <p:cNvSpPr txBox="1"/>
          <p:nvPr/>
        </p:nvSpPr>
        <p:spPr>
          <a:xfrm>
            <a:off x="8933900" y="3339773"/>
            <a:ext cx="3579918" cy="338554"/>
          </a:xfrm>
          <a:prstGeom prst="rect">
            <a:avLst/>
          </a:prstGeom>
          <a:noFill/>
        </p:spPr>
        <p:txBody>
          <a:bodyPr wrap="square" rtlCol="0">
            <a:spAutoFit/>
          </a:bodyPr>
          <a:lstStyle/>
          <a:p>
            <a:pPr algn="ctr"/>
            <a:r>
              <a:rPr lang="en-US" sz="1600" dirty="0" smtClean="0"/>
              <a:t>TS. BS. </a:t>
            </a:r>
            <a:r>
              <a:rPr lang="en-US" sz="1600" dirty="0" err="1" smtClean="0"/>
              <a:t>Đào</a:t>
            </a:r>
            <a:r>
              <a:rPr lang="en-US" sz="1600" dirty="0" smtClean="0"/>
              <a:t> </a:t>
            </a:r>
            <a:r>
              <a:rPr lang="en-US" sz="1600" dirty="0" err="1" smtClean="0"/>
              <a:t>Thị</a:t>
            </a:r>
            <a:r>
              <a:rPr lang="en-US" sz="1600" dirty="0" smtClean="0"/>
              <a:t> </a:t>
            </a:r>
            <a:r>
              <a:rPr lang="en-US" sz="1600" dirty="0" err="1" smtClean="0"/>
              <a:t>Yến</a:t>
            </a:r>
            <a:r>
              <a:rPr lang="en-US" sz="1600" dirty="0" smtClean="0"/>
              <a:t> Phi</a:t>
            </a:r>
            <a:endParaRPr lang="en-US" sz="1600" dirty="0"/>
          </a:p>
        </p:txBody>
      </p:sp>
      <p:pic>
        <p:nvPicPr>
          <p:cNvPr id="8" name="Picture 7"/>
          <p:cNvPicPr>
            <a:picLocks noChangeAspect="1"/>
          </p:cNvPicPr>
          <p:nvPr/>
        </p:nvPicPr>
        <p:blipFill rotWithShape="1">
          <a:blip r:embed="rId9"/>
          <a:srcRect l="20170" r="16391"/>
          <a:stretch/>
        </p:blipFill>
        <p:spPr>
          <a:xfrm>
            <a:off x="7330652" y="4028392"/>
            <a:ext cx="1569322" cy="1855296"/>
          </a:xfrm>
          <a:prstGeom prst="rect">
            <a:avLst/>
          </a:prstGeom>
        </p:spPr>
      </p:pic>
      <p:sp>
        <p:nvSpPr>
          <p:cNvPr id="36" name="TextBox 35"/>
          <p:cNvSpPr txBox="1"/>
          <p:nvPr/>
        </p:nvSpPr>
        <p:spPr>
          <a:xfrm>
            <a:off x="6221448" y="5944001"/>
            <a:ext cx="3579918" cy="338554"/>
          </a:xfrm>
          <a:prstGeom prst="rect">
            <a:avLst/>
          </a:prstGeom>
          <a:noFill/>
        </p:spPr>
        <p:txBody>
          <a:bodyPr wrap="square" rtlCol="0">
            <a:spAutoFit/>
          </a:bodyPr>
          <a:lstStyle/>
          <a:p>
            <a:pPr algn="ctr"/>
            <a:r>
              <a:rPr lang="en-US" sz="1600" dirty="0" smtClean="0"/>
              <a:t>BS CKII </a:t>
            </a:r>
            <a:r>
              <a:rPr lang="en-US" sz="1600" dirty="0" err="1" smtClean="0"/>
              <a:t>Đỗ</a:t>
            </a:r>
            <a:r>
              <a:rPr lang="en-US" sz="1600" dirty="0" smtClean="0"/>
              <a:t> </a:t>
            </a:r>
            <a:r>
              <a:rPr lang="en-US" sz="1600" dirty="0" err="1" smtClean="0"/>
              <a:t>Thị</a:t>
            </a:r>
            <a:r>
              <a:rPr lang="en-US" sz="1600" dirty="0" smtClean="0"/>
              <a:t> </a:t>
            </a:r>
            <a:r>
              <a:rPr lang="en-US" sz="1600" dirty="0" err="1" smtClean="0"/>
              <a:t>Ngọc</a:t>
            </a:r>
            <a:r>
              <a:rPr lang="en-US" sz="1600" dirty="0" smtClean="0"/>
              <a:t> </a:t>
            </a:r>
            <a:r>
              <a:rPr lang="en-US" sz="1600" dirty="0" err="1" smtClean="0"/>
              <a:t>Diệp</a:t>
            </a:r>
            <a:endParaRPr lang="en-US" sz="1600" dirty="0"/>
          </a:p>
        </p:txBody>
      </p:sp>
      <p:pic>
        <p:nvPicPr>
          <p:cNvPr id="10" name="Picture 9"/>
          <p:cNvPicPr>
            <a:picLocks noChangeAspect="1"/>
          </p:cNvPicPr>
          <p:nvPr/>
        </p:nvPicPr>
        <p:blipFill rotWithShape="1">
          <a:blip r:embed="rId10"/>
          <a:srcRect l="9108" r="9165"/>
          <a:stretch/>
        </p:blipFill>
        <p:spPr>
          <a:xfrm>
            <a:off x="10085696" y="4028392"/>
            <a:ext cx="1460310" cy="1786826"/>
          </a:xfrm>
          <a:prstGeom prst="rect">
            <a:avLst/>
          </a:prstGeom>
        </p:spPr>
      </p:pic>
      <p:sp>
        <p:nvSpPr>
          <p:cNvPr id="38" name="TextBox 37"/>
          <p:cNvSpPr txBox="1"/>
          <p:nvPr/>
        </p:nvSpPr>
        <p:spPr>
          <a:xfrm>
            <a:off x="8933900" y="5913223"/>
            <a:ext cx="3579918" cy="338554"/>
          </a:xfrm>
          <a:prstGeom prst="rect">
            <a:avLst/>
          </a:prstGeom>
          <a:noFill/>
        </p:spPr>
        <p:txBody>
          <a:bodyPr wrap="square" rtlCol="0">
            <a:spAutoFit/>
          </a:bodyPr>
          <a:lstStyle/>
          <a:p>
            <a:pPr algn="ctr"/>
            <a:r>
              <a:rPr lang="en-US" sz="1600" dirty="0" smtClean="0"/>
              <a:t>BS CKII. </a:t>
            </a:r>
            <a:r>
              <a:rPr lang="en-US" sz="1600" dirty="0" err="1" smtClean="0"/>
              <a:t>Đào</a:t>
            </a:r>
            <a:r>
              <a:rPr lang="en-US" sz="1600" dirty="0" smtClean="0"/>
              <a:t> </a:t>
            </a:r>
            <a:r>
              <a:rPr lang="en-US" sz="1600" dirty="0" err="1" smtClean="0"/>
              <a:t>Thị</a:t>
            </a:r>
            <a:r>
              <a:rPr lang="en-US" sz="1600" dirty="0" smtClean="0"/>
              <a:t> </a:t>
            </a:r>
            <a:r>
              <a:rPr lang="en-US" sz="1600" dirty="0" err="1" smtClean="0"/>
              <a:t>Yến</a:t>
            </a:r>
            <a:r>
              <a:rPr lang="en-US" sz="1600" dirty="0"/>
              <a:t> </a:t>
            </a:r>
            <a:r>
              <a:rPr lang="en-US" sz="1600" dirty="0" err="1" smtClean="0"/>
              <a:t>Thủy</a:t>
            </a:r>
            <a:endParaRPr lang="en-US" sz="1600" dirty="0"/>
          </a:p>
        </p:txBody>
      </p:sp>
    </p:spTree>
    <p:extLst>
      <p:ext uri="{BB962C8B-B14F-4D97-AF65-F5344CB8AC3E}">
        <p14:creationId xmlns:p14="http://schemas.microsoft.com/office/powerpoint/2010/main" val="91758306"/>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1"/>
          <p:cNvSpPr>
            <a:spLocks noGrp="1"/>
          </p:cNvSpPr>
          <p:nvPr>
            <p:ph type="sldNum" sz="quarter" idx="4294967295"/>
          </p:nvPr>
        </p:nvSpPr>
        <p:spPr>
          <a:noFill/>
        </p:spPr>
        <p:txBody>
          <a:bodyPr/>
          <a:lstStyle>
            <a:lvl1pPr>
              <a:defRPr sz="1867">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90575" indent="-380990">
              <a:defRPr sz="1867">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523962" indent="-304792">
              <a:defRPr sz="1867">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2133547" indent="-304792">
              <a:defRPr sz="1867">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743131" indent="-304792">
              <a:defRPr sz="1867">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3352716" indent="-304792" eaLnBrk="0" fontAlgn="base" hangingPunct="0">
              <a:spcBef>
                <a:spcPct val="0"/>
              </a:spcBef>
              <a:spcAft>
                <a:spcPct val="0"/>
              </a:spcAft>
              <a:defRPr sz="1867">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962301" indent="-304792" eaLnBrk="0" fontAlgn="base" hangingPunct="0">
              <a:spcBef>
                <a:spcPct val="0"/>
              </a:spcBef>
              <a:spcAft>
                <a:spcPct val="0"/>
              </a:spcAft>
              <a:defRPr sz="1867">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4571886" indent="-304792" eaLnBrk="0" fontAlgn="base" hangingPunct="0">
              <a:spcBef>
                <a:spcPct val="0"/>
              </a:spcBef>
              <a:spcAft>
                <a:spcPct val="0"/>
              </a:spcAft>
              <a:defRPr sz="1867">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5181470" indent="-304792" eaLnBrk="0" fontAlgn="base" hangingPunct="0">
              <a:spcBef>
                <a:spcPct val="0"/>
              </a:spcBef>
              <a:spcAft>
                <a:spcPct val="0"/>
              </a:spcAft>
              <a:defRPr sz="1867">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BDD002AF-1405-4B56-B88E-8F4DD89418D9}" type="slidenum">
              <a:rPr lang="en-US" altLang="en-US" sz="1600">
                <a:solidFill>
                  <a:srgbClr val="B7B7B7"/>
                </a:solidFill>
                <a:latin typeface="Montserrat Light" charset="0"/>
                <a:cs typeface="Montserrat Light" charset="0"/>
                <a:sym typeface="Montserrat Light" charset="0"/>
              </a:rPr>
              <a:pPr/>
              <a:t>14</a:t>
            </a:fld>
            <a:endParaRPr lang="en-US" altLang="en-US" sz="1600">
              <a:solidFill>
                <a:srgbClr val="B7B7B7"/>
              </a:solidFill>
              <a:latin typeface="Montserrat Light" charset="0"/>
              <a:cs typeface="Montserrat Light" charset="0"/>
              <a:sym typeface="Montserrat Light" charset="0"/>
            </a:endParaRPr>
          </a:p>
        </p:txBody>
      </p:sp>
      <p:pic>
        <p:nvPicPr>
          <p:cNvPr id="26627"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501" y="2366434"/>
            <a:ext cx="2252718" cy="91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p:cNvPicPr>
            <a:picLocks noChangeAspect="1"/>
          </p:cNvPicPr>
          <p:nvPr/>
        </p:nvPicPr>
        <p:blipFill>
          <a:blip r:embed="rId3">
            <a:extLst>
              <a:ext uri="{28A0092B-C50C-407E-A947-70E740481C1C}">
                <a14:useLocalDpi xmlns:a14="http://schemas.microsoft.com/office/drawing/2010/main" val="0"/>
              </a:ext>
            </a:extLst>
          </a:blip>
          <a:srcRect t="36024" b="38852"/>
          <a:stretch>
            <a:fillRect/>
          </a:stretch>
        </p:blipFill>
        <p:spPr bwMode="auto">
          <a:xfrm>
            <a:off x="528501" y="4147247"/>
            <a:ext cx="4157878" cy="104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p:cNvPicPr>
            <a:picLocks noChangeAspect="1"/>
          </p:cNvPicPr>
          <p:nvPr/>
        </p:nvPicPr>
        <p:blipFill>
          <a:blip r:embed="rId4">
            <a:extLst>
              <a:ext uri="{28A0092B-C50C-407E-A947-70E740481C1C}">
                <a14:useLocalDpi xmlns:a14="http://schemas.microsoft.com/office/drawing/2010/main" val="0"/>
              </a:ext>
            </a:extLst>
          </a:blip>
          <a:srcRect t="11971" b="14256"/>
          <a:stretch>
            <a:fillRect/>
          </a:stretch>
        </p:blipFill>
        <p:spPr bwMode="auto">
          <a:xfrm>
            <a:off x="5019280" y="3902074"/>
            <a:ext cx="1844186" cy="135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4234" y="2311268"/>
            <a:ext cx="1684297" cy="10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78258" y="3902074"/>
            <a:ext cx="1390651" cy="13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82051" y="2366434"/>
            <a:ext cx="2148416" cy="76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4"/>
          <p:cNvPicPr>
            <a:picLocks noChangeAspect="1"/>
          </p:cNvPicPr>
          <p:nvPr/>
        </p:nvPicPr>
        <p:blipFill>
          <a:blip r:embed="rId8">
            <a:extLst>
              <a:ext uri="{28A0092B-C50C-407E-A947-70E740481C1C}">
                <a14:useLocalDpi xmlns:a14="http://schemas.microsoft.com/office/drawing/2010/main" val="0"/>
              </a:ext>
            </a:extLst>
          </a:blip>
          <a:srcRect t="25575" b="27133"/>
          <a:stretch>
            <a:fillRect/>
          </a:stretch>
        </p:blipFill>
        <p:spPr bwMode="auto">
          <a:xfrm>
            <a:off x="3367618" y="2275418"/>
            <a:ext cx="2374900" cy="112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363133" y="1132417"/>
            <a:ext cx="9239251" cy="543675"/>
          </a:xfrm>
          <a:prstGeom prst="rect">
            <a:avLst/>
          </a:prstGeom>
          <a:noFill/>
        </p:spPr>
        <p:txBody>
          <a:bodyPr>
            <a:spAutoFit/>
          </a:bodyPr>
          <a:lstStyle/>
          <a:p>
            <a:pPr algn="ctr">
              <a:defRPr/>
            </a:pPr>
            <a:r>
              <a:rPr lang="en-US" sz="2933" b="1" dirty="0">
                <a:effectLst>
                  <a:outerShdw blurRad="38100" dist="38100" dir="2700000" algn="tl">
                    <a:srgbClr val="000000">
                      <a:alpha val="43137"/>
                    </a:srgbClr>
                  </a:outerShdw>
                </a:effectLst>
              </a:rPr>
              <a:t>THƯƠNG HIỆU DƯỢC ĐỒNG HÀNH CÙNG VOH</a:t>
            </a:r>
          </a:p>
        </p:txBody>
      </p:sp>
      <p:sp>
        <p:nvSpPr>
          <p:cNvPr id="26636" name="TextBox 9"/>
          <p:cNvSpPr txBox="1">
            <a:spLocks noChangeArrowheads="1"/>
          </p:cNvSpPr>
          <p:nvPr/>
        </p:nvSpPr>
        <p:spPr bwMode="auto">
          <a:xfrm>
            <a:off x="8174567" y="5753100"/>
            <a:ext cx="3242733" cy="35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1733" i="1">
                <a:latin typeface="Times New Roman" panose="02020603050405020304" pitchFamily="18" charset="0"/>
                <a:cs typeface="Times New Roman" panose="02020603050405020304" pitchFamily="18" charset="0"/>
              </a:rPr>
              <a:t>Tư liệu tham khảo – nguồn: VOH</a:t>
            </a:r>
          </a:p>
        </p:txBody>
      </p:sp>
      <p:pic>
        <p:nvPicPr>
          <p:cNvPr id="13" name="Picture 12" descr="Radio.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3146" y="208866"/>
            <a:ext cx="13493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10"/>
          <a:srcRect l="26096" t="22843" r="25904" b="19127"/>
          <a:stretch/>
        </p:blipFill>
        <p:spPr>
          <a:xfrm>
            <a:off x="9627750" y="3590926"/>
            <a:ext cx="1539827" cy="1861581"/>
          </a:xfrm>
          <a:prstGeom prst="rect">
            <a:avLst/>
          </a:prstGeom>
        </p:spPr>
      </p:pic>
    </p:spTree>
    <p:extLst>
      <p:ext uri="{BB962C8B-B14F-4D97-AF65-F5344CB8AC3E}">
        <p14:creationId xmlns:p14="http://schemas.microsoft.com/office/powerpoint/2010/main" val="1176714548"/>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79024" y="1280158"/>
            <a:ext cx="8647610" cy="630942"/>
          </a:xfrm>
          <a:prstGeom prst="rect">
            <a:avLst/>
          </a:prstGeom>
          <a:noFill/>
        </p:spPr>
        <p:txBody>
          <a:bodyPr wrap="square" rtlCol="0">
            <a:spAutoFit/>
          </a:bodyPr>
          <a:lstStyle/>
          <a:p>
            <a:pPr algn="ctr"/>
            <a:r>
              <a:rPr lang="en-US" sz="3500" b="1" dirty="0" smtClean="0">
                <a:latin typeface="Times" panose="02020603050405020304" pitchFamily="18" charset="0"/>
                <a:cs typeface="Times" panose="02020603050405020304" pitchFamily="18" charset="0"/>
              </a:rPr>
              <a:t>CƠ CẤU THỰC HIỆN CHƯƠNG TRÌNH</a:t>
            </a:r>
            <a:endParaRPr lang="en-US" sz="3500" b="1" dirty="0">
              <a:latin typeface="Times" panose="02020603050405020304" pitchFamily="18" charset="0"/>
              <a:cs typeface="Times" panose="02020603050405020304" pitchFamily="18" charset="0"/>
            </a:endParaRPr>
          </a:p>
        </p:txBody>
      </p:sp>
      <p:sp>
        <p:nvSpPr>
          <p:cNvPr id="4" name="TextBox 3"/>
          <p:cNvSpPr txBox="1"/>
          <p:nvPr/>
        </p:nvSpPr>
        <p:spPr>
          <a:xfrm>
            <a:off x="589839" y="3514578"/>
            <a:ext cx="10933610" cy="3093154"/>
          </a:xfrm>
          <a:prstGeom prst="rect">
            <a:avLst/>
          </a:prstGeom>
          <a:noFill/>
        </p:spPr>
        <p:txBody>
          <a:bodyPr wrap="square" rtlCol="0">
            <a:spAutoFit/>
          </a:bodyPr>
          <a:lstStyle/>
          <a:p>
            <a:r>
              <a:rPr lang="en-US" sz="2500" b="1" dirty="0" err="1">
                <a:latin typeface="Times" panose="02020603050405020304" pitchFamily="18" charset="0"/>
                <a:cs typeface="Times" panose="02020603050405020304" pitchFamily="18" charset="0"/>
              </a:rPr>
              <a:t>Phần</a:t>
            </a:r>
            <a:r>
              <a:rPr lang="en-US" sz="2500" b="1" dirty="0">
                <a:latin typeface="Times" panose="02020603050405020304" pitchFamily="18" charset="0"/>
                <a:cs typeface="Times" panose="02020603050405020304" pitchFamily="18" charset="0"/>
              </a:rPr>
              <a:t> 1 </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Giới</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thiệu</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nội</a:t>
            </a:r>
            <a:r>
              <a:rPr lang="en-US" sz="2500" dirty="0">
                <a:latin typeface="Times" panose="02020603050405020304" pitchFamily="18" charset="0"/>
                <a:cs typeface="Times" panose="02020603050405020304" pitchFamily="18" charset="0"/>
              </a:rPr>
              <a:t> dung </a:t>
            </a:r>
            <a:r>
              <a:rPr lang="en-US" sz="2500" dirty="0" err="1">
                <a:latin typeface="Times" panose="02020603050405020304" pitchFamily="18" charset="0"/>
                <a:cs typeface="Times" panose="02020603050405020304" pitchFamily="18" charset="0"/>
              </a:rPr>
              <a:t>chủ</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đề</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phát</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sóng</a:t>
            </a:r>
            <a:r>
              <a:rPr lang="en-US" sz="2500" dirty="0">
                <a:latin typeface="Times" panose="02020603050405020304" pitchFamily="18" charset="0"/>
                <a:cs typeface="Times" panose="02020603050405020304" pitchFamily="18" charset="0"/>
              </a:rPr>
              <a:t>  + </a:t>
            </a:r>
            <a:r>
              <a:rPr lang="en-US" sz="2500" dirty="0" err="1">
                <a:latin typeface="Times" panose="02020603050405020304" pitchFamily="18" charset="0"/>
                <a:cs typeface="Times" panose="02020603050405020304" pitchFamily="18" charset="0"/>
              </a:rPr>
              <a:t>thông</a:t>
            </a:r>
            <a:r>
              <a:rPr lang="en-US" sz="2500" dirty="0">
                <a:latin typeface="Times" panose="02020603050405020304" pitchFamily="18" charset="0"/>
                <a:cs typeface="Times" panose="02020603050405020304" pitchFamily="18" charset="0"/>
              </a:rPr>
              <a:t> tin </a:t>
            </a:r>
            <a:r>
              <a:rPr lang="en-US" sz="2500" dirty="0" err="1">
                <a:latin typeface="Times" panose="02020603050405020304" pitchFamily="18" charset="0"/>
                <a:cs typeface="Times" panose="02020603050405020304" pitchFamily="18" charset="0"/>
              </a:rPr>
              <a:t>nhắc</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tên</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nhà</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tài</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trợ</a:t>
            </a:r>
            <a:endParaRPr lang="en-US" sz="2500" dirty="0">
              <a:latin typeface="Times" panose="02020603050405020304" pitchFamily="18" charset="0"/>
              <a:cs typeface="Times" panose="02020603050405020304" pitchFamily="18" charset="0"/>
            </a:endParaRPr>
          </a:p>
          <a:p>
            <a:r>
              <a:rPr lang="en-US" sz="2500" b="1" dirty="0" err="1">
                <a:latin typeface="Times" panose="02020603050405020304" pitchFamily="18" charset="0"/>
                <a:cs typeface="Times" panose="02020603050405020304" pitchFamily="18" charset="0"/>
              </a:rPr>
              <a:t>Phần</a:t>
            </a:r>
            <a:r>
              <a:rPr lang="en-US" sz="2500" b="1" dirty="0">
                <a:latin typeface="Times" panose="02020603050405020304" pitchFamily="18" charset="0"/>
                <a:cs typeface="Times" panose="02020603050405020304" pitchFamily="18" charset="0"/>
              </a:rPr>
              <a:t> 2 </a:t>
            </a:r>
            <a:r>
              <a:rPr lang="en-US" sz="2500" dirty="0">
                <a:latin typeface="Times" panose="02020603050405020304" pitchFamily="18" charset="0"/>
                <a:cs typeface="Times" panose="02020603050405020304" pitchFamily="18" charset="0"/>
              </a:rPr>
              <a:t>: MC </a:t>
            </a:r>
            <a:r>
              <a:rPr lang="en-US" sz="2500" dirty="0" err="1">
                <a:latin typeface="Times" panose="02020603050405020304" pitchFamily="18" charset="0"/>
                <a:cs typeface="Times" panose="02020603050405020304" pitchFamily="18" charset="0"/>
              </a:rPr>
              <a:t>giới</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thiệu</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thông</a:t>
            </a:r>
            <a:r>
              <a:rPr lang="en-US" sz="2500" dirty="0">
                <a:latin typeface="Times" panose="02020603050405020304" pitchFamily="18" charset="0"/>
                <a:cs typeface="Times" panose="02020603050405020304" pitchFamily="18" charset="0"/>
              </a:rPr>
              <a:t> tin </a:t>
            </a:r>
            <a:r>
              <a:rPr lang="en-US" sz="2500" dirty="0" err="1">
                <a:latin typeface="Times" panose="02020603050405020304" pitchFamily="18" charset="0"/>
                <a:cs typeface="Times" panose="02020603050405020304" pitchFamily="18" charset="0"/>
              </a:rPr>
              <a:t>chung</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về</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sức</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khỏe</a:t>
            </a:r>
            <a:r>
              <a:rPr lang="en-US" sz="2500" dirty="0">
                <a:latin typeface="Times" panose="02020603050405020304" pitchFamily="18" charset="0"/>
                <a:cs typeface="Times" panose="02020603050405020304" pitchFamily="18" charset="0"/>
              </a:rPr>
              <a:t>.</a:t>
            </a:r>
          </a:p>
          <a:p>
            <a:r>
              <a:rPr lang="en-US" sz="2500" b="1" dirty="0" err="1">
                <a:latin typeface="Times" panose="02020603050405020304" pitchFamily="18" charset="0"/>
                <a:cs typeface="Times" panose="02020603050405020304" pitchFamily="18" charset="0"/>
              </a:rPr>
              <a:t>Phần</a:t>
            </a:r>
            <a:r>
              <a:rPr lang="en-US" sz="2500" b="1" dirty="0">
                <a:latin typeface="Times" panose="02020603050405020304" pitchFamily="18" charset="0"/>
                <a:cs typeface="Times" panose="02020603050405020304" pitchFamily="18" charset="0"/>
              </a:rPr>
              <a:t> 3 </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Giao</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lưu</a:t>
            </a:r>
            <a:r>
              <a:rPr lang="en-US" sz="2500" dirty="0">
                <a:latin typeface="Times" panose="02020603050405020304" pitchFamily="18" charset="0"/>
                <a:cs typeface="Times" panose="02020603050405020304" pitchFamily="18" charset="0"/>
              </a:rPr>
              <a:t> / </a:t>
            </a:r>
            <a:r>
              <a:rPr lang="en-US" sz="2500" dirty="0" err="1">
                <a:latin typeface="Times" panose="02020603050405020304" pitchFamily="18" charset="0"/>
                <a:cs typeface="Times" panose="02020603050405020304" pitchFamily="18" charset="0"/>
              </a:rPr>
              <a:t>trao</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đổi</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phỏng</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vấn</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với</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khách</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mời</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chuyên</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gia</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hoặc</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thính</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giả</a:t>
            </a:r>
            <a:r>
              <a:rPr lang="en-US" sz="2500" dirty="0">
                <a:latin typeface="Times" panose="02020603050405020304" pitchFamily="18" charset="0"/>
                <a:cs typeface="Times" panose="02020603050405020304" pitchFamily="18" charset="0"/>
              </a:rPr>
              <a:t> ), (</a:t>
            </a:r>
            <a:r>
              <a:rPr lang="en-US" sz="2500" dirty="0" err="1">
                <a:latin typeface="Times" panose="02020603050405020304" pitchFamily="18" charset="0"/>
                <a:cs typeface="Times" panose="02020603050405020304" pitchFamily="18" charset="0"/>
              </a:rPr>
              <a:t>nội</a:t>
            </a:r>
            <a:r>
              <a:rPr lang="en-US" sz="2500" dirty="0">
                <a:latin typeface="Times" panose="02020603050405020304" pitchFamily="18" charset="0"/>
                <a:cs typeface="Times" panose="02020603050405020304" pitchFamily="18" charset="0"/>
              </a:rPr>
              <a:t> dung </a:t>
            </a:r>
            <a:r>
              <a:rPr lang="en-US" sz="2500" dirty="0" err="1" smtClean="0">
                <a:latin typeface="Times" panose="02020603050405020304" pitchFamily="18" charset="0"/>
                <a:cs typeface="Times" panose="02020603050405020304" pitchFamily="18" charset="0"/>
              </a:rPr>
              <a:t>này</a:t>
            </a:r>
            <a:r>
              <a:rPr lang="en-US" sz="2500" dirty="0" smtClean="0">
                <a:latin typeface="Times" panose="02020603050405020304" pitchFamily="18" charset="0"/>
                <a:cs typeface="Times" panose="02020603050405020304" pitchFamily="18" charset="0"/>
              </a:rPr>
              <a:t> </a:t>
            </a:r>
            <a:r>
              <a:rPr lang="en-US" sz="2500" dirty="0" err="1" smtClean="0">
                <a:latin typeface="Times" panose="02020603050405020304" pitchFamily="18" charset="0"/>
                <a:cs typeface="Times" panose="02020603050405020304" pitchFamily="18" charset="0"/>
              </a:rPr>
              <a:t>có</a:t>
            </a:r>
            <a:r>
              <a:rPr lang="en-US" sz="2500" dirty="0" smtClean="0">
                <a:latin typeface="Times" panose="02020603050405020304" pitchFamily="18" charset="0"/>
                <a:cs typeface="Times" panose="02020603050405020304" pitchFamily="18" charset="0"/>
              </a:rPr>
              <a:t> </a:t>
            </a:r>
            <a:r>
              <a:rPr lang="en-US" sz="2500" dirty="0" err="1" smtClean="0">
                <a:latin typeface="Times" panose="02020603050405020304" pitchFamily="18" charset="0"/>
                <a:cs typeface="Times" panose="02020603050405020304" pitchFamily="18" charset="0"/>
              </a:rPr>
              <a:t>thể</a:t>
            </a:r>
            <a:r>
              <a:rPr lang="en-US" sz="2500" dirty="0" smtClean="0">
                <a:latin typeface="Times" panose="02020603050405020304" pitchFamily="18" charset="0"/>
                <a:cs typeface="Times" panose="02020603050405020304" pitchFamily="18" charset="0"/>
              </a:rPr>
              <a:t> </a:t>
            </a:r>
            <a:r>
              <a:rPr lang="en-US" sz="2500" dirty="0" err="1" smtClean="0">
                <a:latin typeface="Times" panose="02020603050405020304" pitchFamily="18" charset="0"/>
                <a:cs typeface="Times" panose="02020603050405020304" pitchFamily="18" charset="0"/>
              </a:rPr>
              <a:t>có</a:t>
            </a:r>
            <a:r>
              <a:rPr lang="en-US" sz="2500" dirty="0" smtClean="0">
                <a:latin typeface="Times" panose="02020603050405020304" pitchFamily="18" charset="0"/>
                <a:cs typeface="Times" panose="02020603050405020304" pitchFamily="18" charset="0"/>
              </a:rPr>
              <a:t> </a:t>
            </a:r>
            <a:r>
              <a:rPr lang="en-US" sz="2500" dirty="0" err="1" smtClean="0">
                <a:latin typeface="Times" panose="02020603050405020304" pitchFamily="18" charset="0"/>
                <a:cs typeface="Times" panose="02020603050405020304" pitchFamily="18" charset="0"/>
              </a:rPr>
              <a:t>hoặc</a:t>
            </a:r>
            <a:r>
              <a:rPr lang="en-US" sz="2500" dirty="0" smtClean="0">
                <a:latin typeface="Times" panose="02020603050405020304" pitchFamily="18" charset="0"/>
                <a:cs typeface="Times" panose="02020603050405020304" pitchFamily="18" charset="0"/>
              </a:rPr>
              <a:t> </a:t>
            </a:r>
            <a:r>
              <a:rPr lang="en-US" sz="2500" dirty="0" err="1" smtClean="0">
                <a:latin typeface="Times" panose="02020603050405020304" pitchFamily="18" charset="0"/>
                <a:cs typeface="Times" panose="02020603050405020304" pitchFamily="18" charset="0"/>
              </a:rPr>
              <a:t>không</a:t>
            </a:r>
            <a:r>
              <a:rPr lang="en-US" sz="2500" smtClean="0">
                <a:latin typeface="Times" panose="02020603050405020304" pitchFamily="18" charset="0"/>
                <a:cs typeface="Times" panose="02020603050405020304" pitchFamily="18" charset="0"/>
              </a:rPr>
              <a:t> theo</a:t>
            </a:r>
            <a:r>
              <a:rPr lang="en-US" sz="2500" dirty="0" smtClean="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nhu</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cầu</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của</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nhà</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tài</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trợ</a:t>
            </a:r>
            <a:r>
              <a:rPr lang="en-US" sz="2500" dirty="0">
                <a:latin typeface="Times" panose="02020603050405020304" pitchFamily="18" charset="0"/>
                <a:cs typeface="Times" panose="02020603050405020304" pitchFamily="18" charset="0"/>
              </a:rPr>
              <a:t>)</a:t>
            </a:r>
          </a:p>
          <a:p>
            <a:r>
              <a:rPr lang="en-US" sz="2500" b="1" dirty="0" err="1">
                <a:latin typeface="Times" panose="02020603050405020304" pitchFamily="18" charset="0"/>
                <a:cs typeface="Times" panose="02020603050405020304" pitchFamily="18" charset="0"/>
              </a:rPr>
              <a:t>Phần</a:t>
            </a:r>
            <a:r>
              <a:rPr lang="en-US" sz="2500" b="1" dirty="0">
                <a:latin typeface="Times" panose="02020603050405020304" pitchFamily="18" charset="0"/>
                <a:cs typeface="Times" panose="02020603050405020304" pitchFamily="18" charset="0"/>
              </a:rPr>
              <a:t> </a:t>
            </a:r>
            <a:r>
              <a:rPr lang="en-US" sz="2500" b="1" dirty="0" smtClean="0">
                <a:latin typeface="Times" panose="02020603050405020304" pitchFamily="18" charset="0"/>
                <a:cs typeface="Times" panose="02020603050405020304" pitchFamily="18" charset="0"/>
              </a:rPr>
              <a:t>4 </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Minigame</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nếu</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có</a:t>
            </a:r>
            <a:r>
              <a:rPr lang="en-US" sz="2500" dirty="0">
                <a:latin typeface="Times" panose="02020603050405020304" pitchFamily="18" charset="0"/>
                <a:cs typeface="Times" panose="02020603050405020304" pitchFamily="18" charset="0"/>
              </a:rPr>
              <a:t>)</a:t>
            </a:r>
          </a:p>
          <a:p>
            <a:r>
              <a:rPr lang="en-US" sz="2500" b="1" dirty="0" err="1">
                <a:latin typeface="Times" panose="02020603050405020304" pitchFamily="18" charset="0"/>
                <a:cs typeface="Times" panose="02020603050405020304" pitchFamily="18" charset="0"/>
              </a:rPr>
              <a:t>Phần</a:t>
            </a:r>
            <a:r>
              <a:rPr lang="en-US" sz="2500" b="1" dirty="0">
                <a:latin typeface="Times" panose="02020603050405020304" pitchFamily="18" charset="0"/>
                <a:cs typeface="Times" panose="02020603050405020304" pitchFamily="18" charset="0"/>
              </a:rPr>
              <a:t> </a:t>
            </a:r>
            <a:r>
              <a:rPr lang="en-US" sz="2500" b="1" dirty="0" smtClean="0">
                <a:latin typeface="Times" panose="02020603050405020304" pitchFamily="18" charset="0"/>
                <a:cs typeface="Times" panose="02020603050405020304" pitchFamily="18" charset="0"/>
              </a:rPr>
              <a:t>5</a:t>
            </a:r>
            <a:r>
              <a:rPr lang="en-US" sz="2500" dirty="0" smtClean="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Chào</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kết</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thúc</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chương</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trình</a:t>
            </a:r>
            <a:r>
              <a:rPr lang="en-US" sz="2500" dirty="0">
                <a:latin typeface="Times" panose="02020603050405020304" pitchFamily="18" charset="0"/>
                <a:cs typeface="Times" panose="02020603050405020304" pitchFamily="18" charset="0"/>
              </a:rPr>
              <a:t>  + </a:t>
            </a:r>
            <a:r>
              <a:rPr lang="en-US" sz="2500" dirty="0" err="1">
                <a:latin typeface="Times" panose="02020603050405020304" pitchFamily="18" charset="0"/>
                <a:cs typeface="Times" panose="02020603050405020304" pitchFamily="18" charset="0"/>
              </a:rPr>
              <a:t>thông</a:t>
            </a:r>
            <a:r>
              <a:rPr lang="en-US" sz="2500" dirty="0">
                <a:latin typeface="Times" panose="02020603050405020304" pitchFamily="18" charset="0"/>
                <a:cs typeface="Times" panose="02020603050405020304" pitchFamily="18" charset="0"/>
              </a:rPr>
              <a:t> tin </a:t>
            </a:r>
            <a:r>
              <a:rPr lang="en-US" sz="2500" dirty="0" err="1">
                <a:latin typeface="Times" panose="02020603050405020304" pitchFamily="18" charset="0"/>
                <a:cs typeface="Times" panose="02020603050405020304" pitchFamily="18" charset="0"/>
              </a:rPr>
              <a:t>nhắc</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tên</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nhà</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tài</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trợ</a:t>
            </a:r>
            <a:endParaRPr lang="en-US" sz="2500" dirty="0">
              <a:latin typeface="Times" panose="02020603050405020304" pitchFamily="18" charset="0"/>
              <a:cs typeface="Times" panose="02020603050405020304" pitchFamily="18" charset="0"/>
            </a:endParaRPr>
          </a:p>
          <a:p>
            <a:r>
              <a:rPr lang="en-US" sz="2500" b="1" dirty="0" err="1">
                <a:latin typeface="Times" panose="02020603050405020304" pitchFamily="18" charset="0"/>
                <a:cs typeface="Times" panose="02020603050405020304" pitchFamily="18" charset="0"/>
              </a:rPr>
              <a:t>Phần</a:t>
            </a:r>
            <a:r>
              <a:rPr lang="en-US" sz="2500" b="1" dirty="0">
                <a:latin typeface="Times" panose="02020603050405020304" pitchFamily="18" charset="0"/>
                <a:cs typeface="Times" panose="02020603050405020304" pitchFamily="18" charset="0"/>
              </a:rPr>
              <a:t> </a:t>
            </a:r>
            <a:r>
              <a:rPr lang="en-US" sz="2500" b="1" dirty="0" smtClean="0">
                <a:latin typeface="Times" panose="02020603050405020304" pitchFamily="18" charset="0"/>
                <a:cs typeface="Times" panose="02020603050405020304" pitchFamily="18" charset="0"/>
              </a:rPr>
              <a:t>6 </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Quảng</a:t>
            </a:r>
            <a:r>
              <a:rPr lang="en-US" sz="2500" dirty="0">
                <a:latin typeface="Times" panose="02020603050405020304" pitchFamily="18" charset="0"/>
                <a:cs typeface="Times" panose="02020603050405020304" pitchFamily="18" charset="0"/>
              </a:rPr>
              <a:t> </a:t>
            </a:r>
            <a:r>
              <a:rPr lang="en-US" sz="2500" dirty="0" err="1">
                <a:latin typeface="Times" panose="02020603050405020304" pitchFamily="18" charset="0"/>
                <a:cs typeface="Times" panose="02020603050405020304" pitchFamily="18" charset="0"/>
              </a:rPr>
              <a:t>cáo</a:t>
            </a:r>
            <a:r>
              <a:rPr lang="en-US" sz="2500" dirty="0">
                <a:latin typeface="Times" panose="02020603050405020304" pitchFamily="18" charset="0"/>
                <a:cs typeface="Times" panose="02020603050405020304" pitchFamily="18" charset="0"/>
              </a:rPr>
              <a:t> </a:t>
            </a:r>
          </a:p>
          <a:p>
            <a:r>
              <a:rPr lang="en-US" sz="2000" i="1" dirty="0">
                <a:latin typeface="Times" panose="02020603050405020304" pitchFamily="18" charset="0"/>
                <a:cs typeface="Times" panose="02020603050405020304" pitchFamily="18" charset="0"/>
              </a:rPr>
              <a:t>*** </a:t>
            </a:r>
            <a:r>
              <a:rPr lang="en-US" sz="2000" i="1" dirty="0" err="1">
                <a:latin typeface="Times" panose="02020603050405020304" pitchFamily="18" charset="0"/>
                <a:cs typeface="Times" panose="02020603050405020304" pitchFamily="18" charset="0"/>
              </a:rPr>
              <a:t>Thời</a:t>
            </a:r>
            <a:r>
              <a:rPr lang="en-US" sz="2000" i="1" dirty="0">
                <a:latin typeface="Times" panose="02020603050405020304" pitchFamily="18" charset="0"/>
                <a:cs typeface="Times" panose="02020603050405020304" pitchFamily="18" charset="0"/>
              </a:rPr>
              <a:t> </a:t>
            </a:r>
            <a:r>
              <a:rPr lang="en-US" sz="2000" i="1" dirty="0" err="1">
                <a:latin typeface="Times" panose="02020603050405020304" pitchFamily="18" charset="0"/>
                <a:cs typeface="Times" panose="02020603050405020304" pitchFamily="18" charset="0"/>
              </a:rPr>
              <a:t>lượng</a:t>
            </a:r>
            <a:r>
              <a:rPr lang="en-US" sz="2000" i="1" dirty="0">
                <a:latin typeface="Times" panose="02020603050405020304" pitchFamily="18" charset="0"/>
                <a:cs typeface="Times" panose="02020603050405020304" pitchFamily="18" charset="0"/>
              </a:rPr>
              <a:t> </a:t>
            </a:r>
            <a:r>
              <a:rPr lang="en-US" sz="2000" i="1" dirty="0" err="1">
                <a:latin typeface="Times" panose="02020603050405020304" pitchFamily="18" charset="0"/>
                <a:cs typeface="Times" panose="02020603050405020304" pitchFamily="18" charset="0"/>
              </a:rPr>
              <a:t>từng</a:t>
            </a:r>
            <a:r>
              <a:rPr lang="en-US" sz="2000" i="1" dirty="0">
                <a:latin typeface="Times" panose="02020603050405020304" pitchFamily="18" charset="0"/>
                <a:cs typeface="Times" panose="02020603050405020304" pitchFamily="18" charset="0"/>
              </a:rPr>
              <a:t> </a:t>
            </a:r>
            <a:r>
              <a:rPr lang="en-US" sz="2000" i="1" dirty="0" err="1">
                <a:latin typeface="Times" panose="02020603050405020304" pitchFamily="18" charset="0"/>
                <a:cs typeface="Times" panose="02020603050405020304" pitchFamily="18" charset="0"/>
              </a:rPr>
              <a:t>phần</a:t>
            </a:r>
            <a:r>
              <a:rPr lang="en-US" sz="2000" i="1" dirty="0">
                <a:latin typeface="Times" panose="02020603050405020304" pitchFamily="18" charset="0"/>
                <a:cs typeface="Times" panose="02020603050405020304" pitchFamily="18" charset="0"/>
              </a:rPr>
              <a:t> </a:t>
            </a:r>
            <a:r>
              <a:rPr lang="en-US" sz="2000" i="1" dirty="0" err="1">
                <a:latin typeface="Times" panose="02020603050405020304" pitchFamily="18" charset="0"/>
                <a:cs typeface="Times" panose="02020603050405020304" pitchFamily="18" charset="0"/>
              </a:rPr>
              <a:t>được</a:t>
            </a:r>
            <a:r>
              <a:rPr lang="en-US" sz="2000" i="1" dirty="0">
                <a:latin typeface="Times" panose="02020603050405020304" pitchFamily="18" charset="0"/>
                <a:cs typeface="Times" panose="02020603050405020304" pitchFamily="18" charset="0"/>
              </a:rPr>
              <a:t> </a:t>
            </a:r>
            <a:r>
              <a:rPr lang="en-US" sz="2000" i="1" dirty="0" err="1">
                <a:latin typeface="Times" panose="02020603050405020304" pitchFamily="18" charset="0"/>
                <a:cs typeface="Times" panose="02020603050405020304" pitchFamily="18" charset="0"/>
              </a:rPr>
              <a:t>điều</a:t>
            </a:r>
            <a:r>
              <a:rPr lang="en-US" sz="2000" i="1" dirty="0">
                <a:latin typeface="Times" panose="02020603050405020304" pitchFamily="18" charset="0"/>
                <a:cs typeface="Times" panose="02020603050405020304" pitchFamily="18" charset="0"/>
              </a:rPr>
              <a:t> </a:t>
            </a:r>
            <a:r>
              <a:rPr lang="en-US" sz="2000" i="1" dirty="0" err="1">
                <a:latin typeface="Times" panose="02020603050405020304" pitchFamily="18" charset="0"/>
                <a:cs typeface="Times" panose="02020603050405020304" pitchFamily="18" charset="0"/>
              </a:rPr>
              <a:t>chỉnh</a:t>
            </a:r>
            <a:r>
              <a:rPr lang="en-US" sz="2000" i="1" dirty="0">
                <a:latin typeface="Times" panose="02020603050405020304" pitchFamily="18" charset="0"/>
                <a:cs typeface="Times" panose="02020603050405020304" pitchFamily="18" charset="0"/>
              </a:rPr>
              <a:t> </a:t>
            </a:r>
            <a:r>
              <a:rPr lang="en-US" sz="2000" i="1" dirty="0" err="1">
                <a:latin typeface="Times" panose="02020603050405020304" pitchFamily="18" charset="0"/>
                <a:cs typeface="Times" panose="02020603050405020304" pitchFamily="18" charset="0"/>
              </a:rPr>
              <a:t>hợp</a:t>
            </a:r>
            <a:r>
              <a:rPr lang="en-US" sz="2000" i="1" dirty="0">
                <a:latin typeface="Times" panose="02020603050405020304" pitchFamily="18" charset="0"/>
                <a:cs typeface="Times" panose="02020603050405020304" pitchFamily="18" charset="0"/>
              </a:rPr>
              <a:t> </a:t>
            </a:r>
            <a:r>
              <a:rPr lang="en-US" sz="2000" i="1" dirty="0" err="1">
                <a:latin typeface="Times" panose="02020603050405020304" pitchFamily="18" charset="0"/>
                <a:cs typeface="Times" panose="02020603050405020304" pitchFamily="18" charset="0"/>
              </a:rPr>
              <a:t>lý</a:t>
            </a:r>
            <a:r>
              <a:rPr lang="en-US" sz="2000" i="1" dirty="0">
                <a:latin typeface="Times" panose="02020603050405020304" pitchFamily="18" charset="0"/>
                <a:cs typeface="Times" panose="02020603050405020304" pitchFamily="18" charset="0"/>
              </a:rPr>
              <a:t> </a:t>
            </a:r>
            <a:r>
              <a:rPr lang="en-US" sz="2000" i="1" dirty="0" err="1">
                <a:latin typeface="Times" panose="02020603050405020304" pitchFamily="18" charset="0"/>
                <a:cs typeface="Times" panose="02020603050405020304" pitchFamily="18" charset="0"/>
              </a:rPr>
              <a:t>theo</a:t>
            </a:r>
            <a:r>
              <a:rPr lang="en-US" sz="2000" i="1" dirty="0">
                <a:latin typeface="Times" panose="02020603050405020304" pitchFamily="18" charset="0"/>
                <a:cs typeface="Times" panose="02020603050405020304" pitchFamily="18" charset="0"/>
              </a:rPr>
              <a:t> </a:t>
            </a:r>
            <a:r>
              <a:rPr lang="en-US" sz="2000" i="1" dirty="0" err="1">
                <a:latin typeface="Times" panose="02020603050405020304" pitchFamily="18" charset="0"/>
                <a:cs typeface="Times" panose="02020603050405020304" pitchFamily="18" charset="0"/>
              </a:rPr>
              <a:t>tổng</a:t>
            </a:r>
            <a:r>
              <a:rPr lang="en-US" sz="2000" i="1" dirty="0">
                <a:latin typeface="Times" panose="02020603050405020304" pitchFamily="18" charset="0"/>
                <a:cs typeface="Times" panose="02020603050405020304" pitchFamily="18" charset="0"/>
              </a:rPr>
              <a:t> </a:t>
            </a:r>
            <a:r>
              <a:rPr lang="en-US" sz="2000" i="1" dirty="0" err="1">
                <a:latin typeface="Times" panose="02020603050405020304" pitchFamily="18" charset="0"/>
                <a:cs typeface="Times" panose="02020603050405020304" pitchFamily="18" charset="0"/>
              </a:rPr>
              <a:t>thời</a:t>
            </a:r>
            <a:r>
              <a:rPr lang="en-US" sz="2000" i="1" dirty="0">
                <a:latin typeface="Times" panose="02020603050405020304" pitchFamily="18" charset="0"/>
                <a:cs typeface="Times" panose="02020603050405020304" pitchFamily="18" charset="0"/>
              </a:rPr>
              <a:t> </a:t>
            </a:r>
            <a:r>
              <a:rPr lang="en-US" sz="2000" i="1" dirty="0" err="1">
                <a:latin typeface="Times" panose="02020603050405020304" pitchFamily="18" charset="0"/>
                <a:cs typeface="Times" panose="02020603050405020304" pitchFamily="18" charset="0"/>
              </a:rPr>
              <a:t>lượng</a:t>
            </a:r>
            <a:r>
              <a:rPr lang="en-US" sz="2000" i="1" dirty="0">
                <a:latin typeface="Times" panose="02020603050405020304" pitchFamily="18" charset="0"/>
                <a:cs typeface="Times" panose="02020603050405020304" pitchFamily="18" charset="0"/>
              </a:rPr>
              <a:t> </a:t>
            </a:r>
            <a:r>
              <a:rPr lang="en-US" sz="2000" i="1" dirty="0" err="1">
                <a:latin typeface="Times" panose="02020603050405020304" pitchFamily="18" charset="0"/>
                <a:cs typeface="Times" panose="02020603050405020304" pitchFamily="18" charset="0"/>
              </a:rPr>
              <a:t>phát</a:t>
            </a:r>
            <a:r>
              <a:rPr lang="en-US" sz="2000" i="1" dirty="0">
                <a:latin typeface="Times" panose="02020603050405020304" pitchFamily="18" charset="0"/>
                <a:cs typeface="Times" panose="02020603050405020304" pitchFamily="18" charset="0"/>
              </a:rPr>
              <a:t> </a:t>
            </a:r>
            <a:r>
              <a:rPr lang="en-US" sz="2000" i="1" dirty="0" err="1">
                <a:latin typeface="Times" panose="02020603050405020304" pitchFamily="18" charset="0"/>
                <a:cs typeface="Times" panose="02020603050405020304" pitchFamily="18" charset="0"/>
              </a:rPr>
              <a:t>sóng</a:t>
            </a:r>
            <a:r>
              <a:rPr lang="en-US" sz="2000" i="1" dirty="0">
                <a:latin typeface="Times" panose="02020603050405020304" pitchFamily="18" charset="0"/>
                <a:cs typeface="Times" panose="02020603050405020304" pitchFamily="18" charset="0"/>
              </a:rPr>
              <a:t> </a:t>
            </a:r>
            <a:r>
              <a:rPr lang="en-US" sz="2000" i="1" dirty="0" err="1">
                <a:latin typeface="Times" panose="02020603050405020304" pitchFamily="18" charset="0"/>
                <a:cs typeface="Times" panose="02020603050405020304" pitchFamily="18" charset="0"/>
              </a:rPr>
              <a:t>chương</a:t>
            </a:r>
            <a:r>
              <a:rPr lang="en-US" sz="2000" i="1" dirty="0">
                <a:latin typeface="Times" panose="02020603050405020304" pitchFamily="18" charset="0"/>
                <a:cs typeface="Times" panose="02020603050405020304" pitchFamily="18" charset="0"/>
              </a:rPr>
              <a:t> </a:t>
            </a:r>
            <a:r>
              <a:rPr lang="en-US" sz="2000" i="1" dirty="0" err="1">
                <a:latin typeface="Times" panose="02020603050405020304" pitchFamily="18" charset="0"/>
                <a:cs typeface="Times" panose="02020603050405020304" pitchFamily="18" charset="0"/>
              </a:rPr>
              <a:t>trình</a:t>
            </a:r>
            <a:r>
              <a:rPr lang="en-US" sz="2000" i="1" dirty="0">
                <a:latin typeface="Times" panose="02020603050405020304" pitchFamily="18" charset="0"/>
                <a:cs typeface="Times" panose="02020603050405020304" pitchFamily="18" charset="0"/>
              </a:rPr>
              <a:t> </a:t>
            </a:r>
          </a:p>
        </p:txBody>
      </p:sp>
    </p:spTree>
    <p:extLst>
      <p:ext uri="{BB962C8B-B14F-4D97-AF65-F5344CB8AC3E}">
        <p14:creationId xmlns:p14="http://schemas.microsoft.com/office/powerpoint/2010/main" val="2235797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2F35897-6A35-4D3E-86BF-1DFFD95AF155}"/>
              </a:ext>
            </a:extLst>
          </p:cNvPr>
          <p:cNvGrpSpPr/>
          <p:nvPr/>
        </p:nvGrpSpPr>
        <p:grpSpPr>
          <a:xfrm rot="17784187" flipH="1">
            <a:off x="3459908" y="2834528"/>
            <a:ext cx="2096405" cy="1986647"/>
            <a:chOff x="-116760" y="950876"/>
            <a:chExt cx="6261875" cy="5934029"/>
          </a:xfrm>
        </p:grpSpPr>
        <p:grpSp>
          <p:nvGrpSpPr>
            <p:cNvPr id="16" name="Group 15">
              <a:extLst>
                <a:ext uri="{FF2B5EF4-FFF2-40B4-BE49-F238E27FC236}">
                  <a16:creationId xmlns:a16="http://schemas.microsoft.com/office/drawing/2014/main" id="{8F48C0C4-8541-49C9-8D51-83BD795767E6}"/>
                </a:ext>
              </a:extLst>
            </p:cNvPr>
            <p:cNvGrpSpPr/>
            <p:nvPr/>
          </p:nvGrpSpPr>
          <p:grpSpPr>
            <a:xfrm rot="532827">
              <a:off x="-116760" y="3488410"/>
              <a:ext cx="3619070" cy="3396495"/>
              <a:chOff x="509678" y="1797347"/>
              <a:chExt cx="2339381" cy="2195507"/>
            </a:xfrm>
          </p:grpSpPr>
          <p:sp>
            <p:nvSpPr>
              <p:cNvPr id="30" name="Rounded Rectangle 41">
                <a:extLst>
                  <a:ext uri="{FF2B5EF4-FFF2-40B4-BE49-F238E27FC236}">
                    <a16:creationId xmlns:a16="http://schemas.microsoft.com/office/drawing/2014/main" id="{EA058A82-0B26-41BD-A873-CA7A0D12A0F5}"/>
                  </a:ext>
                </a:extLst>
              </p:cNvPr>
              <p:cNvSpPr/>
              <p:nvPr/>
            </p:nvSpPr>
            <p:spPr>
              <a:xfrm rot="18063644">
                <a:off x="1724663" y="2419627"/>
                <a:ext cx="73094" cy="82300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1" name="Rounded Rectangle 62">
                <a:extLst>
                  <a:ext uri="{FF2B5EF4-FFF2-40B4-BE49-F238E27FC236}">
                    <a16:creationId xmlns:a16="http://schemas.microsoft.com/office/drawing/2014/main" id="{5CCA823E-B4BE-4AE8-A11C-4126690B1DAF}"/>
                  </a:ext>
                </a:extLst>
              </p:cNvPr>
              <p:cNvSpPr/>
              <p:nvPr/>
            </p:nvSpPr>
            <p:spPr>
              <a:xfrm rot="18060000">
                <a:off x="1820802" y="2253850"/>
                <a:ext cx="73094" cy="73545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2" name="Rounded Rectangle 63">
                <a:extLst>
                  <a:ext uri="{FF2B5EF4-FFF2-40B4-BE49-F238E27FC236}">
                    <a16:creationId xmlns:a16="http://schemas.microsoft.com/office/drawing/2014/main" id="{606E46EE-02B9-4003-8145-D9C69B37F2C8}"/>
                  </a:ext>
                </a:extLst>
              </p:cNvPr>
              <p:cNvSpPr/>
              <p:nvPr/>
            </p:nvSpPr>
            <p:spPr>
              <a:xfrm rot="18063644">
                <a:off x="1939567" y="2260617"/>
                <a:ext cx="73094" cy="40274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3" name="Rounded Rectangle 64">
                <a:extLst>
                  <a:ext uri="{FF2B5EF4-FFF2-40B4-BE49-F238E27FC236}">
                    <a16:creationId xmlns:a16="http://schemas.microsoft.com/office/drawing/2014/main" id="{C173C5C8-1624-4C1A-BDF5-B4DE0609105D}"/>
                  </a:ext>
                </a:extLst>
              </p:cNvPr>
              <p:cNvSpPr/>
              <p:nvPr/>
            </p:nvSpPr>
            <p:spPr>
              <a:xfrm rot="18063644">
                <a:off x="1574952" y="2602544"/>
                <a:ext cx="73094" cy="8054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4" name="Rounded Rectangle 65">
                <a:extLst>
                  <a:ext uri="{FF2B5EF4-FFF2-40B4-BE49-F238E27FC236}">
                    <a16:creationId xmlns:a16="http://schemas.microsoft.com/office/drawing/2014/main" id="{1D1E7564-9F07-4D22-BB6D-CD09C1915FE5}"/>
                  </a:ext>
                </a:extLst>
              </p:cNvPr>
              <p:cNvSpPr/>
              <p:nvPr/>
            </p:nvSpPr>
            <p:spPr>
              <a:xfrm rot="18063644">
                <a:off x="1516856" y="2958046"/>
                <a:ext cx="73094" cy="50141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5" name="Rounded Rectangle 66">
                <a:extLst>
                  <a:ext uri="{FF2B5EF4-FFF2-40B4-BE49-F238E27FC236}">
                    <a16:creationId xmlns:a16="http://schemas.microsoft.com/office/drawing/2014/main" id="{EB3A9F6B-9CE2-47FE-9A9F-97A9D1232510}"/>
                  </a:ext>
                </a:extLst>
              </p:cNvPr>
              <p:cNvSpPr/>
              <p:nvPr/>
            </p:nvSpPr>
            <p:spPr>
              <a:xfrm rot="18063644">
                <a:off x="1091076" y="3196078"/>
                <a:ext cx="73094" cy="73540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6" name="Rounded Rectangle 67">
                <a:extLst>
                  <a:ext uri="{FF2B5EF4-FFF2-40B4-BE49-F238E27FC236}">
                    <a16:creationId xmlns:a16="http://schemas.microsoft.com/office/drawing/2014/main" id="{0ACBE37F-05DD-46DE-B1AF-91C89D06414E}"/>
                  </a:ext>
                </a:extLst>
              </p:cNvPr>
              <p:cNvSpPr/>
              <p:nvPr/>
            </p:nvSpPr>
            <p:spPr>
              <a:xfrm rot="18063644">
                <a:off x="1223216" y="318059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7" name="Rounded Rectangle 68">
                <a:extLst>
                  <a:ext uri="{FF2B5EF4-FFF2-40B4-BE49-F238E27FC236}">
                    <a16:creationId xmlns:a16="http://schemas.microsoft.com/office/drawing/2014/main" id="{05710CEC-D4CE-4166-AAB0-1023C4EC58C6}"/>
                  </a:ext>
                </a:extLst>
              </p:cNvPr>
              <p:cNvSpPr/>
              <p:nvPr/>
            </p:nvSpPr>
            <p:spPr>
              <a:xfrm rot="18063644">
                <a:off x="2339839" y="1665982"/>
                <a:ext cx="49373" cy="73545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8" name="Rounded Rectangle 69">
                <a:extLst>
                  <a:ext uri="{FF2B5EF4-FFF2-40B4-BE49-F238E27FC236}">
                    <a16:creationId xmlns:a16="http://schemas.microsoft.com/office/drawing/2014/main" id="{C8F18327-C049-4AA5-9FE7-74C3D933206A}"/>
                  </a:ext>
                </a:extLst>
              </p:cNvPr>
              <p:cNvSpPr/>
              <p:nvPr/>
            </p:nvSpPr>
            <p:spPr>
              <a:xfrm rot="18063644">
                <a:off x="2213789" y="195382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9" name="Oval 39">
                <a:extLst>
                  <a:ext uri="{FF2B5EF4-FFF2-40B4-BE49-F238E27FC236}">
                    <a16:creationId xmlns:a16="http://schemas.microsoft.com/office/drawing/2014/main" id="{94F002F3-B0C8-4C5A-9EF4-46BCC7F0E815}"/>
                  </a:ext>
                </a:extLst>
              </p:cNvPr>
              <p:cNvSpPr/>
              <p:nvPr/>
            </p:nvSpPr>
            <p:spPr>
              <a:xfrm rot="15291151" flipH="1">
                <a:off x="640729" y="1666296"/>
                <a:ext cx="1650865" cy="1912967"/>
              </a:xfrm>
              <a:custGeom>
                <a:avLst/>
                <a:gdLst/>
                <a:ahLst/>
                <a:cxnLst/>
                <a:rect l="l" t="t" r="r" b="b"/>
                <a:pathLst>
                  <a:path w="1777921" h="2274057">
                    <a:moveTo>
                      <a:pt x="1535931" y="0"/>
                    </a:moveTo>
                    <a:cubicBezTo>
                      <a:pt x="1583748" y="0"/>
                      <a:pt x="1622512" y="36012"/>
                      <a:pt x="1622512" y="80435"/>
                    </a:cubicBezTo>
                    <a:cubicBezTo>
                      <a:pt x="1622512" y="91693"/>
                      <a:pt x="1620023" y="102411"/>
                      <a:pt x="1615448" y="112103"/>
                    </a:cubicBezTo>
                    <a:lnTo>
                      <a:pt x="1616074" y="113399"/>
                    </a:lnTo>
                    <a:lnTo>
                      <a:pt x="1584270" y="165850"/>
                    </a:lnTo>
                    <a:lnTo>
                      <a:pt x="1565188" y="222968"/>
                    </a:lnTo>
                    <a:cubicBezTo>
                      <a:pt x="1559887" y="244082"/>
                      <a:pt x="1554587" y="265418"/>
                      <a:pt x="1549286" y="286532"/>
                    </a:cubicBezTo>
                    <a:cubicBezTo>
                      <a:pt x="1548756" y="309868"/>
                      <a:pt x="1548226" y="332982"/>
                      <a:pt x="1547696" y="356318"/>
                    </a:cubicBezTo>
                    <a:cubicBezTo>
                      <a:pt x="1548226" y="378988"/>
                      <a:pt x="1548756" y="401880"/>
                      <a:pt x="1549286" y="424549"/>
                    </a:cubicBezTo>
                    <a:cubicBezTo>
                      <a:pt x="1552466" y="447885"/>
                      <a:pt x="1555647" y="470999"/>
                      <a:pt x="1558827" y="494336"/>
                    </a:cubicBezTo>
                    <a:lnTo>
                      <a:pt x="1573139" y="561011"/>
                    </a:lnTo>
                    <a:lnTo>
                      <a:pt x="1587451" y="627686"/>
                    </a:lnTo>
                    <a:cubicBezTo>
                      <a:pt x="1593281" y="646799"/>
                      <a:pt x="1599112" y="665691"/>
                      <a:pt x="1604943" y="684804"/>
                    </a:cubicBezTo>
                    <a:cubicBezTo>
                      <a:pt x="1610774" y="702362"/>
                      <a:pt x="1616428" y="719697"/>
                      <a:pt x="1622258" y="737255"/>
                    </a:cubicBezTo>
                    <a:cubicBezTo>
                      <a:pt x="1627029" y="751479"/>
                      <a:pt x="1631800" y="765925"/>
                      <a:pt x="1636570" y="780149"/>
                    </a:cubicBezTo>
                    <a:cubicBezTo>
                      <a:pt x="1641341" y="791706"/>
                      <a:pt x="1646111" y="803486"/>
                      <a:pt x="1650882" y="815043"/>
                    </a:cubicBezTo>
                    <a:lnTo>
                      <a:pt x="1660423" y="835712"/>
                    </a:lnTo>
                    <a:lnTo>
                      <a:pt x="1662013" y="840379"/>
                    </a:lnTo>
                    <a:lnTo>
                      <a:pt x="1708129" y="949948"/>
                    </a:lnTo>
                    <a:cubicBezTo>
                      <a:pt x="1719791" y="983730"/>
                      <a:pt x="1731275" y="1017735"/>
                      <a:pt x="1742937" y="1051517"/>
                    </a:cubicBezTo>
                    <a:lnTo>
                      <a:pt x="1766790" y="1146862"/>
                    </a:lnTo>
                    <a:cubicBezTo>
                      <a:pt x="1769440" y="1176421"/>
                      <a:pt x="1772090" y="1206203"/>
                      <a:pt x="1774741" y="1235762"/>
                    </a:cubicBezTo>
                    <a:cubicBezTo>
                      <a:pt x="1775801" y="1263765"/>
                      <a:pt x="1776861" y="1291991"/>
                      <a:pt x="1777921" y="1319995"/>
                    </a:cubicBezTo>
                    <a:cubicBezTo>
                      <a:pt x="1775801" y="1344887"/>
                      <a:pt x="1773681" y="1369556"/>
                      <a:pt x="1771560" y="1394448"/>
                    </a:cubicBezTo>
                    <a:cubicBezTo>
                      <a:pt x="1767850" y="1418896"/>
                      <a:pt x="1764139" y="1443121"/>
                      <a:pt x="1760429" y="1467569"/>
                    </a:cubicBezTo>
                    <a:cubicBezTo>
                      <a:pt x="1754598" y="1488682"/>
                      <a:pt x="1748768" y="1510018"/>
                      <a:pt x="1742937" y="1531132"/>
                    </a:cubicBezTo>
                    <a:cubicBezTo>
                      <a:pt x="1737106" y="1549135"/>
                      <a:pt x="1731452" y="1566915"/>
                      <a:pt x="1725621" y="1584917"/>
                    </a:cubicBezTo>
                    <a:lnTo>
                      <a:pt x="1706539" y="1631145"/>
                    </a:lnTo>
                    <a:lnTo>
                      <a:pt x="1685866" y="1672261"/>
                    </a:lnTo>
                    <a:lnTo>
                      <a:pt x="1665194" y="1704043"/>
                    </a:lnTo>
                    <a:cubicBezTo>
                      <a:pt x="1660423" y="1711377"/>
                      <a:pt x="1655653" y="1718934"/>
                      <a:pt x="1650882" y="1726268"/>
                    </a:cubicBezTo>
                    <a:lnTo>
                      <a:pt x="1639751" y="1738936"/>
                    </a:lnTo>
                    <a:cubicBezTo>
                      <a:pt x="1638690" y="1740492"/>
                      <a:pt x="1637630" y="1742270"/>
                      <a:pt x="1636570" y="1743826"/>
                    </a:cubicBezTo>
                    <a:lnTo>
                      <a:pt x="1576319" y="1810501"/>
                    </a:lnTo>
                    <a:lnTo>
                      <a:pt x="1509708" y="1866063"/>
                    </a:lnTo>
                    <a:lnTo>
                      <a:pt x="1431788" y="1912069"/>
                    </a:lnTo>
                    <a:lnTo>
                      <a:pt x="1354045" y="1946962"/>
                    </a:lnTo>
                    <a:lnTo>
                      <a:pt x="1273121" y="1978744"/>
                    </a:lnTo>
                    <a:lnTo>
                      <a:pt x="1192198" y="1997857"/>
                    </a:lnTo>
                    <a:lnTo>
                      <a:pt x="1114278" y="2015193"/>
                    </a:lnTo>
                    <a:lnTo>
                      <a:pt x="1041306" y="2026305"/>
                    </a:lnTo>
                    <a:lnTo>
                      <a:pt x="976284" y="2035862"/>
                    </a:lnTo>
                    <a:lnTo>
                      <a:pt x="920627" y="2038974"/>
                    </a:lnTo>
                    <a:lnTo>
                      <a:pt x="881049" y="2042307"/>
                    </a:lnTo>
                    <a:lnTo>
                      <a:pt x="850835" y="2042307"/>
                    </a:lnTo>
                    <a:lnTo>
                      <a:pt x="842884" y="2042307"/>
                    </a:lnTo>
                    <a:lnTo>
                      <a:pt x="726976" y="2035862"/>
                    </a:lnTo>
                    <a:lnTo>
                      <a:pt x="626970" y="2038974"/>
                    </a:lnTo>
                    <a:lnTo>
                      <a:pt x="536506" y="2050086"/>
                    </a:lnTo>
                    <a:lnTo>
                      <a:pt x="455582" y="2064532"/>
                    </a:lnTo>
                    <a:lnTo>
                      <a:pt x="390384" y="2081868"/>
                    </a:lnTo>
                    <a:lnTo>
                      <a:pt x="331723" y="2105649"/>
                    </a:lnTo>
                    <a:lnTo>
                      <a:pt x="282427" y="2127874"/>
                    </a:lnTo>
                    <a:lnTo>
                      <a:pt x="246029" y="2151654"/>
                    </a:lnTo>
                    <a:lnTo>
                      <a:pt x="214225" y="2173879"/>
                    </a:lnTo>
                    <a:lnTo>
                      <a:pt x="187192" y="2197882"/>
                    </a:lnTo>
                    <a:cubicBezTo>
                      <a:pt x="181361" y="2204105"/>
                      <a:pt x="175530" y="2210551"/>
                      <a:pt x="169700" y="2216774"/>
                    </a:cubicBezTo>
                    <a:cubicBezTo>
                      <a:pt x="165989" y="2222108"/>
                      <a:pt x="162455" y="2227442"/>
                      <a:pt x="158745" y="2232776"/>
                    </a:cubicBezTo>
                    <a:cubicBezTo>
                      <a:pt x="156625" y="2235443"/>
                      <a:pt x="154504" y="2237887"/>
                      <a:pt x="152384" y="2240554"/>
                    </a:cubicBezTo>
                    <a:cubicBezTo>
                      <a:pt x="139802" y="2247207"/>
                      <a:pt x="108649" y="2281215"/>
                      <a:pt x="83252" y="2272697"/>
                    </a:cubicBezTo>
                    <a:cubicBezTo>
                      <a:pt x="57855" y="2264179"/>
                      <a:pt x="0" y="2235424"/>
                      <a:pt x="0" y="2189445"/>
                    </a:cubicBezTo>
                    <a:cubicBezTo>
                      <a:pt x="0" y="2174502"/>
                      <a:pt x="3937" y="2160478"/>
                      <a:pt x="11964" y="2148998"/>
                    </a:cubicBezTo>
                    <a:cubicBezTo>
                      <a:pt x="22019" y="2131068"/>
                      <a:pt x="42226" y="2101798"/>
                      <a:pt x="60329" y="2081868"/>
                    </a:cubicBezTo>
                    <a:lnTo>
                      <a:pt x="120580" y="2029417"/>
                    </a:lnTo>
                    <a:lnTo>
                      <a:pt x="190372" y="1986745"/>
                    </a:lnTo>
                    <a:lnTo>
                      <a:pt x="263521" y="1951629"/>
                    </a:lnTo>
                    <a:lnTo>
                      <a:pt x="338084" y="1923181"/>
                    </a:lnTo>
                    <a:lnTo>
                      <a:pt x="412647" y="1902512"/>
                    </a:lnTo>
                    <a:lnTo>
                      <a:pt x="487209" y="1888288"/>
                    </a:lnTo>
                    <a:lnTo>
                      <a:pt x="560359" y="1877176"/>
                    </a:lnTo>
                    <a:lnTo>
                      <a:pt x="626970" y="1870730"/>
                    </a:lnTo>
                    <a:lnTo>
                      <a:pt x="684218" y="1867619"/>
                    </a:lnTo>
                    <a:lnTo>
                      <a:pt x="733337" y="1867619"/>
                    </a:lnTo>
                    <a:lnTo>
                      <a:pt x="771502" y="1867619"/>
                    </a:lnTo>
                    <a:lnTo>
                      <a:pt x="796768" y="1870730"/>
                    </a:lnTo>
                    <a:lnTo>
                      <a:pt x="804719" y="1870730"/>
                    </a:lnTo>
                    <a:lnTo>
                      <a:pt x="917447" y="1873842"/>
                    </a:lnTo>
                    <a:lnTo>
                      <a:pt x="1022223" y="1867619"/>
                    </a:lnTo>
                    <a:lnTo>
                      <a:pt x="1114278" y="1853395"/>
                    </a:lnTo>
                    <a:lnTo>
                      <a:pt x="1195378" y="1834281"/>
                    </a:lnTo>
                    <a:lnTo>
                      <a:pt x="1263580" y="1807167"/>
                    </a:lnTo>
                    <a:lnTo>
                      <a:pt x="1325421" y="1781830"/>
                    </a:lnTo>
                    <a:lnTo>
                      <a:pt x="1376308" y="1753382"/>
                    </a:lnTo>
                    <a:lnTo>
                      <a:pt x="1420656" y="1724712"/>
                    </a:lnTo>
                    <a:lnTo>
                      <a:pt x="1452460" y="1694486"/>
                    </a:lnTo>
                    <a:lnTo>
                      <a:pt x="1477904" y="1672261"/>
                    </a:lnTo>
                    <a:lnTo>
                      <a:pt x="1495396" y="1651592"/>
                    </a:lnTo>
                    <a:cubicBezTo>
                      <a:pt x="1499106" y="1647814"/>
                      <a:pt x="1502817" y="1644258"/>
                      <a:pt x="1506527" y="1640479"/>
                    </a:cubicBezTo>
                    <a:cubicBezTo>
                      <a:pt x="1507587" y="1639368"/>
                      <a:pt x="1508647" y="1638479"/>
                      <a:pt x="1509708" y="1637368"/>
                    </a:cubicBezTo>
                    <a:lnTo>
                      <a:pt x="1549286" y="1567581"/>
                    </a:lnTo>
                    <a:lnTo>
                      <a:pt x="1579500" y="1496017"/>
                    </a:lnTo>
                    <a:cubicBezTo>
                      <a:pt x="1585330" y="1471125"/>
                      <a:pt x="1591161" y="1446455"/>
                      <a:pt x="1596992" y="1421563"/>
                    </a:cubicBezTo>
                    <a:cubicBezTo>
                      <a:pt x="1599642" y="1396226"/>
                      <a:pt x="1602292" y="1370668"/>
                      <a:pt x="1604943" y="1345331"/>
                    </a:cubicBezTo>
                    <a:lnTo>
                      <a:pt x="1604943" y="1270655"/>
                    </a:lnTo>
                    <a:lnTo>
                      <a:pt x="1596992" y="1199313"/>
                    </a:lnTo>
                    <a:cubicBezTo>
                      <a:pt x="1592751" y="1174865"/>
                      <a:pt x="1588511" y="1150640"/>
                      <a:pt x="1584270" y="1126193"/>
                    </a:cubicBezTo>
                    <a:cubicBezTo>
                      <a:pt x="1579500" y="1105079"/>
                      <a:pt x="1574729" y="1083743"/>
                      <a:pt x="1569958" y="1062629"/>
                    </a:cubicBezTo>
                    <a:cubicBezTo>
                      <a:pt x="1564128" y="1042627"/>
                      <a:pt x="1558297" y="1022402"/>
                      <a:pt x="1552466" y="1002399"/>
                    </a:cubicBezTo>
                    <a:lnTo>
                      <a:pt x="1533384" y="949948"/>
                    </a:lnTo>
                    <a:cubicBezTo>
                      <a:pt x="1528083" y="935724"/>
                      <a:pt x="1522959" y="921278"/>
                      <a:pt x="1517659" y="907054"/>
                    </a:cubicBezTo>
                    <a:cubicBezTo>
                      <a:pt x="1512888" y="896608"/>
                      <a:pt x="1508117" y="885940"/>
                      <a:pt x="1503347" y="875495"/>
                    </a:cubicBezTo>
                    <a:lnTo>
                      <a:pt x="1495396" y="854825"/>
                    </a:lnTo>
                    <a:cubicBezTo>
                      <a:pt x="1493276" y="853270"/>
                      <a:pt x="1491155" y="851492"/>
                      <a:pt x="1489035" y="849936"/>
                    </a:cubicBezTo>
                    <a:lnTo>
                      <a:pt x="1446100" y="734144"/>
                    </a:lnTo>
                    <a:lnTo>
                      <a:pt x="1414296" y="629242"/>
                    </a:lnTo>
                    <a:cubicBezTo>
                      <a:pt x="1407405" y="597015"/>
                      <a:pt x="1400691" y="564789"/>
                      <a:pt x="1393800" y="532563"/>
                    </a:cubicBezTo>
                    <a:lnTo>
                      <a:pt x="1382668" y="445218"/>
                    </a:lnTo>
                    <a:cubicBezTo>
                      <a:pt x="1381608" y="418326"/>
                      <a:pt x="1380548" y="391212"/>
                      <a:pt x="1379488" y="364319"/>
                    </a:cubicBezTo>
                    <a:cubicBezTo>
                      <a:pt x="1380548" y="340539"/>
                      <a:pt x="1381608" y="316536"/>
                      <a:pt x="1382668" y="292755"/>
                    </a:cubicBezTo>
                    <a:cubicBezTo>
                      <a:pt x="1385319" y="271641"/>
                      <a:pt x="1387969" y="250305"/>
                      <a:pt x="1390619" y="229191"/>
                    </a:cubicBezTo>
                    <a:cubicBezTo>
                      <a:pt x="1394860" y="210745"/>
                      <a:pt x="1399100" y="192076"/>
                      <a:pt x="1403341" y="173629"/>
                    </a:cubicBezTo>
                    <a:cubicBezTo>
                      <a:pt x="1408112" y="158294"/>
                      <a:pt x="1412705" y="142958"/>
                      <a:pt x="1417476" y="127623"/>
                    </a:cubicBezTo>
                    <a:lnTo>
                      <a:pt x="1434968" y="89618"/>
                    </a:lnTo>
                    <a:lnTo>
                      <a:pt x="1449280" y="60948"/>
                    </a:lnTo>
                    <a:lnTo>
                      <a:pt x="1456101" y="49373"/>
                    </a:lnTo>
                    <a:cubicBezTo>
                      <a:pt x="1456198" y="49028"/>
                      <a:pt x="1456346" y="48707"/>
                      <a:pt x="1456642" y="48454"/>
                    </a:cubicBezTo>
                    <a:cubicBezTo>
                      <a:pt x="1457894" y="46305"/>
                      <a:pt x="1459153" y="44168"/>
                      <a:pt x="1460411" y="42057"/>
                    </a:cubicBezTo>
                    <a:lnTo>
                      <a:pt x="1469953" y="26055"/>
                    </a:lnTo>
                    <a:cubicBezTo>
                      <a:pt x="1470483" y="25610"/>
                      <a:pt x="1471013" y="24944"/>
                      <a:pt x="1471543" y="24499"/>
                    </a:cubicBezTo>
                    <a:lnTo>
                      <a:pt x="1474027" y="24499"/>
                    </a:lnTo>
                    <a:cubicBezTo>
                      <a:pt x="1489607" y="9327"/>
                      <a:pt x="1511597" y="0"/>
                      <a:pt x="1535931" y="0"/>
                    </a:cubicBezTo>
                    <a:close/>
                  </a:path>
                </a:pathLst>
              </a:cu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40" name="Oval 39">
                <a:extLst>
                  <a:ext uri="{FF2B5EF4-FFF2-40B4-BE49-F238E27FC236}">
                    <a16:creationId xmlns:a16="http://schemas.microsoft.com/office/drawing/2014/main" id="{1F89BB37-AC18-43EB-AF7C-CB7F2EC2D3D7}"/>
                  </a:ext>
                </a:extLst>
              </p:cNvPr>
              <p:cNvSpPr/>
              <p:nvPr/>
            </p:nvSpPr>
            <p:spPr>
              <a:xfrm flipH="1" flipV="1">
                <a:off x="1198193" y="2079887"/>
                <a:ext cx="1650866" cy="1912967"/>
              </a:xfrm>
              <a:custGeom>
                <a:avLst/>
                <a:gdLst/>
                <a:ahLst/>
                <a:cxnLst/>
                <a:rect l="l" t="t" r="r" b="b"/>
                <a:pathLst>
                  <a:path w="3393967" h="3932814">
                    <a:moveTo>
                      <a:pt x="1745685" y="3527152"/>
                    </a:moveTo>
                    <a:lnTo>
                      <a:pt x="1657171" y="3238316"/>
                    </a:lnTo>
                    <a:lnTo>
                      <a:pt x="1751363" y="3240672"/>
                    </a:lnTo>
                    <a:lnTo>
                      <a:pt x="1951375" y="3229909"/>
                    </a:lnTo>
                    <a:lnTo>
                      <a:pt x="2127104" y="3205310"/>
                    </a:lnTo>
                    <a:lnTo>
                      <a:pt x="2281920" y="3172254"/>
                    </a:lnTo>
                    <a:lnTo>
                      <a:pt x="2412114" y="3125362"/>
                    </a:lnTo>
                    <a:lnTo>
                      <a:pt x="2530166" y="3081544"/>
                    </a:lnTo>
                    <a:lnTo>
                      <a:pt x="2627307" y="3032345"/>
                    </a:lnTo>
                    <a:lnTo>
                      <a:pt x="2711965" y="2982762"/>
                    </a:lnTo>
                    <a:lnTo>
                      <a:pt x="2772677" y="2930489"/>
                    </a:lnTo>
                    <a:lnTo>
                      <a:pt x="2821249" y="2892052"/>
                    </a:lnTo>
                    <a:lnTo>
                      <a:pt x="2854640" y="2856307"/>
                    </a:lnTo>
                    <a:cubicBezTo>
                      <a:pt x="2861722" y="2849773"/>
                      <a:pt x="2868807" y="2843623"/>
                      <a:pt x="2875889" y="2837088"/>
                    </a:cubicBezTo>
                    <a:cubicBezTo>
                      <a:pt x="2877912" y="2835166"/>
                      <a:pt x="2879936" y="2833629"/>
                      <a:pt x="2881961" y="2831707"/>
                    </a:cubicBezTo>
                    <a:lnTo>
                      <a:pt x="2957514" y="2711016"/>
                    </a:lnTo>
                    <a:lnTo>
                      <a:pt x="3015191" y="2587251"/>
                    </a:lnTo>
                    <a:cubicBezTo>
                      <a:pt x="3026320" y="2544202"/>
                      <a:pt x="3037451" y="2501537"/>
                      <a:pt x="3048582" y="2458489"/>
                    </a:cubicBezTo>
                    <a:cubicBezTo>
                      <a:pt x="3053641" y="2414670"/>
                      <a:pt x="3058700" y="2370469"/>
                      <a:pt x="3063760" y="2326651"/>
                    </a:cubicBezTo>
                    <a:lnTo>
                      <a:pt x="3063760" y="2197504"/>
                    </a:lnTo>
                    <a:lnTo>
                      <a:pt x="3048582" y="2074124"/>
                    </a:lnTo>
                    <a:cubicBezTo>
                      <a:pt x="3040486" y="2031843"/>
                      <a:pt x="3032392" y="1989947"/>
                      <a:pt x="3024296" y="1947668"/>
                    </a:cubicBezTo>
                    <a:cubicBezTo>
                      <a:pt x="3015191" y="1911153"/>
                      <a:pt x="3006083" y="1874254"/>
                      <a:pt x="2996976" y="1837739"/>
                    </a:cubicBezTo>
                    <a:cubicBezTo>
                      <a:pt x="2985846" y="1803147"/>
                      <a:pt x="2974715" y="1768169"/>
                      <a:pt x="2963584" y="1733575"/>
                    </a:cubicBezTo>
                    <a:lnTo>
                      <a:pt x="2927157" y="1642865"/>
                    </a:lnTo>
                    <a:cubicBezTo>
                      <a:pt x="2917038" y="1618266"/>
                      <a:pt x="2907257" y="1593283"/>
                      <a:pt x="2897139" y="1568683"/>
                    </a:cubicBezTo>
                    <a:cubicBezTo>
                      <a:pt x="2888032" y="1550618"/>
                      <a:pt x="2878924" y="1532168"/>
                      <a:pt x="2869818" y="1514104"/>
                    </a:cubicBezTo>
                    <a:lnTo>
                      <a:pt x="2854640" y="1478357"/>
                    </a:lnTo>
                    <a:cubicBezTo>
                      <a:pt x="2850593" y="1475668"/>
                      <a:pt x="2846544" y="1472593"/>
                      <a:pt x="2842497" y="1469902"/>
                    </a:cubicBezTo>
                    <a:lnTo>
                      <a:pt x="2760536" y="1269648"/>
                    </a:lnTo>
                    <a:lnTo>
                      <a:pt x="2699824" y="1088228"/>
                    </a:lnTo>
                    <a:cubicBezTo>
                      <a:pt x="2686670" y="1032494"/>
                      <a:pt x="2673853" y="976761"/>
                      <a:pt x="2660698" y="921029"/>
                    </a:cubicBezTo>
                    <a:lnTo>
                      <a:pt x="2639448" y="769972"/>
                    </a:lnTo>
                    <a:cubicBezTo>
                      <a:pt x="2637424" y="723464"/>
                      <a:pt x="2635401" y="676573"/>
                      <a:pt x="2633377" y="630063"/>
                    </a:cubicBezTo>
                    <a:cubicBezTo>
                      <a:pt x="2635401" y="588937"/>
                      <a:pt x="2637424" y="547426"/>
                      <a:pt x="2639448" y="506298"/>
                    </a:cubicBezTo>
                    <a:cubicBezTo>
                      <a:pt x="2644508" y="469783"/>
                      <a:pt x="2649567" y="432884"/>
                      <a:pt x="2654626" y="396369"/>
                    </a:cubicBezTo>
                    <a:cubicBezTo>
                      <a:pt x="2662722" y="364468"/>
                      <a:pt x="2670816" y="332182"/>
                      <a:pt x="2678912" y="300279"/>
                    </a:cubicBezTo>
                    <a:cubicBezTo>
                      <a:pt x="2688019" y="273758"/>
                      <a:pt x="2696787" y="247236"/>
                      <a:pt x="2705895" y="220715"/>
                    </a:cubicBezTo>
                    <a:lnTo>
                      <a:pt x="2739286" y="154988"/>
                    </a:lnTo>
                    <a:lnTo>
                      <a:pt x="2766607" y="105405"/>
                    </a:lnTo>
                    <a:lnTo>
                      <a:pt x="2779628" y="85387"/>
                    </a:lnTo>
                    <a:cubicBezTo>
                      <a:pt x="2779813" y="84791"/>
                      <a:pt x="2780096" y="84235"/>
                      <a:pt x="2780661" y="83798"/>
                    </a:cubicBezTo>
                    <a:cubicBezTo>
                      <a:pt x="2783051" y="80081"/>
                      <a:pt x="2785454" y="76386"/>
                      <a:pt x="2787855" y="72735"/>
                    </a:cubicBezTo>
                    <a:lnTo>
                      <a:pt x="2806071" y="45060"/>
                    </a:lnTo>
                    <a:cubicBezTo>
                      <a:pt x="2807082" y="44291"/>
                      <a:pt x="2808094" y="43139"/>
                      <a:pt x="2809106" y="42369"/>
                    </a:cubicBezTo>
                    <a:lnTo>
                      <a:pt x="2813848" y="42369"/>
                    </a:lnTo>
                    <a:cubicBezTo>
                      <a:pt x="2843589" y="16131"/>
                      <a:pt x="2885567" y="0"/>
                      <a:pt x="2932020" y="0"/>
                    </a:cubicBezTo>
                    <a:cubicBezTo>
                      <a:pt x="3023300" y="0"/>
                      <a:pt x="3097299" y="62280"/>
                      <a:pt x="3097299" y="139107"/>
                    </a:cubicBezTo>
                    <a:cubicBezTo>
                      <a:pt x="3097299" y="158577"/>
                      <a:pt x="3092547" y="177113"/>
                      <a:pt x="3083814" y="193874"/>
                    </a:cubicBezTo>
                    <a:lnTo>
                      <a:pt x="3085009" y="196115"/>
                    </a:lnTo>
                    <a:lnTo>
                      <a:pt x="3024296" y="286826"/>
                    </a:lnTo>
                    <a:lnTo>
                      <a:pt x="2987870" y="385607"/>
                    </a:lnTo>
                    <a:cubicBezTo>
                      <a:pt x="2977750" y="422122"/>
                      <a:pt x="2967633" y="459021"/>
                      <a:pt x="2957514" y="495536"/>
                    </a:cubicBezTo>
                    <a:cubicBezTo>
                      <a:pt x="2956502" y="535894"/>
                      <a:pt x="2955490" y="575868"/>
                      <a:pt x="2954478" y="616226"/>
                    </a:cubicBezTo>
                    <a:cubicBezTo>
                      <a:pt x="2955490" y="655432"/>
                      <a:pt x="2956502" y="695022"/>
                      <a:pt x="2957514" y="734226"/>
                    </a:cubicBezTo>
                    <a:cubicBezTo>
                      <a:pt x="2963584" y="774584"/>
                      <a:pt x="2969657" y="814558"/>
                      <a:pt x="2975727" y="854918"/>
                    </a:cubicBezTo>
                    <a:lnTo>
                      <a:pt x="3003048" y="970227"/>
                    </a:lnTo>
                    <a:lnTo>
                      <a:pt x="3030369" y="1085537"/>
                    </a:lnTo>
                    <a:cubicBezTo>
                      <a:pt x="3041498" y="1118591"/>
                      <a:pt x="3052629" y="1151264"/>
                      <a:pt x="3063760" y="1184318"/>
                    </a:cubicBezTo>
                    <a:cubicBezTo>
                      <a:pt x="3074891" y="1214683"/>
                      <a:pt x="3085685" y="1244663"/>
                      <a:pt x="3096814" y="1275028"/>
                    </a:cubicBezTo>
                    <a:cubicBezTo>
                      <a:pt x="3105921" y="1299628"/>
                      <a:pt x="3115029" y="1324611"/>
                      <a:pt x="3124135" y="1349210"/>
                    </a:cubicBezTo>
                    <a:cubicBezTo>
                      <a:pt x="3133242" y="1369197"/>
                      <a:pt x="3142348" y="1389570"/>
                      <a:pt x="3151456" y="1409557"/>
                    </a:cubicBezTo>
                    <a:lnTo>
                      <a:pt x="3169669" y="1445302"/>
                    </a:lnTo>
                    <a:lnTo>
                      <a:pt x="3172704" y="1453374"/>
                    </a:lnTo>
                    <a:lnTo>
                      <a:pt x="3260737" y="1642865"/>
                    </a:lnTo>
                    <a:cubicBezTo>
                      <a:pt x="3283000" y="1701289"/>
                      <a:pt x="3304922" y="1760098"/>
                      <a:pt x="3327184" y="1818521"/>
                    </a:cubicBezTo>
                    <a:lnTo>
                      <a:pt x="3372718" y="1983413"/>
                    </a:lnTo>
                    <a:cubicBezTo>
                      <a:pt x="3377777" y="2034534"/>
                      <a:pt x="3382836" y="2086039"/>
                      <a:pt x="3387897" y="2137159"/>
                    </a:cubicBezTo>
                    <a:cubicBezTo>
                      <a:pt x="3389920" y="2185589"/>
                      <a:pt x="3391944" y="2234403"/>
                      <a:pt x="3393967" y="2282834"/>
                    </a:cubicBezTo>
                    <a:cubicBezTo>
                      <a:pt x="3389920" y="2325883"/>
                      <a:pt x="3385873" y="2368546"/>
                      <a:pt x="3381824" y="2411595"/>
                    </a:cubicBezTo>
                    <a:cubicBezTo>
                      <a:pt x="3374742" y="2453876"/>
                      <a:pt x="3367658" y="2495771"/>
                      <a:pt x="3360576" y="2538052"/>
                    </a:cubicBezTo>
                    <a:cubicBezTo>
                      <a:pt x="3349445" y="2574566"/>
                      <a:pt x="3338315" y="2611465"/>
                      <a:pt x="3327184" y="2647980"/>
                    </a:cubicBezTo>
                    <a:cubicBezTo>
                      <a:pt x="3316053" y="2679115"/>
                      <a:pt x="3305260" y="2709864"/>
                      <a:pt x="3294129" y="2740997"/>
                    </a:cubicBezTo>
                    <a:lnTo>
                      <a:pt x="3257702" y="2820945"/>
                    </a:lnTo>
                    <a:lnTo>
                      <a:pt x="3218238" y="2892052"/>
                    </a:lnTo>
                    <a:lnTo>
                      <a:pt x="3178777" y="2947017"/>
                    </a:lnTo>
                    <a:cubicBezTo>
                      <a:pt x="3169669" y="2959700"/>
                      <a:pt x="3160563" y="2972770"/>
                      <a:pt x="3151456" y="2985453"/>
                    </a:cubicBezTo>
                    <a:lnTo>
                      <a:pt x="3130207" y="3007362"/>
                    </a:lnTo>
                    <a:cubicBezTo>
                      <a:pt x="3128182" y="3010053"/>
                      <a:pt x="3126158" y="3013128"/>
                      <a:pt x="3124135" y="3015819"/>
                    </a:cubicBezTo>
                    <a:lnTo>
                      <a:pt x="3009118" y="3131128"/>
                    </a:lnTo>
                    <a:lnTo>
                      <a:pt x="2881961" y="3227218"/>
                    </a:lnTo>
                    <a:lnTo>
                      <a:pt x="2733216" y="3306782"/>
                    </a:lnTo>
                    <a:lnTo>
                      <a:pt x="2584808" y="3367127"/>
                    </a:lnTo>
                    <a:lnTo>
                      <a:pt x="2430328" y="3422092"/>
                    </a:lnTo>
                    <a:lnTo>
                      <a:pt x="2275850" y="3455146"/>
                    </a:lnTo>
                    <a:lnTo>
                      <a:pt x="2127104" y="3485128"/>
                    </a:lnTo>
                    <a:lnTo>
                      <a:pt x="1987804" y="3504345"/>
                    </a:lnTo>
                    <a:lnTo>
                      <a:pt x="1863680" y="3520873"/>
                    </a:lnTo>
                    <a:lnTo>
                      <a:pt x="1757433" y="3526255"/>
                    </a:lnTo>
                    <a:close/>
                    <a:moveTo>
                      <a:pt x="158924" y="3930462"/>
                    </a:moveTo>
                    <a:cubicBezTo>
                      <a:pt x="110443" y="3915731"/>
                      <a:pt x="0" y="3866001"/>
                      <a:pt x="0" y="3786484"/>
                    </a:cubicBezTo>
                    <a:cubicBezTo>
                      <a:pt x="0" y="3760641"/>
                      <a:pt x="7516" y="3736388"/>
                      <a:pt x="22839" y="3716534"/>
                    </a:cubicBezTo>
                    <a:cubicBezTo>
                      <a:pt x="42033" y="3685525"/>
                      <a:pt x="80608" y="3634905"/>
                      <a:pt x="115165" y="3600437"/>
                    </a:cubicBezTo>
                    <a:lnTo>
                      <a:pt x="230182" y="3509727"/>
                    </a:lnTo>
                    <a:lnTo>
                      <a:pt x="363411" y="3435929"/>
                    </a:lnTo>
                    <a:lnTo>
                      <a:pt x="503049" y="3375199"/>
                    </a:lnTo>
                    <a:lnTo>
                      <a:pt x="645387" y="3326000"/>
                    </a:lnTo>
                    <a:lnTo>
                      <a:pt x="787724" y="3290254"/>
                    </a:lnTo>
                    <a:lnTo>
                      <a:pt x="930059" y="3265655"/>
                    </a:lnTo>
                    <a:lnTo>
                      <a:pt x="1069699" y="3246438"/>
                    </a:lnTo>
                    <a:lnTo>
                      <a:pt x="1196856" y="3235290"/>
                    </a:lnTo>
                    <a:lnTo>
                      <a:pt x="1306140" y="3229909"/>
                    </a:lnTo>
                    <a:lnTo>
                      <a:pt x="1322155" y="3229909"/>
                    </a:lnTo>
                    <a:lnTo>
                      <a:pt x="1387858" y="3520878"/>
                    </a:lnTo>
                    <a:lnTo>
                      <a:pt x="1387763" y="3520873"/>
                    </a:lnTo>
                    <a:lnTo>
                      <a:pt x="1196856" y="3526255"/>
                    </a:lnTo>
                    <a:lnTo>
                      <a:pt x="1024165" y="3545473"/>
                    </a:lnTo>
                    <a:lnTo>
                      <a:pt x="869685" y="3570456"/>
                    </a:lnTo>
                    <a:lnTo>
                      <a:pt x="745225" y="3600437"/>
                    </a:lnTo>
                    <a:lnTo>
                      <a:pt x="633244" y="3641565"/>
                    </a:lnTo>
                    <a:lnTo>
                      <a:pt x="539140" y="3680001"/>
                    </a:lnTo>
                    <a:lnTo>
                      <a:pt x="469658" y="3721127"/>
                    </a:lnTo>
                    <a:lnTo>
                      <a:pt x="408946" y="3759564"/>
                    </a:lnTo>
                    <a:lnTo>
                      <a:pt x="357341" y="3801075"/>
                    </a:lnTo>
                    <a:cubicBezTo>
                      <a:pt x="346210" y="3811837"/>
                      <a:pt x="335079" y="3822985"/>
                      <a:pt x="323949" y="3833747"/>
                    </a:cubicBezTo>
                    <a:cubicBezTo>
                      <a:pt x="316865" y="3842972"/>
                      <a:pt x="310119" y="3852197"/>
                      <a:pt x="303037" y="3861422"/>
                    </a:cubicBezTo>
                    <a:cubicBezTo>
                      <a:pt x="298990" y="3866034"/>
                      <a:pt x="294941" y="3870261"/>
                      <a:pt x="290894" y="3874873"/>
                    </a:cubicBezTo>
                    <a:cubicBezTo>
                      <a:pt x="266876" y="3886379"/>
                      <a:pt x="207406" y="3945193"/>
                      <a:pt x="158924" y="3930462"/>
                    </a:cubicBezTo>
                    <a:close/>
                  </a:path>
                </a:pathLst>
              </a:cu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17" name="Group 16">
              <a:extLst>
                <a:ext uri="{FF2B5EF4-FFF2-40B4-BE49-F238E27FC236}">
                  <a16:creationId xmlns:a16="http://schemas.microsoft.com/office/drawing/2014/main" id="{4CA12AE5-08FC-41BE-8DC9-C6E60F9CDCD8}"/>
                </a:ext>
              </a:extLst>
            </p:cNvPr>
            <p:cNvGrpSpPr/>
            <p:nvPr/>
          </p:nvGrpSpPr>
          <p:grpSpPr>
            <a:xfrm rot="532827">
              <a:off x="2526045" y="950876"/>
              <a:ext cx="3619070" cy="3396495"/>
              <a:chOff x="509678" y="1797347"/>
              <a:chExt cx="2339381" cy="2195507"/>
            </a:xfrm>
          </p:grpSpPr>
          <p:sp>
            <p:nvSpPr>
              <p:cNvPr id="18" name="Rounded Rectangle 16">
                <a:extLst>
                  <a:ext uri="{FF2B5EF4-FFF2-40B4-BE49-F238E27FC236}">
                    <a16:creationId xmlns:a16="http://schemas.microsoft.com/office/drawing/2014/main" id="{F7AA88C6-ED28-4C6C-BC7B-DBE9BD9D2259}"/>
                  </a:ext>
                </a:extLst>
              </p:cNvPr>
              <p:cNvSpPr/>
              <p:nvPr/>
            </p:nvSpPr>
            <p:spPr>
              <a:xfrm rot="18063644">
                <a:off x="1724663" y="2419627"/>
                <a:ext cx="73094" cy="82300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9" name="Rounded Rectangle 17">
                <a:extLst>
                  <a:ext uri="{FF2B5EF4-FFF2-40B4-BE49-F238E27FC236}">
                    <a16:creationId xmlns:a16="http://schemas.microsoft.com/office/drawing/2014/main" id="{87D98759-D966-4D09-ABBF-5E6FA7B1ED90}"/>
                  </a:ext>
                </a:extLst>
              </p:cNvPr>
              <p:cNvSpPr/>
              <p:nvPr/>
            </p:nvSpPr>
            <p:spPr>
              <a:xfrm rot="18060000">
                <a:off x="1820802" y="2253850"/>
                <a:ext cx="73094" cy="73545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ounded Rectangle 18">
                <a:extLst>
                  <a:ext uri="{FF2B5EF4-FFF2-40B4-BE49-F238E27FC236}">
                    <a16:creationId xmlns:a16="http://schemas.microsoft.com/office/drawing/2014/main" id="{BE3F4650-310E-4513-8B22-AF260F2F7D2C}"/>
                  </a:ext>
                </a:extLst>
              </p:cNvPr>
              <p:cNvSpPr/>
              <p:nvPr/>
            </p:nvSpPr>
            <p:spPr>
              <a:xfrm rot="18063644">
                <a:off x="1939567" y="2260617"/>
                <a:ext cx="73094" cy="40274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1" name="Rounded Rectangle 19">
                <a:extLst>
                  <a:ext uri="{FF2B5EF4-FFF2-40B4-BE49-F238E27FC236}">
                    <a16:creationId xmlns:a16="http://schemas.microsoft.com/office/drawing/2014/main" id="{35B5B52B-5EF7-4B88-A426-40F9197449FF}"/>
                  </a:ext>
                </a:extLst>
              </p:cNvPr>
              <p:cNvSpPr/>
              <p:nvPr/>
            </p:nvSpPr>
            <p:spPr>
              <a:xfrm rot="18063644">
                <a:off x="1574952" y="2602544"/>
                <a:ext cx="73094" cy="8054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2" name="Rounded Rectangle 20">
                <a:extLst>
                  <a:ext uri="{FF2B5EF4-FFF2-40B4-BE49-F238E27FC236}">
                    <a16:creationId xmlns:a16="http://schemas.microsoft.com/office/drawing/2014/main" id="{B83FED4C-237E-47FB-ADC0-63E77D77B489}"/>
                  </a:ext>
                </a:extLst>
              </p:cNvPr>
              <p:cNvSpPr/>
              <p:nvPr/>
            </p:nvSpPr>
            <p:spPr>
              <a:xfrm rot="18063644">
                <a:off x="1516856" y="2958046"/>
                <a:ext cx="73094" cy="50141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3" name="Rounded Rectangle 21">
                <a:extLst>
                  <a:ext uri="{FF2B5EF4-FFF2-40B4-BE49-F238E27FC236}">
                    <a16:creationId xmlns:a16="http://schemas.microsoft.com/office/drawing/2014/main" id="{0F88870A-0E78-45D2-AB73-53E6CB2684D5}"/>
                  </a:ext>
                </a:extLst>
              </p:cNvPr>
              <p:cNvSpPr/>
              <p:nvPr/>
            </p:nvSpPr>
            <p:spPr>
              <a:xfrm rot="18063644">
                <a:off x="1091076" y="3196078"/>
                <a:ext cx="73094" cy="73540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24" name="Rounded Rectangle 22">
                <a:extLst>
                  <a:ext uri="{FF2B5EF4-FFF2-40B4-BE49-F238E27FC236}">
                    <a16:creationId xmlns:a16="http://schemas.microsoft.com/office/drawing/2014/main" id="{76D940FB-D44F-46E2-9CF2-DF9FA857BAE5}"/>
                  </a:ext>
                </a:extLst>
              </p:cNvPr>
              <p:cNvSpPr/>
              <p:nvPr/>
            </p:nvSpPr>
            <p:spPr>
              <a:xfrm rot="18063644">
                <a:off x="1223216" y="318059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5" name="Rounded Rectangle 23">
                <a:extLst>
                  <a:ext uri="{FF2B5EF4-FFF2-40B4-BE49-F238E27FC236}">
                    <a16:creationId xmlns:a16="http://schemas.microsoft.com/office/drawing/2014/main" id="{150F444D-3135-4FE4-89A0-64C29BC4817B}"/>
                  </a:ext>
                </a:extLst>
              </p:cNvPr>
              <p:cNvSpPr/>
              <p:nvPr/>
            </p:nvSpPr>
            <p:spPr>
              <a:xfrm rot="18063644">
                <a:off x="2321860" y="1676143"/>
                <a:ext cx="73094" cy="73545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6" name="Rounded Rectangle 24">
                <a:extLst>
                  <a:ext uri="{FF2B5EF4-FFF2-40B4-BE49-F238E27FC236}">
                    <a16:creationId xmlns:a16="http://schemas.microsoft.com/office/drawing/2014/main" id="{56F9559F-2A21-4A75-9968-7DDEC6296390}"/>
                  </a:ext>
                </a:extLst>
              </p:cNvPr>
              <p:cNvSpPr/>
              <p:nvPr/>
            </p:nvSpPr>
            <p:spPr>
              <a:xfrm rot="18063644">
                <a:off x="2213789" y="195382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7" name="Oval 39">
                <a:extLst>
                  <a:ext uri="{FF2B5EF4-FFF2-40B4-BE49-F238E27FC236}">
                    <a16:creationId xmlns:a16="http://schemas.microsoft.com/office/drawing/2014/main" id="{62145253-1296-4A0E-A942-34785C4C3BCD}"/>
                  </a:ext>
                </a:extLst>
              </p:cNvPr>
              <p:cNvSpPr/>
              <p:nvPr/>
            </p:nvSpPr>
            <p:spPr>
              <a:xfrm rot="15291151" flipH="1">
                <a:off x="640729" y="1666296"/>
                <a:ext cx="1650865" cy="1912967"/>
              </a:xfrm>
              <a:custGeom>
                <a:avLst/>
                <a:gdLst/>
                <a:ahLst/>
                <a:cxnLst/>
                <a:rect l="l" t="t" r="r" b="b"/>
                <a:pathLst>
                  <a:path w="1777921" h="2274057">
                    <a:moveTo>
                      <a:pt x="1535931" y="0"/>
                    </a:moveTo>
                    <a:cubicBezTo>
                      <a:pt x="1583748" y="0"/>
                      <a:pt x="1622512" y="36012"/>
                      <a:pt x="1622512" y="80435"/>
                    </a:cubicBezTo>
                    <a:cubicBezTo>
                      <a:pt x="1622512" y="91693"/>
                      <a:pt x="1620023" y="102411"/>
                      <a:pt x="1615448" y="112103"/>
                    </a:cubicBezTo>
                    <a:lnTo>
                      <a:pt x="1616074" y="113399"/>
                    </a:lnTo>
                    <a:lnTo>
                      <a:pt x="1584270" y="165850"/>
                    </a:lnTo>
                    <a:lnTo>
                      <a:pt x="1565188" y="222968"/>
                    </a:lnTo>
                    <a:cubicBezTo>
                      <a:pt x="1559887" y="244082"/>
                      <a:pt x="1554587" y="265418"/>
                      <a:pt x="1549286" y="286532"/>
                    </a:cubicBezTo>
                    <a:cubicBezTo>
                      <a:pt x="1548756" y="309868"/>
                      <a:pt x="1548226" y="332982"/>
                      <a:pt x="1547696" y="356318"/>
                    </a:cubicBezTo>
                    <a:cubicBezTo>
                      <a:pt x="1548226" y="378988"/>
                      <a:pt x="1548756" y="401880"/>
                      <a:pt x="1549286" y="424549"/>
                    </a:cubicBezTo>
                    <a:cubicBezTo>
                      <a:pt x="1552466" y="447885"/>
                      <a:pt x="1555647" y="470999"/>
                      <a:pt x="1558827" y="494336"/>
                    </a:cubicBezTo>
                    <a:lnTo>
                      <a:pt x="1573139" y="561011"/>
                    </a:lnTo>
                    <a:lnTo>
                      <a:pt x="1587451" y="627686"/>
                    </a:lnTo>
                    <a:cubicBezTo>
                      <a:pt x="1593281" y="646799"/>
                      <a:pt x="1599112" y="665691"/>
                      <a:pt x="1604943" y="684804"/>
                    </a:cubicBezTo>
                    <a:cubicBezTo>
                      <a:pt x="1610774" y="702362"/>
                      <a:pt x="1616428" y="719697"/>
                      <a:pt x="1622258" y="737255"/>
                    </a:cubicBezTo>
                    <a:cubicBezTo>
                      <a:pt x="1627029" y="751479"/>
                      <a:pt x="1631800" y="765925"/>
                      <a:pt x="1636570" y="780149"/>
                    </a:cubicBezTo>
                    <a:cubicBezTo>
                      <a:pt x="1641341" y="791706"/>
                      <a:pt x="1646111" y="803486"/>
                      <a:pt x="1650882" y="815043"/>
                    </a:cubicBezTo>
                    <a:lnTo>
                      <a:pt x="1660423" y="835712"/>
                    </a:lnTo>
                    <a:lnTo>
                      <a:pt x="1662013" y="840379"/>
                    </a:lnTo>
                    <a:lnTo>
                      <a:pt x="1708129" y="949948"/>
                    </a:lnTo>
                    <a:cubicBezTo>
                      <a:pt x="1719791" y="983730"/>
                      <a:pt x="1731275" y="1017735"/>
                      <a:pt x="1742937" y="1051517"/>
                    </a:cubicBezTo>
                    <a:lnTo>
                      <a:pt x="1766790" y="1146862"/>
                    </a:lnTo>
                    <a:cubicBezTo>
                      <a:pt x="1769440" y="1176421"/>
                      <a:pt x="1772090" y="1206203"/>
                      <a:pt x="1774741" y="1235762"/>
                    </a:cubicBezTo>
                    <a:cubicBezTo>
                      <a:pt x="1775801" y="1263765"/>
                      <a:pt x="1776861" y="1291991"/>
                      <a:pt x="1777921" y="1319995"/>
                    </a:cubicBezTo>
                    <a:cubicBezTo>
                      <a:pt x="1775801" y="1344887"/>
                      <a:pt x="1773681" y="1369556"/>
                      <a:pt x="1771560" y="1394448"/>
                    </a:cubicBezTo>
                    <a:cubicBezTo>
                      <a:pt x="1767850" y="1418896"/>
                      <a:pt x="1764139" y="1443121"/>
                      <a:pt x="1760429" y="1467569"/>
                    </a:cubicBezTo>
                    <a:cubicBezTo>
                      <a:pt x="1754598" y="1488682"/>
                      <a:pt x="1748768" y="1510018"/>
                      <a:pt x="1742937" y="1531132"/>
                    </a:cubicBezTo>
                    <a:cubicBezTo>
                      <a:pt x="1737106" y="1549135"/>
                      <a:pt x="1731452" y="1566915"/>
                      <a:pt x="1725621" y="1584917"/>
                    </a:cubicBezTo>
                    <a:lnTo>
                      <a:pt x="1706539" y="1631145"/>
                    </a:lnTo>
                    <a:lnTo>
                      <a:pt x="1685866" y="1672261"/>
                    </a:lnTo>
                    <a:lnTo>
                      <a:pt x="1665194" y="1704043"/>
                    </a:lnTo>
                    <a:cubicBezTo>
                      <a:pt x="1660423" y="1711377"/>
                      <a:pt x="1655653" y="1718934"/>
                      <a:pt x="1650882" y="1726268"/>
                    </a:cubicBezTo>
                    <a:lnTo>
                      <a:pt x="1639751" y="1738936"/>
                    </a:lnTo>
                    <a:cubicBezTo>
                      <a:pt x="1638690" y="1740492"/>
                      <a:pt x="1637630" y="1742270"/>
                      <a:pt x="1636570" y="1743826"/>
                    </a:cubicBezTo>
                    <a:lnTo>
                      <a:pt x="1576319" y="1810501"/>
                    </a:lnTo>
                    <a:lnTo>
                      <a:pt x="1509708" y="1866063"/>
                    </a:lnTo>
                    <a:lnTo>
                      <a:pt x="1431788" y="1912069"/>
                    </a:lnTo>
                    <a:lnTo>
                      <a:pt x="1354045" y="1946962"/>
                    </a:lnTo>
                    <a:lnTo>
                      <a:pt x="1273121" y="1978744"/>
                    </a:lnTo>
                    <a:lnTo>
                      <a:pt x="1192198" y="1997857"/>
                    </a:lnTo>
                    <a:lnTo>
                      <a:pt x="1114278" y="2015193"/>
                    </a:lnTo>
                    <a:lnTo>
                      <a:pt x="1041306" y="2026305"/>
                    </a:lnTo>
                    <a:lnTo>
                      <a:pt x="976284" y="2035862"/>
                    </a:lnTo>
                    <a:lnTo>
                      <a:pt x="920627" y="2038974"/>
                    </a:lnTo>
                    <a:lnTo>
                      <a:pt x="881049" y="2042307"/>
                    </a:lnTo>
                    <a:lnTo>
                      <a:pt x="850835" y="2042307"/>
                    </a:lnTo>
                    <a:lnTo>
                      <a:pt x="842884" y="2042307"/>
                    </a:lnTo>
                    <a:lnTo>
                      <a:pt x="726976" y="2035862"/>
                    </a:lnTo>
                    <a:lnTo>
                      <a:pt x="626970" y="2038974"/>
                    </a:lnTo>
                    <a:lnTo>
                      <a:pt x="536506" y="2050086"/>
                    </a:lnTo>
                    <a:lnTo>
                      <a:pt x="455582" y="2064532"/>
                    </a:lnTo>
                    <a:lnTo>
                      <a:pt x="390384" y="2081868"/>
                    </a:lnTo>
                    <a:lnTo>
                      <a:pt x="331723" y="2105649"/>
                    </a:lnTo>
                    <a:lnTo>
                      <a:pt x="282427" y="2127874"/>
                    </a:lnTo>
                    <a:lnTo>
                      <a:pt x="246029" y="2151654"/>
                    </a:lnTo>
                    <a:lnTo>
                      <a:pt x="214225" y="2173879"/>
                    </a:lnTo>
                    <a:lnTo>
                      <a:pt x="187192" y="2197882"/>
                    </a:lnTo>
                    <a:cubicBezTo>
                      <a:pt x="181361" y="2204105"/>
                      <a:pt x="175530" y="2210551"/>
                      <a:pt x="169700" y="2216774"/>
                    </a:cubicBezTo>
                    <a:cubicBezTo>
                      <a:pt x="165989" y="2222108"/>
                      <a:pt x="162455" y="2227442"/>
                      <a:pt x="158745" y="2232776"/>
                    </a:cubicBezTo>
                    <a:cubicBezTo>
                      <a:pt x="156625" y="2235443"/>
                      <a:pt x="154504" y="2237887"/>
                      <a:pt x="152384" y="2240554"/>
                    </a:cubicBezTo>
                    <a:cubicBezTo>
                      <a:pt x="139802" y="2247207"/>
                      <a:pt x="108649" y="2281215"/>
                      <a:pt x="83252" y="2272697"/>
                    </a:cubicBezTo>
                    <a:cubicBezTo>
                      <a:pt x="57855" y="2264179"/>
                      <a:pt x="0" y="2235424"/>
                      <a:pt x="0" y="2189445"/>
                    </a:cubicBezTo>
                    <a:cubicBezTo>
                      <a:pt x="0" y="2174502"/>
                      <a:pt x="3937" y="2160478"/>
                      <a:pt x="11964" y="2148998"/>
                    </a:cubicBezTo>
                    <a:cubicBezTo>
                      <a:pt x="22019" y="2131068"/>
                      <a:pt x="42226" y="2101798"/>
                      <a:pt x="60329" y="2081868"/>
                    </a:cubicBezTo>
                    <a:lnTo>
                      <a:pt x="120580" y="2029417"/>
                    </a:lnTo>
                    <a:lnTo>
                      <a:pt x="190372" y="1986745"/>
                    </a:lnTo>
                    <a:lnTo>
                      <a:pt x="263521" y="1951629"/>
                    </a:lnTo>
                    <a:lnTo>
                      <a:pt x="338084" y="1923181"/>
                    </a:lnTo>
                    <a:lnTo>
                      <a:pt x="412647" y="1902512"/>
                    </a:lnTo>
                    <a:lnTo>
                      <a:pt x="487209" y="1888288"/>
                    </a:lnTo>
                    <a:lnTo>
                      <a:pt x="560359" y="1877176"/>
                    </a:lnTo>
                    <a:lnTo>
                      <a:pt x="626970" y="1870730"/>
                    </a:lnTo>
                    <a:lnTo>
                      <a:pt x="684218" y="1867619"/>
                    </a:lnTo>
                    <a:lnTo>
                      <a:pt x="733337" y="1867619"/>
                    </a:lnTo>
                    <a:lnTo>
                      <a:pt x="771502" y="1867619"/>
                    </a:lnTo>
                    <a:lnTo>
                      <a:pt x="796768" y="1870730"/>
                    </a:lnTo>
                    <a:lnTo>
                      <a:pt x="804719" y="1870730"/>
                    </a:lnTo>
                    <a:lnTo>
                      <a:pt x="917447" y="1873842"/>
                    </a:lnTo>
                    <a:lnTo>
                      <a:pt x="1022223" y="1867619"/>
                    </a:lnTo>
                    <a:lnTo>
                      <a:pt x="1114278" y="1853395"/>
                    </a:lnTo>
                    <a:lnTo>
                      <a:pt x="1195378" y="1834281"/>
                    </a:lnTo>
                    <a:lnTo>
                      <a:pt x="1263580" y="1807167"/>
                    </a:lnTo>
                    <a:lnTo>
                      <a:pt x="1325421" y="1781830"/>
                    </a:lnTo>
                    <a:lnTo>
                      <a:pt x="1376308" y="1753382"/>
                    </a:lnTo>
                    <a:lnTo>
                      <a:pt x="1420656" y="1724712"/>
                    </a:lnTo>
                    <a:lnTo>
                      <a:pt x="1452460" y="1694486"/>
                    </a:lnTo>
                    <a:lnTo>
                      <a:pt x="1477904" y="1672261"/>
                    </a:lnTo>
                    <a:lnTo>
                      <a:pt x="1495396" y="1651592"/>
                    </a:lnTo>
                    <a:cubicBezTo>
                      <a:pt x="1499106" y="1647814"/>
                      <a:pt x="1502817" y="1644258"/>
                      <a:pt x="1506527" y="1640479"/>
                    </a:cubicBezTo>
                    <a:cubicBezTo>
                      <a:pt x="1507587" y="1639368"/>
                      <a:pt x="1508647" y="1638479"/>
                      <a:pt x="1509708" y="1637368"/>
                    </a:cubicBezTo>
                    <a:lnTo>
                      <a:pt x="1549286" y="1567581"/>
                    </a:lnTo>
                    <a:lnTo>
                      <a:pt x="1579500" y="1496017"/>
                    </a:lnTo>
                    <a:cubicBezTo>
                      <a:pt x="1585330" y="1471125"/>
                      <a:pt x="1591161" y="1446455"/>
                      <a:pt x="1596992" y="1421563"/>
                    </a:cubicBezTo>
                    <a:cubicBezTo>
                      <a:pt x="1599642" y="1396226"/>
                      <a:pt x="1602292" y="1370668"/>
                      <a:pt x="1604943" y="1345331"/>
                    </a:cubicBezTo>
                    <a:lnTo>
                      <a:pt x="1604943" y="1270655"/>
                    </a:lnTo>
                    <a:lnTo>
                      <a:pt x="1596992" y="1199313"/>
                    </a:lnTo>
                    <a:cubicBezTo>
                      <a:pt x="1592751" y="1174865"/>
                      <a:pt x="1588511" y="1150640"/>
                      <a:pt x="1584270" y="1126193"/>
                    </a:cubicBezTo>
                    <a:cubicBezTo>
                      <a:pt x="1579500" y="1105079"/>
                      <a:pt x="1574729" y="1083743"/>
                      <a:pt x="1569958" y="1062629"/>
                    </a:cubicBezTo>
                    <a:cubicBezTo>
                      <a:pt x="1564128" y="1042627"/>
                      <a:pt x="1558297" y="1022402"/>
                      <a:pt x="1552466" y="1002399"/>
                    </a:cubicBezTo>
                    <a:lnTo>
                      <a:pt x="1533384" y="949948"/>
                    </a:lnTo>
                    <a:cubicBezTo>
                      <a:pt x="1528083" y="935724"/>
                      <a:pt x="1522959" y="921278"/>
                      <a:pt x="1517659" y="907054"/>
                    </a:cubicBezTo>
                    <a:cubicBezTo>
                      <a:pt x="1512888" y="896608"/>
                      <a:pt x="1508117" y="885940"/>
                      <a:pt x="1503347" y="875495"/>
                    </a:cubicBezTo>
                    <a:lnTo>
                      <a:pt x="1495396" y="854825"/>
                    </a:lnTo>
                    <a:cubicBezTo>
                      <a:pt x="1493276" y="853270"/>
                      <a:pt x="1491155" y="851492"/>
                      <a:pt x="1489035" y="849936"/>
                    </a:cubicBezTo>
                    <a:lnTo>
                      <a:pt x="1446100" y="734144"/>
                    </a:lnTo>
                    <a:lnTo>
                      <a:pt x="1414296" y="629242"/>
                    </a:lnTo>
                    <a:cubicBezTo>
                      <a:pt x="1407405" y="597015"/>
                      <a:pt x="1400691" y="564789"/>
                      <a:pt x="1393800" y="532563"/>
                    </a:cubicBezTo>
                    <a:lnTo>
                      <a:pt x="1382668" y="445218"/>
                    </a:lnTo>
                    <a:cubicBezTo>
                      <a:pt x="1381608" y="418326"/>
                      <a:pt x="1380548" y="391212"/>
                      <a:pt x="1379488" y="364319"/>
                    </a:cubicBezTo>
                    <a:cubicBezTo>
                      <a:pt x="1380548" y="340539"/>
                      <a:pt x="1381608" y="316536"/>
                      <a:pt x="1382668" y="292755"/>
                    </a:cubicBezTo>
                    <a:cubicBezTo>
                      <a:pt x="1385319" y="271641"/>
                      <a:pt x="1387969" y="250305"/>
                      <a:pt x="1390619" y="229191"/>
                    </a:cubicBezTo>
                    <a:cubicBezTo>
                      <a:pt x="1394860" y="210745"/>
                      <a:pt x="1399100" y="192076"/>
                      <a:pt x="1403341" y="173629"/>
                    </a:cubicBezTo>
                    <a:cubicBezTo>
                      <a:pt x="1408112" y="158294"/>
                      <a:pt x="1412705" y="142958"/>
                      <a:pt x="1417476" y="127623"/>
                    </a:cubicBezTo>
                    <a:lnTo>
                      <a:pt x="1434968" y="89618"/>
                    </a:lnTo>
                    <a:lnTo>
                      <a:pt x="1449280" y="60948"/>
                    </a:lnTo>
                    <a:lnTo>
                      <a:pt x="1456101" y="49373"/>
                    </a:lnTo>
                    <a:cubicBezTo>
                      <a:pt x="1456198" y="49028"/>
                      <a:pt x="1456346" y="48707"/>
                      <a:pt x="1456642" y="48454"/>
                    </a:cubicBezTo>
                    <a:cubicBezTo>
                      <a:pt x="1457894" y="46305"/>
                      <a:pt x="1459153" y="44168"/>
                      <a:pt x="1460411" y="42057"/>
                    </a:cubicBezTo>
                    <a:lnTo>
                      <a:pt x="1469953" y="26055"/>
                    </a:lnTo>
                    <a:cubicBezTo>
                      <a:pt x="1470483" y="25610"/>
                      <a:pt x="1471013" y="24944"/>
                      <a:pt x="1471543" y="24499"/>
                    </a:cubicBezTo>
                    <a:lnTo>
                      <a:pt x="1474027" y="24499"/>
                    </a:lnTo>
                    <a:cubicBezTo>
                      <a:pt x="1489607" y="9327"/>
                      <a:pt x="1511597" y="0"/>
                      <a:pt x="1535931" y="0"/>
                    </a:cubicBezTo>
                    <a:close/>
                  </a:path>
                </a:pathLst>
              </a:cu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8" name="Oval 39">
                <a:extLst>
                  <a:ext uri="{FF2B5EF4-FFF2-40B4-BE49-F238E27FC236}">
                    <a16:creationId xmlns:a16="http://schemas.microsoft.com/office/drawing/2014/main" id="{C65563E3-360D-42FC-A090-8DA156028DA3}"/>
                  </a:ext>
                </a:extLst>
              </p:cNvPr>
              <p:cNvSpPr/>
              <p:nvPr/>
            </p:nvSpPr>
            <p:spPr>
              <a:xfrm flipH="1" flipV="1">
                <a:off x="1198193" y="2079887"/>
                <a:ext cx="1650866" cy="1912967"/>
              </a:xfrm>
              <a:custGeom>
                <a:avLst/>
                <a:gdLst/>
                <a:ahLst/>
                <a:cxnLst/>
                <a:rect l="l" t="t" r="r" b="b"/>
                <a:pathLst>
                  <a:path w="3393967" h="3932814">
                    <a:moveTo>
                      <a:pt x="1745685" y="3527152"/>
                    </a:moveTo>
                    <a:lnTo>
                      <a:pt x="1657171" y="3238316"/>
                    </a:lnTo>
                    <a:lnTo>
                      <a:pt x="1751363" y="3240672"/>
                    </a:lnTo>
                    <a:lnTo>
                      <a:pt x="1951375" y="3229909"/>
                    </a:lnTo>
                    <a:lnTo>
                      <a:pt x="2127104" y="3205310"/>
                    </a:lnTo>
                    <a:lnTo>
                      <a:pt x="2281920" y="3172254"/>
                    </a:lnTo>
                    <a:lnTo>
                      <a:pt x="2412114" y="3125362"/>
                    </a:lnTo>
                    <a:lnTo>
                      <a:pt x="2530166" y="3081544"/>
                    </a:lnTo>
                    <a:lnTo>
                      <a:pt x="2627307" y="3032345"/>
                    </a:lnTo>
                    <a:lnTo>
                      <a:pt x="2711965" y="2982762"/>
                    </a:lnTo>
                    <a:lnTo>
                      <a:pt x="2772677" y="2930489"/>
                    </a:lnTo>
                    <a:lnTo>
                      <a:pt x="2821249" y="2892052"/>
                    </a:lnTo>
                    <a:lnTo>
                      <a:pt x="2854640" y="2856307"/>
                    </a:lnTo>
                    <a:cubicBezTo>
                      <a:pt x="2861722" y="2849773"/>
                      <a:pt x="2868807" y="2843623"/>
                      <a:pt x="2875889" y="2837088"/>
                    </a:cubicBezTo>
                    <a:cubicBezTo>
                      <a:pt x="2877912" y="2835166"/>
                      <a:pt x="2879936" y="2833629"/>
                      <a:pt x="2881961" y="2831707"/>
                    </a:cubicBezTo>
                    <a:lnTo>
                      <a:pt x="2957514" y="2711016"/>
                    </a:lnTo>
                    <a:lnTo>
                      <a:pt x="3015191" y="2587251"/>
                    </a:lnTo>
                    <a:cubicBezTo>
                      <a:pt x="3026320" y="2544202"/>
                      <a:pt x="3037451" y="2501537"/>
                      <a:pt x="3048582" y="2458489"/>
                    </a:cubicBezTo>
                    <a:cubicBezTo>
                      <a:pt x="3053641" y="2414670"/>
                      <a:pt x="3058700" y="2370469"/>
                      <a:pt x="3063760" y="2326651"/>
                    </a:cubicBezTo>
                    <a:lnTo>
                      <a:pt x="3063760" y="2197504"/>
                    </a:lnTo>
                    <a:lnTo>
                      <a:pt x="3048582" y="2074124"/>
                    </a:lnTo>
                    <a:cubicBezTo>
                      <a:pt x="3040486" y="2031843"/>
                      <a:pt x="3032392" y="1989947"/>
                      <a:pt x="3024296" y="1947668"/>
                    </a:cubicBezTo>
                    <a:cubicBezTo>
                      <a:pt x="3015191" y="1911153"/>
                      <a:pt x="3006083" y="1874254"/>
                      <a:pt x="2996976" y="1837739"/>
                    </a:cubicBezTo>
                    <a:cubicBezTo>
                      <a:pt x="2985846" y="1803147"/>
                      <a:pt x="2974715" y="1768169"/>
                      <a:pt x="2963584" y="1733575"/>
                    </a:cubicBezTo>
                    <a:lnTo>
                      <a:pt x="2927157" y="1642865"/>
                    </a:lnTo>
                    <a:cubicBezTo>
                      <a:pt x="2917038" y="1618266"/>
                      <a:pt x="2907257" y="1593283"/>
                      <a:pt x="2897139" y="1568683"/>
                    </a:cubicBezTo>
                    <a:cubicBezTo>
                      <a:pt x="2888032" y="1550618"/>
                      <a:pt x="2878924" y="1532168"/>
                      <a:pt x="2869818" y="1514104"/>
                    </a:cubicBezTo>
                    <a:lnTo>
                      <a:pt x="2854640" y="1478357"/>
                    </a:lnTo>
                    <a:cubicBezTo>
                      <a:pt x="2850593" y="1475668"/>
                      <a:pt x="2846544" y="1472593"/>
                      <a:pt x="2842497" y="1469902"/>
                    </a:cubicBezTo>
                    <a:lnTo>
                      <a:pt x="2760536" y="1269648"/>
                    </a:lnTo>
                    <a:lnTo>
                      <a:pt x="2699824" y="1088228"/>
                    </a:lnTo>
                    <a:cubicBezTo>
                      <a:pt x="2686670" y="1032494"/>
                      <a:pt x="2673853" y="976761"/>
                      <a:pt x="2660698" y="921029"/>
                    </a:cubicBezTo>
                    <a:lnTo>
                      <a:pt x="2639448" y="769972"/>
                    </a:lnTo>
                    <a:cubicBezTo>
                      <a:pt x="2637424" y="723464"/>
                      <a:pt x="2635401" y="676573"/>
                      <a:pt x="2633377" y="630063"/>
                    </a:cubicBezTo>
                    <a:cubicBezTo>
                      <a:pt x="2635401" y="588937"/>
                      <a:pt x="2637424" y="547426"/>
                      <a:pt x="2639448" y="506298"/>
                    </a:cubicBezTo>
                    <a:cubicBezTo>
                      <a:pt x="2644508" y="469783"/>
                      <a:pt x="2649567" y="432884"/>
                      <a:pt x="2654626" y="396369"/>
                    </a:cubicBezTo>
                    <a:cubicBezTo>
                      <a:pt x="2662722" y="364468"/>
                      <a:pt x="2670816" y="332182"/>
                      <a:pt x="2678912" y="300279"/>
                    </a:cubicBezTo>
                    <a:cubicBezTo>
                      <a:pt x="2688019" y="273758"/>
                      <a:pt x="2696787" y="247236"/>
                      <a:pt x="2705895" y="220715"/>
                    </a:cubicBezTo>
                    <a:lnTo>
                      <a:pt x="2739286" y="154988"/>
                    </a:lnTo>
                    <a:lnTo>
                      <a:pt x="2766607" y="105405"/>
                    </a:lnTo>
                    <a:lnTo>
                      <a:pt x="2779628" y="85387"/>
                    </a:lnTo>
                    <a:cubicBezTo>
                      <a:pt x="2779813" y="84791"/>
                      <a:pt x="2780096" y="84235"/>
                      <a:pt x="2780661" y="83798"/>
                    </a:cubicBezTo>
                    <a:cubicBezTo>
                      <a:pt x="2783051" y="80081"/>
                      <a:pt x="2785454" y="76386"/>
                      <a:pt x="2787855" y="72735"/>
                    </a:cubicBezTo>
                    <a:lnTo>
                      <a:pt x="2806071" y="45060"/>
                    </a:lnTo>
                    <a:cubicBezTo>
                      <a:pt x="2807082" y="44291"/>
                      <a:pt x="2808094" y="43139"/>
                      <a:pt x="2809106" y="42369"/>
                    </a:cubicBezTo>
                    <a:lnTo>
                      <a:pt x="2813848" y="42369"/>
                    </a:lnTo>
                    <a:cubicBezTo>
                      <a:pt x="2843589" y="16131"/>
                      <a:pt x="2885567" y="0"/>
                      <a:pt x="2932020" y="0"/>
                    </a:cubicBezTo>
                    <a:cubicBezTo>
                      <a:pt x="3023300" y="0"/>
                      <a:pt x="3097299" y="62280"/>
                      <a:pt x="3097299" y="139107"/>
                    </a:cubicBezTo>
                    <a:cubicBezTo>
                      <a:pt x="3097299" y="158577"/>
                      <a:pt x="3092547" y="177113"/>
                      <a:pt x="3083814" y="193874"/>
                    </a:cubicBezTo>
                    <a:lnTo>
                      <a:pt x="3085009" y="196115"/>
                    </a:lnTo>
                    <a:lnTo>
                      <a:pt x="3024296" y="286826"/>
                    </a:lnTo>
                    <a:lnTo>
                      <a:pt x="2987870" y="385607"/>
                    </a:lnTo>
                    <a:cubicBezTo>
                      <a:pt x="2977750" y="422122"/>
                      <a:pt x="2967633" y="459021"/>
                      <a:pt x="2957514" y="495536"/>
                    </a:cubicBezTo>
                    <a:cubicBezTo>
                      <a:pt x="2956502" y="535894"/>
                      <a:pt x="2955490" y="575868"/>
                      <a:pt x="2954478" y="616226"/>
                    </a:cubicBezTo>
                    <a:cubicBezTo>
                      <a:pt x="2955490" y="655432"/>
                      <a:pt x="2956502" y="695022"/>
                      <a:pt x="2957514" y="734226"/>
                    </a:cubicBezTo>
                    <a:cubicBezTo>
                      <a:pt x="2963584" y="774584"/>
                      <a:pt x="2969657" y="814558"/>
                      <a:pt x="2975727" y="854918"/>
                    </a:cubicBezTo>
                    <a:lnTo>
                      <a:pt x="3003048" y="970227"/>
                    </a:lnTo>
                    <a:lnTo>
                      <a:pt x="3030369" y="1085537"/>
                    </a:lnTo>
                    <a:cubicBezTo>
                      <a:pt x="3041498" y="1118591"/>
                      <a:pt x="3052629" y="1151264"/>
                      <a:pt x="3063760" y="1184318"/>
                    </a:cubicBezTo>
                    <a:cubicBezTo>
                      <a:pt x="3074891" y="1214683"/>
                      <a:pt x="3085685" y="1244663"/>
                      <a:pt x="3096814" y="1275028"/>
                    </a:cubicBezTo>
                    <a:cubicBezTo>
                      <a:pt x="3105921" y="1299628"/>
                      <a:pt x="3115029" y="1324611"/>
                      <a:pt x="3124135" y="1349210"/>
                    </a:cubicBezTo>
                    <a:cubicBezTo>
                      <a:pt x="3133242" y="1369197"/>
                      <a:pt x="3142348" y="1389570"/>
                      <a:pt x="3151456" y="1409557"/>
                    </a:cubicBezTo>
                    <a:lnTo>
                      <a:pt x="3169669" y="1445302"/>
                    </a:lnTo>
                    <a:lnTo>
                      <a:pt x="3172704" y="1453374"/>
                    </a:lnTo>
                    <a:lnTo>
                      <a:pt x="3260737" y="1642865"/>
                    </a:lnTo>
                    <a:cubicBezTo>
                      <a:pt x="3283000" y="1701289"/>
                      <a:pt x="3304922" y="1760098"/>
                      <a:pt x="3327184" y="1818521"/>
                    </a:cubicBezTo>
                    <a:lnTo>
                      <a:pt x="3372718" y="1983413"/>
                    </a:lnTo>
                    <a:cubicBezTo>
                      <a:pt x="3377777" y="2034534"/>
                      <a:pt x="3382836" y="2086039"/>
                      <a:pt x="3387897" y="2137159"/>
                    </a:cubicBezTo>
                    <a:cubicBezTo>
                      <a:pt x="3389920" y="2185589"/>
                      <a:pt x="3391944" y="2234403"/>
                      <a:pt x="3393967" y="2282834"/>
                    </a:cubicBezTo>
                    <a:cubicBezTo>
                      <a:pt x="3389920" y="2325883"/>
                      <a:pt x="3385873" y="2368546"/>
                      <a:pt x="3381824" y="2411595"/>
                    </a:cubicBezTo>
                    <a:cubicBezTo>
                      <a:pt x="3374742" y="2453876"/>
                      <a:pt x="3367658" y="2495771"/>
                      <a:pt x="3360576" y="2538052"/>
                    </a:cubicBezTo>
                    <a:cubicBezTo>
                      <a:pt x="3349445" y="2574566"/>
                      <a:pt x="3338315" y="2611465"/>
                      <a:pt x="3327184" y="2647980"/>
                    </a:cubicBezTo>
                    <a:cubicBezTo>
                      <a:pt x="3316053" y="2679115"/>
                      <a:pt x="3305260" y="2709864"/>
                      <a:pt x="3294129" y="2740997"/>
                    </a:cubicBezTo>
                    <a:lnTo>
                      <a:pt x="3257702" y="2820945"/>
                    </a:lnTo>
                    <a:lnTo>
                      <a:pt x="3218238" y="2892052"/>
                    </a:lnTo>
                    <a:lnTo>
                      <a:pt x="3178777" y="2947017"/>
                    </a:lnTo>
                    <a:cubicBezTo>
                      <a:pt x="3169669" y="2959700"/>
                      <a:pt x="3160563" y="2972770"/>
                      <a:pt x="3151456" y="2985453"/>
                    </a:cubicBezTo>
                    <a:lnTo>
                      <a:pt x="3130207" y="3007362"/>
                    </a:lnTo>
                    <a:cubicBezTo>
                      <a:pt x="3128182" y="3010053"/>
                      <a:pt x="3126158" y="3013128"/>
                      <a:pt x="3124135" y="3015819"/>
                    </a:cubicBezTo>
                    <a:lnTo>
                      <a:pt x="3009118" y="3131128"/>
                    </a:lnTo>
                    <a:lnTo>
                      <a:pt x="2881961" y="3227218"/>
                    </a:lnTo>
                    <a:lnTo>
                      <a:pt x="2733216" y="3306782"/>
                    </a:lnTo>
                    <a:lnTo>
                      <a:pt x="2584808" y="3367127"/>
                    </a:lnTo>
                    <a:lnTo>
                      <a:pt x="2430328" y="3422092"/>
                    </a:lnTo>
                    <a:lnTo>
                      <a:pt x="2275850" y="3455146"/>
                    </a:lnTo>
                    <a:lnTo>
                      <a:pt x="2127104" y="3485128"/>
                    </a:lnTo>
                    <a:lnTo>
                      <a:pt x="1987804" y="3504345"/>
                    </a:lnTo>
                    <a:lnTo>
                      <a:pt x="1863680" y="3520873"/>
                    </a:lnTo>
                    <a:lnTo>
                      <a:pt x="1757433" y="3526255"/>
                    </a:lnTo>
                    <a:close/>
                    <a:moveTo>
                      <a:pt x="158924" y="3930462"/>
                    </a:moveTo>
                    <a:cubicBezTo>
                      <a:pt x="110443" y="3915731"/>
                      <a:pt x="0" y="3866001"/>
                      <a:pt x="0" y="3786484"/>
                    </a:cubicBezTo>
                    <a:cubicBezTo>
                      <a:pt x="0" y="3760641"/>
                      <a:pt x="7516" y="3736388"/>
                      <a:pt x="22839" y="3716534"/>
                    </a:cubicBezTo>
                    <a:cubicBezTo>
                      <a:pt x="42033" y="3685525"/>
                      <a:pt x="80608" y="3634905"/>
                      <a:pt x="115165" y="3600437"/>
                    </a:cubicBezTo>
                    <a:lnTo>
                      <a:pt x="230182" y="3509727"/>
                    </a:lnTo>
                    <a:lnTo>
                      <a:pt x="363411" y="3435929"/>
                    </a:lnTo>
                    <a:lnTo>
                      <a:pt x="503049" y="3375199"/>
                    </a:lnTo>
                    <a:lnTo>
                      <a:pt x="645387" y="3326000"/>
                    </a:lnTo>
                    <a:lnTo>
                      <a:pt x="787724" y="3290254"/>
                    </a:lnTo>
                    <a:lnTo>
                      <a:pt x="930059" y="3265655"/>
                    </a:lnTo>
                    <a:lnTo>
                      <a:pt x="1069699" y="3246438"/>
                    </a:lnTo>
                    <a:lnTo>
                      <a:pt x="1196856" y="3235290"/>
                    </a:lnTo>
                    <a:lnTo>
                      <a:pt x="1306140" y="3229909"/>
                    </a:lnTo>
                    <a:lnTo>
                      <a:pt x="1322155" y="3229909"/>
                    </a:lnTo>
                    <a:lnTo>
                      <a:pt x="1387858" y="3520878"/>
                    </a:lnTo>
                    <a:lnTo>
                      <a:pt x="1387763" y="3520873"/>
                    </a:lnTo>
                    <a:lnTo>
                      <a:pt x="1196856" y="3526255"/>
                    </a:lnTo>
                    <a:lnTo>
                      <a:pt x="1024165" y="3545473"/>
                    </a:lnTo>
                    <a:lnTo>
                      <a:pt x="869685" y="3570456"/>
                    </a:lnTo>
                    <a:lnTo>
                      <a:pt x="745225" y="3600437"/>
                    </a:lnTo>
                    <a:lnTo>
                      <a:pt x="633244" y="3641565"/>
                    </a:lnTo>
                    <a:lnTo>
                      <a:pt x="539140" y="3680001"/>
                    </a:lnTo>
                    <a:lnTo>
                      <a:pt x="469658" y="3721127"/>
                    </a:lnTo>
                    <a:lnTo>
                      <a:pt x="408946" y="3759564"/>
                    </a:lnTo>
                    <a:lnTo>
                      <a:pt x="357341" y="3801075"/>
                    </a:lnTo>
                    <a:cubicBezTo>
                      <a:pt x="346210" y="3811837"/>
                      <a:pt x="335079" y="3822985"/>
                      <a:pt x="323949" y="3833747"/>
                    </a:cubicBezTo>
                    <a:cubicBezTo>
                      <a:pt x="316865" y="3842972"/>
                      <a:pt x="310119" y="3852197"/>
                      <a:pt x="303037" y="3861422"/>
                    </a:cubicBezTo>
                    <a:cubicBezTo>
                      <a:pt x="298990" y="3866034"/>
                      <a:pt x="294941" y="3870261"/>
                      <a:pt x="290894" y="3874873"/>
                    </a:cubicBezTo>
                    <a:cubicBezTo>
                      <a:pt x="266876" y="3886379"/>
                      <a:pt x="207406" y="3945193"/>
                      <a:pt x="158924" y="3930462"/>
                    </a:cubicBezTo>
                    <a:close/>
                  </a:path>
                </a:pathLst>
              </a:cu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9" name="Rounded Rectangle 21">
                <a:extLst>
                  <a:ext uri="{FF2B5EF4-FFF2-40B4-BE49-F238E27FC236}">
                    <a16:creationId xmlns:a16="http://schemas.microsoft.com/office/drawing/2014/main" id="{D5600636-B1C2-4FF9-B818-65856497AA49}"/>
                  </a:ext>
                </a:extLst>
              </p:cNvPr>
              <p:cNvSpPr/>
              <p:nvPr/>
            </p:nvSpPr>
            <p:spPr>
              <a:xfrm rot="18063644">
                <a:off x="1029053" y="3391349"/>
                <a:ext cx="73094" cy="73540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grpSp>
      </p:grpSp>
      <p:grpSp>
        <p:nvGrpSpPr>
          <p:cNvPr id="42" name="Group 41">
            <a:extLst>
              <a:ext uri="{FF2B5EF4-FFF2-40B4-BE49-F238E27FC236}">
                <a16:creationId xmlns:a16="http://schemas.microsoft.com/office/drawing/2014/main" id="{0391955D-7C07-446C-ADC7-BAD6A457601E}"/>
              </a:ext>
            </a:extLst>
          </p:cNvPr>
          <p:cNvGrpSpPr/>
          <p:nvPr/>
        </p:nvGrpSpPr>
        <p:grpSpPr>
          <a:xfrm>
            <a:off x="1038638" y="608027"/>
            <a:ext cx="3861004" cy="5602490"/>
            <a:chOff x="928131" y="447675"/>
            <a:chExt cx="4082018" cy="5923193"/>
          </a:xfrm>
        </p:grpSpPr>
        <p:grpSp>
          <p:nvGrpSpPr>
            <p:cNvPr id="14" name="Group 13">
              <a:extLst>
                <a:ext uri="{FF2B5EF4-FFF2-40B4-BE49-F238E27FC236}">
                  <a16:creationId xmlns:a16="http://schemas.microsoft.com/office/drawing/2014/main" id="{94A102D5-56F8-43E0-96A0-643303B76912}"/>
                </a:ext>
              </a:extLst>
            </p:cNvPr>
            <p:cNvGrpSpPr/>
            <p:nvPr/>
          </p:nvGrpSpPr>
          <p:grpSpPr>
            <a:xfrm flipH="1">
              <a:off x="928131" y="447675"/>
              <a:ext cx="4082018" cy="5923193"/>
              <a:chOff x="3730139" y="0"/>
              <a:chExt cx="4725732" cy="6857251"/>
            </a:xfrm>
          </p:grpSpPr>
          <p:sp>
            <p:nvSpPr>
              <p:cNvPr id="13" name="Freeform: Shape 12">
                <a:extLst>
                  <a:ext uri="{FF2B5EF4-FFF2-40B4-BE49-F238E27FC236}">
                    <a16:creationId xmlns:a16="http://schemas.microsoft.com/office/drawing/2014/main" id="{F0DAE108-5C9B-4D39-B568-97F5375DE1B6}"/>
                  </a:ext>
                </a:extLst>
              </p:cNvPr>
              <p:cNvSpPr/>
              <p:nvPr/>
            </p:nvSpPr>
            <p:spPr>
              <a:xfrm>
                <a:off x="3730139" y="366857"/>
                <a:ext cx="4490643" cy="6490394"/>
              </a:xfrm>
              <a:custGeom>
                <a:avLst/>
                <a:gdLst>
                  <a:gd name="connsiteX0" fmla="*/ 3271027 w 4490643"/>
                  <a:gd name="connsiteY0" fmla="*/ 4794611 h 6490394"/>
                  <a:gd name="connsiteX1" fmla="*/ 3107812 w 4490643"/>
                  <a:gd name="connsiteY1" fmla="*/ 4921888 h 6490394"/>
                  <a:gd name="connsiteX2" fmla="*/ 3226854 w 4490643"/>
                  <a:gd name="connsiteY2" fmla="*/ 5093338 h 6490394"/>
                  <a:gd name="connsiteX3" fmla="*/ 3426754 w 4490643"/>
                  <a:gd name="connsiteY3" fmla="*/ 4993762 h 6490394"/>
                  <a:gd name="connsiteX4" fmla="*/ 3271027 w 4490643"/>
                  <a:gd name="connsiteY4" fmla="*/ 4794611 h 6490394"/>
                  <a:gd name="connsiteX5" fmla="*/ 3507613 w 4490643"/>
                  <a:gd name="connsiteY5" fmla="*/ 0 h 6490394"/>
                  <a:gd name="connsiteX6" fmla="*/ 4341654 w 4490643"/>
                  <a:gd name="connsiteY6" fmla="*/ 947093 h 6490394"/>
                  <a:gd name="connsiteX7" fmla="*/ 3959073 w 4490643"/>
                  <a:gd name="connsiteY7" fmla="*/ 1284003 h 6490394"/>
                  <a:gd name="connsiteX8" fmla="*/ 4349141 w 4490643"/>
                  <a:gd name="connsiteY8" fmla="*/ 1721238 h 6490394"/>
                  <a:gd name="connsiteX9" fmla="*/ 4472675 w 4490643"/>
                  <a:gd name="connsiteY9" fmla="*/ 2031945 h 6490394"/>
                  <a:gd name="connsiteX10" fmla="*/ 4384329 w 4490643"/>
                  <a:gd name="connsiteY10" fmla="*/ 2023709 h 6490394"/>
                  <a:gd name="connsiteX11" fmla="*/ 3870728 w 4490643"/>
                  <a:gd name="connsiteY11" fmla="*/ 2509609 h 6490394"/>
                  <a:gd name="connsiteX12" fmla="*/ 4246570 w 4490643"/>
                  <a:gd name="connsiteY12" fmla="*/ 2922886 h 6490394"/>
                  <a:gd name="connsiteX13" fmla="*/ 4490643 w 4490643"/>
                  <a:gd name="connsiteY13" fmla="*/ 2931870 h 6490394"/>
                  <a:gd name="connsiteX14" fmla="*/ 4484111 w 4490643"/>
                  <a:gd name="connsiteY14" fmla="*/ 2945016 h 6490394"/>
                  <a:gd name="connsiteX15" fmla="*/ 4483898 w 4490643"/>
                  <a:gd name="connsiteY15" fmla="*/ 3077270 h 6490394"/>
                  <a:gd name="connsiteX16" fmla="*/ 3719396 w 4490643"/>
                  <a:gd name="connsiteY16" fmla="*/ 4625553 h 6490394"/>
                  <a:gd name="connsiteX17" fmla="*/ 3650168 w 4490643"/>
                  <a:gd name="connsiteY17" fmla="*/ 4675183 h 6490394"/>
                  <a:gd name="connsiteX18" fmla="*/ 3674204 w 4490643"/>
                  <a:gd name="connsiteY18" fmla="*/ 4787179 h 6490394"/>
                  <a:gd name="connsiteX19" fmla="*/ 3979288 w 4490643"/>
                  <a:gd name="connsiteY19" fmla="*/ 6214875 h 6490394"/>
                  <a:gd name="connsiteX20" fmla="*/ 4017471 w 4490643"/>
                  <a:gd name="connsiteY20" fmla="*/ 6244823 h 6490394"/>
                  <a:gd name="connsiteX21" fmla="*/ 4278764 w 4490643"/>
                  <a:gd name="connsiteY21" fmla="*/ 6244074 h 6490394"/>
                  <a:gd name="connsiteX22" fmla="*/ 4278764 w 4490643"/>
                  <a:gd name="connsiteY22" fmla="*/ 6490394 h 6490394"/>
                  <a:gd name="connsiteX23" fmla="*/ 0 w 4490643"/>
                  <a:gd name="connsiteY23" fmla="*/ 6490394 h 6490394"/>
                  <a:gd name="connsiteX24" fmla="*/ 0 w 4490643"/>
                  <a:gd name="connsiteY24" fmla="*/ 6245572 h 6490394"/>
                  <a:gd name="connsiteX25" fmla="*/ 637135 w 4490643"/>
                  <a:gd name="connsiteY25" fmla="*/ 6244074 h 6490394"/>
                  <a:gd name="connsiteX26" fmla="*/ 637135 w 4490643"/>
                  <a:gd name="connsiteY26" fmla="*/ 5897431 h 6490394"/>
                  <a:gd name="connsiteX27" fmla="*/ 1056402 w 4490643"/>
                  <a:gd name="connsiteY27" fmla="*/ 5897431 h 6490394"/>
                  <a:gd name="connsiteX28" fmla="*/ 422261 w 4490643"/>
                  <a:gd name="connsiteY28" fmla="*/ 5615175 h 6490394"/>
                  <a:gd name="connsiteX29" fmla="*/ 508361 w 4490643"/>
                  <a:gd name="connsiteY29" fmla="*/ 5416024 h 6490394"/>
                  <a:gd name="connsiteX30" fmla="*/ 1826055 w 4490643"/>
                  <a:gd name="connsiteY30" fmla="*/ 5987274 h 6490394"/>
                  <a:gd name="connsiteX31" fmla="*/ 1739207 w 4490643"/>
                  <a:gd name="connsiteY31" fmla="*/ 6187174 h 6490394"/>
                  <a:gd name="connsiteX32" fmla="*/ 1466684 w 4490643"/>
                  <a:gd name="connsiteY32" fmla="*/ 6068881 h 6490394"/>
                  <a:gd name="connsiteX33" fmla="*/ 1466684 w 4490643"/>
                  <a:gd name="connsiteY33" fmla="*/ 6244074 h 6490394"/>
                  <a:gd name="connsiteX34" fmla="*/ 1492888 w 4490643"/>
                  <a:gd name="connsiteY34" fmla="*/ 6244074 h 6490394"/>
                  <a:gd name="connsiteX35" fmla="*/ 2514850 w 4490643"/>
                  <a:gd name="connsiteY35" fmla="*/ 6244823 h 6490394"/>
                  <a:gd name="connsiteX36" fmla="*/ 2819567 w 4490643"/>
                  <a:gd name="connsiteY36" fmla="*/ 4940605 h 6490394"/>
                  <a:gd name="connsiteX37" fmla="*/ 246319 w 4490643"/>
                  <a:gd name="connsiteY37" fmla="*/ 4940605 h 6490394"/>
                  <a:gd name="connsiteX38" fmla="*/ 246319 w 4490643"/>
                  <a:gd name="connsiteY38" fmla="*/ 4545297 h 6490394"/>
                  <a:gd name="connsiteX39" fmla="*/ 2603195 w 4490643"/>
                  <a:gd name="connsiteY39" fmla="*/ 4522088 h 6490394"/>
                  <a:gd name="connsiteX40" fmla="*/ 2798603 w 4490643"/>
                  <a:gd name="connsiteY40" fmla="*/ 4474920 h 6490394"/>
                  <a:gd name="connsiteX41" fmla="*/ 3304718 w 4490643"/>
                  <a:gd name="connsiteY41" fmla="*/ 3600450 h 6490394"/>
                  <a:gd name="connsiteX42" fmla="*/ 3460446 w 4490643"/>
                  <a:gd name="connsiteY42" fmla="*/ 2852509 h 6490394"/>
                  <a:gd name="connsiteX43" fmla="*/ 3272524 w 4490643"/>
                  <a:gd name="connsiteY43" fmla="*/ 1888196 h 6490394"/>
                  <a:gd name="connsiteX44" fmla="*/ 1953332 w 4490643"/>
                  <a:gd name="connsiteY44" fmla="*/ 2999252 h 6490394"/>
                  <a:gd name="connsiteX45" fmla="*/ 1119292 w 4490643"/>
                  <a:gd name="connsiteY45" fmla="*/ 2052159 h 6490394"/>
                  <a:gd name="connsiteX46" fmla="*/ 3507613 w 4490643"/>
                  <a:gd name="connsiteY46" fmla="*/ 0 h 6490394"/>
                  <a:gd name="connsiteX0" fmla="*/ 3271027 w 4490643"/>
                  <a:gd name="connsiteY0" fmla="*/ 4794611 h 6490394"/>
                  <a:gd name="connsiteX1" fmla="*/ 3107812 w 4490643"/>
                  <a:gd name="connsiteY1" fmla="*/ 4921888 h 6490394"/>
                  <a:gd name="connsiteX2" fmla="*/ 3226854 w 4490643"/>
                  <a:gd name="connsiteY2" fmla="*/ 5093338 h 6490394"/>
                  <a:gd name="connsiteX3" fmla="*/ 3426754 w 4490643"/>
                  <a:gd name="connsiteY3" fmla="*/ 4993762 h 6490394"/>
                  <a:gd name="connsiteX4" fmla="*/ 3271027 w 4490643"/>
                  <a:gd name="connsiteY4" fmla="*/ 4794611 h 6490394"/>
                  <a:gd name="connsiteX5" fmla="*/ 3507613 w 4490643"/>
                  <a:gd name="connsiteY5" fmla="*/ 0 h 6490394"/>
                  <a:gd name="connsiteX6" fmla="*/ 4341654 w 4490643"/>
                  <a:gd name="connsiteY6" fmla="*/ 947093 h 6490394"/>
                  <a:gd name="connsiteX7" fmla="*/ 3959073 w 4490643"/>
                  <a:gd name="connsiteY7" fmla="*/ 1284003 h 6490394"/>
                  <a:gd name="connsiteX8" fmla="*/ 4349141 w 4490643"/>
                  <a:gd name="connsiteY8" fmla="*/ 1721238 h 6490394"/>
                  <a:gd name="connsiteX9" fmla="*/ 4472675 w 4490643"/>
                  <a:gd name="connsiteY9" fmla="*/ 2031945 h 6490394"/>
                  <a:gd name="connsiteX10" fmla="*/ 4384329 w 4490643"/>
                  <a:gd name="connsiteY10" fmla="*/ 2023709 h 6490394"/>
                  <a:gd name="connsiteX11" fmla="*/ 3870728 w 4490643"/>
                  <a:gd name="connsiteY11" fmla="*/ 2509609 h 6490394"/>
                  <a:gd name="connsiteX12" fmla="*/ 4246570 w 4490643"/>
                  <a:gd name="connsiteY12" fmla="*/ 2922886 h 6490394"/>
                  <a:gd name="connsiteX13" fmla="*/ 4490643 w 4490643"/>
                  <a:gd name="connsiteY13" fmla="*/ 2931870 h 6490394"/>
                  <a:gd name="connsiteX14" fmla="*/ 4484111 w 4490643"/>
                  <a:gd name="connsiteY14" fmla="*/ 2945016 h 6490394"/>
                  <a:gd name="connsiteX15" fmla="*/ 4483898 w 4490643"/>
                  <a:gd name="connsiteY15" fmla="*/ 3077270 h 6490394"/>
                  <a:gd name="connsiteX16" fmla="*/ 3719396 w 4490643"/>
                  <a:gd name="connsiteY16" fmla="*/ 4625553 h 6490394"/>
                  <a:gd name="connsiteX17" fmla="*/ 3650168 w 4490643"/>
                  <a:gd name="connsiteY17" fmla="*/ 4675183 h 6490394"/>
                  <a:gd name="connsiteX18" fmla="*/ 3674204 w 4490643"/>
                  <a:gd name="connsiteY18" fmla="*/ 4787179 h 6490394"/>
                  <a:gd name="connsiteX19" fmla="*/ 3979288 w 4490643"/>
                  <a:gd name="connsiteY19" fmla="*/ 6214875 h 6490394"/>
                  <a:gd name="connsiteX20" fmla="*/ 4017471 w 4490643"/>
                  <a:gd name="connsiteY20" fmla="*/ 6244823 h 6490394"/>
                  <a:gd name="connsiteX21" fmla="*/ 4278764 w 4490643"/>
                  <a:gd name="connsiteY21" fmla="*/ 6244074 h 6490394"/>
                  <a:gd name="connsiteX22" fmla="*/ 4278764 w 4490643"/>
                  <a:gd name="connsiteY22" fmla="*/ 6490394 h 6490394"/>
                  <a:gd name="connsiteX23" fmla="*/ 0 w 4490643"/>
                  <a:gd name="connsiteY23" fmla="*/ 6490394 h 6490394"/>
                  <a:gd name="connsiteX24" fmla="*/ 0 w 4490643"/>
                  <a:gd name="connsiteY24" fmla="*/ 6245572 h 6490394"/>
                  <a:gd name="connsiteX25" fmla="*/ 637135 w 4490643"/>
                  <a:gd name="connsiteY25" fmla="*/ 6244074 h 6490394"/>
                  <a:gd name="connsiteX26" fmla="*/ 637135 w 4490643"/>
                  <a:gd name="connsiteY26" fmla="*/ 5897431 h 6490394"/>
                  <a:gd name="connsiteX27" fmla="*/ 1056402 w 4490643"/>
                  <a:gd name="connsiteY27" fmla="*/ 5897431 h 6490394"/>
                  <a:gd name="connsiteX28" fmla="*/ 422261 w 4490643"/>
                  <a:gd name="connsiteY28" fmla="*/ 5615175 h 6490394"/>
                  <a:gd name="connsiteX29" fmla="*/ 508361 w 4490643"/>
                  <a:gd name="connsiteY29" fmla="*/ 5416024 h 6490394"/>
                  <a:gd name="connsiteX30" fmla="*/ 1826055 w 4490643"/>
                  <a:gd name="connsiteY30" fmla="*/ 5987274 h 6490394"/>
                  <a:gd name="connsiteX31" fmla="*/ 1739207 w 4490643"/>
                  <a:gd name="connsiteY31" fmla="*/ 6187174 h 6490394"/>
                  <a:gd name="connsiteX32" fmla="*/ 1466684 w 4490643"/>
                  <a:gd name="connsiteY32" fmla="*/ 6068881 h 6490394"/>
                  <a:gd name="connsiteX33" fmla="*/ 1466684 w 4490643"/>
                  <a:gd name="connsiteY33" fmla="*/ 6244074 h 6490394"/>
                  <a:gd name="connsiteX34" fmla="*/ 1492888 w 4490643"/>
                  <a:gd name="connsiteY34" fmla="*/ 6244074 h 6490394"/>
                  <a:gd name="connsiteX35" fmla="*/ 2514850 w 4490643"/>
                  <a:gd name="connsiteY35" fmla="*/ 6244823 h 6490394"/>
                  <a:gd name="connsiteX36" fmla="*/ 2819567 w 4490643"/>
                  <a:gd name="connsiteY36" fmla="*/ 4940605 h 6490394"/>
                  <a:gd name="connsiteX37" fmla="*/ 246319 w 4490643"/>
                  <a:gd name="connsiteY37" fmla="*/ 4940605 h 6490394"/>
                  <a:gd name="connsiteX38" fmla="*/ 246319 w 4490643"/>
                  <a:gd name="connsiteY38" fmla="*/ 4545297 h 6490394"/>
                  <a:gd name="connsiteX39" fmla="*/ 2603195 w 4490643"/>
                  <a:gd name="connsiteY39" fmla="*/ 4522088 h 6490394"/>
                  <a:gd name="connsiteX40" fmla="*/ 2798603 w 4490643"/>
                  <a:gd name="connsiteY40" fmla="*/ 4474920 h 6490394"/>
                  <a:gd name="connsiteX41" fmla="*/ 3460446 w 4490643"/>
                  <a:gd name="connsiteY41" fmla="*/ 2852509 h 6490394"/>
                  <a:gd name="connsiteX42" fmla="*/ 3272524 w 4490643"/>
                  <a:gd name="connsiteY42" fmla="*/ 1888196 h 6490394"/>
                  <a:gd name="connsiteX43" fmla="*/ 1953332 w 4490643"/>
                  <a:gd name="connsiteY43" fmla="*/ 2999252 h 6490394"/>
                  <a:gd name="connsiteX44" fmla="*/ 1119292 w 4490643"/>
                  <a:gd name="connsiteY44" fmla="*/ 2052159 h 6490394"/>
                  <a:gd name="connsiteX45" fmla="*/ 3507613 w 4490643"/>
                  <a:gd name="connsiteY45" fmla="*/ 0 h 6490394"/>
                  <a:gd name="connsiteX0" fmla="*/ 3271027 w 4490643"/>
                  <a:gd name="connsiteY0" fmla="*/ 4794611 h 6490394"/>
                  <a:gd name="connsiteX1" fmla="*/ 3107812 w 4490643"/>
                  <a:gd name="connsiteY1" fmla="*/ 4921888 h 6490394"/>
                  <a:gd name="connsiteX2" fmla="*/ 3226854 w 4490643"/>
                  <a:gd name="connsiteY2" fmla="*/ 5093338 h 6490394"/>
                  <a:gd name="connsiteX3" fmla="*/ 3426754 w 4490643"/>
                  <a:gd name="connsiteY3" fmla="*/ 4993762 h 6490394"/>
                  <a:gd name="connsiteX4" fmla="*/ 3271027 w 4490643"/>
                  <a:gd name="connsiteY4" fmla="*/ 4794611 h 6490394"/>
                  <a:gd name="connsiteX5" fmla="*/ 3507613 w 4490643"/>
                  <a:gd name="connsiteY5" fmla="*/ 0 h 6490394"/>
                  <a:gd name="connsiteX6" fmla="*/ 4341654 w 4490643"/>
                  <a:gd name="connsiteY6" fmla="*/ 947093 h 6490394"/>
                  <a:gd name="connsiteX7" fmla="*/ 3959073 w 4490643"/>
                  <a:gd name="connsiteY7" fmla="*/ 1284003 h 6490394"/>
                  <a:gd name="connsiteX8" fmla="*/ 4349141 w 4490643"/>
                  <a:gd name="connsiteY8" fmla="*/ 1721238 h 6490394"/>
                  <a:gd name="connsiteX9" fmla="*/ 4472675 w 4490643"/>
                  <a:gd name="connsiteY9" fmla="*/ 2031945 h 6490394"/>
                  <a:gd name="connsiteX10" fmla="*/ 4384329 w 4490643"/>
                  <a:gd name="connsiteY10" fmla="*/ 2023709 h 6490394"/>
                  <a:gd name="connsiteX11" fmla="*/ 3870728 w 4490643"/>
                  <a:gd name="connsiteY11" fmla="*/ 2509609 h 6490394"/>
                  <a:gd name="connsiteX12" fmla="*/ 4246570 w 4490643"/>
                  <a:gd name="connsiteY12" fmla="*/ 2922886 h 6490394"/>
                  <a:gd name="connsiteX13" fmla="*/ 4490643 w 4490643"/>
                  <a:gd name="connsiteY13" fmla="*/ 2931870 h 6490394"/>
                  <a:gd name="connsiteX14" fmla="*/ 4484111 w 4490643"/>
                  <a:gd name="connsiteY14" fmla="*/ 2945016 h 6490394"/>
                  <a:gd name="connsiteX15" fmla="*/ 4483898 w 4490643"/>
                  <a:gd name="connsiteY15" fmla="*/ 3077270 h 6490394"/>
                  <a:gd name="connsiteX16" fmla="*/ 3719396 w 4490643"/>
                  <a:gd name="connsiteY16" fmla="*/ 4625553 h 6490394"/>
                  <a:gd name="connsiteX17" fmla="*/ 3650168 w 4490643"/>
                  <a:gd name="connsiteY17" fmla="*/ 4675183 h 6490394"/>
                  <a:gd name="connsiteX18" fmla="*/ 3674204 w 4490643"/>
                  <a:gd name="connsiteY18" fmla="*/ 4787179 h 6490394"/>
                  <a:gd name="connsiteX19" fmla="*/ 3979288 w 4490643"/>
                  <a:gd name="connsiteY19" fmla="*/ 6214875 h 6490394"/>
                  <a:gd name="connsiteX20" fmla="*/ 4017471 w 4490643"/>
                  <a:gd name="connsiteY20" fmla="*/ 6244823 h 6490394"/>
                  <a:gd name="connsiteX21" fmla="*/ 4278764 w 4490643"/>
                  <a:gd name="connsiteY21" fmla="*/ 6244074 h 6490394"/>
                  <a:gd name="connsiteX22" fmla="*/ 4278764 w 4490643"/>
                  <a:gd name="connsiteY22" fmla="*/ 6490394 h 6490394"/>
                  <a:gd name="connsiteX23" fmla="*/ 0 w 4490643"/>
                  <a:gd name="connsiteY23" fmla="*/ 6490394 h 6490394"/>
                  <a:gd name="connsiteX24" fmla="*/ 0 w 4490643"/>
                  <a:gd name="connsiteY24" fmla="*/ 6245572 h 6490394"/>
                  <a:gd name="connsiteX25" fmla="*/ 637135 w 4490643"/>
                  <a:gd name="connsiteY25" fmla="*/ 6244074 h 6490394"/>
                  <a:gd name="connsiteX26" fmla="*/ 637135 w 4490643"/>
                  <a:gd name="connsiteY26" fmla="*/ 5897431 h 6490394"/>
                  <a:gd name="connsiteX27" fmla="*/ 1056402 w 4490643"/>
                  <a:gd name="connsiteY27" fmla="*/ 5897431 h 6490394"/>
                  <a:gd name="connsiteX28" fmla="*/ 422261 w 4490643"/>
                  <a:gd name="connsiteY28" fmla="*/ 5615175 h 6490394"/>
                  <a:gd name="connsiteX29" fmla="*/ 508361 w 4490643"/>
                  <a:gd name="connsiteY29" fmla="*/ 5416024 h 6490394"/>
                  <a:gd name="connsiteX30" fmla="*/ 1826055 w 4490643"/>
                  <a:gd name="connsiteY30" fmla="*/ 5987274 h 6490394"/>
                  <a:gd name="connsiteX31" fmla="*/ 1739207 w 4490643"/>
                  <a:gd name="connsiteY31" fmla="*/ 6187174 h 6490394"/>
                  <a:gd name="connsiteX32" fmla="*/ 1466684 w 4490643"/>
                  <a:gd name="connsiteY32" fmla="*/ 6068881 h 6490394"/>
                  <a:gd name="connsiteX33" fmla="*/ 1466684 w 4490643"/>
                  <a:gd name="connsiteY33" fmla="*/ 6244074 h 6490394"/>
                  <a:gd name="connsiteX34" fmla="*/ 1492888 w 4490643"/>
                  <a:gd name="connsiteY34" fmla="*/ 6244074 h 6490394"/>
                  <a:gd name="connsiteX35" fmla="*/ 2514850 w 4490643"/>
                  <a:gd name="connsiteY35" fmla="*/ 6244823 h 6490394"/>
                  <a:gd name="connsiteX36" fmla="*/ 2819567 w 4490643"/>
                  <a:gd name="connsiteY36" fmla="*/ 4940605 h 6490394"/>
                  <a:gd name="connsiteX37" fmla="*/ 246319 w 4490643"/>
                  <a:gd name="connsiteY37" fmla="*/ 4940605 h 6490394"/>
                  <a:gd name="connsiteX38" fmla="*/ 246319 w 4490643"/>
                  <a:gd name="connsiteY38" fmla="*/ 4545297 h 6490394"/>
                  <a:gd name="connsiteX39" fmla="*/ 2603195 w 4490643"/>
                  <a:gd name="connsiteY39" fmla="*/ 4522088 h 6490394"/>
                  <a:gd name="connsiteX40" fmla="*/ 2798603 w 4490643"/>
                  <a:gd name="connsiteY40" fmla="*/ 4474920 h 6490394"/>
                  <a:gd name="connsiteX41" fmla="*/ 3460446 w 4490643"/>
                  <a:gd name="connsiteY41" fmla="*/ 2852509 h 6490394"/>
                  <a:gd name="connsiteX42" fmla="*/ 3272524 w 4490643"/>
                  <a:gd name="connsiteY42" fmla="*/ 1888196 h 6490394"/>
                  <a:gd name="connsiteX43" fmla="*/ 1953332 w 4490643"/>
                  <a:gd name="connsiteY43" fmla="*/ 2999252 h 6490394"/>
                  <a:gd name="connsiteX44" fmla="*/ 1119292 w 4490643"/>
                  <a:gd name="connsiteY44" fmla="*/ 2052159 h 6490394"/>
                  <a:gd name="connsiteX45" fmla="*/ 3507613 w 4490643"/>
                  <a:gd name="connsiteY45" fmla="*/ 0 h 6490394"/>
                  <a:gd name="connsiteX0" fmla="*/ 3271027 w 4490643"/>
                  <a:gd name="connsiteY0" fmla="*/ 4794611 h 6490394"/>
                  <a:gd name="connsiteX1" fmla="*/ 3107812 w 4490643"/>
                  <a:gd name="connsiteY1" fmla="*/ 4921888 h 6490394"/>
                  <a:gd name="connsiteX2" fmla="*/ 3226854 w 4490643"/>
                  <a:gd name="connsiteY2" fmla="*/ 5093338 h 6490394"/>
                  <a:gd name="connsiteX3" fmla="*/ 3426754 w 4490643"/>
                  <a:gd name="connsiteY3" fmla="*/ 4993762 h 6490394"/>
                  <a:gd name="connsiteX4" fmla="*/ 3271027 w 4490643"/>
                  <a:gd name="connsiteY4" fmla="*/ 4794611 h 6490394"/>
                  <a:gd name="connsiteX5" fmla="*/ 3507613 w 4490643"/>
                  <a:gd name="connsiteY5" fmla="*/ 0 h 6490394"/>
                  <a:gd name="connsiteX6" fmla="*/ 4341654 w 4490643"/>
                  <a:gd name="connsiteY6" fmla="*/ 947093 h 6490394"/>
                  <a:gd name="connsiteX7" fmla="*/ 3959073 w 4490643"/>
                  <a:gd name="connsiteY7" fmla="*/ 1284003 h 6490394"/>
                  <a:gd name="connsiteX8" fmla="*/ 4349141 w 4490643"/>
                  <a:gd name="connsiteY8" fmla="*/ 1721238 h 6490394"/>
                  <a:gd name="connsiteX9" fmla="*/ 4472675 w 4490643"/>
                  <a:gd name="connsiteY9" fmla="*/ 2031945 h 6490394"/>
                  <a:gd name="connsiteX10" fmla="*/ 4384329 w 4490643"/>
                  <a:gd name="connsiteY10" fmla="*/ 2023709 h 6490394"/>
                  <a:gd name="connsiteX11" fmla="*/ 3870728 w 4490643"/>
                  <a:gd name="connsiteY11" fmla="*/ 2509609 h 6490394"/>
                  <a:gd name="connsiteX12" fmla="*/ 4246570 w 4490643"/>
                  <a:gd name="connsiteY12" fmla="*/ 2922886 h 6490394"/>
                  <a:gd name="connsiteX13" fmla="*/ 4490643 w 4490643"/>
                  <a:gd name="connsiteY13" fmla="*/ 2931870 h 6490394"/>
                  <a:gd name="connsiteX14" fmla="*/ 4484111 w 4490643"/>
                  <a:gd name="connsiteY14" fmla="*/ 2945016 h 6490394"/>
                  <a:gd name="connsiteX15" fmla="*/ 4483898 w 4490643"/>
                  <a:gd name="connsiteY15" fmla="*/ 3077270 h 6490394"/>
                  <a:gd name="connsiteX16" fmla="*/ 3719396 w 4490643"/>
                  <a:gd name="connsiteY16" fmla="*/ 4625553 h 6490394"/>
                  <a:gd name="connsiteX17" fmla="*/ 3650168 w 4490643"/>
                  <a:gd name="connsiteY17" fmla="*/ 4675183 h 6490394"/>
                  <a:gd name="connsiteX18" fmla="*/ 3674204 w 4490643"/>
                  <a:gd name="connsiteY18" fmla="*/ 4787179 h 6490394"/>
                  <a:gd name="connsiteX19" fmla="*/ 3979288 w 4490643"/>
                  <a:gd name="connsiteY19" fmla="*/ 6214875 h 6490394"/>
                  <a:gd name="connsiteX20" fmla="*/ 4017471 w 4490643"/>
                  <a:gd name="connsiteY20" fmla="*/ 6244823 h 6490394"/>
                  <a:gd name="connsiteX21" fmla="*/ 4278764 w 4490643"/>
                  <a:gd name="connsiteY21" fmla="*/ 6244074 h 6490394"/>
                  <a:gd name="connsiteX22" fmla="*/ 4278764 w 4490643"/>
                  <a:gd name="connsiteY22" fmla="*/ 6490394 h 6490394"/>
                  <a:gd name="connsiteX23" fmla="*/ 0 w 4490643"/>
                  <a:gd name="connsiteY23" fmla="*/ 6490394 h 6490394"/>
                  <a:gd name="connsiteX24" fmla="*/ 0 w 4490643"/>
                  <a:gd name="connsiteY24" fmla="*/ 6245572 h 6490394"/>
                  <a:gd name="connsiteX25" fmla="*/ 637135 w 4490643"/>
                  <a:gd name="connsiteY25" fmla="*/ 6244074 h 6490394"/>
                  <a:gd name="connsiteX26" fmla="*/ 637135 w 4490643"/>
                  <a:gd name="connsiteY26" fmla="*/ 5897431 h 6490394"/>
                  <a:gd name="connsiteX27" fmla="*/ 1056402 w 4490643"/>
                  <a:gd name="connsiteY27" fmla="*/ 5897431 h 6490394"/>
                  <a:gd name="connsiteX28" fmla="*/ 422261 w 4490643"/>
                  <a:gd name="connsiteY28" fmla="*/ 5615175 h 6490394"/>
                  <a:gd name="connsiteX29" fmla="*/ 508361 w 4490643"/>
                  <a:gd name="connsiteY29" fmla="*/ 5416024 h 6490394"/>
                  <a:gd name="connsiteX30" fmla="*/ 1826055 w 4490643"/>
                  <a:gd name="connsiteY30" fmla="*/ 5987274 h 6490394"/>
                  <a:gd name="connsiteX31" fmla="*/ 1739207 w 4490643"/>
                  <a:gd name="connsiteY31" fmla="*/ 6187174 h 6490394"/>
                  <a:gd name="connsiteX32" fmla="*/ 1466684 w 4490643"/>
                  <a:gd name="connsiteY32" fmla="*/ 6068881 h 6490394"/>
                  <a:gd name="connsiteX33" fmla="*/ 1466684 w 4490643"/>
                  <a:gd name="connsiteY33" fmla="*/ 6244074 h 6490394"/>
                  <a:gd name="connsiteX34" fmla="*/ 1492888 w 4490643"/>
                  <a:gd name="connsiteY34" fmla="*/ 6244074 h 6490394"/>
                  <a:gd name="connsiteX35" fmla="*/ 2514850 w 4490643"/>
                  <a:gd name="connsiteY35" fmla="*/ 6244823 h 6490394"/>
                  <a:gd name="connsiteX36" fmla="*/ 2819567 w 4490643"/>
                  <a:gd name="connsiteY36" fmla="*/ 4940605 h 6490394"/>
                  <a:gd name="connsiteX37" fmla="*/ 246319 w 4490643"/>
                  <a:gd name="connsiteY37" fmla="*/ 4940605 h 6490394"/>
                  <a:gd name="connsiteX38" fmla="*/ 246319 w 4490643"/>
                  <a:gd name="connsiteY38" fmla="*/ 4545297 h 6490394"/>
                  <a:gd name="connsiteX39" fmla="*/ 2603195 w 4490643"/>
                  <a:gd name="connsiteY39" fmla="*/ 4522088 h 6490394"/>
                  <a:gd name="connsiteX40" fmla="*/ 2798603 w 4490643"/>
                  <a:gd name="connsiteY40" fmla="*/ 4474920 h 6490394"/>
                  <a:gd name="connsiteX41" fmla="*/ 3460446 w 4490643"/>
                  <a:gd name="connsiteY41" fmla="*/ 2852509 h 6490394"/>
                  <a:gd name="connsiteX42" fmla="*/ 3272524 w 4490643"/>
                  <a:gd name="connsiteY42" fmla="*/ 1888196 h 6490394"/>
                  <a:gd name="connsiteX43" fmla="*/ 1953332 w 4490643"/>
                  <a:gd name="connsiteY43" fmla="*/ 2999252 h 6490394"/>
                  <a:gd name="connsiteX44" fmla="*/ 1119292 w 4490643"/>
                  <a:gd name="connsiteY44" fmla="*/ 2052159 h 6490394"/>
                  <a:gd name="connsiteX45" fmla="*/ 3507613 w 4490643"/>
                  <a:gd name="connsiteY45" fmla="*/ 0 h 6490394"/>
                  <a:gd name="connsiteX0" fmla="*/ 3271027 w 4490643"/>
                  <a:gd name="connsiteY0" fmla="*/ 4794611 h 6490394"/>
                  <a:gd name="connsiteX1" fmla="*/ 3107812 w 4490643"/>
                  <a:gd name="connsiteY1" fmla="*/ 4921888 h 6490394"/>
                  <a:gd name="connsiteX2" fmla="*/ 3226854 w 4490643"/>
                  <a:gd name="connsiteY2" fmla="*/ 5093338 h 6490394"/>
                  <a:gd name="connsiteX3" fmla="*/ 3426754 w 4490643"/>
                  <a:gd name="connsiteY3" fmla="*/ 4993762 h 6490394"/>
                  <a:gd name="connsiteX4" fmla="*/ 3271027 w 4490643"/>
                  <a:gd name="connsiteY4" fmla="*/ 4794611 h 6490394"/>
                  <a:gd name="connsiteX5" fmla="*/ 3507613 w 4490643"/>
                  <a:gd name="connsiteY5" fmla="*/ 0 h 6490394"/>
                  <a:gd name="connsiteX6" fmla="*/ 4341654 w 4490643"/>
                  <a:gd name="connsiteY6" fmla="*/ 947093 h 6490394"/>
                  <a:gd name="connsiteX7" fmla="*/ 3959073 w 4490643"/>
                  <a:gd name="connsiteY7" fmla="*/ 1284003 h 6490394"/>
                  <a:gd name="connsiteX8" fmla="*/ 4349141 w 4490643"/>
                  <a:gd name="connsiteY8" fmla="*/ 1721238 h 6490394"/>
                  <a:gd name="connsiteX9" fmla="*/ 4472675 w 4490643"/>
                  <a:gd name="connsiteY9" fmla="*/ 2031945 h 6490394"/>
                  <a:gd name="connsiteX10" fmla="*/ 4384329 w 4490643"/>
                  <a:gd name="connsiteY10" fmla="*/ 2023709 h 6490394"/>
                  <a:gd name="connsiteX11" fmla="*/ 3870728 w 4490643"/>
                  <a:gd name="connsiteY11" fmla="*/ 2509609 h 6490394"/>
                  <a:gd name="connsiteX12" fmla="*/ 4246570 w 4490643"/>
                  <a:gd name="connsiteY12" fmla="*/ 2922886 h 6490394"/>
                  <a:gd name="connsiteX13" fmla="*/ 4490643 w 4490643"/>
                  <a:gd name="connsiteY13" fmla="*/ 2931870 h 6490394"/>
                  <a:gd name="connsiteX14" fmla="*/ 4484111 w 4490643"/>
                  <a:gd name="connsiteY14" fmla="*/ 2945016 h 6490394"/>
                  <a:gd name="connsiteX15" fmla="*/ 4483898 w 4490643"/>
                  <a:gd name="connsiteY15" fmla="*/ 3077270 h 6490394"/>
                  <a:gd name="connsiteX16" fmla="*/ 3719396 w 4490643"/>
                  <a:gd name="connsiteY16" fmla="*/ 4625553 h 6490394"/>
                  <a:gd name="connsiteX17" fmla="*/ 3650168 w 4490643"/>
                  <a:gd name="connsiteY17" fmla="*/ 4675183 h 6490394"/>
                  <a:gd name="connsiteX18" fmla="*/ 3674204 w 4490643"/>
                  <a:gd name="connsiteY18" fmla="*/ 4787179 h 6490394"/>
                  <a:gd name="connsiteX19" fmla="*/ 3979288 w 4490643"/>
                  <a:gd name="connsiteY19" fmla="*/ 6214875 h 6490394"/>
                  <a:gd name="connsiteX20" fmla="*/ 4017471 w 4490643"/>
                  <a:gd name="connsiteY20" fmla="*/ 6244823 h 6490394"/>
                  <a:gd name="connsiteX21" fmla="*/ 4278764 w 4490643"/>
                  <a:gd name="connsiteY21" fmla="*/ 6244074 h 6490394"/>
                  <a:gd name="connsiteX22" fmla="*/ 4278764 w 4490643"/>
                  <a:gd name="connsiteY22" fmla="*/ 6490394 h 6490394"/>
                  <a:gd name="connsiteX23" fmla="*/ 0 w 4490643"/>
                  <a:gd name="connsiteY23" fmla="*/ 6490394 h 6490394"/>
                  <a:gd name="connsiteX24" fmla="*/ 0 w 4490643"/>
                  <a:gd name="connsiteY24" fmla="*/ 6245572 h 6490394"/>
                  <a:gd name="connsiteX25" fmla="*/ 637135 w 4490643"/>
                  <a:gd name="connsiteY25" fmla="*/ 6244074 h 6490394"/>
                  <a:gd name="connsiteX26" fmla="*/ 637135 w 4490643"/>
                  <a:gd name="connsiteY26" fmla="*/ 5897431 h 6490394"/>
                  <a:gd name="connsiteX27" fmla="*/ 1056402 w 4490643"/>
                  <a:gd name="connsiteY27" fmla="*/ 5897431 h 6490394"/>
                  <a:gd name="connsiteX28" fmla="*/ 422261 w 4490643"/>
                  <a:gd name="connsiteY28" fmla="*/ 5615175 h 6490394"/>
                  <a:gd name="connsiteX29" fmla="*/ 508361 w 4490643"/>
                  <a:gd name="connsiteY29" fmla="*/ 5416024 h 6490394"/>
                  <a:gd name="connsiteX30" fmla="*/ 1826055 w 4490643"/>
                  <a:gd name="connsiteY30" fmla="*/ 5987274 h 6490394"/>
                  <a:gd name="connsiteX31" fmla="*/ 1739207 w 4490643"/>
                  <a:gd name="connsiteY31" fmla="*/ 6187174 h 6490394"/>
                  <a:gd name="connsiteX32" fmla="*/ 1466684 w 4490643"/>
                  <a:gd name="connsiteY32" fmla="*/ 6068881 h 6490394"/>
                  <a:gd name="connsiteX33" fmla="*/ 1466684 w 4490643"/>
                  <a:gd name="connsiteY33" fmla="*/ 6244074 h 6490394"/>
                  <a:gd name="connsiteX34" fmla="*/ 1492888 w 4490643"/>
                  <a:gd name="connsiteY34" fmla="*/ 6244074 h 6490394"/>
                  <a:gd name="connsiteX35" fmla="*/ 2514850 w 4490643"/>
                  <a:gd name="connsiteY35" fmla="*/ 6244823 h 6490394"/>
                  <a:gd name="connsiteX36" fmla="*/ 2819567 w 4490643"/>
                  <a:gd name="connsiteY36" fmla="*/ 4940605 h 6490394"/>
                  <a:gd name="connsiteX37" fmla="*/ 246319 w 4490643"/>
                  <a:gd name="connsiteY37" fmla="*/ 4940605 h 6490394"/>
                  <a:gd name="connsiteX38" fmla="*/ 246319 w 4490643"/>
                  <a:gd name="connsiteY38" fmla="*/ 4545297 h 6490394"/>
                  <a:gd name="connsiteX39" fmla="*/ 2603195 w 4490643"/>
                  <a:gd name="connsiteY39" fmla="*/ 4522088 h 6490394"/>
                  <a:gd name="connsiteX40" fmla="*/ 2798603 w 4490643"/>
                  <a:gd name="connsiteY40" fmla="*/ 4474920 h 6490394"/>
                  <a:gd name="connsiteX41" fmla="*/ 3460446 w 4490643"/>
                  <a:gd name="connsiteY41" fmla="*/ 2852509 h 6490394"/>
                  <a:gd name="connsiteX42" fmla="*/ 3272524 w 4490643"/>
                  <a:gd name="connsiteY42" fmla="*/ 1888196 h 6490394"/>
                  <a:gd name="connsiteX43" fmla="*/ 1953332 w 4490643"/>
                  <a:gd name="connsiteY43" fmla="*/ 2999252 h 6490394"/>
                  <a:gd name="connsiteX44" fmla="*/ 1119292 w 4490643"/>
                  <a:gd name="connsiteY44" fmla="*/ 2052159 h 6490394"/>
                  <a:gd name="connsiteX45" fmla="*/ 3507613 w 4490643"/>
                  <a:gd name="connsiteY45" fmla="*/ 0 h 6490394"/>
                  <a:gd name="connsiteX0" fmla="*/ 3271027 w 4490643"/>
                  <a:gd name="connsiteY0" fmla="*/ 4794611 h 6490394"/>
                  <a:gd name="connsiteX1" fmla="*/ 3107812 w 4490643"/>
                  <a:gd name="connsiteY1" fmla="*/ 4921888 h 6490394"/>
                  <a:gd name="connsiteX2" fmla="*/ 3226854 w 4490643"/>
                  <a:gd name="connsiteY2" fmla="*/ 5093338 h 6490394"/>
                  <a:gd name="connsiteX3" fmla="*/ 3426754 w 4490643"/>
                  <a:gd name="connsiteY3" fmla="*/ 4993762 h 6490394"/>
                  <a:gd name="connsiteX4" fmla="*/ 3271027 w 4490643"/>
                  <a:gd name="connsiteY4" fmla="*/ 4794611 h 6490394"/>
                  <a:gd name="connsiteX5" fmla="*/ 3507613 w 4490643"/>
                  <a:gd name="connsiteY5" fmla="*/ 0 h 6490394"/>
                  <a:gd name="connsiteX6" fmla="*/ 4341654 w 4490643"/>
                  <a:gd name="connsiteY6" fmla="*/ 947093 h 6490394"/>
                  <a:gd name="connsiteX7" fmla="*/ 3959073 w 4490643"/>
                  <a:gd name="connsiteY7" fmla="*/ 1284003 h 6490394"/>
                  <a:gd name="connsiteX8" fmla="*/ 4349141 w 4490643"/>
                  <a:gd name="connsiteY8" fmla="*/ 1721238 h 6490394"/>
                  <a:gd name="connsiteX9" fmla="*/ 4472675 w 4490643"/>
                  <a:gd name="connsiteY9" fmla="*/ 2031945 h 6490394"/>
                  <a:gd name="connsiteX10" fmla="*/ 4384329 w 4490643"/>
                  <a:gd name="connsiteY10" fmla="*/ 2023709 h 6490394"/>
                  <a:gd name="connsiteX11" fmla="*/ 3870728 w 4490643"/>
                  <a:gd name="connsiteY11" fmla="*/ 2509609 h 6490394"/>
                  <a:gd name="connsiteX12" fmla="*/ 4246570 w 4490643"/>
                  <a:gd name="connsiteY12" fmla="*/ 2922886 h 6490394"/>
                  <a:gd name="connsiteX13" fmla="*/ 4490643 w 4490643"/>
                  <a:gd name="connsiteY13" fmla="*/ 2931870 h 6490394"/>
                  <a:gd name="connsiteX14" fmla="*/ 4484111 w 4490643"/>
                  <a:gd name="connsiteY14" fmla="*/ 2945016 h 6490394"/>
                  <a:gd name="connsiteX15" fmla="*/ 4483898 w 4490643"/>
                  <a:gd name="connsiteY15" fmla="*/ 3077270 h 6490394"/>
                  <a:gd name="connsiteX16" fmla="*/ 3719396 w 4490643"/>
                  <a:gd name="connsiteY16" fmla="*/ 4625553 h 6490394"/>
                  <a:gd name="connsiteX17" fmla="*/ 3650168 w 4490643"/>
                  <a:gd name="connsiteY17" fmla="*/ 4675183 h 6490394"/>
                  <a:gd name="connsiteX18" fmla="*/ 3674204 w 4490643"/>
                  <a:gd name="connsiteY18" fmla="*/ 4787179 h 6490394"/>
                  <a:gd name="connsiteX19" fmla="*/ 3979288 w 4490643"/>
                  <a:gd name="connsiteY19" fmla="*/ 6214875 h 6490394"/>
                  <a:gd name="connsiteX20" fmla="*/ 4017471 w 4490643"/>
                  <a:gd name="connsiteY20" fmla="*/ 6244823 h 6490394"/>
                  <a:gd name="connsiteX21" fmla="*/ 4278764 w 4490643"/>
                  <a:gd name="connsiteY21" fmla="*/ 6244074 h 6490394"/>
                  <a:gd name="connsiteX22" fmla="*/ 4278764 w 4490643"/>
                  <a:gd name="connsiteY22" fmla="*/ 6490394 h 6490394"/>
                  <a:gd name="connsiteX23" fmla="*/ 0 w 4490643"/>
                  <a:gd name="connsiteY23" fmla="*/ 6490394 h 6490394"/>
                  <a:gd name="connsiteX24" fmla="*/ 0 w 4490643"/>
                  <a:gd name="connsiteY24" fmla="*/ 6245572 h 6490394"/>
                  <a:gd name="connsiteX25" fmla="*/ 637135 w 4490643"/>
                  <a:gd name="connsiteY25" fmla="*/ 6244074 h 6490394"/>
                  <a:gd name="connsiteX26" fmla="*/ 637135 w 4490643"/>
                  <a:gd name="connsiteY26" fmla="*/ 5897431 h 6490394"/>
                  <a:gd name="connsiteX27" fmla="*/ 1056402 w 4490643"/>
                  <a:gd name="connsiteY27" fmla="*/ 5897431 h 6490394"/>
                  <a:gd name="connsiteX28" fmla="*/ 422261 w 4490643"/>
                  <a:gd name="connsiteY28" fmla="*/ 5615175 h 6490394"/>
                  <a:gd name="connsiteX29" fmla="*/ 508361 w 4490643"/>
                  <a:gd name="connsiteY29" fmla="*/ 5416024 h 6490394"/>
                  <a:gd name="connsiteX30" fmla="*/ 1826055 w 4490643"/>
                  <a:gd name="connsiteY30" fmla="*/ 5987274 h 6490394"/>
                  <a:gd name="connsiteX31" fmla="*/ 1739207 w 4490643"/>
                  <a:gd name="connsiteY31" fmla="*/ 6187174 h 6490394"/>
                  <a:gd name="connsiteX32" fmla="*/ 1466684 w 4490643"/>
                  <a:gd name="connsiteY32" fmla="*/ 6068881 h 6490394"/>
                  <a:gd name="connsiteX33" fmla="*/ 1466684 w 4490643"/>
                  <a:gd name="connsiteY33" fmla="*/ 6244074 h 6490394"/>
                  <a:gd name="connsiteX34" fmla="*/ 1492888 w 4490643"/>
                  <a:gd name="connsiteY34" fmla="*/ 6244074 h 6490394"/>
                  <a:gd name="connsiteX35" fmla="*/ 2514850 w 4490643"/>
                  <a:gd name="connsiteY35" fmla="*/ 6244823 h 6490394"/>
                  <a:gd name="connsiteX36" fmla="*/ 2819567 w 4490643"/>
                  <a:gd name="connsiteY36" fmla="*/ 4940605 h 6490394"/>
                  <a:gd name="connsiteX37" fmla="*/ 246319 w 4490643"/>
                  <a:gd name="connsiteY37" fmla="*/ 4940605 h 6490394"/>
                  <a:gd name="connsiteX38" fmla="*/ 246319 w 4490643"/>
                  <a:gd name="connsiteY38" fmla="*/ 4545297 h 6490394"/>
                  <a:gd name="connsiteX39" fmla="*/ 2603195 w 4490643"/>
                  <a:gd name="connsiteY39" fmla="*/ 4522088 h 6490394"/>
                  <a:gd name="connsiteX40" fmla="*/ 2798603 w 4490643"/>
                  <a:gd name="connsiteY40" fmla="*/ 4474920 h 6490394"/>
                  <a:gd name="connsiteX41" fmla="*/ 3460446 w 4490643"/>
                  <a:gd name="connsiteY41" fmla="*/ 2852509 h 6490394"/>
                  <a:gd name="connsiteX42" fmla="*/ 3272524 w 4490643"/>
                  <a:gd name="connsiteY42" fmla="*/ 1888196 h 6490394"/>
                  <a:gd name="connsiteX43" fmla="*/ 1953332 w 4490643"/>
                  <a:gd name="connsiteY43" fmla="*/ 2999252 h 6490394"/>
                  <a:gd name="connsiteX44" fmla="*/ 1119292 w 4490643"/>
                  <a:gd name="connsiteY44" fmla="*/ 2052159 h 6490394"/>
                  <a:gd name="connsiteX45" fmla="*/ 3507613 w 4490643"/>
                  <a:gd name="connsiteY45" fmla="*/ 0 h 6490394"/>
                  <a:gd name="connsiteX0" fmla="*/ 3271027 w 4490643"/>
                  <a:gd name="connsiteY0" fmla="*/ 4794611 h 6490394"/>
                  <a:gd name="connsiteX1" fmla="*/ 3107812 w 4490643"/>
                  <a:gd name="connsiteY1" fmla="*/ 4921888 h 6490394"/>
                  <a:gd name="connsiteX2" fmla="*/ 3226854 w 4490643"/>
                  <a:gd name="connsiteY2" fmla="*/ 5093338 h 6490394"/>
                  <a:gd name="connsiteX3" fmla="*/ 3426754 w 4490643"/>
                  <a:gd name="connsiteY3" fmla="*/ 4993762 h 6490394"/>
                  <a:gd name="connsiteX4" fmla="*/ 3271027 w 4490643"/>
                  <a:gd name="connsiteY4" fmla="*/ 4794611 h 6490394"/>
                  <a:gd name="connsiteX5" fmla="*/ 3507613 w 4490643"/>
                  <a:gd name="connsiteY5" fmla="*/ 0 h 6490394"/>
                  <a:gd name="connsiteX6" fmla="*/ 4341654 w 4490643"/>
                  <a:gd name="connsiteY6" fmla="*/ 947093 h 6490394"/>
                  <a:gd name="connsiteX7" fmla="*/ 3959073 w 4490643"/>
                  <a:gd name="connsiteY7" fmla="*/ 1284003 h 6490394"/>
                  <a:gd name="connsiteX8" fmla="*/ 4349141 w 4490643"/>
                  <a:gd name="connsiteY8" fmla="*/ 1721238 h 6490394"/>
                  <a:gd name="connsiteX9" fmla="*/ 4472675 w 4490643"/>
                  <a:gd name="connsiteY9" fmla="*/ 2031945 h 6490394"/>
                  <a:gd name="connsiteX10" fmla="*/ 4384329 w 4490643"/>
                  <a:gd name="connsiteY10" fmla="*/ 2023709 h 6490394"/>
                  <a:gd name="connsiteX11" fmla="*/ 3870728 w 4490643"/>
                  <a:gd name="connsiteY11" fmla="*/ 2509609 h 6490394"/>
                  <a:gd name="connsiteX12" fmla="*/ 4246570 w 4490643"/>
                  <a:gd name="connsiteY12" fmla="*/ 2922886 h 6490394"/>
                  <a:gd name="connsiteX13" fmla="*/ 4490643 w 4490643"/>
                  <a:gd name="connsiteY13" fmla="*/ 2931870 h 6490394"/>
                  <a:gd name="connsiteX14" fmla="*/ 4484111 w 4490643"/>
                  <a:gd name="connsiteY14" fmla="*/ 2945016 h 6490394"/>
                  <a:gd name="connsiteX15" fmla="*/ 4483898 w 4490643"/>
                  <a:gd name="connsiteY15" fmla="*/ 3077270 h 6490394"/>
                  <a:gd name="connsiteX16" fmla="*/ 3719396 w 4490643"/>
                  <a:gd name="connsiteY16" fmla="*/ 4625553 h 6490394"/>
                  <a:gd name="connsiteX17" fmla="*/ 3650168 w 4490643"/>
                  <a:gd name="connsiteY17" fmla="*/ 4675183 h 6490394"/>
                  <a:gd name="connsiteX18" fmla="*/ 3674204 w 4490643"/>
                  <a:gd name="connsiteY18" fmla="*/ 4787179 h 6490394"/>
                  <a:gd name="connsiteX19" fmla="*/ 3979288 w 4490643"/>
                  <a:gd name="connsiteY19" fmla="*/ 6214875 h 6490394"/>
                  <a:gd name="connsiteX20" fmla="*/ 4017471 w 4490643"/>
                  <a:gd name="connsiteY20" fmla="*/ 6244823 h 6490394"/>
                  <a:gd name="connsiteX21" fmla="*/ 4278764 w 4490643"/>
                  <a:gd name="connsiteY21" fmla="*/ 6244074 h 6490394"/>
                  <a:gd name="connsiteX22" fmla="*/ 4278764 w 4490643"/>
                  <a:gd name="connsiteY22" fmla="*/ 6490394 h 6490394"/>
                  <a:gd name="connsiteX23" fmla="*/ 0 w 4490643"/>
                  <a:gd name="connsiteY23" fmla="*/ 6490394 h 6490394"/>
                  <a:gd name="connsiteX24" fmla="*/ 0 w 4490643"/>
                  <a:gd name="connsiteY24" fmla="*/ 6245572 h 6490394"/>
                  <a:gd name="connsiteX25" fmla="*/ 637135 w 4490643"/>
                  <a:gd name="connsiteY25" fmla="*/ 6244074 h 6490394"/>
                  <a:gd name="connsiteX26" fmla="*/ 637135 w 4490643"/>
                  <a:gd name="connsiteY26" fmla="*/ 5897431 h 6490394"/>
                  <a:gd name="connsiteX27" fmla="*/ 1056402 w 4490643"/>
                  <a:gd name="connsiteY27" fmla="*/ 5897431 h 6490394"/>
                  <a:gd name="connsiteX28" fmla="*/ 422261 w 4490643"/>
                  <a:gd name="connsiteY28" fmla="*/ 5615175 h 6490394"/>
                  <a:gd name="connsiteX29" fmla="*/ 508361 w 4490643"/>
                  <a:gd name="connsiteY29" fmla="*/ 5416024 h 6490394"/>
                  <a:gd name="connsiteX30" fmla="*/ 1826055 w 4490643"/>
                  <a:gd name="connsiteY30" fmla="*/ 5987274 h 6490394"/>
                  <a:gd name="connsiteX31" fmla="*/ 1739207 w 4490643"/>
                  <a:gd name="connsiteY31" fmla="*/ 6187174 h 6490394"/>
                  <a:gd name="connsiteX32" fmla="*/ 1466684 w 4490643"/>
                  <a:gd name="connsiteY32" fmla="*/ 6068881 h 6490394"/>
                  <a:gd name="connsiteX33" fmla="*/ 1466684 w 4490643"/>
                  <a:gd name="connsiteY33" fmla="*/ 6244074 h 6490394"/>
                  <a:gd name="connsiteX34" fmla="*/ 1492888 w 4490643"/>
                  <a:gd name="connsiteY34" fmla="*/ 6244074 h 6490394"/>
                  <a:gd name="connsiteX35" fmla="*/ 2514850 w 4490643"/>
                  <a:gd name="connsiteY35" fmla="*/ 6244823 h 6490394"/>
                  <a:gd name="connsiteX36" fmla="*/ 2819567 w 4490643"/>
                  <a:gd name="connsiteY36" fmla="*/ 4940605 h 6490394"/>
                  <a:gd name="connsiteX37" fmla="*/ 246319 w 4490643"/>
                  <a:gd name="connsiteY37" fmla="*/ 4940605 h 6490394"/>
                  <a:gd name="connsiteX38" fmla="*/ 246319 w 4490643"/>
                  <a:gd name="connsiteY38" fmla="*/ 4545297 h 6490394"/>
                  <a:gd name="connsiteX39" fmla="*/ 2603195 w 4490643"/>
                  <a:gd name="connsiteY39" fmla="*/ 4522088 h 6490394"/>
                  <a:gd name="connsiteX40" fmla="*/ 2798603 w 4490643"/>
                  <a:gd name="connsiteY40" fmla="*/ 4474920 h 6490394"/>
                  <a:gd name="connsiteX41" fmla="*/ 3479496 w 4490643"/>
                  <a:gd name="connsiteY41" fmla="*/ 3204934 h 6490394"/>
                  <a:gd name="connsiteX42" fmla="*/ 3272524 w 4490643"/>
                  <a:gd name="connsiteY42" fmla="*/ 1888196 h 6490394"/>
                  <a:gd name="connsiteX43" fmla="*/ 1953332 w 4490643"/>
                  <a:gd name="connsiteY43" fmla="*/ 2999252 h 6490394"/>
                  <a:gd name="connsiteX44" fmla="*/ 1119292 w 4490643"/>
                  <a:gd name="connsiteY44" fmla="*/ 2052159 h 6490394"/>
                  <a:gd name="connsiteX45" fmla="*/ 3507613 w 4490643"/>
                  <a:gd name="connsiteY45" fmla="*/ 0 h 6490394"/>
                  <a:gd name="connsiteX0" fmla="*/ 3271027 w 4490643"/>
                  <a:gd name="connsiteY0" fmla="*/ 4794611 h 6490394"/>
                  <a:gd name="connsiteX1" fmla="*/ 3107812 w 4490643"/>
                  <a:gd name="connsiteY1" fmla="*/ 4921888 h 6490394"/>
                  <a:gd name="connsiteX2" fmla="*/ 3226854 w 4490643"/>
                  <a:gd name="connsiteY2" fmla="*/ 5093338 h 6490394"/>
                  <a:gd name="connsiteX3" fmla="*/ 3426754 w 4490643"/>
                  <a:gd name="connsiteY3" fmla="*/ 4993762 h 6490394"/>
                  <a:gd name="connsiteX4" fmla="*/ 3271027 w 4490643"/>
                  <a:gd name="connsiteY4" fmla="*/ 4794611 h 6490394"/>
                  <a:gd name="connsiteX5" fmla="*/ 3507613 w 4490643"/>
                  <a:gd name="connsiteY5" fmla="*/ 0 h 6490394"/>
                  <a:gd name="connsiteX6" fmla="*/ 4341654 w 4490643"/>
                  <a:gd name="connsiteY6" fmla="*/ 947093 h 6490394"/>
                  <a:gd name="connsiteX7" fmla="*/ 3959073 w 4490643"/>
                  <a:gd name="connsiteY7" fmla="*/ 1284003 h 6490394"/>
                  <a:gd name="connsiteX8" fmla="*/ 4349141 w 4490643"/>
                  <a:gd name="connsiteY8" fmla="*/ 1721238 h 6490394"/>
                  <a:gd name="connsiteX9" fmla="*/ 4472675 w 4490643"/>
                  <a:gd name="connsiteY9" fmla="*/ 2031945 h 6490394"/>
                  <a:gd name="connsiteX10" fmla="*/ 4384329 w 4490643"/>
                  <a:gd name="connsiteY10" fmla="*/ 2023709 h 6490394"/>
                  <a:gd name="connsiteX11" fmla="*/ 3870728 w 4490643"/>
                  <a:gd name="connsiteY11" fmla="*/ 2509609 h 6490394"/>
                  <a:gd name="connsiteX12" fmla="*/ 4246570 w 4490643"/>
                  <a:gd name="connsiteY12" fmla="*/ 2922886 h 6490394"/>
                  <a:gd name="connsiteX13" fmla="*/ 4490643 w 4490643"/>
                  <a:gd name="connsiteY13" fmla="*/ 2931870 h 6490394"/>
                  <a:gd name="connsiteX14" fmla="*/ 4484111 w 4490643"/>
                  <a:gd name="connsiteY14" fmla="*/ 2945016 h 6490394"/>
                  <a:gd name="connsiteX15" fmla="*/ 4483898 w 4490643"/>
                  <a:gd name="connsiteY15" fmla="*/ 3077270 h 6490394"/>
                  <a:gd name="connsiteX16" fmla="*/ 3719396 w 4490643"/>
                  <a:gd name="connsiteY16" fmla="*/ 4625553 h 6490394"/>
                  <a:gd name="connsiteX17" fmla="*/ 3650168 w 4490643"/>
                  <a:gd name="connsiteY17" fmla="*/ 4675183 h 6490394"/>
                  <a:gd name="connsiteX18" fmla="*/ 3674204 w 4490643"/>
                  <a:gd name="connsiteY18" fmla="*/ 4787179 h 6490394"/>
                  <a:gd name="connsiteX19" fmla="*/ 3979288 w 4490643"/>
                  <a:gd name="connsiteY19" fmla="*/ 6214875 h 6490394"/>
                  <a:gd name="connsiteX20" fmla="*/ 4017471 w 4490643"/>
                  <a:gd name="connsiteY20" fmla="*/ 6244823 h 6490394"/>
                  <a:gd name="connsiteX21" fmla="*/ 4278764 w 4490643"/>
                  <a:gd name="connsiteY21" fmla="*/ 6244074 h 6490394"/>
                  <a:gd name="connsiteX22" fmla="*/ 4278764 w 4490643"/>
                  <a:gd name="connsiteY22" fmla="*/ 6490394 h 6490394"/>
                  <a:gd name="connsiteX23" fmla="*/ 0 w 4490643"/>
                  <a:gd name="connsiteY23" fmla="*/ 6490394 h 6490394"/>
                  <a:gd name="connsiteX24" fmla="*/ 0 w 4490643"/>
                  <a:gd name="connsiteY24" fmla="*/ 6245572 h 6490394"/>
                  <a:gd name="connsiteX25" fmla="*/ 637135 w 4490643"/>
                  <a:gd name="connsiteY25" fmla="*/ 6244074 h 6490394"/>
                  <a:gd name="connsiteX26" fmla="*/ 637135 w 4490643"/>
                  <a:gd name="connsiteY26" fmla="*/ 5897431 h 6490394"/>
                  <a:gd name="connsiteX27" fmla="*/ 1056402 w 4490643"/>
                  <a:gd name="connsiteY27" fmla="*/ 5897431 h 6490394"/>
                  <a:gd name="connsiteX28" fmla="*/ 422261 w 4490643"/>
                  <a:gd name="connsiteY28" fmla="*/ 5615175 h 6490394"/>
                  <a:gd name="connsiteX29" fmla="*/ 508361 w 4490643"/>
                  <a:gd name="connsiteY29" fmla="*/ 5416024 h 6490394"/>
                  <a:gd name="connsiteX30" fmla="*/ 1826055 w 4490643"/>
                  <a:gd name="connsiteY30" fmla="*/ 5987274 h 6490394"/>
                  <a:gd name="connsiteX31" fmla="*/ 1739207 w 4490643"/>
                  <a:gd name="connsiteY31" fmla="*/ 6187174 h 6490394"/>
                  <a:gd name="connsiteX32" fmla="*/ 1466684 w 4490643"/>
                  <a:gd name="connsiteY32" fmla="*/ 6068881 h 6490394"/>
                  <a:gd name="connsiteX33" fmla="*/ 1466684 w 4490643"/>
                  <a:gd name="connsiteY33" fmla="*/ 6244074 h 6490394"/>
                  <a:gd name="connsiteX34" fmla="*/ 1492888 w 4490643"/>
                  <a:gd name="connsiteY34" fmla="*/ 6244074 h 6490394"/>
                  <a:gd name="connsiteX35" fmla="*/ 2514850 w 4490643"/>
                  <a:gd name="connsiteY35" fmla="*/ 6244823 h 6490394"/>
                  <a:gd name="connsiteX36" fmla="*/ 2819567 w 4490643"/>
                  <a:gd name="connsiteY36" fmla="*/ 4940605 h 6490394"/>
                  <a:gd name="connsiteX37" fmla="*/ 246319 w 4490643"/>
                  <a:gd name="connsiteY37" fmla="*/ 4940605 h 6490394"/>
                  <a:gd name="connsiteX38" fmla="*/ 246319 w 4490643"/>
                  <a:gd name="connsiteY38" fmla="*/ 4545297 h 6490394"/>
                  <a:gd name="connsiteX39" fmla="*/ 2603195 w 4490643"/>
                  <a:gd name="connsiteY39" fmla="*/ 4522088 h 6490394"/>
                  <a:gd name="connsiteX40" fmla="*/ 2798603 w 4490643"/>
                  <a:gd name="connsiteY40" fmla="*/ 4474920 h 6490394"/>
                  <a:gd name="connsiteX41" fmla="*/ 3479496 w 4490643"/>
                  <a:gd name="connsiteY41" fmla="*/ 3204934 h 6490394"/>
                  <a:gd name="connsiteX42" fmla="*/ 3272524 w 4490643"/>
                  <a:gd name="connsiteY42" fmla="*/ 1888196 h 6490394"/>
                  <a:gd name="connsiteX43" fmla="*/ 1953332 w 4490643"/>
                  <a:gd name="connsiteY43" fmla="*/ 2999252 h 6490394"/>
                  <a:gd name="connsiteX44" fmla="*/ 1119292 w 4490643"/>
                  <a:gd name="connsiteY44" fmla="*/ 2052159 h 6490394"/>
                  <a:gd name="connsiteX45" fmla="*/ 3507613 w 4490643"/>
                  <a:gd name="connsiteY45" fmla="*/ 0 h 6490394"/>
                  <a:gd name="connsiteX0" fmla="*/ 3271027 w 4490643"/>
                  <a:gd name="connsiteY0" fmla="*/ 4794611 h 6490394"/>
                  <a:gd name="connsiteX1" fmla="*/ 3107812 w 4490643"/>
                  <a:gd name="connsiteY1" fmla="*/ 4921888 h 6490394"/>
                  <a:gd name="connsiteX2" fmla="*/ 3226854 w 4490643"/>
                  <a:gd name="connsiteY2" fmla="*/ 5093338 h 6490394"/>
                  <a:gd name="connsiteX3" fmla="*/ 3426754 w 4490643"/>
                  <a:gd name="connsiteY3" fmla="*/ 4993762 h 6490394"/>
                  <a:gd name="connsiteX4" fmla="*/ 3271027 w 4490643"/>
                  <a:gd name="connsiteY4" fmla="*/ 4794611 h 6490394"/>
                  <a:gd name="connsiteX5" fmla="*/ 3507613 w 4490643"/>
                  <a:gd name="connsiteY5" fmla="*/ 0 h 6490394"/>
                  <a:gd name="connsiteX6" fmla="*/ 4341654 w 4490643"/>
                  <a:gd name="connsiteY6" fmla="*/ 947093 h 6490394"/>
                  <a:gd name="connsiteX7" fmla="*/ 3959073 w 4490643"/>
                  <a:gd name="connsiteY7" fmla="*/ 1284003 h 6490394"/>
                  <a:gd name="connsiteX8" fmla="*/ 4349141 w 4490643"/>
                  <a:gd name="connsiteY8" fmla="*/ 1721238 h 6490394"/>
                  <a:gd name="connsiteX9" fmla="*/ 4472675 w 4490643"/>
                  <a:gd name="connsiteY9" fmla="*/ 2031945 h 6490394"/>
                  <a:gd name="connsiteX10" fmla="*/ 4384329 w 4490643"/>
                  <a:gd name="connsiteY10" fmla="*/ 2023709 h 6490394"/>
                  <a:gd name="connsiteX11" fmla="*/ 3870728 w 4490643"/>
                  <a:gd name="connsiteY11" fmla="*/ 2509609 h 6490394"/>
                  <a:gd name="connsiteX12" fmla="*/ 4246570 w 4490643"/>
                  <a:gd name="connsiteY12" fmla="*/ 2922886 h 6490394"/>
                  <a:gd name="connsiteX13" fmla="*/ 4490643 w 4490643"/>
                  <a:gd name="connsiteY13" fmla="*/ 2931870 h 6490394"/>
                  <a:gd name="connsiteX14" fmla="*/ 4484111 w 4490643"/>
                  <a:gd name="connsiteY14" fmla="*/ 2945016 h 6490394"/>
                  <a:gd name="connsiteX15" fmla="*/ 4483898 w 4490643"/>
                  <a:gd name="connsiteY15" fmla="*/ 3077270 h 6490394"/>
                  <a:gd name="connsiteX16" fmla="*/ 3719396 w 4490643"/>
                  <a:gd name="connsiteY16" fmla="*/ 4625553 h 6490394"/>
                  <a:gd name="connsiteX17" fmla="*/ 3650168 w 4490643"/>
                  <a:gd name="connsiteY17" fmla="*/ 4675183 h 6490394"/>
                  <a:gd name="connsiteX18" fmla="*/ 3674204 w 4490643"/>
                  <a:gd name="connsiteY18" fmla="*/ 4787179 h 6490394"/>
                  <a:gd name="connsiteX19" fmla="*/ 3979288 w 4490643"/>
                  <a:gd name="connsiteY19" fmla="*/ 6214875 h 6490394"/>
                  <a:gd name="connsiteX20" fmla="*/ 4017471 w 4490643"/>
                  <a:gd name="connsiteY20" fmla="*/ 6244823 h 6490394"/>
                  <a:gd name="connsiteX21" fmla="*/ 4278764 w 4490643"/>
                  <a:gd name="connsiteY21" fmla="*/ 6244074 h 6490394"/>
                  <a:gd name="connsiteX22" fmla="*/ 4278764 w 4490643"/>
                  <a:gd name="connsiteY22" fmla="*/ 6490394 h 6490394"/>
                  <a:gd name="connsiteX23" fmla="*/ 0 w 4490643"/>
                  <a:gd name="connsiteY23" fmla="*/ 6490394 h 6490394"/>
                  <a:gd name="connsiteX24" fmla="*/ 0 w 4490643"/>
                  <a:gd name="connsiteY24" fmla="*/ 6245572 h 6490394"/>
                  <a:gd name="connsiteX25" fmla="*/ 637135 w 4490643"/>
                  <a:gd name="connsiteY25" fmla="*/ 6244074 h 6490394"/>
                  <a:gd name="connsiteX26" fmla="*/ 637135 w 4490643"/>
                  <a:gd name="connsiteY26" fmla="*/ 5897431 h 6490394"/>
                  <a:gd name="connsiteX27" fmla="*/ 1056402 w 4490643"/>
                  <a:gd name="connsiteY27" fmla="*/ 5897431 h 6490394"/>
                  <a:gd name="connsiteX28" fmla="*/ 422261 w 4490643"/>
                  <a:gd name="connsiteY28" fmla="*/ 5615175 h 6490394"/>
                  <a:gd name="connsiteX29" fmla="*/ 508361 w 4490643"/>
                  <a:gd name="connsiteY29" fmla="*/ 5416024 h 6490394"/>
                  <a:gd name="connsiteX30" fmla="*/ 1826055 w 4490643"/>
                  <a:gd name="connsiteY30" fmla="*/ 5987274 h 6490394"/>
                  <a:gd name="connsiteX31" fmla="*/ 1739207 w 4490643"/>
                  <a:gd name="connsiteY31" fmla="*/ 6187174 h 6490394"/>
                  <a:gd name="connsiteX32" fmla="*/ 1466684 w 4490643"/>
                  <a:gd name="connsiteY32" fmla="*/ 6068881 h 6490394"/>
                  <a:gd name="connsiteX33" fmla="*/ 1466684 w 4490643"/>
                  <a:gd name="connsiteY33" fmla="*/ 6244074 h 6490394"/>
                  <a:gd name="connsiteX34" fmla="*/ 1492888 w 4490643"/>
                  <a:gd name="connsiteY34" fmla="*/ 6244074 h 6490394"/>
                  <a:gd name="connsiteX35" fmla="*/ 2514850 w 4490643"/>
                  <a:gd name="connsiteY35" fmla="*/ 6244823 h 6490394"/>
                  <a:gd name="connsiteX36" fmla="*/ 2819567 w 4490643"/>
                  <a:gd name="connsiteY36" fmla="*/ 4940605 h 6490394"/>
                  <a:gd name="connsiteX37" fmla="*/ 246319 w 4490643"/>
                  <a:gd name="connsiteY37" fmla="*/ 4940605 h 6490394"/>
                  <a:gd name="connsiteX38" fmla="*/ 246319 w 4490643"/>
                  <a:gd name="connsiteY38" fmla="*/ 4545297 h 6490394"/>
                  <a:gd name="connsiteX39" fmla="*/ 2603195 w 4490643"/>
                  <a:gd name="connsiteY39" fmla="*/ 4522088 h 6490394"/>
                  <a:gd name="connsiteX40" fmla="*/ 2798603 w 4490643"/>
                  <a:gd name="connsiteY40" fmla="*/ 4474920 h 6490394"/>
                  <a:gd name="connsiteX41" fmla="*/ 3603321 w 4490643"/>
                  <a:gd name="connsiteY41" fmla="*/ 2871559 h 6490394"/>
                  <a:gd name="connsiteX42" fmla="*/ 3272524 w 4490643"/>
                  <a:gd name="connsiteY42" fmla="*/ 1888196 h 6490394"/>
                  <a:gd name="connsiteX43" fmla="*/ 1953332 w 4490643"/>
                  <a:gd name="connsiteY43" fmla="*/ 2999252 h 6490394"/>
                  <a:gd name="connsiteX44" fmla="*/ 1119292 w 4490643"/>
                  <a:gd name="connsiteY44" fmla="*/ 2052159 h 6490394"/>
                  <a:gd name="connsiteX45" fmla="*/ 3507613 w 4490643"/>
                  <a:gd name="connsiteY45" fmla="*/ 0 h 6490394"/>
                  <a:gd name="connsiteX0" fmla="*/ 3271027 w 4490643"/>
                  <a:gd name="connsiteY0" fmla="*/ 4794611 h 6490394"/>
                  <a:gd name="connsiteX1" fmla="*/ 3107812 w 4490643"/>
                  <a:gd name="connsiteY1" fmla="*/ 4921888 h 6490394"/>
                  <a:gd name="connsiteX2" fmla="*/ 3226854 w 4490643"/>
                  <a:gd name="connsiteY2" fmla="*/ 5093338 h 6490394"/>
                  <a:gd name="connsiteX3" fmla="*/ 3426754 w 4490643"/>
                  <a:gd name="connsiteY3" fmla="*/ 4993762 h 6490394"/>
                  <a:gd name="connsiteX4" fmla="*/ 3271027 w 4490643"/>
                  <a:gd name="connsiteY4" fmla="*/ 4794611 h 6490394"/>
                  <a:gd name="connsiteX5" fmla="*/ 3507613 w 4490643"/>
                  <a:gd name="connsiteY5" fmla="*/ 0 h 6490394"/>
                  <a:gd name="connsiteX6" fmla="*/ 4341654 w 4490643"/>
                  <a:gd name="connsiteY6" fmla="*/ 947093 h 6490394"/>
                  <a:gd name="connsiteX7" fmla="*/ 3959073 w 4490643"/>
                  <a:gd name="connsiteY7" fmla="*/ 1284003 h 6490394"/>
                  <a:gd name="connsiteX8" fmla="*/ 4349141 w 4490643"/>
                  <a:gd name="connsiteY8" fmla="*/ 1721238 h 6490394"/>
                  <a:gd name="connsiteX9" fmla="*/ 4472675 w 4490643"/>
                  <a:gd name="connsiteY9" fmla="*/ 2031945 h 6490394"/>
                  <a:gd name="connsiteX10" fmla="*/ 4384329 w 4490643"/>
                  <a:gd name="connsiteY10" fmla="*/ 2023709 h 6490394"/>
                  <a:gd name="connsiteX11" fmla="*/ 3870728 w 4490643"/>
                  <a:gd name="connsiteY11" fmla="*/ 2509609 h 6490394"/>
                  <a:gd name="connsiteX12" fmla="*/ 4246570 w 4490643"/>
                  <a:gd name="connsiteY12" fmla="*/ 2922886 h 6490394"/>
                  <a:gd name="connsiteX13" fmla="*/ 4490643 w 4490643"/>
                  <a:gd name="connsiteY13" fmla="*/ 2931870 h 6490394"/>
                  <a:gd name="connsiteX14" fmla="*/ 4484111 w 4490643"/>
                  <a:gd name="connsiteY14" fmla="*/ 2945016 h 6490394"/>
                  <a:gd name="connsiteX15" fmla="*/ 4483898 w 4490643"/>
                  <a:gd name="connsiteY15" fmla="*/ 3077270 h 6490394"/>
                  <a:gd name="connsiteX16" fmla="*/ 3719396 w 4490643"/>
                  <a:gd name="connsiteY16" fmla="*/ 4625553 h 6490394"/>
                  <a:gd name="connsiteX17" fmla="*/ 3650168 w 4490643"/>
                  <a:gd name="connsiteY17" fmla="*/ 4675183 h 6490394"/>
                  <a:gd name="connsiteX18" fmla="*/ 3674204 w 4490643"/>
                  <a:gd name="connsiteY18" fmla="*/ 4787179 h 6490394"/>
                  <a:gd name="connsiteX19" fmla="*/ 3979288 w 4490643"/>
                  <a:gd name="connsiteY19" fmla="*/ 6214875 h 6490394"/>
                  <a:gd name="connsiteX20" fmla="*/ 4017471 w 4490643"/>
                  <a:gd name="connsiteY20" fmla="*/ 6244823 h 6490394"/>
                  <a:gd name="connsiteX21" fmla="*/ 4278764 w 4490643"/>
                  <a:gd name="connsiteY21" fmla="*/ 6244074 h 6490394"/>
                  <a:gd name="connsiteX22" fmla="*/ 4278764 w 4490643"/>
                  <a:gd name="connsiteY22" fmla="*/ 6490394 h 6490394"/>
                  <a:gd name="connsiteX23" fmla="*/ 0 w 4490643"/>
                  <a:gd name="connsiteY23" fmla="*/ 6490394 h 6490394"/>
                  <a:gd name="connsiteX24" fmla="*/ 0 w 4490643"/>
                  <a:gd name="connsiteY24" fmla="*/ 6245572 h 6490394"/>
                  <a:gd name="connsiteX25" fmla="*/ 637135 w 4490643"/>
                  <a:gd name="connsiteY25" fmla="*/ 6244074 h 6490394"/>
                  <a:gd name="connsiteX26" fmla="*/ 637135 w 4490643"/>
                  <a:gd name="connsiteY26" fmla="*/ 5897431 h 6490394"/>
                  <a:gd name="connsiteX27" fmla="*/ 1056402 w 4490643"/>
                  <a:gd name="connsiteY27" fmla="*/ 5897431 h 6490394"/>
                  <a:gd name="connsiteX28" fmla="*/ 422261 w 4490643"/>
                  <a:gd name="connsiteY28" fmla="*/ 5615175 h 6490394"/>
                  <a:gd name="connsiteX29" fmla="*/ 508361 w 4490643"/>
                  <a:gd name="connsiteY29" fmla="*/ 5416024 h 6490394"/>
                  <a:gd name="connsiteX30" fmla="*/ 1826055 w 4490643"/>
                  <a:gd name="connsiteY30" fmla="*/ 5987274 h 6490394"/>
                  <a:gd name="connsiteX31" fmla="*/ 1739207 w 4490643"/>
                  <a:gd name="connsiteY31" fmla="*/ 6187174 h 6490394"/>
                  <a:gd name="connsiteX32" fmla="*/ 1466684 w 4490643"/>
                  <a:gd name="connsiteY32" fmla="*/ 6068881 h 6490394"/>
                  <a:gd name="connsiteX33" fmla="*/ 1466684 w 4490643"/>
                  <a:gd name="connsiteY33" fmla="*/ 6244074 h 6490394"/>
                  <a:gd name="connsiteX34" fmla="*/ 1492888 w 4490643"/>
                  <a:gd name="connsiteY34" fmla="*/ 6244074 h 6490394"/>
                  <a:gd name="connsiteX35" fmla="*/ 2514850 w 4490643"/>
                  <a:gd name="connsiteY35" fmla="*/ 6244823 h 6490394"/>
                  <a:gd name="connsiteX36" fmla="*/ 2819567 w 4490643"/>
                  <a:gd name="connsiteY36" fmla="*/ 4940605 h 6490394"/>
                  <a:gd name="connsiteX37" fmla="*/ 246319 w 4490643"/>
                  <a:gd name="connsiteY37" fmla="*/ 4940605 h 6490394"/>
                  <a:gd name="connsiteX38" fmla="*/ 246319 w 4490643"/>
                  <a:gd name="connsiteY38" fmla="*/ 4545297 h 6490394"/>
                  <a:gd name="connsiteX39" fmla="*/ 2603195 w 4490643"/>
                  <a:gd name="connsiteY39" fmla="*/ 4522088 h 6490394"/>
                  <a:gd name="connsiteX40" fmla="*/ 2798603 w 4490643"/>
                  <a:gd name="connsiteY40" fmla="*/ 4474920 h 6490394"/>
                  <a:gd name="connsiteX41" fmla="*/ 3603321 w 4490643"/>
                  <a:gd name="connsiteY41" fmla="*/ 2871559 h 6490394"/>
                  <a:gd name="connsiteX42" fmla="*/ 3272524 w 4490643"/>
                  <a:gd name="connsiteY42" fmla="*/ 1888196 h 6490394"/>
                  <a:gd name="connsiteX43" fmla="*/ 1953332 w 4490643"/>
                  <a:gd name="connsiteY43" fmla="*/ 2999252 h 6490394"/>
                  <a:gd name="connsiteX44" fmla="*/ 1119292 w 4490643"/>
                  <a:gd name="connsiteY44" fmla="*/ 2052159 h 6490394"/>
                  <a:gd name="connsiteX45" fmla="*/ 3507613 w 4490643"/>
                  <a:gd name="connsiteY45" fmla="*/ 0 h 6490394"/>
                  <a:gd name="connsiteX0" fmla="*/ 3271027 w 4490643"/>
                  <a:gd name="connsiteY0" fmla="*/ 4794611 h 6490394"/>
                  <a:gd name="connsiteX1" fmla="*/ 3107812 w 4490643"/>
                  <a:gd name="connsiteY1" fmla="*/ 4921888 h 6490394"/>
                  <a:gd name="connsiteX2" fmla="*/ 3226854 w 4490643"/>
                  <a:gd name="connsiteY2" fmla="*/ 5093338 h 6490394"/>
                  <a:gd name="connsiteX3" fmla="*/ 3426754 w 4490643"/>
                  <a:gd name="connsiteY3" fmla="*/ 4993762 h 6490394"/>
                  <a:gd name="connsiteX4" fmla="*/ 3271027 w 4490643"/>
                  <a:gd name="connsiteY4" fmla="*/ 4794611 h 6490394"/>
                  <a:gd name="connsiteX5" fmla="*/ 3507613 w 4490643"/>
                  <a:gd name="connsiteY5" fmla="*/ 0 h 6490394"/>
                  <a:gd name="connsiteX6" fmla="*/ 4341654 w 4490643"/>
                  <a:gd name="connsiteY6" fmla="*/ 947093 h 6490394"/>
                  <a:gd name="connsiteX7" fmla="*/ 3959073 w 4490643"/>
                  <a:gd name="connsiteY7" fmla="*/ 1284003 h 6490394"/>
                  <a:gd name="connsiteX8" fmla="*/ 4349141 w 4490643"/>
                  <a:gd name="connsiteY8" fmla="*/ 1721238 h 6490394"/>
                  <a:gd name="connsiteX9" fmla="*/ 4472675 w 4490643"/>
                  <a:gd name="connsiteY9" fmla="*/ 2031945 h 6490394"/>
                  <a:gd name="connsiteX10" fmla="*/ 4384329 w 4490643"/>
                  <a:gd name="connsiteY10" fmla="*/ 2023709 h 6490394"/>
                  <a:gd name="connsiteX11" fmla="*/ 3870728 w 4490643"/>
                  <a:gd name="connsiteY11" fmla="*/ 2509609 h 6490394"/>
                  <a:gd name="connsiteX12" fmla="*/ 4246570 w 4490643"/>
                  <a:gd name="connsiteY12" fmla="*/ 2922886 h 6490394"/>
                  <a:gd name="connsiteX13" fmla="*/ 4490643 w 4490643"/>
                  <a:gd name="connsiteY13" fmla="*/ 2931870 h 6490394"/>
                  <a:gd name="connsiteX14" fmla="*/ 4484111 w 4490643"/>
                  <a:gd name="connsiteY14" fmla="*/ 2945016 h 6490394"/>
                  <a:gd name="connsiteX15" fmla="*/ 4483898 w 4490643"/>
                  <a:gd name="connsiteY15" fmla="*/ 3077270 h 6490394"/>
                  <a:gd name="connsiteX16" fmla="*/ 3719396 w 4490643"/>
                  <a:gd name="connsiteY16" fmla="*/ 4625553 h 6490394"/>
                  <a:gd name="connsiteX17" fmla="*/ 3650168 w 4490643"/>
                  <a:gd name="connsiteY17" fmla="*/ 4675183 h 6490394"/>
                  <a:gd name="connsiteX18" fmla="*/ 3674204 w 4490643"/>
                  <a:gd name="connsiteY18" fmla="*/ 4787179 h 6490394"/>
                  <a:gd name="connsiteX19" fmla="*/ 3979288 w 4490643"/>
                  <a:gd name="connsiteY19" fmla="*/ 6214875 h 6490394"/>
                  <a:gd name="connsiteX20" fmla="*/ 4017471 w 4490643"/>
                  <a:gd name="connsiteY20" fmla="*/ 6244823 h 6490394"/>
                  <a:gd name="connsiteX21" fmla="*/ 4278764 w 4490643"/>
                  <a:gd name="connsiteY21" fmla="*/ 6244074 h 6490394"/>
                  <a:gd name="connsiteX22" fmla="*/ 4278764 w 4490643"/>
                  <a:gd name="connsiteY22" fmla="*/ 6490394 h 6490394"/>
                  <a:gd name="connsiteX23" fmla="*/ 0 w 4490643"/>
                  <a:gd name="connsiteY23" fmla="*/ 6490394 h 6490394"/>
                  <a:gd name="connsiteX24" fmla="*/ 0 w 4490643"/>
                  <a:gd name="connsiteY24" fmla="*/ 6245572 h 6490394"/>
                  <a:gd name="connsiteX25" fmla="*/ 637135 w 4490643"/>
                  <a:gd name="connsiteY25" fmla="*/ 6244074 h 6490394"/>
                  <a:gd name="connsiteX26" fmla="*/ 637135 w 4490643"/>
                  <a:gd name="connsiteY26" fmla="*/ 5897431 h 6490394"/>
                  <a:gd name="connsiteX27" fmla="*/ 1056402 w 4490643"/>
                  <a:gd name="connsiteY27" fmla="*/ 5897431 h 6490394"/>
                  <a:gd name="connsiteX28" fmla="*/ 422261 w 4490643"/>
                  <a:gd name="connsiteY28" fmla="*/ 5615175 h 6490394"/>
                  <a:gd name="connsiteX29" fmla="*/ 508361 w 4490643"/>
                  <a:gd name="connsiteY29" fmla="*/ 5416024 h 6490394"/>
                  <a:gd name="connsiteX30" fmla="*/ 1826055 w 4490643"/>
                  <a:gd name="connsiteY30" fmla="*/ 5987274 h 6490394"/>
                  <a:gd name="connsiteX31" fmla="*/ 1739207 w 4490643"/>
                  <a:gd name="connsiteY31" fmla="*/ 6187174 h 6490394"/>
                  <a:gd name="connsiteX32" fmla="*/ 1466684 w 4490643"/>
                  <a:gd name="connsiteY32" fmla="*/ 6068881 h 6490394"/>
                  <a:gd name="connsiteX33" fmla="*/ 1466684 w 4490643"/>
                  <a:gd name="connsiteY33" fmla="*/ 6244074 h 6490394"/>
                  <a:gd name="connsiteX34" fmla="*/ 1492888 w 4490643"/>
                  <a:gd name="connsiteY34" fmla="*/ 6244074 h 6490394"/>
                  <a:gd name="connsiteX35" fmla="*/ 2514850 w 4490643"/>
                  <a:gd name="connsiteY35" fmla="*/ 6244823 h 6490394"/>
                  <a:gd name="connsiteX36" fmla="*/ 2819567 w 4490643"/>
                  <a:gd name="connsiteY36" fmla="*/ 4940605 h 6490394"/>
                  <a:gd name="connsiteX37" fmla="*/ 246319 w 4490643"/>
                  <a:gd name="connsiteY37" fmla="*/ 4940605 h 6490394"/>
                  <a:gd name="connsiteX38" fmla="*/ 246319 w 4490643"/>
                  <a:gd name="connsiteY38" fmla="*/ 4545297 h 6490394"/>
                  <a:gd name="connsiteX39" fmla="*/ 2603195 w 4490643"/>
                  <a:gd name="connsiteY39" fmla="*/ 4522088 h 6490394"/>
                  <a:gd name="connsiteX40" fmla="*/ 2798603 w 4490643"/>
                  <a:gd name="connsiteY40" fmla="*/ 4474920 h 6490394"/>
                  <a:gd name="connsiteX41" fmla="*/ 3603321 w 4490643"/>
                  <a:gd name="connsiteY41" fmla="*/ 2871559 h 6490394"/>
                  <a:gd name="connsiteX42" fmla="*/ 3272524 w 4490643"/>
                  <a:gd name="connsiteY42" fmla="*/ 1888196 h 6490394"/>
                  <a:gd name="connsiteX43" fmla="*/ 1953332 w 4490643"/>
                  <a:gd name="connsiteY43" fmla="*/ 2999252 h 6490394"/>
                  <a:gd name="connsiteX44" fmla="*/ 1119292 w 4490643"/>
                  <a:gd name="connsiteY44" fmla="*/ 2052159 h 6490394"/>
                  <a:gd name="connsiteX45" fmla="*/ 3507613 w 4490643"/>
                  <a:gd name="connsiteY45" fmla="*/ 0 h 6490394"/>
                  <a:gd name="connsiteX0" fmla="*/ 3271027 w 4490643"/>
                  <a:gd name="connsiteY0" fmla="*/ 4794611 h 6490394"/>
                  <a:gd name="connsiteX1" fmla="*/ 3107812 w 4490643"/>
                  <a:gd name="connsiteY1" fmla="*/ 4921888 h 6490394"/>
                  <a:gd name="connsiteX2" fmla="*/ 3226854 w 4490643"/>
                  <a:gd name="connsiteY2" fmla="*/ 5093338 h 6490394"/>
                  <a:gd name="connsiteX3" fmla="*/ 3426754 w 4490643"/>
                  <a:gd name="connsiteY3" fmla="*/ 4993762 h 6490394"/>
                  <a:gd name="connsiteX4" fmla="*/ 3271027 w 4490643"/>
                  <a:gd name="connsiteY4" fmla="*/ 4794611 h 6490394"/>
                  <a:gd name="connsiteX5" fmla="*/ 3507613 w 4490643"/>
                  <a:gd name="connsiteY5" fmla="*/ 0 h 6490394"/>
                  <a:gd name="connsiteX6" fmla="*/ 4341654 w 4490643"/>
                  <a:gd name="connsiteY6" fmla="*/ 947093 h 6490394"/>
                  <a:gd name="connsiteX7" fmla="*/ 3959073 w 4490643"/>
                  <a:gd name="connsiteY7" fmla="*/ 1284003 h 6490394"/>
                  <a:gd name="connsiteX8" fmla="*/ 4349141 w 4490643"/>
                  <a:gd name="connsiteY8" fmla="*/ 1721238 h 6490394"/>
                  <a:gd name="connsiteX9" fmla="*/ 4472675 w 4490643"/>
                  <a:gd name="connsiteY9" fmla="*/ 2031945 h 6490394"/>
                  <a:gd name="connsiteX10" fmla="*/ 4384329 w 4490643"/>
                  <a:gd name="connsiteY10" fmla="*/ 2023709 h 6490394"/>
                  <a:gd name="connsiteX11" fmla="*/ 3870728 w 4490643"/>
                  <a:gd name="connsiteY11" fmla="*/ 2509609 h 6490394"/>
                  <a:gd name="connsiteX12" fmla="*/ 4246570 w 4490643"/>
                  <a:gd name="connsiteY12" fmla="*/ 2922886 h 6490394"/>
                  <a:gd name="connsiteX13" fmla="*/ 4490643 w 4490643"/>
                  <a:gd name="connsiteY13" fmla="*/ 2931870 h 6490394"/>
                  <a:gd name="connsiteX14" fmla="*/ 4484111 w 4490643"/>
                  <a:gd name="connsiteY14" fmla="*/ 2945016 h 6490394"/>
                  <a:gd name="connsiteX15" fmla="*/ 4483898 w 4490643"/>
                  <a:gd name="connsiteY15" fmla="*/ 3077270 h 6490394"/>
                  <a:gd name="connsiteX16" fmla="*/ 3719396 w 4490643"/>
                  <a:gd name="connsiteY16" fmla="*/ 4625553 h 6490394"/>
                  <a:gd name="connsiteX17" fmla="*/ 3650168 w 4490643"/>
                  <a:gd name="connsiteY17" fmla="*/ 4675183 h 6490394"/>
                  <a:gd name="connsiteX18" fmla="*/ 3674204 w 4490643"/>
                  <a:gd name="connsiteY18" fmla="*/ 4787179 h 6490394"/>
                  <a:gd name="connsiteX19" fmla="*/ 3979288 w 4490643"/>
                  <a:gd name="connsiteY19" fmla="*/ 6214875 h 6490394"/>
                  <a:gd name="connsiteX20" fmla="*/ 4017471 w 4490643"/>
                  <a:gd name="connsiteY20" fmla="*/ 6244823 h 6490394"/>
                  <a:gd name="connsiteX21" fmla="*/ 4278764 w 4490643"/>
                  <a:gd name="connsiteY21" fmla="*/ 6244074 h 6490394"/>
                  <a:gd name="connsiteX22" fmla="*/ 4278764 w 4490643"/>
                  <a:gd name="connsiteY22" fmla="*/ 6490394 h 6490394"/>
                  <a:gd name="connsiteX23" fmla="*/ 0 w 4490643"/>
                  <a:gd name="connsiteY23" fmla="*/ 6490394 h 6490394"/>
                  <a:gd name="connsiteX24" fmla="*/ 0 w 4490643"/>
                  <a:gd name="connsiteY24" fmla="*/ 6245572 h 6490394"/>
                  <a:gd name="connsiteX25" fmla="*/ 637135 w 4490643"/>
                  <a:gd name="connsiteY25" fmla="*/ 6244074 h 6490394"/>
                  <a:gd name="connsiteX26" fmla="*/ 637135 w 4490643"/>
                  <a:gd name="connsiteY26" fmla="*/ 5897431 h 6490394"/>
                  <a:gd name="connsiteX27" fmla="*/ 1056402 w 4490643"/>
                  <a:gd name="connsiteY27" fmla="*/ 5897431 h 6490394"/>
                  <a:gd name="connsiteX28" fmla="*/ 422261 w 4490643"/>
                  <a:gd name="connsiteY28" fmla="*/ 5615175 h 6490394"/>
                  <a:gd name="connsiteX29" fmla="*/ 508361 w 4490643"/>
                  <a:gd name="connsiteY29" fmla="*/ 5416024 h 6490394"/>
                  <a:gd name="connsiteX30" fmla="*/ 1826055 w 4490643"/>
                  <a:gd name="connsiteY30" fmla="*/ 5987274 h 6490394"/>
                  <a:gd name="connsiteX31" fmla="*/ 1739207 w 4490643"/>
                  <a:gd name="connsiteY31" fmla="*/ 6187174 h 6490394"/>
                  <a:gd name="connsiteX32" fmla="*/ 1466684 w 4490643"/>
                  <a:gd name="connsiteY32" fmla="*/ 6068881 h 6490394"/>
                  <a:gd name="connsiteX33" fmla="*/ 1466684 w 4490643"/>
                  <a:gd name="connsiteY33" fmla="*/ 6244074 h 6490394"/>
                  <a:gd name="connsiteX34" fmla="*/ 1492888 w 4490643"/>
                  <a:gd name="connsiteY34" fmla="*/ 6244074 h 6490394"/>
                  <a:gd name="connsiteX35" fmla="*/ 2514850 w 4490643"/>
                  <a:gd name="connsiteY35" fmla="*/ 6244823 h 6490394"/>
                  <a:gd name="connsiteX36" fmla="*/ 2819567 w 4490643"/>
                  <a:gd name="connsiteY36" fmla="*/ 4940605 h 6490394"/>
                  <a:gd name="connsiteX37" fmla="*/ 246319 w 4490643"/>
                  <a:gd name="connsiteY37" fmla="*/ 4940605 h 6490394"/>
                  <a:gd name="connsiteX38" fmla="*/ 246319 w 4490643"/>
                  <a:gd name="connsiteY38" fmla="*/ 4545297 h 6490394"/>
                  <a:gd name="connsiteX39" fmla="*/ 2603195 w 4490643"/>
                  <a:gd name="connsiteY39" fmla="*/ 4522088 h 6490394"/>
                  <a:gd name="connsiteX40" fmla="*/ 2798603 w 4490643"/>
                  <a:gd name="connsiteY40" fmla="*/ 4474920 h 6490394"/>
                  <a:gd name="connsiteX41" fmla="*/ 3603321 w 4490643"/>
                  <a:gd name="connsiteY41" fmla="*/ 2871559 h 6490394"/>
                  <a:gd name="connsiteX42" fmla="*/ 3272524 w 4490643"/>
                  <a:gd name="connsiteY42" fmla="*/ 1888196 h 6490394"/>
                  <a:gd name="connsiteX43" fmla="*/ 1953332 w 4490643"/>
                  <a:gd name="connsiteY43" fmla="*/ 2999252 h 6490394"/>
                  <a:gd name="connsiteX44" fmla="*/ 1119292 w 4490643"/>
                  <a:gd name="connsiteY44" fmla="*/ 2052159 h 6490394"/>
                  <a:gd name="connsiteX45" fmla="*/ 3507613 w 4490643"/>
                  <a:gd name="connsiteY45" fmla="*/ 0 h 649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490643" h="6490394">
                    <a:moveTo>
                      <a:pt x="3271027" y="4794611"/>
                    </a:moveTo>
                    <a:cubicBezTo>
                      <a:pt x="3189420" y="4793862"/>
                      <a:pt x="3119792" y="4848516"/>
                      <a:pt x="3107812" y="4921888"/>
                    </a:cubicBezTo>
                    <a:cubicBezTo>
                      <a:pt x="3095085" y="4999752"/>
                      <a:pt x="3145996" y="5073872"/>
                      <a:pt x="3226854" y="5093338"/>
                    </a:cubicBezTo>
                    <a:cubicBezTo>
                      <a:pt x="3312205" y="5114301"/>
                      <a:pt x="3399802" y="5070129"/>
                      <a:pt x="3426754" y="4993762"/>
                    </a:cubicBezTo>
                    <a:cubicBezTo>
                      <a:pt x="3460446" y="4894935"/>
                      <a:pt x="3382582" y="4794611"/>
                      <a:pt x="3271027" y="4794611"/>
                    </a:cubicBezTo>
                    <a:close/>
                    <a:moveTo>
                      <a:pt x="3507613" y="0"/>
                    </a:moveTo>
                    <a:lnTo>
                      <a:pt x="4341654" y="947093"/>
                    </a:lnTo>
                    <a:lnTo>
                      <a:pt x="3959073" y="1284003"/>
                    </a:lnTo>
                    <a:cubicBezTo>
                      <a:pt x="4099827" y="1409783"/>
                      <a:pt x="4263041" y="1555778"/>
                      <a:pt x="4349141" y="1721238"/>
                    </a:cubicBezTo>
                    <a:cubicBezTo>
                      <a:pt x="4400052" y="1819317"/>
                      <a:pt x="4438235" y="1922636"/>
                      <a:pt x="4472675" y="2031945"/>
                    </a:cubicBezTo>
                    <a:cubicBezTo>
                      <a:pt x="4441978" y="2028950"/>
                      <a:pt x="4412779" y="2027452"/>
                      <a:pt x="4384329" y="2023709"/>
                    </a:cubicBezTo>
                    <a:cubicBezTo>
                      <a:pt x="4099078" y="1990767"/>
                      <a:pt x="3852759" y="2223609"/>
                      <a:pt x="3870728" y="2509609"/>
                    </a:cubicBezTo>
                    <a:cubicBezTo>
                      <a:pt x="3882706" y="2709509"/>
                      <a:pt x="4042926" y="2884702"/>
                      <a:pt x="4246570" y="2922886"/>
                    </a:cubicBezTo>
                    <a:cubicBezTo>
                      <a:pt x="4316198" y="2936362"/>
                      <a:pt x="4434491" y="2942352"/>
                      <a:pt x="4490643" y="2931870"/>
                    </a:cubicBezTo>
                    <a:lnTo>
                      <a:pt x="4484111" y="2945016"/>
                    </a:lnTo>
                    <a:lnTo>
                      <a:pt x="4483898" y="3077270"/>
                    </a:lnTo>
                    <a:cubicBezTo>
                      <a:pt x="4462836" y="3680986"/>
                      <a:pt x="4182579" y="4244546"/>
                      <a:pt x="3719396" y="4625553"/>
                    </a:cubicBezTo>
                    <a:lnTo>
                      <a:pt x="3650168" y="4675183"/>
                    </a:lnTo>
                    <a:lnTo>
                      <a:pt x="3674204" y="4787179"/>
                    </a:lnTo>
                    <a:cubicBezTo>
                      <a:pt x="3754833" y="5162861"/>
                      <a:pt x="3877092" y="5732720"/>
                      <a:pt x="3979288" y="6214875"/>
                    </a:cubicBezTo>
                    <a:cubicBezTo>
                      <a:pt x="3984529" y="6238834"/>
                      <a:pt x="3994261" y="6245572"/>
                      <a:pt x="4017471" y="6244823"/>
                    </a:cubicBezTo>
                    <a:cubicBezTo>
                      <a:pt x="4095335" y="6243326"/>
                      <a:pt x="4267533" y="6244074"/>
                      <a:pt x="4278764" y="6244074"/>
                    </a:cubicBezTo>
                    <a:lnTo>
                      <a:pt x="4278764" y="6490394"/>
                    </a:lnTo>
                    <a:lnTo>
                      <a:pt x="0" y="6490394"/>
                    </a:lnTo>
                    <a:lnTo>
                      <a:pt x="0" y="6245572"/>
                    </a:lnTo>
                    <a:cubicBezTo>
                      <a:pt x="9733" y="6244823"/>
                      <a:pt x="624408" y="6244074"/>
                      <a:pt x="637135" y="6244074"/>
                    </a:cubicBezTo>
                    <a:lnTo>
                      <a:pt x="637135" y="5897431"/>
                    </a:lnTo>
                    <a:lnTo>
                      <a:pt x="1056402" y="5897431"/>
                    </a:lnTo>
                    <a:cubicBezTo>
                      <a:pt x="1057150" y="5895185"/>
                      <a:pt x="635638" y="5708013"/>
                      <a:pt x="422261" y="5615175"/>
                    </a:cubicBezTo>
                    <a:cubicBezTo>
                      <a:pt x="451460" y="5548541"/>
                      <a:pt x="479162" y="5483406"/>
                      <a:pt x="508361" y="5416024"/>
                    </a:cubicBezTo>
                    <a:lnTo>
                      <a:pt x="1826055" y="5987274"/>
                    </a:lnTo>
                    <a:lnTo>
                      <a:pt x="1739207" y="6187174"/>
                    </a:lnTo>
                    <a:lnTo>
                      <a:pt x="1466684" y="6068881"/>
                    </a:lnTo>
                    <a:lnTo>
                      <a:pt x="1466684" y="6244074"/>
                    </a:lnTo>
                    <a:lnTo>
                      <a:pt x="1492888" y="6244074"/>
                    </a:lnTo>
                    <a:lnTo>
                      <a:pt x="2514850" y="6244823"/>
                    </a:lnTo>
                    <a:cubicBezTo>
                      <a:pt x="2535065" y="6244823"/>
                      <a:pt x="2818069" y="4949589"/>
                      <a:pt x="2819567" y="4940605"/>
                    </a:cubicBezTo>
                    <a:lnTo>
                      <a:pt x="246319" y="4940605"/>
                    </a:lnTo>
                    <a:lnTo>
                      <a:pt x="246319" y="4545297"/>
                    </a:lnTo>
                    <a:lnTo>
                      <a:pt x="2603195" y="4522088"/>
                    </a:lnTo>
                    <a:cubicBezTo>
                      <a:pt x="2714750" y="4515349"/>
                      <a:pt x="2772399" y="4486151"/>
                      <a:pt x="2798603" y="4474920"/>
                    </a:cubicBezTo>
                    <a:cubicBezTo>
                      <a:pt x="3170078" y="4291907"/>
                      <a:pt x="3505284" y="3712255"/>
                      <a:pt x="3603321" y="2871559"/>
                    </a:cubicBezTo>
                    <a:cubicBezTo>
                      <a:pt x="3669330" y="2428251"/>
                      <a:pt x="3282257" y="1911405"/>
                      <a:pt x="3272524" y="1888196"/>
                    </a:cubicBezTo>
                    <a:cubicBezTo>
                      <a:pt x="2826305" y="2280510"/>
                      <a:pt x="2457949" y="2555279"/>
                      <a:pt x="1953332" y="2999252"/>
                    </a:cubicBezTo>
                    <a:lnTo>
                      <a:pt x="1119292" y="2052159"/>
                    </a:lnTo>
                    <a:cubicBezTo>
                      <a:pt x="1950338" y="1320689"/>
                      <a:pt x="2675818" y="732219"/>
                      <a:pt x="3507613" y="0"/>
                    </a:cubicBezTo>
                    <a:close/>
                  </a:path>
                </a:pathLst>
              </a:custGeom>
              <a:solidFill>
                <a:schemeClr val="accent1"/>
              </a:solidFill>
              <a:ln w="747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547E1779-231D-4657-8B7D-C823AF81C6AE}"/>
                  </a:ext>
                </a:extLst>
              </p:cNvPr>
              <p:cNvSpPr/>
              <p:nvPr/>
            </p:nvSpPr>
            <p:spPr>
              <a:xfrm>
                <a:off x="4412196" y="2470677"/>
                <a:ext cx="1205391" cy="1272773"/>
              </a:xfrm>
              <a:custGeom>
                <a:avLst/>
                <a:gdLst>
                  <a:gd name="connsiteX0" fmla="*/ 491889 w 1205390"/>
                  <a:gd name="connsiteY0" fmla="*/ 1275019 h 1272772"/>
                  <a:gd name="connsiteX1" fmla="*/ 459696 w 1205390"/>
                  <a:gd name="connsiteY1" fmla="*/ 1050412 h 1272772"/>
                  <a:gd name="connsiteX2" fmla="*/ 295733 w 1205390"/>
                  <a:gd name="connsiteY2" fmla="*/ 1194161 h 1272772"/>
                  <a:gd name="connsiteX3" fmla="*/ 17969 w 1205390"/>
                  <a:gd name="connsiteY3" fmla="*/ 878213 h 1272772"/>
                  <a:gd name="connsiteX4" fmla="*/ 233591 w 1205390"/>
                  <a:gd name="connsiteY4" fmla="*/ 688046 h 1272772"/>
                  <a:gd name="connsiteX5" fmla="*/ 0 w 1205390"/>
                  <a:gd name="connsiteY5" fmla="*/ 631146 h 1272772"/>
                  <a:gd name="connsiteX6" fmla="*/ 98827 w 1205390"/>
                  <a:gd name="connsiteY6" fmla="*/ 222361 h 1272772"/>
                  <a:gd name="connsiteX7" fmla="*/ 472423 w 1205390"/>
                  <a:gd name="connsiteY7" fmla="*/ 312204 h 1272772"/>
                  <a:gd name="connsiteX8" fmla="*/ 475418 w 1205390"/>
                  <a:gd name="connsiteY8" fmla="*/ 308460 h 1272772"/>
                  <a:gd name="connsiteX9" fmla="*/ 280010 w 1205390"/>
                  <a:gd name="connsiteY9" fmla="*/ 86099 h 1272772"/>
                  <a:gd name="connsiteX10" fmla="*/ 378089 w 1205390"/>
                  <a:gd name="connsiteY10" fmla="*/ 0 h 1272772"/>
                  <a:gd name="connsiteX11" fmla="*/ 1212129 w 1205390"/>
                  <a:gd name="connsiteY11" fmla="*/ 947093 h 1272772"/>
                  <a:gd name="connsiteX12" fmla="*/ 1114051 w 1205390"/>
                  <a:gd name="connsiteY12" fmla="*/ 1033192 h 1272772"/>
                  <a:gd name="connsiteX13" fmla="*/ 894685 w 1205390"/>
                  <a:gd name="connsiteY13" fmla="*/ 783879 h 1272772"/>
                  <a:gd name="connsiteX14" fmla="*/ 890192 w 1205390"/>
                  <a:gd name="connsiteY14" fmla="*/ 786124 h 1272772"/>
                  <a:gd name="connsiteX15" fmla="*/ 954580 w 1205390"/>
                  <a:gd name="connsiteY15" fmla="*/ 1238333 h 1272772"/>
                  <a:gd name="connsiteX16" fmla="*/ 491889 w 1205390"/>
                  <a:gd name="connsiteY16" fmla="*/ 1275019 h 127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5390" h="1272772">
                    <a:moveTo>
                      <a:pt x="491889" y="1275019"/>
                    </a:moveTo>
                    <a:cubicBezTo>
                      <a:pt x="480659" y="1200150"/>
                      <a:pt x="470926" y="1128276"/>
                      <a:pt x="459696" y="1050412"/>
                    </a:cubicBezTo>
                    <a:cubicBezTo>
                      <a:pt x="404293" y="1099077"/>
                      <a:pt x="351136" y="1145496"/>
                      <a:pt x="295733" y="1194161"/>
                    </a:cubicBezTo>
                    <a:cubicBezTo>
                      <a:pt x="202895" y="1088595"/>
                      <a:pt x="110806" y="984527"/>
                      <a:pt x="17969" y="878213"/>
                    </a:cubicBezTo>
                    <a:cubicBezTo>
                      <a:pt x="89843" y="815323"/>
                      <a:pt x="159471" y="753182"/>
                      <a:pt x="233591" y="688046"/>
                    </a:cubicBezTo>
                    <a:cubicBezTo>
                      <a:pt x="153481" y="668580"/>
                      <a:pt x="77864" y="649863"/>
                      <a:pt x="0" y="631146"/>
                    </a:cubicBezTo>
                    <a:cubicBezTo>
                      <a:pt x="32942" y="494884"/>
                      <a:pt x="65136" y="360120"/>
                      <a:pt x="98827" y="222361"/>
                    </a:cubicBezTo>
                    <a:cubicBezTo>
                      <a:pt x="224607" y="252309"/>
                      <a:pt x="348141" y="282256"/>
                      <a:pt x="472423" y="312204"/>
                    </a:cubicBezTo>
                    <a:cubicBezTo>
                      <a:pt x="473172" y="310706"/>
                      <a:pt x="474670" y="309958"/>
                      <a:pt x="475418" y="308460"/>
                    </a:cubicBezTo>
                    <a:cubicBezTo>
                      <a:pt x="411031" y="235089"/>
                      <a:pt x="346643" y="161717"/>
                      <a:pt x="280010" y="86099"/>
                    </a:cubicBezTo>
                    <a:cubicBezTo>
                      <a:pt x="312204" y="57649"/>
                      <a:pt x="343649" y="29948"/>
                      <a:pt x="378089" y="0"/>
                    </a:cubicBezTo>
                    <a:cubicBezTo>
                      <a:pt x="655852" y="315947"/>
                      <a:pt x="932868" y="630397"/>
                      <a:pt x="1212129" y="947093"/>
                    </a:cubicBezTo>
                    <a:cubicBezTo>
                      <a:pt x="1179936" y="975543"/>
                      <a:pt x="1147742" y="1003993"/>
                      <a:pt x="1114051" y="1033192"/>
                    </a:cubicBezTo>
                    <a:cubicBezTo>
                      <a:pt x="1040679" y="950088"/>
                      <a:pt x="967308" y="866983"/>
                      <a:pt x="894685" y="783879"/>
                    </a:cubicBezTo>
                    <a:cubicBezTo>
                      <a:pt x="893187" y="784627"/>
                      <a:pt x="891690" y="785376"/>
                      <a:pt x="890192" y="786124"/>
                    </a:cubicBezTo>
                    <a:cubicBezTo>
                      <a:pt x="911904" y="935862"/>
                      <a:pt x="932868" y="1085600"/>
                      <a:pt x="954580" y="1238333"/>
                    </a:cubicBezTo>
                    <a:cubicBezTo>
                      <a:pt x="800350" y="1251061"/>
                      <a:pt x="647617" y="1263040"/>
                      <a:pt x="491889" y="1275019"/>
                    </a:cubicBezTo>
                    <a:close/>
                  </a:path>
                </a:pathLst>
              </a:custGeom>
              <a:solidFill>
                <a:schemeClr val="accent2"/>
              </a:solidFill>
              <a:ln w="747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1BE7C51-B94F-4D78-8AFA-37C14964457C}"/>
                  </a:ext>
                </a:extLst>
              </p:cNvPr>
              <p:cNvSpPr/>
              <p:nvPr/>
            </p:nvSpPr>
            <p:spPr>
              <a:xfrm>
                <a:off x="7448134" y="0"/>
                <a:ext cx="973297" cy="1063140"/>
              </a:xfrm>
              <a:custGeom>
                <a:avLst/>
                <a:gdLst>
                  <a:gd name="connsiteX0" fmla="*/ 238832 w 973297"/>
                  <a:gd name="connsiteY0" fmla="*/ 416272 h 1063139"/>
                  <a:gd name="connsiteX1" fmla="*/ 119790 w 973297"/>
                  <a:gd name="connsiteY1" fmla="*/ 280759 h 1063139"/>
                  <a:gd name="connsiteX2" fmla="*/ 0 w 973297"/>
                  <a:gd name="connsiteY2" fmla="*/ 144497 h 1063139"/>
                  <a:gd name="connsiteX3" fmla="*/ 162466 w 973297"/>
                  <a:gd name="connsiteY3" fmla="*/ 0 h 1063139"/>
                  <a:gd name="connsiteX4" fmla="*/ 977040 w 973297"/>
                  <a:gd name="connsiteY4" fmla="*/ 925381 h 1063139"/>
                  <a:gd name="connsiteX5" fmla="*/ 813826 w 973297"/>
                  <a:gd name="connsiteY5" fmla="*/ 1069129 h 1063139"/>
                  <a:gd name="connsiteX6" fmla="*/ 574245 w 973297"/>
                  <a:gd name="connsiteY6" fmla="*/ 797355 h 1063139"/>
                  <a:gd name="connsiteX7" fmla="*/ 399800 w 973297"/>
                  <a:gd name="connsiteY7" fmla="*/ 950088 h 1063139"/>
                  <a:gd name="connsiteX8" fmla="*/ 64387 w 973297"/>
                  <a:gd name="connsiteY8" fmla="*/ 569004 h 1063139"/>
                  <a:gd name="connsiteX9" fmla="*/ 238832 w 973297"/>
                  <a:gd name="connsiteY9" fmla="*/ 416272 h 106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3297" h="1063139">
                    <a:moveTo>
                      <a:pt x="238832" y="416272"/>
                    </a:moveTo>
                    <a:cubicBezTo>
                      <a:pt x="198403" y="369853"/>
                      <a:pt x="158722" y="325680"/>
                      <a:pt x="119790" y="280759"/>
                    </a:cubicBezTo>
                    <a:cubicBezTo>
                      <a:pt x="80110" y="235837"/>
                      <a:pt x="41178" y="191665"/>
                      <a:pt x="0" y="144497"/>
                    </a:cubicBezTo>
                    <a:cubicBezTo>
                      <a:pt x="53906" y="95832"/>
                      <a:pt x="107811" y="48665"/>
                      <a:pt x="162466" y="0"/>
                    </a:cubicBezTo>
                    <a:cubicBezTo>
                      <a:pt x="434240" y="308460"/>
                      <a:pt x="705266" y="616172"/>
                      <a:pt x="977040" y="925381"/>
                    </a:cubicBezTo>
                    <a:cubicBezTo>
                      <a:pt x="922386" y="973297"/>
                      <a:pt x="868480" y="1020464"/>
                      <a:pt x="813826" y="1069129"/>
                    </a:cubicBezTo>
                    <a:cubicBezTo>
                      <a:pt x="733716" y="977789"/>
                      <a:pt x="654355" y="887946"/>
                      <a:pt x="574245" y="797355"/>
                    </a:cubicBezTo>
                    <a:cubicBezTo>
                      <a:pt x="515847" y="849014"/>
                      <a:pt x="458947" y="899177"/>
                      <a:pt x="399800" y="950088"/>
                    </a:cubicBezTo>
                    <a:cubicBezTo>
                      <a:pt x="288245" y="822810"/>
                      <a:pt x="176691" y="697030"/>
                      <a:pt x="64387" y="569004"/>
                    </a:cubicBezTo>
                    <a:cubicBezTo>
                      <a:pt x="122785" y="518093"/>
                      <a:pt x="180434" y="467183"/>
                      <a:pt x="238832" y="416272"/>
                    </a:cubicBezTo>
                    <a:close/>
                  </a:path>
                </a:pathLst>
              </a:custGeom>
              <a:solidFill>
                <a:schemeClr val="accent2"/>
              </a:solidFill>
              <a:ln w="747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8033315-9532-4701-9B4A-0F86E59A51B2}"/>
                  </a:ext>
                </a:extLst>
              </p:cNvPr>
              <p:cNvSpPr/>
              <p:nvPr/>
            </p:nvSpPr>
            <p:spPr>
              <a:xfrm>
                <a:off x="7699694" y="2487897"/>
                <a:ext cx="756177" cy="741203"/>
              </a:xfrm>
              <a:custGeom>
                <a:avLst/>
                <a:gdLst>
                  <a:gd name="connsiteX0" fmla="*/ 381083 w 756176"/>
                  <a:gd name="connsiteY0" fmla="*/ 743449 h 741203"/>
                  <a:gd name="connsiteX1" fmla="*/ 0 w 756176"/>
                  <a:gd name="connsiteY1" fmla="*/ 369853 h 741203"/>
                  <a:gd name="connsiteX2" fmla="*/ 381832 w 756176"/>
                  <a:gd name="connsiteY2" fmla="*/ 0 h 741203"/>
                  <a:gd name="connsiteX3" fmla="*/ 762915 w 756176"/>
                  <a:gd name="connsiteY3" fmla="*/ 370602 h 741203"/>
                  <a:gd name="connsiteX4" fmla="*/ 381083 w 756176"/>
                  <a:gd name="connsiteY4" fmla="*/ 743449 h 741203"/>
                  <a:gd name="connsiteX5" fmla="*/ 577989 w 756176"/>
                  <a:gd name="connsiteY5" fmla="*/ 372099 h 741203"/>
                  <a:gd name="connsiteX6" fmla="*/ 381083 w 756176"/>
                  <a:gd name="connsiteY6" fmla="*/ 180434 h 741203"/>
                  <a:gd name="connsiteX7" fmla="*/ 184927 w 756176"/>
                  <a:gd name="connsiteY7" fmla="*/ 370602 h 741203"/>
                  <a:gd name="connsiteX8" fmla="*/ 380334 w 756176"/>
                  <a:gd name="connsiteY8" fmla="*/ 563015 h 741203"/>
                  <a:gd name="connsiteX9" fmla="*/ 577989 w 756176"/>
                  <a:gd name="connsiteY9" fmla="*/ 372099 h 74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6176" h="741203">
                    <a:moveTo>
                      <a:pt x="381083" y="743449"/>
                    </a:moveTo>
                    <a:cubicBezTo>
                      <a:pt x="169953" y="743449"/>
                      <a:pt x="0" y="576491"/>
                      <a:pt x="0" y="369853"/>
                    </a:cubicBezTo>
                    <a:cubicBezTo>
                      <a:pt x="749" y="165461"/>
                      <a:pt x="171450" y="0"/>
                      <a:pt x="381832" y="0"/>
                    </a:cubicBezTo>
                    <a:cubicBezTo>
                      <a:pt x="591465" y="0"/>
                      <a:pt x="762166" y="166209"/>
                      <a:pt x="762915" y="370602"/>
                    </a:cubicBezTo>
                    <a:cubicBezTo>
                      <a:pt x="762915" y="576491"/>
                      <a:pt x="592214" y="743449"/>
                      <a:pt x="381083" y="743449"/>
                    </a:cubicBezTo>
                    <a:close/>
                    <a:moveTo>
                      <a:pt x="577989" y="372099"/>
                    </a:moveTo>
                    <a:cubicBezTo>
                      <a:pt x="577989" y="265785"/>
                      <a:pt x="489643" y="179686"/>
                      <a:pt x="381083" y="180434"/>
                    </a:cubicBezTo>
                    <a:cubicBezTo>
                      <a:pt x="273272" y="180434"/>
                      <a:pt x="185675" y="265785"/>
                      <a:pt x="184927" y="370602"/>
                    </a:cubicBezTo>
                    <a:cubicBezTo>
                      <a:pt x="184927" y="477664"/>
                      <a:pt x="271026" y="563015"/>
                      <a:pt x="380334" y="563015"/>
                    </a:cubicBezTo>
                    <a:cubicBezTo>
                      <a:pt x="489643" y="563764"/>
                      <a:pt x="577989" y="478413"/>
                      <a:pt x="577989" y="372099"/>
                    </a:cubicBezTo>
                    <a:close/>
                  </a:path>
                </a:pathLst>
              </a:custGeom>
              <a:solidFill>
                <a:schemeClr val="accent2"/>
              </a:solidFill>
              <a:ln w="7475" cap="flat">
                <a:noFill/>
                <a:prstDash val="solid"/>
                <a:miter/>
              </a:ln>
            </p:spPr>
            <p:txBody>
              <a:bodyPr rtlCol="0" anchor="ctr"/>
              <a:lstStyle/>
              <a:p>
                <a:endParaRPr lang="en-US"/>
              </a:p>
            </p:txBody>
          </p:sp>
        </p:grpSp>
        <p:sp>
          <p:nvSpPr>
            <p:cNvPr id="41" name="Rectangle 40">
              <a:extLst>
                <a:ext uri="{FF2B5EF4-FFF2-40B4-BE49-F238E27FC236}">
                  <a16:creationId xmlns:a16="http://schemas.microsoft.com/office/drawing/2014/main" id="{F3ECF0ED-59C5-4F64-BA71-460B00300E31}"/>
                </a:ext>
              </a:extLst>
            </p:cNvPr>
            <p:cNvSpPr/>
            <p:nvPr/>
          </p:nvSpPr>
          <p:spPr>
            <a:xfrm>
              <a:off x="3070673" y="4573635"/>
              <a:ext cx="1715646" cy="545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그룹 9">
            <a:extLst>
              <a:ext uri="{FF2B5EF4-FFF2-40B4-BE49-F238E27FC236}">
                <a16:creationId xmlns:a16="http://schemas.microsoft.com/office/drawing/2014/main" id="{32928568-BF9D-4332-9FAD-7F63A1295985}"/>
              </a:ext>
            </a:extLst>
          </p:cNvPr>
          <p:cNvGrpSpPr/>
          <p:nvPr/>
        </p:nvGrpSpPr>
        <p:grpSpPr>
          <a:xfrm>
            <a:off x="1974047" y="1787085"/>
            <a:ext cx="4734219" cy="4623159"/>
            <a:chOff x="924229" y="1606109"/>
            <a:chExt cx="4734219" cy="4623159"/>
          </a:xfrm>
        </p:grpSpPr>
        <p:sp>
          <p:nvSpPr>
            <p:cNvPr id="59" name="Block Arc 58">
              <a:extLst>
                <a:ext uri="{FF2B5EF4-FFF2-40B4-BE49-F238E27FC236}">
                  <a16:creationId xmlns:a16="http://schemas.microsoft.com/office/drawing/2014/main" id="{6D08C845-5729-4F90-92E8-B066E90AFD6A}"/>
                </a:ext>
              </a:extLst>
            </p:cNvPr>
            <p:cNvSpPr/>
            <p:nvPr/>
          </p:nvSpPr>
          <p:spPr>
            <a:xfrm>
              <a:off x="924229" y="1606109"/>
              <a:ext cx="4623159" cy="4623159"/>
            </a:xfrm>
            <a:prstGeom prst="blockArc">
              <a:avLst>
                <a:gd name="adj1" fmla="val 17994494"/>
                <a:gd name="adj2" fmla="val 3631056"/>
                <a:gd name="adj3" fmla="val 126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60" name="Oval 59">
              <a:extLst>
                <a:ext uri="{FF2B5EF4-FFF2-40B4-BE49-F238E27FC236}">
                  <a16:creationId xmlns:a16="http://schemas.microsoft.com/office/drawing/2014/main" id="{35C00751-E639-4731-9A0B-AD7B04A1B3EC}"/>
                </a:ext>
              </a:extLst>
            </p:cNvPr>
            <p:cNvSpPr/>
            <p:nvPr/>
          </p:nvSpPr>
          <p:spPr>
            <a:xfrm>
              <a:off x="4238091" y="1766259"/>
              <a:ext cx="288032"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1" name="Oval 60">
              <a:extLst>
                <a:ext uri="{FF2B5EF4-FFF2-40B4-BE49-F238E27FC236}">
                  <a16:creationId xmlns:a16="http://schemas.microsoft.com/office/drawing/2014/main" id="{D26DA5C2-DFF9-4F59-8208-F8CC14518876}"/>
                </a:ext>
              </a:extLst>
            </p:cNvPr>
            <p:cNvSpPr/>
            <p:nvPr/>
          </p:nvSpPr>
          <p:spPr>
            <a:xfrm>
              <a:off x="5370416" y="3760400"/>
              <a:ext cx="288032"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2" name="Oval 61">
              <a:extLst>
                <a:ext uri="{FF2B5EF4-FFF2-40B4-BE49-F238E27FC236}">
                  <a16:creationId xmlns:a16="http://schemas.microsoft.com/office/drawing/2014/main" id="{8698F58E-B60E-4C11-BB1F-5BC59BF92E42}"/>
                </a:ext>
              </a:extLst>
            </p:cNvPr>
            <p:cNvSpPr/>
            <p:nvPr/>
          </p:nvSpPr>
          <p:spPr>
            <a:xfrm>
              <a:off x="4238091" y="5754540"/>
              <a:ext cx="288032" cy="2880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3" name="Oval 62">
              <a:extLst>
                <a:ext uri="{FF2B5EF4-FFF2-40B4-BE49-F238E27FC236}">
                  <a16:creationId xmlns:a16="http://schemas.microsoft.com/office/drawing/2014/main" id="{D961333F-59A3-45F0-8C9D-B78F7C8ECBC6}"/>
                </a:ext>
              </a:extLst>
            </p:cNvPr>
            <p:cNvSpPr/>
            <p:nvPr/>
          </p:nvSpPr>
          <p:spPr>
            <a:xfrm>
              <a:off x="5072001" y="2610815"/>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4" name="Oval 63">
              <a:extLst>
                <a:ext uri="{FF2B5EF4-FFF2-40B4-BE49-F238E27FC236}">
                  <a16:creationId xmlns:a16="http://schemas.microsoft.com/office/drawing/2014/main" id="{11ADBAA6-D531-484F-A3CA-2A60DDDB2E5C}"/>
                </a:ext>
              </a:extLst>
            </p:cNvPr>
            <p:cNvSpPr/>
            <p:nvPr/>
          </p:nvSpPr>
          <p:spPr>
            <a:xfrm>
              <a:off x="5049075" y="4941168"/>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2" name="TextBox 1"/>
          <p:cNvSpPr txBox="1"/>
          <p:nvPr/>
        </p:nvSpPr>
        <p:spPr>
          <a:xfrm>
            <a:off x="6956593" y="3128249"/>
            <a:ext cx="4702629" cy="938719"/>
          </a:xfrm>
          <a:prstGeom prst="rect">
            <a:avLst/>
          </a:prstGeom>
          <a:noFill/>
        </p:spPr>
        <p:txBody>
          <a:bodyPr wrap="square" rtlCol="0">
            <a:spAutoFit/>
          </a:bodyPr>
          <a:lstStyle/>
          <a:p>
            <a:r>
              <a:rPr lang="en-US" sz="5500" b="1" dirty="0" smtClean="0">
                <a:solidFill>
                  <a:schemeClr val="accent2"/>
                </a:solidFill>
              </a:rPr>
              <a:t>QUYỀN LỢI</a:t>
            </a:r>
            <a:endParaRPr lang="en-US" sz="5500" b="1" dirty="0">
              <a:solidFill>
                <a:schemeClr val="accent2"/>
              </a:solidFill>
            </a:endParaRPr>
          </a:p>
        </p:txBody>
      </p:sp>
      <p:pic>
        <p:nvPicPr>
          <p:cNvPr id="43" name="Picture 42" descr="Radi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1883" y="319019"/>
            <a:ext cx="13493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995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직사각형 2">
            <a:extLst>
              <a:ext uri="{FF2B5EF4-FFF2-40B4-BE49-F238E27FC236}">
                <a16:creationId xmlns:a16="http://schemas.microsoft.com/office/drawing/2014/main" id="{B00EC1CE-B5E4-4C27-B3D3-1D91C488A5FA}"/>
              </a:ext>
            </a:extLst>
          </p:cNvPr>
          <p:cNvSpPr/>
          <p:nvPr/>
        </p:nvSpPr>
        <p:spPr>
          <a:xfrm>
            <a:off x="1922589" y="2332766"/>
            <a:ext cx="8499721" cy="1446994"/>
          </a:xfrm>
          <a:prstGeom prst="rect">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65000"/>
                  <a:lumOff val="35000"/>
                </a:schemeClr>
              </a:solidFill>
            </a:endParaRPr>
          </a:p>
        </p:txBody>
      </p:sp>
      <p:sp>
        <p:nvSpPr>
          <p:cNvPr id="103" name="직사각형 2">
            <a:extLst>
              <a:ext uri="{FF2B5EF4-FFF2-40B4-BE49-F238E27FC236}">
                <a16:creationId xmlns:a16="http://schemas.microsoft.com/office/drawing/2014/main" id="{FBB228AE-7F83-4D64-8C20-CD6CCB15FF21}"/>
              </a:ext>
            </a:extLst>
          </p:cNvPr>
          <p:cNvSpPr/>
          <p:nvPr/>
        </p:nvSpPr>
        <p:spPr>
          <a:xfrm>
            <a:off x="3528648" y="2474302"/>
            <a:ext cx="6639362" cy="1189998"/>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ctr" anchorCtr="0" compatLnSpc="1">
            <a:prstTxWarp prst="textNoShape">
              <a:avLst/>
            </a:prstTxWarp>
          </a:bodyPr>
          <a:lstStyle/>
          <a:p>
            <a:pPr algn="ctr"/>
            <a:r>
              <a:rPr lang="en-US" sz="1600" b="1" dirty="0" err="1">
                <a:latin typeface="Times" pitchFamily="18" charset="0"/>
                <a:cs typeface="Times" pitchFamily="18" charset="0"/>
              </a:rPr>
              <a:t>G</a:t>
            </a:r>
            <a:r>
              <a:rPr lang="en-US" sz="1600" b="1" dirty="0" err="1" smtClean="0">
                <a:latin typeface="Times" pitchFamily="18" charset="0"/>
                <a:cs typeface="Times" pitchFamily="18" charset="0"/>
              </a:rPr>
              <a:t>ắn</a:t>
            </a:r>
            <a:r>
              <a:rPr lang="en-US" sz="1600" b="1" dirty="0" smtClean="0">
                <a:latin typeface="Times" pitchFamily="18" charset="0"/>
                <a:cs typeface="Times" pitchFamily="18" charset="0"/>
              </a:rPr>
              <a:t> </a:t>
            </a:r>
            <a:r>
              <a:rPr lang="en-US" sz="1600" b="1" dirty="0" err="1" smtClean="0">
                <a:latin typeface="Times" pitchFamily="18" charset="0"/>
                <a:cs typeface="Times" pitchFamily="18" charset="0"/>
              </a:rPr>
              <a:t>thông</a:t>
            </a:r>
            <a:r>
              <a:rPr lang="en-US" sz="1600" b="1" dirty="0" smtClean="0">
                <a:latin typeface="Times" pitchFamily="18" charset="0"/>
                <a:cs typeface="Times" pitchFamily="18" charset="0"/>
              </a:rPr>
              <a:t> tin </a:t>
            </a:r>
            <a:r>
              <a:rPr lang="en-US" sz="1600" b="1" dirty="0" err="1" smtClean="0">
                <a:latin typeface="Times" pitchFamily="18" charset="0"/>
                <a:cs typeface="Times" pitchFamily="18" charset="0"/>
              </a:rPr>
              <a:t>liên</a:t>
            </a:r>
            <a:r>
              <a:rPr lang="en-US" sz="1600" b="1" dirty="0" smtClean="0">
                <a:latin typeface="Times" pitchFamily="18" charset="0"/>
                <a:cs typeface="Times" pitchFamily="18" charset="0"/>
              </a:rPr>
              <a:t> </a:t>
            </a:r>
            <a:r>
              <a:rPr lang="en-US" sz="1600" b="1" dirty="0" err="1" smtClean="0">
                <a:latin typeface="Times" pitchFamily="18" charset="0"/>
                <a:cs typeface="Times" pitchFamily="18" charset="0"/>
              </a:rPr>
              <a:t>hệ</a:t>
            </a:r>
            <a:r>
              <a:rPr lang="en-US" sz="1600" b="1" dirty="0" smtClean="0">
                <a:latin typeface="Times" pitchFamily="18" charset="0"/>
                <a:cs typeface="Times" pitchFamily="18" charset="0"/>
              </a:rPr>
              <a:t> </a:t>
            </a:r>
            <a:r>
              <a:rPr lang="en-US" sz="1600" b="1" dirty="0" err="1" smtClean="0">
                <a:latin typeface="Times" pitchFamily="18" charset="0"/>
                <a:cs typeface="Times" pitchFamily="18" charset="0"/>
              </a:rPr>
              <a:t>của</a:t>
            </a:r>
            <a:r>
              <a:rPr lang="en-US" sz="1600" b="1" dirty="0" smtClean="0">
                <a:latin typeface="Times" pitchFamily="18" charset="0"/>
                <a:cs typeface="Times" pitchFamily="18" charset="0"/>
              </a:rPr>
              <a:t> </a:t>
            </a:r>
            <a:r>
              <a:rPr lang="en-US" sz="1600" b="1" dirty="0" err="1" smtClean="0">
                <a:latin typeface="Times" pitchFamily="18" charset="0"/>
                <a:cs typeface="Times" pitchFamily="18" charset="0"/>
              </a:rPr>
              <a:t>nhãn</a:t>
            </a:r>
            <a:r>
              <a:rPr lang="en-US" sz="1600" b="1" dirty="0" smtClean="0">
                <a:latin typeface="Times" pitchFamily="18" charset="0"/>
                <a:cs typeface="Times" pitchFamily="18" charset="0"/>
              </a:rPr>
              <a:t> </a:t>
            </a:r>
            <a:r>
              <a:rPr lang="en-US" sz="1600" b="1" dirty="0" err="1" smtClean="0">
                <a:latin typeface="Times" pitchFamily="18" charset="0"/>
                <a:cs typeface="Times" pitchFamily="18" charset="0"/>
              </a:rPr>
              <a:t>hàng</a:t>
            </a:r>
            <a:r>
              <a:rPr lang="en-US" sz="1600" b="1" dirty="0" smtClean="0">
                <a:latin typeface="Times" pitchFamily="18" charset="0"/>
                <a:cs typeface="Times" pitchFamily="18" charset="0"/>
              </a:rPr>
              <a:t> ở </a:t>
            </a:r>
            <a:r>
              <a:rPr lang="en-US" sz="1600" b="1" dirty="0" err="1">
                <a:latin typeface="Times" pitchFamily="18" charset="0"/>
                <a:cs typeface="Times" pitchFamily="18" charset="0"/>
              </a:rPr>
              <a:t>vị</a:t>
            </a:r>
            <a:r>
              <a:rPr lang="en-US" sz="1600" b="1" dirty="0">
                <a:latin typeface="Times" pitchFamily="18" charset="0"/>
                <a:cs typeface="Times" pitchFamily="18" charset="0"/>
              </a:rPr>
              <a:t> </a:t>
            </a:r>
            <a:r>
              <a:rPr lang="en-US" sz="1600" b="1" dirty="0" err="1">
                <a:latin typeface="Times" pitchFamily="18" charset="0"/>
                <a:cs typeface="Times" pitchFamily="18" charset="0"/>
              </a:rPr>
              <a:t>trí</a:t>
            </a:r>
            <a:r>
              <a:rPr lang="en-US" sz="1600" b="1" dirty="0">
                <a:latin typeface="Times" pitchFamily="18" charset="0"/>
                <a:cs typeface="Times" pitchFamily="18" charset="0"/>
              </a:rPr>
              <a:t> </a:t>
            </a:r>
            <a:r>
              <a:rPr lang="en-US" sz="1600" b="1" dirty="0" err="1">
                <a:latin typeface="Times" pitchFamily="18" charset="0"/>
                <a:cs typeface="Times" pitchFamily="18" charset="0"/>
              </a:rPr>
              <a:t>cuối</a:t>
            </a:r>
            <a:r>
              <a:rPr lang="en-US" sz="1600" b="1" dirty="0">
                <a:latin typeface="Times" pitchFamily="18" charset="0"/>
                <a:cs typeface="Times" pitchFamily="18" charset="0"/>
              </a:rPr>
              <a:t> </a:t>
            </a:r>
            <a:r>
              <a:rPr lang="en-US" sz="1600" b="1" dirty="0" err="1">
                <a:latin typeface="Times" pitchFamily="18" charset="0"/>
                <a:cs typeface="Times" pitchFamily="18" charset="0"/>
              </a:rPr>
              <a:t>tất</a:t>
            </a:r>
            <a:r>
              <a:rPr lang="en-US" sz="1600" b="1" dirty="0">
                <a:latin typeface="Times" pitchFamily="18" charset="0"/>
                <a:cs typeface="Times" pitchFamily="18" charset="0"/>
              </a:rPr>
              <a:t> </a:t>
            </a:r>
            <a:r>
              <a:rPr lang="en-US" sz="1600" b="1" dirty="0" err="1">
                <a:latin typeface="Times" pitchFamily="18" charset="0"/>
                <a:cs typeface="Times" pitchFamily="18" charset="0"/>
              </a:rPr>
              <a:t>cả</a:t>
            </a:r>
            <a:r>
              <a:rPr lang="en-US" sz="1600" b="1" dirty="0">
                <a:latin typeface="Times" pitchFamily="18" charset="0"/>
                <a:cs typeface="Times" pitchFamily="18" charset="0"/>
              </a:rPr>
              <a:t> </a:t>
            </a:r>
            <a:r>
              <a:rPr lang="en-US" sz="1600" b="1" dirty="0" err="1">
                <a:latin typeface="Times" pitchFamily="18" charset="0"/>
                <a:cs typeface="Times" pitchFamily="18" charset="0"/>
              </a:rPr>
              <a:t>các</a:t>
            </a:r>
            <a:r>
              <a:rPr lang="en-US" sz="1600" b="1" dirty="0">
                <a:latin typeface="Times" pitchFamily="18" charset="0"/>
                <a:cs typeface="Times" pitchFamily="18" charset="0"/>
              </a:rPr>
              <a:t> </a:t>
            </a:r>
            <a:r>
              <a:rPr lang="en-US" sz="1600" b="1" dirty="0" err="1">
                <a:latin typeface="Times" pitchFamily="18" charset="0"/>
                <a:cs typeface="Times" pitchFamily="18" charset="0"/>
              </a:rPr>
              <a:t>trang</a:t>
            </a:r>
            <a:r>
              <a:rPr lang="en-US" sz="1600" b="1" dirty="0">
                <a:latin typeface="Times" pitchFamily="18" charset="0"/>
                <a:cs typeface="Times" pitchFamily="18" charset="0"/>
              </a:rPr>
              <a:t> </a:t>
            </a:r>
            <a:r>
              <a:rPr lang="en-US" sz="1600" b="1" dirty="0" err="1">
                <a:latin typeface="Times" pitchFamily="18" charset="0"/>
                <a:cs typeface="Times" pitchFamily="18" charset="0"/>
              </a:rPr>
              <a:t>bài</a:t>
            </a:r>
            <a:r>
              <a:rPr lang="en-US" sz="1600" b="1" dirty="0">
                <a:latin typeface="Times" pitchFamily="18" charset="0"/>
                <a:cs typeface="Times" pitchFamily="18" charset="0"/>
              </a:rPr>
              <a:t> </a:t>
            </a:r>
            <a:r>
              <a:rPr lang="en-US" sz="1600" b="1" dirty="0" err="1">
                <a:latin typeface="Times" pitchFamily="18" charset="0"/>
                <a:cs typeface="Times" pitchFamily="18" charset="0"/>
              </a:rPr>
              <a:t>viết</a:t>
            </a:r>
            <a:r>
              <a:rPr lang="en-US" sz="1600" b="1" dirty="0">
                <a:latin typeface="Times" pitchFamily="18" charset="0"/>
                <a:cs typeface="Times" pitchFamily="18" charset="0"/>
              </a:rPr>
              <a:t> </a:t>
            </a:r>
            <a:r>
              <a:rPr lang="en-US" sz="1600" b="1" dirty="0" err="1">
                <a:latin typeface="Times" pitchFamily="18" charset="0"/>
                <a:cs typeface="Times" pitchFamily="18" charset="0"/>
              </a:rPr>
              <a:t>trong</a:t>
            </a:r>
            <a:r>
              <a:rPr lang="en-US" sz="1600" b="1" dirty="0">
                <a:latin typeface="Times" pitchFamily="18" charset="0"/>
                <a:cs typeface="Times" pitchFamily="18" charset="0"/>
              </a:rPr>
              <a:t> </a:t>
            </a:r>
            <a:r>
              <a:rPr lang="en-US" sz="1600" b="1" dirty="0" err="1">
                <a:latin typeface="Times" pitchFamily="18" charset="0"/>
                <a:cs typeface="Times" pitchFamily="18" charset="0"/>
              </a:rPr>
              <a:t>chuyên</a:t>
            </a:r>
            <a:r>
              <a:rPr lang="en-US" sz="1600" b="1" dirty="0">
                <a:latin typeface="Times" pitchFamily="18" charset="0"/>
                <a:cs typeface="Times" pitchFamily="18" charset="0"/>
              </a:rPr>
              <a:t> </a:t>
            </a:r>
            <a:r>
              <a:rPr lang="en-US" sz="1600" b="1" dirty="0" err="1">
                <a:latin typeface="Times" pitchFamily="18" charset="0"/>
                <a:cs typeface="Times" pitchFamily="18" charset="0"/>
              </a:rPr>
              <a:t>mục</a:t>
            </a:r>
            <a:r>
              <a:rPr lang="en-US" sz="1600" b="1" dirty="0">
                <a:latin typeface="Times" pitchFamily="18" charset="0"/>
                <a:cs typeface="Times" pitchFamily="18" charset="0"/>
              </a:rPr>
              <a:t> </a:t>
            </a:r>
            <a:r>
              <a:rPr lang="en-US" sz="1600" b="1" dirty="0" err="1">
                <a:latin typeface="Times" pitchFamily="18" charset="0"/>
                <a:cs typeface="Times" pitchFamily="18" charset="0"/>
              </a:rPr>
              <a:t>được</a:t>
            </a:r>
            <a:r>
              <a:rPr lang="en-US" sz="1600" b="1" dirty="0">
                <a:latin typeface="Times" pitchFamily="18" charset="0"/>
                <a:cs typeface="Times" pitchFamily="18" charset="0"/>
              </a:rPr>
              <a:t> </a:t>
            </a:r>
            <a:r>
              <a:rPr lang="en-US" sz="1600" b="1" dirty="0" err="1">
                <a:latin typeface="Times" pitchFamily="18" charset="0"/>
                <a:cs typeface="Times" pitchFamily="18" charset="0"/>
              </a:rPr>
              <a:t>tài</a:t>
            </a:r>
            <a:r>
              <a:rPr lang="en-US" sz="1600" b="1" dirty="0">
                <a:latin typeface="Times" pitchFamily="18" charset="0"/>
                <a:cs typeface="Times" pitchFamily="18" charset="0"/>
              </a:rPr>
              <a:t> </a:t>
            </a:r>
            <a:r>
              <a:rPr lang="en-US" sz="1600" b="1" dirty="0" err="1">
                <a:latin typeface="Times" pitchFamily="18" charset="0"/>
                <a:cs typeface="Times" pitchFamily="18" charset="0"/>
              </a:rPr>
              <a:t>trợ</a:t>
            </a:r>
            <a:r>
              <a:rPr lang="en-US" sz="1600" b="1" dirty="0">
                <a:latin typeface="Times" pitchFamily="18" charset="0"/>
                <a:cs typeface="Times" pitchFamily="18" charset="0"/>
              </a:rPr>
              <a:t> </a:t>
            </a:r>
            <a:r>
              <a:rPr lang="en-US" sz="1600" b="1" dirty="0" err="1" smtClean="0">
                <a:latin typeface="Times" pitchFamily="18" charset="0"/>
                <a:cs typeface="Times" pitchFamily="18" charset="0"/>
              </a:rPr>
              <a:t>trong</a:t>
            </a:r>
            <a:r>
              <a:rPr lang="en-US" sz="1600" b="1" dirty="0">
                <a:latin typeface="Times" pitchFamily="18" charset="0"/>
                <a:cs typeface="Times" pitchFamily="18" charset="0"/>
              </a:rPr>
              <a:t> </a:t>
            </a:r>
            <a:r>
              <a:rPr lang="en-US" sz="1600" b="1" dirty="0" err="1" smtClean="0">
                <a:latin typeface="Times" pitchFamily="18" charset="0"/>
                <a:cs typeface="Times" pitchFamily="18" charset="0"/>
              </a:rPr>
              <a:t>thời</a:t>
            </a:r>
            <a:r>
              <a:rPr lang="en-US" sz="1600" b="1" dirty="0" smtClean="0">
                <a:latin typeface="Times" pitchFamily="18" charset="0"/>
                <a:cs typeface="Times" pitchFamily="18" charset="0"/>
              </a:rPr>
              <a:t> </a:t>
            </a:r>
            <a:r>
              <a:rPr lang="en-US" sz="1600" b="1" dirty="0" err="1" smtClean="0">
                <a:latin typeface="Times" pitchFamily="18" charset="0"/>
                <a:cs typeface="Times" pitchFamily="18" charset="0"/>
              </a:rPr>
              <a:t>gian</a:t>
            </a:r>
            <a:r>
              <a:rPr lang="en-US" sz="1600" b="1" dirty="0" smtClean="0">
                <a:latin typeface="Times" pitchFamily="18" charset="0"/>
                <a:cs typeface="Times" pitchFamily="18" charset="0"/>
              </a:rPr>
              <a:t> </a:t>
            </a:r>
            <a:r>
              <a:rPr lang="en-US" sz="1600" b="1" dirty="0" err="1" smtClean="0">
                <a:latin typeface="Times" pitchFamily="18" charset="0"/>
                <a:cs typeface="Times" pitchFamily="18" charset="0"/>
              </a:rPr>
              <a:t>hợp</a:t>
            </a:r>
            <a:r>
              <a:rPr lang="en-US" sz="1600" b="1" dirty="0" smtClean="0">
                <a:latin typeface="Times" pitchFamily="18" charset="0"/>
                <a:cs typeface="Times" pitchFamily="18" charset="0"/>
              </a:rPr>
              <a:t> </a:t>
            </a:r>
            <a:r>
              <a:rPr lang="en-US" sz="1600" b="1" dirty="0" err="1" smtClean="0">
                <a:latin typeface="Times" pitchFamily="18" charset="0"/>
                <a:cs typeface="Times" pitchFamily="18" charset="0"/>
              </a:rPr>
              <a:t>đồng</a:t>
            </a:r>
            <a:r>
              <a:rPr lang="en-US" sz="1600" b="1" dirty="0" smtClean="0">
                <a:latin typeface="Times" pitchFamily="18" charset="0"/>
                <a:cs typeface="Times" pitchFamily="18" charset="0"/>
              </a:rPr>
              <a:t>.</a:t>
            </a:r>
          </a:p>
          <a:p>
            <a:pPr algn="ctr"/>
            <a:r>
              <a:rPr lang="en-US" altLang="ko-KR" sz="1000" i="1" dirty="0">
                <a:solidFill>
                  <a:srgbClr val="FF0000"/>
                </a:solidFill>
                <a:latin typeface="Times" pitchFamily="18" charset="0"/>
                <a:cs typeface="Times" pitchFamily="18" charset="0"/>
              </a:rPr>
              <a:t>https://voh.com.vn/nhip-song-do-thi/bat-dong-san-nam-2022-du-bao-xu-huong-phan-khuc-va-dau-la-cua-sang-dau-tu-425359.html</a:t>
            </a:r>
            <a:endParaRPr lang="ko-KR" altLang="en-US" sz="1000" i="1" dirty="0">
              <a:solidFill>
                <a:srgbClr val="FF0000"/>
              </a:solidFill>
              <a:latin typeface="Times" pitchFamily="18" charset="0"/>
              <a:cs typeface="Times" pitchFamily="18" charset="0"/>
            </a:endParaRPr>
          </a:p>
        </p:txBody>
      </p:sp>
      <p:sp>
        <p:nvSpPr>
          <p:cNvPr id="60" name="Rounded Rectangle 26">
            <a:extLst>
              <a:ext uri="{FF2B5EF4-FFF2-40B4-BE49-F238E27FC236}">
                <a16:creationId xmlns:a16="http://schemas.microsoft.com/office/drawing/2014/main" id="{CB0DCEF6-34A9-4125-BA99-CE560DB3A88B}"/>
              </a:ext>
            </a:extLst>
          </p:cNvPr>
          <p:cNvSpPr/>
          <p:nvPr/>
        </p:nvSpPr>
        <p:spPr>
          <a:xfrm rot="18900000" flipH="1">
            <a:off x="1920824" y="2483389"/>
            <a:ext cx="1090355" cy="1067154"/>
          </a:xfrm>
          <a:prstGeom prst="roundRect">
            <a:avLst>
              <a:gd name="adj" fmla="val 900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61" name="Rounded Rectangle 27">
            <a:extLst>
              <a:ext uri="{FF2B5EF4-FFF2-40B4-BE49-F238E27FC236}">
                <a16:creationId xmlns:a16="http://schemas.microsoft.com/office/drawing/2014/main" id="{6C613F4F-EAD4-4E03-8F68-7403D8AF4D21}"/>
              </a:ext>
            </a:extLst>
          </p:cNvPr>
          <p:cNvSpPr/>
          <p:nvPr/>
        </p:nvSpPr>
        <p:spPr>
          <a:xfrm rot="18900000" flipH="1">
            <a:off x="2110489" y="2555696"/>
            <a:ext cx="982567" cy="1037027"/>
          </a:xfrm>
          <a:prstGeom prst="roundRect">
            <a:avLst>
              <a:gd name="adj" fmla="val 9009"/>
            </a:avLst>
          </a:prstGeom>
          <a:solidFill>
            <a:schemeClr val="bg1"/>
          </a:solidFill>
          <a:ln w="63500">
            <a:solidFill>
              <a:schemeClr val="accent3"/>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1600">
              <a:solidFill>
                <a:schemeClr val="tx1"/>
              </a:solidFill>
            </a:endParaRPr>
          </a:p>
        </p:txBody>
      </p:sp>
      <p:sp>
        <p:nvSpPr>
          <p:cNvPr id="3" name="Text Placeholder 2"/>
          <p:cNvSpPr>
            <a:spLocks noGrp="1"/>
          </p:cNvSpPr>
          <p:nvPr>
            <p:ph type="body" sz="quarter" idx="10"/>
          </p:nvPr>
        </p:nvSpPr>
        <p:spPr>
          <a:xfrm>
            <a:off x="684548" y="128954"/>
            <a:ext cx="11178756" cy="890954"/>
          </a:xfrm>
          <a:solidFill>
            <a:schemeClr val="accent2">
              <a:lumMod val="40000"/>
              <a:lumOff val="60000"/>
            </a:schemeClr>
          </a:solidFill>
        </p:spPr>
        <p:txBody>
          <a:bodyPr/>
          <a:lstStyle/>
          <a:p>
            <a:r>
              <a:rPr lang="en-US" sz="4200" b="1" dirty="0" smtClean="0">
                <a:solidFill>
                  <a:schemeClr val="accent4"/>
                </a:solidFill>
                <a:latin typeface="Times New Roman" pitchFamily="18" charset="0"/>
                <a:cs typeface="Times New Roman" pitchFamily="18" charset="0"/>
              </a:rPr>
              <a:t>WEB – BÀI VIẾT</a:t>
            </a:r>
            <a:endParaRPr lang="en-US" sz="4200" b="1" dirty="0">
              <a:solidFill>
                <a:schemeClr val="accent4"/>
              </a:solidFill>
              <a:latin typeface="Times New Roman" pitchFamily="18" charset="0"/>
              <a:cs typeface="Times New Roman" pitchFamily="18" charset="0"/>
            </a:endParaRPr>
          </a:p>
        </p:txBody>
      </p:sp>
      <p:pic>
        <p:nvPicPr>
          <p:cNvPr id="111" name="Picture 110" descr="Radi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78091" y="5607032"/>
            <a:ext cx="13493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TextBox 8"/>
          <p:cNvSpPr txBox="1">
            <a:spLocks noChangeArrowheads="1"/>
          </p:cNvSpPr>
          <p:nvPr/>
        </p:nvSpPr>
        <p:spPr bwMode="auto">
          <a:xfrm>
            <a:off x="9601116" y="6488113"/>
            <a:ext cx="2262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eaLnBrk="1" hangingPunct="1"/>
            <a:r>
              <a:rPr lang="en-US" i="1" dirty="0" err="1">
                <a:latin typeface="Times" pitchFamily="18" charset="0"/>
              </a:rPr>
              <a:t>Bản</a:t>
            </a:r>
            <a:r>
              <a:rPr lang="en-US" i="1" dirty="0">
                <a:latin typeface="Times" pitchFamily="18" charset="0"/>
              </a:rPr>
              <a:t> </a:t>
            </a:r>
            <a:r>
              <a:rPr lang="en-US" i="1" dirty="0" err="1">
                <a:latin typeface="Times" pitchFamily="18" charset="0"/>
              </a:rPr>
              <a:t>quyền</a:t>
            </a:r>
            <a:r>
              <a:rPr lang="en-US" i="1" dirty="0">
                <a:latin typeface="Times" pitchFamily="18" charset="0"/>
              </a:rPr>
              <a:t> </a:t>
            </a:r>
            <a:r>
              <a:rPr lang="en-US" i="1" dirty="0" err="1">
                <a:latin typeface="Times" pitchFamily="18" charset="0"/>
              </a:rPr>
              <a:t>thuộc</a:t>
            </a:r>
            <a:r>
              <a:rPr lang="en-US" i="1" dirty="0">
                <a:latin typeface="Times" pitchFamily="18" charset="0"/>
              </a:rPr>
              <a:t> VOH</a:t>
            </a:r>
          </a:p>
        </p:txBody>
      </p:sp>
      <p:sp>
        <p:nvSpPr>
          <p:cNvPr id="30" name="Freeform: Shape 45">
            <a:extLst>
              <a:ext uri="{FF2B5EF4-FFF2-40B4-BE49-F238E27FC236}">
                <a16:creationId xmlns:a16="http://schemas.microsoft.com/office/drawing/2014/main" id="{FF1B1137-9232-4CB3-BE32-99D01642AE0F}"/>
              </a:ext>
            </a:extLst>
          </p:cNvPr>
          <p:cNvSpPr/>
          <p:nvPr/>
        </p:nvSpPr>
        <p:spPr>
          <a:xfrm>
            <a:off x="2303347" y="2916116"/>
            <a:ext cx="596854" cy="445326"/>
          </a:xfrm>
          <a:custGeom>
            <a:avLst/>
            <a:gdLst>
              <a:gd name="connsiteX0" fmla="*/ 248205 w 492339"/>
              <a:gd name="connsiteY0" fmla="*/ 384730 h 509327"/>
              <a:gd name="connsiteX1" fmla="*/ 240221 w 492339"/>
              <a:gd name="connsiteY1" fmla="*/ 391776 h 509327"/>
              <a:gd name="connsiteX2" fmla="*/ 246326 w 492339"/>
              <a:gd name="connsiteY2" fmla="*/ 468340 h 509327"/>
              <a:gd name="connsiteX3" fmla="*/ 254312 w 492339"/>
              <a:gd name="connsiteY3" fmla="*/ 394125 h 509327"/>
              <a:gd name="connsiteX4" fmla="*/ 248205 w 492339"/>
              <a:gd name="connsiteY4" fmla="*/ 384730 h 509327"/>
              <a:gd name="connsiteX5" fmla="*/ 250086 w 492339"/>
              <a:gd name="connsiteY5" fmla="*/ 282330 h 509327"/>
              <a:gd name="connsiteX6" fmla="*/ 250085 w 492339"/>
              <a:gd name="connsiteY6" fmla="*/ 282332 h 509327"/>
              <a:gd name="connsiteX7" fmla="*/ 250085 w 492339"/>
              <a:gd name="connsiteY7" fmla="*/ 282331 h 509327"/>
              <a:gd name="connsiteX8" fmla="*/ 241924 w 492339"/>
              <a:gd name="connsiteY8" fmla="*/ 43129 h 509327"/>
              <a:gd name="connsiteX9" fmla="*/ 231296 w 492339"/>
              <a:gd name="connsiteY9" fmla="*/ 54050 h 509327"/>
              <a:gd name="connsiteX10" fmla="*/ 232236 w 492339"/>
              <a:gd name="connsiteY10" fmla="*/ 78945 h 509327"/>
              <a:gd name="connsiteX11" fmla="*/ 225190 w 492339"/>
              <a:gd name="connsiteY11" fmla="*/ 90218 h 509327"/>
              <a:gd name="connsiteX12" fmla="*/ 203987 w 492339"/>
              <a:gd name="connsiteY12" fmla="*/ 108757 h 509327"/>
              <a:gd name="connsiteX13" fmla="*/ 225191 w 492339"/>
              <a:gd name="connsiteY13" fmla="*/ 190267 h 509327"/>
              <a:gd name="connsiteX14" fmla="*/ 219554 w 492339"/>
              <a:gd name="connsiteY14" fmla="*/ 149403 h 509327"/>
              <a:gd name="connsiteX15" fmla="*/ 236464 w 492339"/>
              <a:gd name="connsiteY15" fmla="*/ 118871 h 509327"/>
              <a:gd name="connsiteX16" fmla="*/ 245367 w 492339"/>
              <a:gd name="connsiteY16" fmla="*/ 113716 h 509327"/>
              <a:gd name="connsiteX17" fmla="*/ 235993 w 492339"/>
              <a:gd name="connsiteY17" fmla="*/ 119340 h 509327"/>
              <a:gd name="connsiteX18" fmla="*/ 232705 w 492339"/>
              <a:gd name="connsiteY18" fmla="*/ 234890 h 509327"/>
              <a:gd name="connsiteX19" fmla="*/ 220492 w 492339"/>
              <a:gd name="connsiteY19" fmla="*/ 272467 h 509327"/>
              <a:gd name="connsiteX20" fmla="*/ 222841 w 492339"/>
              <a:gd name="connsiteY20" fmla="*/ 303468 h 509327"/>
              <a:gd name="connsiteX21" fmla="*/ 238812 w 492339"/>
              <a:gd name="connsiteY21" fmla="*/ 293605 h 509327"/>
              <a:gd name="connsiteX22" fmla="*/ 239189 w 492339"/>
              <a:gd name="connsiteY22" fmla="*/ 293551 h 509327"/>
              <a:gd name="connsiteX23" fmla="*/ 236463 w 492339"/>
              <a:gd name="connsiteY23" fmla="*/ 305817 h 509327"/>
              <a:gd name="connsiteX24" fmla="*/ 223781 w 492339"/>
              <a:gd name="connsiteY24" fmla="*/ 384260 h 509327"/>
              <a:gd name="connsiteX25" fmla="*/ 229887 w 492339"/>
              <a:gd name="connsiteY25" fmla="*/ 409625 h 509327"/>
              <a:gd name="connsiteX26" fmla="*/ 240691 w 492339"/>
              <a:gd name="connsiteY26" fmla="*/ 390836 h 509327"/>
              <a:gd name="connsiteX27" fmla="*/ 248676 w 492339"/>
              <a:gd name="connsiteY27" fmla="*/ 383790 h 509327"/>
              <a:gd name="connsiteX28" fmla="*/ 261828 w 492339"/>
              <a:gd name="connsiteY28" fmla="*/ 368289 h 509327"/>
              <a:gd name="connsiteX29" fmla="*/ 265116 w 492339"/>
              <a:gd name="connsiteY29" fmla="*/ 316621 h 509327"/>
              <a:gd name="connsiteX30" fmla="*/ 254313 w 492339"/>
              <a:gd name="connsiteY30" fmla="*/ 343864 h 509327"/>
              <a:gd name="connsiteX31" fmla="*/ 256822 w 492339"/>
              <a:gd name="connsiteY31" fmla="*/ 297494 h 509327"/>
              <a:gd name="connsiteX32" fmla="*/ 250578 w 492339"/>
              <a:gd name="connsiteY32" fmla="*/ 281920 h 509327"/>
              <a:gd name="connsiteX33" fmla="*/ 269813 w 492339"/>
              <a:gd name="connsiteY33" fmla="*/ 265891 h 509327"/>
              <a:gd name="connsiteX34" fmla="*/ 266995 w 492339"/>
              <a:gd name="connsiteY34" fmla="*/ 193555 h 509327"/>
              <a:gd name="connsiteX35" fmla="*/ 259479 w 492339"/>
              <a:gd name="connsiteY35" fmla="*/ 230193 h 509327"/>
              <a:gd name="connsiteX36" fmla="*/ 259949 w 492339"/>
              <a:gd name="connsiteY36" fmla="*/ 121689 h 509327"/>
              <a:gd name="connsiteX37" fmla="*/ 255310 w 492339"/>
              <a:gd name="connsiteY37" fmla="*/ 112060 h 509327"/>
              <a:gd name="connsiteX38" fmla="*/ 245388 w 492339"/>
              <a:gd name="connsiteY38" fmla="*/ 113704 h 509327"/>
              <a:gd name="connsiteX39" fmla="*/ 252141 w 492339"/>
              <a:gd name="connsiteY39" fmla="*/ 105426 h 509327"/>
              <a:gd name="connsiteX40" fmla="*/ 248677 w 492339"/>
              <a:gd name="connsiteY40" fmla="*/ 95385 h 509327"/>
              <a:gd name="connsiteX41" fmla="*/ 248676 w 492339"/>
              <a:gd name="connsiteY41" fmla="*/ 95385 h 509327"/>
              <a:gd name="connsiteX42" fmla="*/ 261886 w 492339"/>
              <a:gd name="connsiteY42" fmla="*/ 72075 h 509327"/>
              <a:gd name="connsiteX43" fmla="*/ 257131 w 492339"/>
              <a:gd name="connsiteY43" fmla="*/ 47004 h 509327"/>
              <a:gd name="connsiteX44" fmla="*/ 241924 w 492339"/>
              <a:gd name="connsiteY44" fmla="*/ 43129 h 509327"/>
              <a:gd name="connsiteX45" fmla="*/ 217029 w 492339"/>
              <a:gd name="connsiteY45" fmla="*/ 92 h 509327"/>
              <a:gd name="connsiteX46" fmla="*/ 250555 w 492339"/>
              <a:gd name="connsiteY46" fmla="*/ 1912 h 509327"/>
              <a:gd name="connsiteX47" fmla="*/ 278738 w 492339"/>
              <a:gd name="connsiteY47" fmla="*/ 1442 h 509327"/>
              <a:gd name="connsiteX48" fmla="*/ 303633 w 492339"/>
              <a:gd name="connsiteY48" fmla="*/ 24928 h 509327"/>
              <a:gd name="connsiteX49" fmla="*/ 303163 w 492339"/>
              <a:gd name="connsiteY49" fmla="*/ 151282 h 509327"/>
              <a:gd name="connsiteX50" fmla="*/ 393819 w 492339"/>
              <a:gd name="connsiteY50" fmla="*/ 99613 h 509327"/>
              <a:gd name="connsiteX51" fmla="*/ 460988 w 492339"/>
              <a:gd name="connsiteY51" fmla="*/ 117932 h 509327"/>
              <a:gd name="connsiteX52" fmla="*/ 490580 w 492339"/>
              <a:gd name="connsiteY52" fmla="*/ 178055 h 509327"/>
              <a:gd name="connsiteX53" fmla="*/ 435623 w 492339"/>
              <a:gd name="connsiteY53" fmla="*/ 214693 h 509327"/>
              <a:gd name="connsiteX54" fmla="*/ 367045 w 492339"/>
              <a:gd name="connsiteY54" fmla="*/ 255559 h 509327"/>
              <a:gd name="connsiteX55" fmla="*/ 478837 w 492339"/>
              <a:gd name="connsiteY55" fmla="*/ 318970 h 509327"/>
              <a:gd name="connsiteX56" fmla="*/ 487292 w 492339"/>
              <a:gd name="connsiteY56" fmla="*/ 346683 h 509327"/>
              <a:gd name="connsiteX57" fmla="*/ 449715 w 492339"/>
              <a:gd name="connsiteY57" fmla="*/ 411504 h 509327"/>
              <a:gd name="connsiteX58" fmla="*/ 415426 w 492339"/>
              <a:gd name="connsiteY58" fmla="*/ 421368 h 509327"/>
              <a:gd name="connsiteX59" fmla="*/ 307391 w 492339"/>
              <a:gd name="connsiteY59" fmla="*/ 357017 h 509327"/>
              <a:gd name="connsiteX60" fmla="*/ 307860 w 492339"/>
              <a:gd name="connsiteY60" fmla="*/ 487598 h 509327"/>
              <a:gd name="connsiteX61" fmla="*/ 285784 w 492339"/>
              <a:gd name="connsiteY61" fmla="*/ 509205 h 509327"/>
              <a:gd name="connsiteX62" fmla="*/ 208280 w 492339"/>
              <a:gd name="connsiteY62" fmla="*/ 509205 h 509327"/>
              <a:gd name="connsiteX63" fmla="*/ 185734 w 492339"/>
              <a:gd name="connsiteY63" fmla="*/ 487598 h 509327"/>
              <a:gd name="connsiteX64" fmla="*/ 185734 w 492339"/>
              <a:gd name="connsiteY64" fmla="*/ 357017 h 509327"/>
              <a:gd name="connsiteX65" fmla="*/ 75351 w 492339"/>
              <a:gd name="connsiteY65" fmla="*/ 422307 h 509327"/>
              <a:gd name="connsiteX66" fmla="*/ 43880 w 492339"/>
              <a:gd name="connsiteY66" fmla="*/ 413383 h 509327"/>
              <a:gd name="connsiteX67" fmla="*/ 6302 w 492339"/>
              <a:gd name="connsiteY67" fmla="*/ 348562 h 509327"/>
              <a:gd name="connsiteX68" fmla="*/ 13348 w 492339"/>
              <a:gd name="connsiteY68" fmla="*/ 318970 h 509327"/>
              <a:gd name="connsiteX69" fmla="*/ 125141 w 492339"/>
              <a:gd name="connsiteY69" fmla="*/ 256028 h 509327"/>
              <a:gd name="connsiteX70" fmla="*/ 27909 w 492339"/>
              <a:gd name="connsiteY70" fmla="*/ 198253 h 509327"/>
              <a:gd name="connsiteX71" fmla="*/ 14757 w 492339"/>
              <a:gd name="connsiteY71" fmla="*/ 146585 h 509327"/>
              <a:gd name="connsiteX72" fmla="*/ 47637 w 492339"/>
              <a:gd name="connsiteY72" fmla="*/ 89749 h 509327"/>
              <a:gd name="connsiteX73" fmla="*/ 70654 w 492339"/>
              <a:gd name="connsiteY73" fmla="*/ 83643 h 509327"/>
              <a:gd name="connsiteX74" fmla="*/ 185265 w 492339"/>
              <a:gd name="connsiteY74" fmla="*/ 151282 h 509327"/>
              <a:gd name="connsiteX75" fmla="*/ 185265 w 492339"/>
              <a:gd name="connsiteY75" fmla="*/ 66263 h 509327"/>
              <a:gd name="connsiteX76" fmla="*/ 189492 w 492339"/>
              <a:gd name="connsiteY76" fmla="*/ 5670 h 509327"/>
              <a:gd name="connsiteX77" fmla="*/ 217029 w 492339"/>
              <a:gd name="connsiteY77" fmla="*/ 92 h 50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2339" h="509327">
                <a:moveTo>
                  <a:pt x="248205" y="384730"/>
                </a:moveTo>
                <a:cubicBezTo>
                  <a:pt x="245857" y="387079"/>
                  <a:pt x="243039" y="389427"/>
                  <a:pt x="240221" y="391776"/>
                </a:cubicBezTo>
                <a:cubicBezTo>
                  <a:pt x="237402" y="417610"/>
                  <a:pt x="235053" y="443445"/>
                  <a:pt x="246326" y="468340"/>
                </a:cubicBezTo>
                <a:cubicBezTo>
                  <a:pt x="251023" y="443445"/>
                  <a:pt x="252902" y="418550"/>
                  <a:pt x="254312" y="394125"/>
                </a:cubicBezTo>
                <a:cubicBezTo>
                  <a:pt x="254312" y="389897"/>
                  <a:pt x="255720" y="384730"/>
                  <a:pt x="248205" y="384730"/>
                </a:cubicBezTo>
                <a:close/>
                <a:moveTo>
                  <a:pt x="250086" y="282330"/>
                </a:moveTo>
                <a:lnTo>
                  <a:pt x="250085" y="282332"/>
                </a:lnTo>
                <a:lnTo>
                  <a:pt x="250085" y="282331"/>
                </a:lnTo>
                <a:close/>
                <a:moveTo>
                  <a:pt x="241924" y="43129"/>
                </a:moveTo>
                <a:cubicBezTo>
                  <a:pt x="236815" y="44421"/>
                  <a:pt x="232471" y="48179"/>
                  <a:pt x="231296" y="54050"/>
                </a:cubicBezTo>
                <a:cubicBezTo>
                  <a:pt x="229887" y="62035"/>
                  <a:pt x="228008" y="73309"/>
                  <a:pt x="232236" y="78945"/>
                </a:cubicBezTo>
                <a:cubicBezTo>
                  <a:pt x="240221" y="91158"/>
                  <a:pt x="225190" y="85521"/>
                  <a:pt x="225190" y="90218"/>
                </a:cubicBezTo>
                <a:lnTo>
                  <a:pt x="203987" y="108757"/>
                </a:lnTo>
                <a:cubicBezTo>
                  <a:pt x="189785" y="131964"/>
                  <a:pt x="196655" y="166664"/>
                  <a:pt x="225191" y="190267"/>
                </a:cubicBezTo>
                <a:cubicBezTo>
                  <a:pt x="227539" y="175237"/>
                  <a:pt x="226599" y="162085"/>
                  <a:pt x="219554" y="149403"/>
                </a:cubicBezTo>
                <a:cubicBezTo>
                  <a:pt x="208750" y="130144"/>
                  <a:pt x="215326" y="120280"/>
                  <a:pt x="236464" y="118871"/>
                </a:cubicBezTo>
                <a:lnTo>
                  <a:pt x="245367" y="113716"/>
                </a:lnTo>
                <a:lnTo>
                  <a:pt x="235993" y="119340"/>
                </a:lnTo>
                <a:cubicBezTo>
                  <a:pt x="226599" y="157387"/>
                  <a:pt x="231296" y="196373"/>
                  <a:pt x="232705" y="234890"/>
                </a:cubicBezTo>
                <a:cubicBezTo>
                  <a:pt x="233175" y="250860"/>
                  <a:pt x="233645" y="261194"/>
                  <a:pt x="220492" y="272467"/>
                </a:cubicBezTo>
                <a:cubicBezTo>
                  <a:pt x="210629" y="280922"/>
                  <a:pt x="213447" y="295483"/>
                  <a:pt x="222841" y="303468"/>
                </a:cubicBezTo>
                <a:cubicBezTo>
                  <a:pt x="232236" y="311454"/>
                  <a:pt x="232705" y="295953"/>
                  <a:pt x="238812" y="293605"/>
                </a:cubicBezTo>
                <a:lnTo>
                  <a:pt x="239189" y="293551"/>
                </a:lnTo>
                <a:lnTo>
                  <a:pt x="236463" y="305817"/>
                </a:lnTo>
                <a:cubicBezTo>
                  <a:pt x="232236" y="332121"/>
                  <a:pt x="245857" y="360304"/>
                  <a:pt x="223781" y="384260"/>
                </a:cubicBezTo>
                <a:cubicBezTo>
                  <a:pt x="218144" y="390367"/>
                  <a:pt x="222841" y="401170"/>
                  <a:pt x="229887" y="409625"/>
                </a:cubicBezTo>
                <a:cubicBezTo>
                  <a:pt x="234114" y="402109"/>
                  <a:pt x="237402" y="396473"/>
                  <a:pt x="240691" y="390836"/>
                </a:cubicBezTo>
                <a:cubicBezTo>
                  <a:pt x="244918" y="390836"/>
                  <a:pt x="248676" y="389427"/>
                  <a:pt x="248676" y="383790"/>
                </a:cubicBezTo>
                <a:cubicBezTo>
                  <a:pt x="249616" y="375805"/>
                  <a:pt x="257131" y="373456"/>
                  <a:pt x="261828" y="368289"/>
                </a:cubicBezTo>
                <a:cubicBezTo>
                  <a:pt x="276389" y="351849"/>
                  <a:pt x="277799" y="336818"/>
                  <a:pt x="265116" y="316621"/>
                </a:cubicBezTo>
                <a:cubicBezTo>
                  <a:pt x="258540" y="325545"/>
                  <a:pt x="261828" y="338228"/>
                  <a:pt x="254313" y="343864"/>
                </a:cubicBezTo>
                <a:cubicBezTo>
                  <a:pt x="252904" y="329068"/>
                  <a:pt x="259421" y="313215"/>
                  <a:pt x="256822" y="297494"/>
                </a:cubicBezTo>
                <a:lnTo>
                  <a:pt x="250578" y="281920"/>
                </a:lnTo>
                <a:lnTo>
                  <a:pt x="269813" y="265891"/>
                </a:lnTo>
                <a:cubicBezTo>
                  <a:pt x="293768" y="244284"/>
                  <a:pt x="292829" y="216571"/>
                  <a:pt x="266995" y="193555"/>
                </a:cubicBezTo>
                <a:cubicBezTo>
                  <a:pt x="263706" y="206707"/>
                  <a:pt x="268873" y="221738"/>
                  <a:pt x="259479" y="230193"/>
                </a:cubicBezTo>
                <a:cubicBezTo>
                  <a:pt x="259479" y="194964"/>
                  <a:pt x="259009" y="158327"/>
                  <a:pt x="259949" y="121689"/>
                </a:cubicBezTo>
                <a:cubicBezTo>
                  <a:pt x="260184" y="114408"/>
                  <a:pt x="258187" y="112295"/>
                  <a:pt x="255310" y="112060"/>
                </a:cubicBezTo>
                <a:lnTo>
                  <a:pt x="245388" y="113704"/>
                </a:lnTo>
                <a:lnTo>
                  <a:pt x="252141" y="105426"/>
                </a:lnTo>
                <a:cubicBezTo>
                  <a:pt x="253726" y="102549"/>
                  <a:pt x="253609" y="99378"/>
                  <a:pt x="248677" y="95385"/>
                </a:cubicBezTo>
                <a:lnTo>
                  <a:pt x="248676" y="95385"/>
                </a:lnTo>
                <a:lnTo>
                  <a:pt x="261886" y="72075"/>
                </a:lnTo>
                <a:cubicBezTo>
                  <a:pt x="263589" y="62153"/>
                  <a:pt x="262298" y="51936"/>
                  <a:pt x="257131" y="47004"/>
                </a:cubicBezTo>
                <a:cubicBezTo>
                  <a:pt x="252903" y="43012"/>
                  <a:pt x="247032" y="41837"/>
                  <a:pt x="241924" y="43129"/>
                </a:cubicBezTo>
                <a:close/>
                <a:moveTo>
                  <a:pt x="217029" y="92"/>
                </a:moveTo>
                <a:cubicBezTo>
                  <a:pt x="228126" y="503"/>
                  <a:pt x="240221" y="2147"/>
                  <a:pt x="250555" y="1912"/>
                </a:cubicBezTo>
                <a:cubicBezTo>
                  <a:pt x="259949" y="1912"/>
                  <a:pt x="269344" y="2852"/>
                  <a:pt x="278738" y="1442"/>
                </a:cubicBezTo>
                <a:cubicBezTo>
                  <a:pt x="297527" y="-907"/>
                  <a:pt x="304573" y="4260"/>
                  <a:pt x="303633" y="24928"/>
                </a:cubicBezTo>
                <a:cubicBezTo>
                  <a:pt x="301754" y="65324"/>
                  <a:pt x="303163" y="106189"/>
                  <a:pt x="303163" y="151282"/>
                </a:cubicBezTo>
                <a:cubicBezTo>
                  <a:pt x="335104" y="132963"/>
                  <a:pt x="364696" y="116523"/>
                  <a:pt x="393819" y="99613"/>
                </a:cubicBezTo>
                <a:cubicBezTo>
                  <a:pt x="436093" y="75188"/>
                  <a:pt x="436563" y="74718"/>
                  <a:pt x="460988" y="117932"/>
                </a:cubicBezTo>
                <a:cubicBezTo>
                  <a:pt x="472261" y="138130"/>
                  <a:pt x="496686" y="159267"/>
                  <a:pt x="490580" y="178055"/>
                </a:cubicBezTo>
                <a:cubicBezTo>
                  <a:pt x="484944" y="194496"/>
                  <a:pt x="454882" y="202950"/>
                  <a:pt x="435623" y="214693"/>
                </a:cubicBezTo>
                <a:cubicBezTo>
                  <a:pt x="413547" y="227845"/>
                  <a:pt x="391940" y="240997"/>
                  <a:pt x="367045" y="255559"/>
                </a:cubicBezTo>
                <a:cubicBezTo>
                  <a:pt x="406031" y="277635"/>
                  <a:pt x="441730" y="299242"/>
                  <a:pt x="478837" y="318970"/>
                </a:cubicBezTo>
                <a:cubicBezTo>
                  <a:pt x="492459" y="326485"/>
                  <a:pt x="496686" y="332122"/>
                  <a:pt x="487292" y="346683"/>
                </a:cubicBezTo>
                <a:cubicBezTo>
                  <a:pt x="473201" y="367351"/>
                  <a:pt x="460518" y="388958"/>
                  <a:pt x="449715" y="411504"/>
                </a:cubicBezTo>
                <a:cubicBezTo>
                  <a:pt x="441260" y="429353"/>
                  <a:pt x="433744" y="433581"/>
                  <a:pt x="415426" y="421368"/>
                </a:cubicBezTo>
                <a:cubicBezTo>
                  <a:pt x="381606" y="398822"/>
                  <a:pt x="345908" y="380033"/>
                  <a:pt x="307391" y="357017"/>
                </a:cubicBezTo>
                <a:cubicBezTo>
                  <a:pt x="307391" y="403049"/>
                  <a:pt x="306451" y="445324"/>
                  <a:pt x="307860" y="487598"/>
                </a:cubicBezTo>
                <a:cubicBezTo>
                  <a:pt x="308330" y="505917"/>
                  <a:pt x="302694" y="510145"/>
                  <a:pt x="285784" y="509205"/>
                </a:cubicBezTo>
                <a:cubicBezTo>
                  <a:pt x="259949" y="507796"/>
                  <a:pt x="234115" y="507796"/>
                  <a:pt x="208280" y="509205"/>
                </a:cubicBezTo>
                <a:cubicBezTo>
                  <a:pt x="190901" y="510145"/>
                  <a:pt x="185265" y="505917"/>
                  <a:pt x="185734" y="487598"/>
                </a:cubicBezTo>
                <a:cubicBezTo>
                  <a:pt x="186674" y="445324"/>
                  <a:pt x="185734" y="403049"/>
                  <a:pt x="185734" y="357017"/>
                </a:cubicBezTo>
                <a:cubicBezTo>
                  <a:pt x="146278" y="380033"/>
                  <a:pt x="110110" y="399761"/>
                  <a:pt x="75351" y="422307"/>
                </a:cubicBezTo>
                <a:cubicBezTo>
                  <a:pt x="58441" y="433111"/>
                  <a:pt x="51865" y="428414"/>
                  <a:pt x="43880" y="413383"/>
                </a:cubicBezTo>
                <a:cubicBezTo>
                  <a:pt x="32137" y="391306"/>
                  <a:pt x="19454" y="369699"/>
                  <a:pt x="6302" y="348562"/>
                </a:cubicBezTo>
                <a:cubicBezTo>
                  <a:pt x="-2622" y="334940"/>
                  <a:pt x="-3562" y="327895"/>
                  <a:pt x="13348" y="318970"/>
                </a:cubicBezTo>
                <a:cubicBezTo>
                  <a:pt x="49986" y="300181"/>
                  <a:pt x="85685" y="278574"/>
                  <a:pt x="125141" y="256028"/>
                </a:cubicBezTo>
                <a:cubicBezTo>
                  <a:pt x="91321" y="235831"/>
                  <a:pt x="59850" y="217042"/>
                  <a:pt x="27909" y="198253"/>
                </a:cubicBezTo>
                <a:cubicBezTo>
                  <a:pt x="-4031" y="178995"/>
                  <a:pt x="-4031" y="178995"/>
                  <a:pt x="14757" y="146585"/>
                </a:cubicBezTo>
                <a:cubicBezTo>
                  <a:pt x="25561" y="127796"/>
                  <a:pt x="37304" y="109007"/>
                  <a:pt x="47637" y="89749"/>
                </a:cubicBezTo>
                <a:cubicBezTo>
                  <a:pt x="53744" y="78006"/>
                  <a:pt x="58911" y="76597"/>
                  <a:pt x="70654" y="83643"/>
                </a:cubicBezTo>
                <a:cubicBezTo>
                  <a:pt x="107292" y="106189"/>
                  <a:pt x="144399" y="127326"/>
                  <a:pt x="185265" y="151282"/>
                </a:cubicBezTo>
                <a:cubicBezTo>
                  <a:pt x="185265" y="120281"/>
                  <a:pt x="184795" y="93506"/>
                  <a:pt x="185265" y="66263"/>
                </a:cubicBezTo>
                <a:cubicBezTo>
                  <a:pt x="185734" y="45595"/>
                  <a:pt x="175870" y="16943"/>
                  <a:pt x="189492" y="5670"/>
                </a:cubicBezTo>
                <a:cubicBezTo>
                  <a:pt x="195833" y="503"/>
                  <a:pt x="205932" y="-319"/>
                  <a:pt x="217029" y="92"/>
                </a:cubicBezTo>
                <a:close/>
              </a:path>
            </a:pathLst>
          </a:custGeom>
          <a:solidFill>
            <a:schemeClr val="accent1"/>
          </a:solidFill>
          <a:ln w="9525" cap="flat">
            <a:noFill/>
            <a:prstDash val="solid"/>
            <a:miter/>
          </a:ln>
        </p:spPr>
        <p:txBody>
          <a:bodyPr rtlCol="0" anchor="ctr"/>
          <a:lstStyle/>
          <a:p>
            <a:endParaRPr lang="en-US"/>
          </a:p>
        </p:txBody>
      </p:sp>
      <p:sp>
        <p:nvSpPr>
          <p:cNvPr id="26" name="직사각형 2">
            <a:extLst>
              <a:ext uri="{FF2B5EF4-FFF2-40B4-BE49-F238E27FC236}">
                <a16:creationId xmlns:a16="http://schemas.microsoft.com/office/drawing/2014/main" id="{B00EC1CE-B5E4-4C27-B3D3-1D91C488A5FA}"/>
              </a:ext>
            </a:extLst>
          </p:cNvPr>
          <p:cNvSpPr/>
          <p:nvPr/>
        </p:nvSpPr>
        <p:spPr>
          <a:xfrm>
            <a:off x="1922588" y="4175731"/>
            <a:ext cx="8499721" cy="1357674"/>
          </a:xfrm>
          <a:prstGeom prst="rect">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65000"/>
                  <a:lumOff val="35000"/>
                </a:schemeClr>
              </a:solidFill>
            </a:endParaRPr>
          </a:p>
        </p:txBody>
      </p:sp>
      <p:sp>
        <p:nvSpPr>
          <p:cNvPr id="31" name="직사각형 2">
            <a:extLst>
              <a:ext uri="{FF2B5EF4-FFF2-40B4-BE49-F238E27FC236}">
                <a16:creationId xmlns:a16="http://schemas.microsoft.com/office/drawing/2014/main" id="{FBB228AE-7F83-4D64-8C20-CD6CCB15FF21}"/>
              </a:ext>
            </a:extLst>
          </p:cNvPr>
          <p:cNvSpPr/>
          <p:nvPr/>
        </p:nvSpPr>
        <p:spPr>
          <a:xfrm>
            <a:off x="3528647" y="4317267"/>
            <a:ext cx="6639362" cy="10120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ctr" anchorCtr="0" compatLnSpc="1">
            <a:prstTxWarp prst="textNoShape">
              <a:avLst/>
            </a:prstTxWarp>
          </a:bodyPr>
          <a:lstStyle/>
          <a:p>
            <a:pPr algn="ctr"/>
            <a:r>
              <a:rPr lang="vi-VN" altLang="ko-KR" sz="1600" b="1" dirty="0">
                <a:latin typeface="Times" pitchFamily="18" charset="0"/>
                <a:cs typeface="Times" pitchFamily="18" charset="0"/>
              </a:rPr>
              <a:t>Đặt banner quảng bá thương hiệu ở vị trí cuối tất cả các trang bài viết trong chuyên mục được tài trợ trong thời gian hợp đồng.</a:t>
            </a:r>
          </a:p>
          <a:p>
            <a:pPr algn="ctr"/>
            <a:r>
              <a:rPr lang="vi-VN" altLang="ko-KR" sz="1000" i="1" dirty="0">
                <a:solidFill>
                  <a:srgbClr val="FF0000"/>
                </a:solidFill>
                <a:latin typeface="Times" pitchFamily="18" charset="0"/>
                <a:cs typeface="Times" pitchFamily="18" charset="0"/>
              </a:rPr>
              <a:t>https://voh.com.vn/suc-khoe-521.html</a:t>
            </a:r>
          </a:p>
        </p:txBody>
      </p:sp>
      <p:sp>
        <p:nvSpPr>
          <p:cNvPr id="32" name="Rounded Rectangle 26">
            <a:extLst>
              <a:ext uri="{FF2B5EF4-FFF2-40B4-BE49-F238E27FC236}">
                <a16:creationId xmlns:a16="http://schemas.microsoft.com/office/drawing/2014/main" id="{CB0DCEF6-34A9-4125-BA99-CE560DB3A88B}"/>
              </a:ext>
            </a:extLst>
          </p:cNvPr>
          <p:cNvSpPr/>
          <p:nvPr/>
        </p:nvSpPr>
        <p:spPr>
          <a:xfrm rot="18900000" flipH="1">
            <a:off x="2047346" y="4288328"/>
            <a:ext cx="1108855" cy="1085655"/>
          </a:xfrm>
          <a:prstGeom prst="roundRect">
            <a:avLst>
              <a:gd name="adj" fmla="val 900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33" name="Rounded Rectangle 27">
            <a:extLst>
              <a:ext uri="{FF2B5EF4-FFF2-40B4-BE49-F238E27FC236}">
                <a16:creationId xmlns:a16="http://schemas.microsoft.com/office/drawing/2014/main" id="{6C613F4F-EAD4-4E03-8F68-7403D8AF4D21}"/>
              </a:ext>
            </a:extLst>
          </p:cNvPr>
          <p:cNvSpPr/>
          <p:nvPr/>
        </p:nvSpPr>
        <p:spPr>
          <a:xfrm rot="18900000" flipH="1">
            <a:off x="2270479" y="4293315"/>
            <a:ext cx="987252" cy="1043923"/>
          </a:xfrm>
          <a:prstGeom prst="roundRect">
            <a:avLst>
              <a:gd name="adj" fmla="val 9009"/>
            </a:avLst>
          </a:prstGeom>
          <a:solidFill>
            <a:schemeClr val="bg1"/>
          </a:solidFill>
          <a:ln w="63500">
            <a:solidFill>
              <a:schemeClr val="accent3"/>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1600">
              <a:solidFill>
                <a:schemeClr val="tx1"/>
              </a:solidFill>
            </a:endParaRPr>
          </a:p>
        </p:txBody>
      </p:sp>
      <p:sp>
        <p:nvSpPr>
          <p:cNvPr id="27" name="Heart 17">
            <a:extLst>
              <a:ext uri="{FF2B5EF4-FFF2-40B4-BE49-F238E27FC236}">
                <a16:creationId xmlns:a16="http://schemas.microsoft.com/office/drawing/2014/main" id="{EADD2D42-CBE5-4E5C-B593-18D11684C9B4}"/>
              </a:ext>
            </a:extLst>
          </p:cNvPr>
          <p:cNvSpPr/>
          <p:nvPr/>
        </p:nvSpPr>
        <p:spPr>
          <a:xfrm>
            <a:off x="2457799" y="4608555"/>
            <a:ext cx="542182" cy="443774"/>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1232167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D0251BB-A37C-43A0-85AD-626D278E1C2B}"/>
              </a:ext>
            </a:extLst>
          </p:cNvPr>
          <p:cNvSpPr/>
          <p:nvPr/>
        </p:nvSpPr>
        <p:spPr>
          <a:xfrm rot="60000">
            <a:off x="10979" y="4311383"/>
            <a:ext cx="12250881" cy="1932806"/>
          </a:xfrm>
          <a:custGeom>
            <a:avLst/>
            <a:gdLst>
              <a:gd name="connsiteX0" fmla="*/ 6684855 w 12250881"/>
              <a:gd name="connsiteY0" fmla="*/ 4153 h 1932806"/>
              <a:gd name="connsiteX1" fmla="*/ 12250881 w 12250881"/>
              <a:gd name="connsiteY1" fmla="*/ 813292 h 1932806"/>
              <a:gd name="connsiteX2" fmla="*/ 145698 w 12250881"/>
              <a:gd name="connsiteY2" fmla="*/ 1866080 h 1932806"/>
              <a:gd name="connsiteX3" fmla="*/ 4956 w 12250881"/>
              <a:gd name="connsiteY3" fmla="*/ 1932806 h 1932806"/>
              <a:gd name="connsiteX4" fmla="*/ 0 w 12250881"/>
              <a:gd name="connsiteY4" fmla="*/ 1648899 h 1932806"/>
              <a:gd name="connsiteX5" fmla="*/ 53621 w 12250881"/>
              <a:gd name="connsiteY5" fmla="*/ 1623443 h 1932806"/>
              <a:gd name="connsiteX6" fmla="*/ 5856372 w 12250881"/>
              <a:gd name="connsiteY6" fmla="*/ 61303 h 1932806"/>
              <a:gd name="connsiteX7" fmla="*/ 6684855 w 12250881"/>
              <a:gd name="connsiteY7" fmla="*/ 4153 h 193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0881" h="1932806">
                <a:moveTo>
                  <a:pt x="6684855" y="4153"/>
                </a:moveTo>
                <a:cubicBezTo>
                  <a:pt x="8689764" y="-49420"/>
                  <a:pt x="11115635" y="426044"/>
                  <a:pt x="12250881" y="813292"/>
                </a:cubicBezTo>
                <a:cubicBezTo>
                  <a:pt x="8191789" y="-341690"/>
                  <a:pt x="3979754" y="101896"/>
                  <a:pt x="145698" y="1866080"/>
                </a:cubicBezTo>
                <a:lnTo>
                  <a:pt x="4956" y="1932806"/>
                </a:lnTo>
                <a:lnTo>
                  <a:pt x="0" y="1648899"/>
                </a:lnTo>
                <a:lnTo>
                  <a:pt x="53621" y="1623443"/>
                </a:lnTo>
                <a:cubicBezTo>
                  <a:pt x="1848851" y="801852"/>
                  <a:pt x="3850628" y="250487"/>
                  <a:pt x="5856372" y="61303"/>
                </a:cubicBezTo>
                <a:cubicBezTo>
                  <a:pt x="6120615" y="30257"/>
                  <a:pt x="6398439" y="11807"/>
                  <a:pt x="6684855" y="4153"/>
                </a:cubicBezTo>
                <a:close/>
              </a:path>
            </a:pathLst>
          </a:custGeom>
          <a:solidFill>
            <a:schemeClr val="accent2">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B9CAF9D2-C9D3-4A19-9A83-4A1188348123}"/>
              </a:ext>
            </a:extLst>
          </p:cNvPr>
          <p:cNvSpPr/>
          <p:nvPr/>
        </p:nvSpPr>
        <p:spPr>
          <a:xfrm>
            <a:off x="0" y="4601423"/>
            <a:ext cx="12192000" cy="2256577"/>
          </a:xfrm>
          <a:custGeom>
            <a:avLst/>
            <a:gdLst>
              <a:gd name="connsiteX0" fmla="*/ 7971277 w 12294504"/>
              <a:gd name="connsiteY0" fmla="*/ 36 h 2256577"/>
              <a:gd name="connsiteX1" fmla="*/ 12017617 w 12294504"/>
              <a:gd name="connsiteY1" fmla="*/ 537122 h 2256577"/>
              <a:gd name="connsiteX2" fmla="*/ 12294504 w 12294504"/>
              <a:gd name="connsiteY2" fmla="*/ 617617 h 2256577"/>
              <a:gd name="connsiteX3" fmla="*/ 12294504 w 12294504"/>
              <a:gd name="connsiteY3" fmla="*/ 2256577 h 2256577"/>
              <a:gd name="connsiteX4" fmla="*/ 0 w 12294504"/>
              <a:gd name="connsiteY4" fmla="*/ 2256577 h 2256577"/>
              <a:gd name="connsiteX5" fmla="*/ 128960 w 12294504"/>
              <a:gd name="connsiteY5" fmla="*/ 2175315 h 2256577"/>
              <a:gd name="connsiteX6" fmla="*/ 6572316 w 12294504"/>
              <a:gd name="connsiteY6" fmla="*/ 66838 h 2256577"/>
              <a:gd name="connsiteX7" fmla="*/ 7971277 w 12294504"/>
              <a:gd name="connsiteY7" fmla="*/ 36 h 225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4504" h="2256577">
                <a:moveTo>
                  <a:pt x="7971277" y="36"/>
                </a:moveTo>
                <a:cubicBezTo>
                  <a:pt x="9360944" y="-3013"/>
                  <a:pt x="10719477" y="182904"/>
                  <a:pt x="12017617" y="537122"/>
                </a:cubicBezTo>
                <a:lnTo>
                  <a:pt x="12294504" y="617617"/>
                </a:lnTo>
                <a:lnTo>
                  <a:pt x="12294504" y="2256577"/>
                </a:lnTo>
                <a:lnTo>
                  <a:pt x="0" y="2256577"/>
                </a:lnTo>
                <a:lnTo>
                  <a:pt x="128960" y="2175315"/>
                </a:lnTo>
                <a:cubicBezTo>
                  <a:pt x="2040772" y="1028220"/>
                  <a:pt x="4227026" y="285705"/>
                  <a:pt x="6572316" y="66838"/>
                </a:cubicBezTo>
                <a:cubicBezTo>
                  <a:pt x="7041374" y="23065"/>
                  <a:pt x="7508055" y="1053"/>
                  <a:pt x="7971277" y="36"/>
                </a:cubicBez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2B5BDEA2-5937-4097-9A57-336EE5E541BB}"/>
              </a:ext>
            </a:extLst>
          </p:cNvPr>
          <p:cNvSpPr/>
          <p:nvPr/>
        </p:nvSpPr>
        <p:spPr>
          <a:xfrm>
            <a:off x="0" y="4670673"/>
            <a:ext cx="11934824" cy="2208977"/>
          </a:xfrm>
          <a:custGeom>
            <a:avLst/>
            <a:gdLst>
              <a:gd name="connsiteX0" fmla="*/ 7971277 w 12294504"/>
              <a:gd name="connsiteY0" fmla="*/ 36 h 2256577"/>
              <a:gd name="connsiteX1" fmla="*/ 12017617 w 12294504"/>
              <a:gd name="connsiteY1" fmla="*/ 537122 h 2256577"/>
              <a:gd name="connsiteX2" fmla="*/ 12294504 w 12294504"/>
              <a:gd name="connsiteY2" fmla="*/ 617617 h 2256577"/>
              <a:gd name="connsiteX3" fmla="*/ 12294504 w 12294504"/>
              <a:gd name="connsiteY3" fmla="*/ 2256577 h 2256577"/>
              <a:gd name="connsiteX4" fmla="*/ 0 w 12294504"/>
              <a:gd name="connsiteY4" fmla="*/ 2256577 h 2256577"/>
              <a:gd name="connsiteX5" fmla="*/ 128960 w 12294504"/>
              <a:gd name="connsiteY5" fmla="*/ 2175315 h 2256577"/>
              <a:gd name="connsiteX6" fmla="*/ 6572316 w 12294504"/>
              <a:gd name="connsiteY6" fmla="*/ 66838 h 2256577"/>
              <a:gd name="connsiteX7" fmla="*/ 7971277 w 12294504"/>
              <a:gd name="connsiteY7" fmla="*/ 36 h 225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4504" h="2256577">
                <a:moveTo>
                  <a:pt x="7971277" y="36"/>
                </a:moveTo>
                <a:cubicBezTo>
                  <a:pt x="9360944" y="-3013"/>
                  <a:pt x="10719477" y="182904"/>
                  <a:pt x="12017617" y="537122"/>
                </a:cubicBezTo>
                <a:lnTo>
                  <a:pt x="12294504" y="617617"/>
                </a:lnTo>
                <a:lnTo>
                  <a:pt x="12294504" y="2256577"/>
                </a:lnTo>
                <a:lnTo>
                  <a:pt x="0" y="2256577"/>
                </a:lnTo>
                <a:lnTo>
                  <a:pt x="128960" y="2175315"/>
                </a:lnTo>
                <a:cubicBezTo>
                  <a:pt x="2040772" y="1028220"/>
                  <a:pt x="4227026" y="285705"/>
                  <a:pt x="6572316" y="66838"/>
                </a:cubicBezTo>
                <a:cubicBezTo>
                  <a:pt x="7041374" y="23065"/>
                  <a:pt x="7508055" y="1053"/>
                  <a:pt x="7971277" y="36"/>
                </a:cubicBezTo>
                <a:close/>
              </a:path>
            </a:pathLst>
          </a:custGeom>
          <a:solidFill>
            <a:schemeClr val="accent2"/>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BD88684-F9D5-4A17-8D64-E7CCC57B596D}"/>
              </a:ext>
            </a:extLst>
          </p:cNvPr>
          <p:cNvSpPr txBox="1"/>
          <p:nvPr/>
        </p:nvSpPr>
        <p:spPr>
          <a:xfrm>
            <a:off x="564169" y="632962"/>
            <a:ext cx="6159076" cy="461665"/>
          </a:xfrm>
          <a:prstGeom prst="rect">
            <a:avLst/>
          </a:prstGeom>
          <a:noFill/>
        </p:spPr>
        <p:txBody>
          <a:bodyPr wrap="square" rtlCol="0">
            <a:spAutoFit/>
          </a:bodyPr>
          <a:lstStyle/>
          <a:p>
            <a:pPr algn="just"/>
            <a:r>
              <a:rPr lang="en-US" sz="2400" dirty="0" smtClean="0">
                <a:latin typeface="Times New Roman" pitchFamily="18" charset="0"/>
                <a:cs typeface="Times New Roman" pitchFamily="18" charset="0"/>
              </a:rPr>
              <a:t>Poster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trợ</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xuất</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3s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clip </a:t>
            </a:r>
            <a:endParaRPr lang="vi-VN" sz="2400"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7B33703B-B987-45F9-B5F5-78433C194407}"/>
              </a:ext>
            </a:extLst>
          </p:cNvPr>
          <p:cNvSpPr txBox="1"/>
          <p:nvPr userDrawn="1"/>
        </p:nvSpPr>
        <p:spPr>
          <a:xfrm>
            <a:off x="564169" y="1724637"/>
            <a:ext cx="6159076" cy="461665"/>
          </a:xfrm>
          <a:prstGeom prst="rect">
            <a:avLst/>
          </a:prstGeom>
          <a:noFill/>
        </p:spPr>
        <p:txBody>
          <a:bodyPr wrap="square" rtlCol="0">
            <a:spAutoFit/>
          </a:bodyPr>
          <a:lstStyle/>
          <a:p>
            <a:pPr algn="just"/>
            <a:r>
              <a:rPr lang="vi-VN" sz="2400" dirty="0">
                <a:latin typeface="Times New Roman" pitchFamily="18" charset="0"/>
                <a:cs typeface="Times New Roman" pitchFamily="18" charset="0"/>
              </a:rPr>
              <a:t>Logo Nhà tài trợ xuất hiện xuyên suốt clip</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18C253F4-FB12-4E22-8C32-8EDB53C61546}"/>
              </a:ext>
            </a:extLst>
          </p:cNvPr>
          <p:cNvSpPr txBox="1"/>
          <p:nvPr userDrawn="1"/>
        </p:nvSpPr>
        <p:spPr>
          <a:xfrm>
            <a:off x="555267" y="2816313"/>
            <a:ext cx="6159076" cy="830997"/>
          </a:xfrm>
          <a:prstGeom prst="rect">
            <a:avLst/>
          </a:prstGeom>
          <a:noFill/>
        </p:spPr>
        <p:txBody>
          <a:bodyPr wrap="square" rtlCol="0">
            <a:spAutoFit/>
          </a:bodyPr>
          <a:lstStyle/>
          <a:p>
            <a:pPr algn="just"/>
            <a:r>
              <a:rPr lang="en-US" sz="2400" dirty="0" err="1" smtClean="0">
                <a:latin typeface="Times New Roman" pitchFamily="18" charset="0"/>
                <a:cs typeface="Times New Roman" pitchFamily="18" charset="0"/>
              </a:rPr>
              <a:t>Hiển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thông</a:t>
            </a:r>
            <a:r>
              <a:rPr lang="en-US" sz="2400" dirty="0" smtClean="0">
                <a:latin typeface="Times New Roman" pitchFamily="18" charset="0"/>
                <a:cs typeface="Times New Roman" pitchFamily="18" charset="0"/>
              </a:rPr>
              <a:t> tin </a:t>
            </a:r>
            <a:r>
              <a:rPr lang="vi-VN" sz="2400" dirty="0" smtClean="0">
                <a:latin typeface="Times New Roman" pitchFamily="18" charset="0"/>
                <a:cs typeface="Times New Roman" pitchFamily="18" charset="0"/>
              </a:rPr>
              <a:t>của </a:t>
            </a:r>
            <a:r>
              <a:rPr lang="vi-VN" sz="2400" dirty="0">
                <a:latin typeface="Times New Roman" pitchFamily="18" charset="0"/>
                <a:cs typeface="Times New Roman" pitchFamily="18" charset="0"/>
              </a:rPr>
              <a:t>nhãn h</a:t>
            </a:r>
            <a:r>
              <a:rPr lang="en-US" sz="2400" dirty="0">
                <a:latin typeface="Times New Roman" pitchFamily="18" charset="0"/>
                <a:cs typeface="Times New Roman" pitchFamily="18" charset="0"/>
              </a:rPr>
              <a:t>à</a:t>
            </a:r>
            <a:r>
              <a:rPr lang="vi-VN" sz="2400" dirty="0" smtClean="0">
                <a:latin typeface="Times New Roman" pitchFamily="18" charset="0"/>
                <a:cs typeface="Times New Roman" pitchFamily="18" charset="0"/>
              </a:rPr>
              <a:t>ng</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ở </a:t>
            </a:r>
            <a:r>
              <a:rPr lang="en-US" sz="2400" dirty="0" err="1" smtClean="0">
                <a:latin typeface="Times New Roman" pitchFamily="18" charset="0"/>
                <a:cs typeface="Times New Roman" pitchFamily="18" charset="0"/>
              </a:rPr>
              <a:t>chân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hình</a:t>
            </a:r>
            <a:endParaRPr lang="vi-VN" sz="2400" dirty="0">
              <a:latin typeface="Times New Roman" pitchFamily="18" charset="0"/>
              <a:cs typeface="Times New Roman" pitchFamily="18" charset="0"/>
            </a:endParaRPr>
          </a:p>
        </p:txBody>
      </p:sp>
      <p:sp>
        <p:nvSpPr>
          <p:cNvPr id="2" name="TextBox 1"/>
          <p:cNvSpPr txBox="1"/>
          <p:nvPr/>
        </p:nvSpPr>
        <p:spPr>
          <a:xfrm>
            <a:off x="4392767" y="5406219"/>
            <a:ext cx="7378491" cy="630942"/>
          </a:xfrm>
          <a:prstGeom prst="rect">
            <a:avLst/>
          </a:prstGeom>
          <a:noFill/>
        </p:spPr>
        <p:txBody>
          <a:bodyPr wrap="square" rtlCol="0">
            <a:spAutoFit/>
          </a:bodyPr>
          <a:lstStyle/>
          <a:p>
            <a:pPr algn="ctr"/>
            <a:r>
              <a:rPr lang="vi-VN" sz="3500" b="1" dirty="0" smtClean="0">
                <a:solidFill>
                  <a:schemeClr val="accent1">
                    <a:lumMod val="20000"/>
                    <a:lumOff val="80000"/>
                  </a:schemeClr>
                </a:solidFill>
                <a:latin typeface="Times New Roman" pitchFamily="18" charset="0"/>
                <a:cs typeface="Times New Roman" pitchFamily="18" charset="0"/>
              </a:rPr>
              <a:t>CLIP </a:t>
            </a:r>
            <a:r>
              <a:rPr lang="en-US" sz="3500" b="1" dirty="0" smtClean="0">
                <a:solidFill>
                  <a:schemeClr val="accent1">
                    <a:lumMod val="20000"/>
                    <a:lumOff val="80000"/>
                  </a:schemeClr>
                </a:solidFill>
                <a:latin typeface="Times New Roman" pitchFamily="18" charset="0"/>
                <a:cs typeface="Times New Roman" pitchFamily="18" charset="0"/>
              </a:rPr>
              <a:t>WEB- FACEBOOK- TIKTOK</a:t>
            </a:r>
            <a:endParaRPr lang="en-US" sz="3500" b="1" dirty="0">
              <a:solidFill>
                <a:schemeClr val="accent1">
                  <a:lumMod val="20000"/>
                  <a:lumOff val="80000"/>
                </a:schemeClr>
              </a:solidFill>
              <a:latin typeface="Times New Roman" pitchFamily="18" charset="0"/>
              <a:cs typeface="Times New Roman" pitchFamily="18" charset="0"/>
            </a:endParaRPr>
          </a:p>
        </p:txBody>
      </p:sp>
      <p:sp>
        <p:nvSpPr>
          <p:cNvPr id="22" name="Rectangle 36">
            <a:extLst>
              <a:ext uri="{FF2B5EF4-FFF2-40B4-BE49-F238E27FC236}">
                <a16:creationId xmlns:a16="http://schemas.microsoft.com/office/drawing/2014/main" id="{70173386-0399-4C0A-A61E-A5B764333C10}"/>
              </a:ext>
            </a:extLst>
          </p:cNvPr>
          <p:cNvSpPr/>
          <p:nvPr/>
        </p:nvSpPr>
        <p:spPr>
          <a:xfrm>
            <a:off x="3843571" y="5499583"/>
            <a:ext cx="598532" cy="500326"/>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600" dirty="0"/>
          </a:p>
        </p:txBody>
      </p:sp>
      <p:pic>
        <p:nvPicPr>
          <p:cNvPr id="23" name="Picture 22" descr="Radi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42625" y="9828"/>
            <a:ext cx="13493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8"/>
          <p:cNvSpPr txBox="1">
            <a:spLocks noChangeArrowheads="1"/>
          </p:cNvSpPr>
          <p:nvPr/>
        </p:nvSpPr>
        <p:spPr bwMode="auto">
          <a:xfrm>
            <a:off x="5035812" y="6280665"/>
            <a:ext cx="2262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eaLnBrk="1" hangingPunct="1"/>
            <a:r>
              <a:rPr lang="en-US" i="1" dirty="0" err="1">
                <a:latin typeface="Times" pitchFamily="18" charset="0"/>
              </a:rPr>
              <a:t>Bản</a:t>
            </a:r>
            <a:r>
              <a:rPr lang="en-US" i="1" dirty="0">
                <a:latin typeface="Times" pitchFamily="18" charset="0"/>
              </a:rPr>
              <a:t> </a:t>
            </a:r>
            <a:r>
              <a:rPr lang="en-US" i="1" dirty="0" err="1">
                <a:latin typeface="Times" pitchFamily="18" charset="0"/>
              </a:rPr>
              <a:t>quyền</a:t>
            </a:r>
            <a:r>
              <a:rPr lang="en-US" i="1" dirty="0">
                <a:latin typeface="Times" pitchFamily="18" charset="0"/>
              </a:rPr>
              <a:t> </a:t>
            </a:r>
            <a:r>
              <a:rPr lang="en-US" i="1" dirty="0" err="1">
                <a:latin typeface="Times" pitchFamily="18" charset="0"/>
              </a:rPr>
              <a:t>thuộc</a:t>
            </a:r>
            <a:r>
              <a:rPr lang="en-US" i="1" dirty="0">
                <a:latin typeface="Times" pitchFamily="18" charset="0"/>
              </a:rPr>
              <a:t> VOH</a:t>
            </a:r>
          </a:p>
        </p:txBody>
      </p:sp>
      <p:grpSp>
        <p:nvGrpSpPr>
          <p:cNvPr id="3" name="Group 2"/>
          <p:cNvGrpSpPr/>
          <p:nvPr/>
        </p:nvGrpSpPr>
        <p:grpSpPr>
          <a:xfrm>
            <a:off x="191386" y="909941"/>
            <a:ext cx="231696" cy="2396121"/>
            <a:chOff x="2758738" y="845744"/>
            <a:chExt cx="271249" cy="2583359"/>
          </a:xfrm>
        </p:grpSpPr>
        <p:sp>
          <p:nvSpPr>
            <p:cNvPr id="6" name="Rectangle 5">
              <a:extLst>
                <a:ext uri="{FF2B5EF4-FFF2-40B4-BE49-F238E27FC236}">
                  <a16:creationId xmlns:a16="http://schemas.microsoft.com/office/drawing/2014/main" id="{444EFD06-DEFD-4CB3-BED0-E2DFD8A7FC8A}"/>
                </a:ext>
              </a:extLst>
            </p:cNvPr>
            <p:cNvSpPr/>
            <p:nvPr/>
          </p:nvSpPr>
          <p:spPr>
            <a:xfrm>
              <a:off x="2860273" y="1080145"/>
              <a:ext cx="72631" cy="2103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Oval 6">
              <a:extLst>
                <a:ext uri="{FF2B5EF4-FFF2-40B4-BE49-F238E27FC236}">
                  <a16:creationId xmlns:a16="http://schemas.microsoft.com/office/drawing/2014/main" id="{74340448-840C-4012-B3E1-1AFDE2754008}"/>
                </a:ext>
              </a:extLst>
            </p:cNvPr>
            <p:cNvSpPr/>
            <p:nvPr/>
          </p:nvSpPr>
          <p:spPr>
            <a:xfrm>
              <a:off x="2763189" y="845744"/>
              <a:ext cx="266798" cy="266798"/>
            </a:xfrm>
            <a:prstGeom prst="ellipse">
              <a:avLst/>
            </a:prstGeom>
            <a:solidFill>
              <a:schemeClr val="accent4"/>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 name="Oval 7">
              <a:extLst>
                <a:ext uri="{FF2B5EF4-FFF2-40B4-BE49-F238E27FC236}">
                  <a16:creationId xmlns:a16="http://schemas.microsoft.com/office/drawing/2014/main" id="{E5F0BA4C-7621-4F8C-80CE-EACA8751A6F8}"/>
                </a:ext>
              </a:extLst>
            </p:cNvPr>
            <p:cNvSpPr/>
            <p:nvPr/>
          </p:nvSpPr>
          <p:spPr>
            <a:xfrm>
              <a:off x="2758738" y="2004025"/>
              <a:ext cx="266798" cy="266798"/>
            </a:xfrm>
            <a:prstGeom prst="ellipse">
              <a:avLst/>
            </a:prstGeom>
            <a:solidFill>
              <a:schemeClr val="accent3"/>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Oval 8">
              <a:extLst>
                <a:ext uri="{FF2B5EF4-FFF2-40B4-BE49-F238E27FC236}">
                  <a16:creationId xmlns:a16="http://schemas.microsoft.com/office/drawing/2014/main" id="{40C44707-CFEA-49BA-83EE-87C14029CF7E}"/>
                </a:ext>
              </a:extLst>
            </p:cNvPr>
            <p:cNvSpPr/>
            <p:nvPr/>
          </p:nvSpPr>
          <p:spPr>
            <a:xfrm>
              <a:off x="2758738" y="3162305"/>
              <a:ext cx="266798" cy="266798"/>
            </a:xfrm>
            <a:prstGeom prst="ellipse">
              <a:avLst/>
            </a:prstGeom>
            <a:solidFill>
              <a:schemeClr val="accent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1" b="27806"/>
          <a:stretch/>
        </p:blipFill>
        <p:spPr>
          <a:xfrm>
            <a:off x="7298000" y="150304"/>
            <a:ext cx="2579078" cy="4052732"/>
          </a:xfrm>
          <a:prstGeom prst="rect">
            <a:avLst/>
          </a:prstGeom>
        </p:spPr>
      </p:pic>
    </p:spTree>
    <p:extLst>
      <p:ext uri="{BB962C8B-B14F-4D97-AF65-F5344CB8AC3E}">
        <p14:creationId xmlns:p14="http://schemas.microsoft.com/office/powerpoint/2010/main" val="37404970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a:solidFill>
            <a:schemeClr val="accent2">
              <a:lumMod val="40000"/>
              <a:lumOff val="60000"/>
            </a:schemeClr>
          </a:solidFill>
        </p:spPr>
        <p:txBody>
          <a:bodyPr/>
          <a:lstStyle/>
          <a:p>
            <a:r>
              <a:rPr lang="vi-VN" b="1" dirty="0" smtClean="0">
                <a:solidFill>
                  <a:schemeClr val="accent4"/>
                </a:solidFill>
                <a:latin typeface="Times New Roman" pitchFamily="18" charset="0"/>
                <a:cs typeface="Times New Roman" pitchFamily="18" charset="0"/>
              </a:rPr>
              <a:t>RADIO - LIVESTREAM</a:t>
            </a:r>
            <a:endParaRPr lang="en-US" b="1" dirty="0">
              <a:solidFill>
                <a:schemeClr val="accent4"/>
              </a:solidFill>
              <a:latin typeface="Times New Roman" pitchFamily="18" charset="0"/>
              <a:cs typeface="Times New Roman" pitchFamily="18" charset="0"/>
            </a:endParaRPr>
          </a:p>
        </p:txBody>
      </p:sp>
      <p:sp>
        <p:nvSpPr>
          <p:cNvPr id="5" name="Up Arrow 3">
            <a:extLst>
              <a:ext uri="{FF2B5EF4-FFF2-40B4-BE49-F238E27FC236}">
                <a16:creationId xmlns:a16="http://schemas.microsoft.com/office/drawing/2014/main" id="{93C06F2F-BD15-4926-BBAB-8361A76427FA}"/>
              </a:ext>
            </a:extLst>
          </p:cNvPr>
          <p:cNvSpPr/>
          <p:nvPr/>
        </p:nvSpPr>
        <p:spPr>
          <a:xfrm>
            <a:off x="943796" y="1746535"/>
            <a:ext cx="2188737" cy="4418771"/>
          </a:xfrm>
          <a:prstGeom prst="upArrow">
            <a:avLst>
              <a:gd name="adj1" fmla="val 66553"/>
              <a:gd name="adj2" fmla="val 30688"/>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Rectangle 6">
            <a:extLst>
              <a:ext uri="{FF2B5EF4-FFF2-40B4-BE49-F238E27FC236}">
                <a16:creationId xmlns:a16="http://schemas.microsoft.com/office/drawing/2014/main" id="{646B5B9E-66C5-4A9F-AC68-06E80FE0E17E}"/>
              </a:ext>
            </a:extLst>
          </p:cNvPr>
          <p:cNvSpPr/>
          <p:nvPr/>
        </p:nvSpPr>
        <p:spPr>
          <a:xfrm>
            <a:off x="1748989" y="2557474"/>
            <a:ext cx="9645842" cy="72000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 name="Rectangle 7">
            <a:extLst>
              <a:ext uri="{FF2B5EF4-FFF2-40B4-BE49-F238E27FC236}">
                <a16:creationId xmlns:a16="http://schemas.microsoft.com/office/drawing/2014/main" id="{0A5BAF59-F42E-4D40-BBB4-7DF95D876CE0}"/>
              </a:ext>
            </a:extLst>
          </p:cNvPr>
          <p:cNvSpPr/>
          <p:nvPr/>
        </p:nvSpPr>
        <p:spPr>
          <a:xfrm>
            <a:off x="1748989" y="3850027"/>
            <a:ext cx="9645842" cy="72000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26485149-95F6-439B-B29A-CF997CC77CB0}"/>
              </a:ext>
            </a:extLst>
          </p:cNvPr>
          <p:cNvSpPr/>
          <p:nvPr/>
        </p:nvSpPr>
        <p:spPr>
          <a:xfrm>
            <a:off x="1748989" y="5126080"/>
            <a:ext cx="9645842" cy="72000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10" name="Group 9">
            <a:extLst>
              <a:ext uri="{FF2B5EF4-FFF2-40B4-BE49-F238E27FC236}">
                <a16:creationId xmlns:a16="http://schemas.microsoft.com/office/drawing/2014/main" id="{5EEF6FDC-1E64-4432-A296-FF53FFC857E7}"/>
              </a:ext>
            </a:extLst>
          </p:cNvPr>
          <p:cNvGrpSpPr/>
          <p:nvPr/>
        </p:nvGrpSpPr>
        <p:grpSpPr>
          <a:xfrm>
            <a:off x="1273804" y="4939038"/>
            <a:ext cx="1493509" cy="756162"/>
            <a:chOff x="4333508" y="1848856"/>
            <a:chExt cx="1493509" cy="756162"/>
          </a:xfrm>
        </p:grpSpPr>
        <p:pic>
          <p:nvPicPr>
            <p:cNvPr id="11" name="Picture 2" descr="E:\002-KIMS BUSINESS\007-04-1-FIVERR\01-PPT-TEMPLATE\COVER-PSD\05-cut-01.png">
              <a:extLst>
                <a:ext uri="{FF2B5EF4-FFF2-40B4-BE49-F238E27FC236}">
                  <a16:creationId xmlns:a16="http://schemas.microsoft.com/office/drawing/2014/main" id="{F4246E6C-D4AD-4CAE-950D-CD1EDB1E93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12" name="Isosceles Triangle 11">
              <a:extLst>
                <a:ext uri="{FF2B5EF4-FFF2-40B4-BE49-F238E27FC236}">
                  <a16:creationId xmlns:a16="http://schemas.microsoft.com/office/drawing/2014/main" id="{70A60446-2479-4414-A3E4-3D6242D4B1E1}"/>
                </a:ext>
              </a:extLst>
            </p:cNvPr>
            <p:cNvSpPr/>
            <p:nvPr/>
          </p:nvSpPr>
          <p:spPr>
            <a:xfrm rot="18900000">
              <a:off x="4333508" y="1848856"/>
              <a:ext cx="1272933" cy="633311"/>
            </a:xfrm>
            <a:prstGeom prst="triangle">
              <a:avLst>
                <a:gd name="adj" fmla="val 511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grpSp>
      <p:grpSp>
        <p:nvGrpSpPr>
          <p:cNvPr id="13" name="Group 12">
            <a:extLst>
              <a:ext uri="{FF2B5EF4-FFF2-40B4-BE49-F238E27FC236}">
                <a16:creationId xmlns:a16="http://schemas.microsoft.com/office/drawing/2014/main" id="{79863F9C-25B0-4132-8A81-6376F6DCD74E}"/>
              </a:ext>
            </a:extLst>
          </p:cNvPr>
          <p:cNvGrpSpPr/>
          <p:nvPr/>
        </p:nvGrpSpPr>
        <p:grpSpPr>
          <a:xfrm>
            <a:off x="1273804" y="2351535"/>
            <a:ext cx="1493509" cy="756162"/>
            <a:chOff x="4333508" y="1848856"/>
            <a:chExt cx="1493509" cy="756162"/>
          </a:xfrm>
        </p:grpSpPr>
        <p:pic>
          <p:nvPicPr>
            <p:cNvPr id="14" name="Picture 2" descr="E:\002-KIMS BUSINESS\007-04-1-FIVERR\01-PPT-TEMPLATE\COVER-PSD\05-cut-01.png">
              <a:extLst>
                <a:ext uri="{FF2B5EF4-FFF2-40B4-BE49-F238E27FC236}">
                  <a16:creationId xmlns:a16="http://schemas.microsoft.com/office/drawing/2014/main" id="{E0CDFB3D-42AA-48DE-9D6B-EF06F57EB1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15" name="Isosceles Triangle 14">
              <a:extLst>
                <a:ext uri="{FF2B5EF4-FFF2-40B4-BE49-F238E27FC236}">
                  <a16:creationId xmlns:a16="http://schemas.microsoft.com/office/drawing/2014/main" id="{606932DB-DE46-4481-A112-23794B6294B8}"/>
                </a:ext>
              </a:extLst>
            </p:cNvPr>
            <p:cNvSpPr/>
            <p:nvPr/>
          </p:nvSpPr>
          <p:spPr>
            <a:xfrm rot="18900000">
              <a:off x="4333508" y="1848856"/>
              <a:ext cx="1272933" cy="633311"/>
            </a:xfrm>
            <a:prstGeom prst="triangle">
              <a:avLst>
                <a:gd name="adj" fmla="val 511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16" name="Group 15">
            <a:extLst>
              <a:ext uri="{FF2B5EF4-FFF2-40B4-BE49-F238E27FC236}">
                <a16:creationId xmlns:a16="http://schemas.microsoft.com/office/drawing/2014/main" id="{65159E6F-9BA0-4F97-98F9-2456A0954473}"/>
              </a:ext>
            </a:extLst>
          </p:cNvPr>
          <p:cNvGrpSpPr/>
          <p:nvPr/>
        </p:nvGrpSpPr>
        <p:grpSpPr>
          <a:xfrm>
            <a:off x="1273804" y="3228201"/>
            <a:ext cx="1493509" cy="756162"/>
            <a:chOff x="4333508" y="1848856"/>
            <a:chExt cx="1493509" cy="756162"/>
          </a:xfrm>
        </p:grpSpPr>
        <p:pic>
          <p:nvPicPr>
            <p:cNvPr id="17" name="Picture 2" descr="E:\002-KIMS BUSINESS\007-04-1-FIVERR\01-PPT-TEMPLATE\COVER-PSD\05-cut-01.png">
              <a:extLst>
                <a:ext uri="{FF2B5EF4-FFF2-40B4-BE49-F238E27FC236}">
                  <a16:creationId xmlns:a16="http://schemas.microsoft.com/office/drawing/2014/main" id="{451799EE-CC1A-4F0A-8666-609F8CF29F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18" name="Isosceles Triangle 17">
              <a:extLst>
                <a:ext uri="{FF2B5EF4-FFF2-40B4-BE49-F238E27FC236}">
                  <a16:creationId xmlns:a16="http://schemas.microsoft.com/office/drawing/2014/main" id="{C2F3CB72-4A68-4261-A332-7501AEC6989F}"/>
                </a:ext>
              </a:extLst>
            </p:cNvPr>
            <p:cNvSpPr/>
            <p:nvPr/>
          </p:nvSpPr>
          <p:spPr>
            <a:xfrm rot="18900000">
              <a:off x="4333508" y="1848856"/>
              <a:ext cx="1272933" cy="633311"/>
            </a:xfrm>
            <a:prstGeom prst="triangle">
              <a:avLst>
                <a:gd name="adj" fmla="val 511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19" name="Group 18">
            <a:extLst>
              <a:ext uri="{FF2B5EF4-FFF2-40B4-BE49-F238E27FC236}">
                <a16:creationId xmlns:a16="http://schemas.microsoft.com/office/drawing/2014/main" id="{DB96AE3A-1D32-4A20-9227-089079067B2E}"/>
              </a:ext>
            </a:extLst>
          </p:cNvPr>
          <p:cNvGrpSpPr/>
          <p:nvPr/>
        </p:nvGrpSpPr>
        <p:grpSpPr>
          <a:xfrm>
            <a:off x="1273804" y="4104869"/>
            <a:ext cx="1493509" cy="756162"/>
            <a:chOff x="4333508" y="1848856"/>
            <a:chExt cx="1493509" cy="756162"/>
          </a:xfrm>
        </p:grpSpPr>
        <p:pic>
          <p:nvPicPr>
            <p:cNvPr id="20" name="Picture 2" descr="E:\002-KIMS BUSINESS\007-04-1-FIVERR\01-PPT-TEMPLATE\COVER-PSD\05-cut-01.png">
              <a:extLst>
                <a:ext uri="{FF2B5EF4-FFF2-40B4-BE49-F238E27FC236}">
                  <a16:creationId xmlns:a16="http://schemas.microsoft.com/office/drawing/2014/main" id="{C1F0A271-711F-4C32-9DE2-785654CEFD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21" name="Isosceles Triangle 20">
              <a:extLst>
                <a:ext uri="{FF2B5EF4-FFF2-40B4-BE49-F238E27FC236}">
                  <a16:creationId xmlns:a16="http://schemas.microsoft.com/office/drawing/2014/main" id="{E6CFE575-098D-4665-A596-9FF0C91475B9}"/>
                </a:ext>
              </a:extLst>
            </p:cNvPr>
            <p:cNvSpPr/>
            <p:nvPr/>
          </p:nvSpPr>
          <p:spPr>
            <a:xfrm rot="18900000">
              <a:off x="4333508" y="1848856"/>
              <a:ext cx="1272933" cy="633311"/>
            </a:xfrm>
            <a:prstGeom prst="triangle">
              <a:avLst>
                <a:gd name="adj" fmla="val 511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grpSp>
      <p:sp>
        <p:nvSpPr>
          <p:cNvPr id="35" name="Text Placeholder 12">
            <a:extLst>
              <a:ext uri="{FF2B5EF4-FFF2-40B4-BE49-F238E27FC236}">
                <a16:creationId xmlns:a16="http://schemas.microsoft.com/office/drawing/2014/main" id="{E3A6A7C3-B0D2-40E4-8A20-6AEE81CDF98B}"/>
              </a:ext>
            </a:extLst>
          </p:cNvPr>
          <p:cNvSpPr txBox="1">
            <a:spLocks/>
          </p:cNvSpPr>
          <p:nvPr/>
        </p:nvSpPr>
        <p:spPr>
          <a:xfrm>
            <a:off x="3315340" y="2683901"/>
            <a:ext cx="8017946" cy="502801"/>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vi-VN" sz="1800" b="1" dirty="0">
                <a:latin typeface="Times New Roman" pitchFamily="18" charset="0"/>
                <a:cs typeface="Times New Roman" pitchFamily="18" charset="0"/>
              </a:rPr>
              <a:t>Nhà tài trợ sẽ được nhắc </a:t>
            </a:r>
            <a:r>
              <a:rPr lang="vi-VN" sz="1800" b="1" dirty="0" smtClean="0">
                <a:latin typeface="Times New Roman" pitchFamily="18" charset="0"/>
                <a:cs typeface="Times New Roman" pitchFamily="18" charset="0"/>
              </a:rPr>
              <a:t>tên</a:t>
            </a:r>
            <a:r>
              <a:rPr lang="en-US" sz="1800" b="1" dirty="0" smtClean="0">
                <a:latin typeface="Times New Roman" pitchFamily="18" charset="0"/>
                <a:cs typeface="Times New Roman" pitchFamily="18" charset="0"/>
              </a:rPr>
              <a:t> 2 </a:t>
            </a:r>
            <a:r>
              <a:rPr lang="vi-VN" sz="1800" b="1" dirty="0" smtClean="0">
                <a:latin typeface="Times New Roman" pitchFamily="18" charset="0"/>
                <a:cs typeface="Times New Roman" pitchFamily="18" charset="0"/>
              </a:rPr>
              <a:t>lần </a:t>
            </a:r>
            <a:r>
              <a:rPr lang="vi-VN" sz="1800" b="1" dirty="0">
                <a:latin typeface="Times New Roman" pitchFamily="18" charset="0"/>
                <a:cs typeface="Times New Roman" pitchFamily="18" charset="0"/>
              </a:rPr>
              <a:t>trong chuyên </a:t>
            </a:r>
            <a:r>
              <a:rPr lang="vi-VN" sz="1800" b="1" dirty="0" smtClean="0">
                <a:latin typeface="Times New Roman" pitchFamily="18" charset="0"/>
                <a:cs typeface="Times New Roman" pitchFamily="18" charset="0"/>
              </a:rPr>
              <a:t>mục và hiện logo khi livestream</a:t>
            </a:r>
            <a:endParaRPr lang="vi-VN" sz="1800" b="1" dirty="0">
              <a:latin typeface="Times New Roman" pitchFamily="18" charset="0"/>
              <a:cs typeface="Times New Roman" pitchFamily="18" charset="0"/>
            </a:endParaRPr>
          </a:p>
        </p:txBody>
      </p:sp>
      <p:sp>
        <p:nvSpPr>
          <p:cNvPr id="36" name="Text Placeholder 12">
            <a:extLst>
              <a:ext uri="{FF2B5EF4-FFF2-40B4-BE49-F238E27FC236}">
                <a16:creationId xmlns:a16="http://schemas.microsoft.com/office/drawing/2014/main" id="{B442B1E6-AD1B-4EA0-A0AE-E1B1CAD4ABFC}"/>
              </a:ext>
            </a:extLst>
          </p:cNvPr>
          <p:cNvSpPr txBox="1">
            <a:spLocks/>
          </p:cNvSpPr>
          <p:nvPr/>
        </p:nvSpPr>
        <p:spPr>
          <a:xfrm>
            <a:off x="3430740" y="3979563"/>
            <a:ext cx="7659291" cy="502801"/>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vi-VN" sz="1800" b="1" dirty="0" smtClean="0">
                <a:latin typeface="Times New Roman" pitchFamily="18" charset="0"/>
                <a:cs typeface="Times New Roman" pitchFamily="18" charset="0"/>
              </a:rPr>
              <a:t>60</a:t>
            </a:r>
            <a:r>
              <a:rPr lang="en-US" sz="1800" b="1" dirty="0" smtClean="0">
                <a:latin typeface="Times New Roman" pitchFamily="18" charset="0"/>
                <a:cs typeface="Times New Roman" pitchFamily="18" charset="0"/>
              </a:rPr>
              <a:t> </a:t>
            </a:r>
            <a:r>
              <a:rPr lang="en-US" sz="1800" b="1" dirty="0" err="1">
                <a:latin typeface="Times New Roman" pitchFamily="18" charset="0"/>
                <a:cs typeface="Times New Roman" pitchFamily="18" charset="0"/>
              </a:rPr>
              <a:t>giây</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quảng</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cáo</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trong</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chuyên</a:t>
            </a:r>
            <a:r>
              <a:rPr lang="en-US" sz="1800" b="1" dirty="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mục</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trên</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sóng</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và</a:t>
            </a:r>
            <a:r>
              <a:rPr lang="en-US" sz="1800" b="1" dirty="0" smtClean="0">
                <a:latin typeface="Times New Roman" pitchFamily="18" charset="0"/>
                <a:cs typeface="Times New Roman" pitchFamily="18" charset="0"/>
              </a:rPr>
              <a:t> Livestream</a:t>
            </a:r>
            <a:endParaRPr lang="vi-VN" sz="1800" dirty="0">
              <a:cs typeface="Arial" panose="020B0604020202020204" pitchFamily="34" charset="0"/>
            </a:endParaRPr>
          </a:p>
        </p:txBody>
      </p:sp>
      <p:sp>
        <p:nvSpPr>
          <p:cNvPr id="37" name="Text Placeholder 12">
            <a:extLst>
              <a:ext uri="{FF2B5EF4-FFF2-40B4-BE49-F238E27FC236}">
                <a16:creationId xmlns:a16="http://schemas.microsoft.com/office/drawing/2014/main" id="{DE3BCABD-1983-4006-A2D0-0D9E8B4F0A15}"/>
              </a:ext>
            </a:extLst>
          </p:cNvPr>
          <p:cNvSpPr txBox="1">
            <a:spLocks/>
          </p:cNvSpPr>
          <p:nvPr/>
        </p:nvSpPr>
        <p:spPr>
          <a:xfrm>
            <a:off x="3430741" y="5263502"/>
            <a:ext cx="7659290" cy="502801"/>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800" b="1" dirty="0" err="1" smtClean="0">
                <a:latin typeface="Times New Roman" pitchFamily="18" charset="0"/>
                <a:cs typeface="Times New Roman" pitchFamily="18" charset="0"/>
              </a:rPr>
              <a:t>Chạy</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thông</a:t>
            </a:r>
            <a:r>
              <a:rPr lang="en-US" sz="1800" b="1" dirty="0" smtClean="0">
                <a:latin typeface="Times New Roman" pitchFamily="18" charset="0"/>
                <a:cs typeface="Times New Roman" pitchFamily="18" charset="0"/>
              </a:rPr>
              <a:t> tin </a:t>
            </a:r>
            <a:r>
              <a:rPr lang="en-US" sz="1800" b="1" dirty="0" err="1" smtClean="0">
                <a:latin typeface="Times New Roman" pitchFamily="18" charset="0"/>
                <a:cs typeface="Times New Roman" pitchFamily="18" charset="0"/>
              </a:rPr>
              <a:t>nhãn</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hàng</a:t>
            </a:r>
            <a:r>
              <a:rPr lang="en-US" sz="1800" b="1" dirty="0" smtClean="0">
                <a:latin typeface="Times New Roman" pitchFamily="18" charset="0"/>
                <a:cs typeface="Times New Roman" pitchFamily="18" charset="0"/>
              </a:rPr>
              <a:t> ở </a:t>
            </a:r>
            <a:r>
              <a:rPr lang="en-US" sz="1800" b="1" dirty="0" err="1" smtClean="0">
                <a:latin typeface="Times New Roman" pitchFamily="18" charset="0"/>
                <a:cs typeface="Times New Roman" pitchFamily="18" charset="0"/>
              </a:rPr>
              <a:t>chân</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màn</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hình</a:t>
            </a:r>
            <a:r>
              <a:rPr lang="en-US" sz="1800" b="1" dirty="0" smtClean="0">
                <a:latin typeface="Times New Roman" pitchFamily="18" charset="0"/>
                <a:cs typeface="Times New Roman" pitchFamily="18" charset="0"/>
              </a:rPr>
              <a:t> Livestream</a:t>
            </a:r>
            <a:endParaRPr lang="en-US" sz="1800" b="1" dirty="0">
              <a:latin typeface="Times New Roman" pitchFamily="18" charset="0"/>
              <a:cs typeface="Times New Roman" pitchFamily="18" charset="0"/>
            </a:endParaRPr>
          </a:p>
        </p:txBody>
      </p:sp>
      <p:sp>
        <p:nvSpPr>
          <p:cNvPr id="42" name="Frame 17">
            <a:extLst>
              <a:ext uri="{FF2B5EF4-FFF2-40B4-BE49-F238E27FC236}">
                <a16:creationId xmlns:a16="http://schemas.microsoft.com/office/drawing/2014/main" id="{1278BF84-DDF3-43F8-88E4-A0F28E4079EF}"/>
              </a:ext>
            </a:extLst>
          </p:cNvPr>
          <p:cNvSpPr/>
          <p:nvPr/>
        </p:nvSpPr>
        <p:spPr>
          <a:xfrm>
            <a:off x="2708443" y="5251269"/>
            <a:ext cx="508153" cy="488887"/>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43" name="Frame 17">
            <a:extLst>
              <a:ext uri="{FF2B5EF4-FFF2-40B4-BE49-F238E27FC236}">
                <a16:creationId xmlns:a16="http://schemas.microsoft.com/office/drawing/2014/main" id="{1278BF84-DDF3-43F8-88E4-A0F28E4079EF}"/>
              </a:ext>
            </a:extLst>
          </p:cNvPr>
          <p:cNvSpPr/>
          <p:nvPr/>
        </p:nvSpPr>
        <p:spPr>
          <a:xfrm>
            <a:off x="2708443" y="3964739"/>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44" name="Frame 17">
            <a:extLst>
              <a:ext uri="{FF2B5EF4-FFF2-40B4-BE49-F238E27FC236}">
                <a16:creationId xmlns:a16="http://schemas.microsoft.com/office/drawing/2014/main" id="{1278BF84-DDF3-43F8-88E4-A0F28E4079EF}"/>
              </a:ext>
            </a:extLst>
          </p:cNvPr>
          <p:cNvSpPr/>
          <p:nvPr/>
        </p:nvSpPr>
        <p:spPr>
          <a:xfrm>
            <a:off x="2708443" y="2637553"/>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5" name="Picture 44" descr="Radi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0143" y="5929653"/>
            <a:ext cx="13493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8"/>
          <p:cNvSpPr txBox="1">
            <a:spLocks noChangeArrowheads="1"/>
          </p:cNvSpPr>
          <p:nvPr/>
        </p:nvSpPr>
        <p:spPr bwMode="auto">
          <a:xfrm>
            <a:off x="5035812" y="6280665"/>
            <a:ext cx="2262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eaLnBrk="1" hangingPunct="1"/>
            <a:r>
              <a:rPr lang="en-US" i="1" dirty="0" err="1">
                <a:latin typeface="Times" pitchFamily="18" charset="0"/>
              </a:rPr>
              <a:t>Bản</a:t>
            </a:r>
            <a:r>
              <a:rPr lang="en-US" i="1" dirty="0">
                <a:latin typeface="Times" pitchFamily="18" charset="0"/>
              </a:rPr>
              <a:t> </a:t>
            </a:r>
            <a:r>
              <a:rPr lang="en-US" i="1" dirty="0" err="1">
                <a:latin typeface="Times" pitchFamily="18" charset="0"/>
              </a:rPr>
              <a:t>quyền</a:t>
            </a:r>
            <a:r>
              <a:rPr lang="en-US" i="1" dirty="0">
                <a:latin typeface="Times" pitchFamily="18" charset="0"/>
              </a:rPr>
              <a:t> </a:t>
            </a:r>
            <a:r>
              <a:rPr lang="en-US" i="1" dirty="0" err="1">
                <a:latin typeface="Times" pitchFamily="18" charset="0"/>
              </a:rPr>
              <a:t>thuộc</a:t>
            </a:r>
            <a:r>
              <a:rPr lang="en-US" i="1" dirty="0">
                <a:latin typeface="Times" pitchFamily="18" charset="0"/>
              </a:rPr>
              <a:t> VOH</a:t>
            </a:r>
          </a:p>
        </p:txBody>
      </p:sp>
    </p:spTree>
    <p:extLst>
      <p:ext uri="{BB962C8B-B14F-4D97-AF65-F5344CB8AC3E}">
        <p14:creationId xmlns:p14="http://schemas.microsoft.com/office/powerpoint/2010/main" val="1916357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4D163132-3CC9-4ED1-96E7-94ED06090D64}"/>
              </a:ext>
            </a:extLst>
          </p:cNvPr>
          <p:cNvGrpSpPr/>
          <p:nvPr/>
        </p:nvGrpSpPr>
        <p:grpSpPr>
          <a:xfrm>
            <a:off x="2804645" y="2799907"/>
            <a:ext cx="786508" cy="1309462"/>
            <a:chOff x="756338" y="2636912"/>
            <a:chExt cx="1152128" cy="1918185"/>
          </a:xfrm>
        </p:grpSpPr>
        <p:grpSp>
          <p:nvGrpSpPr>
            <p:cNvPr id="41" name="Group 40">
              <a:extLst>
                <a:ext uri="{FF2B5EF4-FFF2-40B4-BE49-F238E27FC236}">
                  <a16:creationId xmlns:a16="http://schemas.microsoft.com/office/drawing/2014/main" id="{0CCE12FB-3048-446D-8347-602B742AC1D7}"/>
                </a:ext>
              </a:extLst>
            </p:cNvPr>
            <p:cNvGrpSpPr/>
            <p:nvPr/>
          </p:nvGrpSpPr>
          <p:grpSpPr>
            <a:xfrm>
              <a:off x="756338" y="2636912"/>
              <a:ext cx="1152128" cy="1918185"/>
              <a:chOff x="3631246" y="4903910"/>
              <a:chExt cx="446244" cy="742954"/>
            </a:xfrm>
          </p:grpSpPr>
          <p:sp>
            <p:nvSpPr>
              <p:cNvPr id="44" name="Freeform 6">
                <a:extLst>
                  <a:ext uri="{FF2B5EF4-FFF2-40B4-BE49-F238E27FC236}">
                    <a16:creationId xmlns:a16="http://schemas.microsoft.com/office/drawing/2014/main" id="{D00F3EE6-EBD4-4ECD-9B55-50D8A592BB99}"/>
                  </a:ext>
                </a:extLst>
              </p:cNvPr>
              <p:cNvSpPr>
                <a:spLocks noEditPoints="1"/>
              </p:cNvSpPr>
              <p:nvPr/>
            </p:nvSpPr>
            <p:spPr bwMode="auto">
              <a:xfrm>
                <a:off x="3631246" y="4903910"/>
                <a:ext cx="446244" cy="742954"/>
              </a:xfrm>
              <a:custGeom>
                <a:avLst/>
                <a:gdLst>
                  <a:gd name="T0" fmla="*/ 530 w 566"/>
                  <a:gd name="T1" fmla="*/ 0 h 1053"/>
                  <a:gd name="T2" fmla="*/ 36 w 566"/>
                  <a:gd name="T3" fmla="*/ 0 h 1053"/>
                  <a:gd name="T4" fmla="*/ 0 w 566"/>
                  <a:gd name="T5" fmla="*/ 36 h 1053"/>
                  <a:gd name="T6" fmla="*/ 0 w 566"/>
                  <a:gd name="T7" fmla="*/ 1017 h 1053"/>
                  <a:gd name="T8" fmla="*/ 36 w 566"/>
                  <a:gd name="T9" fmla="*/ 1053 h 1053"/>
                  <a:gd name="T10" fmla="*/ 530 w 566"/>
                  <a:gd name="T11" fmla="*/ 1053 h 1053"/>
                  <a:gd name="T12" fmla="*/ 566 w 566"/>
                  <a:gd name="T13" fmla="*/ 1017 h 1053"/>
                  <a:gd name="T14" fmla="*/ 566 w 566"/>
                  <a:gd name="T15" fmla="*/ 36 h 1053"/>
                  <a:gd name="T16" fmla="*/ 530 w 566"/>
                  <a:gd name="T17" fmla="*/ 0 h 1053"/>
                  <a:gd name="T18" fmla="*/ 520 w 566"/>
                  <a:gd name="T19" fmla="*/ 911 h 1053"/>
                  <a:gd name="T20" fmla="*/ 48 w 566"/>
                  <a:gd name="T21" fmla="*/ 911 h 1053"/>
                  <a:gd name="T22" fmla="*/ 48 w 566"/>
                  <a:gd name="T23" fmla="*/ 108 h 1053"/>
                  <a:gd name="T24" fmla="*/ 520 w 566"/>
                  <a:gd name="T25" fmla="*/ 108 h 1053"/>
                  <a:gd name="T26" fmla="*/ 520 w 566"/>
                  <a:gd name="T27" fmla="*/ 911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6" h="1053">
                    <a:moveTo>
                      <a:pt x="530" y="0"/>
                    </a:moveTo>
                    <a:cubicBezTo>
                      <a:pt x="36" y="0"/>
                      <a:pt x="36" y="0"/>
                      <a:pt x="36" y="0"/>
                    </a:cubicBezTo>
                    <a:cubicBezTo>
                      <a:pt x="16" y="0"/>
                      <a:pt x="0" y="16"/>
                      <a:pt x="0" y="36"/>
                    </a:cubicBezTo>
                    <a:cubicBezTo>
                      <a:pt x="0" y="1017"/>
                      <a:pt x="0" y="1017"/>
                      <a:pt x="0" y="1017"/>
                    </a:cubicBezTo>
                    <a:cubicBezTo>
                      <a:pt x="0" y="1037"/>
                      <a:pt x="16" y="1053"/>
                      <a:pt x="36" y="1053"/>
                    </a:cubicBezTo>
                    <a:cubicBezTo>
                      <a:pt x="530" y="1053"/>
                      <a:pt x="530" y="1053"/>
                      <a:pt x="530" y="1053"/>
                    </a:cubicBezTo>
                    <a:cubicBezTo>
                      <a:pt x="550" y="1053"/>
                      <a:pt x="566" y="1037"/>
                      <a:pt x="566" y="1017"/>
                    </a:cubicBezTo>
                    <a:cubicBezTo>
                      <a:pt x="566" y="36"/>
                      <a:pt x="566" y="36"/>
                      <a:pt x="566" y="36"/>
                    </a:cubicBezTo>
                    <a:cubicBezTo>
                      <a:pt x="566" y="16"/>
                      <a:pt x="550" y="0"/>
                      <a:pt x="530" y="0"/>
                    </a:cubicBezTo>
                    <a:close/>
                    <a:moveTo>
                      <a:pt x="520" y="911"/>
                    </a:moveTo>
                    <a:cubicBezTo>
                      <a:pt x="48" y="911"/>
                      <a:pt x="48" y="911"/>
                      <a:pt x="48" y="911"/>
                    </a:cubicBezTo>
                    <a:cubicBezTo>
                      <a:pt x="48" y="108"/>
                      <a:pt x="48" y="108"/>
                      <a:pt x="48" y="108"/>
                    </a:cubicBezTo>
                    <a:cubicBezTo>
                      <a:pt x="520" y="108"/>
                      <a:pt x="520" y="108"/>
                      <a:pt x="520" y="108"/>
                    </a:cubicBezTo>
                    <a:lnTo>
                      <a:pt x="520" y="911"/>
                    </a:lnTo>
                    <a:close/>
                  </a:path>
                </a:pathLst>
              </a:cu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sp>
            <p:nvSpPr>
              <p:cNvPr id="45" name="Rounded Rectangle 49">
                <a:extLst>
                  <a:ext uri="{FF2B5EF4-FFF2-40B4-BE49-F238E27FC236}">
                    <a16:creationId xmlns:a16="http://schemas.microsoft.com/office/drawing/2014/main" id="{51FD6AAB-232E-4757-B2AF-9B8711E23A98}"/>
                  </a:ext>
                </a:extLst>
              </p:cNvPr>
              <p:cNvSpPr/>
              <p:nvPr/>
            </p:nvSpPr>
            <p:spPr>
              <a:xfrm>
                <a:off x="3802267" y="4938019"/>
                <a:ext cx="104202" cy="20042"/>
              </a:xfrm>
              <a:prstGeom prst="roundRect">
                <a:avLst>
                  <a:gd name="adj" fmla="val 50000"/>
                </a:avLst>
              </a:prstGeom>
              <a:solidFill>
                <a:schemeClr val="accent3">
                  <a:lumMod val="40000"/>
                  <a:lumOff val="6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6" name="Oval 45">
                <a:extLst>
                  <a:ext uri="{FF2B5EF4-FFF2-40B4-BE49-F238E27FC236}">
                    <a16:creationId xmlns:a16="http://schemas.microsoft.com/office/drawing/2014/main" id="{BF366F26-1968-49FF-A581-E33622EA2865}"/>
                  </a:ext>
                </a:extLst>
              </p:cNvPr>
              <p:cNvSpPr/>
              <p:nvPr/>
            </p:nvSpPr>
            <p:spPr>
              <a:xfrm>
                <a:off x="3822161" y="5563917"/>
                <a:ext cx="64414" cy="64414"/>
              </a:xfrm>
              <a:prstGeom prst="ellipse">
                <a:avLst/>
              </a:prstGeom>
              <a:solidFill>
                <a:schemeClr val="accent3">
                  <a:lumMod val="60000"/>
                  <a:lumOff val="4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7" name="Right Triangle 3">
                <a:extLst>
                  <a:ext uri="{FF2B5EF4-FFF2-40B4-BE49-F238E27FC236}">
                    <a16:creationId xmlns:a16="http://schemas.microsoft.com/office/drawing/2014/main" id="{A1B5D54A-9F54-4707-BCAD-E2D8B20A6FE4}"/>
                  </a:ext>
                </a:extLst>
              </p:cNvPr>
              <p:cNvSpPr/>
              <p:nvPr/>
            </p:nvSpPr>
            <p:spPr>
              <a:xfrm flipV="1">
                <a:off x="3667586" y="4984405"/>
                <a:ext cx="353926" cy="561866"/>
              </a:xfrm>
              <a:custGeom>
                <a:avLst/>
                <a:gdLst>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Lst>
                <a:ahLst/>
                <a:cxnLst>
                  <a:cxn ang="0">
                    <a:pos x="connsiteX0" y="connsiteY0"/>
                  </a:cxn>
                  <a:cxn ang="0">
                    <a:pos x="connsiteX1" y="connsiteY1"/>
                  </a:cxn>
                  <a:cxn ang="0">
                    <a:pos x="connsiteX2" y="connsiteY2"/>
                  </a:cxn>
                  <a:cxn ang="0">
                    <a:pos x="connsiteX3" y="connsiteY3"/>
                  </a:cxn>
                </a:cxnLst>
                <a:rect l="l" t="t" r="r" b="b"/>
                <a:pathLst>
                  <a:path w="1149070" h="660238">
                    <a:moveTo>
                      <a:pt x="0" y="660238"/>
                    </a:moveTo>
                    <a:lnTo>
                      <a:pt x="0" y="0"/>
                    </a:lnTo>
                    <a:cubicBezTo>
                      <a:pt x="179823" y="397879"/>
                      <a:pt x="710167" y="602719"/>
                      <a:pt x="1149070" y="660238"/>
                    </a:cubicBezTo>
                    <a:lnTo>
                      <a:pt x="0" y="660238"/>
                    </a:lnTo>
                    <a:close/>
                  </a:path>
                </a:pathLst>
              </a:custGeom>
              <a:solidFill>
                <a:schemeClr val="accent1">
                  <a:lumMod val="40000"/>
                  <a:lumOff val="6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43" name="Oval 42">
              <a:extLst>
                <a:ext uri="{FF2B5EF4-FFF2-40B4-BE49-F238E27FC236}">
                  <a16:creationId xmlns:a16="http://schemas.microsoft.com/office/drawing/2014/main" id="{109421A6-E6BE-454B-955B-D37238C54135}"/>
                </a:ext>
              </a:extLst>
            </p:cNvPr>
            <p:cNvSpPr/>
            <p:nvPr/>
          </p:nvSpPr>
          <p:spPr>
            <a:xfrm>
              <a:off x="1260394" y="4352086"/>
              <a:ext cx="144017" cy="144015"/>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23" name="Freeform: Shape 22">
            <a:extLst>
              <a:ext uri="{FF2B5EF4-FFF2-40B4-BE49-F238E27FC236}">
                <a16:creationId xmlns:a16="http://schemas.microsoft.com/office/drawing/2014/main" id="{DF5BF392-5D0F-4A28-B627-CC829DC3666D}"/>
              </a:ext>
            </a:extLst>
          </p:cNvPr>
          <p:cNvSpPr/>
          <p:nvPr/>
        </p:nvSpPr>
        <p:spPr>
          <a:xfrm>
            <a:off x="3405286" y="3418416"/>
            <a:ext cx="548033" cy="74014"/>
          </a:xfrm>
          <a:custGeom>
            <a:avLst/>
            <a:gdLst>
              <a:gd name="connsiteX0" fmla="*/ 37007 w 548033"/>
              <a:gd name="connsiteY0" fmla="*/ 0 h 74014"/>
              <a:gd name="connsiteX1" fmla="*/ 548033 w 548033"/>
              <a:gd name="connsiteY1" fmla="*/ 0 h 74014"/>
              <a:gd name="connsiteX2" fmla="*/ 548033 w 548033"/>
              <a:gd name="connsiteY2" fmla="*/ 73374 h 74014"/>
              <a:gd name="connsiteX3" fmla="*/ 37007 w 548033"/>
              <a:gd name="connsiteY3" fmla="*/ 74014 h 74014"/>
              <a:gd name="connsiteX4" fmla="*/ 0 w 548033"/>
              <a:gd name="connsiteY4" fmla="*/ 37007 h 74014"/>
              <a:gd name="connsiteX5" fmla="*/ 37007 w 548033"/>
              <a:gd name="connsiteY5" fmla="*/ 0 h 7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033" h="74014">
                <a:moveTo>
                  <a:pt x="37007" y="0"/>
                </a:moveTo>
                <a:lnTo>
                  <a:pt x="548033" y="0"/>
                </a:lnTo>
                <a:lnTo>
                  <a:pt x="548033" y="73374"/>
                </a:lnTo>
                <a:lnTo>
                  <a:pt x="37007" y="74014"/>
                </a:lnTo>
                <a:cubicBezTo>
                  <a:pt x="16535" y="74014"/>
                  <a:pt x="0" y="56692"/>
                  <a:pt x="0" y="37007"/>
                </a:cubicBezTo>
                <a:cubicBezTo>
                  <a:pt x="0" y="16535"/>
                  <a:pt x="17322" y="0"/>
                  <a:pt x="37007" y="0"/>
                </a:cubicBezTo>
                <a:close/>
              </a:path>
            </a:pathLst>
          </a:custGeom>
          <a:solidFill>
            <a:schemeClr val="accent2">
              <a:lumMod val="75000"/>
            </a:schemeClr>
          </a:solidFill>
          <a:ln w="9525" cap="flat">
            <a:noFill/>
            <a:prstDash val="solid"/>
            <a:miter/>
          </a:ln>
        </p:spPr>
        <p:txBody>
          <a:bodyPr rtlCol="0" anchor="ctr"/>
          <a:lstStyle/>
          <a:p>
            <a:endParaRPr lang="en-US"/>
          </a:p>
        </p:txBody>
      </p:sp>
      <p:grpSp>
        <p:nvGrpSpPr>
          <p:cNvPr id="39" name="Group 38">
            <a:extLst>
              <a:ext uri="{FF2B5EF4-FFF2-40B4-BE49-F238E27FC236}">
                <a16:creationId xmlns:a16="http://schemas.microsoft.com/office/drawing/2014/main" id="{F7EFC2CE-8920-45A3-BAD7-488164AB9ECF}"/>
              </a:ext>
            </a:extLst>
          </p:cNvPr>
          <p:cNvGrpSpPr/>
          <p:nvPr/>
        </p:nvGrpSpPr>
        <p:grpSpPr>
          <a:xfrm>
            <a:off x="-7366" y="2231690"/>
            <a:ext cx="4086409" cy="2407122"/>
            <a:chOff x="-7366" y="2231690"/>
            <a:chExt cx="4086409" cy="2407122"/>
          </a:xfrm>
          <a:effectLst>
            <a:outerShdw blurRad="25400" sx="102000" sy="102000" algn="ctr" rotWithShape="0">
              <a:prstClr val="black">
                <a:alpha val="40000"/>
              </a:prstClr>
            </a:outerShdw>
          </a:effectLst>
        </p:grpSpPr>
        <p:sp>
          <p:nvSpPr>
            <p:cNvPr id="11" name="Freeform 36">
              <a:extLst>
                <a:ext uri="{FF2B5EF4-FFF2-40B4-BE49-F238E27FC236}">
                  <a16:creationId xmlns:a16="http://schemas.microsoft.com/office/drawing/2014/main" id="{51995150-19E4-48E2-AFCD-3BDCA3FFA79F}"/>
                </a:ext>
              </a:extLst>
            </p:cNvPr>
            <p:cNvSpPr>
              <a:spLocks/>
            </p:cNvSpPr>
            <p:nvPr/>
          </p:nvSpPr>
          <p:spPr bwMode="auto">
            <a:xfrm rot="5400000">
              <a:off x="840850" y="2833400"/>
              <a:ext cx="2055457" cy="1210749"/>
            </a:xfrm>
            <a:custGeom>
              <a:avLst/>
              <a:gdLst/>
              <a:ahLst/>
              <a:cxnLst/>
              <a:rect l="l" t="t" r="r" b="b"/>
              <a:pathLst>
                <a:path w="1255887" h="739769">
                  <a:moveTo>
                    <a:pt x="0" y="0"/>
                  </a:moveTo>
                  <a:lnTo>
                    <a:pt x="101935" y="0"/>
                  </a:lnTo>
                  <a:lnTo>
                    <a:pt x="126181" y="48492"/>
                  </a:lnTo>
                  <a:lnTo>
                    <a:pt x="165558" y="135996"/>
                  </a:lnTo>
                  <a:lnTo>
                    <a:pt x="194726" y="204540"/>
                  </a:lnTo>
                  <a:lnTo>
                    <a:pt x="223893" y="276001"/>
                  </a:lnTo>
                  <a:lnTo>
                    <a:pt x="255978" y="341629"/>
                  </a:lnTo>
                  <a:lnTo>
                    <a:pt x="288062" y="408715"/>
                  </a:lnTo>
                  <a:lnTo>
                    <a:pt x="327439" y="467050"/>
                  </a:lnTo>
                  <a:lnTo>
                    <a:pt x="369732" y="522469"/>
                  </a:lnTo>
                  <a:lnTo>
                    <a:pt x="423693" y="567679"/>
                  </a:lnTo>
                  <a:lnTo>
                    <a:pt x="452861" y="588097"/>
                  </a:lnTo>
                  <a:lnTo>
                    <a:pt x="489320" y="612889"/>
                  </a:lnTo>
                  <a:lnTo>
                    <a:pt x="528697" y="631848"/>
                  </a:lnTo>
                  <a:lnTo>
                    <a:pt x="573907" y="646432"/>
                  </a:lnTo>
                  <a:lnTo>
                    <a:pt x="622034" y="655183"/>
                  </a:lnTo>
                  <a:lnTo>
                    <a:pt x="674536" y="649349"/>
                  </a:lnTo>
                  <a:lnTo>
                    <a:pt x="741622" y="628932"/>
                  </a:lnTo>
                  <a:lnTo>
                    <a:pt x="799957" y="599764"/>
                  </a:lnTo>
                  <a:lnTo>
                    <a:pt x="849543" y="561846"/>
                  </a:lnTo>
                  <a:lnTo>
                    <a:pt x="894753" y="519552"/>
                  </a:lnTo>
                  <a:lnTo>
                    <a:pt x="935588" y="469967"/>
                  </a:lnTo>
                  <a:lnTo>
                    <a:pt x="969131" y="416007"/>
                  </a:lnTo>
                  <a:lnTo>
                    <a:pt x="998298" y="357671"/>
                  </a:lnTo>
                  <a:lnTo>
                    <a:pt x="1027466" y="296419"/>
                  </a:lnTo>
                  <a:lnTo>
                    <a:pt x="1053717" y="236625"/>
                  </a:lnTo>
                  <a:lnTo>
                    <a:pt x="1081427" y="175372"/>
                  </a:lnTo>
                  <a:lnTo>
                    <a:pt x="1107678" y="111203"/>
                  </a:lnTo>
                  <a:lnTo>
                    <a:pt x="1159187" y="0"/>
                  </a:lnTo>
                  <a:lnTo>
                    <a:pt x="1255887" y="0"/>
                  </a:lnTo>
                  <a:lnTo>
                    <a:pt x="1250600" y="10574"/>
                  </a:lnTo>
                  <a:lnTo>
                    <a:pt x="1218515" y="74743"/>
                  </a:lnTo>
                  <a:lnTo>
                    <a:pt x="1186431" y="140371"/>
                  </a:lnTo>
                  <a:lnTo>
                    <a:pt x="1160180" y="207457"/>
                  </a:lnTo>
                  <a:lnTo>
                    <a:pt x="1131012" y="273084"/>
                  </a:lnTo>
                  <a:lnTo>
                    <a:pt x="1101844" y="337254"/>
                  </a:lnTo>
                  <a:lnTo>
                    <a:pt x="1072676" y="399964"/>
                  </a:lnTo>
                  <a:lnTo>
                    <a:pt x="1040592" y="458300"/>
                  </a:lnTo>
                  <a:lnTo>
                    <a:pt x="1004132" y="515177"/>
                  </a:lnTo>
                  <a:lnTo>
                    <a:pt x="964755" y="567679"/>
                  </a:lnTo>
                  <a:lnTo>
                    <a:pt x="919545" y="615806"/>
                  </a:lnTo>
                  <a:lnTo>
                    <a:pt x="868502" y="655183"/>
                  </a:lnTo>
                  <a:lnTo>
                    <a:pt x="810166" y="690184"/>
                  </a:lnTo>
                  <a:lnTo>
                    <a:pt x="744539" y="719352"/>
                  </a:lnTo>
                  <a:lnTo>
                    <a:pt x="670161" y="736852"/>
                  </a:lnTo>
                  <a:lnTo>
                    <a:pt x="605991" y="739769"/>
                  </a:lnTo>
                  <a:lnTo>
                    <a:pt x="544739" y="732477"/>
                  </a:lnTo>
                  <a:lnTo>
                    <a:pt x="489320" y="710601"/>
                  </a:lnTo>
                  <a:lnTo>
                    <a:pt x="436818" y="687267"/>
                  </a:lnTo>
                  <a:lnTo>
                    <a:pt x="391608" y="658099"/>
                  </a:lnTo>
                  <a:lnTo>
                    <a:pt x="353690" y="631848"/>
                  </a:lnTo>
                  <a:lnTo>
                    <a:pt x="308480" y="591013"/>
                  </a:lnTo>
                  <a:lnTo>
                    <a:pt x="269103" y="544345"/>
                  </a:lnTo>
                  <a:lnTo>
                    <a:pt x="237019" y="490385"/>
                  </a:lnTo>
                  <a:lnTo>
                    <a:pt x="207851" y="434966"/>
                  </a:lnTo>
                  <a:lnTo>
                    <a:pt x="181600" y="376630"/>
                  </a:lnTo>
                  <a:lnTo>
                    <a:pt x="155349" y="315378"/>
                  </a:lnTo>
                  <a:lnTo>
                    <a:pt x="115972" y="227874"/>
                  </a:lnTo>
                  <a:lnTo>
                    <a:pt x="70762" y="140371"/>
                  </a:lnTo>
                  <a:lnTo>
                    <a:pt x="25552" y="52868"/>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ko-KR" altLang="en-US">
                <a:latin typeface="Arial" pitchFamily="34" charset="0"/>
                <a:cs typeface="Arial" pitchFamily="34" charset="0"/>
              </a:endParaRPr>
            </a:p>
          </p:txBody>
        </p:sp>
        <p:sp>
          <p:nvSpPr>
            <p:cNvPr id="12" name="Freeform 36">
              <a:extLst>
                <a:ext uri="{FF2B5EF4-FFF2-40B4-BE49-F238E27FC236}">
                  <a16:creationId xmlns:a16="http://schemas.microsoft.com/office/drawing/2014/main" id="{353684FE-726F-4FD7-A093-6128EBEBEE7D}"/>
                </a:ext>
              </a:extLst>
            </p:cNvPr>
            <p:cNvSpPr>
              <a:spLocks/>
            </p:cNvSpPr>
            <p:nvPr/>
          </p:nvSpPr>
          <p:spPr bwMode="auto">
            <a:xfrm rot="5400000">
              <a:off x="2070238" y="2630006"/>
              <a:ext cx="2407122" cy="1610489"/>
            </a:xfrm>
            <a:custGeom>
              <a:avLst/>
              <a:gdLst>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5 w 1608138"/>
                <a:gd name="connsiteY45" fmla="*/ 4763 h 1075928"/>
                <a:gd name="connsiteX46" fmla="*/ 644525 w 1608138"/>
                <a:gd name="connsiteY46" fmla="*/ 7938 h 1075928"/>
                <a:gd name="connsiteX47" fmla="*/ 649288 w 1608138"/>
                <a:gd name="connsiteY47" fmla="*/ 11113 h 1075928"/>
                <a:gd name="connsiteX48" fmla="*/ 652463 w 1608138"/>
                <a:gd name="connsiteY48" fmla="*/ 14288 h 1075928"/>
                <a:gd name="connsiteX49" fmla="*/ 655638 w 1608138"/>
                <a:gd name="connsiteY49" fmla="*/ 14288 h 1075928"/>
                <a:gd name="connsiteX50" fmla="*/ 658813 w 1608138"/>
                <a:gd name="connsiteY50" fmla="*/ 19050 h 1075928"/>
                <a:gd name="connsiteX51" fmla="*/ 663575 w 1608138"/>
                <a:gd name="connsiteY51" fmla="*/ 25400 h 1075928"/>
                <a:gd name="connsiteX52" fmla="*/ 676275 w 1608138"/>
                <a:gd name="connsiteY52" fmla="*/ 53975 h 1075928"/>
                <a:gd name="connsiteX53" fmla="*/ 676275 w 1608138"/>
                <a:gd name="connsiteY53" fmla="*/ 85725 h 1075928"/>
                <a:gd name="connsiteX54" fmla="*/ 666750 w 1608138"/>
                <a:gd name="connsiteY54" fmla="*/ 114300 h 1075928"/>
                <a:gd name="connsiteX55" fmla="*/ 649288 w 1608138"/>
                <a:gd name="connsiteY55" fmla="*/ 138113 h 1075928"/>
                <a:gd name="connsiteX56" fmla="*/ 617538 w 1608138"/>
                <a:gd name="connsiteY56" fmla="*/ 149225 h 1075928"/>
                <a:gd name="connsiteX57" fmla="*/ 585788 w 1608138"/>
                <a:gd name="connsiteY57" fmla="*/ 149225 h 1075928"/>
                <a:gd name="connsiteX58" fmla="*/ 550863 w 1608138"/>
                <a:gd name="connsiteY58" fmla="*/ 141288 h 1075928"/>
                <a:gd name="connsiteX59" fmla="*/ 517525 w 1608138"/>
                <a:gd name="connsiteY59" fmla="*/ 131763 h 1075928"/>
                <a:gd name="connsiteX60" fmla="*/ 479425 w 1608138"/>
                <a:gd name="connsiteY60" fmla="*/ 128588 h 1075928"/>
                <a:gd name="connsiteX61" fmla="*/ 441325 w 1608138"/>
                <a:gd name="connsiteY61" fmla="*/ 131763 h 1075928"/>
                <a:gd name="connsiteX62" fmla="*/ 360363 w 1608138"/>
                <a:gd name="connsiteY62" fmla="*/ 158750 h 1075928"/>
                <a:gd name="connsiteX63" fmla="*/ 292100 w 1608138"/>
                <a:gd name="connsiteY63" fmla="*/ 198438 h 1075928"/>
                <a:gd name="connsiteX64" fmla="*/ 231775 w 1608138"/>
                <a:gd name="connsiteY64" fmla="*/ 250825 h 1075928"/>
                <a:gd name="connsiteX65" fmla="*/ 182563 w 1608138"/>
                <a:gd name="connsiteY65" fmla="*/ 307975 h 1075928"/>
                <a:gd name="connsiteX66" fmla="*/ 141288 w 1608138"/>
                <a:gd name="connsiteY66" fmla="*/ 377825 h 1075928"/>
                <a:gd name="connsiteX67" fmla="*/ 109538 w 1608138"/>
                <a:gd name="connsiteY67" fmla="*/ 455613 h 1075928"/>
                <a:gd name="connsiteX68" fmla="*/ 98425 w 1608138"/>
                <a:gd name="connsiteY68" fmla="*/ 512763 h 1075928"/>
                <a:gd name="connsiteX69" fmla="*/ 92075 w 1608138"/>
                <a:gd name="connsiteY69" fmla="*/ 576263 h 1075928"/>
                <a:gd name="connsiteX70" fmla="*/ 95250 w 1608138"/>
                <a:gd name="connsiteY70" fmla="*/ 642938 h 1075928"/>
                <a:gd name="connsiteX71" fmla="*/ 101600 w 1608138"/>
                <a:gd name="connsiteY71" fmla="*/ 709613 h 1075928"/>
                <a:gd name="connsiteX72" fmla="*/ 109538 w 1608138"/>
                <a:gd name="connsiteY72" fmla="*/ 773113 h 1075928"/>
                <a:gd name="connsiteX73" fmla="*/ 123825 w 1608138"/>
                <a:gd name="connsiteY73" fmla="*/ 825500 h 1075928"/>
                <a:gd name="connsiteX74" fmla="*/ 161925 w 1608138"/>
                <a:gd name="connsiteY74" fmla="*/ 928688 h 1075928"/>
                <a:gd name="connsiteX75" fmla="*/ 207963 w 1608138"/>
                <a:gd name="connsiteY75" fmla="*/ 1030288 h 1075928"/>
                <a:gd name="connsiteX76" fmla="*/ 230783 w 1608138"/>
                <a:gd name="connsiteY76" fmla="*/ 1075928 h 1075928"/>
                <a:gd name="connsiteX77" fmla="*/ 119823 w 1608138"/>
                <a:gd name="connsiteY77" fmla="*/ 1075928 h 1075928"/>
                <a:gd name="connsiteX78" fmla="*/ 101600 w 1608138"/>
                <a:gd name="connsiteY78" fmla="*/ 1038225 h 1075928"/>
                <a:gd name="connsiteX79" fmla="*/ 60325 w 1608138"/>
                <a:gd name="connsiteY79" fmla="*/ 938213 h 1075928"/>
                <a:gd name="connsiteX80" fmla="*/ 28575 w 1608138"/>
                <a:gd name="connsiteY80" fmla="*/ 830263 h 1075928"/>
                <a:gd name="connsiteX81" fmla="*/ 14288 w 1608138"/>
                <a:gd name="connsiteY81" fmla="*/ 769938 h 1075928"/>
                <a:gd name="connsiteX82" fmla="*/ 6350 w 1608138"/>
                <a:gd name="connsiteY82" fmla="*/ 700088 h 1075928"/>
                <a:gd name="connsiteX83" fmla="*/ 0 w 1608138"/>
                <a:gd name="connsiteY83" fmla="*/ 628650 h 1075928"/>
                <a:gd name="connsiteX84" fmla="*/ 0 w 1608138"/>
                <a:gd name="connsiteY84" fmla="*/ 554038 h 1075928"/>
                <a:gd name="connsiteX85" fmla="*/ 9525 w 1608138"/>
                <a:gd name="connsiteY85" fmla="*/ 487363 h 1075928"/>
                <a:gd name="connsiteX86" fmla="*/ 23813 w 1608138"/>
                <a:gd name="connsiteY86" fmla="*/ 423863 h 1075928"/>
                <a:gd name="connsiteX87" fmla="*/ 52388 w 1608138"/>
                <a:gd name="connsiteY87" fmla="*/ 342900 h 1075928"/>
                <a:gd name="connsiteX88" fmla="*/ 95250 w 1608138"/>
                <a:gd name="connsiteY88" fmla="*/ 271463 h 1075928"/>
                <a:gd name="connsiteX89" fmla="*/ 144463 w 1608138"/>
                <a:gd name="connsiteY89" fmla="*/ 204788 h 1075928"/>
                <a:gd name="connsiteX90" fmla="*/ 204788 w 1608138"/>
                <a:gd name="connsiteY90" fmla="*/ 146050 h 1075928"/>
                <a:gd name="connsiteX91" fmla="*/ 271463 w 1608138"/>
                <a:gd name="connsiteY91" fmla="*/ 96838 h 1075928"/>
                <a:gd name="connsiteX92" fmla="*/ 346075 w 1608138"/>
                <a:gd name="connsiteY92" fmla="*/ 63500 h 1075928"/>
                <a:gd name="connsiteX93" fmla="*/ 395288 w 1608138"/>
                <a:gd name="connsiteY93" fmla="*/ 49213 h 1075928"/>
                <a:gd name="connsiteX94" fmla="*/ 447675 w 1608138"/>
                <a:gd name="connsiteY94" fmla="*/ 36513 h 1075928"/>
                <a:gd name="connsiteX95" fmla="*/ 500063 w 1608138"/>
                <a:gd name="connsiteY95" fmla="*/ 28575 h 1075928"/>
                <a:gd name="connsiteX96" fmla="*/ 549275 w 1608138"/>
                <a:gd name="connsiteY96" fmla="*/ 17463 h 1075928"/>
                <a:gd name="connsiteX97" fmla="*/ 595313 w 1608138"/>
                <a:gd name="connsiteY97"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5 w 1608138"/>
                <a:gd name="connsiteY45" fmla="*/ 4763 h 1075928"/>
                <a:gd name="connsiteX46" fmla="*/ 644525 w 1608138"/>
                <a:gd name="connsiteY46" fmla="*/ 7938 h 1075928"/>
                <a:gd name="connsiteX47" fmla="*/ 649288 w 1608138"/>
                <a:gd name="connsiteY47" fmla="*/ 11113 h 1075928"/>
                <a:gd name="connsiteX48" fmla="*/ 652463 w 1608138"/>
                <a:gd name="connsiteY48" fmla="*/ 14288 h 1075928"/>
                <a:gd name="connsiteX49" fmla="*/ 655638 w 1608138"/>
                <a:gd name="connsiteY49" fmla="*/ 14288 h 1075928"/>
                <a:gd name="connsiteX50" fmla="*/ 658813 w 1608138"/>
                <a:gd name="connsiteY50" fmla="*/ 19050 h 1075928"/>
                <a:gd name="connsiteX51" fmla="*/ 663575 w 1608138"/>
                <a:gd name="connsiteY51" fmla="*/ 25400 h 1075928"/>
                <a:gd name="connsiteX52" fmla="*/ 676275 w 1608138"/>
                <a:gd name="connsiteY52" fmla="*/ 53975 h 1075928"/>
                <a:gd name="connsiteX53" fmla="*/ 676275 w 1608138"/>
                <a:gd name="connsiteY53" fmla="*/ 85725 h 1075928"/>
                <a:gd name="connsiteX54" fmla="*/ 666750 w 1608138"/>
                <a:gd name="connsiteY54" fmla="*/ 114300 h 1075928"/>
                <a:gd name="connsiteX55" fmla="*/ 649288 w 1608138"/>
                <a:gd name="connsiteY55" fmla="*/ 138113 h 1075928"/>
                <a:gd name="connsiteX56" fmla="*/ 617538 w 1608138"/>
                <a:gd name="connsiteY56" fmla="*/ 149225 h 1075928"/>
                <a:gd name="connsiteX57" fmla="*/ 585788 w 1608138"/>
                <a:gd name="connsiteY57" fmla="*/ 149225 h 1075928"/>
                <a:gd name="connsiteX58" fmla="*/ 550863 w 1608138"/>
                <a:gd name="connsiteY58" fmla="*/ 141288 h 1075928"/>
                <a:gd name="connsiteX59" fmla="*/ 517525 w 1608138"/>
                <a:gd name="connsiteY59" fmla="*/ 131763 h 1075928"/>
                <a:gd name="connsiteX60" fmla="*/ 479425 w 1608138"/>
                <a:gd name="connsiteY60" fmla="*/ 128588 h 1075928"/>
                <a:gd name="connsiteX61" fmla="*/ 441325 w 1608138"/>
                <a:gd name="connsiteY61" fmla="*/ 131763 h 1075928"/>
                <a:gd name="connsiteX62" fmla="*/ 360363 w 1608138"/>
                <a:gd name="connsiteY62" fmla="*/ 158750 h 1075928"/>
                <a:gd name="connsiteX63" fmla="*/ 292100 w 1608138"/>
                <a:gd name="connsiteY63" fmla="*/ 198438 h 1075928"/>
                <a:gd name="connsiteX64" fmla="*/ 231775 w 1608138"/>
                <a:gd name="connsiteY64" fmla="*/ 250825 h 1075928"/>
                <a:gd name="connsiteX65" fmla="*/ 182563 w 1608138"/>
                <a:gd name="connsiteY65" fmla="*/ 307975 h 1075928"/>
                <a:gd name="connsiteX66" fmla="*/ 141288 w 1608138"/>
                <a:gd name="connsiteY66" fmla="*/ 377825 h 1075928"/>
                <a:gd name="connsiteX67" fmla="*/ 109538 w 1608138"/>
                <a:gd name="connsiteY67" fmla="*/ 455613 h 1075928"/>
                <a:gd name="connsiteX68" fmla="*/ 98425 w 1608138"/>
                <a:gd name="connsiteY68" fmla="*/ 512763 h 1075928"/>
                <a:gd name="connsiteX69" fmla="*/ 92075 w 1608138"/>
                <a:gd name="connsiteY69" fmla="*/ 576263 h 1075928"/>
                <a:gd name="connsiteX70" fmla="*/ 95250 w 1608138"/>
                <a:gd name="connsiteY70" fmla="*/ 642938 h 1075928"/>
                <a:gd name="connsiteX71" fmla="*/ 101600 w 1608138"/>
                <a:gd name="connsiteY71" fmla="*/ 709613 h 1075928"/>
                <a:gd name="connsiteX72" fmla="*/ 109538 w 1608138"/>
                <a:gd name="connsiteY72" fmla="*/ 773113 h 1075928"/>
                <a:gd name="connsiteX73" fmla="*/ 123825 w 1608138"/>
                <a:gd name="connsiteY73" fmla="*/ 825500 h 1075928"/>
                <a:gd name="connsiteX74" fmla="*/ 161925 w 1608138"/>
                <a:gd name="connsiteY74" fmla="*/ 928688 h 1075928"/>
                <a:gd name="connsiteX75" fmla="*/ 207963 w 1608138"/>
                <a:gd name="connsiteY75" fmla="*/ 1030288 h 1075928"/>
                <a:gd name="connsiteX76" fmla="*/ 230783 w 1608138"/>
                <a:gd name="connsiteY76" fmla="*/ 1075928 h 1075928"/>
                <a:gd name="connsiteX77" fmla="*/ 119823 w 1608138"/>
                <a:gd name="connsiteY77" fmla="*/ 1075928 h 1075928"/>
                <a:gd name="connsiteX78" fmla="*/ 101600 w 1608138"/>
                <a:gd name="connsiteY78" fmla="*/ 1038225 h 1075928"/>
                <a:gd name="connsiteX79" fmla="*/ 60325 w 1608138"/>
                <a:gd name="connsiteY79" fmla="*/ 938213 h 1075928"/>
                <a:gd name="connsiteX80" fmla="*/ 28575 w 1608138"/>
                <a:gd name="connsiteY80" fmla="*/ 830263 h 1075928"/>
                <a:gd name="connsiteX81" fmla="*/ 14288 w 1608138"/>
                <a:gd name="connsiteY81" fmla="*/ 769938 h 1075928"/>
                <a:gd name="connsiteX82" fmla="*/ 6350 w 1608138"/>
                <a:gd name="connsiteY82" fmla="*/ 700088 h 1075928"/>
                <a:gd name="connsiteX83" fmla="*/ 0 w 1608138"/>
                <a:gd name="connsiteY83" fmla="*/ 628650 h 1075928"/>
                <a:gd name="connsiteX84" fmla="*/ 0 w 1608138"/>
                <a:gd name="connsiteY84" fmla="*/ 554038 h 1075928"/>
                <a:gd name="connsiteX85" fmla="*/ 9525 w 1608138"/>
                <a:gd name="connsiteY85" fmla="*/ 487363 h 1075928"/>
                <a:gd name="connsiteX86" fmla="*/ 23813 w 1608138"/>
                <a:gd name="connsiteY86" fmla="*/ 423863 h 1075928"/>
                <a:gd name="connsiteX87" fmla="*/ 52388 w 1608138"/>
                <a:gd name="connsiteY87" fmla="*/ 342900 h 1075928"/>
                <a:gd name="connsiteX88" fmla="*/ 95250 w 1608138"/>
                <a:gd name="connsiteY88" fmla="*/ 271463 h 1075928"/>
                <a:gd name="connsiteX89" fmla="*/ 144463 w 1608138"/>
                <a:gd name="connsiteY89" fmla="*/ 204788 h 1075928"/>
                <a:gd name="connsiteX90" fmla="*/ 204788 w 1608138"/>
                <a:gd name="connsiteY90" fmla="*/ 146050 h 1075928"/>
                <a:gd name="connsiteX91" fmla="*/ 271463 w 1608138"/>
                <a:gd name="connsiteY91" fmla="*/ 96838 h 1075928"/>
                <a:gd name="connsiteX92" fmla="*/ 346075 w 1608138"/>
                <a:gd name="connsiteY92" fmla="*/ 63500 h 1075928"/>
                <a:gd name="connsiteX93" fmla="*/ 395288 w 1608138"/>
                <a:gd name="connsiteY93" fmla="*/ 49213 h 1075928"/>
                <a:gd name="connsiteX94" fmla="*/ 447675 w 1608138"/>
                <a:gd name="connsiteY94" fmla="*/ 36513 h 1075928"/>
                <a:gd name="connsiteX95" fmla="*/ 500063 w 1608138"/>
                <a:gd name="connsiteY95" fmla="*/ 28575 h 1075928"/>
                <a:gd name="connsiteX96" fmla="*/ 549275 w 1608138"/>
                <a:gd name="connsiteY96" fmla="*/ 17463 h 1075928"/>
                <a:gd name="connsiteX97" fmla="*/ 595313 w 1608138"/>
                <a:gd name="connsiteY97"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5 w 1608138"/>
                <a:gd name="connsiteY45" fmla="*/ 4763 h 1075928"/>
                <a:gd name="connsiteX46" fmla="*/ 644525 w 1608138"/>
                <a:gd name="connsiteY46" fmla="*/ 7938 h 1075928"/>
                <a:gd name="connsiteX47" fmla="*/ 649288 w 1608138"/>
                <a:gd name="connsiteY47" fmla="*/ 11113 h 1075928"/>
                <a:gd name="connsiteX48" fmla="*/ 652463 w 1608138"/>
                <a:gd name="connsiteY48" fmla="*/ 14288 h 1075928"/>
                <a:gd name="connsiteX49" fmla="*/ 655638 w 1608138"/>
                <a:gd name="connsiteY49" fmla="*/ 14288 h 1075928"/>
                <a:gd name="connsiteX50" fmla="*/ 658813 w 1608138"/>
                <a:gd name="connsiteY50" fmla="*/ 19050 h 1075928"/>
                <a:gd name="connsiteX51" fmla="*/ 663575 w 1608138"/>
                <a:gd name="connsiteY51" fmla="*/ 25400 h 1075928"/>
                <a:gd name="connsiteX52" fmla="*/ 676275 w 1608138"/>
                <a:gd name="connsiteY52" fmla="*/ 53975 h 1075928"/>
                <a:gd name="connsiteX53" fmla="*/ 676275 w 1608138"/>
                <a:gd name="connsiteY53" fmla="*/ 85725 h 1075928"/>
                <a:gd name="connsiteX54" fmla="*/ 666750 w 1608138"/>
                <a:gd name="connsiteY54" fmla="*/ 114300 h 1075928"/>
                <a:gd name="connsiteX55" fmla="*/ 649288 w 1608138"/>
                <a:gd name="connsiteY55" fmla="*/ 138113 h 1075928"/>
                <a:gd name="connsiteX56" fmla="*/ 617538 w 1608138"/>
                <a:gd name="connsiteY56" fmla="*/ 149225 h 1075928"/>
                <a:gd name="connsiteX57" fmla="*/ 585788 w 1608138"/>
                <a:gd name="connsiteY57" fmla="*/ 149225 h 1075928"/>
                <a:gd name="connsiteX58" fmla="*/ 550863 w 1608138"/>
                <a:gd name="connsiteY58" fmla="*/ 141288 h 1075928"/>
                <a:gd name="connsiteX59" fmla="*/ 517525 w 1608138"/>
                <a:gd name="connsiteY59" fmla="*/ 131763 h 1075928"/>
                <a:gd name="connsiteX60" fmla="*/ 479425 w 1608138"/>
                <a:gd name="connsiteY60" fmla="*/ 128588 h 1075928"/>
                <a:gd name="connsiteX61" fmla="*/ 441325 w 1608138"/>
                <a:gd name="connsiteY61" fmla="*/ 131763 h 1075928"/>
                <a:gd name="connsiteX62" fmla="*/ 360363 w 1608138"/>
                <a:gd name="connsiteY62" fmla="*/ 158750 h 1075928"/>
                <a:gd name="connsiteX63" fmla="*/ 292100 w 1608138"/>
                <a:gd name="connsiteY63" fmla="*/ 198438 h 1075928"/>
                <a:gd name="connsiteX64" fmla="*/ 231775 w 1608138"/>
                <a:gd name="connsiteY64" fmla="*/ 250825 h 1075928"/>
                <a:gd name="connsiteX65" fmla="*/ 182563 w 1608138"/>
                <a:gd name="connsiteY65" fmla="*/ 307975 h 1075928"/>
                <a:gd name="connsiteX66" fmla="*/ 141288 w 1608138"/>
                <a:gd name="connsiteY66" fmla="*/ 377825 h 1075928"/>
                <a:gd name="connsiteX67" fmla="*/ 109538 w 1608138"/>
                <a:gd name="connsiteY67" fmla="*/ 455613 h 1075928"/>
                <a:gd name="connsiteX68" fmla="*/ 98425 w 1608138"/>
                <a:gd name="connsiteY68" fmla="*/ 512763 h 1075928"/>
                <a:gd name="connsiteX69" fmla="*/ 92075 w 1608138"/>
                <a:gd name="connsiteY69" fmla="*/ 576263 h 1075928"/>
                <a:gd name="connsiteX70" fmla="*/ 95250 w 1608138"/>
                <a:gd name="connsiteY70" fmla="*/ 642938 h 1075928"/>
                <a:gd name="connsiteX71" fmla="*/ 101600 w 1608138"/>
                <a:gd name="connsiteY71" fmla="*/ 709613 h 1075928"/>
                <a:gd name="connsiteX72" fmla="*/ 109538 w 1608138"/>
                <a:gd name="connsiteY72" fmla="*/ 773113 h 1075928"/>
                <a:gd name="connsiteX73" fmla="*/ 123825 w 1608138"/>
                <a:gd name="connsiteY73" fmla="*/ 825500 h 1075928"/>
                <a:gd name="connsiteX74" fmla="*/ 161925 w 1608138"/>
                <a:gd name="connsiteY74" fmla="*/ 928688 h 1075928"/>
                <a:gd name="connsiteX75" fmla="*/ 207963 w 1608138"/>
                <a:gd name="connsiteY75" fmla="*/ 1030288 h 1075928"/>
                <a:gd name="connsiteX76" fmla="*/ 230783 w 1608138"/>
                <a:gd name="connsiteY76" fmla="*/ 1075928 h 1075928"/>
                <a:gd name="connsiteX77" fmla="*/ 119823 w 1608138"/>
                <a:gd name="connsiteY77" fmla="*/ 1075928 h 1075928"/>
                <a:gd name="connsiteX78" fmla="*/ 101600 w 1608138"/>
                <a:gd name="connsiteY78" fmla="*/ 1038225 h 1075928"/>
                <a:gd name="connsiteX79" fmla="*/ 60325 w 1608138"/>
                <a:gd name="connsiteY79" fmla="*/ 938213 h 1075928"/>
                <a:gd name="connsiteX80" fmla="*/ 28575 w 1608138"/>
                <a:gd name="connsiteY80" fmla="*/ 830263 h 1075928"/>
                <a:gd name="connsiteX81" fmla="*/ 14288 w 1608138"/>
                <a:gd name="connsiteY81" fmla="*/ 769938 h 1075928"/>
                <a:gd name="connsiteX82" fmla="*/ 6350 w 1608138"/>
                <a:gd name="connsiteY82" fmla="*/ 700088 h 1075928"/>
                <a:gd name="connsiteX83" fmla="*/ 0 w 1608138"/>
                <a:gd name="connsiteY83" fmla="*/ 628650 h 1075928"/>
                <a:gd name="connsiteX84" fmla="*/ 0 w 1608138"/>
                <a:gd name="connsiteY84" fmla="*/ 554038 h 1075928"/>
                <a:gd name="connsiteX85" fmla="*/ 9525 w 1608138"/>
                <a:gd name="connsiteY85" fmla="*/ 487363 h 1075928"/>
                <a:gd name="connsiteX86" fmla="*/ 23813 w 1608138"/>
                <a:gd name="connsiteY86" fmla="*/ 423863 h 1075928"/>
                <a:gd name="connsiteX87" fmla="*/ 52388 w 1608138"/>
                <a:gd name="connsiteY87" fmla="*/ 342900 h 1075928"/>
                <a:gd name="connsiteX88" fmla="*/ 95250 w 1608138"/>
                <a:gd name="connsiteY88" fmla="*/ 271463 h 1075928"/>
                <a:gd name="connsiteX89" fmla="*/ 144463 w 1608138"/>
                <a:gd name="connsiteY89" fmla="*/ 204788 h 1075928"/>
                <a:gd name="connsiteX90" fmla="*/ 204788 w 1608138"/>
                <a:gd name="connsiteY90" fmla="*/ 146050 h 1075928"/>
                <a:gd name="connsiteX91" fmla="*/ 271463 w 1608138"/>
                <a:gd name="connsiteY91" fmla="*/ 96838 h 1075928"/>
                <a:gd name="connsiteX92" fmla="*/ 346075 w 1608138"/>
                <a:gd name="connsiteY92" fmla="*/ 63500 h 1075928"/>
                <a:gd name="connsiteX93" fmla="*/ 395288 w 1608138"/>
                <a:gd name="connsiteY93" fmla="*/ 49213 h 1075928"/>
                <a:gd name="connsiteX94" fmla="*/ 447675 w 1608138"/>
                <a:gd name="connsiteY94" fmla="*/ 36513 h 1075928"/>
                <a:gd name="connsiteX95" fmla="*/ 500063 w 1608138"/>
                <a:gd name="connsiteY95" fmla="*/ 28575 h 1075928"/>
                <a:gd name="connsiteX96" fmla="*/ 549275 w 1608138"/>
                <a:gd name="connsiteY96" fmla="*/ 17463 h 1075928"/>
                <a:gd name="connsiteX97" fmla="*/ 595313 w 1608138"/>
                <a:gd name="connsiteY97"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5 w 1608138"/>
                <a:gd name="connsiteY45" fmla="*/ 4763 h 1075928"/>
                <a:gd name="connsiteX46" fmla="*/ 644525 w 1608138"/>
                <a:gd name="connsiteY46" fmla="*/ 7938 h 1075928"/>
                <a:gd name="connsiteX47" fmla="*/ 649288 w 1608138"/>
                <a:gd name="connsiteY47" fmla="*/ 11113 h 1075928"/>
                <a:gd name="connsiteX48" fmla="*/ 652463 w 1608138"/>
                <a:gd name="connsiteY48" fmla="*/ 14288 h 1075928"/>
                <a:gd name="connsiteX49" fmla="*/ 658813 w 1608138"/>
                <a:gd name="connsiteY49" fmla="*/ 19050 h 1075928"/>
                <a:gd name="connsiteX50" fmla="*/ 663575 w 1608138"/>
                <a:gd name="connsiteY50" fmla="*/ 25400 h 1075928"/>
                <a:gd name="connsiteX51" fmla="*/ 676275 w 1608138"/>
                <a:gd name="connsiteY51" fmla="*/ 53975 h 1075928"/>
                <a:gd name="connsiteX52" fmla="*/ 676275 w 1608138"/>
                <a:gd name="connsiteY52" fmla="*/ 85725 h 1075928"/>
                <a:gd name="connsiteX53" fmla="*/ 666750 w 1608138"/>
                <a:gd name="connsiteY53" fmla="*/ 114300 h 1075928"/>
                <a:gd name="connsiteX54" fmla="*/ 649288 w 1608138"/>
                <a:gd name="connsiteY54" fmla="*/ 138113 h 1075928"/>
                <a:gd name="connsiteX55" fmla="*/ 617538 w 1608138"/>
                <a:gd name="connsiteY55" fmla="*/ 149225 h 1075928"/>
                <a:gd name="connsiteX56" fmla="*/ 585788 w 1608138"/>
                <a:gd name="connsiteY56" fmla="*/ 149225 h 1075928"/>
                <a:gd name="connsiteX57" fmla="*/ 550863 w 1608138"/>
                <a:gd name="connsiteY57" fmla="*/ 141288 h 1075928"/>
                <a:gd name="connsiteX58" fmla="*/ 517525 w 1608138"/>
                <a:gd name="connsiteY58" fmla="*/ 131763 h 1075928"/>
                <a:gd name="connsiteX59" fmla="*/ 479425 w 1608138"/>
                <a:gd name="connsiteY59" fmla="*/ 128588 h 1075928"/>
                <a:gd name="connsiteX60" fmla="*/ 441325 w 1608138"/>
                <a:gd name="connsiteY60" fmla="*/ 131763 h 1075928"/>
                <a:gd name="connsiteX61" fmla="*/ 360363 w 1608138"/>
                <a:gd name="connsiteY61" fmla="*/ 158750 h 1075928"/>
                <a:gd name="connsiteX62" fmla="*/ 292100 w 1608138"/>
                <a:gd name="connsiteY62" fmla="*/ 198438 h 1075928"/>
                <a:gd name="connsiteX63" fmla="*/ 231775 w 1608138"/>
                <a:gd name="connsiteY63" fmla="*/ 250825 h 1075928"/>
                <a:gd name="connsiteX64" fmla="*/ 182563 w 1608138"/>
                <a:gd name="connsiteY64" fmla="*/ 307975 h 1075928"/>
                <a:gd name="connsiteX65" fmla="*/ 141288 w 1608138"/>
                <a:gd name="connsiteY65" fmla="*/ 377825 h 1075928"/>
                <a:gd name="connsiteX66" fmla="*/ 109538 w 1608138"/>
                <a:gd name="connsiteY66" fmla="*/ 455613 h 1075928"/>
                <a:gd name="connsiteX67" fmla="*/ 98425 w 1608138"/>
                <a:gd name="connsiteY67" fmla="*/ 512763 h 1075928"/>
                <a:gd name="connsiteX68" fmla="*/ 92075 w 1608138"/>
                <a:gd name="connsiteY68" fmla="*/ 576263 h 1075928"/>
                <a:gd name="connsiteX69" fmla="*/ 95250 w 1608138"/>
                <a:gd name="connsiteY69" fmla="*/ 642938 h 1075928"/>
                <a:gd name="connsiteX70" fmla="*/ 101600 w 1608138"/>
                <a:gd name="connsiteY70" fmla="*/ 709613 h 1075928"/>
                <a:gd name="connsiteX71" fmla="*/ 109538 w 1608138"/>
                <a:gd name="connsiteY71" fmla="*/ 773113 h 1075928"/>
                <a:gd name="connsiteX72" fmla="*/ 123825 w 1608138"/>
                <a:gd name="connsiteY72" fmla="*/ 825500 h 1075928"/>
                <a:gd name="connsiteX73" fmla="*/ 161925 w 1608138"/>
                <a:gd name="connsiteY73" fmla="*/ 928688 h 1075928"/>
                <a:gd name="connsiteX74" fmla="*/ 207963 w 1608138"/>
                <a:gd name="connsiteY74" fmla="*/ 1030288 h 1075928"/>
                <a:gd name="connsiteX75" fmla="*/ 230783 w 1608138"/>
                <a:gd name="connsiteY75" fmla="*/ 1075928 h 1075928"/>
                <a:gd name="connsiteX76" fmla="*/ 119823 w 1608138"/>
                <a:gd name="connsiteY76" fmla="*/ 1075928 h 1075928"/>
                <a:gd name="connsiteX77" fmla="*/ 101600 w 1608138"/>
                <a:gd name="connsiteY77" fmla="*/ 1038225 h 1075928"/>
                <a:gd name="connsiteX78" fmla="*/ 60325 w 1608138"/>
                <a:gd name="connsiteY78" fmla="*/ 938213 h 1075928"/>
                <a:gd name="connsiteX79" fmla="*/ 28575 w 1608138"/>
                <a:gd name="connsiteY79" fmla="*/ 830263 h 1075928"/>
                <a:gd name="connsiteX80" fmla="*/ 14288 w 1608138"/>
                <a:gd name="connsiteY80" fmla="*/ 769938 h 1075928"/>
                <a:gd name="connsiteX81" fmla="*/ 6350 w 1608138"/>
                <a:gd name="connsiteY81" fmla="*/ 700088 h 1075928"/>
                <a:gd name="connsiteX82" fmla="*/ 0 w 1608138"/>
                <a:gd name="connsiteY82" fmla="*/ 628650 h 1075928"/>
                <a:gd name="connsiteX83" fmla="*/ 0 w 1608138"/>
                <a:gd name="connsiteY83" fmla="*/ 554038 h 1075928"/>
                <a:gd name="connsiteX84" fmla="*/ 9525 w 1608138"/>
                <a:gd name="connsiteY84" fmla="*/ 487363 h 1075928"/>
                <a:gd name="connsiteX85" fmla="*/ 23813 w 1608138"/>
                <a:gd name="connsiteY85" fmla="*/ 423863 h 1075928"/>
                <a:gd name="connsiteX86" fmla="*/ 52388 w 1608138"/>
                <a:gd name="connsiteY86" fmla="*/ 342900 h 1075928"/>
                <a:gd name="connsiteX87" fmla="*/ 95250 w 1608138"/>
                <a:gd name="connsiteY87" fmla="*/ 271463 h 1075928"/>
                <a:gd name="connsiteX88" fmla="*/ 144463 w 1608138"/>
                <a:gd name="connsiteY88" fmla="*/ 204788 h 1075928"/>
                <a:gd name="connsiteX89" fmla="*/ 204788 w 1608138"/>
                <a:gd name="connsiteY89" fmla="*/ 146050 h 1075928"/>
                <a:gd name="connsiteX90" fmla="*/ 271463 w 1608138"/>
                <a:gd name="connsiteY90" fmla="*/ 96838 h 1075928"/>
                <a:gd name="connsiteX91" fmla="*/ 346075 w 1608138"/>
                <a:gd name="connsiteY91" fmla="*/ 63500 h 1075928"/>
                <a:gd name="connsiteX92" fmla="*/ 395288 w 1608138"/>
                <a:gd name="connsiteY92" fmla="*/ 49213 h 1075928"/>
                <a:gd name="connsiteX93" fmla="*/ 447675 w 1608138"/>
                <a:gd name="connsiteY93" fmla="*/ 36513 h 1075928"/>
                <a:gd name="connsiteX94" fmla="*/ 500063 w 1608138"/>
                <a:gd name="connsiteY94" fmla="*/ 28575 h 1075928"/>
                <a:gd name="connsiteX95" fmla="*/ 549275 w 1608138"/>
                <a:gd name="connsiteY95" fmla="*/ 17463 h 1075928"/>
                <a:gd name="connsiteX96" fmla="*/ 595313 w 1608138"/>
                <a:gd name="connsiteY96"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5 w 1608138"/>
                <a:gd name="connsiteY45" fmla="*/ 4763 h 1075928"/>
                <a:gd name="connsiteX46" fmla="*/ 644525 w 1608138"/>
                <a:gd name="connsiteY46" fmla="*/ 7938 h 1075928"/>
                <a:gd name="connsiteX47" fmla="*/ 649288 w 1608138"/>
                <a:gd name="connsiteY47" fmla="*/ 11113 h 1075928"/>
                <a:gd name="connsiteX48" fmla="*/ 658813 w 1608138"/>
                <a:gd name="connsiteY48" fmla="*/ 19050 h 1075928"/>
                <a:gd name="connsiteX49" fmla="*/ 663575 w 1608138"/>
                <a:gd name="connsiteY49" fmla="*/ 25400 h 1075928"/>
                <a:gd name="connsiteX50" fmla="*/ 676275 w 1608138"/>
                <a:gd name="connsiteY50" fmla="*/ 53975 h 1075928"/>
                <a:gd name="connsiteX51" fmla="*/ 676275 w 1608138"/>
                <a:gd name="connsiteY51" fmla="*/ 85725 h 1075928"/>
                <a:gd name="connsiteX52" fmla="*/ 666750 w 1608138"/>
                <a:gd name="connsiteY52" fmla="*/ 114300 h 1075928"/>
                <a:gd name="connsiteX53" fmla="*/ 649288 w 1608138"/>
                <a:gd name="connsiteY53" fmla="*/ 138113 h 1075928"/>
                <a:gd name="connsiteX54" fmla="*/ 617538 w 1608138"/>
                <a:gd name="connsiteY54" fmla="*/ 149225 h 1075928"/>
                <a:gd name="connsiteX55" fmla="*/ 585788 w 1608138"/>
                <a:gd name="connsiteY55" fmla="*/ 149225 h 1075928"/>
                <a:gd name="connsiteX56" fmla="*/ 550863 w 1608138"/>
                <a:gd name="connsiteY56" fmla="*/ 141288 h 1075928"/>
                <a:gd name="connsiteX57" fmla="*/ 517525 w 1608138"/>
                <a:gd name="connsiteY57" fmla="*/ 131763 h 1075928"/>
                <a:gd name="connsiteX58" fmla="*/ 479425 w 1608138"/>
                <a:gd name="connsiteY58" fmla="*/ 128588 h 1075928"/>
                <a:gd name="connsiteX59" fmla="*/ 441325 w 1608138"/>
                <a:gd name="connsiteY59" fmla="*/ 131763 h 1075928"/>
                <a:gd name="connsiteX60" fmla="*/ 360363 w 1608138"/>
                <a:gd name="connsiteY60" fmla="*/ 158750 h 1075928"/>
                <a:gd name="connsiteX61" fmla="*/ 292100 w 1608138"/>
                <a:gd name="connsiteY61" fmla="*/ 198438 h 1075928"/>
                <a:gd name="connsiteX62" fmla="*/ 231775 w 1608138"/>
                <a:gd name="connsiteY62" fmla="*/ 250825 h 1075928"/>
                <a:gd name="connsiteX63" fmla="*/ 182563 w 1608138"/>
                <a:gd name="connsiteY63" fmla="*/ 307975 h 1075928"/>
                <a:gd name="connsiteX64" fmla="*/ 141288 w 1608138"/>
                <a:gd name="connsiteY64" fmla="*/ 377825 h 1075928"/>
                <a:gd name="connsiteX65" fmla="*/ 109538 w 1608138"/>
                <a:gd name="connsiteY65" fmla="*/ 455613 h 1075928"/>
                <a:gd name="connsiteX66" fmla="*/ 98425 w 1608138"/>
                <a:gd name="connsiteY66" fmla="*/ 512763 h 1075928"/>
                <a:gd name="connsiteX67" fmla="*/ 92075 w 1608138"/>
                <a:gd name="connsiteY67" fmla="*/ 576263 h 1075928"/>
                <a:gd name="connsiteX68" fmla="*/ 95250 w 1608138"/>
                <a:gd name="connsiteY68" fmla="*/ 642938 h 1075928"/>
                <a:gd name="connsiteX69" fmla="*/ 101600 w 1608138"/>
                <a:gd name="connsiteY69" fmla="*/ 709613 h 1075928"/>
                <a:gd name="connsiteX70" fmla="*/ 109538 w 1608138"/>
                <a:gd name="connsiteY70" fmla="*/ 773113 h 1075928"/>
                <a:gd name="connsiteX71" fmla="*/ 123825 w 1608138"/>
                <a:gd name="connsiteY71" fmla="*/ 825500 h 1075928"/>
                <a:gd name="connsiteX72" fmla="*/ 161925 w 1608138"/>
                <a:gd name="connsiteY72" fmla="*/ 928688 h 1075928"/>
                <a:gd name="connsiteX73" fmla="*/ 207963 w 1608138"/>
                <a:gd name="connsiteY73" fmla="*/ 1030288 h 1075928"/>
                <a:gd name="connsiteX74" fmla="*/ 230783 w 1608138"/>
                <a:gd name="connsiteY74" fmla="*/ 1075928 h 1075928"/>
                <a:gd name="connsiteX75" fmla="*/ 119823 w 1608138"/>
                <a:gd name="connsiteY75" fmla="*/ 1075928 h 1075928"/>
                <a:gd name="connsiteX76" fmla="*/ 101600 w 1608138"/>
                <a:gd name="connsiteY76" fmla="*/ 1038225 h 1075928"/>
                <a:gd name="connsiteX77" fmla="*/ 60325 w 1608138"/>
                <a:gd name="connsiteY77" fmla="*/ 938213 h 1075928"/>
                <a:gd name="connsiteX78" fmla="*/ 28575 w 1608138"/>
                <a:gd name="connsiteY78" fmla="*/ 830263 h 1075928"/>
                <a:gd name="connsiteX79" fmla="*/ 14288 w 1608138"/>
                <a:gd name="connsiteY79" fmla="*/ 769938 h 1075928"/>
                <a:gd name="connsiteX80" fmla="*/ 6350 w 1608138"/>
                <a:gd name="connsiteY80" fmla="*/ 700088 h 1075928"/>
                <a:gd name="connsiteX81" fmla="*/ 0 w 1608138"/>
                <a:gd name="connsiteY81" fmla="*/ 628650 h 1075928"/>
                <a:gd name="connsiteX82" fmla="*/ 0 w 1608138"/>
                <a:gd name="connsiteY82" fmla="*/ 554038 h 1075928"/>
                <a:gd name="connsiteX83" fmla="*/ 9525 w 1608138"/>
                <a:gd name="connsiteY83" fmla="*/ 487363 h 1075928"/>
                <a:gd name="connsiteX84" fmla="*/ 23813 w 1608138"/>
                <a:gd name="connsiteY84" fmla="*/ 423863 h 1075928"/>
                <a:gd name="connsiteX85" fmla="*/ 52388 w 1608138"/>
                <a:gd name="connsiteY85" fmla="*/ 342900 h 1075928"/>
                <a:gd name="connsiteX86" fmla="*/ 95250 w 1608138"/>
                <a:gd name="connsiteY86" fmla="*/ 271463 h 1075928"/>
                <a:gd name="connsiteX87" fmla="*/ 144463 w 1608138"/>
                <a:gd name="connsiteY87" fmla="*/ 204788 h 1075928"/>
                <a:gd name="connsiteX88" fmla="*/ 204788 w 1608138"/>
                <a:gd name="connsiteY88" fmla="*/ 146050 h 1075928"/>
                <a:gd name="connsiteX89" fmla="*/ 271463 w 1608138"/>
                <a:gd name="connsiteY89" fmla="*/ 96838 h 1075928"/>
                <a:gd name="connsiteX90" fmla="*/ 346075 w 1608138"/>
                <a:gd name="connsiteY90" fmla="*/ 63500 h 1075928"/>
                <a:gd name="connsiteX91" fmla="*/ 395288 w 1608138"/>
                <a:gd name="connsiteY91" fmla="*/ 49213 h 1075928"/>
                <a:gd name="connsiteX92" fmla="*/ 447675 w 1608138"/>
                <a:gd name="connsiteY92" fmla="*/ 36513 h 1075928"/>
                <a:gd name="connsiteX93" fmla="*/ 500063 w 1608138"/>
                <a:gd name="connsiteY93" fmla="*/ 28575 h 1075928"/>
                <a:gd name="connsiteX94" fmla="*/ 549275 w 1608138"/>
                <a:gd name="connsiteY94" fmla="*/ 17463 h 1075928"/>
                <a:gd name="connsiteX95" fmla="*/ 595313 w 1608138"/>
                <a:gd name="connsiteY95"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5 w 1608138"/>
                <a:gd name="connsiteY45" fmla="*/ 4763 h 1075928"/>
                <a:gd name="connsiteX46" fmla="*/ 644525 w 1608138"/>
                <a:gd name="connsiteY46" fmla="*/ 7938 h 1075928"/>
                <a:gd name="connsiteX47" fmla="*/ 649288 w 1608138"/>
                <a:gd name="connsiteY47" fmla="*/ 11113 h 1075928"/>
                <a:gd name="connsiteX48" fmla="*/ 663575 w 1608138"/>
                <a:gd name="connsiteY48" fmla="*/ 25400 h 1075928"/>
                <a:gd name="connsiteX49" fmla="*/ 676275 w 1608138"/>
                <a:gd name="connsiteY49" fmla="*/ 53975 h 1075928"/>
                <a:gd name="connsiteX50" fmla="*/ 676275 w 1608138"/>
                <a:gd name="connsiteY50" fmla="*/ 85725 h 1075928"/>
                <a:gd name="connsiteX51" fmla="*/ 666750 w 1608138"/>
                <a:gd name="connsiteY51" fmla="*/ 114300 h 1075928"/>
                <a:gd name="connsiteX52" fmla="*/ 649288 w 1608138"/>
                <a:gd name="connsiteY52" fmla="*/ 138113 h 1075928"/>
                <a:gd name="connsiteX53" fmla="*/ 617538 w 1608138"/>
                <a:gd name="connsiteY53" fmla="*/ 149225 h 1075928"/>
                <a:gd name="connsiteX54" fmla="*/ 585788 w 1608138"/>
                <a:gd name="connsiteY54" fmla="*/ 149225 h 1075928"/>
                <a:gd name="connsiteX55" fmla="*/ 550863 w 1608138"/>
                <a:gd name="connsiteY55" fmla="*/ 141288 h 1075928"/>
                <a:gd name="connsiteX56" fmla="*/ 517525 w 1608138"/>
                <a:gd name="connsiteY56" fmla="*/ 131763 h 1075928"/>
                <a:gd name="connsiteX57" fmla="*/ 479425 w 1608138"/>
                <a:gd name="connsiteY57" fmla="*/ 128588 h 1075928"/>
                <a:gd name="connsiteX58" fmla="*/ 441325 w 1608138"/>
                <a:gd name="connsiteY58" fmla="*/ 131763 h 1075928"/>
                <a:gd name="connsiteX59" fmla="*/ 360363 w 1608138"/>
                <a:gd name="connsiteY59" fmla="*/ 158750 h 1075928"/>
                <a:gd name="connsiteX60" fmla="*/ 292100 w 1608138"/>
                <a:gd name="connsiteY60" fmla="*/ 198438 h 1075928"/>
                <a:gd name="connsiteX61" fmla="*/ 231775 w 1608138"/>
                <a:gd name="connsiteY61" fmla="*/ 250825 h 1075928"/>
                <a:gd name="connsiteX62" fmla="*/ 182563 w 1608138"/>
                <a:gd name="connsiteY62" fmla="*/ 307975 h 1075928"/>
                <a:gd name="connsiteX63" fmla="*/ 141288 w 1608138"/>
                <a:gd name="connsiteY63" fmla="*/ 377825 h 1075928"/>
                <a:gd name="connsiteX64" fmla="*/ 109538 w 1608138"/>
                <a:gd name="connsiteY64" fmla="*/ 455613 h 1075928"/>
                <a:gd name="connsiteX65" fmla="*/ 98425 w 1608138"/>
                <a:gd name="connsiteY65" fmla="*/ 512763 h 1075928"/>
                <a:gd name="connsiteX66" fmla="*/ 92075 w 1608138"/>
                <a:gd name="connsiteY66" fmla="*/ 576263 h 1075928"/>
                <a:gd name="connsiteX67" fmla="*/ 95250 w 1608138"/>
                <a:gd name="connsiteY67" fmla="*/ 642938 h 1075928"/>
                <a:gd name="connsiteX68" fmla="*/ 101600 w 1608138"/>
                <a:gd name="connsiteY68" fmla="*/ 709613 h 1075928"/>
                <a:gd name="connsiteX69" fmla="*/ 109538 w 1608138"/>
                <a:gd name="connsiteY69" fmla="*/ 773113 h 1075928"/>
                <a:gd name="connsiteX70" fmla="*/ 123825 w 1608138"/>
                <a:gd name="connsiteY70" fmla="*/ 825500 h 1075928"/>
                <a:gd name="connsiteX71" fmla="*/ 161925 w 1608138"/>
                <a:gd name="connsiteY71" fmla="*/ 928688 h 1075928"/>
                <a:gd name="connsiteX72" fmla="*/ 207963 w 1608138"/>
                <a:gd name="connsiteY72" fmla="*/ 1030288 h 1075928"/>
                <a:gd name="connsiteX73" fmla="*/ 230783 w 1608138"/>
                <a:gd name="connsiteY73" fmla="*/ 1075928 h 1075928"/>
                <a:gd name="connsiteX74" fmla="*/ 119823 w 1608138"/>
                <a:gd name="connsiteY74" fmla="*/ 1075928 h 1075928"/>
                <a:gd name="connsiteX75" fmla="*/ 101600 w 1608138"/>
                <a:gd name="connsiteY75" fmla="*/ 1038225 h 1075928"/>
                <a:gd name="connsiteX76" fmla="*/ 60325 w 1608138"/>
                <a:gd name="connsiteY76" fmla="*/ 938213 h 1075928"/>
                <a:gd name="connsiteX77" fmla="*/ 28575 w 1608138"/>
                <a:gd name="connsiteY77" fmla="*/ 830263 h 1075928"/>
                <a:gd name="connsiteX78" fmla="*/ 14288 w 1608138"/>
                <a:gd name="connsiteY78" fmla="*/ 769938 h 1075928"/>
                <a:gd name="connsiteX79" fmla="*/ 6350 w 1608138"/>
                <a:gd name="connsiteY79" fmla="*/ 700088 h 1075928"/>
                <a:gd name="connsiteX80" fmla="*/ 0 w 1608138"/>
                <a:gd name="connsiteY80" fmla="*/ 628650 h 1075928"/>
                <a:gd name="connsiteX81" fmla="*/ 0 w 1608138"/>
                <a:gd name="connsiteY81" fmla="*/ 554038 h 1075928"/>
                <a:gd name="connsiteX82" fmla="*/ 9525 w 1608138"/>
                <a:gd name="connsiteY82" fmla="*/ 487363 h 1075928"/>
                <a:gd name="connsiteX83" fmla="*/ 23813 w 1608138"/>
                <a:gd name="connsiteY83" fmla="*/ 423863 h 1075928"/>
                <a:gd name="connsiteX84" fmla="*/ 52388 w 1608138"/>
                <a:gd name="connsiteY84" fmla="*/ 342900 h 1075928"/>
                <a:gd name="connsiteX85" fmla="*/ 95250 w 1608138"/>
                <a:gd name="connsiteY85" fmla="*/ 271463 h 1075928"/>
                <a:gd name="connsiteX86" fmla="*/ 144463 w 1608138"/>
                <a:gd name="connsiteY86" fmla="*/ 204788 h 1075928"/>
                <a:gd name="connsiteX87" fmla="*/ 204788 w 1608138"/>
                <a:gd name="connsiteY87" fmla="*/ 146050 h 1075928"/>
                <a:gd name="connsiteX88" fmla="*/ 271463 w 1608138"/>
                <a:gd name="connsiteY88" fmla="*/ 96838 h 1075928"/>
                <a:gd name="connsiteX89" fmla="*/ 346075 w 1608138"/>
                <a:gd name="connsiteY89" fmla="*/ 63500 h 1075928"/>
                <a:gd name="connsiteX90" fmla="*/ 395288 w 1608138"/>
                <a:gd name="connsiteY90" fmla="*/ 49213 h 1075928"/>
                <a:gd name="connsiteX91" fmla="*/ 447675 w 1608138"/>
                <a:gd name="connsiteY91" fmla="*/ 36513 h 1075928"/>
                <a:gd name="connsiteX92" fmla="*/ 500063 w 1608138"/>
                <a:gd name="connsiteY92" fmla="*/ 28575 h 1075928"/>
                <a:gd name="connsiteX93" fmla="*/ 549275 w 1608138"/>
                <a:gd name="connsiteY93" fmla="*/ 17463 h 1075928"/>
                <a:gd name="connsiteX94" fmla="*/ 595313 w 1608138"/>
                <a:gd name="connsiteY94"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5 w 1608138"/>
                <a:gd name="connsiteY45" fmla="*/ 4763 h 1075928"/>
                <a:gd name="connsiteX46" fmla="*/ 644525 w 1608138"/>
                <a:gd name="connsiteY46" fmla="*/ 7938 h 1075928"/>
                <a:gd name="connsiteX47" fmla="*/ 663575 w 1608138"/>
                <a:gd name="connsiteY47" fmla="*/ 25400 h 1075928"/>
                <a:gd name="connsiteX48" fmla="*/ 676275 w 1608138"/>
                <a:gd name="connsiteY48" fmla="*/ 53975 h 1075928"/>
                <a:gd name="connsiteX49" fmla="*/ 676275 w 1608138"/>
                <a:gd name="connsiteY49" fmla="*/ 85725 h 1075928"/>
                <a:gd name="connsiteX50" fmla="*/ 666750 w 1608138"/>
                <a:gd name="connsiteY50" fmla="*/ 114300 h 1075928"/>
                <a:gd name="connsiteX51" fmla="*/ 649288 w 1608138"/>
                <a:gd name="connsiteY51" fmla="*/ 138113 h 1075928"/>
                <a:gd name="connsiteX52" fmla="*/ 617538 w 1608138"/>
                <a:gd name="connsiteY52" fmla="*/ 149225 h 1075928"/>
                <a:gd name="connsiteX53" fmla="*/ 585788 w 1608138"/>
                <a:gd name="connsiteY53" fmla="*/ 149225 h 1075928"/>
                <a:gd name="connsiteX54" fmla="*/ 550863 w 1608138"/>
                <a:gd name="connsiteY54" fmla="*/ 141288 h 1075928"/>
                <a:gd name="connsiteX55" fmla="*/ 517525 w 1608138"/>
                <a:gd name="connsiteY55" fmla="*/ 131763 h 1075928"/>
                <a:gd name="connsiteX56" fmla="*/ 479425 w 1608138"/>
                <a:gd name="connsiteY56" fmla="*/ 128588 h 1075928"/>
                <a:gd name="connsiteX57" fmla="*/ 441325 w 1608138"/>
                <a:gd name="connsiteY57" fmla="*/ 131763 h 1075928"/>
                <a:gd name="connsiteX58" fmla="*/ 360363 w 1608138"/>
                <a:gd name="connsiteY58" fmla="*/ 158750 h 1075928"/>
                <a:gd name="connsiteX59" fmla="*/ 292100 w 1608138"/>
                <a:gd name="connsiteY59" fmla="*/ 198438 h 1075928"/>
                <a:gd name="connsiteX60" fmla="*/ 231775 w 1608138"/>
                <a:gd name="connsiteY60" fmla="*/ 250825 h 1075928"/>
                <a:gd name="connsiteX61" fmla="*/ 182563 w 1608138"/>
                <a:gd name="connsiteY61" fmla="*/ 307975 h 1075928"/>
                <a:gd name="connsiteX62" fmla="*/ 141288 w 1608138"/>
                <a:gd name="connsiteY62" fmla="*/ 377825 h 1075928"/>
                <a:gd name="connsiteX63" fmla="*/ 109538 w 1608138"/>
                <a:gd name="connsiteY63" fmla="*/ 455613 h 1075928"/>
                <a:gd name="connsiteX64" fmla="*/ 98425 w 1608138"/>
                <a:gd name="connsiteY64" fmla="*/ 512763 h 1075928"/>
                <a:gd name="connsiteX65" fmla="*/ 92075 w 1608138"/>
                <a:gd name="connsiteY65" fmla="*/ 576263 h 1075928"/>
                <a:gd name="connsiteX66" fmla="*/ 95250 w 1608138"/>
                <a:gd name="connsiteY66" fmla="*/ 642938 h 1075928"/>
                <a:gd name="connsiteX67" fmla="*/ 101600 w 1608138"/>
                <a:gd name="connsiteY67" fmla="*/ 709613 h 1075928"/>
                <a:gd name="connsiteX68" fmla="*/ 109538 w 1608138"/>
                <a:gd name="connsiteY68" fmla="*/ 773113 h 1075928"/>
                <a:gd name="connsiteX69" fmla="*/ 123825 w 1608138"/>
                <a:gd name="connsiteY69" fmla="*/ 825500 h 1075928"/>
                <a:gd name="connsiteX70" fmla="*/ 161925 w 1608138"/>
                <a:gd name="connsiteY70" fmla="*/ 928688 h 1075928"/>
                <a:gd name="connsiteX71" fmla="*/ 207963 w 1608138"/>
                <a:gd name="connsiteY71" fmla="*/ 1030288 h 1075928"/>
                <a:gd name="connsiteX72" fmla="*/ 230783 w 1608138"/>
                <a:gd name="connsiteY72" fmla="*/ 1075928 h 1075928"/>
                <a:gd name="connsiteX73" fmla="*/ 119823 w 1608138"/>
                <a:gd name="connsiteY73" fmla="*/ 1075928 h 1075928"/>
                <a:gd name="connsiteX74" fmla="*/ 101600 w 1608138"/>
                <a:gd name="connsiteY74" fmla="*/ 1038225 h 1075928"/>
                <a:gd name="connsiteX75" fmla="*/ 60325 w 1608138"/>
                <a:gd name="connsiteY75" fmla="*/ 938213 h 1075928"/>
                <a:gd name="connsiteX76" fmla="*/ 28575 w 1608138"/>
                <a:gd name="connsiteY76" fmla="*/ 830263 h 1075928"/>
                <a:gd name="connsiteX77" fmla="*/ 14288 w 1608138"/>
                <a:gd name="connsiteY77" fmla="*/ 769938 h 1075928"/>
                <a:gd name="connsiteX78" fmla="*/ 6350 w 1608138"/>
                <a:gd name="connsiteY78" fmla="*/ 700088 h 1075928"/>
                <a:gd name="connsiteX79" fmla="*/ 0 w 1608138"/>
                <a:gd name="connsiteY79" fmla="*/ 628650 h 1075928"/>
                <a:gd name="connsiteX80" fmla="*/ 0 w 1608138"/>
                <a:gd name="connsiteY80" fmla="*/ 554038 h 1075928"/>
                <a:gd name="connsiteX81" fmla="*/ 9525 w 1608138"/>
                <a:gd name="connsiteY81" fmla="*/ 487363 h 1075928"/>
                <a:gd name="connsiteX82" fmla="*/ 23813 w 1608138"/>
                <a:gd name="connsiteY82" fmla="*/ 423863 h 1075928"/>
                <a:gd name="connsiteX83" fmla="*/ 52388 w 1608138"/>
                <a:gd name="connsiteY83" fmla="*/ 342900 h 1075928"/>
                <a:gd name="connsiteX84" fmla="*/ 95250 w 1608138"/>
                <a:gd name="connsiteY84" fmla="*/ 271463 h 1075928"/>
                <a:gd name="connsiteX85" fmla="*/ 144463 w 1608138"/>
                <a:gd name="connsiteY85" fmla="*/ 204788 h 1075928"/>
                <a:gd name="connsiteX86" fmla="*/ 204788 w 1608138"/>
                <a:gd name="connsiteY86" fmla="*/ 146050 h 1075928"/>
                <a:gd name="connsiteX87" fmla="*/ 271463 w 1608138"/>
                <a:gd name="connsiteY87" fmla="*/ 96838 h 1075928"/>
                <a:gd name="connsiteX88" fmla="*/ 346075 w 1608138"/>
                <a:gd name="connsiteY88" fmla="*/ 63500 h 1075928"/>
                <a:gd name="connsiteX89" fmla="*/ 395288 w 1608138"/>
                <a:gd name="connsiteY89" fmla="*/ 49213 h 1075928"/>
                <a:gd name="connsiteX90" fmla="*/ 447675 w 1608138"/>
                <a:gd name="connsiteY90" fmla="*/ 36513 h 1075928"/>
                <a:gd name="connsiteX91" fmla="*/ 500063 w 1608138"/>
                <a:gd name="connsiteY91" fmla="*/ 28575 h 1075928"/>
                <a:gd name="connsiteX92" fmla="*/ 549275 w 1608138"/>
                <a:gd name="connsiteY92" fmla="*/ 17463 h 1075928"/>
                <a:gd name="connsiteX93" fmla="*/ 595313 w 1608138"/>
                <a:gd name="connsiteY93"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7 w 1608138"/>
                <a:gd name="connsiteY45" fmla="*/ 4762 h 1075928"/>
                <a:gd name="connsiteX46" fmla="*/ 644525 w 1608138"/>
                <a:gd name="connsiteY46" fmla="*/ 7938 h 1075928"/>
                <a:gd name="connsiteX47" fmla="*/ 663575 w 1608138"/>
                <a:gd name="connsiteY47" fmla="*/ 25400 h 1075928"/>
                <a:gd name="connsiteX48" fmla="*/ 676275 w 1608138"/>
                <a:gd name="connsiteY48" fmla="*/ 53975 h 1075928"/>
                <a:gd name="connsiteX49" fmla="*/ 676275 w 1608138"/>
                <a:gd name="connsiteY49" fmla="*/ 85725 h 1075928"/>
                <a:gd name="connsiteX50" fmla="*/ 666750 w 1608138"/>
                <a:gd name="connsiteY50" fmla="*/ 114300 h 1075928"/>
                <a:gd name="connsiteX51" fmla="*/ 649288 w 1608138"/>
                <a:gd name="connsiteY51" fmla="*/ 138113 h 1075928"/>
                <a:gd name="connsiteX52" fmla="*/ 617538 w 1608138"/>
                <a:gd name="connsiteY52" fmla="*/ 149225 h 1075928"/>
                <a:gd name="connsiteX53" fmla="*/ 585788 w 1608138"/>
                <a:gd name="connsiteY53" fmla="*/ 149225 h 1075928"/>
                <a:gd name="connsiteX54" fmla="*/ 550863 w 1608138"/>
                <a:gd name="connsiteY54" fmla="*/ 141288 h 1075928"/>
                <a:gd name="connsiteX55" fmla="*/ 517525 w 1608138"/>
                <a:gd name="connsiteY55" fmla="*/ 131763 h 1075928"/>
                <a:gd name="connsiteX56" fmla="*/ 479425 w 1608138"/>
                <a:gd name="connsiteY56" fmla="*/ 128588 h 1075928"/>
                <a:gd name="connsiteX57" fmla="*/ 441325 w 1608138"/>
                <a:gd name="connsiteY57" fmla="*/ 131763 h 1075928"/>
                <a:gd name="connsiteX58" fmla="*/ 360363 w 1608138"/>
                <a:gd name="connsiteY58" fmla="*/ 158750 h 1075928"/>
                <a:gd name="connsiteX59" fmla="*/ 292100 w 1608138"/>
                <a:gd name="connsiteY59" fmla="*/ 198438 h 1075928"/>
                <a:gd name="connsiteX60" fmla="*/ 231775 w 1608138"/>
                <a:gd name="connsiteY60" fmla="*/ 250825 h 1075928"/>
                <a:gd name="connsiteX61" fmla="*/ 182563 w 1608138"/>
                <a:gd name="connsiteY61" fmla="*/ 307975 h 1075928"/>
                <a:gd name="connsiteX62" fmla="*/ 141288 w 1608138"/>
                <a:gd name="connsiteY62" fmla="*/ 377825 h 1075928"/>
                <a:gd name="connsiteX63" fmla="*/ 109538 w 1608138"/>
                <a:gd name="connsiteY63" fmla="*/ 455613 h 1075928"/>
                <a:gd name="connsiteX64" fmla="*/ 98425 w 1608138"/>
                <a:gd name="connsiteY64" fmla="*/ 512763 h 1075928"/>
                <a:gd name="connsiteX65" fmla="*/ 92075 w 1608138"/>
                <a:gd name="connsiteY65" fmla="*/ 576263 h 1075928"/>
                <a:gd name="connsiteX66" fmla="*/ 95250 w 1608138"/>
                <a:gd name="connsiteY66" fmla="*/ 642938 h 1075928"/>
                <a:gd name="connsiteX67" fmla="*/ 101600 w 1608138"/>
                <a:gd name="connsiteY67" fmla="*/ 709613 h 1075928"/>
                <a:gd name="connsiteX68" fmla="*/ 109538 w 1608138"/>
                <a:gd name="connsiteY68" fmla="*/ 773113 h 1075928"/>
                <a:gd name="connsiteX69" fmla="*/ 123825 w 1608138"/>
                <a:gd name="connsiteY69" fmla="*/ 825500 h 1075928"/>
                <a:gd name="connsiteX70" fmla="*/ 161925 w 1608138"/>
                <a:gd name="connsiteY70" fmla="*/ 928688 h 1075928"/>
                <a:gd name="connsiteX71" fmla="*/ 207963 w 1608138"/>
                <a:gd name="connsiteY71" fmla="*/ 1030288 h 1075928"/>
                <a:gd name="connsiteX72" fmla="*/ 230783 w 1608138"/>
                <a:gd name="connsiteY72" fmla="*/ 1075928 h 1075928"/>
                <a:gd name="connsiteX73" fmla="*/ 119823 w 1608138"/>
                <a:gd name="connsiteY73" fmla="*/ 1075928 h 1075928"/>
                <a:gd name="connsiteX74" fmla="*/ 101600 w 1608138"/>
                <a:gd name="connsiteY74" fmla="*/ 1038225 h 1075928"/>
                <a:gd name="connsiteX75" fmla="*/ 60325 w 1608138"/>
                <a:gd name="connsiteY75" fmla="*/ 938213 h 1075928"/>
                <a:gd name="connsiteX76" fmla="*/ 28575 w 1608138"/>
                <a:gd name="connsiteY76" fmla="*/ 830263 h 1075928"/>
                <a:gd name="connsiteX77" fmla="*/ 14288 w 1608138"/>
                <a:gd name="connsiteY77" fmla="*/ 769938 h 1075928"/>
                <a:gd name="connsiteX78" fmla="*/ 6350 w 1608138"/>
                <a:gd name="connsiteY78" fmla="*/ 700088 h 1075928"/>
                <a:gd name="connsiteX79" fmla="*/ 0 w 1608138"/>
                <a:gd name="connsiteY79" fmla="*/ 628650 h 1075928"/>
                <a:gd name="connsiteX80" fmla="*/ 0 w 1608138"/>
                <a:gd name="connsiteY80" fmla="*/ 554038 h 1075928"/>
                <a:gd name="connsiteX81" fmla="*/ 9525 w 1608138"/>
                <a:gd name="connsiteY81" fmla="*/ 487363 h 1075928"/>
                <a:gd name="connsiteX82" fmla="*/ 23813 w 1608138"/>
                <a:gd name="connsiteY82" fmla="*/ 423863 h 1075928"/>
                <a:gd name="connsiteX83" fmla="*/ 52388 w 1608138"/>
                <a:gd name="connsiteY83" fmla="*/ 342900 h 1075928"/>
                <a:gd name="connsiteX84" fmla="*/ 95250 w 1608138"/>
                <a:gd name="connsiteY84" fmla="*/ 271463 h 1075928"/>
                <a:gd name="connsiteX85" fmla="*/ 144463 w 1608138"/>
                <a:gd name="connsiteY85" fmla="*/ 204788 h 1075928"/>
                <a:gd name="connsiteX86" fmla="*/ 204788 w 1608138"/>
                <a:gd name="connsiteY86" fmla="*/ 146050 h 1075928"/>
                <a:gd name="connsiteX87" fmla="*/ 271463 w 1608138"/>
                <a:gd name="connsiteY87" fmla="*/ 96838 h 1075928"/>
                <a:gd name="connsiteX88" fmla="*/ 346075 w 1608138"/>
                <a:gd name="connsiteY88" fmla="*/ 63500 h 1075928"/>
                <a:gd name="connsiteX89" fmla="*/ 395288 w 1608138"/>
                <a:gd name="connsiteY89" fmla="*/ 49213 h 1075928"/>
                <a:gd name="connsiteX90" fmla="*/ 447675 w 1608138"/>
                <a:gd name="connsiteY90" fmla="*/ 36513 h 1075928"/>
                <a:gd name="connsiteX91" fmla="*/ 500063 w 1608138"/>
                <a:gd name="connsiteY91" fmla="*/ 28575 h 1075928"/>
                <a:gd name="connsiteX92" fmla="*/ 549275 w 1608138"/>
                <a:gd name="connsiteY92" fmla="*/ 17463 h 1075928"/>
                <a:gd name="connsiteX93" fmla="*/ 595313 w 1608138"/>
                <a:gd name="connsiteY93"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7 w 1608138"/>
                <a:gd name="connsiteY45" fmla="*/ 4762 h 1075928"/>
                <a:gd name="connsiteX46" fmla="*/ 663575 w 1608138"/>
                <a:gd name="connsiteY46" fmla="*/ 25400 h 1075928"/>
                <a:gd name="connsiteX47" fmla="*/ 676275 w 1608138"/>
                <a:gd name="connsiteY47" fmla="*/ 53975 h 1075928"/>
                <a:gd name="connsiteX48" fmla="*/ 676275 w 1608138"/>
                <a:gd name="connsiteY48" fmla="*/ 85725 h 1075928"/>
                <a:gd name="connsiteX49" fmla="*/ 666750 w 1608138"/>
                <a:gd name="connsiteY49" fmla="*/ 114300 h 1075928"/>
                <a:gd name="connsiteX50" fmla="*/ 649288 w 1608138"/>
                <a:gd name="connsiteY50" fmla="*/ 138113 h 1075928"/>
                <a:gd name="connsiteX51" fmla="*/ 617538 w 1608138"/>
                <a:gd name="connsiteY51" fmla="*/ 149225 h 1075928"/>
                <a:gd name="connsiteX52" fmla="*/ 585788 w 1608138"/>
                <a:gd name="connsiteY52" fmla="*/ 149225 h 1075928"/>
                <a:gd name="connsiteX53" fmla="*/ 550863 w 1608138"/>
                <a:gd name="connsiteY53" fmla="*/ 141288 h 1075928"/>
                <a:gd name="connsiteX54" fmla="*/ 517525 w 1608138"/>
                <a:gd name="connsiteY54" fmla="*/ 131763 h 1075928"/>
                <a:gd name="connsiteX55" fmla="*/ 479425 w 1608138"/>
                <a:gd name="connsiteY55" fmla="*/ 128588 h 1075928"/>
                <a:gd name="connsiteX56" fmla="*/ 441325 w 1608138"/>
                <a:gd name="connsiteY56" fmla="*/ 131763 h 1075928"/>
                <a:gd name="connsiteX57" fmla="*/ 360363 w 1608138"/>
                <a:gd name="connsiteY57" fmla="*/ 158750 h 1075928"/>
                <a:gd name="connsiteX58" fmla="*/ 292100 w 1608138"/>
                <a:gd name="connsiteY58" fmla="*/ 198438 h 1075928"/>
                <a:gd name="connsiteX59" fmla="*/ 231775 w 1608138"/>
                <a:gd name="connsiteY59" fmla="*/ 250825 h 1075928"/>
                <a:gd name="connsiteX60" fmla="*/ 182563 w 1608138"/>
                <a:gd name="connsiteY60" fmla="*/ 307975 h 1075928"/>
                <a:gd name="connsiteX61" fmla="*/ 141288 w 1608138"/>
                <a:gd name="connsiteY61" fmla="*/ 377825 h 1075928"/>
                <a:gd name="connsiteX62" fmla="*/ 109538 w 1608138"/>
                <a:gd name="connsiteY62" fmla="*/ 455613 h 1075928"/>
                <a:gd name="connsiteX63" fmla="*/ 98425 w 1608138"/>
                <a:gd name="connsiteY63" fmla="*/ 512763 h 1075928"/>
                <a:gd name="connsiteX64" fmla="*/ 92075 w 1608138"/>
                <a:gd name="connsiteY64" fmla="*/ 576263 h 1075928"/>
                <a:gd name="connsiteX65" fmla="*/ 95250 w 1608138"/>
                <a:gd name="connsiteY65" fmla="*/ 642938 h 1075928"/>
                <a:gd name="connsiteX66" fmla="*/ 101600 w 1608138"/>
                <a:gd name="connsiteY66" fmla="*/ 709613 h 1075928"/>
                <a:gd name="connsiteX67" fmla="*/ 109538 w 1608138"/>
                <a:gd name="connsiteY67" fmla="*/ 773113 h 1075928"/>
                <a:gd name="connsiteX68" fmla="*/ 123825 w 1608138"/>
                <a:gd name="connsiteY68" fmla="*/ 825500 h 1075928"/>
                <a:gd name="connsiteX69" fmla="*/ 161925 w 1608138"/>
                <a:gd name="connsiteY69" fmla="*/ 928688 h 1075928"/>
                <a:gd name="connsiteX70" fmla="*/ 207963 w 1608138"/>
                <a:gd name="connsiteY70" fmla="*/ 1030288 h 1075928"/>
                <a:gd name="connsiteX71" fmla="*/ 230783 w 1608138"/>
                <a:gd name="connsiteY71" fmla="*/ 1075928 h 1075928"/>
                <a:gd name="connsiteX72" fmla="*/ 119823 w 1608138"/>
                <a:gd name="connsiteY72" fmla="*/ 1075928 h 1075928"/>
                <a:gd name="connsiteX73" fmla="*/ 101600 w 1608138"/>
                <a:gd name="connsiteY73" fmla="*/ 1038225 h 1075928"/>
                <a:gd name="connsiteX74" fmla="*/ 60325 w 1608138"/>
                <a:gd name="connsiteY74" fmla="*/ 938213 h 1075928"/>
                <a:gd name="connsiteX75" fmla="*/ 28575 w 1608138"/>
                <a:gd name="connsiteY75" fmla="*/ 830263 h 1075928"/>
                <a:gd name="connsiteX76" fmla="*/ 14288 w 1608138"/>
                <a:gd name="connsiteY76" fmla="*/ 769938 h 1075928"/>
                <a:gd name="connsiteX77" fmla="*/ 6350 w 1608138"/>
                <a:gd name="connsiteY77" fmla="*/ 700088 h 1075928"/>
                <a:gd name="connsiteX78" fmla="*/ 0 w 1608138"/>
                <a:gd name="connsiteY78" fmla="*/ 628650 h 1075928"/>
                <a:gd name="connsiteX79" fmla="*/ 0 w 1608138"/>
                <a:gd name="connsiteY79" fmla="*/ 554038 h 1075928"/>
                <a:gd name="connsiteX80" fmla="*/ 9525 w 1608138"/>
                <a:gd name="connsiteY80" fmla="*/ 487363 h 1075928"/>
                <a:gd name="connsiteX81" fmla="*/ 23813 w 1608138"/>
                <a:gd name="connsiteY81" fmla="*/ 423863 h 1075928"/>
                <a:gd name="connsiteX82" fmla="*/ 52388 w 1608138"/>
                <a:gd name="connsiteY82" fmla="*/ 342900 h 1075928"/>
                <a:gd name="connsiteX83" fmla="*/ 95250 w 1608138"/>
                <a:gd name="connsiteY83" fmla="*/ 271463 h 1075928"/>
                <a:gd name="connsiteX84" fmla="*/ 144463 w 1608138"/>
                <a:gd name="connsiteY84" fmla="*/ 204788 h 1075928"/>
                <a:gd name="connsiteX85" fmla="*/ 204788 w 1608138"/>
                <a:gd name="connsiteY85" fmla="*/ 146050 h 1075928"/>
                <a:gd name="connsiteX86" fmla="*/ 271463 w 1608138"/>
                <a:gd name="connsiteY86" fmla="*/ 96838 h 1075928"/>
                <a:gd name="connsiteX87" fmla="*/ 346075 w 1608138"/>
                <a:gd name="connsiteY87" fmla="*/ 63500 h 1075928"/>
                <a:gd name="connsiteX88" fmla="*/ 395288 w 1608138"/>
                <a:gd name="connsiteY88" fmla="*/ 49213 h 1075928"/>
                <a:gd name="connsiteX89" fmla="*/ 447675 w 1608138"/>
                <a:gd name="connsiteY89" fmla="*/ 36513 h 1075928"/>
                <a:gd name="connsiteX90" fmla="*/ 500063 w 1608138"/>
                <a:gd name="connsiteY90" fmla="*/ 28575 h 1075928"/>
                <a:gd name="connsiteX91" fmla="*/ 549275 w 1608138"/>
                <a:gd name="connsiteY91" fmla="*/ 17463 h 1075928"/>
                <a:gd name="connsiteX92" fmla="*/ 595313 w 1608138"/>
                <a:gd name="connsiteY92"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7 w 1608138"/>
                <a:gd name="connsiteY45" fmla="*/ 4762 h 1075928"/>
                <a:gd name="connsiteX46" fmla="*/ 663575 w 1608138"/>
                <a:gd name="connsiteY46" fmla="*/ 25400 h 1075928"/>
                <a:gd name="connsiteX47" fmla="*/ 676275 w 1608138"/>
                <a:gd name="connsiteY47" fmla="*/ 53975 h 1075928"/>
                <a:gd name="connsiteX48" fmla="*/ 666750 w 1608138"/>
                <a:gd name="connsiteY48" fmla="*/ 114300 h 1075928"/>
                <a:gd name="connsiteX49" fmla="*/ 649288 w 1608138"/>
                <a:gd name="connsiteY49" fmla="*/ 138113 h 1075928"/>
                <a:gd name="connsiteX50" fmla="*/ 617538 w 1608138"/>
                <a:gd name="connsiteY50" fmla="*/ 149225 h 1075928"/>
                <a:gd name="connsiteX51" fmla="*/ 585788 w 1608138"/>
                <a:gd name="connsiteY51" fmla="*/ 149225 h 1075928"/>
                <a:gd name="connsiteX52" fmla="*/ 550863 w 1608138"/>
                <a:gd name="connsiteY52" fmla="*/ 141288 h 1075928"/>
                <a:gd name="connsiteX53" fmla="*/ 517525 w 1608138"/>
                <a:gd name="connsiteY53" fmla="*/ 131763 h 1075928"/>
                <a:gd name="connsiteX54" fmla="*/ 479425 w 1608138"/>
                <a:gd name="connsiteY54" fmla="*/ 128588 h 1075928"/>
                <a:gd name="connsiteX55" fmla="*/ 441325 w 1608138"/>
                <a:gd name="connsiteY55" fmla="*/ 131763 h 1075928"/>
                <a:gd name="connsiteX56" fmla="*/ 360363 w 1608138"/>
                <a:gd name="connsiteY56" fmla="*/ 158750 h 1075928"/>
                <a:gd name="connsiteX57" fmla="*/ 292100 w 1608138"/>
                <a:gd name="connsiteY57" fmla="*/ 198438 h 1075928"/>
                <a:gd name="connsiteX58" fmla="*/ 231775 w 1608138"/>
                <a:gd name="connsiteY58" fmla="*/ 250825 h 1075928"/>
                <a:gd name="connsiteX59" fmla="*/ 182563 w 1608138"/>
                <a:gd name="connsiteY59" fmla="*/ 307975 h 1075928"/>
                <a:gd name="connsiteX60" fmla="*/ 141288 w 1608138"/>
                <a:gd name="connsiteY60" fmla="*/ 377825 h 1075928"/>
                <a:gd name="connsiteX61" fmla="*/ 109538 w 1608138"/>
                <a:gd name="connsiteY61" fmla="*/ 455613 h 1075928"/>
                <a:gd name="connsiteX62" fmla="*/ 98425 w 1608138"/>
                <a:gd name="connsiteY62" fmla="*/ 512763 h 1075928"/>
                <a:gd name="connsiteX63" fmla="*/ 92075 w 1608138"/>
                <a:gd name="connsiteY63" fmla="*/ 576263 h 1075928"/>
                <a:gd name="connsiteX64" fmla="*/ 95250 w 1608138"/>
                <a:gd name="connsiteY64" fmla="*/ 642938 h 1075928"/>
                <a:gd name="connsiteX65" fmla="*/ 101600 w 1608138"/>
                <a:gd name="connsiteY65" fmla="*/ 709613 h 1075928"/>
                <a:gd name="connsiteX66" fmla="*/ 109538 w 1608138"/>
                <a:gd name="connsiteY66" fmla="*/ 773113 h 1075928"/>
                <a:gd name="connsiteX67" fmla="*/ 123825 w 1608138"/>
                <a:gd name="connsiteY67" fmla="*/ 825500 h 1075928"/>
                <a:gd name="connsiteX68" fmla="*/ 161925 w 1608138"/>
                <a:gd name="connsiteY68" fmla="*/ 928688 h 1075928"/>
                <a:gd name="connsiteX69" fmla="*/ 207963 w 1608138"/>
                <a:gd name="connsiteY69" fmla="*/ 1030288 h 1075928"/>
                <a:gd name="connsiteX70" fmla="*/ 230783 w 1608138"/>
                <a:gd name="connsiteY70" fmla="*/ 1075928 h 1075928"/>
                <a:gd name="connsiteX71" fmla="*/ 119823 w 1608138"/>
                <a:gd name="connsiteY71" fmla="*/ 1075928 h 1075928"/>
                <a:gd name="connsiteX72" fmla="*/ 101600 w 1608138"/>
                <a:gd name="connsiteY72" fmla="*/ 1038225 h 1075928"/>
                <a:gd name="connsiteX73" fmla="*/ 60325 w 1608138"/>
                <a:gd name="connsiteY73" fmla="*/ 938213 h 1075928"/>
                <a:gd name="connsiteX74" fmla="*/ 28575 w 1608138"/>
                <a:gd name="connsiteY74" fmla="*/ 830263 h 1075928"/>
                <a:gd name="connsiteX75" fmla="*/ 14288 w 1608138"/>
                <a:gd name="connsiteY75" fmla="*/ 769938 h 1075928"/>
                <a:gd name="connsiteX76" fmla="*/ 6350 w 1608138"/>
                <a:gd name="connsiteY76" fmla="*/ 700088 h 1075928"/>
                <a:gd name="connsiteX77" fmla="*/ 0 w 1608138"/>
                <a:gd name="connsiteY77" fmla="*/ 628650 h 1075928"/>
                <a:gd name="connsiteX78" fmla="*/ 0 w 1608138"/>
                <a:gd name="connsiteY78" fmla="*/ 554038 h 1075928"/>
                <a:gd name="connsiteX79" fmla="*/ 9525 w 1608138"/>
                <a:gd name="connsiteY79" fmla="*/ 487363 h 1075928"/>
                <a:gd name="connsiteX80" fmla="*/ 23813 w 1608138"/>
                <a:gd name="connsiteY80" fmla="*/ 423863 h 1075928"/>
                <a:gd name="connsiteX81" fmla="*/ 52388 w 1608138"/>
                <a:gd name="connsiteY81" fmla="*/ 342900 h 1075928"/>
                <a:gd name="connsiteX82" fmla="*/ 95250 w 1608138"/>
                <a:gd name="connsiteY82" fmla="*/ 271463 h 1075928"/>
                <a:gd name="connsiteX83" fmla="*/ 144463 w 1608138"/>
                <a:gd name="connsiteY83" fmla="*/ 204788 h 1075928"/>
                <a:gd name="connsiteX84" fmla="*/ 204788 w 1608138"/>
                <a:gd name="connsiteY84" fmla="*/ 146050 h 1075928"/>
                <a:gd name="connsiteX85" fmla="*/ 271463 w 1608138"/>
                <a:gd name="connsiteY85" fmla="*/ 96838 h 1075928"/>
                <a:gd name="connsiteX86" fmla="*/ 346075 w 1608138"/>
                <a:gd name="connsiteY86" fmla="*/ 63500 h 1075928"/>
                <a:gd name="connsiteX87" fmla="*/ 395288 w 1608138"/>
                <a:gd name="connsiteY87" fmla="*/ 49213 h 1075928"/>
                <a:gd name="connsiteX88" fmla="*/ 447675 w 1608138"/>
                <a:gd name="connsiteY88" fmla="*/ 36513 h 1075928"/>
                <a:gd name="connsiteX89" fmla="*/ 500063 w 1608138"/>
                <a:gd name="connsiteY89" fmla="*/ 28575 h 1075928"/>
                <a:gd name="connsiteX90" fmla="*/ 549275 w 1608138"/>
                <a:gd name="connsiteY90" fmla="*/ 17463 h 1075928"/>
                <a:gd name="connsiteX91" fmla="*/ 595313 w 1608138"/>
                <a:gd name="connsiteY91"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7 w 1608138"/>
                <a:gd name="connsiteY45" fmla="*/ 4762 h 1075928"/>
                <a:gd name="connsiteX46" fmla="*/ 676275 w 1608138"/>
                <a:gd name="connsiteY46" fmla="*/ 53975 h 1075928"/>
                <a:gd name="connsiteX47" fmla="*/ 666750 w 1608138"/>
                <a:gd name="connsiteY47" fmla="*/ 114300 h 1075928"/>
                <a:gd name="connsiteX48" fmla="*/ 649288 w 1608138"/>
                <a:gd name="connsiteY48" fmla="*/ 138113 h 1075928"/>
                <a:gd name="connsiteX49" fmla="*/ 617538 w 1608138"/>
                <a:gd name="connsiteY49" fmla="*/ 149225 h 1075928"/>
                <a:gd name="connsiteX50" fmla="*/ 585788 w 1608138"/>
                <a:gd name="connsiteY50" fmla="*/ 149225 h 1075928"/>
                <a:gd name="connsiteX51" fmla="*/ 550863 w 1608138"/>
                <a:gd name="connsiteY51" fmla="*/ 141288 h 1075928"/>
                <a:gd name="connsiteX52" fmla="*/ 517525 w 1608138"/>
                <a:gd name="connsiteY52" fmla="*/ 131763 h 1075928"/>
                <a:gd name="connsiteX53" fmla="*/ 479425 w 1608138"/>
                <a:gd name="connsiteY53" fmla="*/ 128588 h 1075928"/>
                <a:gd name="connsiteX54" fmla="*/ 441325 w 1608138"/>
                <a:gd name="connsiteY54" fmla="*/ 131763 h 1075928"/>
                <a:gd name="connsiteX55" fmla="*/ 360363 w 1608138"/>
                <a:gd name="connsiteY55" fmla="*/ 158750 h 1075928"/>
                <a:gd name="connsiteX56" fmla="*/ 292100 w 1608138"/>
                <a:gd name="connsiteY56" fmla="*/ 198438 h 1075928"/>
                <a:gd name="connsiteX57" fmla="*/ 231775 w 1608138"/>
                <a:gd name="connsiteY57" fmla="*/ 250825 h 1075928"/>
                <a:gd name="connsiteX58" fmla="*/ 182563 w 1608138"/>
                <a:gd name="connsiteY58" fmla="*/ 307975 h 1075928"/>
                <a:gd name="connsiteX59" fmla="*/ 141288 w 1608138"/>
                <a:gd name="connsiteY59" fmla="*/ 377825 h 1075928"/>
                <a:gd name="connsiteX60" fmla="*/ 109538 w 1608138"/>
                <a:gd name="connsiteY60" fmla="*/ 455613 h 1075928"/>
                <a:gd name="connsiteX61" fmla="*/ 98425 w 1608138"/>
                <a:gd name="connsiteY61" fmla="*/ 512763 h 1075928"/>
                <a:gd name="connsiteX62" fmla="*/ 92075 w 1608138"/>
                <a:gd name="connsiteY62" fmla="*/ 576263 h 1075928"/>
                <a:gd name="connsiteX63" fmla="*/ 95250 w 1608138"/>
                <a:gd name="connsiteY63" fmla="*/ 642938 h 1075928"/>
                <a:gd name="connsiteX64" fmla="*/ 101600 w 1608138"/>
                <a:gd name="connsiteY64" fmla="*/ 709613 h 1075928"/>
                <a:gd name="connsiteX65" fmla="*/ 109538 w 1608138"/>
                <a:gd name="connsiteY65" fmla="*/ 773113 h 1075928"/>
                <a:gd name="connsiteX66" fmla="*/ 123825 w 1608138"/>
                <a:gd name="connsiteY66" fmla="*/ 825500 h 1075928"/>
                <a:gd name="connsiteX67" fmla="*/ 161925 w 1608138"/>
                <a:gd name="connsiteY67" fmla="*/ 928688 h 1075928"/>
                <a:gd name="connsiteX68" fmla="*/ 207963 w 1608138"/>
                <a:gd name="connsiteY68" fmla="*/ 1030288 h 1075928"/>
                <a:gd name="connsiteX69" fmla="*/ 230783 w 1608138"/>
                <a:gd name="connsiteY69" fmla="*/ 1075928 h 1075928"/>
                <a:gd name="connsiteX70" fmla="*/ 119823 w 1608138"/>
                <a:gd name="connsiteY70" fmla="*/ 1075928 h 1075928"/>
                <a:gd name="connsiteX71" fmla="*/ 101600 w 1608138"/>
                <a:gd name="connsiteY71" fmla="*/ 1038225 h 1075928"/>
                <a:gd name="connsiteX72" fmla="*/ 60325 w 1608138"/>
                <a:gd name="connsiteY72" fmla="*/ 938213 h 1075928"/>
                <a:gd name="connsiteX73" fmla="*/ 28575 w 1608138"/>
                <a:gd name="connsiteY73" fmla="*/ 830263 h 1075928"/>
                <a:gd name="connsiteX74" fmla="*/ 14288 w 1608138"/>
                <a:gd name="connsiteY74" fmla="*/ 769938 h 1075928"/>
                <a:gd name="connsiteX75" fmla="*/ 6350 w 1608138"/>
                <a:gd name="connsiteY75" fmla="*/ 700088 h 1075928"/>
                <a:gd name="connsiteX76" fmla="*/ 0 w 1608138"/>
                <a:gd name="connsiteY76" fmla="*/ 628650 h 1075928"/>
                <a:gd name="connsiteX77" fmla="*/ 0 w 1608138"/>
                <a:gd name="connsiteY77" fmla="*/ 554038 h 1075928"/>
                <a:gd name="connsiteX78" fmla="*/ 9525 w 1608138"/>
                <a:gd name="connsiteY78" fmla="*/ 487363 h 1075928"/>
                <a:gd name="connsiteX79" fmla="*/ 23813 w 1608138"/>
                <a:gd name="connsiteY79" fmla="*/ 423863 h 1075928"/>
                <a:gd name="connsiteX80" fmla="*/ 52388 w 1608138"/>
                <a:gd name="connsiteY80" fmla="*/ 342900 h 1075928"/>
                <a:gd name="connsiteX81" fmla="*/ 95250 w 1608138"/>
                <a:gd name="connsiteY81" fmla="*/ 271463 h 1075928"/>
                <a:gd name="connsiteX82" fmla="*/ 144463 w 1608138"/>
                <a:gd name="connsiteY82" fmla="*/ 204788 h 1075928"/>
                <a:gd name="connsiteX83" fmla="*/ 204788 w 1608138"/>
                <a:gd name="connsiteY83" fmla="*/ 146050 h 1075928"/>
                <a:gd name="connsiteX84" fmla="*/ 271463 w 1608138"/>
                <a:gd name="connsiteY84" fmla="*/ 96838 h 1075928"/>
                <a:gd name="connsiteX85" fmla="*/ 346075 w 1608138"/>
                <a:gd name="connsiteY85" fmla="*/ 63500 h 1075928"/>
                <a:gd name="connsiteX86" fmla="*/ 395288 w 1608138"/>
                <a:gd name="connsiteY86" fmla="*/ 49213 h 1075928"/>
                <a:gd name="connsiteX87" fmla="*/ 447675 w 1608138"/>
                <a:gd name="connsiteY87" fmla="*/ 36513 h 1075928"/>
                <a:gd name="connsiteX88" fmla="*/ 500063 w 1608138"/>
                <a:gd name="connsiteY88" fmla="*/ 28575 h 1075928"/>
                <a:gd name="connsiteX89" fmla="*/ 549275 w 1608138"/>
                <a:gd name="connsiteY89" fmla="*/ 17463 h 1075928"/>
                <a:gd name="connsiteX90" fmla="*/ 595313 w 1608138"/>
                <a:gd name="connsiteY90"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7 w 1608138"/>
                <a:gd name="connsiteY45" fmla="*/ 4762 h 1075928"/>
                <a:gd name="connsiteX46" fmla="*/ 676275 w 1608138"/>
                <a:gd name="connsiteY46" fmla="*/ 53975 h 1075928"/>
                <a:gd name="connsiteX47" fmla="*/ 666750 w 1608138"/>
                <a:gd name="connsiteY47" fmla="*/ 114300 h 1075928"/>
                <a:gd name="connsiteX48" fmla="*/ 649288 w 1608138"/>
                <a:gd name="connsiteY48" fmla="*/ 138113 h 1075928"/>
                <a:gd name="connsiteX49" fmla="*/ 617538 w 1608138"/>
                <a:gd name="connsiteY49" fmla="*/ 149225 h 1075928"/>
                <a:gd name="connsiteX50" fmla="*/ 585788 w 1608138"/>
                <a:gd name="connsiteY50" fmla="*/ 149225 h 1075928"/>
                <a:gd name="connsiteX51" fmla="*/ 550863 w 1608138"/>
                <a:gd name="connsiteY51" fmla="*/ 141288 h 1075928"/>
                <a:gd name="connsiteX52" fmla="*/ 517525 w 1608138"/>
                <a:gd name="connsiteY52" fmla="*/ 131763 h 1075928"/>
                <a:gd name="connsiteX53" fmla="*/ 479425 w 1608138"/>
                <a:gd name="connsiteY53" fmla="*/ 128588 h 1075928"/>
                <a:gd name="connsiteX54" fmla="*/ 441325 w 1608138"/>
                <a:gd name="connsiteY54" fmla="*/ 131763 h 1075928"/>
                <a:gd name="connsiteX55" fmla="*/ 360363 w 1608138"/>
                <a:gd name="connsiteY55" fmla="*/ 158750 h 1075928"/>
                <a:gd name="connsiteX56" fmla="*/ 292100 w 1608138"/>
                <a:gd name="connsiteY56" fmla="*/ 198438 h 1075928"/>
                <a:gd name="connsiteX57" fmla="*/ 231775 w 1608138"/>
                <a:gd name="connsiteY57" fmla="*/ 250825 h 1075928"/>
                <a:gd name="connsiteX58" fmla="*/ 182563 w 1608138"/>
                <a:gd name="connsiteY58" fmla="*/ 307975 h 1075928"/>
                <a:gd name="connsiteX59" fmla="*/ 141288 w 1608138"/>
                <a:gd name="connsiteY59" fmla="*/ 377825 h 1075928"/>
                <a:gd name="connsiteX60" fmla="*/ 109538 w 1608138"/>
                <a:gd name="connsiteY60" fmla="*/ 455613 h 1075928"/>
                <a:gd name="connsiteX61" fmla="*/ 98425 w 1608138"/>
                <a:gd name="connsiteY61" fmla="*/ 512763 h 1075928"/>
                <a:gd name="connsiteX62" fmla="*/ 92075 w 1608138"/>
                <a:gd name="connsiteY62" fmla="*/ 576263 h 1075928"/>
                <a:gd name="connsiteX63" fmla="*/ 95250 w 1608138"/>
                <a:gd name="connsiteY63" fmla="*/ 642938 h 1075928"/>
                <a:gd name="connsiteX64" fmla="*/ 101600 w 1608138"/>
                <a:gd name="connsiteY64" fmla="*/ 709613 h 1075928"/>
                <a:gd name="connsiteX65" fmla="*/ 109538 w 1608138"/>
                <a:gd name="connsiteY65" fmla="*/ 773113 h 1075928"/>
                <a:gd name="connsiteX66" fmla="*/ 123825 w 1608138"/>
                <a:gd name="connsiteY66" fmla="*/ 825500 h 1075928"/>
                <a:gd name="connsiteX67" fmla="*/ 161925 w 1608138"/>
                <a:gd name="connsiteY67" fmla="*/ 928688 h 1075928"/>
                <a:gd name="connsiteX68" fmla="*/ 207963 w 1608138"/>
                <a:gd name="connsiteY68" fmla="*/ 1030288 h 1075928"/>
                <a:gd name="connsiteX69" fmla="*/ 230783 w 1608138"/>
                <a:gd name="connsiteY69" fmla="*/ 1075928 h 1075928"/>
                <a:gd name="connsiteX70" fmla="*/ 119823 w 1608138"/>
                <a:gd name="connsiteY70" fmla="*/ 1075928 h 1075928"/>
                <a:gd name="connsiteX71" fmla="*/ 101600 w 1608138"/>
                <a:gd name="connsiteY71" fmla="*/ 1038225 h 1075928"/>
                <a:gd name="connsiteX72" fmla="*/ 60325 w 1608138"/>
                <a:gd name="connsiteY72" fmla="*/ 938213 h 1075928"/>
                <a:gd name="connsiteX73" fmla="*/ 28575 w 1608138"/>
                <a:gd name="connsiteY73" fmla="*/ 830263 h 1075928"/>
                <a:gd name="connsiteX74" fmla="*/ 14288 w 1608138"/>
                <a:gd name="connsiteY74" fmla="*/ 769938 h 1075928"/>
                <a:gd name="connsiteX75" fmla="*/ 6350 w 1608138"/>
                <a:gd name="connsiteY75" fmla="*/ 700088 h 1075928"/>
                <a:gd name="connsiteX76" fmla="*/ 0 w 1608138"/>
                <a:gd name="connsiteY76" fmla="*/ 628650 h 1075928"/>
                <a:gd name="connsiteX77" fmla="*/ 0 w 1608138"/>
                <a:gd name="connsiteY77" fmla="*/ 554038 h 1075928"/>
                <a:gd name="connsiteX78" fmla="*/ 9525 w 1608138"/>
                <a:gd name="connsiteY78" fmla="*/ 487363 h 1075928"/>
                <a:gd name="connsiteX79" fmla="*/ 23813 w 1608138"/>
                <a:gd name="connsiteY79" fmla="*/ 423863 h 1075928"/>
                <a:gd name="connsiteX80" fmla="*/ 52388 w 1608138"/>
                <a:gd name="connsiteY80" fmla="*/ 342900 h 1075928"/>
                <a:gd name="connsiteX81" fmla="*/ 95250 w 1608138"/>
                <a:gd name="connsiteY81" fmla="*/ 271463 h 1075928"/>
                <a:gd name="connsiteX82" fmla="*/ 144463 w 1608138"/>
                <a:gd name="connsiteY82" fmla="*/ 204788 h 1075928"/>
                <a:gd name="connsiteX83" fmla="*/ 204788 w 1608138"/>
                <a:gd name="connsiteY83" fmla="*/ 146050 h 1075928"/>
                <a:gd name="connsiteX84" fmla="*/ 271463 w 1608138"/>
                <a:gd name="connsiteY84" fmla="*/ 96838 h 1075928"/>
                <a:gd name="connsiteX85" fmla="*/ 346075 w 1608138"/>
                <a:gd name="connsiteY85" fmla="*/ 63500 h 1075928"/>
                <a:gd name="connsiteX86" fmla="*/ 395288 w 1608138"/>
                <a:gd name="connsiteY86" fmla="*/ 49213 h 1075928"/>
                <a:gd name="connsiteX87" fmla="*/ 447675 w 1608138"/>
                <a:gd name="connsiteY87" fmla="*/ 36513 h 1075928"/>
                <a:gd name="connsiteX88" fmla="*/ 500063 w 1608138"/>
                <a:gd name="connsiteY88" fmla="*/ 28575 h 1075928"/>
                <a:gd name="connsiteX89" fmla="*/ 549275 w 1608138"/>
                <a:gd name="connsiteY89" fmla="*/ 17463 h 1075928"/>
                <a:gd name="connsiteX90" fmla="*/ 595313 w 1608138"/>
                <a:gd name="connsiteY90"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7 w 1608138"/>
                <a:gd name="connsiteY45" fmla="*/ 4762 h 1075928"/>
                <a:gd name="connsiteX46" fmla="*/ 676275 w 1608138"/>
                <a:gd name="connsiteY46" fmla="*/ 53975 h 1075928"/>
                <a:gd name="connsiteX47" fmla="*/ 666750 w 1608138"/>
                <a:gd name="connsiteY47" fmla="*/ 114300 h 1075928"/>
                <a:gd name="connsiteX48" fmla="*/ 649288 w 1608138"/>
                <a:gd name="connsiteY48" fmla="*/ 138113 h 1075928"/>
                <a:gd name="connsiteX49" fmla="*/ 617538 w 1608138"/>
                <a:gd name="connsiteY49" fmla="*/ 149225 h 1075928"/>
                <a:gd name="connsiteX50" fmla="*/ 585788 w 1608138"/>
                <a:gd name="connsiteY50" fmla="*/ 149225 h 1075928"/>
                <a:gd name="connsiteX51" fmla="*/ 550863 w 1608138"/>
                <a:gd name="connsiteY51" fmla="*/ 141288 h 1075928"/>
                <a:gd name="connsiteX52" fmla="*/ 517525 w 1608138"/>
                <a:gd name="connsiteY52" fmla="*/ 131763 h 1075928"/>
                <a:gd name="connsiteX53" fmla="*/ 479425 w 1608138"/>
                <a:gd name="connsiteY53" fmla="*/ 128588 h 1075928"/>
                <a:gd name="connsiteX54" fmla="*/ 441325 w 1608138"/>
                <a:gd name="connsiteY54" fmla="*/ 131763 h 1075928"/>
                <a:gd name="connsiteX55" fmla="*/ 360363 w 1608138"/>
                <a:gd name="connsiteY55" fmla="*/ 158750 h 1075928"/>
                <a:gd name="connsiteX56" fmla="*/ 292100 w 1608138"/>
                <a:gd name="connsiteY56" fmla="*/ 198438 h 1075928"/>
                <a:gd name="connsiteX57" fmla="*/ 231775 w 1608138"/>
                <a:gd name="connsiteY57" fmla="*/ 250825 h 1075928"/>
                <a:gd name="connsiteX58" fmla="*/ 182563 w 1608138"/>
                <a:gd name="connsiteY58" fmla="*/ 307975 h 1075928"/>
                <a:gd name="connsiteX59" fmla="*/ 141288 w 1608138"/>
                <a:gd name="connsiteY59" fmla="*/ 377825 h 1075928"/>
                <a:gd name="connsiteX60" fmla="*/ 109538 w 1608138"/>
                <a:gd name="connsiteY60" fmla="*/ 455613 h 1075928"/>
                <a:gd name="connsiteX61" fmla="*/ 98425 w 1608138"/>
                <a:gd name="connsiteY61" fmla="*/ 512763 h 1075928"/>
                <a:gd name="connsiteX62" fmla="*/ 92075 w 1608138"/>
                <a:gd name="connsiteY62" fmla="*/ 576263 h 1075928"/>
                <a:gd name="connsiteX63" fmla="*/ 95250 w 1608138"/>
                <a:gd name="connsiteY63" fmla="*/ 642938 h 1075928"/>
                <a:gd name="connsiteX64" fmla="*/ 101600 w 1608138"/>
                <a:gd name="connsiteY64" fmla="*/ 709613 h 1075928"/>
                <a:gd name="connsiteX65" fmla="*/ 109538 w 1608138"/>
                <a:gd name="connsiteY65" fmla="*/ 773113 h 1075928"/>
                <a:gd name="connsiteX66" fmla="*/ 123825 w 1608138"/>
                <a:gd name="connsiteY66" fmla="*/ 825500 h 1075928"/>
                <a:gd name="connsiteX67" fmla="*/ 161925 w 1608138"/>
                <a:gd name="connsiteY67" fmla="*/ 928688 h 1075928"/>
                <a:gd name="connsiteX68" fmla="*/ 207963 w 1608138"/>
                <a:gd name="connsiteY68" fmla="*/ 1030288 h 1075928"/>
                <a:gd name="connsiteX69" fmla="*/ 230783 w 1608138"/>
                <a:gd name="connsiteY69" fmla="*/ 1075928 h 1075928"/>
                <a:gd name="connsiteX70" fmla="*/ 119823 w 1608138"/>
                <a:gd name="connsiteY70" fmla="*/ 1075928 h 1075928"/>
                <a:gd name="connsiteX71" fmla="*/ 101600 w 1608138"/>
                <a:gd name="connsiteY71" fmla="*/ 1038225 h 1075928"/>
                <a:gd name="connsiteX72" fmla="*/ 60325 w 1608138"/>
                <a:gd name="connsiteY72" fmla="*/ 938213 h 1075928"/>
                <a:gd name="connsiteX73" fmla="*/ 28575 w 1608138"/>
                <a:gd name="connsiteY73" fmla="*/ 830263 h 1075928"/>
                <a:gd name="connsiteX74" fmla="*/ 14288 w 1608138"/>
                <a:gd name="connsiteY74" fmla="*/ 769938 h 1075928"/>
                <a:gd name="connsiteX75" fmla="*/ 6350 w 1608138"/>
                <a:gd name="connsiteY75" fmla="*/ 700088 h 1075928"/>
                <a:gd name="connsiteX76" fmla="*/ 0 w 1608138"/>
                <a:gd name="connsiteY76" fmla="*/ 628650 h 1075928"/>
                <a:gd name="connsiteX77" fmla="*/ 0 w 1608138"/>
                <a:gd name="connsiteY77" fmla="*/ 554038 h 1075928"/>
                <a:gd name="connsiteX78" fmla="*/ 9525 w 1608138"/>
                <a:gd name="connsiteY78" fmla="*/ 487363 h 1075928"/>
                <a:gd name="connsiteX79" fmla="*/ 23813 w 1608138"/>
                <a:gd name="connsiteY79" fmla="*/ 423863 h 1075928"/>
                <a:gd name="connsiteX80" fmla="*/ 52388 w 1608138"/>
                <a:gd name="connsiteY80" fmla="*/ 342900 h 1075928"/>
                <a:gd name="connsiteX81" fmla="*/ 95250 w 1608138"/>
                <a:gd name="connsiteY81" fmla="*/ 271463 h 1075928"/>
                <a:gd name="connsiteX82" fmla="*/ 144463 w 1608138"/>
                <a:gd name="connsiteY82" fmla="*/ 204788 h 1075928"/>
                <a:gd name="connsiteX83" fmla="*/ 204788 w 1608138"/>
                <a:gd name="connsiteY83" fmla="*/ 146050 h 1075928"/>
                <a:gd name="connsiteX84" fmla="*/ 271463 w 1608138"/>
                <a:gd name="connsiteY84" fmla="*/ 96838 h 1075928"/>
                <a:gd name="connsiteX85" fmla="*/ 346075 w 1608138"/>
                <a:gd name="connsiteY85" fmla="*/ 63500 h 1075928"/>
                <a:gd name="connsiteX86" fmla="*/ 395288 w 1608138"/>
                <a:gd name="connsiteY86" fmla="*/ 49213 h 1075928"/>
                <a:gd name="connsiteX87" fmla="*/ 447675 w 1608138"/>
                <a:gd name="connsiteY87" fmla="*/ 36513 h 1075928"/>
                <a:gd name="connsiteX88" fmla="*/ 500063 w 1608138"/>
                <a:gd name="connsiteY88" fmla="*/ 28575 h 1075928"/>
                <a:gd name="connsiteX89" fmla="*/ 549275 w 1608138"/>
                <a:gd name="connsiteY89" fmla="*/ 17463 h 1075928"/>
                <a:gd name="connsiteX90" fmla="*/ 595313 w 1608138"/>
                <a:gd name="connsiteY90"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7 w 1608138"/>
                <a:gd name="connsiteY45" fmla="*/ 4762 h 1075928"/>
                <a:gd name="connsiteX46" fmla="*/ 676275 w 1608138"/>
                <a:gd name="connsiteY46" fmla="*/ 53975 h 1075928"/>
                <a:gd name="connsiteX47" fmla="*/ 649288 w 1608138"/>
                <a:gd name="connsiteY47" fmla="*/ 138113 h 1075928"/>
                <a:gd name="connsiteX48" fmla="*/ 617538 w 1608138"/>
                <a:gd name="connsiteY48" fmla="*/ 149225 h 1075928"/>
                <a:gd name="connsiteX49" fmla="*/ 585788 w 1608138"/>
                <a:gd name="connsiteY49" fmla="*/ 149225 h 1075928"/>
                <a:gd name="connsiteX50" fmla="*/ 550863 w 1608138"/>
                <a:gd name="connsiteY50" fmla="*/ 141288 h 1075928"/>
                <a:gd name="connsiteX51" fmla="*/ 517525 w 1608138"/>
                <a:gd name="connsiteY51" fmla="*/ 131763 h 1075928"/>
                <a:gd name="connsiteX52" fmla="*/ 479425 w 1608138"/>
                <a:gd name="connsiteY52" fmla="*/ 128588 h 1075928"/>
                <a:gd name="connsiteX53" fmla="*/ 441325 w 1608138"/>
                <a:gd name="connsiteY53" fmla="*/ 131763 h 1075928"/>
                <a:gd name="connsiteX54" fmla="*/ 360363 w 1608138"/>
                <a:gd name="connsiteY54" fmla="*/ 158750 h 1075928"/>
                <a:gd name="connsiteX55" fmla="*/ 292100 w 1608138"/>
                <a:gd name="connsiteY55" fmla="*/ 198438 h 1075928"/>
                <a:gd name="connsiteX56" fmla="*/ 231775 w 1608138"/>
                <a:gd name="connsiteY56" fmla="*/ 250825 h 1075928"/>
                <a:gd name="connsiteX57" fmla="*/ 182563 w 1608138"/>
                <a:gd name="connsiteY57" fmla="*/ 307975 h 1075928"/>
                <a:gd name="connsiteX58" fmla="*/ 141288 w 1608138"/>
                <a:gd name="connsiteY58" fmla="*/ 377825 h 1075928"/>
                <a:gd name="connsiteX59" fmla="*/ 109538 w 1608138"/>
                <a:gd name="connsiteY59" fmla="*/ 455613 h 1075928"/>
                <a:gd name="connsiteX60" fmla="*/ 98425 w 1608138"/>
                <a:gd name="connsiteY60" fmla="*/ 512763 h 1075928"/>
                <a:gd name="connsiteX61" fmla="*/ 92075 w 1608138"/>
                <a:gd name="connsiteY61" fmla="*/ 576263 h 1075928"/>
                <a:gd name="connsiteX62" fmla="*/ 95250 w 1608138"/>
                <a:gd name="connsiteY62" fmla="*/ 642938 h 1075928"/>
                <a:gd name="connsiteX63" fmla="*/ 101600 w 1608138"/>
                <a:gd name="connsiteY63" fmla="*/ 709613 h 1075928"/>
                <a:gd name="connsiteX64" fmla="*/ 109538 w 1608138"/>
                <a:gd name="connsiteY64" fmla="*/ 773113 h 1075928"/>
                <a:gd name="connsiteX65" fmla="*/ 123825 w 1608138"/>
                <a:gd name="connsiteY65" fmla="*/ 825500 h 1075928"/>
                <a:gd name="connsiteX66" fmla="*/ 161925 w 1608138"/>
                <a:gd name="connsiteY66" fmla="*/ 928688 h 1075928"/>
                <a:gd name="connsiteX67" fmla="*/ 207963 w 1608138"/>
                <a:gd name="connsiteY67" fmla="*/ 1030288 h 1075928"/>
                <a:gd name="connsiteX68" fmla="*/ 230783 w 1608138"/>
                <a:gd name="connsiteY68" fmla="*/ 1075928 h 1075928"/>
                <a:gd name="connsiteX69" fmla="*/ 119823 w 1608138"/>
                <a:gd name="connsiteY69" fmla="*/ 1075928 h 1075928"/>
                <a:gd name="connsiteX70" fmla="*/ 101600 w 1608138"/>
                <a:gd name="connsiteY70" fmla="*/ 1038225 h 1075928"/>
                <a:gd name="connsiteX71" fmla="*/ 60325 w 1608138"/>
                <a:gd name="connsiteY71" fmla="*/ 938213 h 1075928"/>
                <a:gd name="connsiteX72" fmla="*/ 28575 w 1608138"/>
                <a:gd name="connsiteY72" fmla="*/ 830263 h 1075928"/>
                <a:gd name="connsiteX73" fmla="*/ 14288 w 1608138"/>
                <a:gd name="connsiteY73" fmla="*/ 769938 h 1075928"/>
                <a:gd name="connsiteX74" fmla="*/ 6350 w 1608138"/>
                <a:gd name="connsiteY74" fmla="*/ 700088 h 1075928"/>
                <a:gd name="connsiteX75" fmla="*/ 0 w 1608138"/>
                <a:gd name="connsiteY75" fmla="*/ 628650 h 1075928"/>
                <a:gd name="connsiteX76" fmla="*/ 0 w 1608138"/>
                <a:gd name="connsiteY76" fmla="*/ 554038 h 1075928"/>
                <a:gd name="connsiteX77" fmla="*/ 9525 w 1608138"/>
                <a:gd name="connsiteY77" fmla="*/ 487363 h 1075928"/>
                <a:gd name="connsiteX78" fmla="*/ 23813 w 1608138"/>
                <a:gd name="connsiteY78" fmla="*/ 423863 h 1075928"/>
                <a:gd name="connsiteX79" fmla="*/ 52388 w 1608138"/>
                <a:gd name="connsiteY79" fmla="*/ 342900 h 1075928"/>
                <a:gd name="connsiteX80" fmla="*/ 95250 w 1608138"/>
                <a:gd name="connsiteY80" fmla="*/ 271463 h 1075928"/>
                <a:gd name="connsiteX81" fmla="*/ 144463 w 1608138"/>
                <a:gd name="connsiteY81" fmla="*/ 204788 h 1075928"/>
                <a:gd name="connsiteX82" fmla="*/ 204788 w 1608138"/>
                <a:gd name="connsiteY82" fmla="*/ 146050 h 1075928"/>
                <a:gd name="connsiteX83" fmla="*/ 271463 w 1608138"/>
                <a:gd name="connsiteY83" fmla="*/ 96838 h 1075928"/>
                <a:gd name="connsiteX84" fmla="*/ 346075 w 1608138"/>
                <a:gd name="connsiteY84" fmla="*/ 63500 h 1075928"/>
                <a:gd name="connsiteX85" fmla="*/ 395288 w 1608138"/>
                <a:gd name="connsiteY85" fmla="*/ 49213 h 1075928"/>
                <a:gd name="connsiteX86" fmla="*/ 447675 w 1608138"/>
                <a:gd name="connsiteY86" fmla="*/ 36513 h 1075928"/>
                <a:gd name="connsiteX87" fmla="*/ 500063 w 1608138"/>
                <a:gd name="connsiteY87" fmla="*/ 28575 h 1075928"/>
                <a:gd name="connsiteX88" fmla="*/ 549275 w 1608138"/>
                <a:gd name="connsiteY88" fmla="*/ 17463 h 1075928"/>
                <a:gd name="connsiteX89" fmla="*/ 595313 w 1608138"/>
                <a:gd name="connsiteY89"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7 w 1608138"/>
                <a:gd name="connsiteY45" fmla="*/ 4762 h 1075928"/>
                <a:gd name="connsiteX46" fmla="*/ 676275 w 1608138"/>
                <a:gd name="connsiteY46" fmla="*/ 53975 h 1075928"/>
                <a:gd name="connsiteX47" fmla="*/ 649288 w 1608138"/>
                <a:gd name="connsiteY47" fmla="*/ 138113 h 1075928"/>
                <a:gd name="connsiteX48" fmla="*/ 617538 w 1608138"/>
                <a:gd name="connsiteY48" fmla="*/ 149225 h 1075928"/>
                <a:gd name="connsiteX49" fmla="*/ 585788 w 1608138"/>
                <a:gd name="connsiteY49" fmla="*/ 149225 h 1075928"/>
                <a:gd name="connsiteX50" fmla="*/ 550863 w 1608138"/>
                <a:gd name="connsiteY50" fmla="*/ 141288 h 1075928"/>
                <a:gd name="connsiteX51" fmla="*/ 517525 w 1608138"/>
                <a:gd name="connsiteY51" fmla="*/ 131763 h 1075928"/>
                <a:gd name="connsiteX52" fmla="*/ 479425 w 1608138"/>
                <a:gd name="connsiteY52" fmla="*/ 128588 h 1075928"/>
                <a:gd name="connsiteX53" fmla="*/ 441325 w 1608138"/>
                <a:gd name="connsiteY53" fmla="*/ 131763 h 1075928"/>
                <a:gd name="connsiteX54" fmla="*/ 360363 w 1608138"/>
                <a:gd name="connsiteY54" fmla="*/ 158750 h 1075928"/>
                <a:gd name="connsiteX55" fmla="*/ 292100 w 1608138"/>
                <a:gd name="connsiteY55" fmla="*/ 198438 h 1075928"/>
                <a:gd name="connsiteX56" fmla="*/ 231775 w 1608138"/>
                <a:gd name="connsiteY56" fmla="*/ 250825 h 1075928"/>
                <a:gd name="connsiteX57" fmla="*/ 182563 w 1608138"/>
                <a:gd name="connsiteY57" fmla="*/ 307975 h 1075928"/>
                <a:gd name="connsiteX58" fmla="*/ 141288 w 1608138"/>
                <a:gd name="connsiteY58" fmla="*/ 377825 h 1075928"/>
                <a:gd name="connsiteX59" fmla="*/ 109538 w 1608138"/>
                <a:gd name="connsiteY59" fmla="*/ 455613 h 1075928"/>
                <a:gd name="connsiteX60" fmla="*/ 98425 w 1608138"/>
                <a:gd name="connsiteY60" fmla="*/ 512763 h 1075928"/>
                <a:gd name="connsiteX61" fmla="*/ 92075 w 1608138"/>
                <a:gd name="connsiteY61" fmla="*/ 576263 h 1075928"/>
                <a:gd name="connsiteX62" fmla="*/ 95250 w 1608138"/>
                <a:gd name="connsiteY62" fmla="*/ 642938 h 1075928"/>
                <a:gd name="connsiteX63" fmla="*/ 101600 w 1608138"/>
                <a:gd name="connsiteY63" fmla="*/ 709613 h 1075928"/>
                <a:gd name="connsiteX64" fmla="*/ 109538 w 1608138"/>
                <a:gd name="connsiteY64" fmla="*/ 773113 h 1075928"/>
                <a:gd name="connsiteX65" fmla="*/ 123825 w 1608138"/>
                <a:gd name="connsiteY65" fmla="*/ 825500 h 1075928"/>
                <a:gd name="connsiteX66" fmla="*/ 161925 w 1608138"/>
                <a:gd name="connsiteY66" fmla="*/ 928688 h 1075928"/>
                <a:gd name="connsiteX67" fmla="*/ 207963 w 1608138"/>
                <a:gd name="connsiteY67" fmla="*/ 1030288 h 1075928"/>
                <a:gd name="connsiteX68" fmla="*/ 230783 w 1608138"/>
                <a:gd name="connsiteY68" fmla="*/ 1075928 h 1075928"/>
                <a:gd name="connsiteX69" fmla="*/ 119823 w 1608138"/>
                <a:gd name="connsiteY69" fmla="*/ 1075928 h 1075928"/>
                <a:gd name="connsiteX70" fmla="*/ 101600 w 1608138"/>
                <a:gd name="connsiteY70" fmla="*/ 1038225 h 1075928"/>
                <a:gd name="connsiteX71" fmla="*/ 60325 w 1608138"/>
                <a:gd name="connsiteY71" fmla="*/ 938213 h 1075928"/>
                <a:gd name="connsiteX72" fmla="*/ 28575 w 1608138"/>
                <a:gd name="connsiteY72" fmla="*/ 830263 h 1075928"/>
                <a:gd name="connsiteX73" fmla="*/ 14288 w 1608138"/>
                <a:gd name="connsiteY73" fmla="*/ 769938 h 1075928"/>
                <a:gd name="connsiteX74" fmla="*/ 6350 w 1608138"/>
                <a:gd name="connsiteY74" fmla="*/ 700088 h 1075928"/>
                <a:gd name="connsiteX75" fmla="*/ 0 w 1608138"/>
                <a:gd name="connsiteY75" fmla="*/ 628650 h 1075928"/>
                <a:gd name="connsiteX76" fmla="*/ 0 w 1608138"/>
                <a:gd name="connsiteY76" fmla="*/ 554038 h 1075928"/>
                <a:gd name="connsiteX77" fmla="*/ 9525 w 1608138"/>
                <a:gd name="connsiteY77" fmla="*/ 487363 h 1075928"/>
                <a:gd name="connsiteX78" fmla="*/ 23813 w 1608138"/>
                <a:gd name="connsiteY78" fmla="*/ 423863 h 1075928"/>
                <a:gd name="connsiteX79" fmla="*/ 52388 w 1608138"/>
                <a:gd name="connsiteY79" fmla="*/ 342900 h 1075928"/>
                <a:gd name="connsiteX80" fmla="*/ 95250 w 1608138"/>
                <a:gd name="connsiteY80" fmla="*/ 271463 h 1075928"/>
                <a:gd name="connsiteX81" fmla="*/ 144463 w 1608138"/>
                <a:gd name="connsiteY81" fmla="*/ 204788 h 1075928"/>
                <a:gd name="connsiteX82" fmla="*/ 204788 w 1608138"/>
                <a:gd name="connsiteY82" fmla="*/ 146050 h 1075928"/>
                <a:gd name="connsiteX83" fmla="*/ 271463 w 1608138"/>
                <a:gd name="connsiteY83" fmla="*/ 96838 h 1075928"/>
                <a:gd name="connsiteX84" fmla="*/ 346075 w 1608138"/>
                <a:gd name="connsiteY84" fmla="*/ 63500 h 1075928"/>
                <a:gd name="connsiteX85" fmla="*/ 395288 w 1608138"/>
                <a:gd name="connsiteY85" fmla="*/ 49213 h 1075928"/>
                <a:gd name="connsiteX86" fmla="*/ 447675 w 1608138"/>
                <a:gd name="connsiteY86" fmla="*/ 36513 h 1075928"/>
                <a:gd name="connsiteX87" fmla="*/ 500063 w 1608138"/>
                <a:gd name="connsiteY87" fmla="*/ 28575 h 1075928"/>
                <a:gd name="connsiteX88" fmla="*/ 549275 w 1608138"/>
                <a:gd name="connsiteY88" fmla="*/ 17463 h 1075928"/>
                <a:gd name="connsiteX89" fmla="*/ 595313 w 1608138"/>
                <a:gd name="connsiteY89"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7 w 1608138"/>
                <a:gd name="connsiteY45" fmla="*/ 4762 h 1075928"/>
                <a:gd name="connsiteX46" fmla="*/ 676275 w 1608138"/>
                <a:gd name="connsiteY46" fmla="*/ 53975 h 1075928"/>
                <a:gd name="connsiteX47" fmla="*/ 649288 w 1608138"/>
                <a:gd name="connsiteY47" fmla="*/ 138113 h 1075928"/>
                <a:gd name="connsiteX48" fmla="*/ 617538 w 1608138"/>
                <a:gd name="connsiteY48" fmla="*/ 149225 h 1075928"/>
                <a:gd name="connsiteX49" fmla="*/ 585788 w 1608138"/>
                <a:gd name="connsiteY49" fmla="*/ 149225 h 1075928"/>
                <a:gd name="connsiteX50" fmla="*/ 550863 w 1608138"/>
                <a:gd name="connsiteY50" fmla="*/ 141288 h 1075928"/>
                <a:gd name="connsiteX51" fmla="*/ 517525 w 1608138"/>
                <a:gd name="connsiteY51" fmla="*/ 131763 h 1075928"/>
                <a:gd name="connsiteX52" fmla="*/ 479425 w 1608138"/>
                <a:gd name="connsiteY52" fmla="*/ 128588 h 1075928"/>
                <a:gd name="connsiteX53" fmla="*/ 441325 w 1608138"/>
                <a:gd name="connsiteY53" fmla="*/ 131763 h 1075928"/>
                <a:gd name="connsiteX54" fmla="*/ 360363 w 1608138"/>
                <a:gd name="connsiteY54" fmla="*/ 158750 h 1075928"/>
                <a:gd name="connsiteX55" fmla="*/ 292100 w 1608138"/>
                <a:gd name="connsiteY55" fmla="*/ 198438 h 1075928"/>
                <a:gd name="connsiteX56" fmla="*/ 231775 w 1608138"/>
                <a:gd name="connsiteY56" fmla="*/ 250825 h 1075928"/>
                <a:gd name="connsiteX57" fmla="*/ 182563 w 1608138"/>
                <a:gd name="connsiteY57" fmla="*/ 307975 h 1075928"/>
                <a:gd name="connsiteX58" fmla="*/ 141288 w 1608138"/>
                <a:gd name="connsiteY58" fmla="*/ 377825 h 1075928"/>
                <a:gd name="connsiteX59" fmla="*/ 109538 w 1608138"/>
                <a:gd name="connsiteY59" fmla="*/ 455613 h 1075928"/>
                <a:gd name="connsiteX60" fmla="*/ 98425 w 1608138"/>
                <a:gd name="connsiteY60" fmla="*/ 512763 h 1075928"/>
                <a:gd name="connsiteX61" fmla="*/ 92075 w 1608138"/>
                <a:gd name="connsiteY61" fmla="*/ 576263 h 1075928"/>
                <a:gd name="connsiteX62" fmla="*/ 95250 w 1608138"/>
                <a:gd name="connsiteY62" fmla="*/ 642938 h 1075928"/>
                <a:gd name="connsiteX63" fmla="*/ 101600 w 1608138"/>
                <a:gd name="connsiteY63" fmla="*/ 709613 h 1075928"/>
                <a:gd name="connsiteX64" fmla="*/ 109538 w 1608138"/>
                <a:gd name="connsiteY64" fmla="*/ 773113 h 1075928"/>
                <a:gd name="connsiteX65" fmla="*/ 123825 w 1608138"/>
                <a:gd name="connsiteY65" fmla="*/ 825500 h 1075928"/>
                <a:gd name="connsiteX66" fmla="*/ 161925 w 1608138"/>
                <a:gd name="connsiteY66" fmla="*/ 928688 h 1075928"/>
                <a:gd name="connsiteX67" fmla="*/ 207963 w 1608138"/>
                <a:gd name="connsiteY67" fmla="*/ 1030288 h 1075928"/>
                <a:gd name="connsiteX68" fmla="*/ 230783 w 1608138"/>
                <a:gd name="connsiteY68" fmla="*/ 1075928 h 1075928"/>
                <a:gd name="connsiteX69" fmla="*/ 119823 w 1608138"/>
                <a:gd name="connsiteY69" fmla="*/ 1075928 h 1075928"/>
                <a:gd name="connsiteX70" fmla="*/ 101600 w 1608138"/>
                <a:gd name="connsiteY70" fmla="*/ 1038225 h 1075928"/>
                <a:gd name="connsiteX71" fmla="*/ 60325 w 1608138"/>
                <a:gd name="connsiteY71" fmla="*/ 938213 h 1075928"/>
                <a:gd name="connsiteX72" fmla="*/ 28575 w 1608138"/>
                <a:gd name="connsiteY72" fmla="*/ 830263 h 1075928"/>
                <a:gd name="connsiteX73" fmla="*/ 14288 w 1608138"/>
                <a:gd name="connsiteY73" fmla="*/ 769938 h 1075928"/>
                <a:gd name="connsiteX74" fmla="*/ 6350 w 1608138"/>
                <a:gd name="connsiteY74" fmla="*/ 700088 h 1075928"/>
                <a:gd name="connsiteX75" fmla="*/ 0 w 1608138"/>
                <a:gd name="connsiteY75" fmla="*/ 628650 h 1075928"/>
                <a:gd name="connsiteX76" fmla="*/ 0 w 1608138"/>
                <a:gd name="connsiteY76" fmla="*/ 554038 h 1075928"/>
                <a:gd name="connsiteX77" fmla="*/ 9525 w 1608138"/>
                <a:gd name="connsiteY77" fmla="*/ 487363 h 1075928"/>
                <a:gd name="connsiteX78" fmla="*/ 23813 w 1608138"/>
                <a:gd name="connsiteY78" fmla="*/ 423863 h 1075928"/>
                <a:gd name="connsiteX79" fmla="*/ 52388 w 1608138"/>
                <a:gd name="connsiteY79" fmla="*/ 342900 h 1075928"/>
                <a:gd name="connsiteX80" fmla="*/ 95250 w 1608138"/>
                <a:gd name="connsiteY80" fmla="*/ 271463 h 1075928"/>
                <a:gd name="connsiteX81" fmla="*/ 144463 w 1608138"/>
                <a:gd name="connsiteY81" fmla="*/ 204788 h 1075928"/>
                <a:gd name="connsiteX82" fmla="*/ 204788 w 1608138"/>
                <a:gd name="connsiteY82" fmla="*/ 146050 h 1075928"/>
                <a:gd name="connsiteX83" fmla="*/ 271463 w 1608138"/>
                <a:gd name="connsiteY83" fmla="*/ 96838 h 1075928"/>
                <a:gd name="connsiteX84" fmla="*/ 346075 w 1608138"/>
                <a:gd name="connsiteY84" fmla="*/ 63500 h 1075928"/>
                <a:gd name="connsiteX85" fmla="*/ 395288 w 1608138"/>
                <a:gd name="connsiteY85" fmla="*/ 49213 h 1075928"/>
                <a:gd name="connsiteX86" fmla="*/ 447675 w 1608138"/>
                <a:gd name="connsiteY86" fmla="*/ 36513 h 1075928"/>
                <a:gd name="connsiteX87" fmla="*/ 500063 w 1608138"/>
                <a:gd name="connsiteY87" fmla="*/ 28575 h 1075928"/>
                <a:gd name="connsiteX88" fmla="*/ 549275 w 1608138"/>
                <a:gd name="connsiteY88" fmla="*/ 17463 h 1075928"/>
                <a:gd name="connsiteX89" fmla="*/ 595313 w 1608138"/>
                <a:gd name="connsiteY89" fmla="*/ 0 h 10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08138" h="1075928">
                  <a:moveTo>
                    <a:pt x="1012825" y="4763"/>
                  </a:moveTo>
                  <a:lnTo>
                    <a:pt x="1062038" y="4763"/>
                  </a:lnTo>
                  <a:lnTo>
                    <a:pt x="1108075" y="17463"/>
                  </a:lnTo>
                  <a:lnTo>
                    <a:pt x="1157288" y="36513"/>
                  </a:lnTo>
                  <a:lnTo>
                    <a:pt x="1201738" y="57150"/>
                  </a:lnTo>
                  <a:lnTo>
                    <a:pt x="1241425" y="74613"/>
                  </a:lnTo>
                  <a:lnTo>
                    <a:pt x="1301750" y="106363"/>
                  </a:lnTo>
                  <a:lnTo>
                    <a:pt x="1365250" y="149225"/>
                  </a:lnTo>
                  <a:lnTo>
                    <a:pt x="1423988" y="198438"/>
                  </a:lnTo>
                  <a:lnTo>
                    <a:pt x="1474788" y="258763"/>
                  </a:lnTo>
                  <a:lnTo>
                    <a:pt x="1520826" y="328613"/>
                  </a:lnTo>
                  <a:lnTo>
                    <a:pt x="1558926" y="406400"/>
                  </a:lnTo>
                  <a:lnTo>
                    <a:pt x="1587501" y="490538"/>
                  </a:lnTo>
                  <a:lnTo>
                    <a:pt x="1604963" y="579438"/>
                  </a:lnTo>
                  <a:lnTo>
                    <a:pt x="1608138" y="677863"/>
                  </a:lnTo>
                  <a:lnTo>
                    <a:pt x="1597026" y="779463"/>
                  </a:lnTo>
                  <a:lnTo>
                    <a:pt x="1576388" y="865188"/>
                  </a:lnTo>
                  <a:lnTo>
                    <a:pt x="1547813" y="942975"/>
                  </a:lnTo>
                  <a:lnTo>
                    <a:pt x="1516063" y="1017588"/>
                  </a:lnTo>
                  <a:lnTo>
                    <a:pt x="1486893" y="1075928"/>
                  </a:lnTo>
                  <a:lnTo>
                    <a:pt x="1381632" y="1075928"/>
                  </a:lnTo>
                  <a:lnTo>
                    <a:pt x="1495426" y="830263"/>
                  </a:lnTo>
                  <a:lnTo>
                    <a:pt x="1506538" y="762000"/>
                  </a:lnTo>
                  <a:lnTo>
                    <a:pt x="1509713" y="685800"/>
                  </a:lnTo>
                  <a:lnTo>
                    <a:pt x="1506538" y="608013"/>
                  </a:lnTo>
                  <a:lnTo>
                    <a:pt x="1495426" y="536575"/>
                  </a:lnTo>
                  <a:lnTo>
                    <a:pt x="1477963" y="466725"/>
                  </a:lnTo>
                  <a:lnTo>
                    <a:pt x="1457326" y="403225"/>
                  </a:lnTo>
                  <a:lnTo>
                    <a:pt x="1431926" y="354013"/>
                  </a:lnTo>
                  <a:lnTo>
                    <a:pt x="1389063" y="296863"/>
                  </a:lnTo>
                  <a:lnTo>
                    <a:pt x="1336675" y="239713"/>
                  </a:lnTo>
                  <a:lnTo>
                    <a:pt x="1273175" y="190500"/>
                  </a:lnTo>
                  <a:lnTo>
                    <a:pt x="1201738" y="149225"/>
                  </a:lnTo>
                  <a:lnTo>
                    <a:pt x="1125538" y="127000"/>
                  </a:lnTo>
                  <a:lnTo>
                    <a:pt x="1096963" y="123825"/>
                  </a:lnTo>
                  <a:lnTo>
                    <a:pt x="1071563" y="131763"/>
                  </a:lnTo>
                  <a:lnTo>
                    <a:pt x="1042988" y="138113"/>
                  </a:lnTo>
                  <a:lnTo>
                    <a:pt x="1012825" y="146050"/>
                  </a:lnTo>
                  <a:lnTo>
                    <a:pt x="981075" y="144463"/>
                  </a:lnTo>
                  <a:lnTo>
                    <a:pt x="966788" y="127000"/>
                  </a:lnTo>
                  <a:lnTo>
                    <a:pt x="958850" y="100013"/>
                  </a:lnTo>
                  <a:lnTo>
                    <a:pt x="955675" y="71438"/>
                  </a:lnTo>
                  <a:lnTo>
                    <a:pt x="962025" y="42863"/>
                  </a:lnTo>
                  <a:cubicBezTo>
                    <a:pt x="968676" y="19878"/>
                    <a:pt x="973268" y="9235"/>
                    <a:pt x="1012825" y="4763"/>
                  </a:cubicBezTo>
                  <a:close/>
                  <a:moveTo>
                    <a:pt x="595313" y="0"/>
                  </a:moveTo>
                  <a:lnTo>
                    <a:pt x="638177" y="4762"/>
                  </a:lnTo>
                  <a:cubicBezTo>
                    <a:pt x="650876" y="21166"/>
                    <a:pt x="663578" y="17002"/>
                    <a:pt x="676275" y="53975"/>
                  </a:cubicBezTo>
                  <a:cubicBezTo>
                    <a:pt x="678127" y="76200"/>
                    <a:pt x="679649" y="118123"/>
                    <a:pt x="649288" y="138113"/>
                  </a:cubicBezTo>
                  <a:lnTo>
                    <a:pt x="617538" y="149225"/>
                  </a:lnTo>
                  <a:lnTo>
                    <a:pt x="585788" y="149225"/>
                  </a:lnTo>
                  <a:lnTo>
                    <a:pt x="550863" y="141288"/>
                  </a:lnTo>
                  <a:lnTo>
                    <a:pt x="517525" y="131763"/>
                  </a:lnTo>
                  <a:lnTo>
                    <a:pt x="479425" y="128588"/>
                  </a:lnTo>
                  <a:lnTo>
                    <a:pt x="441325" y="131763"/>
                  </a:lnTo>
                  <a:lnTo>
                    <a:pt x="360363" y="158750"/>
                  </a:lnTo>
                  <a:lnTo>
                    <a:pt x="292100" y="198438"/>
                  </a:lnTo>
                  <a:lnTo>
                    <a:pt x="231775" y="250825"/>
                  </a:lnTo>
                  <a:lnTo>
                    <a:pt x="182563" y="307975"/>
                  </a:lnTo>
                  <a:lnTo>
                    <a:pt x="141288" y="377825"/>
                  </a:lnTo>
                  <a:lnTo>
                    <a:pt x="109538" y="455613"/>
                  </a:lnTo>
                  <a:lnTo>
                    <a:pt x="98425" y="512763"/>
                  </a:lnTo>
                  <a:lnTo>
                    <a:pt x="92075" y="576263"/>
                  </a:lnTo>
                  <a:lnTo>
                    <a:pt x="95250" y="642938"/>
                  </a:lnTo>
                  <a:lnTo>
                    <a:pt x="101600" y="709613"/>
                  </a:lnTo>
                  <a:lnTo>
                    <a:pt x="109538" y="773113"/>
                  </a:lnTo>
                  <a:lnTo>
                    <a:pt x="123825" y="825500"/>
                  </a:lnTo>
                  <a:lnTo>
                    <a:pt x="161925" y="928688"/>
                  </a:lnTo>
                  <a:lnTo>
                    <a:pt x="207963" y="1030288"/>
                  </a:lnTo>
                  <a:lnTo>
                    <a:pt x="230783" y="1075928"/>
                  </a:lnTo>
                  <a:lnTo>
                    <a:pt x="119823" y="1075928"/>
                  </a:lnTo>
                  <a:lnTo>
                    <a:pt x="101600" y="1038225"/>
                  </a:lnTo>
                  <a:lnTo>
                    <a:pt x="60325" y="938213"/>
                  </a:lnTo>
                  <a:lnTo>
                    <a:pt x="28575" y="830263"/>
                  </a:lnTo>
                  <a:lnTo>
                    <a:pt x="14288" y="769938"/>
                  </a:lnTo>
                  <a:lnTo>
                    <a:pt x="6350" y="700088"/>
                  </a:lnTo>
                  <a:lnTo>
                    <a:pt x="0" y="628650"/>
                  </a:lnTo>
                  <a:lnTo>
                    <a:pt x="0" y="554038"/>
                  </a:lnTo>
                  <a:lnTo>
                    <a:pt x="9525" y="487363"/>
                  </a:lnTo>
                  <a:lnTo>
                    <a:pt x="23813" y="423863"/>
                  </a:lnTo>
                  <a:lnTo>
                    <a:pt x="52388" y="342900"/>
                  </a:lnTo>
                  <a:lnTo>
                    <a:pt x="95250" y="271463"/>
                  </a:lnTo>
                  <a:lnTo>
                    <a:pt x="144463" y="204788"/>
                  </a:lnTo>
                  <a:lnTo>
                    <a:pt x="204788" y="146050"/>
                  </a:lnTo>
                  <a:lnTo>
                    <a:pt x="271463" y="96838"/>
                  </a:lnTo>
                  <a:lnTo>
                    <a:pt x="346075" y="63500"/>
                  </a:lnTo>
                  <a:lnTo>
                    <a:pt x="395288" y="49213"/>
                  </a:lnTo>
                  <a:lnTo>
                    <a:pt x="447675" y="36513"/>
                  </a:lnTo>
                  <a:lnTo>
                    <a:pt x="500063" y="28575"/>
                  </a:lnTo>
                  <a:lnTo>
                    <a:pt x="549275" y="17463"/>
                  </a:lnTo>
                  <a:lnTo>
                    <a:pt x="595313"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ko-KR" altLang="en-US" dirty="0">
                <a:latin typeface="Arial" pitchFamily="34" charset="0"/>
                <a:cs typeface="Arial" pitchFamily="34" charset="0"/>
              </a:endParaRPr>
            </a:p>
          </p:txBody>
        </p:sp>
        <p:sp>
          <p:nvSpPr>
            <p:cNvPr id="14" name="Rectangle 13">
              <a:extLst>
                <a:ext uri="{FF2B5EF4-FFF2-40B4-BE49-F238E27FC236}">
                  <a16:creationId xmlns:a16="http://schemas.microsoft.com/office/drawing/2014/main" id="{7B562376-4534-4AC8-B5F3-1CCDF3489370}"/>
                </a:ext>
              </a:extLst>
            </p:cNvPr>
            <p:cNvSpPr/>
            <p:nvPr/>
          </p:nvSpPr>
          <p:spPr>
            <a:xfrm>
              <a:off x="-7366" y="3374070"/>
              <a:ext cx="1318846" cy="1223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Graphic 1">
            <a:extLst>
              <a:ext uri="{FF2B5EF4-FFF2-40B4-BE49-F238E27FC236}">
                <a16:creationId xmlns:a16="http://schemas.microsoft.com/office/drawing/2014/main" id="{709AA23E-ED76-4145-A236-499C363391D1}"/>
              </a:ext>
            </a:extLst>
          </p:cNvPr>
          <p:cNvSpPr/>
          <p:nvPr/>
        </p:nvSpPr>
        <p:spPr>
          <a:xfrm>
            <a:off x="3882860" y="2074179"/>
            <a:ext cx="2803068" cy="2228282"/>
          </a:xfrm>
          <a:custGeom>
            <a:avLst/>
            <a:gdLst>
              <a:gd name="connsiteX0" fmla="*/ 2900363 w 3390900"/>
              <a:gd name="connsiteY0" fmla="*/ 1265873 h 2695575"/>
              <a:gd name="connsiteX1" fmla="*/ 2855595 w 3390900"/>
              <a:gd name="connsiteY1" fmla="*/ 1234440 h 2695575"/>
              <a:gd name="connsiteX2" fmla="*/ 2813685 w 3390900"/>
              <a:gd name="connsiteY2" fmla="*/ 1269683 h 2695575"/>
              <a:gd name="connsiteX3" fmla="*/ 2707005 w 3390900"/>
              <a:gd name="connsiteY3" fmla="*/ 1832610 h 2695575"/>
              <a:gd name="connsiteX4" fmla="*/ 2597468 w 3390900"/>
              <a:gd name="connsiteY4" fmla="*/ 628650 h 2695575"/>
              <a:gd name="connsiteX5" fmla="*/ 2552700 w 3390900"/>
              <a:gd name="connsiteY5" fmla="*/ 589598 h 2695575"/>
              <a:gd name="connsiteX6" fmla="*/ 2507933 w 3390900"/>
              <a:gd name="connsiteY6" fmla="*/ 628650 h 2695575"/>
              <a:gd name="connsiteX7" fmla="*/ 2333625 w 3390900"/>
              <a:gd name="connsiteY7" fmla="*/ 1626870 h 2695575"/>
              <a:gd name="connsiteX8" fmla="*/ 1795463 w 3390900"/>
              <a:gd name="connsiteY8" fmla="*/ 1626870 h 2695575"/>
              <a:gd name="connsiteX9" fmla="*/ 1660208 w 3390900"/>
              <a:gd name="connsiteY9" fmla="*/ 1047750 h 2695575"/>
              <a:gd name="connsiteX10" fmla="*/ 1617345 w 3390900"/>
              <a:gd name="connsiteY10" fmla="*/ 1013460 h 2695575"/>
              <a:gd name="connsiteX11" fmla="*/ 1574483 w 3390900"/>
              <a:gd name="connsiteY11" fmla="*/ 1047750 h 2695575"/>
              <a:gd name="connsiteX12" fmla="*/ 1479233 w 3390900"/>
              <a:gd name="connsiteY12" fmla="*/ 1475423 h 2695575"/>
              <a:gd name="connsiteX13" fmla="*/ 1363028 w 3390900"/>
              <a:gd name="connsiteY13" fmla="*/ 40958 h 2695575"/>
              <a:gd name="connsiteX14" fmla="*/ 1319213 w 3390900"/>
              <a:gd name="connsiteY14" fmla="*/ 0 h 2695575"/>
              <a:gd name="connsiteX15" fmla="*/ 1274445 w 3390900"/>
              <a:gd name="connsiteY15" fmla="*/ 41910 h 2695575"/>
              <a:gd name="connsiteX16" fmla="*/ 1102043 w 3390900"/>
              <a:gd name="connsiteY16" fmla="*/ 2458403 h 2695575"/>
              <a:gd name="connsiteX17" fmla="*/ 992505 w 3390900"/>
              <a:gd name="connsiteY17" fmla="*/ 1335405 h 2695575"/>
              <a:gd name="connsiteX18" fmla="*/ 954405 w 3390900"/>
              <a:gd name="connsiteY18" fmla="*/ 1294448 h 2695575"/>
              <a:gd name="connsiteX19" fmla="*/ 907733 w 3390900"/>
              <a:gd name="connsiteY19" fmla="*/ 1323975 h 2695575"/>
              <a:gd name="connsiteX20" fmla="*/ 797243 w 3390900"/>
              <a:gd name="connsiteY20" fmla="*/ 1624013 h 2695575"/>
              <a:gd name="connsiteX21" fmla="*/ 44768 w 3390900"/>
              <a:gd name="connsiteY21" fmla="*/ 1624013 h 2695575"/>
              <a:gd name="connsiteX22" fmla="*/ 0 w 3390900"/>
              <a:gd name="connsiteY22" fmla="*/ 1668780 h 2695575"/>
              <a:gd name="connsiteX23" fmla="*/ 44768 w 3390900"/>
              <a:gd name="connsiteY23" fmla="*/ 1713548 h 2695575"/>
              <a:gd name="connsiteX24" fmla="*/ 805815 w 3390900"/>
              <a:gd name="connsiteY24" fmla="*/ 1712595 h 2695575"/>
              <a:gd name="connsiteX25" fmla="*/ 878205 w 3390900"/>
              <a:gd name="connsiteY25" fmla="*/ 1662113 h 2695575"/>
              <a:gd name="connsiteX26" fmla="*/ 922973 w 3390900"/>
              <a:gd name="connsiteY26" fmla="*/ 1541145 h 2695575"/>
              <a:gd name="connsiteX27" fmla="*/ 1028700 w 3390900"/>
              <a:gd name="connsiteY27" fmla="*/ 2635568 h 2695575"/>
              <a:gd name="connsiteX28" fmla="*/ 1100138 w 3390900"/>
              <a:gd name="connsiteY28" fmla="*/ 2704148 h 2695575"/>
              <a:gd name="connsiteX29" fmla="*/ 1104900 w 3390900"/>
              <a:gd name="connsiteY29" fmla="*/ 2704148 h 2695575"/>
              <a:gd name="connsiteX30" fmla="*/ 1154430 w 3390900"/>
              <a:gd name="connsiteY30" fmla="*/ 2685098 h 2695575"/>
              <a:gd name="connsiteX31" fmla="*/ 1180148 w 3390900"/>
              <a:gd name="connsiteY31" fmla="*/ 2632710 h 2695575"/>
              <a:gd name="connsiteX32" fmla="*/ 1326833 w 3390900"/>
              <a:gd name="connsiteY32" fmla="*/ 537210 h 2695575"/>
              <a:gd name="connsiteX33" fmla="*/ 1403985 w 3390900"/>
              <a:gd name="connsiteY33" fmla="*/ 1604963 h 2695575"/>
              <a:gd name="connsiteX34" fmla="*/ 1458278 w 3390900"/>
              <a:gd name="connsiteY34" fmla="*/ 1668780 h 2695575"/>
              <a:gd name="connsiteX35" fmla="*/ 1542098 w 3390900"/>
              <a:gd name="connsiteY35" fmla="*/ 1615440 h 2695575"/>
              <a:gd name="connsiteX36" fmla="*/ 1622108 w 3390900"/>
              <a:gd name="connsiteY36" fmla="*/ 1254443 h 2695575"/>
              <a:gd name="connsiteX37" fmla="*/ 1716405 w 3390900"/>
              <a:gd name="connsiteY37" fmla="*/ 1659255 h 2695575"/>
              <a:gd name="connsiteX38" fmla="*/ 1784033 w 3390900"/>
              <a:gd name="connsiteY38" fmla="*/ 1712595 h 2695575"/>
              <a:gd name="connsiteX39" fmla="*/ 2356485 w 3390900"/>
              <a:gd name="connsiteY39" fmla="*/ 1712595 h 2695575"/>
              <a:gd name="connsiteX40" fmla="*/ 2425065 w 3390900"/>
              <a:gd name="connsiteY40" fmla="*/ 1652588 h 2695575"/>
              <a:gd name="connsiteX41" fmla="*/ 2555558 w 3390900"/>
              <a:gd name="connsiteY41" fmla="*/ 879158 h 2695575"/>
              <a:gd name="connsiteX42" fmla="*/ 2640330 w 3390900"/>
              <a:gd name="connsiteY42" fmla="*/ 1994535 h 2695575"/>
              <a:gd name="connsiteX43" fmla="*/ 2693670 w 3390900"/>
              <a:gd name="connsiteY43" fmla="*/ 2051685 h 2695575"/>
              <a:gd name="connsiteX44" fmla="*/ 2769870 w 3390900"/>
              <a:gd name="connsiteY44" fmla="*/ 1999298 h 2695575"/>
              <a:gd name="connsiteX45" fmla="*/ 2871788 w 3390900"/>
              <a:gd name="connsiteY45" fmla="*/ 1464945 h 2695575"/>
              <a:gd name="connsiteX46" fmla="*/ 2927985 w 3390900"/>
              <a:gd name="connsiteY46" fmla="*/ 1656398 h 2695575"/>
              <a:gd name="connsiteX47" fmla="*/ 2989898 w 3390900"/>
              <a:gd name="connsiteY47" fmla="*/ 1702118 h 2695575"/>
              <a:gd name="connsiteX48" fmla="*/ 3398520 w 3390900"/>
              <a:gd name="connsiteY48" fmla="*/ 1702118 h 2695575"/>
              <a:gd name="connsiteX49" fmla="*/ 3398520 w 3390900"/>
              <a:gd name="connsiteY49" fmla="*/ 1615440 h 2695575"/>
              <a:gd name="connsiteX50" fmla="*/ 3005138 w 3390900"/>
              <a:gd name="connsiteY50" fmla="*/ 1615440 h 2695575"/>
              <a:gd name="connsiteX51" fmla="*/ 2900363 w 3390900"/>
              <a:gd name="connsiteY51" fmla="*/ 1265873 h 269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90900" h="2695575">
                <a:moveTo>
                  <a:pt x="2900363" y="1265873"/>
                </a:moveTo>
                <a:cubicBezTo>
                  <a:pt x="2895600" y="1246823"/>
                  <a:pt x="2877503" y="1232535"/>
                  <a:pt x="2855595" y="1234440"/>
                </a:cubicBezTo>
                <a:cubicBezTo>
                  <a:pt x="2835593" y="1234440"/>
                  <a:pt x="2817495" y="1249680"/>
                  <a:pt x="2813685" y="1269683"/>
                </a:cubicBezTo>
                <a:lnTo>
                  <a:pt x="2707005" y="1832610"/>
                </a:lnTo>
                <a:lnTo>
                  <a:pt x="2597468" y="628650"/>
                </a:lnTo>
                <a:cubicBezTo>
                  <a:pt x="2594610" y="605790"/>
                  <a:pt x="2575560" y="589598"/>
                  <a:pt x="2552700" y="589598"/>
                </a:cubicBezTo>
                <a:cubicBezTo>
                  <a:pt x="2529840" y="589598"/>
                  <a:pt x="2510790" y="605790"/>
                  <a:pt x="2507933" y="628650"/>
                </a:cubicBezTo>
                <a:lnTo>
                  <a:pt x="2333625" y="1626870"/>
                </a:lnTo>
                <a:lnTo>
                  <a:pt x="1795463" y="1626870"/>
                </a:lnTo>
                <a:lnTo>
                  <a:pt x="1660208" y="1047750"/>
                </a:lnTo>
                <a:cubicBezTo>
                  <a:pt x="1655445" y="1027748"/>
                  <a:pt x="1637348" y="1013460"/>
                  <a:pt x="1617345" y="1013460"/>
                </a:cubicBezTo>
                <a:cubicBezTo>
                  <a:pt x="1597343" y="1013460"/>
                  <a:pt x="1579245" y="1027748"/>
                  <a:pt x="1574483" y="1047750"/>
                </a:cubicBezTo>
                <a:lnTo>
                  <a:pt x="1479233" y="1475423"/>
                </a:lnTo>
                <a:lnTo>
                  <a:pt x="1363028" y="40958"/>
                </a:lnTo>
                <a:cubicBezTo>
                  <a:pt x="1362075" y="18098"/>
                  <a:pt x="1342073" y="0"/>
                  <a:pt x="1319213" y="0"/>
                </a:cubicBezTo>
                <a:cubicBezTo>
                  <a:pt x="1295400" y="0"/>
                  <a:pt x="1276350" y="19050"/>
                  <a:pt x="1274445" y="41910"/>
                </a:cubicBezTo>
                <a:lnTo>
                  <a:pt x="1102043" y="2458403"/>
                </a:lnTo>
                <a:lnTo>
                  <a:pt x="992505" y="1335405"/>
                </a:lnTo>
                <a:cubicBezTo>
                  <a:pt x="991553" y="1313498"/>
                  <a:pt x="974408" y="1297305"/>
                  <a:pt x="954405" y="1294448"/>
                </a:cubicBezTo>
                <a:cubicBezTo>
                  <a:pt x="934403" y="1291590"/>
                  <a:pt x="915353" y="1304925"/>
                  <a:pt x="907733" y="1323975"/>
                </a:cubicBezTo>
                <a:lnTo>
                  <a:pt x="797243" y="1624013"/>
                </a:lnTo>
                <a:lnTo>
                  <a:pt x="44768" y="1624013"/>
                </a:lnTo>
                <a:cubicBezTo>
                  <a:pt x="20955" y="1624013"/>
                  <a:pt x="0" y="1644015"/>
                  <a:pt x="0" y="1668780"/>
                </a:cubicBezTo>
                <a:cubicBezTo>
                  <a:pt x="0" y="1692593"/>
                  <a:pt x="20003" y="1713548"/>
                  <a:pt x="44768" y="1713548"/>
                </a:cubicBezTo>
                <a:lnTo>
                  <a:pt x="805815" y="1712595"/>
                </a:lnTo>
                <a:cubicBezTo>
                  <a:pt x="837248" y="1712595"/>
                  <a:pt x="866775" y="1692593"/>
                  <a:pt x="878205" y="1662113"/>
                </a:cubicBezTo>
                <a:lnTo>
                  <a:pt x="922973" y="1541145"/>
                </a:lnTo>
                <a:lnTo>
                  <a:pt x="1028700" y="2635568"/>
                </a:lnTo>
                <a:cubicBezTo>
                  <a:pt x="1032510" y="2672715"/>
                  <a:pt x="1062990" y="2701290"/>
                  <a:pt x="1100138" y="2704148"/>
                </a:cubicBezTo>
                <a:cubicBezTo>
                  <a:pt x="1101090" y="2704148"/>
                  <a:pt x="1103948" y="2704148"/>
                  <a:pt x="1104900" y="2704148"/>
                </a:cubicBezTo>
                <a:cubicBezTo>
                  <a:pt x="1122998" y="2704148"/>
                  <a:pt x="1140143" y="2697480"/>
                  <a:pt x="1154430" y="2685098"/>
                </a:cubicBezTo>
                <a:cubicBezTo>
                  <a:pt x="1169670" y="2670810"/>
                  <a:pt x="1178243" y="2653665"/>
                  <a:pt x="1180148" y="2632710"/>
                </a:cubicBezTo>
                <a:lnTo>
                  <a:pt x="1326833" y="537210"/>
                </a:lnTo>
                <a:lnTo>
                  <a:pt x="1403985" y="1604963"/>
                </a:lnTo>
                <a:cubicBezTo>
                  <a:pt x="1406843" y="1635443"/>
                  <a:pt x="1427798" y="1662113"/>
                  <a:pt x="1458278" y="1668780"/>
                </a:cubicBezTo>
                <a:cubicBezTo>
                  <a:pt x="1496378" y="1677353"/>
                  <a:pt x="1533525" y="1653540"/>
                  <a:pt x="1542098" y="1615440"/>
                </a:cubicBezTo>
                <a:lnTo>
                  <a:pt x="1622108" y="1254443"/>
                </a:lnTo>
                <a:lnTo>
                  <a:pt x="1716405" y="1659255"/>
                </a:lnTo>
                <a:cubicBezTo>
                  <a:pt x="1724025" y="1690688"/>
                  <a:pt x="1751648" y="1712595"/>
                  <a:pt x="1784033" y="1712595"/>
                </a:cubicBezTo>
                <a:lnTo>
                  <a:pt x="2356485" y="1712595"/>
                </a:lnTo>
                <a:cubicBezTo>
                  <a:pt x="2391728" y="1712595"/>
                  <a:pt x="2421255" y="1686878"/>
                  <a:pt x="2425065" y="1652588"/>
                </a:cubicBezTo>
                <a:lnTo>
                  <a:pt x="2555558" y="879158"/>
                </a:lnTo>
                <a:lnTo>
                  <a:pt x="2640330" y="1994535"/>
                </a:lnTo>
                <a:cubicBezTo>
                  <a:pt x="2644140" y="2024063"/>
                  <a:pt x="2666048" y="2046923"/>
                  <a:pt x="2693670" y="2051685"/>
                </a:cubicBezTo>
                <a:cubicBezTo>
                  <a:pt x="2728913" y="2058353"/>
                  <a:pt x="2763203" y="2035493"/>
                  <a:pt x="2769870" y="1999298"/>
                </a:cubicBezTo>
                <a:lnTo>
                  <a:pt x="2871788" y="1464945"/>
                </a:lnTo>
                <a:lnTo>
                  <a:pt x="2927985" y="1656398"/>
                </a:lnTo>
                <a:cubicBezTo>
                  <a:pt x="2936558" y="1683068"/>
                  <a:pt x="2962275" y="1702118"/>
                  <a:pt x="2989898" y="1702118"/>
                </a:cubicBezTo>
                <a:lnTo>
                  <a:pt x="3398520" y="1702118"/>
                </a:lnTo>
                <a:lnTo>
                  <a:pt x="3398520" y="1615440"/>
                </a:lnTo>
                <a:lnTo>
                  <a:pt x="3005138" y="1615440"/>
                </a:lnTo>
                <a:lnTo>
                  <a:pt x="2900363" y="1265873"/>
                </a:lnTo>
                <a:close/>
              </a:path>
            </a:pathLst>
          </a:custGeom>
          <a:solidFill>
            <a:schemeClr val="accent2">
              <a:lumMod val="75000"/>
            </a:schemeClr>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AA68B72-1094-4144-9006-189612CA7367}"/>
              </a:ext>
            </a:extLst>
          </p:cNvPr>
          <p:cNvSpPr/>
          <p:nvPr/>
        </p:nvSpPr>
        <p:spPr>
          <a:xfrm>
            <a:off x="10497284" y="2074179"/>
            <a:ext cx="1711808" cy="2235369"/>
          </a:xfrm>
          <a:custGeom>
            <a:avLst/>
            <a:gdLst>
              <a:gd name="connsiteX0" fmla="*/ 1090520 w 1711808"/>
              <a:gd name="connsiteY0" fmla="*/ 0 h 2235369"/>
              <a:gd name="connsiteX1" fmla="*/ 1126739 w 1711808"/>
              <a:gd name="connsiteY1" fmla="*/ 33858 h 2235369"/>
              <a:gd name="connsiteX2" fmla="*/ 1222800 w 1711808"/>
              <a:gd name="connsiteY2" fmla="*/ 1219650 h 2235369"/>
              <a:gd name="connsiteX3" fmla="*/ 1301537 w 1711808"/>
              <a:gd name="connsiteY3" fmla="*/ 866117 h 2235369"/>
              <a:gd name="connsiteX4" fmla="*/ 1336969 w 1711808"/>
              <a:gd name="connsiteY4" fmla="*/ 837771 h 2235369"/>
              <a:gd name="connsiteX5" fmla="*/ 1372401 w 1711808"/>
              <a:gd name="connsiteY5" fmla="*/ 866117 h 2235369"/>
              <a:gd name="connsiteX6" fmla="*/ 1484209 w 1711808"/>
              <a:gd name="connsiteY6" fmla="*/ 1344843 h 2235369"/>
              <a:gd name="connsiteX7" fmla="*/ 1711808 w 1711808"/>
              <a:gd name="connsiteY7" fmla="*/ 1344843 h 2235369"/>
              <a:gd name="connsiteX8" fmla="*/ 1711808 w 1711808"/>
              <a:gd name="connsiteY8" fmla="*/ 1415707 h 2235369"/>
              <a:gd name="connsiteX9" fmla="*/ 1474761 w 1711808"/>
              <a:gd name="connsiteY9" fmla="*/ 1415707 h 2235369"/>
              <a:gd name="connsiteX10" fmla="*/ 1418856 w 1711808"/>
              <a:gd name="connsiteY10" fmla="*/ 1371614 h 2235369"/>
              <a:gd name="connsiteX11" fmla="*/ 1340906 w 1711808"/>
              <a:gd name="connsiteY11" fmla="*/ 1036978 h 2235369"/>
              <a:gd name="connsiteX12" fmla="*/ 1274766 w 1711808"/>
              <a:gd name="connsiteY12" fmla="*/ 1335395 h 2235369"/>
              <a:gd name="connsiteX13" fmla="*/ 1205477 w 1711808"/>
              <a:gd name="connsiteY13" fmla="*/ 1379488 h 2235369"/>
              <a:gd name="connsiteX14" fmla="*/ 1160596 w 1711808"/>
              <a:gd name="connsiteY14" fmla="*/ 1326734 h 2235369"/>
              <a:gd name="connsiteX15" fmla="*/ 1096819 w 1711808"/>
              <a:gd name="connsiteY15" fmla="*/ 444082 h 2235369"/>
              <a:gd name="connsiteX16" fmla="*/ 975563 w 1711808"/>
              <a:gd name="connsiteY16" fmla="*/ 2176315 h 2235369"/>
              <a:gd name="connsiteX17" fmla="*/ 954303 w 1711808"/>
              <a:gd name="connsiteY17" fmla="*/ 2219621 h 2235369"/>
              <a:gd name="connsiteX18" fmla="*/ 913359 w 1711808"/>
              <a:gd name="connsiteY18" fmla="*/ 2235369 h 2235369"/>
              <a:gd name="connsiteX19" fmla="*/ 909423 w 1711808"/>
              <a:gd name="connsiteY19" fmla="*/ 2235369 h 2235369"/>
              <a:gd name="connsiteX20" fmla="*/ 850369 w 1711808"/>
              <a:gd name="connsiteY20" fmla="*/ 2178678 h 2235369"/>
              <a:gd name="connsiteX21" fmla="*/ 762970 w 1711808"/>
              <a:gd name="connsiteY21" fmla="*/ 1273979 h 2235369"/>
              <a:gd name="connsiteX22" fmla="*/ 725963 w 1711808"/>
              <a:gd name="connsiteY22" fmla="*/ 1373977 h 2235369"/>
              <a:gd name="connsiteX23" fmla="*/ 666122 w 1711808"/>
              <a:gd name="connsiteY23" fmla="*/ 1415707 h 2235369"/>
              <a:gd name="connsiteX24" fmla="*/ 37007 w 1711808"/>
              <a:gd name="connsiteY24" fmla="*/ 1416495 h 2235369"/>
              <a:gd name="connsiteX25" fmla="*/ 0 w 1711808"/>
              <a:gd name="connsiteY25" fmla="*/ 1379488 h 2235369"/>
              <a:gd name="connsiteX26" fmla="*/ 37007 w 1711808"/>
              <a:gd name="connsiteY26" fmla="*/ 1342481 h 2235369"/>
              <a:gd name="connsiteX27" fmla="*/ 659036 w 1711808"/>
              <a:gd name="connsiteY27" fmla="*/ 1342481 h 2235369"/>
              <a:gd name="connsiteX28" fmla="*/ 750372 w 1711808"/>
              <a:gd name="connsiteY28" fmla="*/ 1094457 h 2235369"/>
              <a:gd name="connsiteX29" fmla="*/ 788953 w 1711808"/>
              <a:gd name="connsiteY29" fmla="*/ 1070048 h 2235369"/>
              <a:gd name="connsiteX30" fmla="*/ 820449 w 1711808"/>
              <a:gd name="connsiteY30" fmla="*/ 1103905 h 2235369"/>
              <a:gd name="connsiteX31" fmla="*/ 910998 w 1711808"/>
              <a:gd name="connsiteY31" fmla="*/ 2032225 h 2235369"/>
              <a:gd name="connsiteX32" fmla="*/ 1053513 w 1711808"/>
              <a:gd name="connsiteY32" fmla="*/ 34645 h 2235369"/>
              <a:gd name="connsiteX33" fmla="*/ 1090520 w 1711808"/>
              <a:gd name="connsiteY33" fmla="*/ 0 h 223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1808" h="2235369">
                <a:moveTo>
                  <a:pt x="1090520" y="0"/>
                </a:moveTo>
                <a:cubicBezTo>
                  <a:pt x="1109417" y="0"/>
                  <a:pt x="1125952" y="14961"/>
                  <a:pt x="1126739" y="33858"/>
                </a:cubicBezTo>
                <a:lnTo>
                  <a:pt x="1222800" y="1219650"/>
                </a:lnTo>
                <a:lnTo>
                  <a:pt x="1301537" y="866117"/>
                </a:lnTo>
                <a:cubicBezTo>
                  <a:pt x="1305474" y="849582"/>
                  <a:pt x="1320434" y="837771"/>
                  <a:pt x="1336969" y="837771"/>
                </a:cubicBezTo>
                <a:cubicBezTo>
                  <a:pt x="1353504" y="837771"/>
                  <a:pt x="1368464" y="849582"/>
                  <a:pt x="1372401" y="866117"/>
                </a:cubicBezTo>
                <a:lnTo>
                  <a:pt x="1484209" y="1344843"/>
                </a:lnTo>
                <a:lnTo>
                  <a:pt x="1711808" y="1344843"/>
                </a:lnTo>
                <a:lnTo>
                  <a:pt x="1711808" y="1415707"/>
                </a:lnTo>
                <a:lnTo>
                  <a:pt x="1474761" y="1415707"/>
                </a:lnTo>
                <a:cubicBezTo>
                  <a:pt x="1447990" y="1415707"/>
                  <a:pt x="1425155" y="1397598"/>
                  <a:pt x="1418856" y="1371614"/>
                </a:cubicBezTo>
                <a:lnTo>
                  <a:pt x="1340906" y="1036978"/>
                </a:lnTo>
                <a:lnTo>
                  <a:pt x="1274766" y="1335395"/>
                </a:lnTo>
                <a:cubicBezTo>
                  <a:pt x="1267680" y="1366890"/>
                  <a:pt x="1236972" y="1386575"/>
                  <a:pt x="1205477" y="1379488"/>
                </a:cubicBezTo>
                <a:cubicBezTo>
                  <a:pt x="1180281" y="1373977"/>
                  <a:pt x="1162959" y="1351930"/>
                  <a:pt x="1160596" y="1326734"/>
                </a:cubicBezTo>
                <a:lnTo>
                  <a:pt x="1096819" y="444082"/>
                </a:lnTo>
                <a:lnTo>
                  <a:pt x="975563" y="2176315"/>
                </a:lnTo>
                <a:cubicBezTo>
                  <a:pt x="973988" y="2193637"/>
                  <a:pt x="966901" y="2207810"/>
                  <a:pt x="954303" y="2219621"/>
                </a:cubicBezTo>
                <a:cubicBezTo>
                  <a:pt x="942493" y="2229857"/>
                  <a:pt x="928320" y="2235369"/>
                  <a:pt x="913359" y="2235369"/>
                </a:cubicBezTo>
                <a:cubicBezTo>
                  <a:pt x="912572" y="2235369"/>
                  <a:pt x="910210" y="2235369"/>
                  <a:pt x="909423" y="2235369"/>
                </a:cubicBezTo>
                <a:cubicBezTo>
                  <a:pt x="878715" y="2233006"/>
                  <a:pt x="853518" y="2209385"/>
                  <a:pt x="850369" y="2178678"/>
                </a:cubicBezTo>
                <a:lnTo>
                  <a:pt x="762970" y="1273979"/>
                </a:lnTo>
                <a:lnTo>
                  <a:pt x="725963" y="1373977"/>
                </a:lnTo>
                <a:cubicBezTo>
                  <a:pt x="716515" y="1399173"/>
                  <a:pt x="692106" y="1415707"/>
                  <a:pt x="666122" y="1415707"/>
                </a:cubicBezTo>
                <a:lnTo>
                  <a:pt x="37007" y="1416495"/>
                </a:lnTo>
                <a:cubicBezTo>
                  <a:pt x="16535" y="1416495"/>
                  <a:pt x="0" y="1399173"/>
                  <a:pt x="0" y="1379488"/>
                </a:cubicBezTo>
                <a:cubicBezTo>
                  <a:pt x="0" y="1359016"/>
                  <a:pt x="17322" y="1342481"/>
                  <a:pt x="37007" y="1342481"/>
                </a:cubicBezTo>
                <a:lnTo>
                  <a:pt x="659036" y="1342481"/>
                </a:lnTo>
                <a:lnTo>
                  <a:pt x="750372" y="1094457"/>
                </a:lnTo>
                <a:cubicBezTo>
                  <a:pt x="756671" y="1078709"/>
                  <a:pt x="772419" y="1067686"/>
                  <a:pt x="788953" y="1070048"/>
                </a:cubicBezTo>
                <a:cubicBezTo>
                  <a:pt x="805489" y="1072410"/>
                  <a:pt x="819662" y="1085796"/>
                  <a:pt x="820449" y="1103905"/>
                </a:cubicBezTo>
                <a:lnTo>
                  <a:pt x="910998" y="2032225"/>
                </a:lnTo>
                <a:lnTo>
                  <a:pt x="1053513" y="34645"/>
                </a:lnTo>
                <a:cubicBezTo>
                  <a:pt x="1055087" y="15748"/>
                  <a:pt x="1070835" y="0"/>
                  <a:pt x="1090520" y="0"/>
                </a:cubicBezTo>
                <a:close/>
              </a:path>
            </a:pathLst>
          </a:custGeom>
          <a:solidFill>
            <a:schemeClr val="accent2">
              <a:lumMod val="75000"/>
            </a:schemeClr>
          </a:solidFill>
          <a:ln w="9525" cap="flat">
            <a:noFill/>
            <a:prstDash val="solid"/>
            <a:miter/>
          </a:ln>
        </p:spPr>
        <p:txBody>
          <a:bodyPr rtlCol="0" anchor="ctr"/>
          <a:lstStyle/>
          <a:p>
            <a:endParaRPr lang="en-US"/>
          </a:p>
        </p:txBody>
      </p:sp>
      <p:grpSp>
        <p:nvGrpSpPr>
          <p:cNvPr id="34" name="Group 33">
            <a:extLst>
              <a:ext uri="{FF2B5EF4-FFF2-40B4-BE49-F238E27FC236}">
                <a16:creationId xmlns:a16="http://schemas.microsoft.com/office/drawing/2014/main" id="{B97636EC-E3C6-4752-B775-F817117E46A3}"/>
              </a:ext>
            </a:extLst>
          </p:cNvPr>
          <p:cNvGrpSpPr/>
          <p:nvPr/>
        </p:nvGrpSpPr>
        <p:grpSpPr>
          <a:xfrm>
            <a:off x="2985586" y="3251850"/>
            <a:ext cx="447048" cy="424626"/>
            <a:chOff x="2968494" y="3216687"/>
            <a:chExt cx="447048" cy="424626"/>
          </a:xfrm>
        </p:grpSpPr>
        <p:sp>
          <p:nvSpPr>
            <p:cNvPr id="28" name="Oval 27">
              <a:extLst>
                <a:ext uri="{FF2B5EF4-FFF2-40B4-BE49-F238E27FC236}">
                  <a16:creationId xmlns:a16="http://schemas.microsoft.com/office/drawing/2014/main" id="{B85FD941-5397-4F02-BB88-A42A2D57A74C}"/>
                </a:ext>
              </a:extLst>
            </p:cNvPr>
            <p:cNvSpPr/>
            <p:nvPr/>
          </p:nvSpPr>
          <p:spPr>
            <a:xfrm>
              <a:off x="2968494" y="3216687"/>
              <a:ext cx="424626" cy="424626"/>
            </a:xfrm>
            <a:prstGeom prst="ellipse">
              <a:avLst/>
            </a:prstGeom>
            <a:gradFill flip="none" rotWithShape="1">
              <a:gsLst>
                <a:gs pos="0">
                  <a:schemeClr val="accent3">
                    <a:lumMod val="0"/>
                    <a:lumOff val="100000"/>
                  </a:schemeClr>
                </a:gs>
                <a:gs pos="35000">
                  <a:schemeClr val="accent3">
                    <a:lumMod val="0"/>
                    <a:lumOff val="100000"/>
                  </a:schemeClr>
                </a:gs>
                <a:gs pos="100000">
                  <a:schemeClr val="bg1">
                    <a:lumMod val="65000"/>
                  </a:schemeClr>
                </a:gs>
              </a:gsLst>
              <a:path path="circle">
                <a:fillToRect l="50000" t="-80000" r="50000" b="180000"/>
              </a:path>
              <a:tileRect/>
            </a:gradFill>
            <a:ln>
              <a:no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447A30FC-31E9-4C80-840C-261BC33E1590}"/>
                </a:ext>
              </a:extLst>
            </p:cNvPr>
            <p:cNvSpPr/>
            <p:nvPr/>
          </p:nvSpPr>
          <p:spPr>
            <a:xfrm>
              <a:off x="3324102" y="3383253"/>
              <a:ext cx="91440" cy="74014"/>
            </a:xfrm>
            <a:custGeom>
              <a:avLst/>
              <a:gdLst>
                <a:gd name="connsiteX0" fmla="*/ 37007 w 548033"/>
                <a:gd name="connsiteY0" fmla="*/ 0 h 74014"/>
                <a:gd name="connsiteX1" fmla="*/ 548033 w 548033"/>
                <a:gd name="connsiteY1" fmla="*/ 0 h 74014"/>
                <a:gd name="connsiteX2" fmla="*/ 548033 w 548033"/>
                <a:gd name="connsiteY2" fmla="*/ 73374 h 74014"/>
                <a:gd name="connsiteX3" fmla="*/ 37007 w 548033"/>
                <a:gd name="connsiteY3" fmla="*/ 74014 h 74014"/>
                <a:gd name="connsiteX4" fmla="*/ 0 w 548033"/>
                <a:gd name="connsiteY4" fmla="*/ 37007 h 74014"/>
                <a:gd name="connsiteX5" fmla="*/ 37007 w 548033"/>
                <a:gd name="connsiteY5" fmla="*/ 0 h 7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033" h="74014">
                  <a:moveTo>
                    <a:pt x="37007" y="0"/>
                  </a:moveTo>
                  <a:lnTo>
                    <a:pt x="548033" y="0"/>
                  </a:lnTo>
                  <a:lnTo>
                    <a:pt x="548033" y="73374"/>
                  </a:lnTo>
                  <a:lnTo>
                    <a:pt x="37007" y="74014"/>
                  </a:lnTo>
                  <a:cubicBezTo>
                    <a:pt x="16535" y="74014"/>
                    <a:pt x="0" y="56692"/>
                    <a:pt x="0" y="37007"/>
                  </a:cubicBezTo>
                  <a:cubicBezTo>
                    <a:pt x="0" y="16535"/>
                    <a:pt x="17322" y="0"/>
                    <a:pt x="37007" y="0"/>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29" name="Oval 28">
              <a:extLst>
                <a:ext uri="{FF2B5EF4-FFF2-40B4-BE49-F238E27FC236}">
                  <a16:creationId xmlns:a16="http://schemas.microsoft.com/office/drawing/2014/main" id="{A4AA7B49-74D1-4C5F-976A-0F15392DBA5E}"/>
                </a:ext>
              </a:extLst>
            </p:cNvPr>
            <p:cNvSpPr/>
            <p:nvPr/>
          </p:nvSpPr>
          <p:spPr>
            <a:xfrm>
              <a:off x="3027869" y="3276062"/>
              <a:ext cx="305876" cy="30587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ACDCF8A-AE60-4280-B511-75E0F7FEF13A}"/>
                </a:ext>
              </a:extLst>
            </p:cNvPr>
            <p:cNvSpPr/>
            <p:nvPr/>
          </p:nvSpPr>
          <p:spPr>
            <a:xfrm>
              <a:off x="3058443" y="3306636"/>
              <a:ext cx="244728" cy="244728"/>
            </a:xfrm>
            <a:prstGeom prst="ellipse">
              <a:avLst/>
            </a:prstGeom>
            <a:gradFill flip="none" rotWithShape="1">
              <a:gsLst>
                <a:gs pos="0">
                  <a:schemeClr val="accent3">
                    <a:lumMod val="0"/>
                    <a:lumOff val="100000"/>
                  </a:schemeClr>
                </a:gs>
                <a:gs pos="35000">
                  <a:schemeClr val="accent3">
                    <a:lumMod val="0"/>
                    <a:lumOff val="100000"/>
                  </a:schemeClr>
                </a:gs>
                <a:gs pos="100000">
                  <a:schemeClr val="bg1">
                    <a:lumMod val="65000"/>
                  </a:schemeClr>
                </a:gs>
              </a:gsLst>
              <a:path path="circle">
                <a:fillToRect l="50000" t="-80000" r="50000" b="180000"/>
              </a:path>
              <a:tileRect/>
            </a:gradFill>
            <a:ln>
              <a:no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a:extLst>
                <a:ext uri="{FF2B5EF4-FFF2-40B4-BE49-F238E27FC236}">
                  <a16:creationId xmlns:a16="http://schemas.microsoft.com/office/drawing/2014/main" id="{D44B0319-8F21-451E-9F78-64C6BC44BF30}"/>
                </a:ext>
              </a:extLst>
            </p:cNvPr>
            <p:cNvSpPr>
              <a:spLocks noChangeAspect="1"/>
            </p:cNvSpPr>
            <p:nvPr/>
          </p:nvSpPr>
          <p:spPr>
            <a:xfrm flipH="1">
              <a:off x="3167091" y="3415284"/>
              <a:ext cx="27432" cy="2743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6031834" y="2895348"/>
            <a:ext cx="5354176" cy="1554272"/>
          </a:xfrm>
          <a:prstGeom prst="rect">
            <a:avLst/>
          </a:prstGeom>
          <a:noFill/>
        </p:spPr>
        <p:txBody>
          <a:bodyPr wrap="square" rtlCol="0">
            <a:spAutoFit/>
          </a:bodyPr>
          <a:lstStyle/>
          <a:p>
            <a:pPr algn="ctr"/>
            <a:r>
              <a:rPr lang="en-US" sz="35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3500" b="1" dirty="0" err="1" smtClean="0">
                <a:solidFill>
                  <a:schemeClr val="accent3">
                    <a:lumMod val="75000"/>
                  </a:schemeClr>
                </a:solidFill>
                <a:latin typeface="Times New Roman" panose="02020603050405020304" pitchFamily="18" charset="0"/>
                <a:cs typeface="Times New Roman" panose="02020603050405020304" pitchFamily="18" charset="0"/>
              </a:rPr>
              <a:t>tích</a:t>
            </a:r>
            <a:r>
              <a:rPr lang="en-US" sz="35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3500" b="1" dirty="0" err="1" smtClean="0">
                <a:solidFill>
                  <a:schemeClr val="accent3">
                    <a:lumMod val="75000"/>
                  </a:schemeClr>
                </a:solidFill>
                <a:latin typeface="Times New Roman" panose="02020603050405020304" pitchFamily="18" charset="0"/>
                <a:cs typeface="Times New Roman" panose="02020603050405020304" pitchFamily="18" charset="0"/>
              </a:rPr>
              <a:t>hợp</a:t>
            </a:r>
            <a:r>
              <a:rPr lang="en-US" sz="3500" b="1" dirty="0" smtClean="0">
                <a:solidFill>
                  <a:schemeClr val="accent3">
                    <a:lumMod val="75000"/>
                  </a:schemeClr>
                </a:solidFill>
                <a:latin typeface="Times New Roman" panose="02020603050405020304" pitchFamily="18" charset="0"/>
                <a:cs typeface="Times New Roman" panose="02020603050405020304" pitchFamily="18" charset="0"/>
              </a:rPr>
              <a:t> </a:t>
            </a:r>
          </a:p>
          <a:p>
            <a:pPr algn="ctr"/>
            <a:endParaRPr lang="en-US" sz="1500" b="1" dirty="0" smtClean="0">
              <a:solidFill>
                <a:schemeClr val="accent3">
                  <a:lumMod val="75000"/>
                </a:schemeClr>
              </a:solidFill>
              <a:latin typeface="Times New Roman" panose="02020603050405020304" pitchFamily="18" charset="0"/>
              <a:cs typeface="Times New Roman" panose="02020603050405020304" pitchFamily="18" charset="0"/>
            </a:endParaRPr>
          </a:p>
          <a:p>
            <a:pPr algn="ctr"/>
            <a:r>
              <a:rPr lang="en-US" sz="4500" b="1" dirty="0" smtClean="0">
                <a:solidFill>
                  <a:schemeClr val="accent3">
                    <a:lumMod val="75000"/>
                  </a:schemeClr>
                </a:solidFill>
                <a:latin typeface="Times New Roman" panose="02020603050405020304" pitchFamily="18" charset="0"/>
                <a:cs typeface="Times New Roman" panose="02020603050405020304" pitchFamily="18" charset="0"/>
              </a:rPr>
              <a:t>ĐA PHƯƠNG TIỆN</a:t>
            </a:r>
            <a:endParaRPr lang="en-US" sz="4500" b="1" dirty="0">
              <a:solidFill>
                <a:schemeClr val="accent3">
                  <a:lumMod val="75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57475" y="2584788"/>
            <a:ext cx="1661438" cy="1001739"/>
          </a:xfrm>
          <a:prstGeom prst="rect">
            <a:avLst/>
          </a:prstGeom>
        </p:spPr>
      </p:pic>
    </p:spTree>
    <p:extLst>
      <p:ext uri="{BB962C8B-B14F-4D97-AF65-F5344CB8AC3E}">
        <p14:creationId xmlns:p14="http://schemas.microsoft.com/office/powerpoint/2010/main" val="2116302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Freeform: Shape 386">
            <a:extLst>
              <a:ext uri="{FF2B5EF4-FFF2-40B4-BE49-F238E27FC236}">
                <a16:creationId xmlns:a16="http://schemas.microsoft.com/office/drawing/2014/main" id="{4F81303F-B270-46AF-BD6C-78D1D2FA9FD5}"/>
              </a:ext>
            </a:extLst>
          </p:cNvPr>
          <p:cNvSpPr/>
          <p:nvPr/>
        </p:nvSpPr>
        <p:spPr>
          <a:xfrm>
            <a:off x="3970224" y="4563353"/>
            <a:ext cx="847166" cy="2275183"/>
          </a:xfrm>
          <a:custGeom>
            <a:avLst/>
            <a:gdLst>
              <a:gd name="connsiteX0" fmla="*/ 807386 w 1113712"/>
              <a:gd name="connsiteY0" fmla="*/ 1975864 h 2991028"/>
              <a:gd name="connsiteX1" fmla="*/ 807386 w 1113712"/>
              <a:gd name="connsiteY1" fmla="*/ 1975864 h 2991028"/>
              <a:gd name="connsiteX2" fmla="*/ 970824 w 1113712"/>
              <a:gd name="connsiteY2" fmla="*/ 1251690 h 2991028"/>
              <a:gd name="connsiteX3" fmla="*/ 970824 w 1113712"/>
              <a:gd name="connsiteY3" fmla="*/ 1251690 h 2991028"/>
              <a:gd name="connsiteX4" fmla="*/ 701085 w 1113712"/>
              <a:gd name="connsiteY4" fmla="*/ 1251690 h 2991028"/>
              <a:gd name="connsiteX5" fmla="*/ 835291 w 1113712"/>
              <a:gd name="connsiteY5" fmla="*/ 1310157 h 2991028"/>
              <a:gd name="connsiteX6" fmla="*/ 701085 w 1113712"/>
              <a:gd name="connsiteY6" fmla="*/ 1251690 h 2991028"/>
              <a:gd name="connsiteX7" fmla="*/ 1035932 w 1113712"/>
              <a:gd name="connsiteY7" fmla="*/ 1229102 h 2991028"/>
              <a:gd name="connsiteX8" fmla="*/ 1035932 w 1113712"/>
              <a:gd name="connsiteY8" fmla="*/ 1229102 h 2991028"/>
              <a:gd name="connsiteX9" fmla="*/ 1091741 w 1113712"/>
              <a:gd name="connsiteY9" fmla="*/ 1199868 h 2991028"/>
              <a:gd name="connsiteX10" fmla="*/ 1091741 w 1113712"/>
              <a:gd name="connsiteY10" fmla="*/ 1199868 h 2991028"/>
              <a:gd name="connsiteX11" fmla="*/ 954879 w 1113712"/>
              <a:gd name="connsiteY11" fmla="*/ 554092 h 2991028"/>
              <a:gd name="connsiteX12" fmla="*/ 973481 w 1113712"/>
              <a:gd name="connsiteY12" fmla="*/ 597942 h 2991028"/>
              <a:gd name="connsiteX13" fmla="*/ 954879 w 1113712"/>
              <a:gd name="connsiteY13" fmla="*/ 554092 h 2991028"/>
              <a:gd name="connsiteX14" fmla="*/ 986769 w 1113712"/>
              <a:gd name="connsiteY14" fmla="*/ 390655 h 2991028"/>
              <a:gd name="connsiteX15" fmla="*/ 1017330 w 1113712"/>
              <a:gd name="connsiteY15" fmla="*/ 446464 h 2991028"/>
              <a:gd name="connsiteX16" fmla="*/ 986769 w 1113712"/>
              <a:gd name="connsiteY16" fmla="*/ 390655 h 2991028"/>
              <a:gd name="connsiteX17" fmla="*/ 1074467 w 1113712"/>
              <a:gd name="connsiteY17" fmla="*/ 0 h 2991028"/>
              <a:gd name="connsiteX18" fmla="*/ 1101955 w 1113712"/>
              <a:gd name="connsiteY18" fmla="*/ 13529 h 2991028"/>
              <a:gd name="connsiteX19" fmla="*/ 1113712 w 1113712"/>
              <a:gd name="connsiteY19" fmla="*/ 31513 h 2991028"/>
              <a:gd name="connsiteX20" fmla="*/ 1113712 w 1113712"/>
              <a:gd name="connsiteY20" fmla="*/ 2991028 h 2991028"/>
              <a:gd name="connsiteX21" fmla="*/ 380617 w 1113712"/>
              <a:gd name="connsiteY21" fmla="*/ 2991028 h 2991028"/>
              <a:gd name="connsiteX22" fmla="*/ 384865 w 1113712"/>
              <a:gd name="connsiteY22" fmla="*/ 2982557 h 2991028"/>
              <a:gd name="connsiteX23" fmla="*/ 370960 w 1113712"/>
              <a:gd name="connsiteY23" fmla="*/ 2976437 h 2991028"/>
              <a:gd name="connsiteX24" fmla="*/ 337023 w 1113712"/>
              <a:gd name="connsiteY24" fmla="*/ 2991028 h 2991028"/>
              <a:gd name="connsiteX25" fmla="*/ 336998 w 1113712"/>
              <a:gd name="connsiteY25" fmla="*/ 2991028 h 2991028"/>
              <a:gd name="connsiteX26" fmla="*/ 312923 w 1113712"/>
              <a:gd name="connsiteY26" fmla="*/ 2971636 h 2991028"/>
              <a:gd name="connsiteX27" fmla="*/ 116432 w 1113712"/>
              <a:gd name="connsiteY27" fmla="*/ 2908653 h 2991028"/>
              <a:gd name="connsiteX28" fmla="*/ 80556 w 1113712"/>
              <a:gd name="connsiteY28" fmla="*/ 2848859 h 2991028"/>
              <a:gd name="connsiteX29" fmla="*/ 135035 w 1113712"/>
              <a:gd name="connsiteY29" fmla="*/ 2814311 h 2991028"/>
              <a:gd name="connsiteX30" fmla="*/ 590799 w 1113712"/>
              <a:gd name="connsiteY30" fmla="*/ 2786407 h 2991028"/>
              <a:gd name="connsiteX31" fmla="*/ 523032 w 1113712"/>
              <a:gd name="connsiteY31" fmla="*/ 2714654 h 2991028"/>
              <a:gd name="connsiteX32" fmla="*/ 410089 w 1113712"/>
              <a:gd name="connsiteY32" fmla="*/ 2664161 h 2991028"/>
              <a:gd name="connsiteX33" fmla="*/ 218747 w 1113712"/>
              <a:gd name="connsiteY33" fmla="*/ 2660175 h 2991028"/>
              <a:gd name="connsiteX34" fmla="*/ 49994 w 1113712"/>
              <a:gd name="connsiteY34" fmla="*/ 2588422 h 2991028"/>
              <a:gd name="connsiteX35" fmla="*/ 53981 w 1113712"/>
              <a:gd name="connsiteY35" fmla="*/ 2494079 h 2991028"/>
              <a:gd name="connsiteX36" fmla="*/ 593457 w 1113712"/>
              <a:gd name="connsiteY36" fmla="*/ 2444916 h 2991028"/>
              <a:gd name="connsiteX37" fmla="*/ 775496 w 1113712"/>
              <a:gd name="connsiteY37" fmla="*/ 2309383 h 2991028"/>
              <a:gd name="connsiteX38" fmla="*/ 625346 w 1113712"/>
              <a:gd name="connsiteY38" fmla="*/ 2314698 h 2991028"/>
              <a:gd name="connsiteX39" fmla="*/ 519047 w 1113712"/>
              <a:gd name="connsiteY39" fmla="*/ 2345259 h 2991028"/>
              <a:gd name="connsiteX40" fmla="*/ 149652 w 1113712"/>
              <a:gd name="connsiteY40" fmla="*/ 2205739 h 2991028"/>
              <a:gd name="connsiteX41" fmla="*/ 612059 w 1113712"/>
              <a:gd name="connsiteY41" fmla="*/ 2064891 h 2991028"/>
              <a:gd name="connsiteX42" fmla="*/ 639963 w 1113712"/>
              <a:gd name="connsiteY42" fmla="*/ 1961248 h 2991028"/>
              <a:gd name="connsiteX43" fmla="*/ 261267 w 1113712"/>
              <a:gd name="connsiteY43" fmla="*/ 1894811 h 2991028"/>
              <a:gd name="connsiteX44" fmla="*/ 491142 w 1113712"/>
              <a:gd name="connsiteY44" fmla="*/ 1817742 h 2991028"/>
              <a:gd name="connsiteX45" fmla="*/ 321060 w 1113712"/>
              <a:gd name="connsiteY45" fmla="*/ 1670249 h 2991028"/>
              <a:gd name="connsiteX46" fmla="*/ 768853 w 1113712"/>
              <a:gd name="connsiteY46" fmla="*/ 1602483 h 2991028"/>
              <a:gd name="connsiteX47" fmla="*/ 513731 w 1113712"/>
              <a:gd name="connsiteY47" fmla="*/ 1478908 h 2991028"/>
              <a:gd name="connsiteX48" fmla="*/ 322390 w 1113712"/>
              <a:gd name="connsiteY48" fmla="*/ 1347361 h 2991028"/>
              <a:gd name="connsiteX49" fmla="*/ 451278 w 1113712"/>
              <a:gd name="connsiteY49" fmla="*/ 1327429 h 2991028"/>
              <a:gd name="connsiteX50" fmla="*/ 544292 w 1113712"/>
              <a:gd name="connsiteY50" fmla="*/ 1263649 h 2991028"/>
              <a:gd name="connsiteX51" fmla="*/ 491142 w 1113712"/>
              <a:gd name="connsiteY51" fmla="*/ 1170636 h 2991028"/>
              <a:gd name="connsiteX52" fmla="*/ 487156 w 1113712"/>
              <a:gd name="connsiteY52" fmla="*/ 1089582 h 2991028"/>
              <a:gd name="connsiteX53" fmla="*/ 691785 w 1113712"/>
              <a:gd name="connsiteY53" fmla="*/ 1048390 h 2991028"/>
              <a:gd name="connsiteX54" fmla="*/ 1071810 w 1113712"/>
              <a:gd name="connsiteY54" fmla="*/ 951392 h 2991028"/>
              <a:gd name="connsiteX55" fmla="*/ 747592 w 1113712"/>
              <a:gd name="connsiteY55" fmla="*/ 1005870 h 2991028"/>
              <a:gd name="connsiteX56" fmla="*/ 628004 w 1113712"/>
              <a:gd name="connsiteY56" fmla="*/ 950062 h 2991028"/>
              <a:gd name="connsiteX57" fmla="*/ 584155 w 1113712"/>
              <a:gd name="connsiteY57" fmla="*/ 895583 h 2991028"/>
              <a:gd name="connsiteX58" fmla="*/ 491142 w 1113712"/>
              <a:gd name="connsiteY58" fmla="*/ 829146 h 2991028"/>
              <a:gd name="connsiteX59" fmla="*/ 771511 w 1113712"/>
              <a:gd name="connsiteY59" fmla="*/ 853063 h 2991028"/>
              <a:gd name="connsiteX60" fmla="*/ 1071810 w 1113712"/>
              <a:gd name="connsiteY60" fmla="*/ 795926 h 2991028"/>
              <a:gd name="connsiteX61" fmla="*/ 905714 w 1113712"/>
              <a:gd name="connsiteY61" fmla="*/ 790611 h 2991028"/>
              <a:gd name="connsiteX62" fmla="*/ 747592 w 1113712"/>
              <a:gd name="connsiteY62" fmla="*/ 742776 h 2991028"/>
              <a:gd name="connsiteX63" fmla="*/ 731647 w 1113712"/>
              <a:gd name="connsiteY63" fmla="*/ 619202 h 2991028"/>
              <a:gd name="connsiteX64" fmla="*/ 705072 w 1113712"/>
              <a:gd name="connsiteY64" fmla="*/ 522202 h 2991028"/>
              <a:gd name="connsiteX65" fmla="*/ 880468 w 1113712"/>
              <a:gd name="connsiteY65" fmla="*/ 447791 h 2991028"/>
              <a:gd name="connsiteX66" fmla="*/ 891098 w 1113712"/>
              <a:gd name="connsiteY66" fmla="*/ 410586 h 2991028"/>
              <a:gd name="connsiteX67" fmla="*/ 913686 w 1113712"/>
              <a:gd name="connsiteY67" fmla="*/ 260437 h 2991028"/>
              <a:gd name="connsiteX68" fmla="*/ 1018659 w 1113712"/>
              <a:gd name="connsiteY68" fmla="*/ 322888 h 2991028"/>
              <a:gd name="connsiteX69" fmla="*/ 982783 w 1113712"/>
              <a:gd name="connsiteY69" fmla="*/ 136862 h 2991028"/>
              <a:gd name="connsiteX70" fmla="*/ 1074467 w 1113712"/>
              <a:gd name="connsiteY70" fmla="*/ 0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712" h="2991028">
                <a:moveTo>
                  <a:pt x="807386" y="1975864"/>
                </a:moveTo>
                <a:cubicBezTo>
                  <a:pt x="657238" y="2001111"/>
                  <a:pt x="706400" y="2051604"/>
                  <a:pt x="807386" y="1975864"/>
                </a:cubicBezTo>
                <a:close/>
                <a:moveTo>
                  <a:pt x="970824" y="1251690"/>
                </a:moveTo>
                <a:cubicBezTo>
                  <a:pt x="922989" y="1274279"/>
                  <a:pt x="1014672" y="1270294"/>
                  <a:pt x="970824" y="1251690"/>
                </a:cubicBezTo>
                <a:close/>
                <a:moveTo>
                  <a:pt x="701085" y="1251690"/>
                </a:moveTo>
                <a:cubicBezTo>
                  <a:pt x="663880" y="1338060"/>
                  <a:pt x="790113" y="1319456"/>
                  <a:pt x="835291" y="1310157"/>
                </a:cubicBezTo>
                <a:cubicBezTo>
                  <a:pt x="1034605" y="1241060"/>
                  <a:pt x="752907" y="1312814"/>
                  <a:pt x="701085" y="1251690"/>
                </a:cubicBezTo>
                <a:close/>
                <a:moveTo>
                  <a:pt x="1035932" y="1229102"/>
                </a:moveTo>
                <a:cubicBezTo>
                  <a:pt x="988097" y="1251690"/>
                  <a:pt x="1079782" y="1247704"/>
                  <a:pt x="1035932" y="1229102"/>
                </a:cubicBezTo>
                <a:close/>
                <a:moveTo>
                  <a:pt x="1091741" y="1199868"/>
                </a:moveTo>
                <a:cubicBezTo>
                  <a:pt x="1033275" y="1219801"/>
                  <a:pt x="1130274" y="1225116"/>
                  <a:pt x="1091741" y="1199868"/>
                </a:cubicBezTo>
                <a:close/>
                <a:moveTo>
                  <a:pt x="954879" y="554092"/>
                </a:moveTo>
                <a:cubicBezTo>
                  <a:pt x="925646" y="556749"/>
                  <a:pt x="974810" y="599269"/>
                  <a:pt x="973481" y="597942"/>
                </a:cubicBezTo>
                <a:cubicBezTo>
                  <a:pt x="1071810" y="693613"/>
                  <a:pt x="1050550" y="556749"/>
                  <a:pt x="954879" y="554092"/>
                </a:cubicBezTo>
                <a:close/>
                <a:moveTo>
                  <a:pt x="986769" y="390655"/>
                </a:moveTo>
                <a:cubicBezTo>
                  <a:pt x="977467" y="415901"/>
                  <a:pt x="1012015" y="427861"/>
                  <a:pt x="1017330" y="446464"/>
                </a:cubicBezTo>
                <a:cubicBezTo>
                  <a:pt x="1057192" y="589969"/>
                  <a:pt x="1077125" y="399956"/>
                  <a:pt x="986769" y="390655"/>
                </a:cubicBezTo>
                <a:close/>
                <a:moveTo>
                  <a:pt x="1074467" y="0"/>
                </a:moveTo>
                <a:cubicBezTo>
                  <a:pt x="1086426" y="2990"/>
                  <a:pt x="1095354" y="7661"/>
                  <a:pt x="1101955" y="13529"/>
                </a:cubicBezTo>
                <a:lnTo>
                  <a:pt x="1113712" y="31513"/>
                </a:lnTo>
                <a:lnTo>
                  <a:pt x="1113712" y="2991028"/>
                </a:lnTo>
                <a:lnTo>
                  <a:pt x="380617" y="2991028"/>
                </a:lnTo>
                <a:lnTo>
                  <a:pt x="384865" y="2982557"/>
                </a:lnTo>
                <a:cubicBezTo>
                  <a:pt x="387715" y="2975254"/>
                  <a:pt x="386090" y="2971491"/>
                  <a:pt x="370960" y="2976437"/>
                </a:cubicBezTo>
                <a:lnTo>
                  <a:pt x="337023" y="2991028"/>
                </a:lnTo>
                <a:lnTo>
                  <a:pt x="336998" y="2991028"/>
                </a:lnTo>
                <a:lnTo>
                  <a:pt x="312923" y="2971636"/>
                </a:lnTo>
                <a:cubicBezTo>
                  <a:pt x="249122" y="2938010"/>
                  <a:pt x="138524" y="2977250"/>
                  <a:pt x="116432" y="2908653"/>
                </a:cubicBezTo>
                <a:cubicBezTo>
                  <a:pt x="-47004" y="2875434"/>
                  <a:pt x="214761" y="2864804"/>
                  <a:pt x="80556" y="2848859"/>
                </a:cubicBezTo>
                <a:cubicBezTo>
                  <a:pt x="-85539" y="2806338"/>
                  <a:pt x="42022" y="2782421"/>
                  <a:pt x="135035" y="2814311"/>
                </a:cubicBezTo>
                <a:cubicBezTo>
                  <a:pt x="278540" y="2810325"/>
                  <a:pt x="432676" y="2826269"/>
                  <a:pt x="590799" y="2786407"/>
                </a:cubicBezTo>
                <a:cubicBezTo>
                  <a:pt x="739620" y="2754516"/>
                  <a:pt x="609402" y="2701366"/>
                  <a:pt x="523032" y="2714654"/>
                </a:cubicBezTo>
                <a:cubicBezTo>
                  <a:pt x="507087" y="2633600"/>
                  <a:pt x="404774" y="2755846"/>
                  <a:pt x="410089" y="2664161"/>
                </a:cubicBezTo>
                <a:cubicBezTo>
                  <a:pt x="343650" y="2681435"/>
                  <a:pt x="303788" y="2645558"/>
                  <a:pt x="218747" y="2660175"/>
                </a:cubicBezTo>
                <a:cubicBezTo>
                  <a:pt x="254623" y="2584435"/>
                  <a:pt x="-4485" y="2654860"/>
                  <a:pt x="49994" y="2588422"/>
                </a:cubicBezTo>
                <a:cubicBezTo>
                  <a:pt x="174897" y="2529957"/>
                  <a:pt x="-49662" y="2540587"/>
                  <a:pt x="53981" y="2494079"/>
                </a:cubicBezTo>
                <a:cubicBezTo>
                  <a:pt x="230706" y="2455546"/>
                  <a:pt x="419389" y="2494079"/>
                  <a:pt x="593457" y="2444916"/>
                </a:cubicBezTo>
                <a:cubicBezTo>
                  <a:pt x="382184" y="2365191"/>
                  <a:pt x="713045" y="2375821"/>
                  <a:pt x="775496" y="2309383"/>
                </a:cubicBezTo>
                <a:cubicBezTo>
                  <a:pt x="717031" y="2240288"/>
                  <a:pt x="677167" y="2342601"/>
                  <a:pt x="625346" y="2314698"/>
                </a:cubicBezTo>
                <a:cubicBezTo>
                  <a:pt x="562894" y="2297424"/>
                  <a:pt x="590799" y="2318684"/>
                  <a:pt x="519047" y="2345259"/>
                </a:cubicBezTo>
                <a:cubicBezTo>
                  <a:pt x="380855" y="2323999"/>
                  <a:pt x="259938" y="2312040"/>
                  <a:pt x="149652" y="2205739"/>
                </a:cubicBezTo>
                <a:cubicBezTo>
                  <a:pt x="225391" y="2135315"/>
                  <a:pt x="479183" y="2126015"/>
                  <a:pt x="612059" y="2064891"/>
                </a:cubicBezTo>
                <a:cubicBezTo>
                  <a:pt x="558909" y="1983836"/>
                  <a:pt x="685140" y="1994466"/>
                  <a:pt x="639963" y="1961248"/>
                </a:cubicBezTo>
                <a:cubicBezTo>
                  <a:pt x="505758" y="2070206"/>
                  <a:pt x="390156" y="1971878"/>
                  <a:pt x="261267" y="1894811"/>
                </a:cubicBezTo>
                <a:cubicBezTo>
                  <a:pt x="230706" y="1811098"/>
                  <a:pt x="701085" y="1910756"/>
                  <a:pt x="491142" y="1817742"/>
                </a:cubicBezTo>
                <a:cubicBezTo>
                  <a:pt x="472540" y="1809770"/>
                  <a:pt x="261267" y="1716756"/>
                  <a:pt x="321060" y="1670249"/>
                </a:cubicBezTo>
                <a:cubicBezTo>
                  <a:pt x="465896" y="1611784"/>
                  <a:pt x="638634" y="1711441"/>
                  <a:pt x="768853" y="1602483"/>
                </a:cubicBezTo>
                <a:cubicBezTo>
                  <a:pt x="718360" y="1648989"/>
                  <a:pt x="614717" y="1476251"/>
                  <a:pt x="513731" y="1478908"/>
                </a:cubicBezTo>
                <a:cubicBezTo>
                  <a:pt x="461910" y="1465621"/>
                  <a:pt x="234692" y="1368621"/>
                  <a:pt x="322390" y="1347361"/>
                </a:cubicBezTo>
                <a:cubicBezTo>
                  <a:pt x="419389" y="1395197"/>
                  <a:pt x="380855" y="1288897"/>
                  <a:pt x="451278" y="1327429"/>
                </a:cubicBezTo>
                <a:cubicBezTo>
                  <a:pt x="590799" y="1416457"/>
                  <a:pt x="459252" y="1262320"/>
                  <a:pt x="544292" y="1263649"/>
                </a:cubicBezTo>
                <a:cubicBezTo>
                  <a:pt x="739620" y="1294212"/>
                  <a:pt x="585484" y="1197211"/>
                  <a:pt x="491142" y="1170636"/>
                </a:cubicBezTo>
                <a:cubicBezTo>
                  <a:pt x="499115" y="1157348"/>
                  <a:pt x="403444" y="1090911"/>
                  <a:pt x="487156" y="1089582"/>
                </a:cubicBezTo>
                <a:cubicBezTo>
                  <a:pt x="546949" y="1021815"/>
                  <a:pt x="775496" y="1136088"/>
                  <a:pt x="691785" y="1048390"/>
                </a:cubicBezTo>
                <a:cubicBezTo>
                  <a:pt x="816688" y="1085595"/>
                  <a:pt x="984111" y="1084267"/>
                  <a:pt x="1071810" y="951392"/>
                </a:cubicBezTo>
                <a:cubicBezTo>
                  <a:pt x="1058522" y="910199"/>
                  <a:pt x="814031" y="1085595"/>
                  <a:pt x="747592" y="1005870"/>
                </a:cubicBezTo>
                <a:cubicBezTo>
                  <a:pt x="915016" y="857049"/>
                  <a:pt x="654580" y="1077622"/>
                  <a:pt x="628004" y="950062"/>
                </a:cubicBezTo>
                <a:cubicBezTo>
                  <a:pt x="784798" y="847748"/>
                  <a:pt x="430019" y="1019158"/>
                  <a:pt x="584155" y="895583"/>
                </a:cubicBezTo>
                <a:cubicBezTo>
                  <a:pt x="536319" y="904884"/>
                  <a:pt x="303788" y="843761"/>
                  <a:pt x="491142" y="829146"/>
                </a:cubicBezTo>
                <a:cubicBezTo>
                  <a:pt x="553594" y="722845"/>
                  <a:pt x="685140" y="857049"/>
                  <a:pt x="771511" y="853063"/>
                </a:cubicBezTo>
                <a:cubicBezTo>
                  <a:pt x="699757" y="736132"/>
                  <a:pt x="1114329" y="984610"/>
                  <a:pt x="1071810" y="795926"/>
                </a:cubicBezTo>
                <a:cubicBezTo>
                  <a:pt x="988097" y="850406"/>
                  <a:pt x="992084" y="782638"/>
                  <a:pt x="905714" y="790611"/>
                </a:cubicBezTo>
                <a:cubicBezTo>
                  <a:pt x="950891" y="712215"/>
                  <a:pt x="812701" y="765365"/>
                  <a:pt x="747592" y="742776"/>
                </a:cubicBezTo>
                <a:cubicBezTo>
                  <a:pt x="609402" y="694940"/>
                  <a:pt x="913686" y="682983"/>
                  <a:pt x="731647" y="619202"/>
                </a:cubicBezTo>
                <a:cubicBezTo>
                  <a:pt x="618703" y="563394"/>
                  <a:pt x="835291" y="578009"/>
                  <a:pt x="705072" y="522202"/>
                </a:cubicBezTo>
                <a:cubicBezTo>
                  <a:pt x="707730" y="475696"/>
                  <a:pt x="1014672" y="631160"/>
                  <a:pt x="880468" y="447791"/>
                </a:cubicBezTo>
                <a:cubicBezTo>
                  <a:pt x="964180" y="487655"/>
                  <a:pt x="1000056" y="410586"/>
                  <a:pt x="891098" y="410586"/>
                </a:cubicBezTo>
                <a:cubicBezTo>
                  <a:pt x="948234" y="387997"/>
                  <a:pt x="772838" y="205957"/>
                  <a:pt x="913686" y="260437"/>
                </a:cubicBezTo>
                <a:cubicBezTo>
                  <a:pt x="954879" y="233862"/>
                  <a:pt x="1004042" y="229874"/>
                  <a:pt x="1018659" y="322888"/>
                </a:cubicBezTo>
                <a:cubicBezTo>
                  <a:pt x="1135589" y="429189"/>
                  <a:pt x="965509" y="136862"/>
                  <a:pt x="982783" y="136862"/>
                </a:cubicBezTo>
                <a:cubicBezTo>
                  <a:pt x="1107686" y="269738"/>
                  <a:pt x="1059850" y="77069"/>
                  <a:pt x="1074467" y="0"/>
                </a:cubicBezTo>
                <a:close/>
              </a:path>
            </a:pathLst>
          </a:custGeom>
          <a:solidFill>
            <a:schemeClr val="accent2"/>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endParaRPr lang="en-US" sz="2701"/>
          </a:p>
        </p:txBody>
      </p:sp>
      <p:sp>
        <p:nvSpPr>
          <p:cNvPr id="388" name="Freeform: Shape 387">
            <a:extLst>
              <a:ext uri="{FF2B5EF4-FFF2-40B4-BE49-F238E27FC236}">
                <a16:creationId xmlns:a16="http://schemas.microsoft.com/office/drawing/2014/main" id="{83882958-D4AC-4A49-861F-3741871BDB1C}"/>
              </a:ext>
            </a:extLst>
          </p:cNvPr>
          <p:cNvSpPr/>
          <p:nvPr/>
        </p:nvSpPr>
        <p:spPr>
          <a:xfrm>
            <a:off x="4820594" y="4589164"/>
            <a:ext cx="1160404" cy="2249373"/>
          </a:xfrm>
          <a:custGeom>
            <a:avLst/>
            <a:gdLst>
              <a:gd name="connsiteX0" fmla="*/ 1104814 w 1525504"/>
              <a:gd name="connsiteY0" fmla="*/ 2757552 h 2957097"/>
              <a:gd name="connsiteX1" fmla="*/ 1104814 w 1525504"/>
              <a:gd name="connsiteY1" fmla="*/ 2757552 h 2957097"/>
              <a:gd name="connsiteX2" fmla="*/ 1100829 w 1525504"/>
              <a:gd name="connsiteY2" fmla="*/ 2479842 h 2957097"/>
              <a:gd name="connsiteX3" fmla="*/ 1100829 w 1525504"/>
              <a:gd name="connsiteY3" fmla="*/ 2479842 h 2957097"/>
              <a:gd name="connsiteX4" fmla="*/ 811160 w 1525504"/>
              <a:gd name="connsiteY4" fmla="*/ 2420047 h 2957097"/>
              <a:gd name="connsiteX5" fmla="*/ 811160 w 1525504"/>
              <a:gd name="connsiteY5" fmla="*/ 2420047 h 2957097"/>
              <a:gd name="connsiteX6" fmla="*/ 789367 w 1525504"/>
              <a:gd name="connsiteY6" fmla="*/ 1820093 h 2957097"/>
              <a:gd name="connsiteX7" fmla="*/ 791353 w 1525504"/>
              <a:gd name="connsiteY7" fmla="*/ 1823414 h 2957097"/>
              <a:gd name="connsiteX8" fmla="*/ 769677 w 1525504"/>
              <a:gd name="connsiteY8" fmla="*/ 1826029 h 2957097"/>
              <a:gd name="connsiteX9" fmla="*/ 769537 w 1525504"/>
              <a:gd name="connsiteY9" fmla="*/ 1824965 h 2957097"/>
              <a:gd name="connsiteX10" fmla="*/ 83001 w 1525504"/>
              <a:gd name="connsiteY10" fmla="*/ 1192274 h 2957097"/>
              <a:gd name="connsiteX11" fmla="*/ 83001 w 1525504"/>
              <a:gd name="connsiteY11" fmla="*/ 1192274 h 2957097"/>
              <a:gd name="connsiteX12" fmla="*/ 77686 w 1525504"/>
              <a:gd name="connsiteY12" fmla="*/ 1019535 h 2957097"/>
              <a:gd name="connsiteX13" fmla="*/ 71041 w 1525504"/>
              <a:gd name="connsiteY13" fmla="*/ 1047440 h 2957097"/>
              <a:gd name="connsiteX14" fmla="*/ 77686 w 1525504"/>
              <a:gd name="connsiteY14" fmla="*/ 1019535 h 2957097"/>
              <a:gd name="connsiteX15" fmla="*/ 381971 w 1525504"/>
              <a:gd name="connsiteY15" fmla="*/ 841481 h 2957097"/>
              <a:gd name="connsiteX16" fmla="*/ 381971 w 1525504"/>
              <a:gd name="connsiteY16" fmla="*/ 841481 h 2957097"/>
              <a:gd name="connsiteX17" fmla="*/ 213512 w 1525504"/>
              <a:gd name="connsiteY17" fmla="*/ 797184 h 2957097"/>
              <a:gd name="connsiteX18" fmla="*/ 186644 w 1525504"/>
              <a:gd name="connsiteY18" fmla="*/ 800290 h 2957097"/>
              <a:gd name="connsiteX19" fmla="*/ 213512 w 1525504"/>
              <a:gd name="connsiteY19" fmla="*/ 797184 h 2957097"/>
              <a:gd name="connsiteX20" fmla="*/ 44466 w 1525504"/>
              <a:gd name="connsiteY20" fmla="*/ 773716 h 2957097"/>
              <a:gd name="connsiteX21" fmla="*/ 72371 w 1525504"/>
              <a:gd name="connsiteY21" fmla="*/ 794975 h 2957097"/>
              <a:gd name="connsiteX22" fmla="*/ 44466 w 1525504"/>
              <a:gd name="connsiteY22" fmla="*/ 773716 h 2957097"/>
              <a:gd name="connsiteX23" fmla="*/ 194617 w 1525504"/>
              <a:gd name="connsiteY23" fmla="*/ 614264 h 2957097"/>
              <a:gd name="connsiteX24" fmla="*/ 124191 w 1525504"/>
              <a:gd name="connsiteY24" fmla="*/ 671400 h 2957097"/>
              <a:gd name="connsiteX25" fmla="*/ 194617 w 1525504"/>
              <a:gd name="connsiteY25" fmla="*/ 614264 h 2957097"/>
              <a:gd name="connsiteX26" fmla="*/ 0 w 1525504"/>
              <a:gd name="connsiteY26" fmla="*/ 0 h 2957097"/>
              <a:gd name="connsiteX27" fmla="*/ 1780 w 1525504"/>
              <a:gd name="connsiteY27" fmla="*/ 2724 h 2957097"/>
              <a:gd name="connsiteX28" fmla="*/ 27192 w 1525504"/>
              <a:gd name="connsiteY28" fmla="*/ 114651 h 2957097"/>
              <a:gd name="connsiteX29" fmla="*/ 20549 w 1525504"/>
              <a:gd name="connsiteY29" fmla="*/ 226266 h 2957097"/>
              <a:gd name="connsiteX30" fmla="*/ 121533 w 1525504"/>
              <a:gd name="connsiteY30" fmla="*/ 216964 h 2957097"/>
              <a:gd name="connsiteX31" fmla="*/ 189302 w 1525504"/>
              <a:gd name="connsiteY31" fmla="*/ 254170 h 2957097"/>
              <a:gd name="connsiteX32" fmla="*/ 105588 w 1525504"/>
              <a:gd name="connsiteY32" fmla="*/ 309977 h 2957097"/>
              <a:gd name="connsiteX33" fmla="*/ 113561 w 1525504"/>
              <a:gd name="connsiteY33" fmla="*/ 408306 h 2957097"/>
              <a:gd name="connsiteX34" fmla="*/ 81671 w 1525504"/>
              <a:gd name="connsiteY34" fmla="*/ 587689 h 2957097"/>
              <a:gd name="connsiteX35" fmla="*/ 383300 w 1525504"/>
              <a:gd name="connsiteY35" fmla="*/ 375087 h 2957097"/>
              <a:gd name="connsiteX36" fmla="*/ 350080 w 1525504"/>
              <a:gd name="connsiteY36" fmla="*/ 538524 h 2957097"/>
              <a:gd name="connsiteX37" fmla="*/ 283643 w 1525504"/>
              <a:gd name="connsiteY37" fmla="*/ 675387 h 2957097"/>
              <a:gd name="connsiteX38" fmla="*/ 275670 w 1525504"/>
              <a:gd name="connsiteY38" fmla="*/ 781688 h 2957097"/>
              <a:gd name="connsiteX39" fmla="*/ 574641 w 1525504"/>
              <a:gd name="connsiteY39" fmla="*/ 889316 h 2957097"/>
              <a:gd name="connsiteX40" fmla="*/ 372670 w 1525504"/>
              <a:gd name="connsiteY40" fmla="*/ 973029 h 2957097"/>
              <a:gd name="connsiteX41" fmla="*/ 154753 w 1525504"/>
              <a:gd name="connsiteY41" fmla="*/ 898619 h 2957097"/>
              <a:gd name="connsiteX42" fmla="*/ 59083 w 1525504"/>
              <a:gd name="connsiteY42" fmla="*/ 873371 h 2957097"/>
              <a:gd name="connsiteX43" fmla="*/ 214547 w 1525504"/>
              <a:gd name="connsiteY43" fmla="*/ 1012892 h 2957097"/>
              <a:gd name="connsiteX44" fmla="*/ 538764 w 1525504"/>
              <a:gd name="connsiteY44" fmla="*/ 1072686 h 2957097"/>
              <a:gd name="connsiteX45" fmla="*/ 702202 w 1525504"/>
              <a:gd name="connsiteY45" fmla="*/ 1119193 h 2957097"/>
              <a:gd name="connsiteX46" fmla="*/ 522819 w 1525504"/>
              <a:gd name="connsiteY46" fmla="*/ 1169685 h 2957097"/>
              <a:gd name="connsiteX47" fmla="*/ 456381 w 1525504"/>
              <a:gd name="connsiteY47" fmla="*/ 1192274 h 2957097"/>
              <a:gd name="connsiteX48" fmla="*/ 247766 w 1525504"/>
              <a:gd name="connsiteY48" fmla="*/ 1218849 h 2957097"/>
              <a:gd name="connsiteX49" fmla="*/ 619819 w 1525504"/>
              <a:gd name="connsiteY49" fmla="*/ 1268014 h 2957097"/>
              <a:gd name="connsiteX50" fmla="*/ 773954 w 1525504"/>
              <a:gd name="connsiteY50" fmla="*/ 1310534 h 2957097"/>
              <a:gd name="connsiteX51" fmla="*/ 740736 w 1525504"/>
              <a:gd name="connsiteY51" fmla="*/ 1410189 h 2957097"/>
              <a:gd name="connsiteX52" fmla="*/ 598559 w 1525504"/>
              <a:gd name="connsiteY52" fmla="*/ 1485931 h 2957097"/>
              <a:gd name="connsiteX53" fmla="*/ 464353 w 1525504"/>
              <a:gd name="connsiteY53" fmla="*/ 1505860 h 2957097"/>
              <a:gd name="connsiteX54" fmla="*/ 209232 w 1525504"/>
              <a:gd name="connsiteY54" fmla="*/ 1485931 h 2957097"/>
              <a:gd name="connsiteX55" fmla="*/ 646394 w 1525504"/>
              <a:gd name="connsiteY55" fmla="*/ 1564326 h 2957097"/>
              <a:gd name="connsiteX56" fmla="*/ 860323 w 1525504"/>
              <a:gd name="connsiteY56" fmla="*/ 1645381 h 2957097"/>
              <a:gd name="connsiteX57" fmla="*/ 824448 w 1525504"/>
              <a:gd name="connsiteY57" fmla="*/ 1811476 h 2957097"/>
              <a:gd name="connsiteX58" fmla="*/ 789367 w 1525504"/>
              <a:gd name="connsiteY58" fmla="*/ 1820093 h 2957097"/>
              <a:gd name="connsiteX59" fmla="*/ 787818 w 1525504"/>
              <a:gd name="connsiteY59" fmla="*/ 1817505 h 2957097"/>
              <a:gd name="connsiteX60" fmla="*/ 775283 w 1525504"/>
              <a:gd name="connsiteY60" fmla="*/ 1810147 h 2957097"/>
              <a:gd name="connsiteX61" fmla="*/ 768852 w 1525504"/>
              <a:gd name="connsiteY61" fmla="*/ 1819793 h 2957097"/>
              <a:gd name="connsiteX62" fmla="*/ 769537 w 1525504"/>
              <a:gd name="connsiteY62" fmla="*/ 1824965 h 2957097"/>
              <a:gd name="connsiteX63" fmla="*/ 724977 w 1525504"/>
              <a:gd name="connsiteY63" fmla="*/ 1835912 h 2957097"/>
              <a:gd name="connsiteX64" fmla="*/ 425819 w 1525504"/>
              <a:gd name="connsiteY64" fmla="*/ 1856653 h 2957097"/>
              <a:gd name="connsiteX65" fmla="*/ 758009 w 1525504"/>
              <a:gd name="connsiteY65" fmla="*/ 1895188 h 2957097"/>
              <a:gd name="connsiteX66" fmla="*/ 784584 w 1525504"/>
              <a:gd name="connsiteY66" fmla="*/ 1961626 h 2957097"/>
              <a:gd name="connsiteX67" fmla="*/ 1005159 w 1525504"/>
              <a:gd name="connsiteY67" fmla="*/ 1994844 h 2957097"/>
              <a:gd name="connsiteX68" fmla="*/ 756681 w 1525504"/>
              <a:gd name="connsiteY68" fmla="*/ 2130377 h 2957097"/>
              <a:gd name="connsiteX69" fmla="*/ 642407 w 1525504"/>
              <a:gd name="connsiteY69" fmla="*/ 2208775 h 2957097"/>
              <a:gd name="connsiteX70" fmla="*/ 936062 w 1525504"/>
              <a:gd name="connsiteY70" fmla="*/ 2263254 h 2957097"/>
              <a:gd name="connsiteX71" fmla="*/ 924104 w 1525504"/>
              <a:gd name="connsiteY71" fmla="*/ 2320391 h 2957097"/>
              <a:gd name="connsiteX72" fmla="*/ 857665 w 1525504"/>
              <a:gd name="connsiteY72" fmla="*/ 2370883 h 2957097"/>
              <a:gd name="connsiteX73" fmla="*/ 1180554 w 1525504"/>
              <a:gd name="connsiteY73" fmla="*/ 2382842 h 2957097"/>
              <a:gd name="connsiteX74" fmla="*/ 869625 w 1525504"/>
              <a:gd name="connsiteY74" fmla="*/ 2566210 h 2957097"/>
              <a:gd name="connsiteX75" fmla="*/ 1253636 w 1525504"/>
              <a:gd name="connsiteY75" fmla="*/ 2657895 h 2957097"/>
              <a:gd name="connsiteX76" fmla="*/ 1199158 w 1525504"/>
              <a:gd name="connsiteY76" fmla="*/ 2749578 h 2957097"/>
              <a:gd name="connsiteX77" fmla="*/ 1159294 w 1525504"/>
              <a:gd name="connsiteY77" fmla="*/ 2786784 h 2957097"/>
              <a:gd name="connsiteX78" fmla="*/ 1007816 w 1525504"/>
              <a:gd name="connsiteY78" fmla="*/ 2834619 h 2957097"/>
              <a:gd name="connsiteX79" fmla="*/ 1446306 w 1525504"/>
              <a:gd name="connsiteY79" fmla="*/ 2922318 h 2957097"/>
              <a:gd name="connsiteX80" fmla="*/ 1478819 w 1525504"/>
              <a:gd name="connsiteY80" fmla="*/ 2941564 h 2957097"/>
              <a:gd name="connsiteX81" fmla="*/ 1446714 w 1525504"/>
              <a:gd name="connsiteY81" fmla="*/ 2957097 h 2957097"/>
              <a:gd name="connsiteX82" fmla="*/ 0 w 1525504"/>
              <a:gd name="connsiteY82" fmla="*/ 2957097 h 29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525504" h="2957097">
                <a:moveTo>
                  <a:pt x="1104814" y="2757552"/>
                </a:moveTo>
                <a:cubicBezTo>
                  <a:pt x="1127404" y="2802729"/>
                  <a:pt x="1193843" y="2752237"/>
                  <a:pt x="1104814" y="2757552"/>
                </a:cubicBezTo>
                <a:close/>
                <a:moveTo>
                  <a:pt x="1100829" y="2479842"/>
                </a:moveTo>
                <a:cubicBezTo>
                  <a:pt x="1059637" y="2497114"/>
                  <a:pt x="1173910" y="2478512"/>
                  <a:pt x="1100829" y="2479842"/>
                </a:cubicBezTo>
                <a:close/>
                <a:moveTo>
                  <a:pt x="811160" y="2420047"/>
                </a:moveTo>
                <a:cubicBezTo>
                  <a:pt x="674297" y="2433334"/>
                  <a:pt x="945364" y="2434663"/>
                  <a:pt x="811160" y="2420047"/>
                </a:cubicBezTo>
                <a:close/>
                <a:moveTo>
                  <a:pt x="789367" y="1820093"/>
                </a:moveTo>
                <a:lnTo>
                  <a:pt x="791353" y="1823414"/>
                </a:lnTo>
                <a:cubicBezTo>
                  <a:pt x="791269" y="1830183"/>
                  <a:pt x="774411" y="1832216"/>
                  <a:pt x="769677" y="1826029"/>
                </a:cubicBezTo>
                <a:lnTo>
                  <a:pt x="769537" y="1824965"/>
                </a:lnTo>
                <a:close/>
                <a:moveTo>
                  <a:pt x="83001" y="1192274"/>
                </a:moveTo>
                <a:cubicBezTo>
                  <a:pt x="63068" y="1224164"/>
                  <a:pt x="105588" y="1250739"/>
                  <a:pt x="83001" y="1192274"/>
                </a:cubicBezTo>
                <a:close/>
                <a:moveTo>
                  <a:pt x="77686" y="1019535"/>
                </a:moveTo>
                <a:lnTo>
                  <a:pt x="71041" y="1047440"/>
                </a:lnTo>
                <a:cubicBezTo>
                  <a:pt x="45796" y="1180315"/>
                  <a:pt x="128178" y="1093946"/>
                  <a:pt x="77686" y="1019535"/>
                </a:cubicBezTo>
                <a:close/>
                <a:moveTo>
                  <a:pt x="381971" y="841481"/>
                </a:moveTo>
                <a:cubicBezTo>
                  <a:pt x="323505" y="854769"/>
                  <a:pt x="424491" y="869385"/>
                  <a:pt x="381971" y="841481"/>
                </a:cubicBezTo>
                <a:close/>
                <a:moveTo>
                  <a:pt x="213512" y="797184"/>
                </a:moveTo>
                <a:cubicBezTo>
                  <a:pt x="207344" y="796636"/>
                  <a:pt x="198603" y="797467"/>
                  <a:pt x="186644" y="800290"/>
                </a:cubicBezTo>
                <a:cubicBezTo>
                  <a:pt x="173855" y="872376"/>
                  <a:pt x="256693" y="801017"/>
                  <a:pt x="213512" y="797184"/>
                </a:cubicBezTo>
                <a:close/>
                <a:moveTo>
                  <a:pt x="44466" y="773716"/>
                </a:moveTo>
                <a:lnTo>
                  <a:pt x="72371" y="794975"/>
                </a:lnTo>
                <a:cubicBezTo>
                  <a:pt x="210562" y="829523"/>
                  <a:pt x="126849" y="783015"/>
                  <a:pt x="44466" y="773716"/>
                </a:cubicBezTo>
                <a:close/>
                <a:moveTo>
                  <a:pt x="194617" y="614264"/>
                </a:moveTo>
                <a:cubicBezTo>
                  <a:pt x="166712" y="627551"/>
                  <a:pt x="153424" y="659442"/>
                  <a:pt x="124191" y="671400"/>
                </a:cubicBezTo>
                <a:cubicBezTo>
                  <a:pt x="-84424" y="715249"/>
                  <a:pt x="230491" y="711263"/>
                  <a:pt x="194617" y="614264"/>
                </a:cubicBezTo>
                <a:close/>
                <a:moveTo>
                  <a:pt x="0" y="0"/>
                </a:moveTo>
                <a:lnTo>
                  <a:pt x="1780" y="2724"/>
                </a:lnTo>
                <a:cubicBezTo>
                  <a:pt x="17725" y="49375"/>
                  <a:pt x="-24629" y="121626"/>
                  <a:pt x="27192" y="114651"/>
                </a:cubicBezTo>
                <a:cubicBezTo>
                  <a:pt x="194617" y="5692"/>
                  <a:pt x="44466" y="150527"/>
                  <a:pt x="20549" y="226266"/>
                </a:cubicBezTo>
                <a:cubicBezTo>
                  <a:pt x="-11342" y="408306"/>
                  <a:pt x="73698" y="149198"/>
                  <a:pt x="121533" y="216964"/>
                </a:cubicBezTo>
                <a:cubicBezTo>
                  <a:pt x="190629" y="202349"/>
                  <a:pt x="298260" y="147869"/>
                  <a:pt x="189302" y="254170"/>
                </a:cubicBezTo>
                <a:cubicBezTo>
                  <a:pt x="340780" y="296690"/>
                  <a:pt x="158739" y="303335"/>
                  <a:pt x="105588" y="309977"/>
                </a:cubicBezTo>
                <a:cubicBezTo>
                  <a:pt x="207904" y="313965"/>
                  <a:pt x="245109" y="414951"/>
                  <a:pt x="113561" y="408306"/>
                </a:cubicBezTo>
                <a:cubicBezTo>
                  <a:pt x="-8684" y="295362"/>
                  <a:pt x="-23300" y="607620"/>
                  <a:pt x="81671" y="587689"/>
                </a:cubicBezTo>
                <a:cubicBezTo>
                  <a:pt x="172027" y="474744"/>
                  <a:pt x="241123" y="380402"/>
                  <a:pt x="383300" y="375087"/>
                </a:cubicBezTo>
                <a:cubicBezTo>
                  <a:pt x="306233" y="445510"/>
                  <a:pt x="481628" y="490689"/>
                  <a:pt x="350080" y="538524"/>
                </a:cubicBezTo>
                <a:cubicBezTo>
                  <a:pt x="529463" y="603634"/>
                  <a:pt x="267698" y="627551"/>
                  <a:pt x="283643" y="675387"/>
                </a:cubicBezTo>
                <a:cubicBezTo>
                  <a:pt x="413861" y="692660"/>
                  <a:pt x="352737" y="716578"/>
                  <a:pt x="275670" y="781688"/>
                </a:cubicBezTo>
                <a:cubicBezTo>
                  <a:pt x="291615" y="765743"/>
                  <a:pt x="500230" y="829523"/>
                  <a:pt x="574641" y="889316"/>
                </a:cubicBezTo>
                <a:cubicBezTo>
                  <a:pt x="537435" y="1002262"/>
                  <a:pt x="409875" y="893304"/>
                  <a:pt x="372670" y="973029"/>
                </a:cubicBezTo>
                <a:cubicBezTo>
                  <a:pt x="292944" y="850783"/>
                  <a:pt x="205247" y="1044782"/>
                  <a:pt x="154753" y="898619"/>
                </a:cubicBezTo>
                <a:cubicBezTo>
                  <a:pt x="160068" y="1008905"/>
                  <a:pt x="72371" y="933166"/>
                  <a:pt x="59083" y="873371"/>
                </a:cubicBezTo>
                <a:cubicBezTo>
                  <a:pt x="-28615" y="903934"/>
                  <a:pt x="174684" y="991631"/>
                  <a:pt x="214547" y="1012892"/>
                </a:cubicBezTo>
                <a:cubicBezTo>
                  <a:pt x="253081" y="1143111"/>
                  <a:pt x="464353" y="913234"/>
                  <a:pt x="538764" y="1072686"/>
                </a:cubicBezTo>
                <a:cubicBezTo>
                  <a:pt x="599886" y="1023522"/>
                  <a:pt x="904173" y="1095274"/>
                  <a:pt x="702202" y="1119193"/>
                </a:cubicBezTo>
                <a:cubicBezTo>
                  <a:pt x="715490" y="1173670"/>
                  <a:pt x="606531" y="1230808"/>
                  <a:pt x="522819" y="1169685"/>
                </a:cubicBezTo>
                <a:cubicBezTo>
                  <a:pt x="649051" y="1234794"/>
                  <a:pt x="517504" y="1253396"/>
                  <a:pt x="456381" y="1192274"/>
                </a:cubicBezTo>
                <a:cubicBezTo>
                  <a:pt x="457711" y="1307876"/>
                  <a:pt x="310217" y="1213534"/>
                  <a:pt x="247766" y="1218849"/>
                </a:cubicBezTo>
                <a:cubicBezTo>
                  <a:pt x="315532" y="1341095"/>
                  <a:pt x="509532" y="1370327"/>
                  <a:pt x="619819" y="1268014"/>
                </a:cubicBezTo>
                <a:cubicBezTo>
                  <a:pt x="627791" y="1365012"/>
                  <a:pt x="727447" y="1265356"/>
                  <a:pt x="773954" y="1310534"/>
                </a:cubicBezTo>
                <a:cubicBezTo>
                  <a:pt x="934734" y="1311862"/>
                  <a:pt x="769968" y="1345081"/>
                  <a:pt x="740736" y="1410189"/>
                </a:cubicBezTo>
                <a:cubicBezTo>
                  <a:pt x="623804" y="1331794"/>
                  <a:pt x="700872" y="1481943"/>
                  <a:pt x="598559" y="1485931"/>
                </a:cubicBezTo>
                <a:cubicBezTo>
                  <a:pt x="556039" y="1585586"/>
                  <a:pt x="451066" y="1463341"/>
                  <a:pt x="464353" y="1505860"/>
                </a:cubicBezTo>
                <a:cubicBezTo>
                  <a:pt x="362040" y="1481943"/>
                  <a:pt x="331477" y="1524463"/>
                  <a:pt x="209232" y="1485931"/>
                </a:cubicBezTo>
                <a:cubicBezTo>
                  <a:pt x="239794" y="1548382"/>
                  <a:pt x="517504" y="1666641"/>
                  <a:pt x="646394" y="1564326"/>
                </a:cubicBezTo>
                <a:cubicBezTo>
                  <a:pt x="598559" y="1722450"/>
                  <a:pt x="813818" y="1548382"/>
                  <a:pt x="860323" y="1645381"/>
                </a:cubicBezTo>
                <a:cubicBezTo>
                  <a:pt x="1072924" y="1667970"/>
                  <a:pt x="785913" y="1710490"/>
                  <a:pt x="824448" y="1811476"/>
                </a:cubicBezTo>
                <a:lnTo>
                  <a:pt x="789367" y="1820093"/>
                </a:lnTo>
                <a:lnTo>
                  <a:pt x="787818" y="1817505"/>
                </a:lnTo>
                <a:cubicBezTo>
                  <a:pt x="785290" y="1815275"/>
                  <a:pt x="781262" y="1812804"/>
                  <a:pt x="775283" y="1810147"/>
                </a:cubicBezTo>
                <a:cubicBezTo>
                  <a:pt x="771629" y="1813967"/>
                  <a:pt x="769636" y="1817165"/>
                  <a:pt x="768852" y="1819793"/>
                </a:cubicBezTo>
                <a:lnTo>
                  <a:pt x="769537" y="1824965"/>
                </a:lnTo>
                <a:lnTo>
                  <a:pt x="724977" y="1835912"/>
                </a:lnTo>
                <a:cubicBezTo>
                  <a:pt x="628621" y="1854411"/>
                  <a:pt x="538432" y="1856653"/>
                  <a:pt x="425819" y="1856653"/>
                </a:cubicBezTo>
                <a:cubicBezTo>
                  <a:pt x="363367" y="1900503"/>
                  <a:pt x="688913" y="2022749"/>
                  <a:pt x="758009" y="1895188"/>
                </a:cubicBezTo>
                <a:cubicBezTo>
                  <a:pt x="783256" y="1940365"/>
                  <a:pt x="873610" y="1903160"/>
                  <a:pt x="784584" y="1961626"/>
                </a:cubicBezTo>
                <a:cubicBezTo>
                  <a:pt x="855008" y="1974914"/>
                  <a:pt x="938720" y="1920434"/>
                  <a:pt x="1005159" y="1994844"/>
                </a:cubicBezTo>
                <a:cubicBezTo>
                  <a:pt x="1035720" y="2059953"/>
                  <a:pt x="847035" y="2162268"/>
                  <a:pt x="756681" y="2130377"/>
                </a:cubicBezTo>
                <a:cubicBezTo>
                  <a:pt x="885570" y="2200803"/>
                  <a:pt x="715490" y="2234020"/>
                  <a:pt x="642407" y="2208775"/>
                </a:cubicBezTo>
                <a:cubicBezTo>
                  <a:pt x="577299" y="2283185"/>
                  <a:pt x="857665" y="2277870"/>
                  <a:pt x="936062" y="2263254"/>
                </a:cubicBezTo>
                <a:cubicBezTo>
                  <a:pt x="1041035" y="2195487"/>
                  <a:pt x="1001172" y="2336336"/>
                  <a:pt x="924104" y="2320391"/>
                </a:cubicBezTo>
                <a:cubicBezTo>
                  <a:pt x="994529" y="2378856"/>
                  <a:pt x="901515" y="2400116"/>
                  <a:pt x="857665" y="2370883"/>
                </a:cubicBezTo>
                <a:cubicBezTo>
                  <a:pt x="922775" y="2489142"/>
                  <a:pt x="1079570" y="2396130"/>
                  <a:pt x="1180554" y="2382842"/>
                </a:cubicBezTo>
                <a:cubicBezTo>
                  <a:pt x="1175239" y="2570198"/>
                  <a:pt x="1015788" y="2594115"/>
                  <a:pt x="869625" y="2566210"/>
                </a:cubicBezTo>
                <a:cubicBezTo>
                  <a:pt x="876268" y="2696428"/>
                  <a:pt x="1152650" y="2598100"/>
                  <a:pt x="1253636" y="2657895"/>
                </a:cubicBezTo>
                <a:cubicBezTo>
                  <a:pt x="1452949" y="2584813"/>
                  <a:pt x="1294827" y="2741606"/>
                  <a:pt x="1199158" y="2749578"/>
                </a:cubicBezTo>
                <a:cubicBezTo>
                  <a:pt x="1308116" y="2770839"/>
                  <a:pt x="1211115" y="2794757"/>
                  <a:pt x="1159294" y="2786784"/>
                </a:cubicBezTo>
                <a:cubicBezTo>
                  <a:pt x="1250979" y="2882455"/>
                  <a:pt x="1038377" y="2764196"/>
                  <a:pt x="1007816" y="2834619"/>
                </a:cubicBezTo>
                <a:cubicBezTo>
                  <a:pt x="1128732" y="2902386"/>
                  <a:pt x="1301471" y="2918331"/>
                  <a:pt x="1446306" y="2922318"/>
                </a:cubicBezTo>
                <a:cubicBezTo>
                  <a:pt x="1559915" y="2908366"/>
                  <a:pt x="1533008" y="2917584"/>
                  <a:pt x="1478819" y="2941564"/>
                </a:cubicBezTo>
                <a:lnTo>
                  <a:pt x="1446714" y="2957097"/>
                </a:lnTo>
                <a:lnTo>
                  <a:pt x="0" y="2957097"/>
                </a:lnTo>
                <a:close/>
              </a:path>
            </a:pathLst>
          </a:custGeom>
          <a:solidFill>
            <a:schemeClr val="accent2">
              <a:lumMod val="7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endParaRPr lang="en-US" sz="2701"/>
          </a:p>
        </p:txBody>
      </p:sp>
      <p:sp>
        <p:nvSpPr>
          <p:cNvPr id="383" name="Freeform: Shape 382">
            <a:extLst>
              <a:ext uri="{FF2B5EF4-FFF2-40B4-BE49-F238E27FC236}">
                <a16:creationId xmlns:a16="http://schemas.microsoft.com/office/drawing/2014/main" id="{718D683A-FF4C-49A7-AA29-2593615CFF48}"/>
              </a:ext>
            </a:extLst>
          </p:cNvPr>
          <p:cNvSpPr/>
          <p:nvPr/>
        </p:nvSpPr>
        <p:spPr>
          <a:xfrm>
            <a:off x="4826012" y="5083367"/>
            <a:ext cx="620401" cy="1666172"/>
          </a:xfrm>
          <a:custGeom>
            <a:avLst/>
            <a:gdLst>
              <a:gd name="connsiteX0" fmla="*/ 807386 w 1113712"/>
              <a:gd name="connsiteY0" fmla="*/ 1975864 h 2991028"/>
              <a:gd name="connsiteX1" fmla="*/ 807386 w 1113712"/>
              <a:gd name="connsiteY1" fmla="*/ 1975864 h 2991028"/>
              <a:gd name="connsiteX2" fmla="*/ 970824 w 1113712"/>
              <a:gd name="connsiteY2" fmla="*/ 1251690 h 2991028"/>
              <a:gd name="connsiteX3" fmla="*/ 970824 w 1113712"/>
              <a:gd name="connsiteY3" fmla="*/ 1251690 h 2991028"/>
              <a:gd name="connsiteX4" fmla="*/ 701085 w 1113712"/>
              <a:gd name="connsiteY4" fmla="*/ 1251690 h 2991028"/>
              <a:gd name="connsiteX5" fmla="*/ 835291 w 1113712"/>
              <a:gd name="connsiteY5" fmla="*/ 1310157 h 2991028"/>
              <a:gd name="connsiteX6" fmla="*/ 701085 w 1113712"/>
              <a:gd name="connsiteY6" fmla="*/ 1251690 h 2991028"/>
              <a:gd name="connsiteX7" fmla="*/ 1035932 w 1113712"/>
              <a:gd name="connsiteY7" fmla="*/ 1229102 h 2991028"/>
              <a:gd name="connsiteX8" fmla="*/ 1035932 w 1113712"/>
              <a:gd name="connsiteY8" fmla="*/ 1229102 h 2991028"/>
              <a:gd name="connsiteX9" fmla="*/ 1091741 w 1113712"/>
              <a:gd name="connsiteY9" fmla="*/ 1199868 h 2991028"/>
              <a:gd name="connsiteX10" fmla="*/ 1091741 w 1113712"/>
              <a:gd name="connsiteY10" fmla="*/ 1199868 h 2991028"/>
              <a:gd name="connsiteX11" fmla="*/ 954879 w 1113712"/>
              <a:gd name="connsiteY11" fmla="*/ 554092 h 2991028"/>
              <a:gd name="connsiteX12" fmla="*/ 973481 w 1113712"/>
              <a:gd name="connsiteY12" fmla="*/ 597942 h 2991028"/>
              <a:gd name="connsiteX13" fmla="*/ 954879 w 1113712"/>
              <a:gd name="connsiteY13" fmla="*/ 554092 h 2991028"/>
              <a:gd name="connsiteX14" fmla="*/ 986769 w 1113712"/>
              <a:gd name="connsiteY14" fmla="*/ 390655 h 2991028"/>
              <a:gd name="connsiteX15" fmla="*/ 1017330 w 1113712"/>
              <a:gd name="connsiteY15" fmla="*/ 446464 h 2991028"/>
              <a:gd name="connsiteX16" fmla="*/ 986769 w 1113712"/>
              <a:gd name="connsiteY16" fmla="*/ 390655 h 2991028"/>
              <a:gd name="connsiteX17" fmla="*/ 1074467 w 1113712"/>
              <a:gd name="connsiteY17" fmla="*/ 0 h 2991028"/>
              <a:gd name="connsiteX18" fmla="*/ 1101955 w 1113712"/>
              <a:gd name="connsiteY18" fmla="*/ 13529 h 2991028"/>
              <a:gd name="connsiteX19" fmla="*/ 1113712 w 1113712"/>
              <a:gd name="connsiteY19" fmla="*/ 31513 h 2991028"/>
              <a:gd name="connsiteX20" fmla="*/ 1113712 w 1113712"/>
              <a:gd name="connsiteY20" fmla="*/ 2991028 h 2991028"/>
              <a:gd name="connsiteX21" fmla="*/ 380617 w 1113712"/>
              <a:gd name="connsiteY21" fmla="*/ 2991028 h 2991028"/>
              <a:gd name="connsiteX22" fmla="*/ 384865 w 1113712"/>
              <a:gd name="connsiteY22" fmla="*/ 2982557 h 2991028"/>
              <a:gd name="connsiteX23" fmla="*/ 370960 w 1113712"/>
              <a:gd name="connsiteY23" fmla="*/ 2976437 h 2991028"/>
              <a:gd name="connsiteX24" fmla="*/ 337023 w 1113712"/>
              <a:gd name="connsiteY24" fmla="*/ 2991028 h 2991028"/>
              <a:gd name="connsiteX25" fmla="*/ 336998 w 1113712"/>
              <a:gd name="connsiteY25" fmla="*/ 2991028 h 2991028"/>
              <a:gd name="connsiteX26" fmla="*/ 312923 w 1113712"/>
              <a:gd name="connsiteY26" fmla="*/ 2971636 h 2991028"/>
              <a:gd name="connsiteX27" fmla="*/ 116432 w 1113712"/>
              <a:gd name="connsiteY27" fmla="*/ 2908653 h 2991028"/>
              <a:gd name="connsiteX28" fmla="*/ 80556 w 1113712"/>
              <a:gd name="connsiteY28" fmla="*/ 2848859 h 2991028"/>
              <a:gd name="connsiteX29" fmla="*/ 135035 w 1113712"/>
              <a:gd name="connsiteY29" fmla="*/ 2814311 h 2991028"/>
              <a:gd name="connsiteX30" fmla="*/ 590799 w 1113712"/>
              <a:gd name="connsiteY30" fmla="*/ 2786407 h 2991028"/>
              <a:gd name="connsiteX31" fmla="*/ 523032 w 1113712"/>
              <a:gd name="connsiteY31" fmla="*/ 2714654 h 2991028"/>
              <a:gd name="connsiteX32" fmla="*/ 410089 w 1113712"/>
              <a:gd name="connsiteY32" fmla="*/ 2664161 h 2991028"/>
              <a:gd name="connsiteX33" fmla="*/ 218747 w 1113712"/>
              <a:gd name="connsiteY33" fmla="*/ 2660175 h 2991028"/>
              <a:gd name="connsiteX34" fmla="*/ 49994 w 1113712"/>
              <a:gd name="connsiteY34" fmla="*/ 2588422 h 2991028"/>
              <a:gd name="connsiteX35" fmla="*/ 53981 w 1113712"/>
              <a:gd name="connsiteY35" fmla="*/ 2494079 h 2991028"/>
              <a:gd name="connsiteX36" fmla="*/ 593457 w 1113712"/>
              <a:gd name="connsiteY36" fmla="*/ 2444916 h 2991028"/>
              <a:gd name="connsiteX37" fmla="*/ 775496 w 1113712"/>
              <a:gd name="connsiteY37" fmla="*/ 2309383 h 2991028"/>
              <a:gd name="connsiteX38" fmla="*/ 625346 w 1113712"/>
              <a:gd name="connsiteY38" fmla="*/ 2314698 h 2991028"/>
              <a:gd name="connsiteX39" fmla="*/ 519047 w 1113712"/>
              <a:gd name="connsiteY39" fmla="*/ 2345259 h 2991028"/>
              <a:gd name="connsiteX40" fmla="*/ 149652 w 1113712"/>
              <a:gd name="connsiteY40" fmla="*/ 2205739 h 2991028"/>
              <a:gd name="connsiteX41" fmla="*/ 612059 w 1113712"/>
              <a:gd name="connsiteY41" fmla="*/ 2064891 h 2991028"/>
              <a:gd name="connsiteX42" fmla="*/ 639963 w 1113712"/>
              <a:gd name="connsiteY42" fmla="*/ 1961248 h 2991028"/>
              <a:gd name="connsiteX43" fmla="*/ 261267 w 1113712"/>
              <a:gd name="connsiteY43" fmla="*/ 1894811 h 2991028"/>
              <a:gd name="connsiteX44" fmla="*/ 491142 w 1113712"/>
              <a:gd name="connsiteY44" fmla="*/ 1817742 h 2991028"/>
              <a:gd name="connsiteX45" fmla="*/ 321060 w 1113712"/>
              <a:gd name="connsiteY45" fmla="*/ 1670249 h 2991028"/>
              <a:gd name="connsiteX46" fmla="*/ 768853 w 1113712"/>
              <a:gd name="connsiteY46" fmla="*/ 1602483 h 2991028"/>
              <a:gd name="connsiteX47" fmla="*/ 513731 w 1113712"/>
              <a:gd name="connsiteY47" fmla="*/ 1478908 h 2991028"/>
              <a:gd name="connsiteX48" fmla="*/ 322390 w 1113712"/>
              <a:gd name="connsiteY48" fmla="*/ 1347361 h 2991028"/>
              <a:gd name="connsiteX49" fmla="*/ 451278 w 1113712"/>
              <a:gd name="connsiteY49" fmla="*/ 1327429 h 2991028"/>
              <a:gd name="connsiteX50" fmla="*/ 544292 w 1113712"/>
              <a:gd name="connsiteY50" fmla="*/ 1263649 h 2991028"/>
              <a:gd name="connsiteX51" fmla="*/ 491142 w 1113712"/>
              <a:gd name="connsiteY51" fmla="*/ 1170636 h 2991028"/>
              <a:gd name="connsiteX52" fmla="*/ 487156 w 1113712"/>
              <a:gd name="connsiteY52" fmla="*/ 1089582 h 2991028"/>
              <a:gd name="connsiteX53" fmla="*/ 691785 w 1113712"/>
              <a:gd name="connsiteY53" fmla="*/ 1048390 h 2991028"/>
              <a:gd name="connsiteX54" fmla="*/ 1071810 w 1113712"/>
              <a:gd name="connsiteY54" fmla="*/ 951392 h 2991028"/>
              <a:gd name="connsiteX55" fmla="*/ 747592 w 1113712"/>
              <a:gd name="connsiteY55" fmla="*/ 1005870 h 2991028"/>
              <a:gd name="connsiteX56" fmla="*/ 628004 w 1113712"/>
              <a:gd name="connsiteY56" fmla="*/ 950062 h 2991028"/>
              <a:gd name="connsiteX57" fmla="*/ 584155 w 1113712"/>
              <a:gd name="connsiteY57" fmla="*/ 895583 h 2991028"/>
              <a:gd name="connsiteX58" fmla="*/ 491142 w 1113712"/>
              <a:gd name="connsiteY58" fmla="*/ 829146 h 2991028"/>
              <a:gd name="connsiteX59" fmla="*/ 771511 w 1113712"/>
              <a:gd name="connsiteY59" fmla="*/ 853063 h 2991028"/>
              <a:gd name="connsiteX60" fmla="*/ 1071810 w 1113712"/>
              <a:gd name="connsiteY60" fmla="*/ 795926 h 2991028"/>
              <a:gd name="connsiteX61" fmla="*/ 905714 w 1113712"/>
              <a:gd name="connsiteY61" fmla="*/ 790611 h 2991028"/>
              <a:gd name="connsiteX62" fmla="*/ 747592 w 1113712"/>
              <a:gd name="connsiteY62" fmla="*/ 742776 h 2991028"/>
              <a:gd name="connsiteX63" fmla="*/ 731647 w 1113712"/>
              <a:gd name="connsiteY63" fmla="*/ 619202 h 2991028"/>
              <a:gd name="connsiteX64" fmla="*/ 705072 w 1113712"/>
              <a:gd name="connsiteY64" fmla="*/ 522202 h 2991028"/>
              <a:gd name="connsiteX65" fmla="*/ 880468 w 1113712"/>
              <a:gd name="connsiteY65" fmla="*/ 447791 h 2991028"/>
              <a:gd name="connsiteX66" fmla="*/ 891098 w 1113712"/>
              <a:gd name="connsiteY66" fmla="*/ 410586 h 2991028"/>
              <a:gd name="connsiteX67" fmla="*/ 913686 w 1113712"/>
              <a:gd name="connsiteY67" fmla="*/ 260437 h 2991028"/>
              <a:gd name="connsiteX68" fmla="*/ 1018659 w 1113712"/>
              <a:gd name="connsiteY68" fmla="*/ 322888 h 2991028"/>
              <a:gd name="connsiteX69" fmla="*/ 982783 w 1113712"/>
              <a:gd name="connsiteY69" fmla="*/ 136862 h 2991028"/>
              <a:gd name="connsiteX70" fmla="*/ 1074467 w 1113712"/>
              <a:gd name="connsiteY70" fmla="*/ 0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712" h="2991028">
                <a:moveTo>
                  <a:pt x="807386" y="1975864"/>
                </a:moveTo>
                <a:cubicBezTo>
                  <a:pt x="657238" y="2001111"/>
                  <a:pt x="706400" y="2051604"/>
                  <a:pt x="807386" y="1975864"/>
                </a:cubicBezTo>
                <a:close/>
                <a:moveTo>
                  <a:pt x="970824" y="1251690"/>
                </a:moveTo>
                <a:cubicBezTo>
                  <a:pt x="922989" y="1274279"/>
                  <a:pt x="1014672" y="1270294"/>
                  <a:pt x="970824" y="1251690"/>
                </a:cubicBezTo>
                <a:close/>
                <a:moveTo>
                  <a:pt x="701085" y="1251690"/>
                </a:moveTo>
                <a:cubicBezTo>
                  <a:pt x="663880" y="1338060"/>
                  <a:pt x="790113" y="1319456"/>
                  <a:pt x="835291" y="1310157"/>
                </a:cubicBezTo>
                <a:cubicBezTo>
                  <a:pt x="1034605" y="1241060"/>
                  <a:pt x="752907" y="1312814"/>
                  <a:pt x="701085" y="1251690"/>
                </a:cubicBezTo>
                <a:close/>
                <a:moveTo>
                  <a:pt x="1035932" y="1229102"/>
                </a:moveTo>
                <a:cubicBezTo>
                  <a:pt x="988097" y="1251690"/>
                  <a:pt x="1079782" y="1247704"/>
                  <a:pt x="1035932" y="1229102"/>
                </a:cubicBezTo>
                <a:close/>
                <a:moveTo>
                  <a:pt x="1091741" y="1199868"/>
                </a:moveTo>
                <a:cubicBezTo>
                  <a:pt x="1033275" y="1219801"/>
                  <a:pt x="1130274" y="1225116"/>
                  <a:pt x="1091741" y="1199868"/>
                </a:cubicBezTo>
                <a:close/>
                <a:moveTo>
                  <a:pt x="954879" y="554092"/>
                </a:moveTo>
                <a:cubicBezTo>
                  <a:pt x="925646" y="556749"/>
                  <a:pt x="974810" y="599269"/>
                  <a:pt x="973481" y="597942"/>
                </a:cubicBezTo>
                <a:cubicBezTo>
                  <a:pt x="1071810" y="693613"/>
                  <a:pt x="1050550" y="556749"/>
                  <a:pt x="954879" y="554092"/>
                </a:cubicBezTo>
                <a:close/>
                <a:moveTo>
                  <a:pt x="986769" y="390655"/>
                </a:moveTo>
                <a:cubicBezTo>
                  <a:pt x="977467" y="415901"/>
                  <a:pt x="1012015" y="427861"/>
                  <a:pt x="1017330" y="446464"/>
                </a:cubicBezTo>
                <a:cubicBezTo>
                  <a:pt x="1057192" y="589969"/>
                  <a:pt x="1077125" y="399956"/>
                  <a:pt x="986769" y="390655"/>
                </a:cubicBezTo>
                <a:close/>
                <a:moveTo>
                  <a:pt x="1074467" y="0"/>
                </a:moveTo>
                <a:cubicBezTo>
                  <a:pt x="1086426" y="2990"/>
                  <a:pt x="1095354" y="7661"/>
                  <a:pt x="1101955" y="13529"/>
                </a:cubicBezTo>
                <a:lnTo>
                  <a:pt x="1113712" y="31513"/>
                </a:lnTo>
                <a:lnTo>
                  <a:pt x="1113712" y="2991028"/>
                </a:lnTo>
                <a:lnTo>
                  <a:pt x="380617" y="2991028"/>
                </a:lnTo>
                <a:lnTo>
                  <a:pt x="384865" y="2982557"/>
                </a:lnTo>
                <a:cubicBezTo>
                  <a:pt x="387715" y="2975254"/>
                  <a:pt x="386090" y="2971491"/>
                  <a:pt x="370960" y="2976437"/>
                </a:cubicBezTo>
                <a:lnTo>
                  <a:pt x="337023" y="2991028"/>
                </a:lnTo>
                <a:lnTo>
                  <a:pt x="336998" y="2991028"/>
                </a:lnTo>
                <a:lnTo>
                  <a:pt x="312923" y="2971636"/>
                </a:lnTo>
                <a:cubicBezTo>
                  <a:pt x="249122" y="2938010"/>
                  <a:pt x="138524" y="2977250"/>
                  <a:pt x="116432" y="2908653"/>
                </a:cubicBezTo>
                <a:cubicBezTo>
                  <a:pt x="-47004" y="2875434"/>
                  <a:pt x="214761" y="2864804"/>
                  <a:pt x="80556" y="2848859"/>
                </a:cubicBezTo>
                <a:cubicBezTo>
                  <a:pt x="-85539" y="2806338"/>
                  <a:pt x="42022" y="2782421"/>
                  <a:pt x="135035" y="2814311"/>
                </a:cubicBezTo>
                <a:cubicBezTo>
                  <a:pt x="278540" y="2810325"/>
                  <a:pt x="432676" y="2826269"/>
                  <a:pt x="590799" y="2786407"/>
                </a:cubicBezTo>
                <a:cubicBezTo>
                  <a:pt x="739620" y="2754516"/>
                  <a:pt x="609402" y="2701366"/>
                  <a:pt x="523032" y="2714654"/>
                </a:cubicBezTo>
                <a:cubicBezTo>
                  <a:pt x="507087" y="2633600"/>
                  <a:pt x="404774" y="2755846"/>
                  <a:pt x="410089" y="2664161"/>
                </a:cubicBezTo>
                <a:cubicBezTo>
                  <a:pt x="343650" y="2681435"/>
                  <a:pt x="303788" y="2645558"/>
                  <a:pt x="218747" y="2660175"/>
                </a:cubicBezTo>
                <a:cubicBezTo>
                  <a:pt x="254623" y="2584435"/>
                  <a:pt x="-4485" y="2654860"/>
                  <a:pt x="49994" y="2588422"/>
                </a:cubicBezTo>
                <a:cubicBezTo>
                  <a:pt x="174897" y="2529957"/>
                  <a:pt x="-49662" y="2540587"/>
                  <a:pt x="53981" y="2494079"/>
                </a:cubicBezTo>
                <a:cubicBezTo>
                  <a:pt x="230706" y="2455546"/>
                  <a:pt x="419389" y="2494079"/>
                  <a:pt x="593457" y="2444916"/>
                </a:cubicBezTo>
                <a:cubicBezTo>
                  <a:pt x="382184" y="2365191"/>
                  <a:pt x="713045" y="2375821"/>
                  <a:pt x="775496" y="2309383"/>
                </a:cubicBezTo>
                <a:cubicBezTo>
                  <a:pt x="717031" y="2240288"/>
                  <a:pt x="677167" y="2342601"/>
                  <a:pt x="625346" y="2314698"/>
                </a:cubicBezTo>
                <a:cubicBezTo>
                  <a:pt x="562894" y="2297424"/>
                  <a:pt x="590799" y="2318684"/>
                  <a:pt x="519047" y="2345259"/>
                </a:cubicBezTo>
                <a:cubicBezTo>
                  <a:pt x="380855" y="2323999"/>
                  <a:pt x="259938" y="2312040"/>
                  <a:pt x="149652" y="2205739"/>
                </a:cubicBezTo>
                <a:cubicBezTo>
                  <a:pt x="225391" y="2135315"/>
                  <a:pt x="479183" y="2126015"/>
                  <a:pt x="612059" y="2064891"/>
                </a:cubicBezTo>
                <a:cubicBezTo>
                  <a:pt x="558909" y="1983836"/>
                  <a:pt x="685140" y="1994466"/>
                  <a:pt x="639963" y="1961248"/>
                </a:cubicBezTo>
                <a:cubicBezTo>
                  <a:pt x="505758" y="2070206"/>
                  <a:pt x="390156" y="1971878"/>
                  <a:pt x="261267" y="1894811"/>
                </a:cubicBezTo>
                <a:cubicBezTo>
                  <a:pt x="230706" y="1811098"/>
                  <a:pt x="701085" y="1910756"/>
                  <a:pt x="491142" y="1817742"/>
                </a:cubicBezTo>
                <a:cubicBezTo>
                  <a:pt x="472540" y="1809770"/>
                  <a:pt x="261267" y="1716756"/>
                  <a:pt x="321060" y="1670249"/>
                </a:cubicBezTo>
                <a:cubicBezTo>
                  <a:pt x="465896" y="1611784"/>
                  <a:pt x="638634" y="1711441"/>
                  <a:pt x="768853" y="1602483"/>
                </a:cubicBezTo>
                <a:cubicBezTo>
                  <a:pt x="718360" y="1648989"/>
                  <a:pt x="614717" y="1476251"/>
                  <a:pt x="513731" y="1478908"/>
                </a:cubicBezTo>
                <a:cubicBezTo>
                  <a:pt x="461910" y="1465621"/>
                  <a:pt x="234692" y="1368621"/>
                  <a:pt x="322390" y="1347361"/>
                </a:cubicBezTo>
                <a:cubicBezTo>
                  <a:pt x="419389" y="1395197"/>
                  <a:pt x="380855" y="1288897"/>
                  <a:pt x="451278" y="1327429"/>
                </a:cubicBezTo>
                <a:cubicBezTo>
                  <a:pt x="590799" y="1416457"/>
                  <a:pt x="459252" y="1262320"/>
                  <a:pt x="544292" y="1263649"/>
                </a:cubicBezTo>
                <a:cubicBezTo>
                  <a:pt x="739620" y="1294212"/>
                  <a:pt x="585484" y="1197211"/>
                  <a:pt x="491142" y="1170636"/>
                </a:cubicBezTo>
                <a:cubicBezTo>
                  <a:pt x="499115" y="1157348"/>
                  <a:pt x="403444" y="1090911"/>
                  <a:pt x="487156" y="1089582"/>
                </a:cubicBezTo>
                <a:cubicBezTo>
                  <a:pt x="546949" y="1021815"/>
                  <a:pt x="775496" y="1136088"/>
                  <a:pt x="691785" y="1048390"/>
                </a:cubicBezTo>
                <a:cubicBezTo>
                  <a:pt x="816688" y="1085595"/>
                  <a:pt x="984111" y="1084267"/>
                  <a:pt x="1071810" y="951392"/>
                </a:cubicBezTo>
                <a:cubicBezTo>
                  <a:pt x="1058522" y="910199"/>
                  <a:pt x="814031" y="1085595"/>
                  <a:pt x="747592" y="1005870"/>
                </a:cubicBezTo>
                <a:cubicBezTo>
                  <a:pt x="915016" y="857049"/>
                  <a:pt x="654580" y="1077622"/>
                  <a:pt x="628004" y="950062"/>
                </a:cubicBezTo>
                <a:cubicBezTo>
                  <a:pt x="784798" y="847748"/>
                  <a:pt x="430019" y="1019158"/>
                  <a:pt x="584155" y="895583"/>
                </a:cubicBezTo>
                <a:cubicBezTo>
                  <a:pt x="536319" y="904884"/>
                  <a:pt x="303788" y="843761"/>
                  <a:pt x="491142" y="829146"/>
                </a:cubicBezTo>
                <a:cubicBezTo>
                  <a:pt x="553594" y="722845"/>
                  <a:pt x="685140" y="857049"/>
                  <a:pt x="771511" y="853063"/>
                </a:cubicBezTo>
                <a:cubicBezTo>
                  <a:pt x="699757" y="736132"/>
                  <a:pt x="1114329" y="984610"/>
                  <a:pt x="1071810" y="795926"/>
                </a:cubicBezTo>
                <a:cubicBezTo>
                  <a:pt x="988097" y="850406"/>
                  <a:pt x="992084" y="782638"/>
                  <a:pt x="905714" y="790611"/>
                </a:cubicBezTo>
                <a:cubicBezTo>
                  <a:pt x="950891" y="712215"/>
                  <a:pt x="812701" y="765365"/>
                  <a:pt x="747592" y="742776"/>
                </a:cubicBezTo>
                <a:cubicBezTo>
                  <a:pt x="609402" y="694940"/>
                  <a:pt x="913686" y="682983"/>
                  <a:pt x="731647" y="619202"/>
                </a:cubicBezTo>
                <a:cubicBezTo>
                  <a:pt x="618703" y="563394"/>
                  <a:pt x="835291" y="578009"/>
                  <a:pt x="705072" y="522202"/>
                </a:cubicBezTo>
                <a:cubicBezTo>
                  <a:pt x="707730" y="475696"/>
                  <a:pt x="1014672" y="631160"/>
                  <a:pt x="880468" y="447791"/>
                </a:cubicBezTo>
                <a:cubicBezTo>
                  <a:pt x="964180" y="487655"/>
                  <a:pt x="1000056" y="410586"/>
                  <a:pt x="891098" y="410586"/>
                </a:cubicBezTo>
                <a:cubicBezTo>
                  <a:pt x="948234" y="387997"/>
                  <a:pt x="772838" y="205957"/>
                  <a:pt x="913686" y="260437"/>
                </a:cubicBezTo>
                <a:cubicBezTo>
                  <a:pt x="954879" y="233862"/>
                  <a:pt x="1004042" y="229874"/>
                  <a:pt x="1018659" y="322888"/>
                </a:cubicBezTo>
                <a:cubicBezTo>
                  <a:pt x="1135589" y="429189"/>
                  <a:pt x="965509" y="136862"/>
                  <a:pt x="982783" y="136862"/>
                </a:cubicBezTo>
                <a:cubicBezTo>
                  <a:pt x="1107686" y="269738"/>
                  <a:pt x="1059850" y="77069"/>
                  <a:pt x="1074467" y="0"/>
                </a:cubicBezTo>
                <a:close/>
              </a:path>
            </a:pathLst>
          </a:custGeom>
          <a:solidFill>
            <a:schemeClr val="accent2"/>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endParaRPr lang="en-US" sz="2701"/>
          </a:p>
        </p:txBody>
      </p:sp>
      <p:sp>
        <p:nvSpPr>
          <p:cNvPr id="384" name="Freeform: Shape 383">
            <a:extLst>
              <a:ext uri="{FF2B5EF4-FFF2-40B4-BE49-F238E27FC236}">
                <a16:creationId xmlns:a16="http://schemas.microsoft.com/office/drawing/2014/main" id="{9630AC41-F529-4DA4-A997-98993439CACD}"/>
              </a:ext>
            </a:extLst>
          </p:cNvPr>
          <p:cNvSpPr/>
          <p:nvPr/>
        </p:nvSpPr>
        <p:spPr>
          <a:xfrm>
            <a:off x="5448759" y="5102269"/>
            <a:ext cx="849792" cy="1647271"/>
          </a:xfrm>
          <a:custGeom>
            <a:avLst/>
            <a:gdLst>
              <a:gd name="connsiteX0" fmla="*/ 1104814 w 1525504"/>
              <a:gd name="connsiteY0" fmla="*/ 2757552 h 2957097"/>
              <a:gd name="connsiteX1" fmla="*/ 1104814 w 1525504"/>
              <a:gd name="connsiteY1" fmla="*/ 2757552 h 2957097"/>
              <a:gd name="connsiteX2" fmla="*/ 1100829 w 1525504"/>
              <a:gd name="connsiteY2" fmla="*/ 2479842 h 2957097"/>
              <a:gd name="connsiteX3" fmla="*/ 1100829 w 1525504"/>
              <a:gd name="connsiteY3" fmla="*/ 2479842 h 2957097"/>
              <a:gd name="connsiteX4" fmla="*/ 811160 w 1525504"/>
              <a:gd name="connsiteY4" fmla="*/ 2420047 h 2957097"/>
              <a:gd name="connsiteX5" fmla="*/ 811160 w 1525504"/>
              <a:gd name="connsiteY5" fmla="*/ 2420047 h 2957097"/>
              <a:gd name="connsiteX6" fmla="*/ 789367 w 1525504"/>
              <a:gd name="connsiteY6" fmla="*/ 1820093 h 2957097"/>
              <a:gd name="connsiteX7" fmla="*/ 791353 w 1525504"/>
              <a:gd name="connsiteY7" fmla="*/ 1823414 h 2957097"/>
              <a:gd name="connsiteX8" fmla="*/ 769677 w 1525504"/>
              <a:gd name="connsiteY8" fmla="*/ 1826029 h 2957097"/>
              <a:gd name="connsiteX9" fmla="*/ 769537 w 1525504"/>
              <a:gd name="connsiteY9" fmla="*/ 1824965 h 2957097"/>
              <a:gd name="connsiteX10" fmla="*/ 83001 w 1525504"/>
              <a:gd name="connsiteY10" fmla="*/ 1192274 h 2957097"/>
              <a:gd name="connsiteX11" fmla="*/ 83001 w 1525504"/>
              <a:gd name="connsiteY11" fmla="*/ 1192274 h 2957097"/>
              <a:gd name="connsiteX12" fmla="*/ 77686 w 1525504"/>
              <a:gd name="connsiteY12" fmla="*/ 1019535 h 2957097"/>
              <a:gd name="connsiteX13" fmla="*/ 71041 w 1525504"/>
              <a:gd name="connsiteY13" fmla="*/ 1047440 h 2957097"/>
              <a:gd name="connsiteX14" fmla="*/ 77686 w 1525504"/>
              <a:gd name="connsiteY14" fmla="*/ 1019535 h 2957097"/>
              <a:gd name="connsiteX15" fmla="*/ 381971 w 1525504"/>
              <a:gd name="connsiteY15" fmla="*/ 841481 h 2957097"/>
              <a:gd name="connsiteX16" fmla="*/ 381971 w 1525504"/>
              <a:gd name="connsiteY16" fmla="*/ 841481 h 2957097"/>
              <a:gd name="connsiteX17" fmla="*/ 213512 w 1525504"/>
              <a:gd name="connsiteY17" fmla="*/ 797184 h 2957097"/>
              <a:gd name="connsiteX18" fmla="*/ 186644 w 1525504"/>
              <a:gd name="connsiteY18" fmla="*/ 800290 h 2957097"/>
              <a:gd name="connsiteX19" fmla="*/ 213512 w 1525504"/>
              <a:gd name="connsiteY19" fmla="*/ 797184 h 2957097"/>
              <a:gd name="connsiteX20" fmla="*/ 44466 w 1525504"/>
              <a:gd name="connsiteY20" fmla="*/ 773716 h 2957097"/>
              <a:gd name="connsiteX21" fmla="*/ 72371 w 1525504"/>
              <a:gd name="connsiteY21" fmla="*/ 794975 h 2957097"/>
              <a:gd name="connsiteX22" fmla="*/ 44466 w 1525504"/>
              <a:gd name="connsiteY22" fmla="*/ 773716 h 2957097"/>
              <a:gd name="connsiteX23" fmla="*/ 194617 w 1525504"/>
              <a:gd name="connsiteY23" fmla="*/ 614264 h 2957097"/>
              <a:gd name="connsiteX24" fmla="*/ 124191 w 1525504"/>
              <a:gd name="connsiteY24" fmla="*/ 671400 h 2957097"/>
              <a:gd name="connsiteX25" fmla="*/ 194617 w 1525504"/>
              <a:gd name="connsiteY25" fmla="*/ 614264 h 2957097"/>
              <a:gd name="connsiteX26" fmla="*/ 0 w 1525504"/>
              <a:gd name="connsiteY26" fmla="*/ 0 h 2957097"/>
              <a:gd name="connsiteX27" fmla="*/ 1780 w 1525504"/>
              <a:gd name="connsiteY27" fmla="*/ 2724 h 2957097"/>
              <a:gd name="connsiteX28" fmla="*/ 27192 w 1525504"/>
              <a:gd name="connsiteY28" fmla="*/ 114651 h 2957097"/>
              <a:gd name="connsiteX29" fmla="*/ 20549 w 1525504"/>
              <a:gd name="connsiteY29" fmla="*/ 226266 h 2957097"/>
              <a:gd name="connsiteX30" fmla="*/ 121533 w 1525504"/>
              <a:gd name="connsiteY30" fmla="*/ 216964 h 2957097"/>
              <a:gd name="connsiteX31" fmla="*/ 189302 w 1525504"/>
              <a:gd name="connsiteY31" fmla="*/ 254170 h 2957097"/>
              <a:gd name="connsiteX32" fmla="*/ 105588 w 1525504"/>
              <a:gd name="connsiteY32" fmla="*/ 309977 h 2957097"/>
              <a:gd name="connsiteX33" fmla="*/ 113561 w 1525504"/>
              <a:gd name="connsiteY33" fmla="*/ 408306 h 2957097"/>
              <a:gd name="connsiteX34" fmla="*/ 81671 w 1525504"/>
              <a:gd name="connsiteY34" fmla="*/ 587689 h 2957097"/>
              <a:gd name="connsiteX35" fmla="*/ 383300 w 1525504"/>
              <a:gd name="connsiteY35" fmla="*/ 375087 h 2957097"/>
              <a:gd name="connsiteX36" fmla="*/ 350080 w 1525504"/>
              <a:gd name="connsiteY36" fmla="*/ 538524 h 2957097"/>
              <a:gd name="connsiteX37" fmla="*/ 283643 w 1525504"/>
              <a:gd name="connsiteY37" fmla="*/ 675387 h 2957097"/>
              <a:gd name="connsiteX38" fmla="*/ 275670 w 1525504"/>
              <a:gd name="connsiteY38" fmla="*/ 781688 h 2957097"/>
              <a:gd name="connsiteX39" fmla="*/ 574641 w 1525504"/>
              <a:gd name="connsiteY39" fmla="*/ 889316 h 2957097"/>
              <a:gd name="connsiteX40" fmla="*/ 372670 w 1525504"/>
              <a:gd name="connsiteY40" fmla="*/ 973029 h 2957097"/>
              <a:gd name="connsiteX41" fmla="*/ 154753 w 1525504"/>
              <a:gd name="connsiteY41" fmla="*/ 898619 h 2957097"/>
              <a:gd name="connsiteX42" fmla="*/ 59083 w 1525504"/>
              <a:gd name="connsiteY42" fmla="*/ 873371 h 2957097"/>
              <a:gd name="connsiteX43" fmla="*/ 214547 w 1525504"/>
              <a:gd name="connsiteY43" fmla="*/ 1012892 h 2957097"/>
              <a:gd name="connsiteX44" fmla="*/ 538764 w 1525504"/>
              <a:gd name="connsiteY44" fmla="*/ 1072686 h 2957097"/>
              <a:gd name="connsiteX45" fmla="*/ 702202 w 1525504"/>
              <a:gd name="connsiteY45" fmla="*/ 1119193 h 2957097"/>
              <a:gd name="connsiteX46" fmla="*/ 522819 w 1525504"/>
              <a:gd name="connsiteY46" fmla="*/ 1169685 h 2957097"/>
              <a:gd name="connsiteX47" fmla="*/ 456381 w 1525504"/>
              <a:gd name="connsiteY47" fmla="*/ 1192274 h 2957097"/>
              <a:gd name="connsiteX48" fmla="*/ 247766 w 1525504"/>
              <a:gd name="connsiteY48" fmla="*/ 1218849 h 2957097"/>
              <a:gd name="connsiteX49" fmla="*/ 619819 w 1525504"/>
              <a:gd name="connsiteY49" fmla="*/ 1268014 h 2957097"/>
              <a:gd name="connsiteX50" fmla="*/ 773954 w 1525504"/>
              <a:gd name="connsiteY50" fmla="*/ 1310534 h 2957097"/>
              <a:gd name="connsiteX51" fmla="*/ 740736 w 1525504"/>
              <a:gd name="connsiteY51" fmla="*/ 1410189 h 2957097"/>
              <a:gd name="connsiteX52" fmla="*/ 598559 w 1525504"/>
              <a:gd name="connsiteY52" fmla="*/ 1485931 h 2957097"/>
              <a:gd name="connsiteX53" fmla="*/ 464353 w 1525504"/>
              <a:gd name="connsiteY53" fmla="*/ 1505860 h 2957097"/>
              <a:gd name="connsiteX54" fmla="*/ 209232 w 1525504"/>
              <a:gd name="connsiteY54" fmla="*/ 1485931 h 2957097"/>
              <a:gd name="connsiteX55" fmla="*/ 646394 w 1525504"/>
              <a:gd name="connsiteY55" fmla="*/ 1564326 h 2957097"/>
              <a:gd name="connsiteX56" fmla="*/ 860323 w 1525504"/>
              <a:gd name="connsiteY56" fmla="*/ 1645381 h 2957097"/>
              <a:gd name="connsiteX57" fmla="*/ 824448 w 1525504"/>
              <a:gd name="connsiteY57" fmla="*/ 1811476 h 2957097"/>
              <a:gd name="connsiteX58" fmla="*/ 789367 w 1525504"/>
              <a:gd name="connsiteY58" fmla="*/ 1820093 h 2957097"/>
              <a:gd name="connsiteX59" fmla="*/ 787818 w 1525504"/>
              <a:gd name="connsiteY59" fmla="*/ 1817505 h 2957097"/>
              <a:gd name="connsiteX60" fmla="*/ 775283 w 1525504"/>
              <a:gd name="connsiteY60" fmla="*/ 1810147 h 2957097"/>
              <a:gd name="connsiteX61" fmla="*/ 768852 w 1525504"/>
              <a:gd name="connsiteY61" fmla="*/ 1819793 h 2957097"/>
              <a:gd name="connsiteX62" fmla="*/ 769537 w 1525504"/>
              <a:gd name="connsiteY62" fmla="*/ 1824965 h 2957097"/>
              <a:gd name="connsiteX63" fmla="*/ 724977 w 1525504"/>
              <a:gd name="connsiteY63" fmla="*/ 1835912 h 2957097"/>
              <a:gd name="connsiteX64" fmla="*/ 425819 w 1525504"/>
              <a:gd name="connsiteY64" fmla="*/ 1856653 h 2957097"/>
              <a:gd name="connsiteX65" fmla="*/ 758009 w 1525504"/>
              <a:gd name="connsiteY65" fmla="*/ 1895188 h 2957097"/>
              <a:gd name="connsiteX66" fmla="*/ 784584 w 1525504"/>
              <a:gd name="connsiteY66" fmla="*/ 1961626 h 2957097"/>
              <a:gd name="connsiteX67" fmla="*/ 1005159 w 1525504"/>
              <a:gd name="connsiteY67" fmla="*/ 1994844 h 2957097"/>
              <a:gd name="connsiteX68" fmla="*/ 756681 w 1525504"/>
              <a:gd name="connsiteY68" fmla="*/ 2130377 h 2957097"/>
              <a:gd name="connsiteX69" fmla="*/ 642407 w 1525504"/>
              <a:gd name="connsiteY69" fmla="*/ 2208775 h 2957097"/>
              <a:gd name="connsiteX70" fmla="*/ 936062 w 1525504"/>
              <a:gd name="connsiteY70" fmla="*/ 2263254 h 2957097"/>
              <a:gd name="connsiteX71" fmla="*/ 924104 w 1525504"/>
              <a:gd name="connsiteY71" fmla="*/ 2320391 h 2957097"/>
              <a:gd name="connsiteX72" fmla="*/ 857665 w 1525504"/>
              <a:gd name="connsiteY72" fmla="*/ 2370883 h 2957097"/>
              <a:gd name="connsiteX73" fmla="*/ 1180554 w 1525504"/>
              <a:gd name="connsiteY73" fmla="*/ 2382842 h 2957097"/>
              <a:gd name="connsiteX74" fmla="*/ 869625 w 1525504"/>
              <a:gd name="connsiteY74" fmla="*/ 2566210 h 2957097"/>
              <a:gd name="connsiteX75" fmla="*/ 1253636 w 1525504"/>
              <a:gd name="connsiteY75" fmla="*/ 2657895 h 2957097"/>
              <a:gd name="connsiteX76" fmla="*/ 1199158 w 1525504"/>
              <a:gd name="connsiteY76" fmla="*/ 2749578 h 2957097"/>
              <a:gd name="connsiteX77" fmla="*/ 1159294 w 1525504"/>
              <a:gd name="connsiteY77" fmla="*/ 2786784 h 2957097"/>
              <a:gd name="connsiteX78" fmla="*/ 1007816 w 1525504"/>
              <a:gd name="connsiteY78" fmla="*/ 2834619 h 2957097"/>
              <a:gd name="connsiteX79" fmla="*/ 1446306 w 1525504"/>
              <a:gd name="connsiteY79" fmla="*/ 2922318 h 2957097"/>
              <a:gd name="connsiteX80" fmla="*/ 1478819 w 1525504"/>
              <a:gd name="connsiteY80" fmla="*/ 2941564 h 2957097"/>
              <a:gd name="connsiteX81" fmla="*/ 1446714 w 1525504"/>
              <a:gd name="connsiteY81" fmla="*/ 2957097 h 2957097"/>
              <a:gd name="connsiteX82" fmla="*/ 0 w 1525504"/>
              <a:gd name="connsiteY82" fmla="*/ 2957097 h 29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525504" h="2957097">
                <a:moveTo>
                  <a:pt x="1104814" y="2757552"/>
                </a:moveTo>
                <a:cubicBezTo>
                  <a:pt x="1127404" y="2802729"/>
                  <a:pt x="1193843" y="2752237"/>
                  <a:pt x="1104814" y="2757552"/>
                </a:cubicBezTo>
                <a:close/>
                <a:moveTo>
                  <a:pt x="1100829" y="2479842"/>
                </a:moveTo>
                <a:cubicBezTo>
                  <a:pt x="1059637" y="2497114"/>
                  <a:pt x="1173910" y="2478512"/>
                  <a:pt x="1100829" y="2479842"/>
                </a:cubicBezTo>
                <a:close/>
                <a:moveTo>
                  <a:pt x="811160" y="2420047"/>
                </a:moveTo>
                <a:cubicBezTo>
                  <a:pt x="674297" y="2433334"/>
                  <a:pt x="945364" y="2434663"/>
                  <a:pt x="811160" y="2420047"/>
                </a:cubicBezTo>
                <a:close/>
                <a:moveTo>
                  <a:pt x="789367" y="1820093"/>
                </a:moveTo>
                <a:lnTo>
                  <a:pt x="791353" y="1823414"/>
                </a:lnTo>
                <a:cubicBezTo>
                  <a:pt x="791269" y="1830183"/>
                  <a:pt x="774411" y="1832216"/>
                  <a:pt x="769677" y="1826029"/>
                </a:cubicBezTo>
                <a:lnTo>
                  <a:pt x="769537" y="1824965"/>
                </a:lnTo>
                <a:close/>
                <a:moveTo>
                  <a:pt x="83001" y="1192274"/>
                </a:moveTo>
                <a:cubicBezTo>
                  <a:pt x="63068" y="1224164"/>
                  <a:pt x="105588" y="1250739"/>
                  <a:pt x="83001" y="1192274"/>
                </a:cubicBezTo>
                <a:close/>
                <a:moveTo>
                  <a:pt x="77686" y="1019535"/>
                </a:moveTo>
                <a:lnTo>
                  <a:pt x="71041" y="1047440"/>
                </a:lnTo>
                <a:cubicBezTo>
                  <a:pt x="45796" y="1180315"/>
                  <a:pt x="128178" y="1093946"/>
                  <a:pt x="77686" y="1019535"/>
                </a:cubicBezTo>
                <a:close/>
                <a:moveTo>
                  <a:pt x="381971" y="841481"/>
                </a:moveTo>
                <a:cubicBezTo>
                  <a:pt x="323505" y="854769"/>
                  <a:pt x="424491" y="869385"/>
                  <a:pt x="381971" y="841481"/>
                </a:cubicBezTo>
                <a:close/>
                <a:moveTo>
                  <a:pt x="213512" y="797184"/>
                </a:moveTo>
                <a:cubicBezTo>
                  <a:pt x="207344" y="796636"/>
                  <a:pt x="198603" y="797467"/>
                  <a:pt x="186644" y="800290"/>
                </a:cubicBezTo>
                <a:cubicBezTo>
                  <a:pt x="173855" y="872376"/>
                  <a:pt x="256693" y="801017"/>
                  <a:pt x="213512" y="797184"/>
                </a:cubicBezTo>
                <a:close/>
                <a:moveTo>
                  <a:pt x="44466" y="773716"/>
                </a:moveTo>
                <a:lnTo>
                  <a:pt x="72371" y="794975"/>
                </a:lnTo>
                <a:cubicBezTo>
                  <a:pt x="210562" y="829523"/>
                  <a:pt x="126849" y="783015"/>
                  <a:pt x="44466" y="773716"/>
                </a:cubicBezTo>
                <a:close/>
                <a:moveTo>
                  <a:pt x="194617" y="614264"/>
                </a:moveTo>
                <a:cubicBezTo>
                  <a:pt x="166712" y="627551"/>
                  <a:pt x="153424" y="659442"/>
                  <a:pt x="124191" y="671400"/>
                </a:cubicBezTo>
                <a:cubicBezTo>
                  <a:pt x="-84424" y="715249"/>
                  <a:pt x="230491" y="711263"/>
                  <a:pt x="194617" y="614264"/>
                </a:cubicBezTo>
                <a:close/>
                <a:moveTo>
                  <a:pt x="0" y="0"/>
                </a:moveTo>
                <a:lnTo>
                  <a:pt x="1780" y="2724"/>
                </a:lnTo>
                <a:cubicBezTo>
                  <a:pt x="17725" y="49375"/>
                  <a:pt x="-24629" y="121626"/>
                  <a:pt x="27192" y="114651"/>
                </a:cubicBezTo>
                <a:cubicBezTo>
                  <a:pt x="194617" y="5692"/>
                  <a:pt x="44466" y="150527"/>
                  <a:pt x="20549" y="226266"/>
                </a:cubicBezTo>
                <a:cubicBezTo>
                  <a:pt x="-11342" y="408306"/>
                  <a:pt x="73698" y="149198"/>
                  <a:pt x="121533" y="216964"/>
                </a:cubicBezTo>
                <a:cubicBezTo>
                  <a:pt x="190629" y="202349"/>
                  <a:pt x="298260" y="147869"/>
                  <a:pt x="189302" y="254170"/>
                </a:cubicBezTo>
                <a:cubicBezTo>
                  <a:pt x="340780" y="296690"/>
                  <a:pt x="158739" y="303335"/>
                  <a:pt x="105588" y="309977"/>
                </a:cubicBezTo>
                <a:cubicBezTo>
                  <a:pt x="207904" y="313965"/>
                  <a:pt x="245109" y="414951"/>
                  <a:pt x="113561" y="408306"/>
                </a:cubicBezTo>
                <a:cubicBezTo>
                  <a:pt x="-8684" y="295362"/>
                  <a:pt x="-23300" y="607620"/>
                  <a:pt x="81671" y="587689"/>
                </a:cubicBezTo>
                <a:cubicBezTo>
                  <a:pt x="172027" y="474744"/>
                  <a:pt x="241123" y="380402"/>
                  <a:pt x="383300" y="375087"/>
                </a:cubicBezTo>
                <a:cubicBezTo>
                  <a:pt x="306233" y="445510"/>
                  <a:pt x="481628" y="490689"/>
                  <a:pt x="350080" y="538524"/>
                </a:cubicBezTo>
                <a:cubicBezTo>
                  <a:pt x="529463" y="603634"/>
                  <a:pt x="267698" y="627551"/>
                  <a:pt x="283643" y="675387"/>
                </a:cubicBezTo>
                <a:cubicBezTo>
                  <a:pt x="413861" y="692660"/>
                  <a:pt x="352737" y="716578"/>
                  <a:pt x="275670" y="781688"/>
                </a:cubicBezTo>
                <a:cubicBezTo>
                  <a:pt x="291615" y="765743"/>
                  <a:pt x="500230" y="829523"/>
                  <a:pt x="574641" y="889316"/>
                </a:cubicBezTo>
                <a:cubicBezTo>
                  <a:pt x="537435" y="1002262"/>
                  <a:pt x="409875" y="893304"/>
                  <a:pt x="372670" y="973029"/>
                </a:cubicBezTo>
                <a:cubicBezTo>
                  <a:pt x="292944" y="850783"/>
                  <a:pt x="205247" y="1044782"/>
                  <a:pt x="154753" y="898619"/>
                </a:cubicBezTo>
                <a:cubicBezTo>
                  <a:pt x="160068" y="1008905"/>
                  <a:pt x="72371" y="933166"/>
                  <a:pt x="59083" y="873371"/>
                </a:cubicBezTo>
                <a:cubicBezTo>
                  <a:pt x="-28615" y="903934"/>
                  <a:pt x="174684" y="991631"/>
                  <a:pt x="214547" y="1012892"/>
                </a:cubicBezTo>
                <a:cubicBezTo>
                  <a:pt x="253081" y="1143111"/>
                  <a:pt x="464353" y="913234"/>
                  <a:pt x="538764" y="1072686"/>
                </a:cubicBezTo>
                <a:cubicBezTo>
                  <a:pt x="599886" y="1023522"/>
                  <a:pt x="904173" y="1095274"/>
                  <a:pt x="702202" y="1119193"/>
                </a:cubicBezTo>
                <a:cubicBezTo>
                  <a:pt x="715490" y="1173670"/>
                  <a:pt x="606531" y="1230808"/>
                  <a:pt x="522819" y="1169685"/>
                </a:cubicBezTo>
                <a:cubicBezTo>
                  <a:pt x="649051" y="1234794"/>
                  <a:pt x="517504" y="1253396"/>
                  <a:pt x="456381" y="1192274"/>
                </a:cubicBezTo>
                <a:cubicBezTo>
                  <a:pt x="457711" y="1307876"/>
                  <a:pt x="310217" y="1213534"/>
                  <a:pt x="247766" y="1218849"/>
                </a:cubicBezTo>
                <a:cubicBezTo>
                  <a:pt x="315532" y="1341095"/>
                  <a:pt x="509532" y="1370327"/>
                  <a:pt x="619819" y="1268014"/>
                </a:cubicBezTo>
                <a:cubicBezTo>
                  <a:pt x="627791" y="1365012"/>
                  <a:pt x="727447" y="1265356"/>
                  <a:pt x="773954" y="1310534"/>
                </a:cubicBezTo>
                <a:cubicBezTo>
                  <a:pt x="934734" y="1311862"/>
                  <a:pt x="769968" y="1345081"/>
                  <a:pt x="740736" y="1410189"/>
                </a:cubicBezTo>
                <a:cubicBezTo>
                  <a:pt x="623804" y="1331794"/>
                  <a:pt x="700872" y="1481943"/>
                  <a:pt x="598559" y="1485931"/>
                </a:cubicBezTo>
                <a:cubicBezTo>
                  <a:pt x="556039" y="1585586"/>
                  <a:pt x="451066" y="1463341"/>
                  <a:pt x="464353" y="1505860"/>
                </a:cubicBezTo>
                <a:cubicBezTo>
                  <a:pt x="362040" y="1481943"/>
                  <a:pt x="331477" y="1524463"/>
                  <a:pt x="209232" y="1485931"/>
                </a:cubicBezTo>
                <a:cubicBezTo>
                  <a:pt x="239794" y="1548382"/>
                  <a:pt x="517504" y="1666641"/>
                  <a:pt x="646394" y="1564326"/>
                </a:cubicBezTo>
                <a:cubicBezTo>
                  <a:pt x="598559" y="1722450"/>
                  <a:pt x="813818" y="1548382"/>
                  <a:pt x="860323" y="1645381"/>
                </a:cubicBezTo>
                <a:cubicBezTo>
                  <a:pt x="1072924" y="1667970"/>
                  <a:pt x="785913" y="1710490"/>
                  <a:pt x="824448" y="1811476"/>
                </a:cubicBezTo>
                <a:lnTo>
                  <a:pt x="789367" y="1820093"/>
                </a:lnTo>
                <a:lnTo>
                  <a:pt x="787818" y="1817505"/>
                </a:lnTo>
                <a:cubicBezTo>
                  <a:pt x="785290" y="1815275"/>
                  <a:pt x="781262" y="1812804"/>
                  <a:pt x="775283" y="1810147"/>
                </a:cubicBezTo>
                <a:cubicBezTo>
                  <a:pt x="771629" y="1813967"/>
                  <a:pt x="769636" y="1817165"/>
                  <a:pt x="768852" y="1819793"/>
                </a:cubicBezTo>
                <a:lnTo>
                  <a:pt x="769537" y="1824965"/>
                </a:lnTo>
                <a:lnTo>
                  <a:pt x="724977" y="1835912"/>
                </a:lnTo>
                <a:cubicBezTo>
                  <a:pt x="628621" y="1854411"/>
                  <a:pt x="538432" y="1856653"/>
                  <a:pt x="425819" y="1856653"/>
                </a:cubicBezTo>
                <a:cubicBezTo>
                  <a:pt x="363367" y="1900503"/>
                  <a:pt x="688913" y="2022749"/>
                  <a:pt x="758009" y="1895188"/>
                </a:cubicBezTo>
                <a:cubicBezTo>
                  <a:pt x="783256" y="1940365"/>
                  <a:pt x="873610" y="1903160"/>
                  <a:pt x="784584" y="1961626"/>
                </a:cubicBezTo>
                <a:cubicBezTo>
                  <a:pt x="855008" y="1974914"/>
                  <a:pt x="938720" y="1920434"/>
                  <a:pt x="1005159" y="1994844"/>
                </a:cubicBezTo>
                <a:cubicBezTo>
                  <a:pt x="1035720" y="2059953"/>
                  <a:pt x="847035" y="2162268"/>
                  <a:pt x="756681" y="2130377"/>
                </a:cubicBezTo>
                <a:cubicBezTo>
                  <a:pt x="885570" y="2200803"/>
                  <a:pt x="715490" y="2234020"/>
                  <a:pt x="642407" y="2208775"/>
                </a:cubicBezTo>
                <a:cubicBezTo>
                  <a:pt x="577299" y="2283185"/>
                  <a:pt x="857665" y="2277870"/>
                  <a:pt x="936062" y="2263254"/>
                </a:cubicBezTo>
                <a:cubicBezTo>
                  <a:pt x="1041035" y="2195487"/>
                  <a:pt x="1001172" y="2336336"/>
                  <a:pt x="924104" y="2320391"/>
                </a:cubicBezTo>
                <a:cubicBezTo>
                  <a:pt x="994529" y="2378856"/>
                  <a:pt x="901515" y="2400116"/>
                  <a:pt x="857665" y="2370883"/>
                </a:cubicBezTo>
                <a:cubicBezTo>
                  <a:pt x="922775" y="2489142"/>
                  <a:pt x="1079570" y="2396130"/>
                  <a:pt x="1180554" y="2382842"/>
                </a:cubicBezTo>
                <a:cubicBezTo>
                  <a:pt x="1175239" y="2570198"/>
                  <a:pt x="1015788" y="2594115"/>
                  <a:pt x="869625" y="2566210"/>
                </a:cubicBezTo>
                <a:cubicBezTo>
                  <a:pt x="876268" y="2696428"/>
                  <a:pt x="1152650" y="2598100"/>
                  <a:pt x="1253636" y="2657895"/>
                </a:cubicBezTo>
                <a:cubicBezTo>
                  <a:pt x="1452949" y="2584813"/>
                  <a:pt x="1294827" y="2741606"/>
                  <a:pt x="1199158" y="2749578"/>
                </a:cubicBezTo>
                <a:cubicBezTo>
                  <a:pt x="1308116" y="2770839"/>
                  <a:pt x="1211115" y="2794757"/>
                  <a:pt x="1159294" y="2786784"/>
                </a:cubicBezTo>
                <a:cubicBezTo>
                  <a:pt x="1250979" y="2882455"/>
                  <a:pt x="1038377" y="2764196"/>
                  <a:pt x="1007816" y="2834619"/>
                </a:cubicBezTo>
                <a:cubicBezTo>
                  <a:pt x="1128732" y="2902386"/>
                  <a:pt x="1301471" y="2918331"/>
                  <a:pt x="1446306" y="2922318"/>
                </a:cubicBezTo>
                <a:cubicBezTo>
                  <a:pt x="1559915" y="2908366"/>
                  <a:pt x="1533008" y="2917584"/>
                  <a:pt x="1478819" y="2941564"/>
                </a:cubicBezTo>
                <a:lnTo>
                  <a:pt x="1446714" y="2957097"/>
                </a:lnTo>
                <a:lnTo>
                  <a:pt x="0" y="2957097"/>
                </a:lnTo>
                <a:close/>
              </a:path>
            </a:pathLst>
          </a:custGeom>
          <a:solidFill>
            <a:schemeClr val="accent2">
              <a:lumMod val="7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endParaRPr lang="en-US" sz="2701"/>
          </a:p>
        </p:txBody>
      </p:sp>
      <p:sp>
        <p:nvSpPr>
          <p:cNvPr id="374" name="Freeform: Shape 373">
            <a:extLst>
              <a:ext uri="{FF2B5EF4-FFF2-40B4-BE49-F238E27FC236}">
                <a16:creationId xmlns:a16="http://schemas.microsoft.com/office/drawing/2014/main" id="{E6D8117F-61CE-4705-80E2-05A21F126418}"/>
              </a:ext>
            </a:extLst>
          </p:cNvPr>
          <p:cNvSpPr/>
          <p:nvPr/>
        </p:nvSpPr>
        <p:spPr>
          <a:xfrm>
            <a:off x="8161192" y="4620932"/>
            <a:ext cx="828710" cy="2225615"/>
          </a:xfrm>
          <a:custGeom>
            <a:avLst/>
            <a:gdLst>
              <a:gd name="connsiteX0" fmla="*/ 807386 w 1113712"/>
              <a:gd name="connsiteY0" fmla="*/ 1975864 h 2991028"/>
              <a:gd name="connsiteX1" fmla="*/ 807386 w 1113712"/>
              <a:gd name="connsiteY1" fmla="*/ 1975864 h 2991028"/>
              <a:gd name="connsiteX2" fmla="*/ 970824 w 1113712"/>
              <a:gd name="connsiteY2" fmla="*/ 1251690 h 2991028"/>
              <a:gd name="connsiteX3" fmla="*/ 970824 w 1113712"/>
              <a:gd name="connsiteY3" fmla="*/ 1251690 h 2991028"/>
              <a:gd name="connsiteX4" fmla="*/ 701085 w 1113712"/>
              <a:gd name="connsiteY4" fmla="*/ 1251690 h 2991028"/>
              <a:gd name="connsiteX5" fmla="*/ 835291 w 1113712"/>
              <a:gd name="connsiteY5" fmla="*/ 1310157 h 2991028"/>
              <a:gd name="connsiteX6" fmla="*/ 701085 w 1113712"/>
              <a:gd name="connsiteY6" fmla="*/ 1251690 h 2991028"/>
              <a:gd name="connsiteX7" fmla="*/ 1035932 w 1113712"/>
              <a:gd name="connsiteY7" fmla="*/ 1229102 h 2991028"/>
              <a:gd name="connsiteX8" fmla="*/ 1035932 w 1113712"/>
              <a:gd name="connsiteY8" fmla="*/ 1229102 h 2991028"/>
              <a:gd name="connsiteX9" fmla="*/ 1091741 w 1113712"/>
              <a:gd name="connsiteY9" fmla="*/ 1199868 h 2991028"/>
              <a:gd name="connsiteX10" fmla="*/ 1091741 w 1113712"/>
              <a:gd name="connsiteY10" fmla="*/ 1199868 h 2991028"/>
              <a:gd name="connsiteX11" fmla="*/ 954879 w 1113712"/>
              <a:gd name="connsiteY11" fmla="*/ 554092 h 2991028"/>
              <a:gd name="connsiteX12" fmla="*/ 973481 w 1113712"/>
              <a:gd name="connsiteY12" fmla="*/ 597942 h 2991028"/>
              <a:gd name="connsiteX13" fmla="*/ 954879 w 1113712"/>
              <a:gd name="connsiteY13" fmla="*/ 554092 h 2991028"/>
              <a:gd name="connsiteX14" fmla="*/ 986769 w 1113712"/>
              <a:gd name="connsiteY14" fmla="*/ 390655 h 2991028"/>
              <a:gd name="connsiteX15" fmla="*/ 1017330 w 1113712"/>
              <a:gd name="connsiteY15" fmla="*/ 446464 h 2991028"/>
              <a:gd name="connsiteX16" fmla="*/ 986769 w 1113712"/>
              <a:gd name="connsiteY16" fmla="*/ 390655 h 2991028"/>
              <a:gd name="connsiteX17" fmla="*/ 1074467 w 1113712"/>
              <a:gd name="connsiteY17" fmla="*/ 0 h 2991028"/>
              <a:gd name="connsiteX18" fmla="*/ 1101955 w 1113712"/>
              <a:gd name="connsiteY18" fmla="*/ 13529 h 2991028"/>
              <a:gd name="connsiteX19" fmla="*/ 1113712 w 1113712"/>
              <a:gd name="connsiteY19" fmla="*/ 31513 h 2991028"/>
              <a:gd name="connsiteX20" fmla="*/ 1113712 w 1113712"/>
              <a:gd name="connsiteY20" fmla="*/ 2991028 h 2991028"/>
              <a:gd name="connsiteX21" fmla="*/ 380617 w 1113712"/>
              <a:gd name="connsiteY21" fmla="*/ 2991028 h 2991028"/>
              <a:gd name="connsiteX22" fmla="*/ 384865 w 1113712"/>
              <a:gd name="connsiteY22" fmla="*/ 2982557 h 2991028"/>
              <a:gd name="connsiteX23" fmla="*/ 370960 w 1113712"/>
              <a:gd name="connsiteY23" fmla="*/ 2976437 h 2991028"/>
              <a:gd name="connsiteX24" fmla="*/ 337023 w 1113712"/>
              <a:gd name="connsiteY24" fmla="*/ 2991028 h 2991028"/>
              <a:gd name="connsiteX25" fmla="*/ 336998 w 1113712"/>
              <a:gd name="connsiteY25" fmla="*/ 2991028 h 2991028"/>
              <a:gd name="connsiteX26" fmla="*/ 312923 w 1113712"/>
              <a:gd name="connsiteY26" fmla="*/ 2971636 h 2991028"/>
              <a:gd name="connsiteX27" fmla="*/ 116432 w 1113712"/>
              <a:gd name="connsiteY27" fmla="*/ 2908653 h 2991028"/>
              <a:gd name="connsiteX28" fmla="*/ 80556 w 1113712"/>
              <a:gd name="connsiteY28" fmla="*/ 2848859 h 2991028"/>
              <a:gd name="connsiteX29" fmla="*/ 135035 w 1113712"/>
              <a:gd name="connsiteY29" fmla="*/ 2814311 h 2991028"/>
              <a:gd name="connsiteX30" fmla="*/ 590799 w 1113712"/>
              <a:gd name="connsiteY30" fmla="*/ 2786407 h 2991028"/>
              <a:gd name="connsiteX31" fmla="*/ 523032 w 1113712"/>
              <a:gd name="connsiteY31" fmla="*/ 2714654 h 2991028"/>
              <a:gd name="connsiteX32" fmla="*/ 410089 w 1113712"/>
              <a:gd name="connsiteY32" fmla="*/ 2664161 h 2991028"/>
              <a:gd name="connsiteX33" fmla="*/ 218747 w 1113712"/>
              <a:gd name="connsiteY33" fmla="*/ 2660175 h 2991028"/>
              <a:gd name="connsiteX34" fmla="*/ 49994 w 1113712"/>
              <a:gd name="connsiteY34" fmla="*/ 2588422 h 2991028"/>
              <a:gd name="connsiteX35" fmla="*/ 53981 w 1113712"/>
              <a:gd name="connsiteY35" fmla="*/ 2494079 h 2991028"/>
              <a:gd name="connsiteX36" fmla="*/ 593457 w 1113712"/>
              <a:gd name="connsiteY36" fmla="*/ 2444916 h 2991028"/>
              <a:gd name="connsiteX37" fmla="*/ 775496 w 1113712"/>
              <a:gd name="connsiteY37" fmla="*/ 2309383 h 2991028"/>
              <a:gd name="connsiteX38" fmla="*/ 625346 w 1113712"/>
              <a:gd name="connsiteY38" fmla="*/ 2314698 h 2991028"/>
              <a:gd name="connsiteX39" fmla="*/ 519047 w 1113712"/>
              <a:gd name="connsiteY39" fmla="*/ 2345259 h 2991028"/>
              <a:gd name="connsiteX40" fmla="*/ 149652 w 1113712"/>
              <a:gd name="connsiteY40" fmla="*/ 2205739 h 2991028"/>
              <a:gd name="connsiteX41" fmla="*/ 612059 w 1113712"/>
              <a:gd name="connsiteY41" fmla="*/ 2064891 h 2991028"/>
              <a:gd name="connsiteX42" fmla="*/ 639963 w 1113712"/>
              <a:gd name="connsiteY42" fmla="*/ 1961248 h 2991028"/>
              <a:gd name="connsiteX43" fmla="*/ 261267 w 1113712"/>
              <a:gd name="connsiteY43" fmla="*/ 1894811 h 2991028"/>
              <a:gd name="connsiteX44" fmla="*/ 491142 w 1113712"/>
              <a:gd name="connsiteY44" fmla="*/ 1817742 h 2991028"/>
              <a:gd name="connsiteX45" fmla="*/ 321060 w 1113712"/>
              <a:gd name="connsiteY45" fmla="*/ 1670249 h 2991028"/>
              <a:gd name="connsiteX46" fmla="*/ 768853 w 1113712"/>
              <a:gd name="connsiteY46" fmla="*/ 1602483 h 2991028"/>
              <a:gd name="connsiteX47" fmla="*/ 513731 w 1113712"/>
              <a:gd name="connsiteY47" fmla="*/ 1478908 h 2991028"/>
              <a:gd name="connsiteX48" fmla="*/ 322390 w 1113712"/>
              <a:gd name="connsiteY48" fmla="*/ 1347361 h 2991028"/>
              <a:gd name="connsiteX49" fmla="*/ 451278 w 1113712"/>
              <a:gd name="connsiteY49" fmla="*/ 1327429 h 2991028"/>
              <a:gd name="connsiteX50" fmla="*/ 544292 w 1113712"/>
              <a:gd name="connsiteY50" fmla="*/ 1263649 h 2991028"/>
              <a:gd name="connsiteX51" fmla="*/ 491142 w 1113712"/>
              <a:gd name="connsiteY51" fmla="*/ 1170636 h 2991028"/>
              <a:gd name="connsiteX52" fmla="*/ 487156 w 1113712"/>
              <a:gd name="connsiteY52" fmla="*/ 1089582 h 2991028"/>
              <a:gd name="connsiteX53" fmla="*/ 691785 w 1113712"/>
              <a:gd name="connsiteY53" fmla="*/ 1048390 h 2991028"/>
              <a:gd name="connsiteX54" fmla="*/ 1071810 w 1113712"/>
              <a:gd name="connsiteY54" fmla="*/ 951392 h 2991028"/>
              <a:gd name="connsiteX55" fmla="*/ 747592 w 1113712"/>
              <a:gd name="connsiteY55" fmla="*/ 1005870 h 2991028"/>
              <a:gd name="connsiteX56" fmla="*/ 628004 w 1113712"/>
              <a:gd name="connsiteY56" fmla="*/ 950062 h 2991028"/>
              <a:gd name="connsiteX57" fmla="*/ 584155 w 1113712"/>
              <a:gd name="connsiteY57" fmla="*/ 895583 h 2991028"/>
              <a:gd name="connsiteX58" fmla="*/ 491142 w 1113712"/>
              <a:gd name="connsiteY58" fmla="*/ 829146 h 2991028"/>
              <a:gd name="connsiteX59" fmla="*/ 771511 w 1113712"/>
              <a:gd name="connsiteY59" fmla="*/ 853063 h 2991028"/>
              <a:gd name="connsiteX60" fmla="*/ 1071810 w 1113712"/>
              <a:gd name="connsiteY60" fmla="*/ 795926 h 2991028"/>
              <a:gd name="connsiteX61" fmla="*/ 905714 w 1113712"/>
              <a:gd name="connsiteY61" fmla="*/ 790611 h 2991028"/>
              <a:gd name="connsiteX62" fmla="*/ 747592 w 1113712"/>
              <a:gd name="connsiteY62" fmla="*/ 742776 h 2991028"/>
              <a:gd name="connsiteX63" fmla="*/ 731647 w 1113712"/>
              <a:gd name="connsiteY63" fmla="*/ 619202 h 2991028"/>
              <a:gd name="connsiteX64" fmla="*/ 705072 w 1113712"/>
              <a:gd name="connsiteY64" fmla="*/ 522202 h 2991028"/>
              <a:gd name="connsiteX65" fmla="*/ 880468 w 1113712"/>
              <a:gd name="connsiteY65" fmla="*/ 447791 h 2991028"/>
              <a:gd name="connsiteX66" fmla="*/ 891098 w 1113712"/>
              <a:gd name="connsiteY66" fmla="*/ 410586 h 2991028"/>
              <a:gd name="connsiteX67" fmla="*/ 913686 w 1113712"/>
              <a:gd name="connsiteY67" fmla="*/ 260437 h 2991028"/>
              <a:gd name="connsiteX68" fmla="*/ 1018659 w 1113712"/>
              <a:gd name="connsiteY68" fmla="*/ 322888 h 2991028"/>
              <a:gd name="connsiteX69" fmla="*/ 982783 w 1113712"/>
              <a:gd name="connsiteY69" fmla="*/ 136862 h 2991028"/>
              <a:gd name="connsiteX70" fmla="*/ 1074467 w 1113712"/>
              <a:gd name="connsiteY70" fmla="*/ 0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712" h="2991028">
                <a:moveTo>
                  <a:pt x="807386" y="1975864"/>
                </a:moveTo>
                <a:cubicBezTo>
                  <a:pt x="657238" y="2001111"/>
                  <a:pt x="706400" y="2051604"/>
                  <a:pt x="807386" y="1975864"/>
                </a:cubicBezTo>
                <a:close/>
                <a:moveTo>
                  <a:pt x="970824" y="1251690"/>
                </a:moveTo>
                <a:cubicBezTo>
                  <a:pt x="922989" y="1274279"/>
                  <a:pt x="1014672" y="1270294"/>
                  <a:pt x="970824" y="1251690"/>
                </a:cubicBezTo>
                <a:close/>
                <a:moveTo>
                  <a:pt x="701085" y="1251690"/>
                </a:moveTo>
                <a:cubicBezTo>
                  <a:pt x="663880" y="1338060"/>
                  <a:pt x="790113" y="1319456"/>
                  <a:pt x="835291" y="1310157"/>
                </a:cubicBezTo>
                <a:cubicBezTo>
                  <a:pt x="1034605" y="1241060"/>
                  <a:pt x="752907" y="1312814"/>
                  <a:pt x="701085" y="1251690"/>
                </a:cubicBezTo>
                <a:close/>
                <a:moveTo>
                  <a:pt x="1035932" y="1229102"/>
                </a:moveTo>
                <a:cubicBezTo>
                  <a:pt x="988097" y="1251690"/>
                  <a:pt x="1079782" y="1247704"/>
                  <a:pt x="1035932" y="1229102"/>
                </a:cubicBezTo>
                <a:close/>
                <a:moveTo>
                  <a:pt x="1091741" y="1199868"/>
                </a:moveTo>
                <a:cubicBezTo>
                  <a:pt x="1033275" y="1219801"/>
                  <a:pt x="1130274" y="1225116"/>
                  <a:pt x="1091741" y="1199868"/>
                </a:cubicBezTo>
                <a:close/>
                <a:moveTo>
                  <a:pt x="954879" y="554092"/>
                </a:moveTo>
                <a:cubicBezTo>
                  <a:pt x="925646" y="556749"/>
                  <a:pt x="974810" y="599269"/>
                  <a:pt x="973481" y="597942"/>
                </a:cubicBezTo>
                <a:cubicBezTo>
                  <a:pt x="1071810" y="693613"/>
                  <a:pt x="1050550" y="556749"/>
                  <a:pt x="954879" y="554092"/>
                </a:cubicBezTo>
                <a:close/>
                <a:moveTo>
                  <a:pt x="986769" y="390655"/>
                </a:moveTo>
                <a:cubicBezTo>
                  <a:pt x="977467" y="415901"/>
                  <a:pt x="1012015" y="427861"/>
                  <a:pt x="1017330" y="446464"/>
                </a:cubicBezTo>
                <a:cubicBezTo>
                  <a:pt x="1057192" y="589969"/>
                  <a:pt x="1077125" y="399956"/>
                  <a:pt x="986769" y="390655"/>
                </a:cubicBezTo>
                <a:close/>
                <a:moveTo>
                  <a:pt x="1074467" y="0"/>
                </a:moveTo>
                <a:cubicBezTo>
                  <a:pt x="1086426" y="2990"/>
                  <a:pt x="1095354" y="7661"/>
                  <a:pt x="1101955" y="13529"/>
                </a:cubicBezTo>
                <a:lnTo>
                  <a:pt x="1113712" y="31513"/>
                </a:lnTo>
                <a:lnTo>
                  <a:pt x="1113712" y="2991028"/>
                </a:lnTo>
                <a:lnTo>
                  <a:pt x="380617" y="2991028"/>
                </a:lnTo>
                <a:lnTo>
                  <a:pt x="384865" y="2982557"/>
                </a:lnTo>
                <a:cubicBezTo>
                  <a:pt x="387715" y="2975254"/>
                  <a:pt x="386090" y="2971491"/>
                  <a:pt x="370960" y="2976437"/>
                </a:cubicBezTo>
                <a:lnTo>
                  <a:pt x="337023" y="2991028"/>
                </a:lnTo>
                <a:lnTo>
                  <a:pt x="336998" y="2991028"/>
                </a:lnTo>
                <a:lnTo>
                  <a:pt x="312923" y="2971636"/>
                </a:lnTo>
                <a:cubicBezTo>
                  <a:pt x="249122" y="2938010"/>
                  <a:pt x="138524" y="2977250"/>
                  <a:pt x="116432" y="2908653"/>
                </a:cubicBezTo>
                <a:cubicBezTo>
                  <a:pt x="-47004" y="2875434"/>
                  <a:pt x="214761" y="2864804"/>
                  <a:pt x="80556" y="2848859"/>
                </a:cubicBezTo>
                <a:cubicBezTo>
                  <a:pt x="-85539" y="2806338"/>
                  <a:pt x="42022" y="2782421"/>
                  <a:pt x="135035" y="2814311"/>
                </a:cubicBezTo>
                <a:cubicBezTo>
                  <a:pt x="278540" y="2810325"/>
                  <a:pt x="432676" y="2826269"/>
                  <a:pt x="590799" y="2786407"/>
                </a:cubicBezTo>
                <a:cubicBezTo>
                  <a:pt x="739620" y="2754516"/>
                  <a:pt x="609402" y="2701366"/>
                  <a:pt x="523032" y="2714654"/>
                </a:cubicBezTo>
                <a:cubicBezTo>
                  <a:pt x="507087" y="2633600"/>
                  <a:pt x="404774" y="2755846"/>
                  <a:pt x="410089" y="2664161"/>
                </a:cubicBezTo>
                <a:cubicBezTo>
                  <a:pt x="343650" y="2681435"/>
                  <a:pt x="303788" y="2645558"/>
                  <a:pt x="218747" y="2660175"/>
                </a:cubicBezTo>
                <a:cubicBezTo>
                  <a:pt x="254623" y="2584435"/>
                  <a:pt x="-4485" y="2654860"/>
                  <a:pt x="49994" y="2588422"/>
                </a:cubicBezTo>
                <a:cubicBezTo>
                  <a:pt x="174897" y="2529957"/>
                  <a:pt x="-49662" y="2540587"/>
                  <a:pt x="53981" y="2494079"/>
                </a:cubicBezTo>
                <a:cubicBezTo>
                  <a:pt x="230706" y="2455546"/>
                  <a:pt x="419389" y="2494079"/>
                  <a:pt x="593457" y="2444916"/>
                </a:cubicBezTo>
                <a:cubicBezTo>
                  <a:pt x="382184" y="2365191"/>
                  <a:pt x="713045" y="2375821"/>
                  <a:pt x="775496" y="2309383"/>
                </a:cubicBezTo>
                <a:cubicBezTo>
                  <a:pt x="717031" y="2240288"/>
                  <a:pt x="677167" y="2342601"/>
                  <a:pt x="625346" y="2314698"/>
                </a:cubicBezTo>
                <a:cubicBezTo>
                  <a:pt x="562894" y="2297424"/>
                  <a:pt x="590799" y="2318684"/>
                  <a:pt x="519047" y="2345259"/>
                </a:cubicBezTo>
                <a:cubicBezTo>
                  <a:pt x="380855" y="2323999"/>
                  <a:pt x="259938" y="2312040"/>
                  <a:pt x="149652" y="2205739"/>
                </a:cubicBezTo>
                <a:cubicBezTo>
                  <a:pt x="225391" y="2135315"/>
                  <a:pt x="479183" y="2126015"/>
                  <a:pt x="612059" y="2064891"/>
                </a:cubicBezTo>
                <a:cubicBezTo>
                  <a:pt x="558909" y="1983836"/>
                  <a:pt x="685140" y="1994466"/>
                  <a:pt x="639963" y="1961248"/>
                </a:cubicBezTo>
                <a:cubicBezTo>
                  <a:pt x="505758" y="2070206"/>
                  <a:pt x="390156" y="1971878"/>
                  <a:pt x="261267" y="1894811"/>
                </a:cubicBezTo>
                <a:cubicBezTo>
                  <a:pt x="230706" y="1811098"/>
                  <a:pt x="701085" y="1910756"/>
                  <a:pt x="491142" y="1817742"/>
                </a:cubicBezTo>
                <a:cubicBezTo>
                  <a:pt x="472540" y="1809770"/>
                  <a:pt x="261267" y="1716756"/>
                  <a:pt x="321060" y="1670249"/>
                </a:cubicBezTo>
                <a:cubicBezTo>
                  <a:pt x="465896" y="1611784"/>
                  <a:pt x="638634" y="1711441"/>
                  <a:pt x="768853" y="1602483"/>
                </a:cubicBezTo>
                <a:cubicBezTo>
                  <a:pt x="718360" y="1648989"/>
                  <a:pt x="614717" y="1476251"/>
                  <a:pt x="513731" y="1478908"/>
                </a:cubicBezTo>
                <a:cubicBezTo>
                  <a:pt x="461910" y="1465621"/>
                  <a:pt x="234692" y="1368621"/>
                  <a:pt x="322390" y="1347361"/>
                </a:cubicBezTo>
                <a:cubicBezTo>
                  <a:pt x="419389" y="1395197"/>
                  <a:pt x="380855" y="1288897"/>
                  <a:pt x="451278" y="1327429"/>
                </a:cubicBezTo>
                <a:cubicBezTo>
                  <a:pt x="590799" y="1416457"/>
                  <a:pt x="459252" y="1262320"/>
                  <a:pt x="544292" y="1263649"/>
                </a:cubicBezTo>
                <a:cubicBezTo>
                  <a:pt x="739620" y="1294212"/>
                  <a:pt x="585484" y="1197211"/>
                  <a:pt x="491142" y="1170636"/>
                </a:cubicBezTo>
                <a:cubicBezTo>
                  <a:pt x="499115" y="1157348"/>
                  <a:pt x="403444" y="1090911"/>
                  <a:pt x="487156" y="1089582"/>
                </a:cubicBezTo>
                <a:cubicBezTo>
                  <a:pt x="546949" y="1021815"/>
                  <a:pt x="775496" y="1136088"/>
                  <a:pt x="691785" y="1048390"/>
                </a:cubicBezTo>
                <a:cubicBezTo>
                  <a:pt x="816688" y="1085595"/>
                  <a:pt x="984111" y="1084267"/>
                  <a:pt x="1071810" y="951392"/>
                </a:cubicBezTo>
                <a:cubicBezTo>
                  <a:pt x="1058522" y="910199"/>
                  <a:pt x="814031" y="1085595"/>
                  <a:pt x="747592" y="1005870"/>
                </a:cubicBezTo>
                <a:cubicBezTo>
                  <a:pt x="915016" y="857049"/>
                  <a:pt x="654580" y="1077622"/>
                  <a:pt x="628004" y="950062"/>
                </a:cubicBezTo>
                <a:cubicBezTo>
                  <a:pt x="784798" y="847748"/>
                  <a:pt x="430019" y="1019158"/>
                  <a:pt x="584155" y="895583"/>
                </a:cubicBezTo>
                <a:cubicBezTo>
                  <a:pt x="536319" y="904884"/>
                  <a:pt x="303788" y="843761"/>
                  <a:pt x="491142" y="829146"/>
                </a:cubicBezTo>
                <a:cubicBezTo>
                  <a:pt x="553594" y="722845"/>
                  <a:pt x="685140" y="857049"/>
                  <a:pt x="771511" y="853063"/>
                </a:cubicBezTo>
                <a:cubicBezTo>
                  <a:pt x="699757" y="736132"/>
                  <a:pt x="1114329" y="984610"/>
                  <a:pt x="1071810" y="795926"/>
                </a:cubicBezTo>
                <a:cubicBezTo>
                  <a:pt x="988097" y="850406"/>
                  <a:pt x="992084" y="782638"/>
                  <a:pt x="905714" y="790611"/>
                </a:cubicBezTo>
                <a:cubicBezTo>
                  <a:pt x="950891" y="712215"/>
                  <a:pt x="812701" y="765365"/>
                  <a:pt x="747592" y="742776"/>
                </a:cubicBezTo>
                <a:cubicBezTo>
                  <a:pt x="609402" y="694940"/>
                  <a:pt x="913686" y="682983"/>
                  <a:pt x="731647" y="619202"/>
                </a:cubicBezTo>
                <a:cubicBezTo>
                  <a:pt x="618703" y="563394"/>
                  <a:pt x="835291" y="578009"/>
                  <a:pt x="705072" y="522202"/>
                </a:cubicBezTo>
                <a:cubicBezTo>
                  <a:pt x="707730" y="475696"/>
                  <a:pt x="1014672" y="631160"/>
                  <a:pt x="880468" y="447791"/>
                </a:cubicBezTo>
                <a:cubicBezTo>
                  <a:pt x="964180" y="487655"/>
                  <a:pt x="1000056" y="410586"/>
                  <a:pt x="891098" y="410586"/>
                </a:cubicBezTo>
                <a:cubicBezTo>
                  <a:pt x="948234" y="387997"/>
                  <a:pt x="772838" y="205957"/>
                  <a:pt x="913686" y="260437"/>
                </a:cubicBezTo>
                <a:cubicBezTo>
                  <a:pt x="954879" y="233862"/>
                  <a:pt x="1004042" y="229874"/>
                  <a:pt x="1018659" y="322888"/>
                </a:cubicBezTo>
                <a:cubicBezTo>
                  <a:pt x="1135589" y="429189"/>
                  <a:pt x="965509" y="136862"/>
                  <a:pt x="982783" y="136862"/>
                </a:cubicBezTo>
                <a:cubicBezTo>
                  <a:pt x="1107686" y="269738"/>
                  <a:pt x="1059850" y="77069"/>
                  <a:pt x="1074467" y="0"/>
                </a:cubicBezTo>
                <a:close/>
              </a:path>
            </a:pathLst>
          </a:custGeom>
          <a:solidFill>
            <a:schemeClr val="accent2"/>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endParaRPr lang="en-US" sz="2701" dirty="0"/>
          </a:p>
        </p:txBody>
      </p:sp>
      <p:sp>
        <p:nvSpPr>
          <p:cNvPr id="375" name="Freeform: Shape 374">
            <a:extLst>
              <a:ext uri="{FF2B5EF4-FFF2-40B4-BE49-F238E27FC236}">
                <a16:creationId xmlns:a16="http://schemas.microsoft.com/office/drawing/2014/main" id="{8A31B9E8-B349-4A21-A855-601E4F256BD6}"/>
              </a:ext>
            </a:extLst>
          </p:cNvPr>
          <p:cNvSpPr/>
          <p:nvPr/>
        </p:nvSpPr>
        <p:spPr>
          <a:xfrm>
            <a:off x="8993036" y="4646181"/>
            <a:ext cx="1135123" cy="2200367"/>
          </a:xfrm>
          <a:custGeom>
            <a:avLst/>
            <a:gdLst>
              <a:gd name="connsiteX0" fmla="*/ 1104814 w 1525504"/>
              <a:gd name="connsiteY0" fmla="*/ 2757552 h 2957097"/>
              <a:gd name="connsiteX1" fmla="*/ 1104814 w 1525504"/>
              <a:gd name="connsiteY1" fmla="*/ 2757552 h 2957097"/>
              <a:gd name="connsiteX2" fmla="*/ 1100829 w 1525504"/>
              <a:gd name="connsiteY2" fmla="*/ 2479842 h 2957097"/>
              <a:gd name="connsiteX3" fmla="*/ 1100829 w 1525504"/>
              <a:gd name="connsiteY3" fmla="*/ 2479842 h 2957097"/>
              <a:gd name="connsiteX4" fmla="*/ 811160 w 1525504"/>
              <a:gd name="connsiteY4" fmla="*/ 2420047 h 2957097"/>
              <a:gd name="connsiteX5" fmla="*/ 811160 w 1525504"/>
              <a:gd name="connsiteY5" fmla="*/ 2420047 h 2957097"/>
              <a:gd name="connsiteX6" fmla="*/ 789367 w 1525504"/>
              <a:gd name="connsiteY6" fmla="*/ 1820093 h 2957097"/>
              <a:gd name="connsiteX7" fmla="*/ 791353 w 1525504"/>
              <a:gd name="connsiteY7" fmla="*/ 1823414 h 2957097"/>
              <a:gd name="connsiteX8" fmla="*/ 769677 w 1525504"/>
              <a:gd name="connsiteY8" fmla="*/ 1826029 h 2957097"/>
              <a:gd name="connsiteX9" fmla="*/ 769537 w 1525504"/>
              <a:gd name="connsiteY9" fmla="*/ 1824965 h 2957097"/>
              <a:gd name="connsiteX10" fmla="*/ 83001 w 1525504"/>
              <a:gd name="connsiteY10" fmla="*/ 1192274 h 2957097"/>
              <a:gd name="connsiteX11" fmla="*/ 83001 w 1525504"/>
              <a:gd name="connsiteY11" fmla="*/ 1192274 h 2957097"/>
              <a:gd name="connsiteX12" fmla="*/ 77686 w 1525504"/>
              <a:gd name="connsiteY12" fmla="*/ 1019535 h 2957097"/>
              <a:gd name="connsiteX13" fmla="*/ 71041 w 1525504"/>
              <a:gd name="connsiteY13" fmla="*/ 1047440 h 2957097"/>
              <a:gd name="connsiteX14" fmla="*/ 77686 w 1525504"/>
              <a:gd name="connsiteY14" fmla="*/ 1019535 h 2957097"/>
              <a:gd name="connsiteX15" fmla="*/ 381971 w 1525504"/>
              <a:gd name="connsiteY15" fmla="*/ 841481 h 2957097"/>
              <a:gd name="connsiteX16" fmla="*/ 381971 w 1525504"/>
              <a:gd name="connsiteY16" fmla="*/ 841481 h 2957097"/>
              <a:gd name="connsiteX17" fmla="*/ 213512 w 1525504"/>
              <a:gd name="connsiteY17" fmla="*/ 797184 h 2957097"/>
              <a:gd name="connsiteX18" fmla="*/ 186644 w 1525504"/>
              <a:gd name="connsiteY18" fmla="*/ 800290 h 2957097"/>
              <a:gd name="connsiteX19" fmla="*/ 213512 w 1525504"/>
              <a:gd name="connsiteY19" fmla="*/ 797184 h 2957097"/>
              <a:gd name="connsiteX20" fmla="*/ 44466 w 1525504"/>
              <a:gd name="connsiteY20" fmla="*/ 773716 h 2957097"/>
              <a:gd name="connsiteX21" fmla="*/ 72371 w 1525504"/>
              <a:gd name="connsiteY21" fmla="*/ 794975 h 2957097"/>
              <a:gd name="connsiteX22" fmla="*/ 44466 w 1525504"/>
              <a:gd name="connsiteY22" fmla="*/ 773716 h 2957097"/>
              <a:gd name="connsiteX23" fmla="*/ 194617 w 1525504"/>
              <a:gd name="connsiteY23" fmla="*/ 614264 h 2957097"/>
              <a:gd name="connsiteX24" fmla="*/ 124191 w 1525504"/>
              <a:gd name="connsiteY24" fmla="*/ 671400 h 2957097"/>
              <a:gd name="connsiteX25" fmla="*/ 194617 w 1525504"/>
              <a:gd name="connsiteY25" fmla="*/ 614264 h 2957097"/>
              <a:gd name="connsiteX26" fmla="*/ 0 w 1525504"/>
              <a:gd name="connsiteY26" fmla="*/ 0 h 2957097"/>
              <a:gd name="connsiteX27" fmla="*/ 1780 w 1525504"/>
              <a:gd name="connsiteY27" fmla="*/ 2724 h 2957097"/>
              <a:gd name="connsiteX28" fmla="*/ 27192 w 1525504"/>
              <a:gd name="connsiteY28" fmla="*/ 114651 h 2957097"/>
              <a:gd name="connsiteX29" fmla="*/ 20549 w 1525504"/>
              <a:gd name="connsiteY29" fmla="*/ 226266 h 2957097"/>
              <a:gd name="connsiteX30" fmla="*/ 121533 w 1525504"/>
              <a:gd name="connsiteY30" fmla="*/ 216964 h 2957097"/>
              <a:gd name="connsiteX31" fmla="*/ 189302 w 1525504"/>
              <a:gd name="connsiteY31" fmla="*/ 254170 h 2957097"/>
              <a:gd name="connsiteX32" fmla="*/ 105588 w 1525504"/>
              <a:gd name="connsiteY32" fmla="*/ 309977 h 2957097"/>
              <a:gd name="connsiteX33" fmla="*/ 113561 w 1525504"/>
              <a:gd name="connsiteY33" fmla="*/ 408306 h 2957097"/>
              <a:gd name="connsiteX34" fmla="*/ 81671 w 1525504"/>
              <a:gd name="connsiteY34" fmla="*/ 587689 h 2957097"/>
              <a:gd name="connsiteX35" fmla="*/ 383300 w 1525504"/>
              <a:gd name="connsiteY35" fmla="*/ 375087 h 2957097"/>
              <a:gd name="connsiteX36" fmla="*/ 350080 w 1525504"/>
              <a:gd name="connsiteY36" fmla="*/ 538524 h 2957097"/>
              <a:gd name="connsiteX37" fmla="*/ 283643 w 1525504"/>
              <a:gd name="connsiteY37" fmla="*/ 675387 h 2957097"/>
              <a:gd name="connsiteX38" fmla="*/ 275670 w 1525504"/>
              <a:gd name="connsiteY38" fmla="*/ 781688 h 2957097"/>
              <a:gd name="connsiteX39" fmla="*/ 574641 w 1525504"/>
              <a:gd name="connsiteY39" fmla="*/ 889316 h 2957097"/>
              <a:gd name="connsiteX40" fmla="*/ 372670 w 1525504"/>
              <a:gd name="connsiteY40" fmla="*/ 973029 h 2957097"/>
              <a:gd name="connsiteX41" fmla="*/ 154753 w 1525504"/>
              <a:gd name="connsiteY41" fmla="*/ 898619 h 2957097"/>
              <a:gd name="connsiteX42" fmla="*/ 59083 w 1525504"/>
              <a:gd name="connsiteY42" fmla="*/ 873371 h 2957097"/>
              <a:gd name="connsiteX43" fmla="*/ 214547 w 1525504"/>
              <a:gd name="connsiteY43" fmla="*/ 1012892 h 2957097"/>
              <a:gd name="connsiteX44" fmla="*/ 538764 w 1525504"/>
              <a:gd name="connsiteY44" fmla="*/ 1072686 h 2957097"/>
              <a:gd name="connsiteX45" fmla="*/ 702202 w 1525504"/>
              <a:gd name="connsiteY45" fmla="*/ 1119193 h 2957097"/>
              <a:gd name="connsiteX46" fmla="*/ 522819 w 1525504"/>
              <a:gd name="connsiteY46" fmla="*/ 1169685 h 2957097"/>
              <a:gd name="connsiteX47" fmla="*/ 456381 w 1525504"/>
              <a:gd name="connsiteY47" fmla="*/ 1192274 h 2957097"/>
              <a:gd name="connsiteX48" fmla="*/ 247766 w 1525504"/>
              <a:gd name="connsiteY48" fmla="*/ 1218849 h 2957097"/>
              <a:gd name="connsiteX49" fmla="*/ 619819 w 1525504"/>
              <a:gd name="connsiteY49" fmla="*/ 1268014 h 2957097"/>
              <a:gd name="connsiteX50" fmla="*/ 773954 w 1525504"/>
              <a:gd name="connsiteY50" fmla="*/ 1310534 h 2957097"/>
              <a:gd name="connsiteX51" fmla="*/ 740736 w 1525504"/>
              <a:gd name="connsiteY51" fmla="*/ 1410189 h 2957097"/>
              <a:gd name="connsiteX52" fmla="*/ 598559 w 1525504"/>
              <a:gd name="connsiteY52" fmla="*/ 1485931 h 2957097"/>
              <a:gd name="connsiteX53" fmla="*/ 464353 w 1525504"/>
              <a:gd name="connsiteY53" fmla="*/ 1505860 h 2957097"/>
              <a:gd name="connsiteX54" fmla="*/ 209232 w 1525504"/>
              <a:gd name="connsiteY54" fmla="*/ 1485931 h 2957097"/>
              <a:gd name="connsiteX55" fmla="*/ 646394 w 1525504"/>
              <a:gd name="connsiteY55" fmla="*/ 1564326 h 2957097"/>
              <a:gd name="connsiteX56" fmla="*/ 860323 w 1525504"/>
              <a:gd name="connsiteY56" fmla="*/ 1645381 h 2957097"/>
              <a:gd name="connsiteX57" fmla="*/ 824448 w 1525504"/>
              <a:gd name="connsiteY57" fmla="*/ 1811476 h 2957097"/>
              <a:gd name="connsiteX58" fmla="*/ 789367 w 1525504"/>
              <a:gd name="connsiteY58" fmla="*/ 1820093 h 2957097"/>
              <a:gd name="connsiteX59" fmla="*/ 787818 w 1525504"/>
              <a:gd name="connsiteY59" fmla="*/ 1817505 h 2957097"/>
              <a:gd name="connsiteX60" fmla="*/ 775283 w 1525504"/>
              <a:gd name="connsiteY60" fmla="*/ 1810147 h 2957097"/>
              <a:gd name="connsiteX61" fmla="*/ 768852 w 1525504"/>
              <a:gd name="connsiteY61" fmla="*/ 1819793 h 2957097"/>
              <a:gd name="connsiteX62" fmla="*/ 769537 w 1525504"/>
              <a:gd name="connsiteY62" fmla="*/ 1824965 h 2957097"/>
              <a:gd name="connsiteX63" fmla="*/ 724977 w 1525504"/>
              <a:gd name="connsiteY63" fmla="*/ 1835912 h 2957097"/>
              <a:gd name="connsiteX64" fmla="*/ 425819 w 1525504"/>
              <a:gd name="connsiteY64" fmla="*/ 1856653 h 2957097"/>
              <a:gd name="connsiteX65" fmla="*/ 758009 w 1525504"/>
              <a:gd name="connsiteY65" fmla="*/ 1895188 h 2957097"/>
              <a:gd name="connsiteX66" fmla="*/ 784584 w 1525504"/>
              <a:gd name="connsiteY66" fmla="*/ 1961626 h 2957097"/>
              <a:gd name="connsiteX67" fmla="*/ 1005159 w 1525504"/>
              <a:gd name="connsiteY67" fmla="*/ 1994844 h 2957097"/>
              <a:gd name="connsiteX68" fmla="*/ 756681 w 1525504"/>
              <a:gd name="connsiteY68" fmla="*/ 2130377 h 2957097"/>
              <a:gd name="connsiteX69" fmla="*/ 642407 w 1525504"/>
              <a:gd name="connsiteY69" fmla="*/ 2208775 h 2957097"/>
              <a:gd name="connsiteX70" fmla="*/ 936062 w 1525504"/>
              <a:gd name="connsiteY70" fmla="*/ 2263254 h 2957097"/>
              <a:gd name="connsiteX71" fmla="*/ 924104 w 1525504"/>
              <a:gd name="connsiteY71" fmla="*/ 2320391 h 2957097"/>
              <a:gd name="connsiteX72" fmla="*/ 857665 w 1525504"/>
              <a:gd name="connsiteY72" fmla="*/ 2370883 h 2957097"/>
              <a:gd name="connsiteX73" fmla="*/ 1180554 w 1525504"/>
              <a:gd name="connsiteY73" fmla="*/ 2382842 h 2957097"/>
              <a:gd name="connsiteX74" fmla="*/ 869625 w 1525504"/>
              <a:gd name="connsiteY74" fmla="*/ 2566210 h 2957097"/>
              <a:gd name="connsiteX75" fmla="*/ 1253636 w 1525504"/>
              <a:gd name="connsiteY75" fmla="*/ 2657895 h 2957097"/>
              <a:gd name="connsiteX76" fmla="*/ 1199158 w 1525504"/>
              <a:gd name="connsiteY76" fmla="*/ 2749578 h 2957097"/>
              <a:gd name="connsiteX77" fmla="*/ 1159294 w 1525504"/>
              <a:gd name="connsiteY77" fmla="*/ 2786784 h 2957097"/>
              <a:gd name="connsiteX78" fmla="*/ 1007816 w 1525504"/>
              <a:gd name="connsiteY78" fmla="*/ 2834619 h 2957097"/>
              <a:gd name="connsiteX79" fmla="*/ 1446306 w 1525504"/>
              <a:gd name="connsiteY79" fmla="*/ 2922318 h 2957097"/>
              <a:gd name="connsiteX80" fmla="*/ 1478819 w 1525504"/>
              <a:gd name="connsiteY80" fmla="*/ 2941564 h 2957097"/>
              <a:gd name="connsiteX81" fmla="*/ 1446714 w 1525504"/>
              <a:gd name="connsiteY81" fmla="*/ 2957097 h 2957097"/>
              <a:gd name="connsiteX82" fmla="*/ 0 w 1525504"/>
              <a:gd name="connsiteY82" fmla="*/ 2957097 h 29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525504" h="2957097">
                <a:moveTo>
                  <a:pt x="1104814" y="2757552"/>
                </a:moveTo>
                <a:cubicBezTo>
                  <a:pt x="1127404" y="2802729"/>
                  <a:pt x="1193843" y="2752237"/>
                  <a:pt x="1104814" y="2757552"/>
                </a:cubicBezTo>
                <a:close/>
                <a:moveTo>
                  <a:pt x="1100829" y="2479842"/>
                </a:moveTo>
                <a:cubicBezTo>
                  <a:pt x="1059637" y="2497114"/>
                  <a:pt x="1173910" y="2478512"/>
                  <a:pt x="1100829" y="2479842"/>
                </a:cubicBezTo>
                <a:close/>
                <a:moveTo>
                  <a:pt x="811160" y="2420047"/>
                </a:moveTo>
                <a:cubicBezTo>
                  <a:pt x="674297" y="2433334"/>
                  <a:pt x="945364" y="2434663"/>
                  <a:pt x="811160" y="2420047"/>
                </a:cubicBezTo>
                <a:close/>
                <a:moveTo>
                  <a:pt x="789367" y="1820093"/>
                </a:moveTo>
                <a:lnTo>
                  <a:pt x="791353" y="1823414"/>
                </a:lnTo>
                <a:cubicBezTo>
                  <a:pt x="791269" y="1830183"/>
                  <a:pt x="774411" y="1832216"/>
                  <a:pt x="769677" y="1826029"/>
                </a:cubicBezTo>
                <a:lnTo>
                  <a:pt x="769537" y="1824965"/>
                </a:lnTo>
                <a:close/>
                <a:moveTo>
                  <a:pt x="83001" y="1192274"/>
                </a:moveTo>
                <a:cubicBezTo>
                  <a:pt x="63068" y="1224164"/>
                  <a:pt x="105588" y="1250739"/>
                  <a:pt x="83001" y="1192274"/>
                </a:cubicBezTo>
                <a:close/>
                <a:moveTo>
                  <a:pt x="77686" y="1019535"/>
                </a:moveTo>
                <a:lnTo>
                  <a:pt x="71041" y="1047440"/>
                </a:lnTo>
                <a:cubicBezTo>
                  <a:pt x="45796" y="1180315"/>
                  <a:pt x="128178" y="1093946"/>
                  <a:pt x="77686" y="1019535"/>
                </a:cubicBezTo>
                <a:close/>
                <a:moveTo>
                  <a:pt x="381971" y="841481"/>
                </a:moveTo>
                <a:cubicBezTo>
                  <a:pt x="323505" y="854769"/>
                  <a:pt x="424491" y="869385"/>
                  <a:pt x="381971" y="841481"/>
                </a:cubicBezTo>
                <a:close/>
                <a:moveTo>
                  <a:pt x="213512" y="797184"/>
                </a:moveTo>
                <a:cubicBezTo>
                  <a:pt x="207344" y="796636"/>
                  <a:pt x="198603" y="797467"/>
                  <a:pt x="186644" y="800290"/>
                </a:cubicBezTo>
                <a:cubicBezTo>
                  <a:pt x="173855" y="872376"/>
                  <a:pt x="256693" y="801017"/>
                  <a:pt x="213512" y="797184"/>
                </a:cubicBezTo>
                <a:close/>
                <a:moveTo>
                  <a:pt x="44466" y="773716"/>
                </a:moveTo>
                <a:lnTo>
                  <a:pt x="72371" y="794975"/>
                </a:lnTo>
                <a:cubicBezTo>
                  <a:pt x="210562" y="829523"/>
                  <a:pt x="126849" y="783015"/>
                  <a:pt x="44466" y="773716"/>
                </a:cubicBezTo>
                <a:close/>
                <a:moveTo>
                  <a:pt x="194617" y="614264"/>
                </a:moveTo>
                <a:cubicBezTo>
                  <a:pt x="166712" y="627551"/>
                  <a:pt x="153424" y="659442"/>
                  <a:pt x="124191" y="671400"/>
                </a:cubicBezTo>
                <a:cubicBezTo>
                  <a:pt x="-84424" y="715249"/>
                  <a:pt x="230491" y="711263"/>
                  <a:pt x="194617" y="614264"/>
                </a:cubicBezTo>
                <a:close/>
                <a:moveTo>
                  <a:pt x="0" y="0"/>
                </a:moveTo>
                <a:lnTo>
                  <a:pt x="1780" y="2724"/>
                </a:lnTo>
                <a:cubicBezTo>
                  <a:pt x="17725" y="49375"/>
                  <a:pt x="-24629" y="121626"/>
                  <a:pt x="27192" y="114651"/>
                </a:cubicBezTo>
                <a:cubicBezTo>
                  <a:pt x="194617" y="5692"/>
                  <a:pt x="44466" y="150527"/>
                  <a:pt x="20549" y="226266"/>
                </a:cubicBezTo>
                <a:cubicBezTo>
                  <a:pt x="-11342" y="408306"/>
                  <a:pt x="73698" y="149198"/>
                  <a:pt x="121533" y="216964"/>
                </a:cubicBezTo>
                <a:cubicBezTo>
                  <a:pt x="190629" y="202349"/>
                  <a:pt x="298260" y="147869"/>
                  <a:pt x="189302" y="254170"/>
                </a:cubicBezTo>
                <a:cubicBezTo>
                  <a:pt x="340780" y="296690"/>
                  <a:pt x="158739" y="303335"/>
                  <a:pt x="105588" y="309977"/>
                </a:cubicBezTo>
                <a:cubicBezTo>
                  <a:pt x="207904" y="313965"/>
                  <a:pt x="245109" y="414951"/>
                  <a:pt x="113561" y="408306"/>
                </a:cubicBezTo>
                <a:cubicBezTo>
                  <a:pt x="-8684" y="295362"/>
                  <a:pt x="-23300" y="607620"/>
                  <a:pt x="81671" y="587689"/>
                </a:cubicBezTo>
                <a:cubicBezTo>
                  <a:pt x="172027" y="474744"/>
                  <a:pt x="241123" y="380402"/>
                  <a:pt x="383300" y="375087"/>
                </a:cubicBezTo>
                <a:cubicBezTo>
                  <a:pt x="306233" y="445510"/>
                  <a:pt x="481628" y="490689"/>
                  <a:pt x="350080" y="538524"/>
                </a:cubicBezTo>
                <a:cubicBezTo>
                  <a:pt x="529463" y="603634"/>
                  <a:pt x="267698" y="627551"/>
                  <a:pt x="283643" y="675387"/>
                </a:cubicBezTo>
                <a:cubicBezTo>
                  <a:pt x="413861" y="692660"/>
                  <a:pt x="352737" y="716578"/>
                  <a:pt x="275670" y="781688"/>
                </a:cubicBezTo>
                <a:cubicBezTo>
                  <a:pt x="291615" y="765743"/>
                  <a:pt x="500230" y="829523"/>
                  <a:pt x="574641" y="889316"/>
                </a:cubicBezTo>
                <a:cubicBezTo>
                  <a:pt x="537435" y="1002262"/>
                  <a:pt x="409875" y="893304"/>
                  <a:pt x="372670" y="973029"/>
                </a:cubicBezTo>
                <a:cubicBezTo>
                  <a:pt x="292944" y="850783"/>
                  <a:pt x="205247" y="1044782"/>
                  <a:pt x="154753" y="898619"/>
                </a:cubicBezTo>
                <a:cubicBezTo>
                  <a:pt x="160068" y="1008905"/>
                  <a:pt x="72371" y="933166"/>
                  <a:pt x="59083" y="873371"/>
                </a:cubicBezTo>
                <a:cubicBezTo>
                  <a:pt x="-28615" y="903934"/>
                  <a:pt x="174684" y="991631"/>
                  <a:pt x="214547" y="1012892"/>
                </a:cubicBezTo>
                <a:cubicBezTo>
                  <a:pt x="253081" y="1143111"/>
                  <a:pt x="464353" y="913234"/>
                  <a:pt x="538764" y="1072686"/>
                </a:cubicBezTo>
                <a:cubicBezTo>
                  <a:pt x="599886" y="1023522"/>
                  <a:pt x="904173" y="1095274"/>
                  <a:pt x="702202" y="1119193"/>
                </a:cubicBezTo>
                <a:cubicBezTo>
                  <a:pt x="715490" y="1173670"/>
                  <a:pt x="606531" y="1230808"/>
                  <a:pt x="522819" y="1169685"/>
                </a:cubicBezTo>
                <a:cubicBezTo>
                  <a:pt x="649051" y="1234794"/>
                  <a:pt x="517504" y="1253396"/>
                  <a:pt x="456381" y="1192274"/>
                </a:cubicBezTo>
                <a:cubicBezTo>
                  <a:pt x="457711" y="1307876"/>
                  <a:pt x="310217" y="1213534"/>
                  <a:pt x="247766" y="1218849"/>
                </a:cubicBezTo>
                <a:cubicBezTo>
                  <a:pt x="315532" y="1341095"/>
                  <a:pt x="509532" y="1370327"/>
                  <a:pt x="619819" y="1268014"/>
                </a:cubicBezTo>
                <a:cubicBezTo>
                  <a:pt x="627791" y="1365012"/>
                  <a:pt x="727447" y="1265356"/>
                  <a:pt x="773954" y="1310534"/>
                </a:cubicBezTo>
                <a:cubicBezTo>
                  <a:pt x="934734" y="1311862"/>
                  <a:pt x="769968" y="1345081"/>
                  <a:pt x="740736" y="1410189"/>
                </a:cubicBezTo>
                <a:cubicBezTo>
                  <a:pt x="623804" y="1331794"/>
                  <a:pt x="700872" y="1481943"/>
                  <a:pt x="598559" y="1485931"/>
                </a:cubicBezTo>
                <a:cubicBezTo>
                  <a:pt x="556039" y="1585586"/>
                  <a:pt x="451066" y="1463341"/>
                  <a:pt x="464353" y="1505860"/>
                </a:cubicBezTo>
                <a:cubicBezTo>
                  <a:pt x="362040" y="1481943"/>
                  <a:pt x="331477" y="1524463"/>
                  <a:pt x="209232" y="1485931"/>
                </a:cubicBezTo>
                <a:cubicBezTo>
                  <a:pt x="239794" y="1548382"/>
                  <a:pt x="517504" y="1666641"/>
                  <a:pt x="646394" y="1564326"/>
                </a:cubicBezTo>
                <a:cubicBezTo>
                  <a:pt x="598559" y="1722450"/>
                  <a:pt x="813818" y="1548382"/>
                  <a:pt x="860323" y="1645381"/>
                </a:cubicBezTo>
                <a:cubicBezTo>
                  <a:pt x="1072924" y="1667970"/>
                  <a:pt x="785913" y="1710490"/>
                  <a:pt x="824448" y="1811476"/>
                </a:cubicBezTo>
                <a:lnTo>
                  <a:pt x="789367" y="1820093"/>
                </a:lnTo>
                <a:lnTo>
                  <a:pt x="787818" y="1817505"/>
                </a:lnTo>
                <a:cubicBezTo>
                  <a:pt x="785290" y="1815275"/>
                  <a:pt x="781262" y="1812804"/>
                  <a:pt x="775283" y="1810147"/>
                </a:cubicBezTo>
                <a:cubicBezTo>
                  <a:pt x="771629" y="1813967"/>
                  <a:pt x="769636" y="1817165"/>
                  <a:pt x="768852" y="1819793"/>
                </a:cubicBezTo>
                <a:lnTo>
                  <a:pt x="769537" y="1824965"/>
                </a:lnTo>
                <a:lnTo>
                  <a:pt x="724977" y="1835912"/>
                </a:lnTo>
                <a:cubicBezTo>
                  <a:pt x="628621" y="1854411"/>
                  <a:pt x="538432" y="1856653"/>
                  <a:pt x="425819" y="1856653"/>
                </a:cubicBezTo>
                <a:cubicBezTo>
                  <a:pt x="363367" y="1900503"/>
                  <a:pt x="688913" y="2022749"/>
                  <a:pt x="758009" y="1895188"/>
                </a:cubicBezTo>
                <a:cubicBezTo>
                  <a:pt x="783256" y="1940365"/>
                  <a:pt x="873610" y="1903160"/>
                  <a:pt x="784584" y="1961626"/>
                </a:cubicBezTo>
                <a:cubicBezTo>
                  <a:pt x="855008" y="1974914"/>
                  <a:pt x="938720" y="1920434"/>
                  <a:pt x="1005159" y="1994844"/>
                </a:cubicBezTo>
                <a:cubicBezTo>
                  <a:pt x="1035720" y="2059953"/>
                  <a:pt x="847035" y="2162268"/>
                  <a:pt x="756681" y="2130377"/>
                </a:cubicBezTo>
                <a:cubicBezTo>
                  <a:pt x="885570" y="2200803"/>
                  <a:pt x="715490" y="2234020"/>
                  <a:pt x="642407" y="2208775"/>
                </a:cubicBezTo>
                <a:cubicBezTo>
                  <a:pt x="577299" y="2283185"/>
                  <a:pt x="857665" y="2277870"/>
                  <a:pt x="936062" y="2263254"/>
                </a:cubicBezTo>
                <a:cubicBezTo>
                  <a:pt x="1041035" y="2195487"/>
                  <a:pt x="1001172" y="2336336"/>
                  <a:pt x="924104" y="2320391"/>
                </a:cubicBezTo>
                <a:cubicBezTo>
                  <a:pt x="994529" y="2378856"/>
                  <a:pt x="901515" y="2400116"/>
                  <a:pt x="857665" y="2370883"/>
                </a:cubicBezTo>
                <a:cubicBezTo>
                  <a:pt x="922775" y="2489142"/>
                  <a:pt x="1079570" y="2396130"/>
                  <a:pt x="1180554" y="2382842"/>
                </a:cubicBezTo>
                <a:cubicBezTo>
                  <a:pt x="1175239" y="2570198"/>
                  <a:pt x="1015788" y="2594115"/>
                  <a:pt x="869625" y="2566210"/>
                </a:cubicBezTo>
                <a:cubicBezTo>
                  <a:pt x="876268" y="2696428"/>
                  <a:pt x="1152650" y="2598100"/>
                  <a:pt x="1253636" y="2657895"/>
                </a:cubicBezTo>
                <a:cubicBezTo>
                  <a:pt x="1452949" y="2584813"/>
                  <a:pt x="1294827" y="2741606"/>
                  <a:pt x="1199158" y="2749578"/>
                </a:cubicBezTo>
                <a:cubicBezTo>
                  <a:pt x="1308116" y="2770839"/>
                  <a:pt x="1211115" y="2794757"/>
                  <a:pt x="1159294" y="2786784"/>
                </a:cubicBezTo>
                <a:cubicBezTo>
                  <a:pt x="1250979" y="2882455"/>
                  <a:pt x="1038377" y="2764196"/>
                  <a:pt x="1007816" y="2834619"/>
                </a:cubicBezTo>
                <a:cubicBezTo>
                  <a:pt x="1128732" y="2902386"/>
                  <a:pt x="1301471" y="2918331"/>
                  <a:pt x="1446306" y="2922318"/>
                </a:cubicBezTo>
                <a:cubicBezTo>
                  <a:pt x="1559915" y="2908366"/>
                  <a:pt x="1533008" y="2917584"/>
                  <a:pt x="1478819" y="2941564"/>
                </a:cubicBezTo>
                <a:lnTo>
                  <a:pt x="1446714" y="2957097"/>
                </a:lnTo>
                <a:lnTo>
                  <a:pt x="0" y="2957097"/>
                </a:lnTo>
                <a:close/>
              </a:path>
            </a:pathLst>
          </a:custGeom>
          <a:solidFill>
            <a:schemeClr val="accent2">
              <a:lumMod val="7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endParaRPr lang="en-US" sz="2701"/>
          </a:p>
        </p:txBody>
      </p:sp>
      <p:sp>
        <p:nvSpPr>
          <p:cNvPr id="377" name="Freeform: Shape 376">
            <a:extLst>
              <a:ext uri="{FF2B5EF4-FFF2-40B4-BE49-F238E27FC236}">
                <a16:creationId xmlns:a16="http://schemas.microsoft.com/office/drawing/2014/main" id="{D7423946-C42B-42A1-AD8E-B0E469AD90EC}"/>
              </a:ext>
            </a:extLst>
          </p:cNvPr>
          <p:cNvSpPr/>
          <p:nvPr/>
        </p:nvSpPr>
        <p:spPr>
          <a:xfrm>
            <a:off x="9697745" y="4877600"/>
            <a:ext cx="620400" cy="1666172"/>
          </a:xfrm>
          <a:custGeom>
            <a:avLst/>
            <a:gdLst>
              <a:gd name="connsiteX0" fmla="*/ 807386 w 1113712"/>
              <a:gd name="connsiteY0" fmla="*/ 1975864 h 2991028"/>
              <a:gd name="connsiteX1" fmla="*/ 807386 w 1113712"/>
              <a:gd name="connsiteY1" fmla="*/ 1975864 h 2991028"/>
              <a:gd name="connsiteX2" fmla="*/ 970824 w 1113712"/>
              <a:gd name="connsiteY2" fmla="*/ 1251690 h 2991028"/>
              <a:gd name="connsiteX3" fmla="*/ 970824 w 1113712"/>
              <a:gd name="connsiteY3" fmla="*/ 1251690 h 2991028"/>
              <a:gd name="connsiteX4" fmla="*/ 701085 w 1113712"/>
              <a:gd name="connsiteY4" fmla="*/ 1251690 h 2991028"/>
              <a:gd name="connsiteX5" fmla="*/ 835291 w 1113712"/>
              <a:gd name="connsiteY5" fmla="*/ 1310157 h 2991028"/>
              <a:gd name="connsiteX6" fmla="*/ 701085 w 1113712"/>
              <a:gd name="connsiteY6" fmla="*/ 1251690 h 2991028"/>
              <a:gd name="connsiteX7" fmla="*/ 1035932 w 1113712"/>
              <a:gd name="connsiteY7" fmla="*/ 1229102 h 2991028"/>
              <a:gd name="connsiteX8" fmla="*/ 1035932 w 1113712"/>
              <a:gd name="connsiteY8" fmla="*/ 1229102 h 2991028"/>
              <a:gd name="connsiteX9" fmla="*/ 1091741 w 1113712"/>
              <a:gd name="connsiteY9" fmla="*/ 1199868 h 2991028"/>
              <a:gd name="connsiteX10" fmla="*/ 1091741 w 1113712"/>
              <a:gd name="connsiteY10" fmla="*/ 1199868 h 2991028"/>
              <a:gd name="connsiteX11" fmla="*/ 954879 w 1113712"/>
              <a:gd name="connsiteY11" fmla="*/ 554092 h 2991028"/>
              <a:gd name="connsiteX12" fmla="*/ 973481 w 1113712"/>
              <a:gd name="connsiteY12" fmla="*/ 597942 h 2991028"/>
              <a:gd name="connsiteX13" fmla="*/ 954879 w 1113712"/>
              <a:gd name="connsiteY13" fmla="*/ 554092 h 2991028"/>
              <a:gd name="connsiteX14" fmla="*/ 986769 w 1113712"/>
              <a:gd name="connsiteY14" fmla="*/ 390655 h 2991028"/>
              <a:gd name="connsiteX15" fmla="*/ 1017330 w 1113712"/>
              <a:gd name="connsiteY15" fmla="*/ 446464 h 2991028"/>
              <a:gd name="connsiteX16" fmla="*/ 986769 w 1113712"/>
              <a:gd name="connsiteY16" fmla="*/ 390655 h 2991028"/>
              <a:gd name="connsiteX17" fmla="*/ 1074467 w 1113712"/>
              <a:gd name="connsiteY17" fmla="*/ 0 h 2991028"/>
              <a:gd name="connsiteX18" fmla="*/ 1101955 w 1113712"/>
              <a:gd name="connsiteY18" fmla="*/ 13529 h 2991028"/>
              <a:gd name="connsiteX19" fmla="*/ 1113712 w 1113712"/>
              <a:gd name="connsiteY19" fmla="*/ 31513 h 2991028"/>
              <a:gd name="connsiteX20" fmla="*/ 1113712 w 1113712"/>
              <a:gd name="connsiteY20" fmla="*/ 2991028 h 2991028"/>
              <a:gd name="connsiteX21" fmla="*/ 380617 w 1113712"/>
              <a:gd name="connsiteY21" fmla="*/ 2991028 h 2991028"/>
              <a:gd name="connsiteX22" fmla="*/ 384865 w 1113712"/>
              <a:gd name="connsiteY22" fmla="*/ 2982557 h 2991028"/>
              <a:gd name="connsiteX23" fmla="*/ 370960 w 1113712"/>
              <a:gd name="connsiteY23" fmla="*/ 2976437 h 2991028"/>
              <a:gd name="connsiteX24" fmla="*/ 337023 w 1113712"/>
              <a:gd name="connsiteY24" fmla="*/ 2991028 h 2991028"/>
              <a:gd name="connsiteX25" fmla="*/ 336998 w 1113712"/>
              <a:gd name="connsiteY25" fmla="*/ 2991028 h 2991028"/>
              <a:gd name="connsiteX26" fmla="*/ 312923 w 1113712"/>
              <a:gd name="connsiteY26" fmla="*/ 2971636 h 2991028"/>
              <a:gd name="connsiteX27" fmla="*/ 116432 w 1113712"/>
              <a:gd name="connsiteY27" fmla="*/ 2908653 h 2991028"/>
              <a:gd name="connsiteX28" fmla="*/ 80556 w 1113712"/>
              <a:gd name="connsiteY28" fmla="*/ 2848859 h 2991028"/>
              <a:gd name="connsiteX29" fmla="*/ 135035 w 1113712"/>
              <a:gd name="connsiteY29" fmla="*/ 2814311 h 2991028"/>
              <a:gd name="connsiteX30" fmla="*/ 590799 w 1113712"/>
              <a:gd name="connsiteY30" fmla="*/ 2786407 h 2991028"/>
              <a:gd name="connsiteX31" fmla="*/ 523032 w 1113712"/>
              <a:gd name="connsiteY31" fmla="*/ 2714654 h 2991028"/>
              <a:gd name="connsiteX32" fmla="*/ 410089 w 1113712"/>
              <a:gd name="connsiteY32" fmla="*/ 2664161 h 2991028"/>
              <a:gd name="connsiteX33" fmla="*/ 218747 w 1113712"/>
              <a:gd name="connsiteY33" fmla="*/ 2660175 h 2991028"/>
              <a:gd name="connsiteX34" fmla="*/ 49994 w 1113712"/>
              <a:gd name="connsiteY34" fmla="*/ 2588422 h 2991028"/>
              <a:gd name="connsiteX35" fmla="*/ 53981 w 1113712"/>
              <a:gd name="connsiteY35" fmla="*/ 2494079 h 2991028"/>
              <a:gd name="connsiteX36" fmla="*/ 593457 w 1113712"/>
              <a:gd name="connsiteY36" fmla="*/ 2444916 h 2991028"/>
              <a:gd name="connsiteX37" fmla="*/ 775496 w 1113712"/>
              <a:gd name="connsiteY37" fmla="*/ 2309383 h 2991028"/>
              <a:gd name="connsiteX38" fmla="*/ 625346 w 1113712"/>
              <a:gd name="connsiteY38" fmla="*/ 2314698 h 2991028"/>
              <a:gd name="connsiteX39" fmla="*/ 519047 w 1113712"/>
              <a:gd name="connsiteY39" fmla="*/ 2345259 h 2991028"/>
              <a:gd name="connsiteX40" fmla="*/ 149652 w 1113712"/>
              <a:gd name="connsiteY40" fmla="*/ 2205739 h 2991028"/>
              <a:gd name="connsiteX41" fmla="*/ 612059 w 1113712"/>
              <a:gd name="connsiteY41" fmla="*/ 2064891 h 2991028"/>
              <a:gd name="connsiteX42" fmla="*/ 639963 w 1113712"/>
              <a:gd name="connsiteY42" fmla="*/ 1961248 h 2991028"/>
              <a:gd name="connsiteX43" fmla="*/ 261267 w 1113712"/>
              <a:gd name="connsiteY43" fmla="*/ 1894811 h 2991028"/>
              <a:gd name="connsiteX44" fmla="*/ 491142 w 1113712"/>
              <a:gd name="connsiteY44" fmla="*/ 1817742 h 2991028"/>
              <a:gd name="connsiteX45" fmla="*/ 321060 w 1113712"/>
              <a:gd name="connsiteY45" fmla="*/ 1670249 h 2991028"/>
              <a:gd name="connsiteX46" fmla="*/ 768853 w 1113712"/>
              <a:gd name="connsiteY46" fmla="*/ 1602483 h 2991028"/>
              <a:gd name="connsiteX47" fmla="*/ 513731 w 1113712"/>
              <a:gd name="connsiteY47" fmla="*/ 1478908 h 2991028"/>
              <a:gd name="connsiteX48" fmla="*/ 322390 w 1113712"/>
              <a:gd name="connsiteY48" fmla="*/ 1347361 h 2991028"/>
              <a:gd name="connsiteX49" fmla="*/ 451278 w 1113712"/>
              <a:gd name="connsiteY49" fmla="*/ 1327429 h 2991028"/>
              <a:gd name="connsiteX50" fmla="*/ 544292 w 1113712"/>
              <a:gd name="connsiteY50" fmla="*/ 1263649 h 2991028"/>
              <a:gd name="connsiteX51" fmla="*/ 491142 w 1113712"/>
              <a:gd name="connsiteY51" fmla="*/ 1170636 h 2991028"/>
              <a:gd name="connsiteX52" fmla="*/ 487156 w 1113712"/>
              <a:gd name="connsiteY52" fmla="*/ 1089582 h 2991028"/>
              <a:gd name="connsiteX53" fmla="*/ 691785 w 1113712"/>
              <a:gd name="connsiteY53" fmla="*/ 1048390 h 2991028"/>
              <a:gd name="connsiteX54" fmla="*/ 1071810 w 1113712"/>
              <a:gd name="connsiteY54" fmla="*/ 951392 h 2991028"/>
              <a:gd name="connsiteX55" fmla="*/ 747592 w 1113712"/>
              <a:gd name="connsiteY55" fmla="*/ 1005870 h 2991028"/>
              <a:gd name="connsiteX56" fmla="*/ 628004 w 1113712"/>
              <a:gd name="connsiteY56" fmla="*/ 950062 h 2991028"/>
              <a:gd name="connsiteX57" fmla="*/ 584155 w 1113712"/>
              <a:gd name="connsiteY57" fmla="*/ 895583 h 2991028"/>
              <a:gd name="connsiteX58" fmla="*/ 491142 w 1113712"/>
              <a:gd name="connsiteY58" fmla="*/ 829146 h 2991028"/>
              <a:gd name="connsiteX59" fmla="*/ 771511 w 1113712"/>
              <a:gd name="connsiteY59" fmla="*/ 853063 h 2991028"/>
              <a:gd name="connsiteX60" fmla="*/ 1071810 w 1113712"/>
              <a:gd name="connsiteY60" fmla="*/ 795926 h 2991028"/>
              <a:gd name="connsiteX61" fmla="*/ 905714 w 1113712"/>
              <a:gd name="connsiteY61" fmla="*/ 790611 h 2991028"/>
              <a:gd name="connsiteX62" fmla="*/ 747592 w 1113712"/>
              <a:gd name="connsiteY62" fmla="*/ 742776 h 2991028"/>
              <a:gd name="connsiteX63" fmla="*/ 731647 w 1113712"/>
              <a:gd name="connsiteY63" fmla="*/ 619202 h 2991028"/>
              <a:gd name="connsiteX64" fmla="*/ 705072 w 1113712"/>
              <a:gd name="connsiteY64" fmla="*/ 522202 h 2991028"/>
              <a:gd name="connsiteX65" fmla="*/ 880468 w 1113712"/>
              <a:gd name="connsiteY65" fmla="*/ 447791 h 2991028"/>
              <a:gd name="connsiteX66" fmla="*/ 891098 w 1113712"/>
              <a:gd name="connsiteY66" fmla="*/ 410586 h 2991028"/>
              <a:gd name="connsiteX67" fmla="*/ 913686 w 1113712"/>
              <a:gd name="connsiteY67" fmla="*/ 260437 h 2991028"/>
              <a:gd name="connsiteX68" fmla="*/ 1018659 w 1113712"/>
              <a:gd name="connsiteY68" fmla="*/ 322888 h 2991028"/>
              <a:gd name="connsiteX69" fmla="*/ 982783 w 1113712"/>
              <a:gd name="connsiteY69" fmla="*/ 136862 h 2991028"/>
              <a:gd name="connsiteX70" fmla="*/ 1074467 w 1113712"/>
              <a:gd name="connsiteY70" fmla="*/ 0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712" h="2991028">
                <a:moveTo>
                  <a:pt x="807386" y="1975864"/>
                </a:moveTo>
                <a:cubicBezTo>
                  <a:pt x="657238" y="2001111"/>
                  <a:pt x="706400" y="2051604"/>
                  <a:pt x="807386" y="1975864"/>
                </a:cubicBezTo>
                <a:close/>
                <a:moveTo>
                  <a:pt x="970824" y="1251690"/>
                </a:moveTo>
                <a:cubicBezTo>
                  <a:pt x="922989" y="1274279"/>
                  <a:pt x="1014672" y="1270294"/>
                  <a:pt x="970824" y="1251690"/>
                </a:cubicBezTo>
                <a:close/>
                <a:moveTo>
                  <a:pt x="701085" y="1251690"/>
                </a:moveTo>
                <a:cubicBezTo>
                  <a:pt x="663880" y="1338060"/>
                  <a:pt x="790113" y="1319456"/>
                  <a:pt x="835291" y="1310157"/>
                </a:cubicBezTo>
                <a:cubicBezTo>
                  <a:pt x="1034605" y="1241060"/>
                  <a:pt x="752907" y="1312814"/>
                  <a:pt x="701085" y="1251690"/>
                </a:cubicBezTo>
                <a:close/>
                <a:moveTo>
                  <a:pt x="1035932" y="1229102"/>
                </a:moveTo>
                <a:cubicBezTo>
                  <a:pt x="988097" y="1251690"/>
                  <a:pt x="1079782" y="1247704"/>
                  <a:pt x="1035932" y="1229102"/>
                </a:cubicBezTo>
                <a:close/>
                <a:moveTo>
                  <a:pt x="1091741" y="1199868"/>
                </a:moveTo>
                <a:cubicBezTo>
                  <a:pt x="1033275" y="1219801"/>
                  <a:pt x="1130274" y="1225116"/>
                  <a:pt x="1091741" y="1199868"/>
                </a:cubicBezTo>
                <a:close/>
                <a:moveTo>
                  <a:pt x="954879" y="554092"/>
                </a:moveTo>
                <a:cubicBezTo>
                  <a:pt x="925646" y="556749"/>
                  <a:pt x="974810" y="599269"/>
                  <a:pt x="973481" y="597942"/>
                </a:cubicBezTo>
                <a:cubicBezTo>
                  <a:pt x="1071810" y="693613"/>
                  <a:pt x="1050550" y="556749"/>
                  <a:pt x="954879" y="554092"/>
                </a:cubicBezTo>
                <a:close/>
                <a:moveTo>
                  <a:pt x="986769" y="390655"/>
                </a:moveTo>
                <a:cubicBezTo>
                  <a:pt x="977467" y="415901"/>
                  <a:pt x="1012015" y="427861"/>
                  <a:pt x="1017330" y="446464"/>
                </a:cubicBezTo>
                <a:cubicBezTo>
                  <a:pt x="1057192" y="589969"/>
                  <a:pt x="1077125" y="399956"/>
                  <a:pt x="986769" y="390655"/>
                </a:cubicBezTo>
                <a:close/>
                <a:moveTo>
                  <a:pt x="1074467" y="0"/>
                </a:moveTo>
                <a:cubicBezTo>
                  <a:pt x="1086426" y="2990"/>
                  <a:pt x="1095354" y="7661"/>
                  <a:pt x="1101955" y="13529"/>
                </a:cubicBezTo>
                <a:lnTo>
                  <a:pt x="1113712" y="31513"/>
                </a:lnTo>
                <a:lnTo>
                  <a:pt x="1113712" y="2991028"/>
                </a:lnTo>
                <a:lnTo>
                  <a:pt x="380617" y="2991028"/>
                </a:lnTo>
                <a:lnTo>
                  <a:pt x="384865" y="2982557"/>
                </a:lnTo>
                <a:cubicBezTo>
                  <a:pt x="387715" y="2975254"/>
                  <a:pt x="386090" y="2971491"/>
                  <a:pt x="370960" y="2976437"/>
                </a:cubicBezTo>
                <a:lnTo>
                  <a:pt x="337023" y="2991028"/>
                </a:lnTo>
                <a:lnTo>
                  <a:pt x="336998" y="2991028"/>
                </a:lnTo>
                <a:lnTo>
                  <a:pt x="312923" y="2971636"/>
                </a:lnTo>
                <a:cubicBezTo>
                  <a:pt x="249122" y="2938010"/>
                  <a:pt x="138524" y="2977250"/>
                  <a:pt x="116432" y="2908653"/>
                </a:cubicBezTo>
                <a:cubicBezTo>
                  <a:pt x="-47004" y="2875434"/>
                  <a:pt x="214761" y="2864804"/>
                  <a:pt x="80556" y="2848859"/>
                </a:cubicBezTo>
                <a:cubicBezTo>
                  <a:pt x="-85539" y="2806338"/>
                  <a:pt x="42022" y="2782421"/>
                  <a:pt x="135035" y="2814311"/>
                </a:cubicBezTo>
                <a:cubicBezTo>
                  <a:pt x="278540" y="2810325"/>
                  <a:pt x="432676" y="2826269"/>
                  <a:pt x="590799" y="2786407"/>
                </a:cubicBezTo>
                <a:cubicBezTo>
                  <a:pt x="739620" y="2754516"/>
                  <a:pt x="609402" y="2701366"/>
                  <a:pt x="523032" y="2714654"/>
                </a:cubicBezTo>
                <a:cubicBezTo>
                  <a:pt x="507087" y="2633600"/>
                  <a:pt x="404774" y="2755846"/>
                  <a:pt x="410089" y="2664161"/>
                </a:cubicBezTo>
                <a:cubicBezTo>
                  <a:pt x="343650" y="2681435"/>
                  <a:pt x="303788" y="2645558"/>
                  <a:pt x="218747" y="2660175"/>
                </a:cubicBezTo>
                <a:cubicBezTo>
                  <a:pt x="254623" y="2584435"/>
                  <a:pt x="-4485" y="2654860"/>
                  <a:pt x="49994" y="2588422"/>
                </a:cubicBezTo>
                <a:cubicBezTo>
                  <a:pt x="174897" y="2529957"/>
                  <a:pt x="-49662" y="2540587"/>
                  <a:pt x="53981" y="2494079"/>
                </a:cubicBezTo>
                <a:cubicBezTo>
                  <a:pt x="230706" y="2455546"/>
                  <a:pt x="419389" y="2494079"/>
                  <a:pt x="593457" y="2444916"/>
                </a:cubicBezTo>
                <a:cubicBezTo>
                  <a:pt x="382184" y="2365191"/>
                  <a:pt x="713045" y="2375821"/>
                  <a:pt x="775496" y="2309383"/>
                </a:cubicBezTo>
                <a:cubicBezTo>
                  <a:pt x="717031" y="2240288"/>
                  <a:pt x="677167" y="2342601"/>
                  <a:pt x="625346" y="2314698"/>
                </a:cubicBezTo>
                <a:cubicBezTo>
                  <a:pt x="562894" y="2297424"/>
                  <a:pt x="590799" y="2318684"/>
                  <a:pt x="519047" y="2345259"/>
                </a:cubicBezTo>
                <a:cubicBezTo>
                  <a:pt x="380855" y="2323999"/>
                  <a:pt x="259938" y="2312040"/>
                  <a:pt x="149652" y="2205739"/>
                </a:cubicBezTo>
                <a:cubicBezTo>
                  <a:pt x="225391" y="2135315"/>
                  <a:pt x="479183" y="2126015"/>
                  <a:pt x="612059" y="2064891"/>
                </a:cubicBezTo>
                <a:cubicBezTo>
                  <a:pt x="558909" y="1983836"/>
                  <a:pt x="685140" y="1994466"/>
                  <a:pt x="639963" y="1961248"/>
                </a:cubicBezTo>
                <a:cubicBezTo>
                  <a:pt x="505758" y="2070206"/>
                  <a:pt x="390156" y="1971878"/>
                  <a:pt x="261267" y="1894811"/>
                </a:cubicBezTo>
                <a:cubicBezTo>
                  <a:pt x="230706" y="1811098"/>
                  <a:pt x="701085" y="1910756"/>
                  <a:pt x="491142" y="1817742"/>
                </a:cubicBezTo>
                <a:cubicBezTo>
                  <a:pt x="472540" y="1809770"/>
                  <a:pt x="261267" y="1716756"/>
                  <a:pt x="321060" y="1670249"/>
                </a:cubicBezTo>
                <a:cubicBezTo>
                  <a:pt x="465896" y="1611784"/>
                  <a:pt x="638634" y="1711441"/>
                  <a:pt x="768853" y="1602483"/>
                </a:cubicBezTo>
                <a:cubicBezTo>
                  <a:pt x="718360" y="1648989"/>
                  <a:pt x="614717" y="1476251"/>
                  <a:pt x="513731" y="1478908"/>
                </a:cubicBezTo>
                <a:cubicBezTo>
                  <a:pt x="461910" y="1465621"/>
                  <a:pt x="234692" y="1368621"/>
                  <a:pt x="322390" y="1347361"/>
                </a:cubicBezTo>
                <a:cubicBezTo>
                  <a:pt x="419389" y="1395197"/>
                  <a:pt x="380855" y="1288897"/>
                  <a:pt x="451278" y="1327429"/>
                </a:cubicBezTo>
                <a:cubicBezTo>
                  <a:pt x="590799" y="1416457"/>
                  <a:pt x="459252" y="1262320"/>
                  <a:pt x="544292" y="1263649"/>
                </a:cubicBezTo>
                <a:cubicBezTo>
                  <a:pt x="739620" y="1294212"/>
                  <a:pt x="585484" y="1197211"/>
                  <a:pt x="491142" y="1170636"/>
                </a:cubicBezTo>
                <a:cubicBezTo>
                  <a:pt x="499115" y="1157348"/>
                  <a:pt x="403444" y="1090911"/>
                  <a:pt x="487156" y="1089582"/>
                </a:cubicBezTo>
                <a:cubicBezTo>
                  <a:pt x="546949" y="1021815"/>
                  <a:pt x="775496" y="1136088"/>
                  <a:pt x="691785" y="1048390"/>
                </a:cubicBezTo>
                <a:cubicBezTo>
                  <a:pt x="816688" y="1085595"/>
                  <a:pt x="984111" y="1084267"/>
                  <a:pt x="1071810" y="951392"/>
                </a:cubicBezTo>
                <a:cubicBezTo>
                  <a:pt x="1058522" y="910199"/>
                  <a:pt x="814031" y="1085595"/>
                  <a:pt x="747592" y="1005870"/>
                </a:cubicBezTo>
                <a:cubicBezTo>
                  <a:pt x="915016" y="857049"/>
                  <a:pt x="654580" y="1077622"/>
                  <a:pt x="628004" y="950062"/>
                </a:cubicBezTo>
                <a:cubicBezTo>
                  <a:pt x="784798" y="847748"/>
                  <a:pt x="430019" y="1019158"/>
                  <a:pt x="584155" y="895583"/>
                </a:cubicBezTo>
                <a:cubicBezTo>
                  <a:pt x="536319" y="904884"/>
                  <a:pt x="303788" y="843761"/>
                  <a:pt x="491142" y="829146"/>
                </a:cubicBezTo>
                <a:cubicBezTo>
                  <a:pt x="553594" y="722845"/>
                  <a:pt x="685140" y="857049"/>
                  <a:pt x="771511" y="853063"/>
                </a:cubicBezTo>
                <a:cubicBezTo>
                  <a:pt x="699757" y="736132"/>
                  <a:pt x="1114329" y="984610"/>
                  <a:pt x="1071810" y="795926"/>
                </a:cubicBezTo>
                <a:cubicBezTo>
                  <a:pt x="988097" y="850406"/>
                  <a:pt x="992084" y="782638"/>
                  <a:pt x="905714" y="790611"/>
                </a:cubicBezTo>
                <a:cubicBezTo>
                  <a:pt x="950891" y="712215"/>
                  <a:pt x="812701" y="765365"/>
                  <a:pt x="747592" y="742776"/>
                </a:cubicBezTo>
                <a:cubicBezTo>
                  <a:pt x="609402" y="694940"/>
                  <a:pt x="913686" y="682983"/>
                  <a:pt x="731647" y="619202"/>
                </a:cubicBezTo>
                <a:cubicBezTo>
                  <a:pt x="618703" y="563394"/>
                  <a:pt x="835291" y="578009"/>
                  <a:pt x="705072" y="522202"/>
                </a:cubicBezTo>
                <a:cubicBezTo>
                  <a:pt x="707730" y="475696"/>
                  <a:pt x="1014672" y="631160"/>
                  <a:pt x="880468" y="447791"/>
                </a:cubicBezTo>
                <a:cubicBezTo>
                  <a:pt x="964180" y="487655"/>
                  <a:pt x="1000056" y="410586"/>
                  <a:pt x="891098" y="410586"/>
                </a:cubicBezTo>
                <a:cubicBezTo>
                  <a:pt x="948234" y="387997"/>
                  <a:pt x="772838" y="205957"/>
                  <a:pt x="913686" y="260437"/>
                </a:cubicBezTo>
                <a:cubicBezTo>
                  <a:pt x="954879" y="233862"/>
                  <a:pt x="1004042" y="229874"/>
                  <a:pt x="1018659" y="322888"/>
                </a:cubicBezTo>
                <a:cubicBezTo>
                  <a:pt x="1135589" y="429189"/>
                  <a:pt x="965509" y="136862"/>
                  <a:pt x="982783" y="136862"/>
                </a:cubicBezTo>
                <a:cubicBezTo>
                  <a:pt x="1107686" y="269738"/>
                  <a:pt x="1059850" y="77069"/>
                  <a:pt x="1074467" y="0"/>
                </a:cubicBezTo>
                <a:close/>
              </a:path>
            </a:pathLst>
          </a:custGeom>
          <a:solidFill>
            <a:schemeClr val="accent2"/>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endParaRPr lang="en-US" sz="2701"/>
          </a:p>
        </p:txBody>
      </p:sp>
      <p:sp>
        <p:nvSpPr>
          <p:cNvPr id="378" name="Freeform: Shape 377">
            <a:extLst>
              <a:ext uri="{FF2B5EF4-FFF2-40B4-BE49-F238E27FC236}">
                <a16:creationId xmlns:a16="http://schemas.microsoft.com/office/drawing/2014/main" id="{EC72D5B5-F2CB-48C3-8766-E1655FB9D671}"/>
              </a:ext>
            </a:extLst>
          </p:cNvPr>
          <p:cNvSpPr/>
          <p:nvPr/>
        </p:nvSpPr>
        <p:spPr>
          <a:xfrm>
            <a:off x="10311439" y="4896502"/>
            <a:ext cx="849792" cy="1647271"/>
          </a:xfrm>
          <a:custGeom>
            <a:avLst/>
            <a:gdLst>
              <a:gd name="connsiteX0" fmla="*/ 1104814 w 1525504"/>
              <a:gd name="connsiteY0" fmla="*/ 2757552 h 2957097"/>
              <a:gd name="connsiteX1" fmla="*/ 1104814 w 1525504"/>
              <a:gd name="connsiteY1" fmla="*/ 2757552 h 2957097"/>
              <a:gd name="connsiteX2" fmla="*/ 1100829 w 1525504"/>
              <a:gd name="connsiteY2" fmla="*/ 2479842 h 2957097"/>
              <a:gd name="connsiteX3" fmla="*/ 1100829 w 1525504"/>
              <a:gd name="connsiteY3" fmla="*/ 2479842 h 2957097"/>
              <a:gd name="connsiteX4" fmla="*/ 811160 w 1525504"/>
              <a:gd name="connsiteY4" fmla="*/ 2420047 h 2957097"/>
              <a:gd name="connsiteX5" fmla="*/ 811160 w 1525504"/>
              <a:gd name="connsiteY5" fmla="*/ 2420047 h 2957097"/>
              <a:gd name="connsiteX6" fmla="*/ 789367 w 1525504"/>
              <a:gd name="connsiteY6" fmla="*/ 1820093 h 2957097"/>
              <a:gd name="connsiteX7" fmla="*/ 791353 w 1525504"/>
              <a:gd name="connsiteY7" fmla="*/ 1823414 h 2957097"/>
              <a:gd name="connsiteX8" fmla="*/ 769677 w 1525504"/>
              <a:gd name="connsiteY8" fmla="*/ 1826029 h 2957097"/>
              <a:gd name="connsiteX9" fmla="*/ 769537 w 1525504"/>
              <a:gd name="connsiteY9" fmla="*/ 1824965 h 2957097"/>
              <a:gd name="connsiteX10" fmla="*/ 83001 w 1525504"/>
              <a:gd name="connsiteY10" fmla="*/ 1192274 h 2957097"/>
              <a:gd name="connsiteX11" fmla="*/ 83001 w 1525504"/>
              <a:gd name="connsiteY11" fmla="*/ 1192274 h 2957097"/>
              <a:gd name="connsiteX12" fmla="*/ 77686 w 1525504"/>
              <a:gd name="connsiteY12" fmla="*/ 1019535 h 2957097"/>
              <a:gd name="connsiteX13" fmla="*/ 71041 w 1525504"/>
              <a:gd name="connsiteY13" fmla="*/ 1047440 h 2957097"/>
              <a:gd name="connsiteX14" fmla="*/ 77686 w 1525504"/>
              <a:gd name="connsiteY14" fmla="*/ 1019535 h 2957097"/>
              <a:gd name="connsiteX15" fmla="*/ 381971 w 1525504"/>
              <a:gd name="connsiteY15" fmla="*/ 841481 h 2957097"/>
              <a:gd name="connsiteX16" fmla="*/ 381971 w 1525504"/>
              <a:gd name="connsiteY16" fmla="*/ 841481 h 2957097"/>
              <a:gd name="connsiteX17" fmla="*/ 213512 w 1525504"/>
              <a:gd name="connsiteY17" fmla="*/ 797184 h 2957097"/>
              <a:gd name="connsiteX18" fmla="*/ 186644 w 1525504"/>
              <a:gd name="connsiteY18" fmla="*/ 800290 h 2957097"/>
              <a:gd name="connsiteX19" fmla="*/ 213512 w 1525504"/>
              <a:gd name="connsiteY19" fmla="*/ 797184 h 2957097"/>
              <a:gd name="connsiteX20" fmla="*/ 44466 w 1525504"/>
              <a:gd name="connsiteY20" fmla="*/ 773716 h 2957097"/>
              <a:gd name="connsiteX21" fmla="*/ 72371 w 1525504"/>
              <a:gd name="connsiteY21" fmla="*/ 794975 h 2957097"/>
              <a:gd name="connsiteX22" fmla="*/ 44466 w 1525504"/>
              <a:gd name="connsiteY22" fmla="*/ 773716 h 2957097"/>
              <a:gd name="connsiteX23" fmla="*/ 194617 w 1525504"/>
              <a:gd name="connsiteY23" fmla="*/ 614264 h 2957097"/>
              <a:gd name="connsiteX24" fmla="*/ 124191 w 1525504"/>
              <a:gd name="connsiteY24" fmla="*/ 671400 h 2957097"/>
              <a:gd name="connsiteX25" fmla="*/ 194617 w 1525504"/>
              <a:gd name="connsiteY25" fmla="*/ 614264 h 2957097"/>
              <a:gd name="connsiteX26" fmla="*/ 0 w 1525504"/>
              <a:gd name="connsiteY26" fmla="*/ 0 h 2957097"/>
              <a:gd name="connsiteX27" fmla="*/ 1780 w 1525504"/>
              <a:gd name="connsiteY27" fmla="*/ 2724 h 2957097"/>
              <a:gd name="connsiteX28" fmla="*/ 27192 w 1525504"/>
              <a:gd name="connsiteY28" fmla="*/ 114651 h 2957097"/>
              <a:gd name="connsiteX29" fmla="*/ 20549 w 1525504"/>
              <a:gd name="connsiteY29" fmla="*/ 226266 h 2957097"/>
              <a:gd name="connsiteX30" fmla="*/ 121533 w 1525504"/>
              <a:gd name="connsiteY30" fmla="*/ 216964 h 2957097"/>
              <a:gd name="connsiteX31" fmla="*/ 189302 w 1525504"/>
              <a:gd name="connsiteY31" fmla="*/ 254170 h 2957097"/>
              <a:gd name="connsiteX32" fmla="*/ 105588 w 1525504"/>
              <a:gd name="connsiteY32" fmla="*/ 309977 h 2957097"/>
              <a:gd name="connsiteX33" fmla="*/ 113561 w 1525504"/>
              <a:gd name="connsiteY33" fmla="*/ 408306 h 2957097"/>
              <a:gd name="connsiteX34" fmla="*/ 81671 w 1525504"/>
              <a:gd name="connsiteY34" fmla="*/ 587689 h 2957097"/>
              <a:gd name="connsiteX35" fmla="*/ 383300 w 1525504"/>
              <a:gd name="connsiteY35" fmla="*/ 375087 h 2957097"/>
              <a:gd name="connsiteX36" fmla="*/ 350080 w 1525504"/>
              <a:gd name="connsiteY36" fmla="*/ 538524 h 2957097"/>
              <a:gd name="connsiteX37" fmla="*/ 283643 w 1525504"/>
              <a:gd name="connsiteY37" fmla="*/ 675387 h 2957097"/>
              <a:gd name="connsiteX38" fmla="*/ 275670 w 1525504"/>
              <a:gd name="connsiteY38" fmla="*/ 781688 h 2957097"/>
              <a:gd name="connsiteX39" fmla="*/ 574641 w 1525504"/>
              <a:gd name="connsiteY39" fmla="*/ 889316 h 2957097"/>
              <a:gd name="connsiteX40" fmla="*/ 372670 w 1525504"/>
              <a:gd name="connsiteY40" fmla="*/ 973029 h 2957097"/>
              <a:gd name="connsiteX41" fmla="*/ 154753 w 1525504"/>
              <a:gd name="connsiteY41" fmla="*/ 898619 h 2957097"/>
              <a:gd name="connsiteX42" fmla="*/ 59083 w 1525504"/>
              <a:gd name="connsiteY42" fmla="*/ 873371 h 2957097"/>
              <a:gd name="connsiteX43" fmla="*/ 214547 w 1525504"/>
              <a:gd name="connsiteY43" fmla="*/ 1012892 h 2957097"/>
              <a:gd name="connsiteX44" fmla="*/ 538764 w 1525504"/>
              <a:gd name="connsiteY44" fmla="*/ 1072686 h 2957097"/>
              <a:gd name="connsiteX45" fmla="*/ 702202 w 1525504"/>
              <a:gd name="connsiteY45" fmla="*/ 1119193 h 2957097"/>
              <a:gd name="connsiteX46" fmla="*/ 522819 w 1525504"/>
              <a:gd name="connsiteY46" fmla="*/ 1169685 h 2957097"/>
              <a:gd name="connsiteX47" fmla="*/ 456381 w 1525504"/>
              <a:gd name="connsiteY47" fmla="*/ 1192274 h 2957097"/>
              <a:gd name="connsiteX48" fmla="*/ 247766 w 1525504"/>
              <a:gd name="connsiteY48" fmla="*/ 1218849 h 2957097"/>
              <a:gd name="connsiteX49" fmla="*/ 619819 w 1525504"/>
              <a:gd name="connsiteY49" fmla="*/ 1268014 h 2957097"/>
              <a:gd name="connsiteX50" fmla="*/ 773954 w 1525504"/>
              <a:gd name="connsiteY50" fmla="*/ 1310534 h 2957097"/>
              <a:gd name="connsiteX51" fmla="*/ 740736 w 1525504"/>
              <a:gd name="connsiteY51" fmla="*/ 1410189 h 2957097"/>
              <a:gd name="connsiteX52" fmla="*/ 598559 w 1525504"/>
              <a:gd name="connsiteY52" fmla="*/ 1485931 h 2957097"/>
              <a:gd name="connsiteX53" fmla="*/ 464353 w 1525504"/>
              <a:gd name="connsiteY53" fmla="*/ 1505860 h 2957097"/>
              <a:gd name="connsiteX54" fmla="*/ 209232 w 1525504"/>
              <a:gd name="connsiteY54" fmla="*/ 1485931 h 2957097"/>
              <a:gd name="connsiteX55" fmla="*/ 646394 w 1525504"/>
              <a:gd name="connsiteY55" fmla="*/ 1564326 h 2957097"/>
              <a:gd name="connsiteX56" fmla="*/ 860323 w 1525504"/>
              <a:gd name="connsiteY56" fmla="*/ 1645381 h 2957097"/>
              <a:gd name="connsiteX57" fmla="*/ 824448 w 1525504"/>
              <a:gd name="connsiteY57" fmla="*/ 1811476 h 2957097"/>
              <a:gd name="connsiteX58" fmla="*/ 789367 w 1525504"/>
              <a:gd name="connsiteY58" fmla="*/ 1820093 h 2957097"/>
              <a:gd name="connsiteX59" fmla="*/ 787818 w 1525504"/>
              <a:gd name="connsiteY59" fmla="*/ 1817505 h 2957097"/>
              <a:gd name="connsiteX60" fmla="*/ 775283 w 1525504"/>
              <a:gd name="connsiteY60" fmla="*/ 1810147 h 2957097"/>
              <a:gd name="connsiteX61" fmla="*/ 768852 w 1525504"/>
              <a:gd name="connsiteY61" fmla="*/ 1819793 h 2957097"/>
              <a:gd name="connsiteX62" fmla="*/ 769537 w 1525504"/>
              <a:gd name="connsiteY62" fmla="*/ 1824965 h 2957097"/>
              <a:gd name="connsiteX63" fmla="*/ 724977 w 1525504"/>
              <a:gd name="connsiteY63" fmla="*/ 1835912 h 2957097"/>
              <a:gd name="connsiteX64" fmla="*/ 425819 w 1525504"/>
              <a:gd name="connsiteY64" fmla="*/ 1856653 h 2957097"/>
              <a:gd name="connsiteX65" fmla="*/ 758009 w 1525504"/>
              <a:gd name="connsiteY65" fmla="*/ 1895188 h 2957097"/>
              <a:gd name="connsiteX66" fmla="*/ 784584 w 1525504"/>
              <a:gd name="connsiteY66" fmla="*/ 1961626 h 2957097"/>
              <a:gd name="connsiteX67" fmla="*/ 1005159 w 1525504"/>
              <a:gd name="connsiteY67" fmla="*/ 1994844 h 2957097"/>
              <a:gd name="connsiteX68" fmla="*/ 756681 w 1525504"/>
              <a:gd name="connsiteY68" fmla="*/ 2130377 h 2957097"/>
              <a:gd name="connsiteX69" fmla="*/ 642407 w 1525504"/>
              <a:gd name="connsiteY69" fmla="*/ 2208775 h 2957097"/>
              <a:gd name="connsiteX70" fmla="*/ 936062 w 1525504"/>
              <a:gd name="connsiteY70" fmla="*/ 2263254 h 2957097"/>
              <a:gd name="connsiteX71" fmla="*/ 924104 w 1525504"/>
              <a:gd name="connsiteY71" fmla="*/ 2320391 h 2957097"/>
              <a:gd name="connsiteX72" fmla="*/ 857665 w 1525504"/>
              <a:gd name="connsiteY72" fmla="*/ 2370883 h 2957097"/>
              <a:gd name="connsiteX73" fmla="*/ 1180554 w 1525504"/>
              <a:gd name="connsiteY73" fmla="*/ 2382842 h 2957097"/>
              <a:gd name="connsiteX74" fmla="*/ 869625 w 1525504"/>
              <a:gd name="connsiteY74" fmla="*/ 2566210 h 2957097"/>
              <a:gd name="connsiteX75" fmla="*/ 1253636 w 1525504"/>
              <a:gd name="connsiteY75" fmla="*/ 2657895 h 2957097"/>
              <a:gd name="connsiteX76" fmla="*/ 1199158 w 1525504"/>
              <a:gd name="connsiteY76" fmla="*/ 2749578 h 2957097"/>
              <a:gd name="connsiteX77" fmla="*/ 1159294 w 1525504"/>
              <a:gd name="connsiteY77" fmla="*/ 2786784 h 2957097"/>
              <a:gd name="connsiteX78" fmla="*/ 1007816 w 1525504"/>
              <a:gd name="connsiteY78" fmla="*/ 2834619 h 2957097"/>
              <a:gd name="connsiteX79" fmla="*/ 1446306 w 1525504"/>
              <a:gd name="connsiteY79" fmla="*/ 2922318 h 2957097"/>
              <a:gd name="connsiteX80" fmla="*/ 1478819 w 1525504"/>
              <a:gd name="connsiteY80" fmla="*/ 2941564 h 2957097"/>
              <a:gd name="connsiteX81" fmla="*/ 1446714 w 1525504"/>
              <a:gd name="connsiteY81" fmla="*/ 2957097 h 2957097"/>
              <a:gd name="connsiteX82" fmla="*/ 0 w 1525504"/>
              <a:gd name="connsiteY82" fmla="*/ 2957097 h 29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525504" h="2957097">
                <a:moveTo>
                  <a:pt x="1104814" y="2757552"/>
                </a:moveTo>
                <a:cubicBezTo>
                  <a:pt x="1127404" y="2802729"/>
                  <a:pt x="1193843" y="2752237"/>
                  <a:pt x="1104814" y="2757552"/>
                </a:cubicBezTo>
                <a:close/>
                <a:moveTo>
                  <a:pt x="1100829" y="2479842"/>
                </a:moveTo>
                <a:cubicBezTo>
                  <a:pt x="1059637" y="2497114"/>
                  <a:pt x="1173910" y="2478512"/>
                  <a:pt x="1100829" y="2479842"/>
                </a:cubicBezTo>
                <a:close/>
                <a:moveTo>
                  <a:pt x="811160" y="2420047"/>
                </a:moveTo>
                <a:cubicBezTo>
                  <a:pt x="674297" y="2433334"/>
                  <a:pt x="945364" y="2434663"/>
                  <a:pt x="811160" y="2420047"/>
                </a:cubicBezTo>
                <a:close/>
                <a:moveTo>
                  <a:pt x="789367" y="1820093"/>
                </a:moveTo>
                <a:lnTo>
                  <a:pt x="791353" y="1823414"/>
                </a:lnTo>
                <a:cubicBezTo>
                  <a:pt x="791269" y="1830183"/>
                  <a:pt x="774411" y="1832216"/>
                  <a:pt x="769677" y="1826029"/>
                </a:cubicBezTo>
                <a:lnTo>
                  <a:pt x="769537" y="1824965"/>
                </a:lnTo>
                <a:close/>
                <a:moveTo>
                  <a:pt x="83001" y="1192274"/>
                </a:moveTo>
                <a:cubicBezTo>
                  <a:pt x="63068" y="1224164"/>
                  <a:pt x="105588" y="1250739"/>
                  <a:pt x="83001" y="1192274"/>
                </a:cubicBezTo>
                <a:close/>
                <a:moveTo>
                  <a:pt x="77686" y="1019535"/>
                </a:moveTo>
                <a:lnTo>
                  <a:pt x="71041" y="1047440"/>
                </a:lnTo>
                <a:cubicBezTo>
                  <a:pt x="45796" y="1180315"/>
                  <a:pt x="128178" y="1093946"/>
                  <a:pt x="77686" y="1019535"/>
                </a:cubicBezTo>
                <a:close/>
                <a:moveTo>
                  <a:pt x="381971" y="841481"/>
                </a:moveTo>
                <a:cubicBezTo>
                  <a:pt x="323505" y="854769"/>
                  <a:pt x="424491" y="869385"/>
                  <a:pt x="381971" y="841481"/>
                </a:cubicBezTo>
                <a:close/>
                <a:moveTo>
                  <a:pt x="213512" y="797184"/>
                </a:moveTo>
                <a:cubicBezTo>
                  <a:pt x="207344" y="796636"/>
                  <a:pt x="198603" y="797467"/>
                  <a:pt x="186644" y="800290"/>
                </a:cubicBezTo>
                <a:cubicBezTo>
                  <a:pt x="173855" y="872376"/>
                  <a:pt x="256693" y="801017"/>
                  <a:pt x="213512" y="797184"/>
                </a:cubicBezTo>
                <a:close/>
                <a:moveTo>
                  <a:pt x="44466" y="773716"/>
                </a:moveTo>
                <a:lnTo>
                  <a:pt x="72371" y="794975"/>
                </a:lnTo>
                <a:cubicBezTo>
                  <a:pt x="210562" y="829523"/>
                  <a:pt x="126849" y="783015"/>
                  <a:pt x="44466" y="773716"/>
                </a:cubicBezTo>
                <a:close/>
                <a:moveTo>
                  <a:pt x="194617" y="614264"/>
                </a:moveTo>
                <a:cubicBezTo>
                  <a:pt x="166712" y="627551"/>
                  <a:pt x="153424" y="659442"/>
                  <a:pt x="124191" y="671400"/>
                </a:cubicBezTo>
                <a:cubicBezTo>
                  <a:pt x="-84424" y="715249"/>
                  <a:pt x="230491" y="711263"/>
                  <a:pt x="194617" y="614264"/>
                </a:cubicBezTo>
                <a:close/>
                <a:moveTo>
                  <a:pt x="0" y="0"/>
                </a:moveTo>
                <a:lnTo>
                  <a:pt x="1780" y="2724"/>
                </a:lnTo>
                <a:cubicBezTo>
                  <a:pt x="17725" y="49375"/>
                  <a:pt x="-24629" y="121626"/>
                  <a:pt x="27192" y="114651"/>
                </a:cubicBezTo>
                <a:cubicBezTo>
                  <a:pt x="194617" y="5692"/>
                  <a:pt x="44466" y="150527"/>
                  <a:pt x="20549" y="226266"/>
                </a:cubicBezTo>
                <a:cubicBezTo>
                  <a:pt x="-11342" y="408306"/>
                  <a:pt x="73698" y="149198"/>
                  <a:pt x="121533" y="216964"/>
                </a:cubicBezTo>
                <a:cubicBezTo>
                  <a:pt x="190629" y="202349"/>
                  <a:pt x="298260" y="147869"/>
                  <a:pt x="189302" y="254170"/>
                </a:cubicBezTo>
                <a:cubicBezTo>
                  <a:pt x="340780" y="296690"/>
                  <a:pt x="158739" y="303335"/>
                  <a:pt x="105588" y="309977"/>
                </a:cubicBezTo>
                <a:cubicBezTo>
                  <a:pt x="207904" y="313965"/>
                  <a:pt x="245109" y="414951"/>
                  <a:pt x="113561" y="408306"/>
                </a:cubicBezTo>
                <a:cubicBezTo>
                  <a:pt x="-8684" y="295362"/>
                  <a:pt x="-23300" y="607620"/>
                  <a:pt x="81671" y="587689"/>
                </a:cubicBezTo>
                <a:cubicBezTo>
                  <a:pt x="172027" y="474744"/>
                  <a:pt x="241123" y="380402"/>
                  <a:pt x="383300" y="375087"/>
                </a:cubicBezTo>
                <a:cubicBezTo>
                  <a:pt x="306233" y="445510"/>
                  <a:pt x="481628" y="490689"/>
                  <a:pt x="350080" y="538524"/>
                </a:cubicBezTo>
                <a:cubicBezTo>
                  <a:pt x="529463" y="603634"/>
                  <a:pt x="267698" y="627551"/>
                  <a:pt x="283643" y="675387"/>
                </a:cubicBezTo>
                <a:cubicBezTo>
                  <a:pt x="413861" y="692660"/>
                  <a:pt x="352737" y="716578"/>
                  <a:pt x="275670" y="781688"/>
                </a:cubicBezTo>
                <a:cubicBezTo>
                  <a:pt x="291615" y="765743"/>
                  <a:pt x="500230" y="829523"/>
                  <a:pt x="574641" y="889316"/>
                </a:cubicBezTo>
                <a:cubicBezTo>
                  <a:pt x="537435" y="1002262"/>
                  <a:pt x="409875" y="893304"/>
                  <a:pt x="372670" y="973029"/>
                </a:cubicBezTo>
                <a:cubicBezTo>
                  <a:pt x="292944" y="850783"/>
                  <a:pt x="205247" y="1044782"/>
                  <a:pt x="154753" y="898619"/>
                </a:cubicBezTo>
                <a:cubicBezTo>
                  <a:pt x="160068" y="1008905"/>
                  <a:pt x="72371" y="933166"/>
                  <a:pt x="59083" y="873371"/>
                </a:cubicBezTo>
                <a:cubicBezTo>
                  <a:pt x="-28615" y="903934"/>
                  <a:pt x="174684" y="991631"/>
                  <a:pt x="214547" y="1012892"/>
                </a:cubicBezTo>
                <a:cubicBezTo>
                  <a:pt x="253081" y="1143111"/>
                  <a:pt x="464353" y="913234"/>
                  <a:pt x="538764" y="1072686"/>
                </a:cubicBezTo>
                <a:cubicBezTo>
                  <a:pt x="599886" y="1023522"/>
                  <a:pt x="904173" y="1095274"/>
                  <a:pt x="702202" y="1119193"/>
                </a:cubicBezTo>
                <a:cubicBezTo>
                  <a:pt x="715490" y="1173670"/>
                  <a:pt x="606531" y="1230808"/>
                  <a:pt x="522819" y="1169685"/>
                </a:cubicBezTo>
                <a:cubicBezTo>
                  <a:pt x="649051" y="1234794"/>
                  <a:pt x="517504" y="1253396"/>
                  <a:pt x="456381" y="1192274"/>
                </a:cubicBezTo>
                <a:cubicBezTo>
                  <a:pt x="457711" y="1307876"/>
                  <a:pt x="310217" y="1213534"/>
                  <a:pt x="247766" y="1218849"/>
                </a:cubicBezTo>
                <a:cubicBezTo>
                  <a:pt x="315532" y="1341095"/>
                  <a:pt x="509532" y="1370327"/>
                  <a:pt x="619819" y="1268014"/>
                </a:cubicBezTo>
                <a:cubicBezTo>
                  <a:pt x="627791" y="1365012"/>
                  <a:pt x="727447" y="1265356"/>
                  <a:pt x="773954" y="1310534"/>
                </a:cubicBezTo>
                <a:cubicBezTo>
                  <a:pt x="934734" y="1311862"/>
                  <a:pt x="769968" y="1345081"/>
                  <a:pt x="740736" y="1410189"/>
                </a:cubicBezTo>
                <a:cubicBezTo>
                  <a:pt x="623804" y="1331794"/>
                  <a:pt x="700872" y="1481943"/>
                  <a:pt x="598559" y="1485931"/>
                </a:cubicBezTo>
                <a:cubicBezTo>
                  <a:pt x="556039" y="1585586"/>
                  <a:pt x="451066" y="1463341"/>
                  <a:pt x="464353" y="1505860"/>
                </a:cubicBezTo>
                <a:cubicBezTo>
                  <a:pt x="362040" y="1481943"/>
                  <a:pt x="331477" y="1524463"/>
                  <a:pt x="209232" y="1485931"/>
                </a:cubicBezTo>
                <a:cubicBezTo>
                  <a:pt x="239794" y="1548382"/>
                  <a:pt x="517504" y="1666641"/>
                  <a:pt x="646394" y="1564326"/>
                </a:cubicBezTo>
                <a:cubicBezTo>
                  <a:pt x="598559" y="1722450"/>
                  <a:pt x="813818" y="1548382"/>
                  <a:pt x="860323" y="1645381"/>
                </a:cubicBezTo>
                <a:cubicBezTo>
                  <a:pt x="1072924" y="1667970"/>
                  <a:pt x="785913" y="1710490"/>
                  <a:pt x="824448" y="1811476"/>
                </a:cubicBezTo>
                <a:lnTo>
                  <a:pt x="789367" y="1820093"/>
                </a:lnTo>
                <a:lnTo>
                  <a:pt x="787818" y="1817505"/>
                </a:lnTo>
                <a:cubicBezTo>
                  <a:pt x="785290" y="1815275"/>
                  <a:pt x="781262" y="1812804"/>
                  <a:pt x="775283" y="1810147"/>
                </a:cubicBezTo>
                <a:cubicBezTo>
                  <a:pt x="771629" y="1813967"/>
                  <a:pt x="769636" y="1817165"/>
                  <a:pt x="768852" y="1819793"/>
                </a:cubicBezTo>
                <a:lnTo>
                  <a:pt x="769537" y="1824965"/>
                </a:lnTo>
                <a:lnTo>
                  <a:pt x="724977" y="1835912"/>
                </a:lnTo>
                <a:cubicBezTo>
                  <a:pt x="628621" y="1854411"/>
                  <a:pt x="538432" y="1856653"/>
                  <a:pt x="425819" y="1856653"/>
                </a:cubicBezTo>
                <a:cubicBezTo>
                  <a:pt x="363367" y="1900503"/>
                  <a:pt x="688913" y="2022749"/>
                  <a:pt x="758009" y="1895188"/>
                </a:cubicBezTo>
                <a:cubicBezTo>
                  <a:pt x="783256" y="1940365"/>
                  <a:pt x="873610" y="1903160"/>
                  <a:pt x="784584" y="1961626"/>
                </a:cubicBezTo>
                <a:cubicBezTo>
                  <a:pt x="855008" y="1974914"/>
                  <a:pt x="938720" y="1920434"/>
                  <a:pt x="1005159" y="1994844"/>
                </a:cubicBezTo>
                <a:cubicBezTo>
                  <a:pt x="1035720" y="2059953"/>
                  <a:pt x="847035" y="2162268"/>
                  <a:pt x="756681" y="2130377"/>
                </a:cubicBezTo>
                <a:cubicBezTo>
                  <a:pt x="885570" y="2200803"/>
                  <a:pt x="715490" y="2234020"/>
                  <a:pt x="642407" y="2208775"/>
                </a:cubicBezTo>
                <a:cubicBezTo>
                  <a:pt x="577299" y="2283185"/>
                  <a:pt x="857665" y="2277870"/>
                  <a:pt x="936062" y="2263254"/>
                </a:cubicBezTo>
                <a:cubicBezTo>
                  <a:pt x="1041035" y="2195487"/>
                  <a:pt x="1001172" y="2336336"/>
                  <a:pt x="924104" y="2320391"/>
                </a:cubicBezTo>
                <a:cubicBezTo>
                  <a:pt x="994529" y="2378856"/>
                  <a:pt x="901515" y="2400116"/>
                  <a:pt x="857665" y="2370883"/>
                </a:cubicBezTo>
                <a:cubicBezTo>
                  <a:pt x="922775" y="2489142"/>
                  <a:pt x="1079570" y="2396130"/>
                  <a:pt x="1180554" y="2382842"/>
                </a:cubicBezTo>
                <a:cubicBezTo>
                  <a:pt x="1175239" y="2570198"/>
                  <a:pt x="1015788" y="2594115"/>
                  <a:pt x="869625" y="2566210"/>
                </a:cubicBezTo>
                <a:cubicBezTo>
                  <a:pt x="876268" y="2696428"/>
                  <a:pt x="1152650" y="2598100"/>
                  <a:pt x="1253636" y="2657895"/>
                </a:cubicBezTo>
                <a:cubicBezTo>
                  <a:pt x="1452949" y="2584813"/>
                  <a:pt x="1294827" y="2741606"/>
                  <a:pt x="1199158" y="2749578"/>
                </a:cubicBezTo>
                <a:cubicBezTo>
                  <a:pt x="1308116" y="2770839"/>
                  <a:pt x="1211115" y="2794757"/>
                  <a:pt x="1159294" y="2786784"/>
                </a:cubicBezTo>
                <a:cubicBezTo>
                  <a:pt x="1250979" y="2882455"/>
                  <a:pt x="1038377" y="2764196"/>
                  <a:pt x="1007816" y="2834619"/>
                </a:cubicBezTo>
                <a:cubicBezTo>
                  <a:pt x="1128732" y="2902386"/>
                  <a:pt x="1301471" y="2918331"/>
                  <a:pt x="1446306" y="2922318"/>
                </a:cubicBezTo>
                <a:cubicBezTo>
                  <a:pt x="1559915" y="2908366"/>
                  <a:pt x="1533008" y="2917584"/>
                  <a:pt x="1478819" y="2941564"/>
                </a:cubicBezTo>
                <a:lnTo>
                  <a:pt x="1446714" y="2957097"/>
                </a:lnTo>
                <a:lnTo>
                  <a:pt x="0" y="2957097"/>
                </a:lnTo>
                <a:close/>
              </a:path>
            </a:pathLst>
          </a:custGeom>
          <a:solidFill>
            <a:schemeClr val="accent2">
              <a:lumMod val="7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endParaRPr lang="en-US" sz="2701"/>
          </a:p>
        </p:txBody>
      </p:sp>
      <p:sp>
        <p:nvSpPr>
          <p:cNvPr id="380" name="Freeform: Shape 379">
            <a:extLst>
              <a:ext uri="{FF2B5EF4-FFF2-40B4-BE49-F238E27FC236}">
                <a16:creationId xmlns:a16="http://schemas.microsoft.com/office/drawing/2014/main" id="{2ECBE978-F978-4F94-AAD2-3C34794B05B7}"/>
              </a:ext>
            </a:extLst>
          </p:cNvPr>
          <p:cNvSpPr/>
          <p:nvPr/>
        </p:nvSpPr>
        <p:spPr>
          <a:xfrm>
            <a:off x="10479601" y="3935174"/>
            <a:ext cx="1083990" cy="2911208"/>
          </a:xfrm>
          <a:custGeom>
            <a:avLst/>
            <a:gdLst>
              <a:gd name="connsiteX0" fmla="*/ 807386 w 1113712"/>
              <a:gd name="connsiteY0" fmla="*/ 1975864 h 2991028"/>
              <a:gd name="connsiteX1" fmla="*/ 807386 w 1113712"/>
              <a:gd name="connsiteY1" fmla="*/ 1975864 h 2991028"/>
              <a:gd name="connsiteX2" fmla="*/ 970824 w 1113712"/>
              <a:gd name="connsiteY2" fmla="*/ 1251690 h 2991028"/>
              <a:gd name="connsiteX3" fmla="*/ 970824 w 1113712"/>
              <a:gd name="connsiteY3" fmla="*/ 1251690 h 2991028"/>
              <a:gd name="connsiteX4" fmla="*/ 701085 w 1113712"/>
              <a:gd name="connsiteY4" fmla="*/ 1251690 h 2991028"/>
              <a:gd name="connsiteX5" fmla="*/ 835291 w 1113712"/>
              <a:gd name="connsiteY5" fmla="*/ 1310157 h 2991028"/>
              <a:gd name="connsiteX6" fmla="*/ 701085 w 1113712"/>
              <a:gd name="connsiteY6" fmla="*/ 1251690 h 2991028"/>
              <a:gd name="connsiteX7" fmla="*/ 1035932 w 1113712"/>
              <a:gd name="connsiteY7" fmla="*/ 1229102 h 2991028"/>
              <a:gd name="connsiteX8" fmla="*/ 1035932 w 1113712"/>
              <a:gd name="connsiteY8" fmla="*/ 1229102 h 2991028"/>
              <a:gd name="connsiteX9" fmla="*/ 1091741 w 1113712"/>
              <a:gd name="connsiteY9" fmla="*/ 1199868 h 2991028"/>
              <a:gd name="connsiteX10" fmla="*/ 1091741 w 1113712"/>
              <a:gd name="connsiteY10" fmla="*/ 1199868 h 2991028"/>
              <a:gd name="connsiteX11" fmla="*/ 954879 w 1113712"/>
              <a:gd name="connsiteY11" fmla="*/ 554092 h 2991028"/>
              <a:gd name="connsiteX12" fmla="*/ 973481 w 1113712"/>
              <a:gd name="connsiteY12" fmla="*/ 597942 h 2991028"/>
              <a:gd name="connsiteX13" fmla="*/ 954879 w 1113712"/>
              <a:gd name="connsiteY13" fmla="*/ 554092 h 2991028"/>
              <a:gd name="connsiteX14" fmla="*/ 986769 w 1113712"/>
              <a:gd name="connsiteY14" fmla="*/ 390655 h 2991028"/>
              <a:gd name="connsiteX15" fmla="*/ 1017330 w 1113712"/>
              <a:gd name="connsiteY15" fmla="*/ 446464 h 2991028"/>
              <a:gd name="connsiteX16" fmla="*/ 986769 w 1113712"/>
              <a:gd name="connsiteY16" fmla="*/ 390655 h 2991028"/>
              <a:gd name="connsiteX17" fmla="*/ 1074467 w 1113712"/>
              <a:gd name="connsiteY17" fmla="*/ 0 h 2991028"/>
              <a:gd name="connsiteX18" fmla="*/ 1101955 w 1113712"/>
              <a:gd name="connsiteY18" fmla="*/ 13529 h 2991028"/>
              <a:gd name="connsiteX19" fmla="*/ 1113712 w 1113712"/>
              <a:gd name="connsiteY19" fmla="*/ 31513 h 2991028"/>
              <a:gd name="connsiteX20" fmla="*/ 1113712 w 1113712"/>
              <a:gd name="connsiteY20" fmla="*/ 2991028 h 2991028"/>
              <a:gd name="connsiteX21" fmla="*/ 380617 w 1113712"/>
              <a:gd name="connsiteY21" fmla="*/ 2991028 h 2991028"/>
              <a:gd name="connsiteX22" fmla="*/ 384865 w 1113712"/>
              <a:gd name="connsiteY22" fmla="*/ 2982557 h 2991028"/>
              <a:gd name="connsiteX23" fmla="*/ 370960 w 1113712"/>
              <a:gd name="connsiteY23" fmla="*/ 2976437 h 2991028"/>
              <a:gd name="connsiteX24" fmla="*/ 337023 w 1113712"/>
              <a:gd name="connsiteY24" fmla="*/ 2991028 h 2991028"/>
              <a:gd name="connsiteX25" fmla="*/ 336998 w 1113712"/>
              <a:gd name="connsiteY25" fmla="*/ 2991028 h 2991028"/>
              <a:gd name="connsiteX26" fmla="*/ 312923 w 1113712"/>
              <a:gd name="connsiteY26" fmla="*/ 2971636 h 2991028"/>
              <a:gd name="connsiteX27" fmla="*/ 116432 w 1113712"/>
              <a:gd name="connsiteY27" fmla="*/ 2908653 h 2991028"/>
              <a:gd name="connsiteX28" fmla="*/ 80556 w 1113712"/>
              <a:gd name="connsiteY28" fmla="*/ 2848859 h 2991028"/>
              <a:gd name="connsiteX29" fmla="*/ 135035 w 1113712"/>
              <a:gd name="connsiteY29" fmla="*/ 2814311 h 2991028"/>
              <a:gd name="connsiteX30" fmla="*/ 590799 w 1113712"/>
              <a:gd name="connsiteY30" fmla="*/ 2786407 h 2991028"/>
              <a:gd name="connsiteX31" fmla="*/ 523032 w 1113712"/>
              <a:gd name="connsiteY31" fmla="*/ 2714654 h 2991028"/>
              <a:gd name="connsiteX32" fmla="*/ 410089 w 1113712"/>
              <a:gd name="connsiteY32" fmla="*/ 2664161 h 2991028"/>
              <a:gd name="connsiteX33" fmla="*/ 218747 w 1113712"/>
              <a:gd name="connsiteY33" fmla="*/ 2660175 h 2991028"/>
              <a:gd name="connsiteX34" fmla="*/ 49994 w 1113712"/>
              <a:gd name="connsiteY34" fmla="*/ 2588422 h 2991028"/>
              <a:gd name="connsiteX35" fmla="*/ 53981 w 1113712"/>
              <a:gd name="connsiteY35" fmla="*/ 2494079 h 2991028"/>
              <a:gd name="connsiteX36" fmla="*/ 593457 w 1113712"/>
              <a:gd name="connsiteY36" fmla="*/ 2444916 h 2991028"/>
              <a:gd name="connsiteX37" fmla="*/ 775496 w 1113712"/>
              <a:gd name="connsiteY37" fmla="*/ 2309383 h 2991028"/>
              <a:gd name="connsiteX38" fmla="*/ 625346 w 1113712"/>
              <a:gd name="connsiteY38" fmla="*/ 2314698 h 2991028"/>
              <a:gd name="connsiteX39" fmla="*/ 519047 w 1113712"/>
              <a:gd name="connsiteY39" fmla="*/ 2345259 h 2991028"/>
              <a:gd name="connsiteX40" fmla="*/ 149652 w 1113712"/>
              <a:gd name="connsiteY40" fmla="*/ 2205739 h 2991028"/>
              <a:gd name="connsiteX41" fmla="*/ 612059 w 1113712"/>
              <a:gd name="connsiteY41" fmla="*/ 2064891 h 2991028"/>
              <a:gd name="connsiteX42" fmla="*/ 639963 w 1113712"/>
              <a:gd name="connsiteY42" fmla="*/ 1961248 h 2991028"/>
              <a:gd name="connsiteX43" fmla="*/ 261267 w 1113712"/>
              <a:gd name="connsiteY43" fmla="*/ 1894811 h 2991028"/>
              <a:gd name="connsiteX44" fmla="*/ 491142 w 1113712"/>
              <a:gd name="connsiteY44" fmla="*/ 1817742 h 2991028"/>
              <a:gd name="connsiteX45" fmla="*/ 321060 w 1113712"/>
              <a:gd name="connsiteY45" fmla="*/ 1670249 h 2991028"/>
              <a:gd name="connsiteX46" fmla="*/ 768853 w 1113712"/>
              <a:gd name="connsiteY46" fmla="*/ 1602483 h 2991028"/>
              <a:gd name="connsiteX47" fmla="*/ 513731 w 1113712"/>
              <a:gd name="connsiteY47" fmla="*/ 1478908 h 2991028"/>
              <a:gd name="connsiteX48" fmla="*/ 322390 w 1113712"/>
              <a:gd name="connsiteY48" fmla="*/ 1347361 h 2991028"/>
              <a:gd name="connsiteX49" fmla="*/ 451278 w 1113712"/>
              <a:gd name="connsiteY49" fmla="*/ 1327429 h 2991028"/>
              <a:gd name="connsiteX50" fmla="*/ 544292 w 1113712"/>
              <a:gd name="connsiteY50" fmla="*/ 1263649 h 2991028"/>
              <a:gd name="connsiteX51" fmla="*/ 491142 w 1113712"/>
              <a:gd name="connsiteY51" fmla="*/ 1170636 h 2991028"/>
              <a:gd name="connsiteX52" fmla="*/ 487156 w 1113712"/>
              <a:gd name="connsiteY52" fmla="*/ 1089582 h 2991028"/>
              <a:gd name="connsiteX53" fmla="*/ 691785 w 1113712"/>
              <a:gd name="connsiteY53" fmla="*/ 1048390 h 2991028"/>
              <a:gd name="connsiteX54" fmla="*/ 1071810 w 1113712"/>
              <a:gd name="connsiteY54" fmla="*/ 951392 h 2991028"/>
              <a:gd name="connsiteX55" fmla="*/ 747592 w 1113712"/>
              <a:gd name="connsiteY55" fmla="*/ 1005870 h 2991028"/>
              <a:gd name="connsiteX56" fmla="*/ 628004 w 1113712"/>
              <a:gd name="connsiteY56" fmla="*/ 950062 h 2991028"/>
              <a:gd name="connsiteX57" fmla="*/ 584155 w 1113712"/>
              <a:gd name="connsiteY57" fmla="*/ 895583 h 2991028"/>
              <a:gd name="connsiteX58" fmla="*/ 491142 w 1113712"/>
              <a:gd name="connsiteY58" fmla="*/ 829146 h 2991028"/>
              <a:gd name="connsiteX59" fmla="*/ 771511 w 1113712"/>
              <a:gd name="connsiteY59" fmla="*/ 853063 h 2991028"/>
              <a:gd name="connsiteX60" fmla="*/ 1071810 w 1113712"/>
              <a:gd name="connsiteY60" fmla="*/ 795926 h 2991028"/>
              <a:gd name="connsiteX61" fmla="*/ 905714 w 1113712"/>
              <a:gd name="connsiteY61" fmla="*/ 790611 h 2991028"/>
              <a:gd name="connsiteX62" fmla="*/ 747592 w 1113712"/>
              <a:gd name="connsiteY62" fmla="*/ 742776 h 2991028"/>
              <a:gd name="connsiteX63" fmla="*/ 731647 w 1113712"/>
              <a:gd name="connsiteY63" fmla="*/ 619202 h 2991028"/>
              <a:gd name="connsiteX64" fmla="*/ 705072 w 1113712"/>
              <a:gd name="connsiteY64" fmla="*/ 522202 h 2991028"/>
              <a:gd name="connsiteX65" fmla="*/ 880468 w 1113712"/>
              <a:gd name="connsiteY65" fmla="*/ 447791 h 2991028"/>
              <a:gd name="connsiteX66" fmla="*/ 891098 w 1113712"/>
              <a:gd name="connsiteY66" fmla="*/ 410586 h 2991028"/>
              <a:gd name="connsiteX67" fmla="*/ 913686 w 1113712"/>
              <a:gd name="connsiteY67" fmla="*/ 260437 h 2991028"/>
              <a:gd name="connsiteX68" fmla="*/ 1018659 w 1113712"/>
              <a:gd name="connsiteY68" fmla="*/ 322888 h 2991028"/>
              <a:gd name="connsiteX69" fmla="*/ 982783 w 1113712"/>
              <a:gd name="connsiteY69" fmla="*/ 136862 h 2991028"/>
              <a:gd name="connsiteX70" fmla="*/ 1074467 w 1113712"/>
              <a:gd name="connsiteY70" fmla="*/ 0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712" h="2991028">
                <a:moveTo>
                  <a:pt x="807386" y="1975864"/>
                </a:moveTo>
                <a:cubicBezTo>
                  <a:pt x="657238" y="2001111"/>
                  <a:pt x="706400" y="2051604"/>
                  <a:pt x="807386" y="1975864"/>
                </a:cubicBezTo>
                <a:close/>
                <a:moveTo>
                  <a:pt x="970824" y="1251690"/>
                </a:moveTo>
                <a:cubicBezTo>
                  <a:pt x="922989" y="1274279"/>
                  <a:pt x="1014672" y="1270294"/>
                  <a:pt x="970824" y="1251690"/>
                </a:cubicBezTo>
                <a:close/>
                <a:moveTo>
                  <a:pt x="701085" y="1251690"/>
                </a:moveTo>
                <a:cubicBezTo>
                  <a:pt x="663880" y="1338060"/>
                  <a:pt x="790113" y="1319456"/>
                  <a:pt x="835291" y="1310157"/>
                </a:cubicBezTo>
                <a:cubicBezTo>
                  <a:pt x="1034605" y="1241060"/>
                  <a:pt x="752907" y="1312814"/>
                  <a:pt x="701085" y="1251690"/>
                </a:cubicBezTo>
                <a:close/>
                <a:moveTo>
                  <a:pt x="1035932" y="1229102"/>
                </a:moveTo>
                <a:cubicBezTo>
                  <a:pt x="988097" y="1251690"/>
                  <a:pt x="1079782" y="1247704"/>
                  <a:pt x="1035932" y="1229102"/>
                </a:cubicBezTo>
                <a:close/>
                <a:moveTo>
                  <a:pt x="1091741" y="1199868"/>
                </a:moveTo>
                <a:cubicBezTo>
                  <a:pt x="1033275" y="1219801"/>
                  <a:pt x="1130274" y="1225116"/>
                  <a:pt x="1091741" y="1199868"/>
                </a:cubicBezTo>
                <a:close/>
                <a:moveTo>
                  <a:pt x="954879" y="554092"/>
                </a:moveTo>
                <a:cubicBezTo>
                  <a:pt x="925646" y="556749"/>
                  <a:pt x="974810" y="599269"/>
                  <a:pt x="973481" y="597942"/>
                </a:cubicBezTo>
                <a:cubicBezTo>
                  <a:pt x="1071810" y="693613"/>
                  <a:pt x="1050550" y="556749"/>
                  <a:pt x="954879" y="554092"/>
                </a:cubicBezTo>
                <a:close/>
                <a:moveTo>
                  <a:pt x="986769" y="390655"/>
                </a:moveTo>
                <a:cubicBezTo>
                  <a:pt x="977467" y="415901"/>
                  <a:pt x="1012015" y="427861"/>
                  <a:pt x="1017330" y="446464"/>
                </a:cubicBezTo>
                <a:cubicBezTo>
                  <a:pt x="1057192" y="589969"/>
                  <a:pt x="1077125" y="399956"/>
                  <a:pt x="986769" y="390655"/>
                </a:cubicBezTo>
                <a:close/>
                <a:moveTo>
                  <a:pt x="1074467" y="0"/>
                </a:moveTo>
                <a:cubicBezTo>
                  <a:pt x="1086426" y="2990"/>
                  <a:pt x="1095354" y="7661"/>
                  <a:pt x="1101955" y="13529"/>
                </a:cubicBezTo>
                <a:lnTo>
                  <a:pt x="1113712" y="31513"/>
                </a:lnTo>
                <a:lnTo>
                  <a:pt x="1113712" y="2991028"/>
                </a:lnTo>
                <a:lnTo>
                  <a:pt x="380617" y="2991028"/>
                </a:lnTo>
                <a:lnTo>
                  <a:pt x="384865" y="2982557"/>
                </a:lnTo>
                <a:cubicBezTo>
                  <a:pt x="387715" y="2975254"/>
                  <a:pt x="386090" y="2971491"/>
                  <a:pt x="370960" y="2976437"/>
                </a:cubicBezTo>
                <a:lnTo>
                  <a:pt x="337023" y="2991028"/>
                </a:lnTo>
                <a:lnTo>
                  <a:pt x="336998" y="2991028"/>
                </a:lnTo>
                <a:lnTo>
                  <a:pt x="312923" y="2971636"/>
                </a:lnTo>
                <a:cubicBezTo>
                  <a:pt x="249122" y="2938010"/>
                  <a:pt x="138524" y="2977250"/>
                  <a:pt x="116432" y="2908653"/>
                </a:cubicBezTo>
                <a:cubicBezTo>
                  <a:pt x="-47004" y="2875434"/>
                  <a:pt x="214761" y="2864804"/>
                  <a:pt x="80556" y="2848859"/>
                </a:cubicBezTo>
                <a:cubicBezTo>
                  <a:pt x="-85539" y="2806338"/>
                  <a:pt x="42022" y="2782421"/>
                  <a:pt x="135035" y="2814311"/>
                </a:cubicBezTo>
                <a:cubicBezTo>
                  <a:pt x="278540" y="2810325"/>
                  <a:pt x="432676" y="2826269"/>
                  <a:pt x="590799" y="2786407"/>
                </a:cubicBezTo>
                <a:cubicBezTo>
                  <a:pt x="739620" y="2754516"/>
                  <a:pt x="609402" y="2701366"/>
                  <a:pt x="523032" y="2714654"/>
                </a:cubicBezTo>
                <a:cubicBezTo>
                  <a:pt x="507087" y="2633600"/>
                  <a:pt x="404774" y="2755846"/>
                  <a:pt x="410089" y="2664161"/>
                </a:cubicBezTo>
                <a:cubicBezTo>
                  <a:pt x="343650" y="2681435"/>
                  <a:pt x="303788" y="2645558"/>
                  <a:pt x="218747" y="2660175"/>
                </a:cubicBezTo>
                <a:cubicBezTo>
                  <a:pt x="254623" y="2584435"/>
                  <a:pt x="-4485" y="2654860"/>
                  <a:pt x="49994" y="2588422"/>
                </a:cubicBezTo>
                <a:cubicBezTo>
                  <a:pt x="174897" y="2529957"/>
                  <a:pt x="-49662" y="2540587"/>
                  <a:pt x="53981" y="2494079"/>
                </a:cubicBezTo>
                <a:cubicBezTo>
                  <a:pt x="230706" y="2455546"/>
                  <a:pt x="419389" y="2494079"/>
                  <a:pt x="593457" y="2444916"/>
                </a:cubicBezTo>
                <a:cubicBezTo>
                  <a:pt x="382184" y="2365191"/>
                  <a:pt x="713045" y="2375821"/>
                  <a:pt x="775496" y="2309383"/>
                </a:cubicBezTo>
                <a:cubicBezTo>
                  <a:pt x="717031" y="2240288"/>
                  <a:pt x="677167" y="2342601"/>
                  <a:pt x="625346" y="2314698"/>
                </a:cubicBezTo>
                <a:cubicBezTo>
                  <a:pt x="562894" y="2297424"/>
                  <a:pt x="590799" y="2318684"/>
                  <a:pt x="519047" y="2345259"/>
                </a:cubicBezTo>
                <a:cubicBezTo>
                  <a:pt x="380855" y="2323999"/>
                  <a:pt x="259938" y="2312040"/>
                  <a:pt x="149652" y="2205739"/>
                </a:cubicBezTo>
                <a:cubicBezTo>
                  <a:pt x="225391" y="2135315"/>
                  <a:pt x="479183" y="2126015"/>
                  <a:pt x="612059" y="2064891"/>
                </a:cubicBezTo>
                <a:cubicBezTo>
                  <a:pt x="558909" y="1983836"/>
                  <a:pt x="685140" y="1994466"/>
                  <a:pt x="639963" y="1961248"/>
                </a:cubicBezTo>
                <a:cubicBezTo>
                  <a:pt x="505758" y="2070206"/>
                  <a:pt x="390156" y="1971878"/>
                  <a:pt x="261267" y="1894811"/>
                </a:cubicBezTo>
                <a:cubicBezTo>
                  <a:pt x="230706" y="1811098"/>
                  <a:pt x="701085" y="1910756"/>
                  <a:pt x="491142" y="1817742"/>
                </a:cubicBezTo>
                <a:cubicBezTo>
                  <a:pt x="472540" y="1809770"/>
                  <a:pt x="261267" y="1716756"/>
                  <a:pt x="321060" y="1670249"/>
                </a:cubicBezTo>
                <a:cubicBezTo>
                  <a:pt x="465896" y="1611784"/>
                  <a:pt x="638634" y="1711441"/>
                  <a:pt x="768853" y="1602483"/>
                </a:cubicBezTo>
                <a:cubicBezTo>
                  <a:pt x="718360" y="1648989"/>
                  <a:pt x="614717" y="1476251"/>
                  <a:pt x="513731" y="1478908"/>
                </a:cubicBezTo>
                <a:cubicBezTo>
                  <a:pt x="461910" y="1465621"/>
                  <a:pt x="234692" y="1368621"/>
                  <a:pt x="322390" y="1347361"/>
                </a:cubicBezTo>
                <a:cubicBezTo>
                  <a:pt x="419389" y="1395197"/>
                  <a:pt x="380855" y="1288897"/>
                  <a:pt x="451278" y="1327429"/>
                </a:cubicBezTo>
                <a:cubicBezTo>
                  <a:pt x="590799" y="1416457"/>
                  <a:pt x="459252" y="1262320"/>
                  <a:pt x="544292" y="1263649"/>
                </a:cubicBezTo>
                <a:cubicBezTo>
                  <a:pt x="739620" y="1294212"/>
                  <a:pt x="585484" y="1197211"/>
                  <a:pt x="491142" y="1170636"/>
                </a:cubicBezTo>
                <a:cubicBezTo>
                  <a:pt x="499115" y="1157348"/>
                  <a:pt x="403444" y="1090911"/>
                  <a:pt x="487156" y="1089582"/>
                </a:cubicBezTo>
                <a:cubicBezTo>
                  <a:pt x="546949" y="1021815"/>
                  <a:pt x="775496" y="1136088"/>
                  <a:pt x="691785" y="1048390"/>
                </a:cubicBezTo>
                <a:cubicBezTo>
                  <a:pt x="816688" y="1085595"/>
                  <a:pt x="984111" y="1084267"/>
                  <a:pt x="1071810" y="951392"/>
                </a:cubicBezTo>
                <a:cubicBezTo>
                  <a:pt x="1058522" y="910199"/>
                  <a:pt x="814031" y="1085595"/>
                  <a:pt x="747592" y="1005870"/>
                </a:cubicBezTo>
                <a:cubicBezTo>
                  <a:pt x="915016" y="857049"/>
                  <a:pt x="654580" y="1077622"/>
                  <a:pt x="628004" y="950062"/>
                </a:cubicBezTo>
                <a:cubicBezTo>
                  <a:pt x="784798" y="847748"/>
                  <a:pt x="430019" y="1019158"/>
                  <a:pt x="584155" y="895583"/>
                </a:cubicBezTo>
                <a:cubicBezTo>
                  <a:pt x="536319" y="904884"/>
                  <a:pt x="303788" y="843761"/>
                  <a:pt x="491142" y="829146"/>
                </a:cubicBezTo>
                <a:cubicBezTo>
                  <a:pt x="553594" y="722845"/>
                  <a:pt x="685140" y="857049"/>
                  <a:pt x="771511" y="853063"/>
                </a:cubicBezTo>
                <a:cubicBezTo>
                  <a:pt x="699757" y="736132"/>
                  <a:pt x="1114329" y="984610"/>
                  <a:pt x="1071810" y="795926"/>
                </a:cubicBezTo>
                <a:cubicBezTo>
                  <a:pt x="988097" y="850406"/>
                  <a:pt x="992084" y="782638"/>
                  <a:pt x="905714" y="790611"/>
                </a:cubicBezTo>
                <a:cubicBezTo>
                  <a:pt x="950891" y="712215"/>
                  <a:pt x="812701" y="765365"/>
                  <a:pt x="747592" y="742776"/>
                </a:cubicBezTo>
                <a:cubicBezTo>
                  <a:pt x="609402" y="694940"/>
                  <a:pt x="913686" y="682983"/>
                  <a:pt x="731647" y="619202"/>
                </a:cubicBezTo>
                <a:cubicBezTo>
                  <a:pt x="618703" y="563394"/>
                  <a:pt x="835291" y="578009"/>
                  <a:pt x="705072" y="522202"/>
                </a:cubicBezTo>
                <a:cubicBezTo>
                  <a:pt x="707730" y="475696"/>
                  <a:pt x="1014672" y="631160"/>
                  <a:pt x="880468" y="447791"/>
                </a:cubicBezTo>
                <a:cubicBezTo>
                  <a:pt x="964180" y="487655"/>
                  <a:pt x="1000056" y="410586"/>
                  <a:pt x="891098" y="410586"/>
                </a:cubicBezTo>
                <a:cubicBezTo>
                  <a:pt x="948234" y="387997"/>
                  <a:pt x="772838" y="205957"/>
                  <a:pt x="913686" y="260437"/>
                </a:cubicBezTo>
                <a:cubicBezTo>
                  <a:pt x="954879" y="233862"/>
                  <a:pt x="1004042" y="229874"/>
                  <a:pt x="1018659" y="322888"/>
                </a:cubicBezTo>
                <a:cubicBezTo>
                  <a:pt x="1135589" y="429189"/>
                  <a:pt x="965509" y="136862"/>
                  <a:pt x="982783" y="136862"/>
                </a:cubicBezTo>
                <a:cubicBezTo>
                  <a:pt x="1107686" y="269738"/>
                  <a:pt x="1059850" y="77069"/>
                  <a:pt x="1074467" y="0"/>
                </a:cubicBezTo>
                <a:close/>
              </a:path>
            </a:pathLst>
          </a:custGeom>
          <a:solidFill>
            <a:schemeClr val="accent2"/>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endParaRPr lang="en-US" sz="2701"/>
          </a:p>
        </p:txBody>
      </p:sp>
      <p:sp>
        <p:nvSpPr>
          <p:cNvPr id="385" name="Freeform: Shape 384">
            <a:extLst>
              <a:ext uri="{FF2B5EF4-FFF2-40B4-BE49-F238E27FC236}">
                <a16:creationId xmlns:a16="http://schemas.microsoft.com/office/drawing/2014/main" id="{2770F57E-7B00-465C-A550-A1439947495A}"/>
              </a:ext>
            </a:extLst>
          </p:cNvPr>
          <p:cNvSpPr/>
          <p:nvPr/>
        </p:nvSpPr>
        <p:spPr>
          <a:xfrm>
            <a:off x="11558638" y="3968200"/>
            <a:ext cx="623696" cy="2878183"/>
          </a:xfrm>
          <a:custGeom>
            <a:avLst/>
            <a:gdLst>
              <a:gd name="connsiteX0" fmla="*/ 80786 w 623696"/>
              <a:gd name="connsiteY0" fmla="*/ 1160457 h 2878183"/>
              <a:gd name="connsiteX1" fmla="*/ 80786 w 623696"/>
              <a:gd name="connsiteY1" fmla="*/ 1160457 h 2878183"/>
              <a:gd name="connsiteX2" fmla="*/ 75613 w 623696"/>
              <a:gd name="connsiteY2" fmla="*/ 992328 h 2878183"/>
              <a:gd name="connsiteX3" fmla="*/ 69145 w 623696"/>
              <a:gd name="connsiteY3" fmla="*/ 1019488 h 2878183"/>
              <a:gd name="connsiteX4" fmla="*/ 75613 w 623696"/>
              <a:gd name="connsiteY4" fmla="*/ 992328 h 2878183"/>
              <a:gd name="connsiteX5" fmla="*/ 371777 w 623696"/>
              <a:gd name="connsiteY5" fmla="*/ 819025 h 2878183"/>
              <a:gd name="connsiteX6" fmla="*/ 371777 w 623696"/>
              <a:gd name="connsiteY6" fmla="*/ 819025 h 2878183"/>
              <a:gd name="connsiteX7" fmla="*/ 207814 w 623696"/>
              <a:gd name="connsiteY7" fmla="*/ 775910 h 2878183"/>
              <a:gd name="connsiteX8" fmla="*/ 181663 w 623696"/>
              <a:gd name="connsiteY8" fmla="*/ 778933 h 2878183"/>
              <a:gd name="connsiteX9" fmla="*/ 207814 w 623696"/>
              <a:gd name="connsiteY9" fmla="*/ 775910 h 2878183"/>
              <a:gd name="connsiteX10" fmla="*/ 43279 w 623696"/>
              <a:gd name="connsiteY10" fmla="*/ 753069 h 2878183"/>
              <a:gd name="connsiteX11" fmla="*/ 70440 w 623696"/>
              <a:gd name="connsiteY11" fmla="*/ 773760 h 2878183"/>
              <a:gd name="connsiteX12" fmla="*/ 43279 w 623696"/>
              <a:gd name="connsiteY12" fmla="*/ 753069 h 2878183"/>
              <a:gd name="connsiteX13" fmla="*/ 189423 w 623696"/>
              <a:gd name="connsiteY13" fmla="*/ 597872 h 2878183"/>
              <a:gd name="connsiteX14" fmla="*/ 120877 w 623696"/>
              <a:gd name="connsiteY14" fmla="*/ 653483 h 2878183"/>
              <a:gd name="connsiteX15" fmla="*/ 189423 w 623696"/>
              <a:gd name="connsiteY15" fmla="*/ 597872 h 2878183"/>
              <a:gd name="connsiteX16" fmla="*/ 0 w 623696"/>
              <a:gd name="connsiteY16" fmla="*/ 0 h 2878183"/>
              <a:gd name="connsiteX17" fmla="*/ 1732 w 623696"/>
              <a:gd name="connsiteY17" fmla="*/ 2651 h 2878183"/>
              <a:gd name="connsiteX18" fmla="*/ 26466 w 623696"/>
              <a:gd name="connsiteY18" fmla="*/ 111592 h 2878183"/>
              <a:gd name="connsiteX19" fmla="*/ 20001 w 623696"/>
              <a:gd name="connsiteY19" fmla="*/ 220228 h 2878183"/>
              <a:gd name="connsiteX20" fmla="*/ 118290 w 623696"/>
              <a:gd name="connsiteY20" fmla="*/ 211174 h 2878183"/>
              <a:gd name="connsiteX21" fmla="*/ 184250 w 623696"/>
              <a:gd name="connsiteY21" fmla="*/ 247387 h 2878183"/>
              <a:gd name="connsiteX22" fmla="*/ 102770 w 623696"/>
              <a:gd name="connsiteY22" fmla="*/ 301705 h 2878183"/>
              <a:gd name="connsiteX23" fmla="*/ 110530 w 623696"/>
              <a:gd name="connsiteY23" fmla="*/ 397410 h 2878183"/>
              <a:gd name="connsiteX24" fmla="*/ 79491 w 623696"/>
              <a:gd name="connsiteY24" fmla="*/ 572006 h 2878183"/>
              <a:gd name="connsiteX25" fmla="*/ 373071 w 623696"/>
              <a:gd name="connsiteY25" fmla="*/ 365078 h 2878183"/>
              <a:gd name="connsiteX26" fmla="*/ 340737 w 623696"/>
              <a:gd name="connsiteY26" fmla="*/ 524153 h 2878183"/>
              <a:gd name="connsiteX27" fmla="*/ 276073 w 623696"/>
              <a:gd name="connsiteY27" fmla="*/ 657364 h 2878183"/>
              <a:gd name="connsiteX28" fmla="*/ 268313 w 623696"/>
              <a:gd name="connsiteY28" fmla="*/ 760828 h 2878183"/>
              <a:gd name="connsiteX29" fmla="*/ 559306 w 623696"/>
              <a:gd name="connsiteY29" fmla="*/ 865584 h 2878183"/>
              <a:gd name="connsiteX30" fmla="*/ 362725 w 623696"/>
              <a:gd name="connsiteY30" fmla="*/ 947063 h 2878183"/>
              <a:gd name="connsiteX31" fmla="*/ 150623 w 623696"/>
              <a:gd name="connsiteY31" fmla="*/ 874638 h 2878183"/>
              <a:gd name="connsiteX32" fmla="*/ 57506 w 623696"/>
              <a:gd name="connsiteY32" fmla="*/ 850064 h 2878183"/>
              <a:gd name="connsiteX33" fmla="*/ 208821 w 623696"/>
              <a:gd name="connsiteY33" fmla="*/ 985862 h 2878183"/>
              <a:gd name="connsiteX34" fmla="*/ 524386 w 623696"/>
              <a:gd name="connsiteY34" fmla="*/ 1044060 h 2878183"/>
              <a:gd name="connsiteX35" fmla="*/ 601984 w 623696"/>
              <a:gd name="connsiteY35" fmla="*/ 1027672 h 2878183"/>
              <a:gd name="connsiteX36" fmla="*/ 623696 w 623696"/>
              <a:gd name="connsiteY36" fmla="*/ 1029189 h 2878183"/>
              <a:gd name="connsiteX37" fmla="*/ 623696 w 623696"/>
              <a:gd name="connsiteY37" fmla="*/ 1157056 h 2878183"/>
              <a:gd name="connsiteX38" fmla="*/ 572340 w 623696"/>
              <a:gd name="connsiteY38" fmla="*/ 1163346 h 2878183"/>
              <a:gd name="connsiteX39" fmla="*/ 508867 w 623696"/>
              <a:gd name="connsiteY39" fmla="*/ 1138471 h 2878183"/>
              <a:gd name="connsiteX40" fmla="*/ 444202 w 623696"/>
              <a:gd name="connsiteY40" fmla="*/ 1160457 h 2878183"/>
              <a:gd name="connsiteX41" fmla="*/ 241154 w 623696"/>
              <a:gd name="connsiteY41" fmla="*/ 1186323 h 2878183"/>
              <a:gd name="connsiteX42" fmla="*/ 603278 w 623696"/>
              <a:gd name="connsiteY42" fmla="*/ 1234176 h 2878183"/>
              <a:gd name="connsiteX43" fmla="*/ 623627 w 623696"/>
              <a:gd name="connsiteY43" fmla="*/ 1274288 h 2878183"/>
              <a:gd name="connsiteX44" fmla="*/ 623696 w 623696"/>
              <a:gd name="connsiteY44" fmla="*/ 1274287 h 2878183"/>
              <a:gd name="connsiteX45" fmla="*/ 623696 w 623696"/>
              <a:gd name="connsiteY45" fmla="*/ 1428437 h 2878183"/>
              <a:gd name="connsiteX46" fmla="*/ 612454 w 623696"/>
              <a:gd name="connsiteY46" fmla="*/ 1438866 h 2878183"/>
              <a:gd name="connsiteX47" fmla="*/ 582585 w 623696"/>
              <a:gd name="connsiteY47" fmla="*/ 1446277 h 2878183"/>
              <a:gd name="connsiteX48" fmla="*/ 451961 w 623696"/>
              <a:gd name="connsiteY48" fmla="*/ 1465674 h 2878183"/>
              <a:gd name="connsiteX49" fmla="*/ 203648 w 623696"/>
              <a:gd name="connsiteY49" fmla="*/ 1446277 h 2878183"/>
              <a:gd name="connsiteX50" fmla="*/ 576063 w 623696"/>
              <a:gd name="connsiteY50" fmla="*/ 1550386 h 2878183"/>
              <a:gd name="connsiteX51" fmla="*/ 623696 w 623696"/>
              <a:gd name="connsiteY51" fmla="*/ 1525434 h 2878183"/>
              <a:gd name="connsiteX52" fmla="*/ 623696 w 623696"/>
              <a:gd name="connsiteY52" fmla="*/ 1560513 h 2878183"/>
              <a:gd name="connsiteX53" fmla="*/ 622867 w 623696"/>
              <a:gd name="connsiteY53" fmla="*/ 1566285 h 2878183"/>
              <a:gd name="connsiteX54" fmla="*/ 623696 w 623696"/>
              <a:gd name="connsiteY54" fmla="*/ 1567598 h 2878183"/>
              <a:gd name="connsiteX55" fmla="*/ 623696 w 623696"/>
              <a:gd name="connsiteY55" fmla="*/ 1796802 h 2878183"/>
              <a:gd name="connsiteX56" fmla="*/ 565976 w 623696"/>
              <a:gd name="connsiteY56" fmla="*/ 1803764 h 2878183"/>
              <a:gd name="connsiteX57" fmla="*/ 414455 w 623696"/>
              <a:gd name="connsiteY57" fmla="*/ 1807106 h 2878183"/>
              <a:gd name="connsiteX58" fmla="*/ 589897 w 623696"/>
              <a:gd name="connsiteY58" fmla="*/ 1898560 h 2878183"/>
              <a:gd name="connsiteX59" fmla="*/ 623696 w 623696"/>
              <a:gd name="connsiteY59" fmla="*/ 1897762 h 2878183"/>
              <a:gd name="connsiteX60" fmla="*/ 623696 w 623696"/>
              <a:gd name="connsiteY60" fmla="*/ 2152294 h 2878183"/>
              <a:gd name="connsiteX61" fmla="*/ 617192 w 623696"/>
              <a:gd name="connsiteY61" fmla="*/ 2162518 h 2878183"/>
              <a:gd name="connsiteX62" fmla="*/ 616220 w 623696"/>
              <a:gd name="connsiteY62" fmla="*/ 2173487 h 2878183"/>
              <a:gd name="connsiteX63" fmla="*/ 623696 w 623696"/>
              <a:gd name="connsiteY63" fmla="*/ 2181398 h 2878183"/>
              <a:gd name="connsiteX64" fmla="*/ 623696 w 623696"/>
              <a:gd name="connsiteY64" fmla="*/ 2878183 h 2878183"/>
              <a:gd name="connsiteX65" fmla="*/ 0 w 623696"/>
              <a:gd name="connsiteY65" fmla="*/ 2878183 h 287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23696" h="2878183">
                <a:moveTo>
                  <a:pt x="80786" y="1160457"/>
                </a:moveTo>
                <a:cubicBezTo>
                  <a:pt x="61385" y="1191496"/>
                  <a:pt x="102770" y="1217362"/>
                  <a:pt x="80786" y="1160457"/>
                </a:cubicBezTo>
                <a:close/>
                <a:moveTo>
                  <a:pt x="75613" y="992328"/>
                </a:moveTo>
                <a:lnTo>
                  <a:pt x="69145" y="1019488"/>
                </a:lnTo>
                <a:cubicBezTo>
                  <a:pt x="44574" y="1148817"/>
                  <a:pt x="124757" y="1064753"/>
                  <a:pt x="75613" y="992328"/>
                </a:cubicBezTo>
                <a:close/>
                <a:moveTo>
                  <a:pt x="371777" y="819025"/>
                </a:moveTo>
                <a:cubicBezTo>
                  <a:pt x="314872" y="831959"/>
                  <a:pt x="413163" y="846185"/>
                  <a:pt x="371777" y="819025"/>
                </a:cubicBezTo>
                <a:close/>
                <a:moveTo>
                  <a:pt x="207814" y="775910"/>
                </a:moveTo>
                <a:cubicBezTo>
                  <a:pt x="201811" y="775377"/>
                  <a:pt x="193303" y="776186"/>
                  <a:pt x="181663" y="778933"/>
                </a:cubicBezTo>
                <a:cubicBezTo>
                  <a:pt x="169215" y="849096"/>
                  <a:pt x="249843" y="779641"/>
                  <a:pt x="207814" y="775910"/>
                </a:cubicBezTo>
                <a:close/>
                <a:moveTo>
                  <a:pt x="43279" y="753069"/>
                </a:moveTo>
                <a:lnTo>
                  <a:pt x="70440" y="773760"/>
                </a:lnTo>
                <a:cubicBezTo>
                  <a:pt x="204943" y="807386"/>
                  <a:pt x="123464" y="762119"/>
                  <a:pt x="43279" y="753069"/>
                </a:cubicBezTo>
                <a:close/>
                <a:moveTo>
                  <a:pt x="189423" y="597872"/>
                </a:moveTo>
                <a:cubicBezTo>
                  <a:pt x="162263" y="610804"/>
                  <a:pt x="149330" y="641844"/>
                  <a:pt x="120877" y="653483"/>
                </a:cubicBezTo>
                <a:cubicBezTo>
                  <a:pt x="-82171" y="696162"/>
                  <a:pt x="224340" y="692282"/>
                  <a:pt x="189423" y="597872"/>
                </a:cubicBezTo>
                <a:close/>
                <a:moveTo>
                  <a:pt x="0" y="0"/>
                </a:moveTo>
                <a:lnTo>
                  <a:pt x="1732" y="2651"/>
                </a:lnTo>
                <a:cubicBezTo>
                  <a:pt x="17252" y="48057"/>
                  <a:pt x="-23972" y="118380"/>
                  <a:pt x="26466" y="111592"/>
                </a:cubicBezTo>
                <a:cubicBezTo>
                  <a:pt x="189423" y="5540"/>
                  <a:pt x="43279" y="146510"/>
                  <a:pt x="20001" y="220228"/>
                </a:cubicBezTo>
                <a:cubicBezTo>
                  <a:pt x="-11039" y="397410"/>
                  <a:pt x="71731" y="145217"/>
                  <a:pt x="118290" y="211174"/>
                </a:cubicBezTo>
                <a:cubicBezTo>
                  <a:pt x="185542" y="196949"/>
                  <a:pt x="290300" y="143923"/>
                  <a:pt x="184250" y="247387"/>
                </a:cubicBezTo>
                <a:cubicBezTo>
                  <a:pt x="331686" y="288773"/>
                  <a:pt x="154503" y="295240"/>
                  <a:pt x="102770" y="301705"/>
                </a:cubicBezTo>
                <a:cubicBezTo>
                  <a:pt x="202356" y="305587"/>
                  <a:pt x="238568" y="403878"/>
                  <a:pt x="110530" y="397410"/>
                </a:cubicBezTo>
                <a:cubicBezTo>
                  <a:pt x="-8452" y="287480"/>
                  <a:pt x="-22678" y="591405"/>
                  <a:pt x="79491" y="572006"/>
                </a:cubicBezTo>
                <a:cubicBezTo>
                  <a:pt x="167436" y="462075"/>
                  <a:pt x="234688" y="370251"/>
                  <a:pt x="373071" y="365078"/>
                </a:cubicBezTo>
                <a:cubicBezTo>
                  <a:pt x="298061" y="433621"/>
                  <a:pt x="468775" y="477595"/>
                  <a:pt x="340737" y="524153"/>
                </a:cubicBezTo>
                <a:cubicBezTo>
                  <a:pt x="515333" y="587525"/>
                  <a:pt x="260554" y="610804"/>
                  <a:pt x="276073" y="657364"/>
                </a:cubicBezTo>
                <a:cubicBezTo>
                  <a:pt x="402816" y="674176"/>
                  <a:pt x="343324" y="697455"/>
                  <a:pt x="268313" y="760828"/>
                </a:cubicBezTo>
                <a:cubicBezTo>
                  <a:pt x="283833" y="745308"/>
                  <a:pt x="486880" y="807386"/>
                  <a:pt x="559306" y="865584"/>
                </a:cubicBezTo>
                <a:cubicBezTo>
                  <a:pt x="523093" y="975516"/>
                  <a:pt x="398937" y="869465"/>
                  <a:pt x="362725" y="947063"/>
                </a:cubicBezTo>
                <a:cubicBezTo>
                  <a:pt x="285126" y="828079"/>
                  <a:pt x="199770" y="1016901"/>
                  <a:pt x="150623" y="874638"/>
                </a:cubicBezTo>
                <a:cubicBezTo>
                  <a:pt x="155796" y="981981"/>
                  <a:pt x="70440" y="908263"/>
                  <a:pt x="57506" y="850064"/>
                </a:cubicBezTo>
                <a:cubicBezTo>
                  <a:pt x="-27851" y="879812"/>
                  <a:pt x="170022" y="965168"/>
                  <a:pt x="208821" y="985862"/>
                </a:cubicBezTo>
                <a:cubicBezTo>
                  <a:pt x="246327" y="1112606"/>
                  <a:pt x="451961" y="888863"/>
                  <a:pt x="524386" y="1044060"/>
                </a:cubicBezTo>
                <a:cubicBezTo>
                  <a:pt x="539259" y="1032097"/>
                  <a:pt x="568924" y="1027490"/>
                  <a:pt x="601984" y="1027672"/>
                </a:cubicBezTo>
                <a:lnTo>
                  <a:pt x="623696" y="1029189"/>
                </a:lnTo>
                <a:lnTo>
                  <a:pt x="623696" y="1157056"/>
                </a:lnTo>
                <a:lnTo>
                  <a:pt x="572340" y="1163346"/>
                </a:lnTo>
                <a:cubicBezTo>
                  <a:pt x="551142" y="1161023"/>
                  <a:pt x="529237" y="1153344"/>
                  <a:pt x="508867" y="1138471"/>
                </a:cubicBezTo>
                <a:cubicBezTo>
                  <a:pt x="631730" y="1201842"/>
                  <a:pt x="503693" y="1219948"/>
                  <a:pt x="444202" y="1160457"/>
                </a:cubicBezTo>
                <a:cubicBezTo>
                  <a:pt x="445496" y="1272974"/>
                  <a:pt x="301938" y="1181149"/>
                  <a:pt x="241154" y="1186323"/>
                </a:cubicBezTo>
                <a:cubicBezTo>
                  <a:pt x="307111" y="1305306"/>
                  <a:pt x="495934" y="1333758"/>
                  <a:pt x="603278" y="1234176"/>
                </a:cubicBezTo>
                <a:cubicBezTo>
                  <a:pt x="605218" y="1257778"/>
                  <a:pt x="612735" y="1269418"/>
                  <a:pt x="623627" y="1274288"/>
                </a:cubicBezTo>
                <a:lnTo>
                  <a:pt x="623696" y="1274287"/>
                </a:lnTo>
                <a:lnTo>
                  <a:pt x="623696" y="1428437"/>
                </a:lnTo>
                <a:lnTo>
                  <a:pt x="612454" y="1438866"/>
                </a:lnTo>
                <a:cubicBezTo>
                  <a:pt x="604753" y="1443084"/>
                  <a:pt x="595033" y="1445792"/>
                  <a:pt x="582585" y="1446277"/>
                </a:cubicBezTo>
                <a:cubicBezTo>
                  <a:pt x="541200" y="1543273"/>
                  <a:pt x="439028" y="1424290"/>
                  <a:pt x="451961" y="1465674"/>
                </a:cubicBezTo>
                <a:cubicBezTo>
                  <a:pt x="352378" y="1442396"/>
                  <a:pt x="322631" y="1483781"/>
                  <a:pt x="203648" y="1446277"/>
                </a:cubicBezTo>
                <a:cubicBezTo>
                  <a:pt x="229677" y="1499464"/>
                  <a:pt x="439877" y="1594238"/>
                  <a:pt x="576063" y="1550386"/>
                </a:cubicBezTo>
                <a:lnTo>
                  <a:pt x="623696" y="1525434"/>
                </a:lnTo>
                <a:lnTo>
                  <a:pt x="623696" y="1560513"/>
                </a:lnTo>
                <a:lnTo>
                  <a:pt x="622867" y="1566285"/>
                </a:lnTo>
                <a:lnTo>
                  <a:pt x="623696" y="1567598"/>
                </a:lnTo>
                <a:lnTo>
                  <a:pt x="623696" y="1796802"/>
                </a:lnTo>
                <a:lnTo>
                  <a:pt x="565976" y="1803764"/>
                </a:lnTo>
                <a:cubicBezTo>
                  <a:pt x="518607" y="1806561"/>
                  <a:pt x="469259" y="1807106"/>
                  <a:pt x="414455" y="1807106"/>
                </a:cubicBezTo>
                <a:cubicBezTo>
                  <a:pt x="376464" y="1833781"/>
                  <a:pt x="485991" y="1890262"/>
                  <a:pt x="589897" y="1898560"/>
                </a:cubicBezTo>
                <a:lnTo>
                  <a:pt x="623696" y="1897762"/>
                </a:lnTo>
                <a:lnTo>
                  <a:pt x="623696" y="2152294"/>
                </a:lnTo>
                <a:lnTo>
                  <a:pt x="617192" y="2162518"/>
                </a:lnTo>
                <a:cubicBezTo>
                  <a:pt x="615728" y="2166455"/>
                  <a:pt x="615447" y="2170106"/>
                  <a:pt x="616220" y="2173487"/>
                </a:cubicBezTo>
                <a:lnTo>
                  <a:pt x="623696" y="2181398"/>
                </a:lnTo>
                <a:lnTo>
                  <a:pt x="623696" y="2878183"/>
                </a:lnTo>
                <a:lnTo>
                  <a:pt x="0" y="2878183"/>
                </a:lnTo>
                <a:close/>
              </a:path>
            </a:pathLst>
          </a:custGeom>
          <a:solidFill>
            <a:schemeClr val="accent2">
              <a:lumMod val="7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endParaRPr lang="en-US" sz="2701"/>
          </a:p>
        </p:txBody>
      </p:sp>
      <p:sp>
        <p:nvSpPr>
          <p:cNvPr id="371" name="Freeform: Shape 370">
            <a:extLst>
              <a:ext uri="{FF2B5EF4-FFF2-40B4-BE49-F238E27FC236}">
                <a16:creationId xmlns:a16="http://schemas.microsoft.com/office/drawing/2014/main" id="{3CF3098C-4159-4E48-B1EA-B2BE48C87422}"/>
              </a:ext>
            </a:extLst>
          </p:cNvPr>
          <p:cNvSpPr/>
          <p:nvPr/>
        </p:nvSpPr>
        <p:spPr>
          <a:xfrm>
            <a:off x="15627" y="4524409"/>
            <a:ext cx="857054" cy="2301736"/>
          </a:xfrm>
          <a:custGeom>
            <a:avLst/>
            <a:gdLst>
              <a:gd name="connsiteX0" fmla="*/ 807386 w 1113712"/>
              <a:gd name="connsiteY0" fmla="*/ 1975864 h 2991028"/>
              <a:gd name="connsiteX1" fmla="*/ 807386 w 1113712"/>
              <a:gd name="connsiteY1" fmla="*/ 1975864 h 2991028"/>
              <a:gd name="connsiteX2" fmla="*/ 970824 w 1113712"/>
              <a:gd name="connsiteY2" fmla="*/ 1251690 h 2991028"/>
              <a:gd name="connsiteX3" fmla="*/ 970824 w 1113712"/>
              <a:gd name="connsiteY3" fmla="*/ 1251690 h 2991028"/>
              <a:gd name="connsiteX4" fmla="*/ 701085 w 1113712"/>
              <a:gd name="connsiteY4" fmla="*/ 1251690 h 2991028"/>
              <a:gd name="connsiteX5" fmla="*/ 835291 w 1113712"/>
              <a:gd name="connsiteY5" fmla="*/ 1310157 h 2991028"/>
              <a:gd name="connsiteX6" fmla="*/ 701085 w 1113712"/>
              <a:gd name="connsiteY6" fmla="*/ 1251690 h 2991028"/>
              <a:gd name="connsiteX7" fmla="*/ 1035932 w 1113712"/>
              <a:gd name="connsiteY7" fmla="*/ 1229102 h 2991028"/>
              <a:gd name="connsiteX8" fmla="*/ 1035932 w 1113712"/>
              <a:gd name="connsiteY8" fmla="*/ 1229102 h 2991028"/>
              <a:gd name="connsiteX9" fmla="*/ 1091741 w 1113712"/>
              <a:gd name="connsiteY9" fmla="*/ 1199868 h 2991028"/>
              <a:gd name="connsiteX10" fmla="*/ 1091741 w 1113712"/>
              <a:gd name="connsiteY10" fmla="*/ 1199868 h 2991028"/>
              <a:gd name="connsiteX11" fmla="*/ 954879 w 1113712"/>
              <a:gd name="connsiteY11" fmla="*/ 554092 h 2991028"/>
              <a:gd name="connsiteX12" fmla="*/ 973481 w 1113712"/>
              <a:gd name="connsiteY12" fmla="*/ 597942 h 2991028"/>
              <a:gd name="connsiteX13" fmla="*/ 954879 w 1113712"/>
              <a:gd name="connsiteY13" fmla="*/ 554092 h 2991028"/>
              <a:gd name="connsiteX14" fmla="*/ 986769 w 1113712"/>
              <a:gd name="connsiteY14" fmla="*/ 390655 h 2991028"/>
              <a:gd name="connsiteX15" fmla="*/ 1017330 w 1113712"/>
              <a:gd name="connsiteY15" fmla="*/ 446464 h 2991028"/>
              <a:gd name="connsiteX16" fmla="*/ 986769 w 1113712"/>
              <a:gd name="connsiteY16" fmla="*/ 390655 h 2991028"/>
              <a:gd name="connsiteX17" fmla="*/ 1074467 w 1113712"/>
              <a:gd name="connsiteY17" fmla="*/ 0 h 2991028"/>
              <a:gd name="connsiteX18" fmla="*/ 1101955 w 1113712"/>
              <a:gd name="connsiteY18" fmla="*/ 13529 h 2991028"/>
              <a:gd name="connsiteX19" fmla="*/ 1113712 w 1113712"/>
              <a:gd name="connsiteY19" fmla="*/ 31513 h 2991028"/>
              <a:gd name="connsiteX20" fmla="*/ 1113712 w 1113712"/>
              <a:gd name="connsiteY20" fmla="*/ 2991028 h 2991028"/>
              <a:gd name="connsiteX21" fmla="*/ 380617 w 1113712"/>
              <a:gd name="connsiteY21" fmla="*/ 2991028 h 2991028"/>
              <a:gd name="connsiteX22" fmla="*/ 384865 w 1113712"/>
              <a:gd name="connsiteY22" fmla="*/ 2982557 h 2991028"/>
              <a:gd name="connsiteX23" fmla="*/ 370960 w 1113712"/>
              <a:gd name="connsiteY23" fmla="*/ 2976437 h 2991028"/>
              <a:gd name="connsiteX24" fmla="*/ 337023 w 1113712"/>
              <a:gd name="connsiteY24" fmla="*/ 2991028 h 2991028"/>
              <a:gd name="connsiteX25" fmla="*/ 336998 w 1113712"/>
              <a:gd name="connsiteY25" fmla="*/ 2991028 h 2991028"/>
              <a:gd name="connsiteX26" fmla="*/ 312923 w 1113712"/>
              <a:gd name="connsiteY26" fmla="*/ 2971636 h 2991028"/>
              <a:gd name="connsiteX27" fmla="*/ 116432 w 1113712"/>
              <a:gd name="connsiteY27" fmla="*/ 2908653 h 2991028"/>
              <a:gd name="connsiteX28" fmla="*/ 80556 w 1113712"/>
              <a:gd name="connsiteY28" fmla="*/ 2848859 h 2991028"/>
              <a:gd name="connsiteX29" fmla="*/ 135035 w 1113712"/>
              <a:gd name="connsiteY29" fmla="*/ 2814311 h 2991028"/>
              <a:gd name="connsiteX30" fmla="*/ 590799 w 1113712"/>
              <a:gd name="connsiteY30" fmla="*/ 2786407 h 2991028"/>
              <a:gd name="connsiteX31" fmla="*/ 523032 w 1113712"/>
              <a:gd name="connsiteY31" fmla="*/ 2714654 h 2991028"/>
              <a:gd name="connsiteX32" fmla="*/ 410089 w 1113712"/>
              <a:gd name="connsiteY32" fmla="*/ 2664161 h 2991028"/>
              <a:gd name="connsiteX33" fmla="*/ 218747 w 1113712"/>
              <a:gd name="connsiteY33" fmla="*/ 2660175 h 2991028"/>
              <a:gd name="connsiteX34" fmla="*/ 49994 w 1113712"/>
              <a:gd name="connsiteY34" fmla="*/ 2588422 h 2991028"/>
              <a:gd name="connsiteX35" fmla="*/ 53981 w 1113712"/>
              <a:gd name="connsiteY35" fmla="*/ 2494079 h 2991028"/>
              <a:gd name="connsiteX36" fmla="*/ 593457 w 1113712"/>
              <a:gd name="connsiteY36" fmla="*/ 2444916 h 2991028"/>
              <a:gd name="connsiteX37" fmla="*/ 775496 w 1113712"/>
              <a:gd name="connsiteY37" fmla="*/ 2309383 h 2991028"/>
              <a:gd name="connsiteX38" fmla="*/ 625346 w 1113712"/>
              <a:gd name="connsiteY38" fmla="*/ 2314698 h 2991028"/>
              <a:gd name="connsiteX39" fmla="*/ 519047 w 1113712"/>
              <a:gd name="connsiteY39" fmla="*/ 2345259 h 2991028"/>
              <a:gd name="connsiteX40" fmla="*/ 149652 w 1113712"/>
              <a:gd name="connsiteY40" fmla="*/ 2205739 h 2991028"/>
              <a:gd name="connsiteX41" fmla="*/ 612059 w 1113712"/>
              <a:gd name="connsiteY41" fmla="*/ 2064891 h 2991028"/>
              <a:gd name="connsiteX42" fmla="*/ 639963 w 1113712"/>
              <a:gd name="connsiteY42" fmla="*/ 1961248 h 2991028"/>
              <a:gd name="connsiteX43" fmla="*/ 261267 w 1113712"/>
              <a:gd name="connsiteY43" fmla="*/ 1894811 h 2991028"/>
              <a:gd name="connsiteX44" fmla="*/ 491142 w 1113712"/>
              <a:gd name="connsiteY44" fmla="*/ 1817742 h 2991028"/>
              <a:gd name="connsiteX45" fmla="*/ 321060 w 1113712"/>
              <a:gd name="connsiteY45" fmla="*/ 1670249 h 2991028"/>
              <a:gd name="connsiteX46" fmla="*/ 768853 w 1113712"/>
              <a:gd name="connsiteY46" fmla="*/ 1602483 h 2991028"/>
              <a:gd name="connsiteX47" fmla="*/ 513731 w 1113712"/>
              <a:gd name="connsiteY47" fmla="*/ 1478908 h 2991028"/>
              <a:gd name="connsiteX48" fmla="*/ 322390 w 1113712"/>
              <a:gd name="connsiteY48" fmla="*/ 1347361 h 2991028"/>
              <a:gd name="connsiteX49" fmla="*/ 451278 w 1113712"/>
              <a:gd name="connsiteY49" fmla="*/ 1327429 h 2991028"/>
              <a:gd name="connsiteX50" fmla="*/ 544292 w 1113712"/>
              <a:gd name="connsiteY50" fmla="*/ 1263649 h 2991028"/>
              <a:gd name="connsiteX51" fmla="*/ 491142 w 1113712"/>
              <a:gd name="connsiteY51" fmla="*/ 1170636 h 2991028"/>
              <a:gd name="connsiteX52" fmla="*/ 487156 w 1113712"/>
              <a:gd name="connsiteY52" fmla="*/ 1089582 h 2991028"/>
              <a:gd name="connsiteX53" fmla="*/ 691785 w 1113712"/>
              <a:gd name="connsiteY53" fmla="*/ 1048390 h 2991028"/>
              <a:gd name="connsiteX54" fmla="*/ 1071810 w 1113712"/>
              <a:gd name="connsiteY54" fmla="*/ 951392 h 2991028"/>
              <a:gd name="connsiteX55" fmla="*/ 747592 w 1113712"/>
              <a:gd name="connsiteY55" fmla="*/ 1005870 h 2991028"/>
              <a:gd name="connsiteX56" fmla="*/ 628004 w 1113712"/>
              <a:gd name="connsiteY56" fmla="*/ 950062 h 2991028"/>
              <a:gd name="connsiteX57" fmla="*/ 584155 w 1113712"/>
              <a:gd name="connsiteY57" fmla="*/ 895583 h 2991028"/>
              <a:gd name="connsiteX58" fmla="*/ 491142 w 1113712"/>
              <a:gd name="connsiteY58" fmla="*/ 829146 h 2991028"/>
              <a:gd name="connsiteX59" fmla="*/ 771511 w 1113712"/>
              <a:gd name="connsiteY59" fmla="*/ 853063 h 2991028"/>
              <a:gd name="connsiteX60" fmla="*/ 1071810 w 1113712"/>
              <a:gd name="connsiteY60" fmla="*/ 795926 h 2991028"/>
              <a:gd name="connsiteX61" fmla="*/ 905714 w 1113712"/>
              <a:gd name="connsiteY61" fmla="*/ 790611 h 2991028"/>
              <a:gd name="connsiteX62" fmla="*/ 747592 w 1113712"/>
              <a:gd name="connsiteY62" fmla="*/ 742776 h 2991028"/>
              <a:gd name="connsiteX63" fmla="*/ 731647 w 1113712"/>
              <a:gd name="connsiteY63" fmla="*/ 619202 h 2991028"/>
              <a:gd name="connsiteX64" fmla="*/ 705072 w 1113712"/>
              <a:gd name="connsiteY64" fmla="*/ 522202 h 2991028"/>
              <a:gd name="connsiteX65" fmla="*/ 880468 w 1113712"/>
              <a:gd name="connsiteY65" fmla="*/ 447791 h 2991028"/>
              <a:gd name="connsiteX66" fmla="*/ 891098 w 1113712"/>
              <a:gd name="connsiteY66" fmla="*/ 410586 h 2991028"/>
              <a:gd name="connsiteX67" fmla="*/ 913686 w 1113712"/>
              <a:gd name="connsiteY67" fmla="*/ 260437 h 2991028"/>
              <a:gd name="connsiteX68" fmla="*/ 1018659 w 1113712"/>
              <a:gd name="connsiteY68" fmla="*/ 322888 h 2991028"/>
              <a:gd name="connsiteX69" fmla="*/ 982783 w 1113712"/>
              <a:gd name="connsiteY69" fmla="*/ 136862 h 2991028"/>
              <a:gd name="connsiteX70" fmla="*/ 1074467 w 1113712"/>
              <a:gd name="connsiteY70" fmla="*/ 0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712" h="2991028">
                <a:moveTo>
                  <a:pt x="807386" y="1975864"/>
                </a:moveTo>
                <a:cubicBezTo>
                  <a:pt x="657238" y="2001111"/>
                  <a:pt x="706400" y="2051604"/>
                  <a:pt x="807386" y="1975864"/>
                </a:cubicBezTo>
                <a:close/>
                <a:moveTo>
                  <a:pt x="970824" y="1251690"/>
                </a:moveTo>
                <a:cubicBezTo>
                  <a:pt x="922989" y="1274279"/>
                  <a:pt x="1014672" y="1270294"/>
                  <a:pt x="970824" y="1251690"/>
                </a:cubicBezTo>
                <a:close/>
                <a:moveTo>
                  <a:pt x="701085" y="1251690"/>
                </a:moveTo>
                <a:cubicBezTo>
                  <a:pt x="663880" y="1338060"/>
                  <a:pt x="790113" y="1319456"/>
                  <a:pt x="835291" y="1310157"/>
                </a:cubicBezTo>
                <a:cubicBezTo>
                  <a:pt x="1034605" y="1241060"/>
                  <a:pt x="752907" y="1312814"/>
                  <a:pt x="701085" y="1251690"/>
                </a:cubicBezTo>
                <a:close/>
                <a:moveTo>
                  <a:pt x="1035932" y="1229102"/>
                </a:moveTo>
                <a:cubicBezTo>
                  <a:pt x="988097" y="1251690"/>
                  <a:pt x="1079782" y="1247704"/>
                  <a:pt x="1035932" y="1229102"/>
                </a:cubicBezTo>
                <a:close/>
                <a:moveTo>
                  <a:pt x="1091741" y="1199868"/>
                </a:moveTo>
                <a:cubicBezTo>
                  <a:pt x="1033275" y="1219801"/>
                  <a:pt x="1130274" y="1225116"/>
                  <a:pt x="1091741" y="1199868"/>
                </a:cubicBezTo>
                <a:close/>
                <a:moveTo>
                  <a:pt x="954879" y="554092"/>
                </a:moveTo>
                <a:cubicBezTo>
                  <a:pt x="925646" y="556749"/>
                  <a:pt x="974810" y="599269"/>
                  <a:pt x="973481" y="597942"/>
                </a:cubicBezTo>
                <a:cubicBezTo>
                  <a:pt x="1071810" y="693613"/>
                  <a:pt x="1050550" y="556749"/>
                  <a:pt x="954879" y="554092"/>
                </a:cubicBezTo>
                <a:close/>
                <a:moveTo>
                  <a:pt x="986769" y="390655"/>
                </a:moveTo>
                <a:cubicBezTo>
                  <a:pt x="977467" y="415901"/>
                  <a:pt x="1012015" y="427861"/>
                  <a:pt x="1017330" y="446464"/>
                </a:cubicBezTo>
                <a:cubicBezTo>
                  <a:pt x="1057192" y="589969"/>
                  <a:pt x="1077125" y="399956"/>
                  <a:pt x="986769" y="390655"/>
                </a:cubicBezTo>
                <a:close/>
                <a:moveTo>
                  <a:pt x="1074467" y="0"/>
                </a:moveTo>
                <a:cubicBezTo>
                  <a:pt x="1086426" y="2990"/>
                  <a:pt x="1095354" y="7661"/>
                  <a:pt x="1101955" y="13529"/>
                </a:cubicBezTo>
                <a:lnTo>
                  <a:pt x="1113712" y="31513"/>
                </a:lnTo>
                <a:lnTo>
                  <a:pt x="1113712" y="2991028"/>
                </a:lnTo>
                <a:lnTo>
                  <a:pt x="380617" y="2991028"/>
                </a:lnTo>
                <a:lnTo>
                  <a:pt x="384865" y="2982557"/>
                </a:lnTo>
                <a:cubicBezTo>
                  <a:pt x="387715" y="2975254"/>
                  <a:pt x="386090" y="2971491"/>
                  <a:pt x="370960" y="2976437"/>
                </a:cubicBezTo>
                <a:lnTo>
                  <a:pt x="337023" y="2991028"/>
                </a:lnTo>
                <a:lnTo>
                  <a:pt x="336998" y="2991028"/>
                </a:lnTo>
                <a:lnTo>
                  <a:pt x="312923" y="2971636"/>
                </a:lnTo>
                <a:cubicBezTo>
                  <a:pt x="249122" y="2938010"/>
                  <a:pt x="138524" y="2977250"/>
                  <a:pt x="116432" y="2908653"/>
                </a:cubicBezTo>
                <a:cubicBezTo>
                  <a:pt x="-47004" y="2875434"/>
                  <a:pt x="214761" y="2864804"/>
                  <a:pt x="80556" y="2848859"/>
                </a:cubicBezTo>
                <a:cubicBezTo>
                  <a:pt x="-85539" y="2806338"/>
                  <a:pt x="42022" y="2782421"/>
                  <a:pt x="135035" y="2814311"/>
                </a:cubicBezTo>
                <a:cubicBezTo>
                  <a:pt x="278540" y="2810325"/>
                  <a:pt x="432676" y="2826269"/>
                  <a:pt x="590799" y="2786407"/>
                </a:cubicBezTo>
                <a:cubicBezTo>
                  <a:pt x="739620" y="2754516"/>
                  <a:pt x="609402" y="2701366"/>
                  <a:pt x="523032" y="2714654"/>
                </a:cubicBezTo>
                <a:cubicBezTo>
                  <a:pt x="507087" y="2633600"/>
                  <a:pt x="404774" y="2755846"/>
                  <a:pt x="410089" y="2664161"/>
                </a:cubicBezTo>
                <a:cubicBezTo>
                  <a:pt x="343650" y="2681435"/>
                  <a:pt x="303788" y="2645558"/>
                  <a:pt x="218747" y="2660175"/>
                </a:cubicBezTo>
                <a:cubicBezTo>
                  <a:pt x="254623" y="2584435"/>
                  <a:pt x="-4485" y="2654860"/>
                  <a:pt x="49994" y="2588422"/>
                </a:cubicBezTo>
                <a:cubicBezTo>
                  <a:pt x="174897" y="2529957"/>
                  <a:pt x="-49662" y="2540587"/>
                  <a:pt x="53981" y="2494079"/>
                </a:cubicBezTo>
                <a:cubicBezTo>
                  <a:pt x="230706" y="2455546"/>
                  <a:pt x="419389" y="2494079"/>
                  <a:pt x="593457" y="2444916"/>
                </a:cubicBezTo>
                <a:cubicBezTo>
                  <a:pt x="382184" y="2365191"/>
                  <a:pt x="713045" y="2375821"/>
                  <a:pt x="775496" y="2309383"/>
                </a:cubicBezTo>
                <a:cubicBezTo>
                  <a:pt x="717031" y="2240288"/>
                  <a:pt x="677167" y="2342601"/>
                  <a:pt x="625346" y="2314698"/>
                </a:cubicBezTo>
                <a:cubicBezTo>
                  <a:pt x="562894" y="2297424"/>
                  <a:pt x="590799" y="2318684"/>
                  <a:pt x="519047" y="2345259"/>
                </a:cubicBezTo>
                <a:cubicBezTo>
                  <a:pt x="380855" y="2323999"/>
                  <a:pt x="259938" y="2312040"/>
                  <a:pt x="149652" y="2205739"/>
                </a:cubicBezTo>
                <a:cubicBezTo>
                  <a:pt x="225391" y="2135315"/>
                  <a:pt x="479183" y="2126015"/>
                  <a:pt x="612059" y="2064891"/>
                </a:cubicBezTo>
                <a:cubicBezTo>
                  <a:pt x="558909" y="1983836"/>
                  <a:pt x="685140" y="1994466"/>
                  <a:pt x="639963" y="1961248"/>
                </a:cubicBezTo>
                <a:cubicBezTo>
                  <a:pt x="505758" y="2070206"/>
                  <a:pt x="390156" y="1971878"/>
                  <a:pt x="261267" y="1894811"/>
                </a:cubicBezTo>
                <a:cubicBezTo>
                  <a:pt x="230706" y="1811098"/>
                  <a:pt x="701085" y="1910756"/>
                  <a:pt x="491142" y="1817742"/>
                </a:cubicBezTo>
                <a:cubicBezTo>
                  <a:pt x="472540" y="1809770"/>
                  <a:pt x="261267" y="1716756"/>
                  <a:pt x="321060" y="1670249"/>
                </a:cubicBezTo>
                <a:cubicBezTo>
                  <a:pt x="465896" y="1611784"/>
                  <a:pt x="638634" y="1711441"/>
                  <a:pt x="768853" y="1602483"/>
                </a:cubicBezTo>
                <a:cubicBezTo>
                  <a:pt x="718360" y="1648989"/>
                  <a:pt x="614717" y="1476251"/>
                  <a:pt x="513731" y="1478908"/>
                </a:cubicBezTo>
                <a:cubicBezTo>
                  <a:pt x="461910" y="1465621"/>
                  <a:pt x="234692" y="1368621"/>
                  <a:pt x="322390" y="1347361"/>
                </a:cubicBezTo>
                <a:cubicBezTo>
                  <a:pt x="419389" y="1395197"/>
                  <a:pt x="380855" y="1288897"/>
                  <a:pt x="451278" y="1327429"/>
                </a:cubicBezTo>
                <a:cubicBezTo>
                  <a:pt x="590799" y="1416457"/>
                  <a:pt x="459252" y="1262320"/>
                  <a:pt x="544292" y="1263649"/>
                </a:cubicBezTo>
                <a:cubicBezTo>
                  <a:pt x="739620" y="1294212"/>
                  <a:pt x="585484" y="1197211"/>
                  <a:pt x="491142" y="1170636"/>
                </a:cubicBezTo>
                <a:cubicBezTo>
                  <a:pt x="499115" y="1157348"/>
                  <a:pt x="403444" y="1090911"/>
                  <a:pt x="487156" y="1089582"/>
                </a:cubicBezTo>
                <a:cubicBezTo>
                  <a:pt x="546949" y="1021815"/>
                  <a:pt x="775496" y="1136088"/>
                  <a:pt x="691785" y="1048390"/>
                </a:cubicBezTo>
                <a:cubicBezTo>
                  <a:pt x="816688" y="1085595"/>
                  <a:pt x="984111" y="1084267"/>
                  <a:pt x="1071810" y="951392"/>
                </a:cubicBezTo>
                <a:cubicBezTo>
                  <a:pt x="1058522" y="910199"/>
                  <a:pt x="814031" y="1085595"/>
                  <a:pt x="747592" y="1005870"/>
                </a:cubicBezTo>
                <a:cubicBezTo>
                  <a:pt x="915016" y="857049"/>
                  <a:pt x="654580" y="1077622"/>
                  <a:pt x="628004" y="950062"/>
                </a:cubicBezTo>
                <a:cubicBezTo>
                  <a:pt x="784798" y="847748"/>
                  <a:pt x="430019" y="1019158"/>
                  <a:pt x="584155" y="895583"/>
                </a:cubicBezTo>
                <a:cubicBezTo>
                  <a:pt x="536319" y="904884"/>
                  <a:pt x="303788" y="843761"/>
                  <a:pt x="491142" y="829146"/>
                </a:cubicBezTo>
                <a:cubicBezTo>
                  <a:pt x="553594" y="722845"/>
                  <a:pt x="685140" y="857049"/>
                  <a:pt x="771511" y="853063"/>
                </a:cubicBezTo>
                <a:cubicBezTo>
                  <a:pt x="699757" y="736132"/>
                  <a:pt x="1114329" y="984610"/>
                  <a:pt x="1071810" y="795926"/>
                </a:cubicBezTo>
                <a:cubicBezTo>
                  <a:pt x="988097" y="850406"/>
                  <a:pt x="992084" y="782638"/>
                  <a:pt x="905714" y="790611"/>
                </a:cubicBezTo>
                <a:cubicBezTo>
                  <a:pt x="950891" y="712215"/>
                  <a:pt x="812701" y="765365"/>
                  <a:pt x="747592" y="742776"/>
                </a:cubicBezTo>
                <a:cubicBezTo>
                  <a:pt x="609402" y="694940"/>
                  <a:pt x="913686" y="682983"/>
                  <a:pt x="731647" y="619202"/>
                </a:cubicBezTo>
                <a:cubicBezTo>
                  <a:pt x="618703" y="563394"/>
                  <a:pt x="835291" y="578009"/>
                  <a:pt x="705072" y="522202"/>
                </a:cubicBezTo>
                <a:cubicBezTo>
                  <a:pt x="707730" y="475696"/>
                  <a:pt x="1014672" y="631160"/>
                  <a:pt x="880468" y="447791"/>
                </a:cubicBezTo>
                <a:cubicBezTo>
                  <a:pt x="964180" y="487655"/>
                  <a:pt x="1000056" y="410586"/>
                  <a:pt x="891098" y="410586"/>
                </a:cubicBezTo>
                <a:cubicBezTo>
                  <a:pt x="948234" y="387997"/>
                  <a:pt x="772838" y="205957"/>
                  <a:pt x="913686" y="260437"/>
                </a:cubicBezTo>
                <a:cubicBezTo>
                  <a:pt x="954879" y="233862"/>
                  <a:pt x="1004042" y="229874"/>
                  <a:pt x="1018659" y="322888"/>
                </a:cubicBezTo>
                <a:cubicBezTo>
                  <a:pt x="1135589" y="429189"/>
                  <a:pt x="965509" y="136862"/>
                  <a:pt x="982783" y="136862"/>
                </a:cubicBezTo>
                <a:cubicBezTo>
                  <a:pt x="1107686" y="269738"/>
                  <a:pt x="1059850" y="77069"/>
                  <a:pt x="1074467" y="0"/>
                </a:cubicBezTo>
                <a:close/>
              </a:path>
            </a:pathLst>
          </a:custGeom>
          <a:solidFill>
            <a:schemeClr val="accent2"/>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endParaRPr lang="en-US" sz="2701"/>
          </a:p>
        </p:txBody>
      </p:sp>
      <p:sp>
        <p:nvSpPr>
          <p:cNvPr id="372" name="Freeform: Shape 371">
            <a:extLst>
              <a:ext uri="{FF2B5EF4-FFF2-40B4-BE49-F238E27FC236}">
                <a16:creationId xmlns:a16="http://schemas.microsoft.com/office/drawing/2014/main" id="{E8FC99C3-58A9-4F8B-BBF2-00F1382943CB}"/>
              </a:ext>
            </a:extLst>
          </p:cNvPr>
          <p:cNvSpPr/>
          <p:nvPr/>
        </p:nvSpPr>
        <p:spPr>
          <a:xfrm>
            <a:off x="866869" y="4550521"/>
            <a:ext cx="1173947" cy="2275625"/>
          </a:xfrm>
          <a:custGeom>
            <a:avLst/>
            <a:gdLst>
              <a:gd name="connsiteX0" fmla="*/ 1104814 w 1525504"/>
              <a:gd name="connsiteY0" fmla="*/ 2757552 h 2957097"/>
              <a:gd name="connsiteX1" fmla="*/ 1104814 w 1525504"/>
              <a:gd name="connsiteY1" fmla="*/ 2757552 h 2957097"/>
              <a:gd name="connsiteX2" fmla="*/ 1100829 w 1525504"/>
              <a:gd name="connsiteY2" fmla="*/ 2479842 h 2957097"/>
              <a:gd name="connsiteX3" fmla="*/ 1100829 w 1525504"/>
              <a:gd name="connsiteY3" fmla="*/ 2479842 h 2957097"/>
              <a:gd name="connsiteX4" fmla="*/ 811160 w 1525504"/>
              <a:gd name="connsiteY4" fmla="*/ 2420047 h 2957097"/>
              <a:gd name="connsiteX5" fmla="*/ 811160 w 1525504"/>
              <a:gd name="connsiteY5" fmla="*/ 2420047 h 2957097"/>
              <a:gd name="connsiteX6" fmla="*/ 789367 w 1525504"/>
              <a:gd name="connsiteY6" fmla="*/ 1820093 h 2957097"/>
              <a:gd name="connsiteX7" fmla="*/ 791353 w 1525504"/>
              <a:gd name="connsiteY7" fmla="*/ 1823414 h 2957097"/>
              <a:gd name="connsiteX8" fmla="*/ 769677 w 1525504"/>
              <a:gd name="connsiteY8" fmla="*/ 1826029 h 2957097"/>
              <a:gd name="connsiteX9" fmla="*/ 769537 w 1525504"/>
              <a:gd name="connsiteY9" fmla="*/ 1824965 h 2957097"/>
              <a:gd name="connsiteX10" fmla="*/ 83001 w 1525504"/>
              <a:gd name="connsiteY10" fmla="*/ 1192274 h 2957097"/>
              <a:gd name="connsiteX11" fmla="*/ 83001 w 1525504"/>
              <a:gd name="connsiteY11" fmla="*/ 1192274 h 2957097"/>
              <a:gd name="connsiteX12" fmla="*/ 77686 w 1525504"/>
              <a:gd name="connsiteY12" fmla="*/ 1019535 h 2957097"/>
              <a:gd name="connsiteX13" fmla="*/ 71041 w 1525504"/>
              <a:gd name="connsiteY13" fmla="*/ 1047440 h 2957097"/>
              <a:gd name="connsiteX14" fmla="*/ 77686 w 1525504"/>
              <a:gd name="connsiteY14" fmla="*/ 1019535 h 2957097"/>
              <a:gd name="connsiteX15" fmla="*/ 381971 w 1525504"/>
              <a:gd name="connsiteY15" fmla="*/ 841481 h 2957097"/>
              <a:gd name="connsiteX16" fmla="*/ 381971 w 1525504"/>
              <a:gd name="connsiteY16" fmla="*/ 841481 h 2957097"/>
              <a:gd name="connsiteX17" fmla="*/ 213512 w 1525504"/>
              <a:gd name="connsiteY17" fmla="*/ 797184 h 2957097"/>
              <a:gd name="connsiteX18" fmla="*/ 186644 w 1525504"/>
              <a:gd name="connsiteY18" fmla="*/ 800290 h 2957097"/>
              <a:gd name="connsiteX19" fmla="*/ 213512 w 1525504"/>
              <a:gd name="connsiteY19" fmla="*/ 797184 h 2957097"/>
              <a:gd name="connsiteX20" fmla="*/ 44466 w 1525504"/>
              <a:gd name="connsiteY20" fmla="*/ 773716 h 2957097"/>
              <a:gd name="connsiteX21" fmla="*/ 72371 w 1525504"/>
              <a:gd name="connsiteY21" fmla="*/ 794975 h 2957097"/>
              <a:gd name="connsiteX22" fmla="*/ 44466 w 1525504"/>
              <a:gd name="connsiteY22" fmla="*/ 773716 h 2957097"/>
              <a:gd name="connsiteX23" fmla="*/ 194617 w 1525504"/>
              <a:gd name="connsiteY23" fmla="*/ 614264 h 2957097"/>
              <a:gd name="connsiteX24" fmla="*/ 124191 w 1525504"/>
              <a:gd name="connsiteY24" fmla="*/ 671400 h 2957097"/>
              <a:gd name="connsiteX25" fmla="*/ 194617 w 1525504"/>
              <a:gd name="connsiteY25" fmla="*/ 614264 h 2957097"/>
              <a:gd name="connsiteX26" fmla="*/ 0 w 1525504"/>
              <a:gd name="connsiteY26" fmla="*/ 0 h 2957097"/>
              <a:gd name="connsiteX27" fmla="*/ 1780 w 1525504"/>
              <a:gd name="connsiteY27" fmla="*/ 2724 h 2957097"/>
              <a:gd name="connsiteX28" fmla="*/ 27192 w 1525504"/>
              <a:gd name="connsiteY28" fmla="*/ 114651 h 2957097"/>
              <a:gd name="connsiteX29" fmla="*/ 20549 w 1525504"/>
              <a:gd name="connsiteY29" fmla="*/ 226266 h 2957097"/>
              <a:gd name="connsiteX30" fmla="*/ 121533 w 1525504"/>
              <a:gd name="connsiteY30" fmla="*/ 216964 h 2957097"/>
              <a:gd name="connsiteX31" fmla="*/ 189302 w 1525504"/>
              <a:gd name="connsiteY31" fmla="*/ 254170 h 2957097"/>
              <a:gd name="connsiteX32" fmla="*/ 105588 w 1525504"/>
              <a:gd name="connsiteY32" fmla="*/ 309977 h 2957097"/>
              <a:gd name="connsiteX33" fmla="*/ 113561 w 1525504"/>
              <a:gd name="connsiteY33" fmla="*/ 408306 h 2957097"/>
              <a:gd name="connsiteX34" fmla="*/ 81671 w 1525504"/>
              <a:gd name="connsiteY34" fmla="*/ 587689 h 2957097"/>
              <a:gd name="connsiteX35" fmla="*/ 383300 w 1525504"/>
              <a:gd name="connsiteY35" fmla="*/ 375087 h 2957097"/>
              <a:gd name="connsiteX36" fmla="*/ 350080 w 1525504"/>
              <a:gd name="connsiteY36" fmla="*/ 538524 h 2957097"/>
              <a:gd name="connsiteX37" fmla="*/ 283643 w 1525504"/>
              <a:gd name="connsiteY37" fmla="*/ 675387 h 2957097"/>
              <a:gd name="connsiteX38" fmla="*/ 275670 w 1525504"/>
              <a:gd name="connsiteY38" fmla="*/ 781688 h 2957097"/>
              <a:gd name="connsiteX39" fmla="*/ 574641 w 1525504"/>
              <a:gd name="connsiteY39" fmla="*/ 889316 h 2957097"/>
              <a:gd name="connsiteX40" fmla="*/ 372670 w 1525504"/>
              <a:gd name="connsiteY40" fmla="*/ 973029 h 2957097"/>
              <a:gd name="connsiteX41" fmla="*/ 154753 w 1525504"/>
              <a:gd name="connsiteY41" fmla="*/ 898619 h 2957097"/>
              <a:gd name="connsiteX42" fmla="*/ 59083 w 1525504"/>
              <a:gd name="connsiteY42" fmla="*/ 873371 h 2957097"/>
              <a:gd name="connsiteX43" fmla="*/ 214547 w 1525504"/>
              <a:gd name="connsiteY43" fmla="*/ 1012892 h 2957097"/>
              <a:gd name="connsiteX44" fmla="*/ 538764 w 1525504"/>
              <a:gd name="connsiteY44" fmla="*/ 1072686 h 2957097"/>
              <a:gd name="connsiteX45" fmla="*/ 702202 w 1525504"/>
              <a:gd name="connsiteY45" fmla="*/ 1119193 h 2957097"/>
              <a:gd name="connsiteX46" fmla="*/ 522819 w 1525504"/>
              <a:gd name="connsiteY46" fmla="*/ 1169685 h 2957097"/>
              <a:gd name="connsiteX47" fmla="*/ 456381 w 1525504"/>
              <a:gd name="connsiteY47" fmla="*/ 1192274 h 2957097"/>
              <a:gd name="connsiteX48" fmla="*/ 247766 w 1525504"/>
              <a:gd name="connsiteY48" fmla="*/ 1218849 h 2957097"/>
              <a:gd name="connsiteX49" fmla="*/ 619819 w 1525504"/>
              <a:gd name="connsiteY49" fmla="*/ 1268014 h 2957097"/>
              <a:gd name="connsiteX50" fmla="*/ 773954 w 1525504"/>
              <a:gd name="connsiteY50" fmla="*/ 1310534 h 2957097"/>
              <a:gd name="connsiteX51" fmla="*/ 740736 w 1525504"/>
              <a:gd name="connsiteY51" fmla="*/ 1410189 h 2957097"/>
              <a:gd name="connsiteX52" fmla="*/ 598559 w 1525504"/>
              <a:gd name="connsiteY52" fmla="*/ 1485931 h 2957097"/>
              <a:gd name="connsiteX53" fmla="*/ 464353 w 1525504"/>
              <a:gd name="connsiteY53" fmla="*/ 1505860 h 2957097"/>
              <a:gd name="connsiteX54" fmla="*/ 209232 w 1525504"/>
              <a:gd name="connsiteY54" fmla="*/ 1485931 h 2957097"/>
              <a:gd name="connsiteX55" fmla="*/ 646394 w 1525504"/>
              <a:gd name="connsiteY55" fmla="*/ 1564326 h 2957097"/>
              <a:gd name="connsiteX56" fmla="*/ 860323 w 1525504"/>
              <a:gd name="connsiteY56" fmla="*/ 1645381 h 2957097"/>
              <a:gd name="connsiteX57" fmla="*/ 824448 w 1525504"/>
              <a:gd name="connsiteY57" fmla="*/ 1811476 h 2957097"/>
              <a:gd name="connsiteX58" fmla="*/ 789367 w 1525504"/>
              <a:gd name="connsiteY58" fmla="*/ 1820093 h 2957097"/>
              <a:gd name="connsiteX59" fmla="*/ 787818 w 1525504"/>
              <a:gd name="connsiteY59" fmla="*/ 1817505 h 2957097"/>
              <a:gd name="connsiteX60" fmla="*/ 775283 w 1525504"/>
              <a:gd name="connsiteY60" fmla="*/ 1810147 h 2957097"/>
              <a:gd name="connsiteX61" fmla="*/ 768852 w 1525504"/>
              <a:gd name="connsiteY61" fmla="*/ 1819793 h 2957097"/>
              <a:gd name="connsiteX62" fmla="*/ 769537 w 1525504"/>
              <a:gd name="connsiteY62" fmla="*/ 1824965 h 2957097"/>
              <a:gd name="connsiteX63" fmla="*/ 724977 w 1525504"/>
              <a:gd name="connsiteY63" fmla="*/ 1835912 h 2957097"/>
              <a:gd name="connsiteX64" fmla="*/ 425819 w 1525504"/>
              <a:gd name="connsiteY64" fmla="*/ 1856653 h 2957097"/>
              <a:gd name="connsiteX65" fmla="*/ 758009 w 1525504"/>
              <a:gd name="connsiteY65" fmla="*/ 1895188 h 2957097"/>
              <a:gd name="connsiteX66" fmla="*/ 784584 w 1525504"/>
              <a:gd name="connsiteY66" fmla="*/ 1961626 h 2957097"/>
              <a:gd name="connsiteX67" fmla="*/ 1005159 w 1525504"/>
              <a:gd name="connsiteY67" fmla="*/ 1994844 h 2957097"/>
              <a:gd name="connsiteX68" fmla="*/ 756681 w 1525504"/>
              <a:gd name="connsiteY68" fmla="*/ 2130377 h 2957097"/>
              <a:gd name="connsiteX69" fmla="*/ 642407 w 1525504"/>
              <a:gd name="connsiteY69" fmla="*/ 2208775 h 2957097"/>
              <a:gd name="connsiteX70" fmla="*/ 936062 w 1525504"/>
              <a:gd name="connsiteY70" fmla="*/ 2263254 h 2957097"/>
              <a:gd name="connsiteX71" fmla="*/ 924104 w 1525504"/>
              <a:gd name="connsiteY71" fmla="*/ 2320391 h 2957097"/>
              <a:gd name="connsiteX72" fmla="*/ 857665 w 1525504"/>
              <a:gd name="connsiteY72" fmla="*/ 2370883 h 2957097"/>
              <a:gd name="connsiteX73" fmla="*/ 1180554 w 1525504"/>
              <a:gd name="connsiteY73" fmla="*/ 2382842 h 2957097"/>
              <a:gd name="connsiteX74" fmla="*/ 869625 w 1525504"/>
              <a:gd name="connsiteY74" fmla="*/ 2566210 h 2957097"/>
              <a:gd name="connsiteX75" fmla="*/ 1253636 w 1525504"/>
              <a:gd name="connsiteY75" fmla="*/ 2657895 h 2957097"/>
              <a:gd name="connsiteX76" fmla="*/ 1199158 w 1525504"/>
              <a:gd name="connsiteY76" fmla="*/ 2749578 h 2957097"/>
              <a:gd name="connsiteX77" fmla="*/ 1159294 w 1525504"/>
              <a:gd name="connsiteY77" fmla="*/ 2786784 h 2957097"/>
              <a:gd name="connsiteX78" fmla="*/ 1007816 w 1525504"/>
              <a:gd name="connsiteY78" fmla="*/ 2834619 h 2957097"/>
              <a:gd name="connsiteX79" fmla="*/ 1446306 w 1525504"/>
              <a:gd name="connsiteY79" fmla="*/ 2922318 h 2957097"/>
              <a:gd name="connsiteX80" fmla="*/ 1478819 w 1525504"/>
              <a:gd name="connsiteY80" fmla="*/ 2941564 h 2957097"/>
              <a:gd name="connsiteX81" fmla="*/ 1446714 w 1525504"/>
              <a:gd name="connsiteY81" fmla="*/ 2957097 h 2957097"/>
              <a:gd name="connsiteX82" fmla="*/ 0 w 1525504"/>
              <a:gd name="connsiteY82" fmla="*/ 2957097 h 29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525504" h="2957097">
                <a:moveTo>
                  <a:pt x="1104814" y="2757552"/>
                </a:moveTo>
                <a:cubicBezTo>
                  <a:pt x="1127404" y="2802729"/>
                  <a:pt x="1193843" y="2752237"/>
                  <a:pt x="1104814" y="2757552"/>
                </a:cubicBezTo>
                <a:close/>
                <a:moveTo>
                  <a:pt x="1100829" y="2479842"/>
                </a:moveTo>
                <a:cubicBezTo>
                  <a:pt x="1059637" y="2497114"/>
                  <a:pt x="1173910" y="2478512"/>
                  <a:pt x="1100829" y="2479842"/>
                </a:cubicBezTo>
                <a:close/>
                <a:moveTo>
                  <a:pt x="811160" y="2420047"/>
                </a:moveTo>
                <a:cubicBezTo>
                  <a:pt x="674297" y="2433334"/>
                  <a:pt x="945364" y="2434663"/>
                  <a:pt x="811160" y="2420047"/>
                </a:cubicBezTo>
                <a:close/>
                <a:moveTo>
                  <a:pt x="789367" y="1820093"/>
                </a:moveTo>
                <a:lnTo>
                  <a:pt x="791353" y="1823414"/>
                </a:lnTo>
                <a:cubicBezTo>
                  <a:pt x="791269" y="1830183"/>
                  <a:pt x="774411" y="1832216"/>
                  <a:pt x="769677" y="1826029"/>
                </a:cubicBezTo>
                <a:lnTo>
                  <a:pt x="769537" y="1824965"/>
                </a:lnTo>
                <a:close/>
                <a:moveTo>
                  <a:pt x="83001" y="1192274"/>
                </a:moveTo>
                <a:cubicBezTo>
                  <a:pt x="63068" y="1224164"/>
                  <a:pt x="105588" y="1250739"/>
                  <a:pt x="83001" y="1192274"/>
                </a:cubicBezTo>
                <a:close/>
                <a:moveTo>
                  <a:pt x="77686" y="1019535"/>
                </a:moveTo>
                <a:lnTo>
                  <a:pt x="71041" y="1047440"/>
                </a:lnTo>
                <a:cubicBezTo>
                  <a:pt x="45796" y="1180315"/>
                  <a:pt x="128178" y="1093946"/>
                  <a:pt x="77686" y="1019535"/>
                </a:cubicBezTo>
                <a:close/>
                <a:moveTo>
                  <a:pt x="381971" y="841481"/>
                </a:moveTo>
                <a:cubicBezTo>
                  <a:pt x="323505" y="854769"/>
                  <a:pt x="424491" y="869385"/>
                  <a:pt x="381971" y="841481"/>
                </a:cubicBezTo>
                <a:close/>
                <a:moveTo>
                  <a:pt x="213512" y="797184"/>
                </a:moveTo>
                <a:cubicBezTo>
                  <a:pt x="207344" y="796636"/>
                  <a:pt x="198603" y="797467"/>
                  <a:pt x="186644" y="800290"/>
                </a:cubicBezTo>
                <a:cubicBezTo>
                  <a:pt x="173855" y="872376"/>
                  <a:pt x="256693" y="801017"/>
                  <a:pt x="213512" y="797184"/>
                </a:cubicBezTo>
                <a:close/>
                <a:moveTo>
                  <a:pt x="44466" y="773716"/>
                </a:moveTo>
                <a:lnTo>
                  <a:pt x="72371" y="794975"/>
                </a:lnTo>
                <a:cubicBezTo>
                  <a:pt x="210562" y="829523"/>
                  <a:pt x="126849" y="783015"/>
                  <a:pt x="44466" y="773716"/>
                </a:cubicBezTo>
                <a:close/>
                <a:moveTo>
                  <a:pt x="194617" y="614264"/>
                </a:moveTo>
                <a:cubicBezTo>
                  <a:pt x="166712" y="627551"/>
                  <a:pt x="153424" y="659442"/>
                  <a:pt x="124191" y="671400"/>
                </a:cubicBezTo>
                <a:cubicBezTo>
                  <a:pt x="-84424" y="715249"/>
                  <a:pt x="230491" y="711263"/>
                  <a:pt x="194617" y="614264"/>
                </a:cubicBezTo>
                <a:close/>
                <a:moveTo>
                  <a:pt x="0" y="0"/>
                </a:moveTo>
                <a:lnTo>
                  <a:pt x="1780" y="2724"/>
                </a:lnTo>
                <a:cubicBezTo>
                  <a:pt x="17725" y="49375"/>
                  <a:pt x="-24629" y="121626"/>
                  <a:pt x="27192" y="114651"/>
                </a:cubicBezTo>
                <a:cubicBezTo>
                  <a:pt x="194617" y="5692"/>
                  <a:pt x="44466" y="150527"/>
                  <a:pt x="20549" y="226266"/>
                </a:cubicBezTo>
                <a:cubicBezTo>
                  <a:pt x="-11342" y="408306"/>
                  <a:pt x="73698" y="149198"/>
                  <a:pt x="121533" y="216964"/>
                </a:cubicBezTo>
                <a:cubicBezTo>
                  <a:pt x="190629" y="202349"/>
                  <a:pt x="298260" y="147869"/>
                  <a:pt x="189302" y="254170"/>
                </a:cubicBezTo>
                <a:cubicBezTo>
                  <a:pt x="340780" y="296690"/>
                  <a:pt x="158739" y="303335"/>
                  <a:pt x="105588" y="309977"/>
                </a:cubicBezTo>
                <a:cubicBezTo>
                  <a:pt x="207904" y="313965"/>
                  <a:pt x="245109" y="414951"/>
                  <a:pt x="113561" y="408306"/>
                </a:cubicBezTo>
                <a:cubicBezTo>
                  <a:pt x="-8684" y="295362"/>
                  <a:pt x="-23300" y="607620"/>
                  <a:pt x="81671" y="587689"/>
                </a:cubicBezTo>
                <a:cubicBezTo>
                  <a:pt x="172027" y="474744"/>
                  <a:pt x="241123" y="380402"/>
                  <a:pt x="383300" y="375087"/>
                </a:cubicBezTo>
                <a:cubicBezTo>
                  <a:pt x="306233" y="445510"/>
                  <a:pt x="481628" y="490689"/>
                  <a:pt x="350080" y="538524"/>
                </a:cubicBezTo>
                <a:cubicBezTo>
                  <a:pt x="529463" y="603634"/>
                  <a:pt x="267698" y="627551"/>
                  <a:pt x="283643" y="675387"/>
                </a:cubicBezTo>
                <a:cubicBezTo>
                  <a:pt x="413861" y="692660"/>
                  <a:pt x="352737" y="716578"/>
                  <a:pt x="275670" y="781688"/>
                </a:cubicBezTo>
                <a:cubicBezTo>
                  <a:pt x="291615" y="765743"/>
                  <a:pt x="500230" y="829523"/>
                  <a:pt x="574641" y="889316"/>
                </a:cubicBezTo>
                <a:cubicBezTo>
                  <a:pt x="537435" y="1002262"/>
                  <a:pt x="409875" y="893304"/>
                  <a:pt x="372670" y="973029"/>
                </a:cubicBezTo>
                <a:cubicBezTo>
                  <a:pt x="292944" y="850783"/>
                  <a:pt x="205247" y="1044782"/>
                  <a:pt x="154753" y="898619"/>
                </a:cubicBezTo>
                <a:cubicBezTo>
                  <a:pt x="160068" y="1008905"/>
                  <a:pt x="72371" y="933166"/>
                  <a:pt x="59083" y="873371"/>
                </a:cubicBezTo>
                <a:cubicBezTo>
                  <a:pt x="-28615" y="903934"/>
                  <a:pt x="174684" y="991631"/>
                  <a:pt x="214547" y="1012892"/>
                </a:cubicBezTo>
                <a:cubicBezTo>
                  <a:pt x="253081" y="1143111"/>
                  <a:pt x="464353" y="913234"/>
                  <a:pt x="538764" y="1072686"/>
                </a:cubicBezTo>
                <a:cubicBezTo>
                  <a:pt x="599886" y="1023522"/>
                  <a:pt x="904173" y="1095274"/>
                  <a:pt x="702202" y="1119193"/>
                </a:cubicBezTo>
                <a:cubicBezTo>
                  <a:pt x="715490" y="1173670"/>
                  <a:pt x="606531" y="1230808"/>
                  <a:pt x="522819" y="1169685"/>
                </a:cubicBezTo>
                <a:cubicBezTo>
                  <a:pt x="649051" y="1234794"/>
                  <a:pt x="517504" y="1253396"/>
                  <a:pt x="456381" y="1192274"/>
                </a:cubicBezTo>
                <a:cubicBezTo>
                  <a:pt x="457711" y="1307876"/>
                  <a:pt x="310217" y="1213534"/>
                  <a:pt x="247766" y="1218849"/>
                </a:cubicBezTo>
                <a:cubicBezTo>
                  <a:pt x="315532" y="1341095"/>
                  <a:pt x="509532" y="1370327"/>
                  <a:pt x="619819" y="1268014"/>
                </a:cubicBezTo>
                <a:cubicBezTo>
                  <a:pt x="627791" y="1365012"/>
                  <a:pt x="727447" y="1265356"/>
                  <a:pt x="773954" y="1310534"/>
                </a:cubicBezTo>
                <a:cubicBezTo>
                  <a:pt x="934734" y="1311862"/>
                  <a:pt x="769968" y="1345081"/>
                  <a:pt x="740736" y="1410189"/>
                </a:cubicBezTo>
                <a:cubicBezTo>
                  <a:pt x="623804" y="1331794"/>
                  <a:pt x="700872" y="1481943"/>
                  <a:pt x="598559" y="1485931"/>
                </a:cubicBezTo>
                <a:cubicBezTo>
                  <a:pt x="556039" y="1585586"/>
                  <a:pt x="451066" y="1463341"/>
                  <a:pt x="464353" y="1505860"/>
                </a:cubicBezTo>
                <a:cubicBezTo>
                  <a:pt x="362040" y="1481943"/>
                  <a:pt x="331477" y="1524463"/>
                  <a:pt x="209232" y="1485931"/>
                </a:cubicBezTo>
                <a:cubicBezTo>
                  <a:pt x="239794" y="1548382"/>
                  <a:pt x="517504" y="1666641"/>
                  <a:pt x="646394" y="1564326"/>
                </a:cubicBezTo>
                <a:cubicBezTo>
                  <a:pt x="598559" y="1722450"/>
                  <a:pt x="813818" y="1548382"/>
                  <a:pt x="860323" y="1645381"/>
                </a:cubicBezTo>
                <a:cubicBezTo>
                  <a:pt x="1072924" y="1667970"/>
                  <a:pt x="785913" y="1710490"/>
                  <a:pt x="824448" y="1811476"/>
                </a:cubicBezTo>
                <a:lnTo>
                  <a:pt x="789367" y="1820093"/>
                </a:lnTo>
                <a:lnTo>
                  <a:pt x="787818" y="1817505"/>
                </a:lnTo>
                <a:cubicBezTo>
                  <a:pt x="785290" y="1815275"/>
                  <a:pt x="781262" y="1812804"/>
                  <a:pt x="775283" y="1810147"/>
                </a:cubicBezTo>
                <a:cubicBezTo>
                  <a:pt x="771629" y="1813967"/>
                  <a:pt x="769636" y="1817165"/>
                  <a:pt x="768852" y="1819793"/>
                </a:cubicBezTo>
                <a:lnTo>
                  <a:pt x="769537" y="1824965"/>
                </a:lnTo>
                <a:lnTo>
                  <a:pt x="724977" y="1835912"/>
                </a:lnTo>
                <a:cubicBezTo>
                  <a:pt x="628621" y="1854411"/>
                  <a:pt x="538432" y="1856653"/>
                  <a:pt x="425819" y="1856653"/>
                </a:cubicBezTo>
                <a:cubicBezTo>
                  <a:pt x="363367" y="1900503"/>
                  <a:pt x="688913" y="2022749"/>
                  <a:pt x="758009" y="1895188"/>
                </a:cubicBezTo>
                <a:cubicBezTo>
                  <a:pt x="783256" y="1940365"/>
                  <a:pt x="873610" y="1903160"/>
                  <a:pt x="784584" y="1961626"/>
                </a:cubicBezTo>
                <a:cubicBezTo>
                  <a:pt x="855008" y="1974914"/>
                  <a:pt x="938720" y="1920434"/>
                  <a:pt x="1005159" y="1994844"/>
                </a:cubicBezTo>
                <a:cubicBezTo>
                  <a:pt x="1035720" y="2059953"/>
                  <a:pt x="847035" y="2162268"/>
                  <a:pt x="756681" y="2130377"/>
                </a:cubicBezTo>
                <a:cubicBezTo>
                  <a:pt x="885570" y="2200803"/>
                  <a:pt x="715490" y="2234020"/>
                  <a:pt x="642407" y="2208775"/>
                </a:cubicBezTo>
                <a:cubicBezTo>
                  <a:pt x="577299" y="2283185"/>
                  <a:pt x="857665" y="2277870"/>
                  <a:pt x="936062" y="2263254"/>
                </a:cubicBezTo>
                <a:cubicBezTo>
                  <a:pt x="1041035" y="2195487"/>
                  <a:pt x="1001172" y="2336336"/>
                  <a:pt x="924104" y="2320391"/>
                </a:cubicBezTo>
                <a:cubicBezTo>
                  <a:pt x="994529" y="2378856"/>
                  <a:pt x="901515" y="2400116"/>
                  <a:pt x="857665" y="2370883"/>
                </a:cubicBezTo>
                <a:cubicBezTo>
                  <a:pt x="922775" y="2489142"/>
                  <a:pt x="1079570" y="2396130"/>
                  <a:pt x="1180554" y="2382842"/>
                </a:cubicBezTo>
                <a:cubicBezTo>
                  <a:pt x="1175239" y="2570198"/>
                  <a:pt x="1015788" y="2594115"/>
                  <a:pt x="869625" y="2566210"/>
                </a:cubicBezTo>
                <a:cubicBezTo>
                  <a:pt x="876268" y="2696428"/>
                  <a:pt x="1152650" y="2598100"/>
                  <a:pt x="1253636" y="2657895"/>
                </a:cubicBezTo>
                <a:cubicBezTo>
                  <a:pt x="1452949" y="2584813"/>
                  <a:pt x="1294827" y="2741606"/>
                  <a:pt x="1199158" y="2749578"/>
                </a:cubicBezTo>
                <a:cubicBezTo>
                  <a:pt x="1308116" y="2770839"/>
                  <a:pt x="1211115" y="2794757"/>
                  <a:pt x="1159294" y="2786784"/>
                </a:cubicBezTo>
                <a:cubicBezTo>
                  <a:pt x="1250979" y="2882455"/>
                  <a:pt x="1038377" y="2764196"/>
                  <a:pt x="1007816" y="2834619"/>
                </a:cubicBezTo>
                <a:cubicBezTo>
                  <a:pt x="1128732" y="2902386"/>
                  <a:pt x="1301471" y="2918331"/>
                  <a:pt x="1446306" y="2922318"/>
                </a:cubicBezTo>
                <a:cubicBezTo>
                  <a:pt x="1559915" y="2908366"/>
                  <a:pt x="1533008" y="2917584"/>
                  <a:pt x="1478819" y="2941564"/>
                </a:cubicBezTo>
                <a:lnTo>
                  <a:pt x="1446714" y="2957097"/>
                </a:lnTo>
                <a:lnTo>
                  <a:pt x="0" y="2957097"/>
                </a:lnTo>
                <a:close/>
              </a:path>
            </a:pathLst>
          </a:custGeom>
          <a:solidFill>
            <a:schemeClr val="accent2">
              <a:lumMod val="7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endParaRPr lang="en-US" sz="2701"/>
          </a:p>
        </p:txBody>
      </p:sp>
      <p:sp>
        <p:nvSpPr>
          <p:cNvPr id="368" name="Freeform: Shape 367">
            <a:extLst>
              <a:ext uri="{FF2B5EF4-FFF2-40B4-BE49-F238E27FC236}">
                <a16:creationId xmlns:a16="http://schemas.microsoft.com/office/drawing/2014/main" id="{D79F8B7C-4E3E-4031-B602-21B662B75E53}"/>
              </a:ext>
            </a:extLst>
          </p:cNvPr>
          <p:cNvSpPr/>
          <p:nvPr/>
        </p:nvSpPr>
        <p:spPr>
          <a:xfrm>
            <a:off x="821228" y="3884120"/>
            <a:ext cx="1113712" cy="2991028"/>
          </a:xfrm>
          <a:custGeom>
            <a:avLst/>
            <a:gdLst>
              <a:gd name="connsiteX0" fmla="*/ 807386 w 1113712"/>
              <a:gd name="connsiteY0" fmla="*/ 1975864 h 2991028"/>
              <a:gd name="connsiteX1" fmla="*/ 807386 w 1113712"/>
              <a:gd name="connsiteY1" fmla="*/ 1975864 h 2991028"/>
              <a:gd name="connsiteX2" fmla="*/ 970824 w 1113712"/>
              <a:gd name="connsiteY2" fmla="*/ 1251690 h 2991028"/>
              <a:gd name="connsiteX3" fmla="*/ 970824 w 1113712"/>
              <a:gd name="connsiteY3" fmla="*/ 1251690 h 2991028"/>
              <a:gd name="connsiteX4" fmla="*/ 701085 w 1113712"/>
              <a:gd name="connsiteY4" fmla="*/ 1251690 h 2991028"/>
              <a:gd name="connsiteX5" fmla="*/ 835291 w 1113712"/>
              <a:gd name="connsiteY5" fmla="*/ 1310157 h 2991028"/>
              <a:gd name="connsiteX6" fmla="*/ 701085 w 1113712"/>
              <a:gd name="connsiteY6" fmla="*/ 1251690 h 2991028"/>
              <a:gd name="connsiteX7" fmla="*/ 1035932 w 1113712"/>
              <a:gd name="connsiteY7" fmla="*/ 1229102 h 2991028"/>
              <a:gd name="connsiteX8" fmla="*/ 1035932 w 1113712"/>
              <a:gd name="connsiteY8" fmla="*/ 1229102 h 2991028"/>
              <a:gd name="connsiteX9" fmla="*/ 1091741 w 1113712"/>
              <a:gd name="connsiteY9" fmla="*/ 1199868 h 2991028"/>
              <a:gd name="connsiteX10" fmla="*/ 1091741 w 1113712"/>
              <a:gd name="connsiteY10" fmla="*/ 1199868 h 2991028"/>
              <a:gd name="connsiteX11" fmla="*/ 954879 w 1113712"/>
              <a:gd name="connsiteY11" fmla="*/ 554092 h 2991028"/>
              <a:gd name="connsiteX12" fmla="*/ 973481 w 1113712"/>
              <a:gd name="connsiteY12" fmla="*/ 597942 h 2991028"/>
              <a:gd name="connsiteX13" fmla="*/ 954879 w 1113712"/>
              <a:gd name="connsiteY13" fmla="*/ 554092 h 2991028"/>
              <a:gd name="connsiteX14" fmla="*/ 986769 w 1113712"/>
              <a:gd name="connsiteY14" fmla="*/ 390655 h 2991028"/>
              <a:gd name="connsiteX15" fmla="*/ 1017330 w 1113712"/>
              <a:gd name="connsiteY15" fmla="*/ 446464 h 2991028"/>
              <a:gd name="connsiteX16" fmla="*/ 986769 w 1113712"/>
              <a:gd name="connsiteY16" fmla="*/ 390655 h 2991028"/>
              <a:gd name="connsiteX17" fmla="*/ 1074467 w 1113712"/>
              <a:gd name="connsiteY17" fmla="*/ 0 h 2991028"/>
              <a:gd name="connsiteX18" fmla="*/ 1101955 w 1113712"/>
              <a:gd name="connsiteY18" fmla="*/ 13529 h 2991028"/>
              <a:gd name="connsiteX19" fmla="*/ 1113712 w 1113712"/>
              <a:gd name="connsiteY19" fmla="*/ 31513 h 2991028"/>
              <a:gd name="connsiteX20" fmla="*/ 1113712 w 1113712"/>
              <a:gd name="connsiteY20" fmla="*/ 2991028 h 2991028"/>
              <a:gd name="connsiteX21" fmla="*/ 380617 w 1113712"/>
              <a:gd name="connsiteY21" fmla="*/ 2991028 h 2991028"/>
              <a:gd name="connsiteX22" fmla="*/ 384865 w 1113712"/>
              <a:gd name="connsiteY22" fmla="*/ 2982557 h 2991028"/>
              <a:gd name="connsiteX23" fmla="*/ 370960 w 1113712"/>
              <a:gd name="connsiteY23" fmla="*/ 2976437 h 2991028"/>
              <a:gd name="connsiteX24" fmla="*/ 337023 w 1113712"/>
              <a:gd name="connsiteY24" fmla="*/ 2991028 h 2991028"/>
              <a:gd name="connsiteX25" fmla="*/ 336998 w 1113712"/>
              <a:gd name="connsiteY25" fmla="*/ 2991028 h 2991028"/>
              <a:gd name="connsiteX26" fmla="*/ 312923 w 1113712"/>
              <a:gd name="connsiteY26" fmla="*/ 2971636 h 2991028"/>
              <a:gd name="connsiteX27" fmla="*/ 116432 w 1113712"/>
              <a:gd name="connsiteY27" fmla="*/ 2908653 h 2991028"/>
              <a:gd name="connsiteX28" fmla="*/ 80556 w 1113712"/>
              <a:gd name="connsiteY28" fmla="*/ 2848859 h 2991028"/>
              <a:gd name="connsiteX29" fmla="*/ 135035 w 1113712"/>
              <a:gd name="connsiteY29" fmla="*/ 2814311 h 2991028"/>
              <a:gd name="connsiteX30" fmla="*/ 590799 w 1113712"/>
              <a:gd name="connsiteY30" fmla="*/ 2786407 h 2991028"/>
              <a:gd name="connsiteX31" fmla="*/ 523032 w 1113712"/>
              <a:gd name="connsiteY31" fmla="*/ 2714654 h 2991028"/>
              <a:gd name="connsiteX32" fmla="*/ 410089 w 1113712"/>
              <a:gd name="connsiteY32" fmla="*/ 2664161 h 2991028"/>
              <a:gd name="connsiteX33" fmla="*/ 218747 w 1113712"/>
              <a:gd name="connsiteY33" fmla="*/ 2660175 h 2991028"/>
              <a:gd name="connsiteX34" fmla="*/ 49994 w 1113712"/>
              <a:gd name="connsiteY34" fmla="*/ 2588422 h 2991028"/>
              <a:gd name="connsiteX35" fmla="*/ 53981 w 1113712"/>
              <a:gd name="connsiteY35" fmla="*/ 2494079 h 2991028"/>
              <a:gd name="connsiteX36" fmla="*/ 593457 w 1113712"/>
              <a:gd name="connsiteY36" fmla="*/ 2444916 h 2991028"/>
              <a:gd name="connsiteX37" fmla="*/ 775496 w 1113712"/>
              <a:gd name="connsiteY37" fmla="*/ 2309383 h 2991028"/>
              <a:gd name="connsiteX38" fmla="*/ 625346 w 1113712"/>
              <a:gd name="connsiteY38" fmla="*/ 2314698 h 2991028"/>
              <a:gd name="connsiteX39" fmla="*/ 519047 w 1113712"/>
              <a:gd name="connsiteY39" fmla="*/ 2345259 h 2991028"/>
              <a:gd name="connsiteX40" fmla="*/ 149652 w 1113712"/>
              <a:gd name="connsiteY40" fmla="*/ 2205739 h 2991028"/>
              <a:gd name="connsiteX41" fmla="*/ 612059 w 1113712"/>
              <a:gd name="connsiteY41" fmla="*/ 2064891 h 2991028"/>
              <a:gd name="connsiteX42" fmla="*/ 639963 w 1113712"/>
              <a:gd name="connsiteY42" fmla="*/ 1961248 h 2991028"/>
              <a:gd name="connsiteX43" fmla="*/ 261267 w 1113712"/>
              <a:gd name="connsiteY43" fmla="*/ 1894811 h 2991028"/>
              <a:gd name="connsiteX44" fmla="*/ 491142 w 1113712"/>
              <a:gd name="connsiteY44" fmla="*/ 1817742 h 2991028"/>
              <a:gd name="connsiteX45" fmla="*/ 321060 w 1113712"/>
              <a:gd name="connsiteY45" fmla="*/ 1670249 h 2991028"/>
              <a:gd name="connsiteX46" fmla="*/ 768853 w 1113712"/>
              <a:gd name="connsiteY46" fmla="*/ 1602483 h 2991028"/>
              <a:gd name="connsiteX47" fmla="*/ 513731 w 1113712"/>
              <a:gd name="connsiteY47" fmla="*/ 1478908 h 2991028"/>
              <a:gd name="connsiteX48" fmla="*/ 322390 w 1113712"/>
              <a:gd name="connsiteY48" fmla="*/ 1347361 h 2991028"/>
              <a:gd name="connsiteX49" fmla="*/ 451278 w 1113712"/>
              <a:gd name="connsiteY49" fmla="*/ 1327429 h 2991028"/>
              <a:gd name="connsiteX50" fmla="*/ 544292 w 1113712"/>
              <a:gd name="connsiteY50" fmla="*/ 1263649 h 2991028"/>
              <a:gd name="connsiteX51" fmla="*/ 491142 w 1113712"/>
              <a:gd name="connsiteY51" fmla="*/ 1170636 h 2991028"/>
              <a:gd name="connsiteX52" fmla="*/ 487156 w 1113712"/>
              <a:gd name="connsiteY52" fmla="*/ 1089582 h 2991028"/>
              <a:gd name="connsiteX53" fmla="*/ 691785 w 1113712"/>
              <a:gd name="connsiteY53" fmla="*/ 1048390 h 2991028"/>
              <a:gd name="connsiteX54" fmla="*/ 1071810 w 1113712"/>
              <a:gd name="connsiteY54" fmla="*/ 951392 h 2991028"/>
              <a:gd name="connsiteX55" fmla="*/ 747592 w 1113712"/>
              <a:gd name="connsiteY55" fmla="*/ 1005870 h 2991028"/>
              <a:gd name="connsiteX56" fmla="*/ 628004 w 1113712"/>
              <a:gd name="connsiteY56" fmla="*/ 950062 h 2991028"/>
              <a:gd name="connsiteX57" fmla="*/ 584155 w 1113712"/>
              <a:gd name="connsiteY57" fmla="*/ 895583 h 2991028"/>
              <a:gd name="connsiteX58" fmla="*/ 491142 w 1113712"/>
              <a:gd name="connsiteY58" fmla="*/ 829146 h 2991028"/>
              <a:gd name="connsiteX59" fmla="*/ 771511 w 1113712"/>
              <a:gd name="connsiteY59" fmla="*/ 853063 h 2991028"/>
              <a:gd name="connsiteX60" fmla="*/ 1071810 w 1113712"/>
              <a:gd name="connsiteY60" fmla="*/ 795926 h 2991028"/>
              <a:gd name="connsiteX61" fmla="*/ 905714 w 1113712"/>
              <a:gd name="connsiteY61" fmla="*/ 790611 h 2991028"/>
              <a:gd name="connsiteX62" fmla="*/ 747592 w 1113712"/>
              <a:gd name="connsiteY62" fmla="*/ 742776 h 2991028"/>
              <a:gd name="connsiteX63" fmla="*/ 731647 w 1113712"/>
              <a:gd name="connsiteY63" fmla="*/ 619202 h 2991028"/>
              <a:gd name="connsiteX64" fmla="*/ 705072 w 1113712"/>
              <a:gd name="connsiteY64" fmla="*/ 522202 h 2991028"/>
              <a:gd name="connsiteX65" fmla="*/ 880468 w 1113712"/>
              <a:gd name="connsiteY65" fmla="*/ 447791 h 2991028"/>
              <a:gd name="connsiteX66" fmla="*/ 891098 w 1113712"/>
              <a:gd name="connsiteY66" fmla="*/ 410586 h 2991028"/>
              <a:gd name="connsiteX67" fmla="*/ 913686 w 1113712"/>
              <a:gd name="connsiteY67" fmla="*/ 260437 h 2991028"/>
              <a:gd name="connsiteX68" fmla="*/ 1018659 w 1113712"/>
              <a:gd name="connsiteY68" fmla="*/ 322888 h 2991028"/>
              <a:gd name="connsiteX69" fmla="*/ 982783 w 1113712"/>
              <a:gd name="connsiteY69" fmla="*/ 136862 h 2991028"/>
              <a:gd name="connsiteX70" fmla="*/ 1074467 w 1113712"/>
              <a:gd name="connsiteY70" fmla="*/ 0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712" h="2991028">
                <a:moveTo>
                  <a:pt x="807386" y="1975864"/>
                </a:moveTo>
                <a:cubicBezTo>
                  <a:pt x="657238" y="2001111"/>
                  <a:pt x="706400" y="2051604"/>
                  <a:pt x="807386" y="1975864"/>
                </a:cubicBezTo>
                <a:close/>
                <a:moveTo>
                  <a:pt x="970824" y="1251690"/>
                </a:moveTo>
                <a:cubicBezTo>
                  <a:pt x="922989" y="1274279"/>
                  <a:pt x="1014672" y="1270294"/>
                  <a:pt x="970824" y="1251690"/>
                </a:cubicBezTo>
                <a:close/>
                <a:moveTo>
                  <a:pt x="701085" y="1251690"/>
                </a:moveTo>
                <a:cubicBezTo>
                  <a:pt x="663880" y="1338060"/>
                  <a:pt x="790113" y="1319456"/>
                  <a:pt x="835291" y="1310157"/>
                </a:cubicBezTo>
                <a:cubicBezTo>
                  <a:pt x="1034605" y="1241060"/>
                  <a:pt x="752907" y="1312814"/>
                  <a:pt x="701085" y="1251690"/>
                </a:cubicBezTo>
                <a:close/>
                <a:moveTo>
                  <a:pt x="1035932" y="1229102"/>
                </a:moveTo>
                <a:cubicBezTo>
                  <a:pt x="988097" y="1251690"/>
                  <a:pt x="1079782" y="1247704"/>
                  <a:pt x="1035932" y="1229102"/>
                </a:cubicBezTo>
                <a:close/>
                <a:moveTo>
                  <a:pt x="1091741" y="1199868"/>
                </a:moveTo>
                <a:cubicBezTo>
                  <a:pt x="1033275" y="1219801"/>
                  <a:pt x="1130274" y="1225116"/>
                  <a:pt x="1091741" y="1199868"/>
                </a:cubicBezTo>
                <a:close/>
                <a:moveTo>
                  <a:pt x="954879" y="554092"/>
                </a:moveTo>
                <a:cubicBezTo>
                  <a:pt x="925646" y="556749"/>
                  <a:pt x="974810" y="599269"/>
                  <a:pt x="973481" y="597942"/>
                </a:cubicBezTo>
                <a:cubicBezTo>
                  <a:pt x="1071810" y="693613"/>
                  <a:pt x="1050550" y="556749"/>
                  <a:pt x="954879" y="554092"/>
                </a:cubicBezTo>
                <a:close/>
                <a:moveTo>
                  <a:pt x="986769" y="390655"/>
                </a:moveTo>
                <a:cubicBezTo>
                  <a:pt x="977467" y="415901"/>
                  <a:pt x="1012015" y="427861"/>
                  <a:pt x="1017330" y="446464"/>
                </a:cubicBezTo>
                <a:cubicBezTo>
                  <a:pt x="1057192" y="589969"/>
                  <a:pt x="1077125" y="399956"/>
                  <a:pt x="986769" y="390655"/>
                </a:cubicBezTo>
                <a:close/>
                <a:moveTo>
                  <a:pt x="1074467" y="0"/>
                </a:moveTo>
                <a:cubicBezTo>
                  <a:pt x="1086426" y="2990"/>
                  <a:pt x="1095354" y="7661"/>
                  <a:pt x="1101955" y="13529"/>
                </a:cubicBezTo>
                <a:lnTo>
                  <a:pt x="1113712" y="31513"/>
                </a:lnTo>
                <a:lnTo>
                  <a:pt x="1113712" y="2991028"/>
                </a:lnTo>
                <a:lnTo>
                  <a:pt x="380617" y="2991028"/>
                </a:lnTo>
                <a:lnTo>
                  <a:pt x="384865" y="2982557"/>
                </a:lnTo>
                <a:cubicBezTo>
                  <a:pt x="387715" y="2975254"/>
                  <a:pt x="386090" y="2971491"/>
                  <a:pt x="370960" y="2976437"/>
                </a:cubicBezTo>
                <a:lnTo>
                  <a:pt x="337023" y="2991028"/>
                </a:lnTo>
                <a:lnTo>
                  <a:pt x="336998" y="2991028"/>
                </a:lnTo>
                <a:lnTo>
                  <a:pt x="312923" y="2971636"/>
                </a:lnTo>
                <a:cubicBezTo>
                  <a:pt x="249122" y="2938010"/>
                  <a:pt x="138524" y="2977250"/>
                  <a:pt x="116432" y="2908653"/>
                </a:cubicBezTo>
                <a:cubicBezTo>
                  <a:pt x="-47004" y="2875434"/>
                  <a:pt x="214761" y="2864804"/>
                  <a:pt x="80556" y="2848859"/>
                </a:cubicBezTo>
                <a:cubicBezTo>
                  <a:pt x="-85539" y="2806338"/>
                  <a:pt x="42022" y="2782421"/>
                  <a:pt x="135035" y="2814311"/>
                </a:cubicBezTo>
                <a:cubicBezTo>
                  <a:pt x="278540" y="2810325"/>
                  <a:pt x="432676" y="2826269"/>
                  <a:pt x="590799" y="2786407"/>
                </a:cubicBezTo>
                <a:cubicBezTo>
                  <a:pt x="739620" y="2754516"/>
                  <a:pt x="609402" y="2701366"/>
                  <a:pt x="523032" y="2714654"/>
                </a:cubicBezTo>
                <a:cubicBezTo>
                  <a:pt x="507087" y="2633600"/>
                  <a:pt x="404774" y="2755846"/>
                  <a:pt x="410089" y="2664161"/>
                </a:cubicBezTo>
                <a:cubicBezTo>
                  <a:pt x="343650" y="2681435"/>
                  <a:pt x="303788" y="2645558"/>
                  <a:pt x="218747" y="2660175"/>
                </a:cubicBezTo>
                <a:cubicBezTo>
                  <a:pt x="254623" y="2584435"/>
                  <a:pt x="-4485" y="2654860"/>
                  <a:pt x="49994" y="2588422"/>
                </a:cubicBezTo>
                <a:cubicBezTo>
                  <a:pt x="174897" y="2529957"/>
                  <a:pt x="-49662" y="2540587"/>
                  <a:pt x="53981" y="2494079"/>
                </a:cubicBezTo>
                <a:cubicBezTo>
                  <a:pt x="230706" y="2455546"/>
                  <a:pt x="419389" y="2494079"/>
                  <a:pt x="593457" y="2444916"/>
                </a:cubicBezTo>
                <a:cubicBezTo>
                  <a:pt x="382184" y="2365191"/>
                  <a:pt x="713045" y="2375821"/>
                  <a:pt x="775496" y="2309383"/>
                </a:cubicBezTo>
                <a:cubicBezTo>
                  <a:pt x="717031" y="2240288"/>
                  <a:pt x="677167" y="2342601"/>
                  <a:pt x="625346" y="2314698"/>
                </a:cubicBezTo>
                <a:cubicBezTo>
                  <a:pt x="562894" y="2297424"/>
                  <a:pt x="590799" y="2318684"/>
                  <a:pt x="519047" y="2345259"/>
                </a:cubicBezTo>
                <a:cubicBezTo>
                  <a:pt x="380855" y="2323999"/>
                  <a:pt x="259938" y="2312040"/>
                  <a:pt x="149652" y="2205739"/>
                </a:cubicBezTo>
                <a:cubicBezTo>
                  <a:pt x="225391" y="2135315"/>
                  <a:pt x="479183" y="2126015"/>
                  <a:pt x="612059" y="2064891"/>
                </a:cubicBezTo>
                <a:cubicBezTo>
                  <a:pt x="558909" y="1983836"/>
                  <a:pt x="685140" y="1994466"/>
                  <a:pt x="639963" y="1961248"/>
                </a:cubicBezTo>
                <a:cubicBezTo>
                  <a:pt x="505758" y="2070206"/>
                  <a:pt x="390156" y="1971878"/>
                  <a:pt x="261267" y="1894811"/>
                </a:cubicBezTo>
                <a:cubicBezTo>
                  <a:pt x="230706" y="1811098"/>
                  <a:pt x="701085" y="1910756"/>
                  <a:pt x="491142" y="1817742"/>
                </a:cubicBezTo>
                <a:cubicBezTo>
                  <a:pt x="472540" y="1809770"/>
                  <a:pt x="261267" y="1716756"/>
                  <a:pt x="321060" y="1670249"/>
                </a:cubicBezTo>
                <a:cubicBezTo>
                  <a:pt x="465896" y="1611784"/>
                  <a:pt x="638634" y="1711441"/>
                  <a:pt x="768853" y="1602483"/>
                </a:cubicBezTo>
                <a:cubicBezTo>
                  <a:pt x="718360" y="1648989"/>
                  <a:pt x="614717" y="1476251"/>
                  <a:pt x="513731" y="1478908"/>
                </a:cubicBezTo>
                <a:cubicBezTo>
                  <a:pt x="461910" y="1465621"/>
                  <a:pt x="234692" y="1368621"/>
                  <a:pt x="322390" y="1347361"/>
                </a:cubicBezTo>
                <a:cubicBezTo>
                  <a:pt x="419389" y="1395197"/>
                  <a:pt x="380855" y="1288897"/>
                  <a:pt x="451278" y="1327429"/>
                </a:cubicBezTo>
                <a:cubicBezTo>
                  <a:pt x="590799" y="1416457"/>
                  <a:pt x="459252" y="1262320"/>
                  <a:pt x="544292" y="1263649"/>
                </a:cubicBezTo>
                <a:cubicBezTo>
                  <a:pt x="739620" y="1294212"/>
                  <a:pt x="585484" y="1197211"/>
                  <a:pt x="491142" y="1170636"/>
                </a:cubicBezTo>
                <a:cubicBezTo>
                  <a:pt x="499115" y="1157348"/>
                  <a:pt x="403444" y="1090911"/>
                  <a:pt x="487156" y="1089582"/>
                </a:cubicBezTo>
                <a:cubicBezTo>
                  <a:pt x="546949" y="1021815"/>
                  <a:pt x="775496" y="1136088"/>
                  <a:pt x="691785" y="1048390"/>
                </a:cubicBezTo>
                <a:cubicBezTo>
                  <a:pt x="816688" y="1085595"/>
                  <a:pt x="984111" y="1084267"/>
                  <a:pt x="1071810" y="951392"/>
                </a:cubicBezTo>
                <a:cubicBezTo>
                  <a:pt x="1058522" y="910199"/>
                  <a:pt x="814031" y="1085595"/>
                  <a:pt x="747592" y="1005870"/>
                </a:cubicBezTo>
                <a:cubicBezTo>
                  <a:pt x="915016" y="857049"/>
                  <a:pt x="654580" y="1077622"/>
                  <a:pt x="628004" y="950062"/>
                </a:cubicBezTo>
                <a:cubicBezTo>
                  <a:pt x="784798" y="847748"/>
                  <a:pt x="430019" y="1019158"/>
                  <a:pt x="584155" y="895583"/>
                </a:cubicBezTo>
                <a:cubicBezTo>
                  <a:pt x="536319" y="904884"/>
                  <a:pt x="303788" y="843761"/>
                  <a:pt x="491142" y="829146"/>
                </a:cubicBezTo>
                <a:cubicBezTo>
                  <a:pt x="553594" y="722845"/>
                  <a:pt x="685140" y="857049"/>
                  <a:pt x="771511" y="853063"/>
                </a:cubicBezTo>
                <a:cubicBezTo>
                  <a:pt x="699757" y="736132"/>
                  <a:pt x="1114329" y="984610"/>
                  <a:pt x="1071810" y="795926"/>
                </a:cubicBezTo>
                <a:cubicBezTo>
                  <a:pt x="988097" y="850406"/>
                  <a:pt x="992084" y="782638"/>
                  <a:pt x="905714" y="790611"/>
                </a:cubicBezTo>
                <a:cubicBezTo>
                  <a:pt x="950891" y="712215"/>
                  <a:pt x="812701" y="765365"/>
                  <a:pt x="747592" y="742776"/>
                </a:cubicBezTo>
                <a:cubicBezTo>
                  <a:pt x="609402" y="694940"/>
                  <a:pt x="913686" y="682983"/>
                  <a:pt x="731647" y="619202"/>
                </a:cubicBezTo>
                <a:cubicBezTo>
                  <a:pt x="618703" y="563394"/>
                  <a:pt x="835291" y="578009"/>
                  <a:pt x="705072" y="522202"/>
                </a:cubicBezTo>
                <a:cubicBezTo>
                  <a:pt x="707730" y="475696"/>
                  <a:pt x="1014672" y="631160"/>
                  <a:pt x="880468" y="447791"/>
                </a:cubicBezTo>
                <a:cubicBezTo>
                  <a:pt x="964180" y="487655"/>
                  <a:pt x="1000056" y="410586"/>
                  <a:pt x="891098" y="410586"/>
                </a:cubicBezTo>
                <a:cubicBezTo>
                  <a:pt x="948234" y="387997"/>
                  <a:pt x="772838" y="205957"/>
                  <a:pt x="913686" y="260437"/>
                </a:cubicBezTo>
                <a:cubicBezTo>
                  <a:pt x="954879" y="233862"/>
                  <a:pt x="1004042" y="229874"/>
                  <a:pt x="1018659" y="322888"/>
                </a:cubicBezTo>
                <a:cubicBezTo>
                  <a:pt x="1135589" y="429189"/>
                  <a:pt x="965509" y="136862"/>
                  <a:pt x="982783" y="136862"/>
                </a:cubicBezTo>
                <a:cubicBezTo>
                  <a:pt x="1107686" y="269738"/>
                  <a:pt x="1059850" y="77069"/>
                  <a:pt x="1074467" y="0"/>
                </a:cubicBezTo>
                <a:close/>
              </a:path>
            </a:pathLst>
          </a:custGeom>
          <a:solidFill>
            <a:schemeClr val="accent2"/>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endParaRPr lang="en-US" sz="2701"/>
          </a:p>
        </p:txBody>
      </p:sp>
      <p:sp>
        <p:nvSpPr>
          <p:cNvPr id="369" name="Freeform: Shape 368">
            <a:extLst>
              <a:ext uri="{FF2B5EF4-FFF2-40B4-BE49-F238E27FC236}">
                <a16:creationId xmlns:a16="http://schemas.microsoft.com/office/drawing/2014/main" id="{12E54385-2BF4-4F6E-A4D7-72C04D98ECAB}"/>
              </a:ext>
            </a:extLst>
          </p:cNvPr>
          <p:cNvSpPr/>
          <p:nvPr/>
        </p:nvSpPr>
        <p:spPr>
          <a:xfrm>
            <a:off x="1929627" y="3918052"/>
            <a:ext cx="1525504" cy="2957097"/>
          </a:xfrm>
          <a:custGeom>
            <a:avLst/>
            <a:gdLst>
              <a:gd name="connsiteX0" fmla="*/ 1104814 w 1525504"/>
              <a:gd name="connsiteY0" fmla="*/ 2757552 h 2957097"/>
              <a:gd name="connsiteX1" fmla="*/ 1104814 w 1525504"/>
              <a:gd name="connsiteY1" fmla="*/ 2757552 h 2957097"/>
              <a:gd name="connsiteX2" fmla="*/ 1100829 w 1525504"/>
              <a:gd name="connsiteY2" fmla="*/ 2479842 h 2957097"/>
              <a:gd name="connsiteX3" fmla="*/ 1100829 w 1525504"/>
              <a:gd name="connsiteY3" fmla="*/ 2479842 h 2957097"/>
              <a:gd name="connsiteX4" fmla="*/ 811160 w 1525504"/>
              <a:gd name="connsiteY4" fmla="*/ 2420047 h 2957097"/>
              <a:gd name="connsiteX5" fmla="*/ 811160 w 1525504"/>
              <a:gd name="connsiteY5" fmla="*/ 2420047 h 2957097"/>
              <a:gd name="connsiteX6" fmla="*/ 789367 w 1525504"/>
              <a:gd name="connsiteY6" fmla="*/ 1820093 h 2957097"/>
              <a:gd name="connsiteX7" fmla="*/ 791353 w 1525504"/>
              <a:gd name="connsiteY7" fmla="*/ 1823414 h 2957097"/>
              <a:gd name="connsiteX8" fmla="*/ 769677 w 1525504"/>
              <a:gd name="connsiteY8" fmla="*/ 1826029 h 2957097"/>
              <a:gd name="connsiteX9" fmla="*/ 769537 w 1525504"/>
              <a:gd name="connsiteY9" fmla="*/ 1824965 h 2957097"/>
              <a:gd name="connsiteX10" fmla="*/ 83001 w 1525504"/>
              <a:gd name="connsiteY10" fmla="*/ 1192274 h 2957097"/>
              <a:gd name="connsiteX11" fmla="*/ 83001 w 1525504"/>
              <a:gd name="connsiteY11" fmla="*/ 1192274 h 2957097"/>
              <a:gd name="connsiteX12" fmla="*/ 77686 w 1525504"/>
              <a:gd name="connsiteY12" fmla="*/ 1019535 h 2957097"/>
              <a:gd name="connsiteX13" fmla="*/ 71041 w 1525504"/>
              <a:gd name="connsiteY13" fmla="*/ 1047440 h 2957097"/>
              <a:gd name="connsiteX14" fmla="*/ 77686 w 1525504"/>
              <a:gd name="connsiteY14" fmla="*/ 1019535 h 2957097"/>
              <a:gd name="connsiteX15" fmla="*/ 381971 w 1525504"/>
              <a:gd name="connsiteY15" fmla="*/ 841481 h 2957097"/>
              <a:gd name="connsiteX16" fmla="*/ 381971 w 1525504"/>
              <a:gd name="connsiteY16" fmla="*/ 841481 h 2957097"/>
              <a:gd name="connsiteX17" fmla="*/ 213512 w 1525504"/>
              <a:gd name="connsiteY17" fmla="*/ 797184 h 2957097"/>
              <a:gd name="connsiteX18" fmla="*/ 186644 w 1525504"/>
              <a:gd name="connsiteY18" fmla="*/ 800290 h 2957097"/>
              <a:gd name="connsiteX19" fmla="*/ 213512 w 1525504"/>
              <a:gd name="connsiteY19" fmla="*/ 797184 h 2957097"/>
              <a:gd name="connsiteX20" fmla="*/ 44466 w 1525504"/>
              <a:gd name="connsiteY20" fmla="*/ 773716 h 2957097"/>
              <a:gd name="connsiteX21" fmla="*/ 72371 w 1525504"/>
              <a:gd name="connsiteY21" fmla="*/ 794975 h 2957097"/>
              <a:gd name="connsiteX22" fmla="*/ 44466 w 1525504"/>
              <a:gd name="connsiteY22" fmla="*/ 773716 h 2957097"/>
              <a:gd name="connsiteX23" fmla="*/ 194617 w 1525504"/>
              <a:gd name="connsiteY23" fmla="*/ 614264 h 2957097"/>
              <a:gd name="connsiteX24" fmla="*/ 124191 w 1525504"/>
              <a:gd name="connsiteY24" fmla="*/ 671400 h 2957097"/>
              <a:gd name="connsiteX25" fmla="*/ 194617 w 1525504"/>
              <a:gd name="connsiteY25" fmla="*/ 614264 h 2957097"/>
              <a:gd name="connsiteX26" fmla="*/ 0 w 1525504"/>
              <a:gd name="connsiteY26" fmla="*/ 0 h 2957097"/>
              <a:gd name="connsiteX27" fmla="*/ 1780 w 1525504"/>
              <a:gd name="connsiteY27" fmla="*/ 2724 h 2957097"/>
              <a:gd name="connsiteX28" fmla="*/ 27192 w 1525504"/>
              <a:gd name="connsiteY28" fmla="*/ 114651 h 2957097"/>
              <a:gd name="connsiteX29" fmla="*/ 20549 w 1525504"/>
              <a:gd name="connsiteY29" fmla="*/ 226266 h 2957097"/>
              <a:gd name="connsiteX30" fmla="*/ 121533 w 1525504"/>
              <a:gd name="connsiteY30" fmla="*/ 216964 h 2957097"/>
              <a:gd name="connsiteX31" fmla="*/ 189302 w 1525504"/>
              <a:gd name="connsiteY31" fmla="*/ 254170 h 2957097"/>
              <a:gd name="connsiteX32" fmla="*/ 105588 w 1525504"/>
              <a:gd name="connsiteY32" fmla="*/ 309977 h 2957097"/>
              <a:gd name="connsiteX33" fmla="*/ 113561 w 1525504"/>
              <a:gd name="connsiteY33" fmla="*/ 408306 h 2957097"/>
              <a:gd name="connsiteX34" fmla="*/ 81671 w 1525504"/>
              <a:gd name="connsiteY34" fmla="*/ 587689 h 2957097"/>
              <a:gd name="connsiteX35" fmla="*/ 383300 w 1525504"/>
              <a:gd name="connsiteY35" fmla="*/ 375087 h 2957097"/>
              <a:gd name="connsiteX36" fmla="*/ 350080 w 1525504"/>
              <a:gd name="connsiteY36" fmla="*/ 538524 h 2957097"/>
              <a:gd name="connsiteX37" fmla="*/ 283643 w 1525504"/>
              <a:gd name="connsiteY37" fmla="*/ 675387 h 2957097"/>
              <a:gd name="connsiteX38" fmla="*/ 275670 w 1525504"/>
              <a:gd name="connsiteY38" fmla="*/ 781688 h 2957097"/>
              <a:gd name="connsiteX39" fmla="*/ 574641 w 1525504"/>
              <a:gd name="connsiteY39" fmla="*/ 889316 h 2957097"/>
              <a:gd name="connsiteX40" fmla="*/ 372670 w 1525504"/>
              <a:gd name="connsiteY40" fmla="*/ 973029 h 2957097"/>
              <a:gd name="connsiteX41" fmla="*/ 154753 w 1525504"/>
              <a:gd name="connsiteY41" fmla="*/ 898619 h 2957097"/>
              <a:gd name="connsiteX42" fmla="*/ 59083 w 1525504"/>
              <a:gd name="connsiteY42" fmla="*/ 873371 h 2957097"/>
              <a:gd name="connsiteX43" fmla="*/ 214547 w 1525504"/>
              <a:gd name="connsiteY43" fmla="*/ 1012892 h 2957097"/>
              <a:gd name="connsiteX44" fmla="*/ 538764 w 1525504"/>
              <a:gd name="connsiteY44" fmla="*/ 1072686 h 2957097"/>
              <a:gd name="connsiteX45" fmla="*/ 702202 w 1525504"/>
              <a:gd name="connsiteY45" fmla="*/ 1119193 h 2957097"/>
              <a:gd name="connsiteX46" fmla="*/ 522819 w 1525504"/>
              <a:gd name="connsiteY46" fmla="*/ 1169685 h 2957097"/>
              <a:gd name="connsiteX47" fmla="*/ 456381 w 1525504"/>
              <a:gd name="connsiteY47" fmla="*/ 1192274 h 2957097"/>
              <a:gd name="connsiteX48" fmla="*/ 247766 w 1525504"/>
              <a:gd name="connsiteY48" fmla="*/ 1218849 h 2957097"/>
              <a:gd name="connsiteX49" fmla="*/ 619819 w 1525504"/>
              <a:gd name="connsiteY49" fmla="*/ 1268014 h 2957097"/>
              <a:gd name="connsiteX50" fmla="*/ 773954 w 1525504"/>
              <a:gd name="connsiteY50" fmla="*/ 1310534 h 2957097"/>
              <a:gd name="connsiteX51" fmla="*/ 740736 w 1525504"/>
              <a:gd name="connsiteY51" fmla="*/ 1410189 h 2957097"/>
              <a:gd name="connsiteX52" fmla="*/ 598559 w 1525504"/>
              <a:gd name="connsiteY52" fmla="*/ 1485931 h 2957097"/>
              <a:gd name="connsiteX53" fmla="*/ 464353 w 1525504"/>
              <a:gd name="connsiteY53" fmla="*/ 1505860 h 2957097"/>
              <a:gd name="connsiteX54" fmla="*/ 209232 w 1525504"/>
              <a:gd name="connsiteY54" fmla="*/ 1485931 h 2957097"/>
              <a:gd name="connsiteX55" fmla="*/ 646394 w 1525504"/>
              <a:gd name="connsiteY55" fmla="*/ 1564326 h 2957097"/>
              <a:gd name="connsiteX56" fmla="*/ 860323 w 1525504"/>
              <a:gd name="connsiteY56" fmla="*/ 1645381 h 2957097"/>
              <a:gd name="connsiteX57" fmla="*/ 824448 w 1525504"/>
              <a:gd name="connsiteY57" fmla="*/ 1811476 h 2957097"/>
              <a:gd name="connsiteX58" fmla="*/ 789367 w 1525504"/>
              <a:gd name="connsiteY58" fmla="*/ 1820093 h 2957097"/>
              <a:gd name="connsiteX59" fmla="*/ 787818 w 1525504"/>
              <a:gd name="connsiteY59" fmla="*/ 1817505 h 2957097"/>
              <a:gd name="connsiteX60" fmla="*/ 775283 w 1525504"/>
              <a:gd name="connsiteY60" fmla="*/ 1810147 h 2957097"/>
              <a:gd name="connsiteX61" fmla="*/ 768852 w 1525504"/>
              <a:gd name="connsiteY61" fmla="*/ 1819793 h 2957097"/>
              <a:gd name="connsiteX62" fmla="*/ 769537 w 1525504"/>
              <a:gd name="connsiteY62" fmla="*/ 1824965 h 2957097"/>
              <a:gd name="connsiteX63" fmla="*/ 724977 w 1525504"/>
              <a:gd name="connsiteY63" fmla="*/ 1835912 h 2957097"/>
              <a:gd name="connsiteX64" fmla="*/ 425819 w 1525504"/>
              <a:gd name="connsiteY64" fmla="*/ 1856653 h 2957097"/>
              <a:gd name="connsiteX65" fmla="*/ 758009 w 1525504"/>
              <a:gd name="connsiteY65" fmla="*/ 1895188 h 2957097"/>
              <a:gd name="connsiteX66" fmla="*/ 784584 w 1525504"/>
              <a:gd name="connsiteY66" fmla="*/ 1961626 h 2957097"/>
              <a:gd name="connsiteX67" fmla="*/ 1005159 w 1525504"/>
              <a:gd name="connsiteY67" fmla="*/ 1994844 h 2957097"/>
              <a:gd name="connsiteX68" fmla="*/ 756681 w 1525504"/>
              <a:gd name="connsiteY68" fmla="*/ 2130377 h 2957097"/>
              <a:gd name="connsiteX69" fmla="*/ 642407 w 1525504"/>
              <a:gd name="connsiteY69" fmla="*/ 2208775 h 2957097"/>
              <a:gd name="connsiteX70" fmla="*/ 936062 w 1525504"/>
              <a:gd name="connsiteY70" fmla="*/ 2263254 h 2957097"/>
              <a:gd name="connsiteX71" fmla="*/ 924104 w 1525504"/>
              <a:gd name="connsiteY71" fmla="*/ 2320391 h 2957097"/>
              <a:gd name="connsiteX72" fmla="*/ 857665 w 1525504"/>
              <a:gd name="connsiteY72" fmla="*/ 2370883 h 2957097"/>
              <a:gd name="connsiteX73" fmla="*/ 1180554 w 1525504"/>
              <a:gd name="connsiteY73" fmla="*/ 2382842 h 2957097"/>
              <a:gd name="connsiteX74" fmla="*/ 869625 w 1525504"/>
              <a:gd name="connsiteY74" fmla="*/ 2566210 h 2957097"/>
              <a:gd name="connsiteX75" fmla="*/ 1253636 w 1525504"/>
              <a:gd name="connsiteY75" fmla="*/ 2657895 h 2957097"/>
              <a:gd name="connsiteX76" fmla="*/ 1199158 w 1525504"/>
              <a:gd name="connsiteY76" fmla="*/ 2749578 h 2957097"/>
              <a:gd name="connsiteX77" fmla="*/ 1159294 w 1525504"/>
              <a:gd name="connsiteY77" fmla="*/ 2786784 h 2957097"/>
              <a:gd name="connsiteX78" fmla="*/ 1007816 w 1525504"/>
              <a:gd name="connsiteY78" fmla="*/ 2834619 h 2957097"/>
              <a:gd name="connsiteX79" fmla="*/ 1446306 w 1525504"/>
              <a:gd name="connsiteY79" fmla="*/ 2922318 h 2957097"/>
              <a:gd name="connsiteX80" fmla="*/ 1478819 w 1525504"/>
              <a:gd name="connsiteY80" fmla="*/ 2941564 h 2957097"/>
              <a:gd name="connsiteX81" fmla="*/ 1446714 w 1525504"/>
              <a:gd name="connsiteY81" fmla="*/ 2957097 h 2957097"/>
              <a:gd name="connsiteX82" fmla="*/ 0 w 1525504"/>
              <a:gd name="connsiteY82" fmla="*/ 2957097 h 29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525504" h="2957097">
                <a:moveTo>
                  <a:pt x="1104814" y="2757552"/>
                </a:moveTo>
                <a:cubicBezTo>
                  <a:pt x="1127404" y="2802729"/>
                  <a:pt x="1193843" y="2752237"/>
                  <a:pt x="1104814" y="2757552"/>
                </a:cubicBezTo>
                <a:close/>
                <a:moveTo>
                  <a:pt x="1100829" y="2479842"/>
                </a:moveTo>
                <a:cubicBezTo>
                  <a:pt x="1059637" y="2497114"/>
                  <a:pt x="1173910" y="2478512"/>
                  <a:pt x="1100829" y="2479842"/>
                </a:cubicBezTo>
                <a:close/>
                <a:moveTo>
                  <a:pt x="811160" y="2420047"/>
                </a:moveTo>
                <a:cubicBezTo>
                  <a:pt x="674297" y="2433334"/>
                  <a:pt x="945364" y="2434663"/>
                  <a:pt x="811160" y="2420047"/>
                </a:cubicBezTo>
                <a:close/>
                <a:moveTo>
                  <a:pt x="789367" y="1820093"/>
                </a:moveTo>
                <a:lnTo>
                  <a:pt x="791353" y="1823414"/>
                </a:lnTo>
                <a:cubicBezTo>
                  <a:pt x="791269" y="1830183"/>
                  <a:pt x="774411" y="1832216"/>
                  <a:pt x="769677" y="1826029"/>
                </a:cubicBezTo>
                <a:lnTo>
                  <a:pt x="769537" y="1824965"/>
                </a:lnTo>
                <a:close/>
                <a:moveTo>
                  <a:pt x="83001" y="1192274"/>
                </a:moveTo>
                <a:cubicBezTo>
                  <a:pt x="63068" y="1224164"/>
                  <a:pt x="105588" y="1250739"/>
                  <a:pt x="83001" y="1192274"/>
                </a:cubicBezTo>
                <a:close/>
                <a:moveTo>
                  <a:pt x="77686" y="1019535"/>
                </a:moveTo>
                <a:lnTo>
                  <a:pt x="71041" y="1047440"/>
                </a:lnTo>
                <a:cubicBezTo>
                  <a:pt x="45796" y="1180315"/>
                  <a:pt x="128178" y="1093946"/>
                  <a:pt x="77686" y="1019535"/>
                </a:cubicBezTo>
                <a:close/>
                <a:moveTo>
                  <a:pt x="381971" y="841481"/>
                </a:moveTo>
                <a:cubicBezTo>
                  <a:pt x="323505" y="854769"/>
                  <a:pt x="424491" y="869385"/>
                  <a:pt x="381971" y="841481"/>
                </a:cubicBezTo>
                <a:close/>
                <a:moveTo>
                  <a:pt x="213512" y="797184"/>
                </a:moveTo>
                <a:cubicBezTo>
                  <a:pt x="207344" y="796636"/>
                  <a:pt x="198603" y="797467"/>
                  <a:pt x="186644" y="800290"/>
                </a:cubicBezTo>
                <a:cubicBezTo>
                  <a:pt x="173855" y="872376"/>
                  <a:pt x="256693" y="801017"/>
                  <a:pt x="213512" y="797184"/>
                </a:cubicBezTo>
                <a:close/>
                <a:moveTo>
                  <a:pt x="44466" y="773716"/>
                </a:moveTo>
                <a:lnTo>
                  <a:pt x="72371" y="794975"/>
                </a:lnTo>
                <a:cubicBezTo>
                  <a:pt x="210562" y="829523"/>
                  <a:pt x="126849" y="783015"/>
                  <a:pt x="44466" y="773716"/>
                </a:cubicBezTo>
                <a:close/>
                <a:moveTo>
                  <a:pt x="194617" y="614264"/>
                </a:moveTo>
                <a:cubicBezTo>
                  <a:pt x="166712" y="627551"/>
                  <a:pt x="153424" y="659442"/>
                  <a:pt x="124191" y="671400"/>
                </a:cubicBezTo>
                <a:cubicBezTo>
                  <a:pt x="-84424" y="715249"/>
                  <a:pt x="230491" y="711263"/>
                  <a:pt x="194617" y="614264"/>
                </a:cubicBezTo>
                <a:close/>
                <a:moveTo>
                  <a:pt x="0" y="0"/>
                </a:moveTo>
                <a:lnTo>
                  <a:pt x="1780" y="2724"/>
                </a:lnTo>
                <a:cubicBezTo>
                  <a:pt x="17725" y="49375"/>
                  <a:pt x="-24629" y="121626"/>
                  <a:pt x="27192" y="114651"/>
                </a:cubicBezTo>
                <a:cubicBezTo>
                  <a:pt x="194617" y="5692"/>
                  <a:pt x="44466" y="150527"/>
                  <a:pt x="20549" y="226266"/>
                </a:cubicBezTo>
                <a:cubicBezTo>
                  <a:pt x="-11342" y="408306"/>
                  <a:pt x="73698" y="149198"/>
                  <a:pt x="121533" y="216964"/>
                </a:cubicBezTo>
                <a:cubicBezTo>
                  <a:pt x="190629" y="202349"/>
                  <a:pt x="298260" y="147869"/>
                  <a:pt x="189302" y="254170"/>
                </a:cubicBezTo>
                <a:cubicBezTo>
                  <a:pt x="340780" y="296690"/>
                  <a:pt x="158739" y="303335"/>
                  <a:pt x="105588" y="309977"/>
                </a:cubicBezTo>
                <a:cubicBezTo>
                  <a:pt x="207904" y="313965"/>
                  <a:pt x="245109" y="414951"/>
                  <a:pt x="113561" y="408306"/>
                </a:cubicBezTo>
                <a:cubicBezTo>
                  <a:pt x="-8684" y="295362"/>
                  <a:pt x="-23300" y="607620"/>
                  <a:pt x="81671" y="587689"/>
                </a:cubicBezTo>
                <a:cubicBezTo>
                  <a:pt x="172027" y="474744"/>
                  <a:pt x="241123" y="380402"/>
                  <a:pt x="383300" y="375087"/>
                </a:cubicBezTo>
                <a:cubicBezTo>
                  <a:pt x="306233" y="445510"/>
                  <a:pt x="481628" y="490689"/>
                  <a:pt x="350080" y="538524"/>
                </a:cubicBezTo>
                <a:cubicBezTo>
                  <a:pt x="529463" y="603634"/>
                  <a:pt x="267698" y="627551"/>
                  <a:pt x="283643" y="675387"/>
                </a:cubicBezTo>
                <a:cubicBezTo>
                  <a:pt x="413861" y="692660"/>
                  <a:pt x="352737" y="716578"/>
                  <a:pt x="275670" y="781688"/>
                </a:cubicBezTo>
                <a:cubicBezTo>
                  <a:pt x="291615" y="765743"/>
                  <a:pt x="500230" y="829523"/>
                  <a:pt x="574641" y="889316"/>
                </a:cubicBezTo>
                <a:cubicBezTo>
                  <a:pt x="537435" y="1002262"/>
                  <a:pt x="409875" y="893304"/>
                  <a:pt x="372670" y="973029"/>
                </a:cubicBezTo>
                <a:cubicBezTo>
                  <a:pt x="292944" y="850783"/>
                  <a:pt x="205247" y="1044782"/>
                  <a:pt x="154753" y="898619"/>
                </a:cubicBezTo>
                <a:cubicBezTo>
                  <a:pt x="160068" y="1008905"/>
                  <a:pt x="72371" y="933166"/>
                  <a:pt x="59083" y="873371"/>
                </a:cubicBezTo>
                <a:cubicBezTo>
                  <a:pt x="-28615" y="903934"/>
                  <a:pt x="174684" y="991631"/>
                  <a:pt x="214547" y="1012892"/>
                </a:cubicBezTo>
                <a:cubicBezTo>
                  <a:pt x="253081" y="1143111"/>
                  <a:pt x="464353" y="913234"/>
                  <a:pt x="538764" y="1072686"/>
                </a:cubicBezTo>
                <a:cubicBezTo>
                  <a:pt x="599886" y="1023522"/>
                  <a:pt x="904173" y="1095274"/>
                  <a:pt x="702202" y="1119193"/>
                </a:cubicBezTo>
                <a:cubicBezTo>
                  <a:pt x="715490" y="1173670"/>
                  <a:pt x="606531" y="1230808"/>
                  <a:pt x="522819" y="1169685"/>
                </a:cubicBezTo>
                <a:cubicBezTo>
                  <a:pt x="649051" y="1234794"/>
                  <a:pt x="517504" y="1253396"/>
                  <a:pt x="456381" y="1192274"/>
                </a:cubicBezTo>
                <a:cubicBezTo>
                  <a:pt x="457711" y="1307876"/>
                  <a:pt x="310217" y="1213534"/>
                  <a:pt x="247766" y="1218849"/>
                </a:cubicBezTo>
                <a:cubicBezTo>
                  <a:pt x="315532" y="1341095"/>
                  <a:pt x="509532" y="1370327"/>
                  <a:pt x="619819" y="1268014"/>
                </a:cubicBezTo>
                <a:cubicBezTo>
                  <a:pt x="627791" y="1365012"/>
                  <a:pt x="727447" y="1265356"/>
                  <a:pt x="773954" y="1310534"/>
                </a:cubicBezTo>
                <a:cubicBezTo>
                  <a:pt x="934734" y="1311862"/>
                  <a:pt x="769968" y="1345081"/>
                  <a:pt x="740736" y="1410189"/>
                </a:cubicBezTo>
                <a:cubicBezTo>
                  <a:pt x="623804" y="1331794"/>
                  <a:pt x="700872" y="1481943"/>
                  <a:pt x="598559" y="1485931"/>
                </a:cubicBezTo>
                <a:cubicBezTo>
                  <a:pt x="556039" y="1585586"/>
                  <a:pt x="451066" y="1463341"/>
                  <a:pt x="464353" y="1505860"/>
                </a:cubicBezTo>
                <a:cubicBezTo>
                  <a:pt x="362040" y="1481943"/>
                  <a:pt x="331477" y="1524463"/>
                  <a:pt x="209232" y="1485931"/>
                </a:cubicBezTo>
                <a:cubicBezTo>
                  <a:pt x="239794" y="1548382"/>
                  <a:pt x="517504" y="1666641"/>
                  <a:pt x="646394" y="1564326"/>
                </a:cubicBezTo>
                <a:cubicBezTo>
                  <a:pt x="598559" y="1722450"/>
                  <a:pt x="813818" y="1548382"/>
                  <a:pt x="860323" y="1645381"/>
                </a:cubicBezTo>
                <a:cubicBezTo>
                  <a:pt x="1072924" y="1667970"/>
                  <a:pt x="785913" y="1710490"/>
                  <a:pt x="824448" y="1811476"/>
                </a:cubicBezTo>
                <a:lnTo>
                  <a:pt x="789367" y="1820093"/>
                </a:lnTo>
                <a:lnTo>
                  <a:pt x="787818" y="1817505"/>
                </a:lnTo>
                <a:cubicBezTo>
                  <a:pt x="785290" y="1815275"/>
                  <a:pt x="781262" y="1812804"/>
                  <a:pt x="775283" y="1810147"/>
                </a:cubicBezTo>
                <a:cubicBezTo>
                  <a:pt x="771629" y="1813967"/>
                  <a:pt x="769636" y="1817165"/>
                  <a:pt x="768852" y="1819793"/>
                </a:cubicBezTo>
                <a:lnTo>
                  <a:pt x="769537" y="1824965"/>
                </a:lnTo>
                <a:lnTo>
                  <a:pt x="724977" y="1835912"/>
                </a:lnTo>
                <a:cubicBezTo>
                  <a:pt x="628621" y="1854411"/>
                  <a:pt x="538432" y="1856653"/>
                  <a:pt x="425819" y="1856653"/>
                </a:cubicBezTo>
                <a:cubicBezTo>
                  <a:pt x="363367" y="1900503"/>
                  <a:pt x="688913" y="2022749"/>
                  <a:pt x="758009" y="1895188"/>
                </a:cubicBezTo>
                <a:cubicBezTo>
                  <a:pt x="783256" y="1940365"/>
                  <a:pt x="873610" y="1903160"/>
                  <a:pt x="784584" y="1961626"/>
                </a:cubicBezTo>
                <a:cubicBezTo>
                  <a:pt x="855008" y="1974914"/>
                  <a:pt x="938720" y="1920434"/>
                  <a:pt x="1005159" y="1994844"/>
                </a:cubicBezTo>
                <a:cubicBezTo>
                  <a:pt x="1035720" y="2059953"/>
                  <a:pt x="847035" y="2162268"/>
                  <a:pt x="756681" y="2130377"/>
                </a:cubicBezTo>
                <a:cubicBezTo>
                  <a:pt x="885570" y="2200803"/>
                  <a:pt x="715490" y="2234020"/>
                  <a:pt x="642407" y="2208775"/>
                </a:cubicBezTo>
                <a:cubicBezTo>
                  <a:pt x="577299" y="2283185"/>
                  <a:pt x="857665" y="2277870"/>
                  <a:pt x="936062" y="2263254"/>
                </a:cubicBezTo>
                <a:cubicBezTo>
                  <a:pt x="1041035" y="2195487"/>
                  <a:pt x="1001172" y="2336336"/>
                  <a:pt x="924104" y="2320391"/>
                </a:cubicBezTo>
                <a:cubicBezTo>
                  <a:pt x="994529" y="2378856"/>
                  <a:pt x="901515" y="2400116"/>
                  <a:pt x="857665" y="2370883"/>
                </a:cubicBezTo>
                <a:cubicBezTo>
                  <a:pt x="922775" y="2489142"/>
                  <a:pt x="1079570" y="2396130"/>
                  <a:pt x="1180554" y="2382842"/>
                </a:cubicBezTo>
                <a:cubicBezTo>
                  <a:pt x="1175239" y="2570198"/>
                  <a:pt x="1015788" y="2594115"/>
                  <a:pt x="869625" y="2566210"/>
                </a:cubicBezTo>
                <a:cubicBezTo>
                  <a:pt x="876268" y="2696428"/>
                  <a:pt x="1152650" y="2598100"/>
                  <a:pt x="1253636" y="2657895"/>
                </a:cubicBezTo>
                <a:cubicBezTo>
                  <a:pt x="1452949" y="2584813"/>
                  <a:pt x="1294827" y="2741606"/>
                  <a:pt x="1199158" y="2749578"/>
                </a:cubicBezTo>
                <a:cubicBezTo>
                  <a:pt x="1308116" y="2770839"/>
                  <a:pt x="1211115" y="2794757"/>
                  <a:pt x="1159294" y="2786784"/>
                </a:cubicBezTo>
                <a:cubicBezTo>
                  <a:pt x="1250979" y="2882455"/>
                  <a:pt x="1038377" y="2764196"/>
                  <a:pt x="1007816" y="2834619"/>
                </a:cubicBezTo>
                <a:cubicBezTo>
                  <a:pt x="1128732" y="2902386"/>
                  <a:pt x="1301471" y="2918331"/>
                  <a:pt x="1446306" y="2922318"/>
                </a:cubicBezTo>
                <a:cubicBezTo>
                  <a:pt x="1559915" y="2908366"/>
                  <a:pt x="1533008" y="2917584"/>
                  <a:pt x="1478819" y="2941564"/>
                </a:cubicBezTo>
                <a:lnTo>
                  <a:pt x="1446714" y="2957097"/>
                </a:lnTo>
                <a:lnTo>
                  <a:pt x="0" y="2957097"/>
                </a:lnTo>
                <a:close/>
              </a:path>
            </a:pathLst>
          </a:custGeom>
          <a:solidFill>
            <a:schemeClr val="accent2">
              <a:lumMod val="7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endParaRPr lang="en-US" sz="2701"/>
          </a:p>
        </p:txBody>
      </p:sp>
      <p:grpSp>
        <p:nvGrpSpPr>
          <p:cNvPr id="5" name="Group 4">
            <a:extLst>
              <a:ext uri="{FF2B5EF4-FFF2-40B4-BE49-F238E27FC236}">
                <a16:creationId xmlns:a16="http://schemas.microsoft.com/office/drawing/2014/main" id="{08F98EA9-55CA-4787-A532-710169E7ECAC}"/>
              </a:ext>
            </a:extLst>
          </p:cNvPr>
          <p:cNvGrpSpPr/>
          <p:nvPr/>
        </p:nvGrpSpPr>
        <p:grpSpPr>
          <a:xfrm>
            <a:off x="1742" y="5389258"/>
            <a:ext cx="12190258" cy="1468742"/>
            <a:chOff x="1742" y="5389258"/>
            <a:chExt cx="12190258" cy="1468742"/>
          </a:xfrm>
        </p:grpSpPr>
        <p:grpSp>
          <p:nvGrpSpPr>
            <p:cNvPr id="2" name="Group 1">
              <a:extLst>
                <a:ext uri="{FF2B5EF4-FFF2-40B4-BE49-F238E27FC236}">
                  <a16:creationId xmlns:a16="http://schemas.microsoft.com/office/drawing/2014/main" id="{E5D8CAA7-9BA7-44FD-AFC9-38FAA0CEEB94}"/>
                </a:ext>
              </a:extLst>
            </p:cNvPr>
            <p:cNvGrpSpPr/>
            <p:nvPr/>
          </p:nvGrpSpPr>
          <p:grpSpPr>
            <a:xfrm>
              <a:off x="5037541" y="5435629"/>
              <a:ext cx="3075791" cy="1422371"/>
              <a:chOff x="9116208" y="4547715"/>
              <a:chExt cx="3075791" cy="1422371"/>
            </a:xfrm>
          </p:grpSpPr>
          <p:sp>
            <p:nvSpPr>
              <p:cNvPr id="116" name="Oval 115">
                <a:extLst>
                  <a:ext uri="{FF2B5EF4-FFF2-40B4-BE49-F238E27FC236}">
                    <a16:creationId xmlns:a16="http://schemas.microsoft.com/office/drawing/2014/main" id="{12F01409-D33D-40B1-A191-45CD56661485}"/>
                  </a:ext>
                </a:extLst>
              </p:cNvPr>
              <p:cNvSpPr/>
              <p:nvPr/>
            </p:nvSpPr>
            <p:spPr>
              <a:xfrm flipH="1">
                <a:off x="11405121" y="4811473"/>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7" name="Oval 116">
                <a:extLst>
                  <a:ext uri="{FF2B5EF4-FFF2-40B4-BE49-F238E27FC236}">
                    <a16:creationId xmlns:a16="http://schemas.microsoft.com/office/drawing/2014/main" id="{3EDE0295-7641-4FBE-9E3F-4381158913BC}"/>
                  </a:ext>
                </a:extLst>
              </p:cNvPr>
              <p:cNvSpPr/>
              <p:nvPr/>
            </p:nvSpPr>
            <p:spPr>
              <a:xfrm flipH="1">
                <a:off x="11155214" y="4568691"/>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0" name="Oval 149">
                <a:extLst>
                  <a:ext uri="{FF2B5EF4-FFF2-40B4-BE49-F238E27FC236}">
                    <a16:creationId xmlns:a16="http://schemas.microsoft.com/office/drawing/2014/main" id="{15F359BE-9CDF-43BA-B0B2-5780110F13A5}"/>
                  </a:ext>
                </a:extLst>
              </p:cNvPr>
              <p:cNvSpPr/>
              <p:nvPr/>
            </p:nvSpPr>
            <p:spPr>
              <a:xfrm flipH="1">
                <a:off x="10772446" y="4568691"/>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1" name="Oval 150">
                <a:extLst>
                  <a:ext uri="{FF2B5EF4-FFF2-40B4-BE49-F238E27FC236}">
                    <a16:creationId xmlns:a16="http://schemas.microsoft.com/office/drawing/2014/main" id="{71A2F2DB-7A9C-4073-BEDF-C0B1BA7A150A}"/>
                  </a:ext>
                </a:extLst>
              </p:cNvPr>
              <p:cNvSpPr/>
              <p:nvPr/>
            </p:nvSpPr>
            <p:spPr>
              <a:xfrm flipH="1">
                <a:off x="10318331" y="4692111"/>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4" name="Oval 153">
                <a:extLst>
                  <a:ext uri="{FF2B5EF4-FFF2-40B4-BE49-F238E27FC236}">
                    <a16:creationId xmlns:a16="http://schemas.microsoft.com/office/drawing/2014/main" id="{6C80654C-C79D-40D0-B68A-6ADE99274E64}"/>
                  </a:ext>
                </a:extLst>
              </p:cNvPr>
              <p:cNvSpPr/>
              <p:nvPr/>
            </p:nvSpPr>
            <p:spPr>
              <a:xfrm flipH="1">
                <a:off x="9828889" y="4547715"/>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5" name="Oval 154">
                <a:extLst>
                  <a:ext uri="{FF2B5EF4-FFF2-40B4-BE49-F238E27FC236}">
                    <a16:creationId xmlns:a16="http://schemas.microsoft.com/office/drawing/2014/main" id="{2030441F-797A-4D7F-AD60-3283B067651A}"/>
                  </a:ext>
                </a:extLst>
              </p:cNvPr>
              <p:cNvSpPr/>
              <p:nvPr/>
            </p:nvSpPr>
            <p:spPr>
              <a:xfrm flipH="1">
                <a:off x="9757833" y="4947098"/>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6" name="Rectangle 155">
                <a:extLst>
                  <a:ext uri="{FF2B5EF4-FFF2-40B4-BE49-F238E27FC236}">
                    <a16:creationId xmlns:a16="http://schemas.microsoft.com/office/drawing/2014/main" id="{8132EAE9-55C1-4D9A-AAF5-05DD0F68C5A0}"/>
                  </a:ext>
                </a:extLst>
              </p:cNvPr>
              <p:cNvSpPr/>
              <p:nvPr/>
            </p:nvSpPr>
            <p:spPr>
              <a:xfrm flipH="1">
                <a:off x="9116208" y="5253027"/>
                <a:ext cx="3075791" cy="717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7" name="Oval 156">
                <a:extLst>
                  <a:ext uri="{FF2B5EF4-FFF2-40B4-BE49-F238E27FC236}">
                    <a16:creationId xmlns:a16="http://schemas.microsoft.com/office/drawing/2014/main" id="{43B2F62C-0992-4210-A792-BA514CB676F6}"/>
                  </a:ext>
                </a:extLst>
              </p:cNvPr>
              <p:cNvSpPr/>
              <p:nvPr/>
            </p:nvSpPr>
            <p:spPr>
              <a:xfrm flipH="1">
                <a:off x="11143693" y="4817974"/>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8" name="Oval 157">
                <a:extLst>
                  <a:ext uri="{FF2B5EF4-FFF2-40B4-BE49-F238E27FC236}">
                    <a16:creationId xmlns:a16="http://schemas.microsoft.com/office/drawing/2014/main" id="{226EAAB0-37D2-42B7-AAD3-A0753DA0FD4D}"/>
                  </a:ext>
                </a:extLst>
              </p:cNvPr>
              <p:cNvSpPr/>
              <p:nvPr/>
            </p:nvSpPr>
            <p:spPr>
              <a:xfrm flipH="1">
                <a:off x="9440749" y="4805709"/>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159" name="Group 158">
              <a:extLst>
                <a:ext uri="{FF2B5EF4-FFF2-40B4-BE49-F238E27FC236}">
                  <a16:creationId xmlns:a16="http://schemas.microsoft.com/office/drawing/2014/main" id="{5852765E-C868-4067-9C37-C1DC7CDA062D}"/>
                </a:ext>
              </a:extLst>
            </p:cNvPr>
            <p:cNvGrpSpPr/>
            <p:nvPr/>
          </p:nvGrpSpPr>
          <p:grpSpPr>
            <a:xfrm>
              <a:off x="1742" y="5389258"/>
              <a:ext cx="5485937" cy="1468742"/>
              <a:chOff x="-51736" y="4638675"/>
              <a:chExt cx="4754749" cy="1418840"/>
            </a:xfrm>
            <a:solidFill>
              <a:schemeClr val="accent2">
                <a:lumMod val="20000"/>
                <a:lumOff val="80000"/>
              </a:schemeClr>
            </a:solidFill>
          </p:grpSpPr>
          <p:sp>
            <p:nvSpPr>
              <p:cNvPr id="180" name="Oval 179">
                <a:extLst>
                  <a:ext uri="{FF2B5EF4-FFF2-40B4-BE49-F238E27FC236}">
                    <a16:creationId xmlns:a16="http://schemas.microsoft.com/office/drawing/2014/main" id="{E8CC7C58-CACE-4E24-8CB2-9F17D4A046BD}"/>
                  </a:ext>
                </a:extLst>
              </p:cNvPr>
              <p:cNvSpPr/>
              <p:nvPr/>
            </p:nvSpPr>
            <p:spPr>
              <a:xfrm>
                <a:off x="2199705" y="465057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1" name="Oval 180">
                <a:extLst>
                  <a:ext uri="{FF2B5EF4-FFF2-40B4-BE49-F238E27FC236}">
                    <a16:creationId xmlns:a16="http://schemas.microsoft.com/office/drawing/2014/main" id="{172E3F36-C559-45F9-B813-E7DDACDFC15A}"/>
                  </a:ext>
                </a:extLst>
              </p:cNvPr>
              <p:cNvSpPr/>
              <p:nvPr/>
            </p:nvSpPr>
            <p:spPr>
              <a:xfrm>
                <a:off x="1950125" y="5020970"/>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2" name="Oval 181">
                <a:extLst>
                  <a:ext uri="{FF2B5EF4-FFF2-40B4-BE49-F238E27FC236}">
                    <a16:creationId xmlns:a16="http://schemas.microsoft.com/office/drawing/2014/main" id="{3ABC1C3E-32D9-41ED-A95F-B1191B780D70}"/>
                  </a:ext>
                </a:extLst>
              </p:cNvPr>
              <p:cNvSpPr/>
              <p:nvPr/>
            </p:nvSpPr>
            <p:spPr>
              <a:xfrm>
                <a:off x="2772347" y="4638675"/>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3" name="Oval 182">
                <a:extLst>
                  <a:ext uri="{FF2B5EF4-FFF2-40B4-BE49-F238E27FC236}">
                    <a16:creationId xmlns:a16="http://schemas.microsoft.com/office/drawing/2014/main" id="{AF86E24E-E10A-4650-ADAC-57EF5D1C824D}"/>
                  </a:ext>
                </a:extLst>
              </p:cNvPr>
              <p:cNvSpPr/>
              <p:nvPr/>
            </p:nvSpPr>
            <p:spPr>
              <a:xfrm>
                <a:off x="3188127" y="475790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4" name="Oval 183">
                <a:extLst>
                  <a:ext uri="{FF2B5EF4-FFF2-40B4-BE49-F238E27FC236}">
                    <a16:creationId xmlns:a16="http://schemas.microsoft.com/office/drawing/2014/main" id="{EC274E2C-B684-4856-91DD-6735F66AB09F}"/>
                  </a:ext>
                </a:extLst>
              </p:cNvPr>
              <p:cNvSpPr/>
              <p:nvPr/>
            </p:nvSpPr>
            <p:spPr>
              <a:xfrm>
                <a:off x="1610290" y="4897456"/>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5" name="Oval 184">
                <a:extLst>
                  <a:ext uri="{FF2B5EF4-FFF2-40B4-BE49-F238E27FC236}">
                    <a16:creationId xmlns:a16="http://schemas.microsoft.com/office/drawing/2014/main" id="{3A37F333-8BD7-4649-B003-A6ABD1C1A9F7}"/>
                  </a:ext>
                </a:extLst>
              </p:cNvPr>
              <p:cNvSpPr/>
              <p:nvPr/>
            </p:nvSpPr>
            <p:spPr>
              <a:xfrm>
                <a:off x="1101781" y="506423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6" name="Oval 185">
                <a:extLst>
                  <a:ext uri="{FF2B5EF4-FFF2-40B4-BE49-F238E27FC236}">
                    <a16:creationId xmlns:a16="http://schemas.microsoft.com/office/drawing/2014/main" id="{D7CD0854-C2E8-4E3A-B034-224ED782D723}"/>
                  </a:ext>
                </a:extLst>
              </p:cNvPr>
              <p:cNvSpPr/>
              <p:nvPr/>
            </p:nvSpPr>
            <p:spPr>
              <a:xfrm>
                <a:off x="3716510" y="4638675"/>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7" name="Oval 186">
                <a:extLst>
                  <a:ext uri="{FF2B5EF4-FFF2-40B4-BE49-F238E27FC236}">
                    <a16:creationId xmlns:a16="http://schemas.microsoft.com/office/drawing/2014/main" id="{CC65F1D7-925B-4B30-9763-1E3C9DCDC9E4}"/>
                  </a:ext>
                </a:extLst>
              </p:cNvPr>
              <p:cNvSpPr/>
              <p:nvPr/>
            </p:nvSpPr>
            <p:spPr>
              <a:xfrm>
                <a:off x="3982933" y="4990721"/>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8" name="Rectangle 187">
                <a:extLst>
                  <a:ext uri="{FF2B5EF4-FFF2-40B4-BE49-F238E27FC236}">
                    <a16:creationId xmlns:a16="http://schemas.microsoft.com/office/drawing/2014/main" id="{F34A3891-C92F-4295-A0BC-C08E4D041095}"/>
                  </a:ext>
                </a:extLst>
              </p:cNvPr>
              <p:cNvSpPr/>
              <p:nvPr/>
            </p:nvSpPr>
            <p:spPr>
              <a:xfrm>
                <a:off x="-51736" y="5584841"/>
                <a:ext cx="4364607" cy="4726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9" name="Oval 188">
                <a:extLst>
                  <a:ext uri="{FF2B5EF4-FFF2-40B4-BE49-F238E27FC236}">
                    <a16:creationId xmlns:a16="http://schemas.microsoft.com/office/drawing/2014/main" id="{9C3E943F-732C-4ACF-9944-9AC40A852124}"/>
                  </a:ext>
                </a:extLst>
              </p:cNvPr>
              <p:cNvSpPr/>
              <p:nvPr/>
            </p:nvSpPr>
            <p:spPr>
              <a:xfrm>
                <a:off x="2432439" y="4879488"/>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0" name="Oval 189">
                <a:extLst>
                  <a:ext uri="{FF2B5EF4-FFF2-40B4-BE49-F238E27FC236}">
                    <a16:creationId xmlns:a16="http://schemas.microsoft.com/office/drawing/2014/main" id="{2CB5012B-598A-401F-BC33-123FC15DB921}"/>
                  </a:ext>
                </a:extLst>
              </p:cNvPr>
              <p:cNvSpPr/>
              <p:nvPr/>
            </p:nvSpPr>
            <p:spPr>
              <a:xfrm>
                <a:off x="699964" y="5300951"/>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1" name="Oval 190">
                <a:extLst>
                  <a:ext uri="{FF2B5EF4-FFF2-40B4-BE49-F238E27FC236}">
                    <a16:creationId xmlns:a16="http://schemas.microsoft.com/office/drawing/2014/main" id="{15F192DA-00B9-4CBC-982D-B9B3EB2BCCFF}"/>
                  </a:ext>
                </a:extLst>
              </p:cNvPr>
              <p:cNvSpPr/>
              <p:nvPr/>
            </p:nvSpPr>
            <p:spPr>
              <a:xfrm>
                <a:off x="43137" y="5195666"/>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162" name="Oval 161">
              <a:extLst>
                <a:ext uri="{FF2B5EF4-FFF2-40B4-BE49-F238E27FC236}">
                  <a16:creationId xmlns:a16="http://schemas.microsoft.com/office/drawing/2014/main" id="{7B70A991-9DD4-4277-8A27-13A2618680AC}"/>
                </a:ext>
              </a:extLst>
            </p:cNvPr>
            <p:cNvSpPr/>
            <p:nvPr/>
          </p:nvSpPr>
          <p:spPr>
            <a:xfrm flipH="1">
              <a:off x="2696897" y="6099319"/>
              <a:ext cx="509632" cy="524667"/>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64" name="현 96">
              <a:extLst>
                <a:ext uri="{FF2B5EF4-FFF2-40B4-BE49-F238E27FC236}">
                  <a16:creationId xmlns:a16="http://schemas.microsoft.com/office/drawing/2014/main" id="{9E68B867-DCB0-45E0-BA60-F7DB93AA4956}"/>
                </a:ext>
              </a:extLst>
            </p:cNvPr>
            <p:cNvSpPr/>
            <p:nvPr/>
          </p:nvSpPr>
          <p:spPr>
            <a:xfrm>
              <a:off x="3328527" y="6058687"/>
              <a:ext cx="784657" cy="784657"/>
            </a:xfrm>
            <a:prstGeom prst="chord">
              <a:avLst>
                <a:gd name="adj1" fmla="val 10904884"/>
                <a:gd name="adj2" fmla="val 2158449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5" name="현 97">
              <a:extLst>
                <a:ext uri="{FF2B5EF4-FFF2-40B4-BE49-F238E27FC236}">
                  <a16:creationId xmlns:a16="http://schemas.microsoft.com/office/drawing/2014/main" id="{3FE45C5F-7667-4403-947C-9D4C0F582716}"/>
                </a:ext>
              </a:extLst>
            </p:cNvPr>
            <p:cNvSpPr/>
            <p:nvPr/>
          </p:nvSpPr>
          <p:spPr>
            <a:xfrm>
              <a:off x="4554915" y="6352929"/>
              <a:ext cx="492156" cy="492156"/>
            </a:xfrm>
            <a:prstGeom prst="chord">
              <a:avLst>
                <a:gd name="adj1" fmla="val 10904884"/>
                <a:gd name="adj2" fmla="val 2158449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2" name="현 96">
              <a:extLst>
                <a:ext uri="{FF2B5EF4-FFF2-40B4-BE49-F238E27FC236}">
                  <a16:creationId xmlns:a16="http://schemas.microsoft.com/office/drawing/2014/main" id="{A424F5C4-223A-4104-99A4-193A27557A79}"/>
                </a:ext>
              </a:extLst>
            </p:cNvPr>
            <p:cNvSpPr/>
            <p:nvPr/>
          </p:nvSpPr>
          <p:spPr>
            <a:xfrm>
              <a:off x="3972848" y="5984118"/>
              <a:ext cx="784657" cy="784657"/>
            </a:xfrm>
            <a:prstGeom prst="chord">
              <a:avLst>
                <a:gd name="adj1" fmla="val 10904884"/>
                <a:gd name="adj2" fmla="val 2158449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93" name="Group 192">
              <a:extLst>
                <a:ext uri="{FF2B5EF4-FFF2-40B4-BE49-F238E27FC236}">
                  <a16:creationId xmlns:a16="http://schemas.microsoft.com/office/drawing/2014/main" id="{29716288-E884-47D3-BDB8-6F29BDEF7391}"/>
                </a:ext>
              </a:extLst>
            </p:cNvPr>
            <p:cNvGrpSpPr/>
            <p:nvPr/>
          </p:nvGrpSpPr>
          <p:grpSpPr>
            <a:xfrm flipH="1">
              <a:off x="7769092" y="5591016"/>
              <a:ext cx="4422908" cy="1266984"/>
              <a:chOff x="8005970" y="4483310"/>
              <a:chExt cx="4422908" cy="1266984"/>
            </a:xfrm>
          </p:grpSpPr>
          <p:sp>
            <p:nvSpPr>
              <p:cNvPr id="194" name="Oval 193">
                <a:extLst>
                  <a:ext uri="{FF2B5EF4-FFF2-40B4-BE49-F238E27FC236}">
                    <a16:creationId xmlns:a16="http://schemas.microsoft.com/office/drawing/2014/main" id="{8E5FC15A-98F8-4737-A807-138FDD9AC1DB}"/>
                  </a:ext>
                </a:extLst>
              </p:cNvPr>
              <p:cNvSpPr/>
              <p:nvPr/>
            </p:nvSpPr>
            <p:spPr>
              <a:xfrm flipH="1">
                <a:off x="11642407" y="4717018"/>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5" name="Oval 194">
                <a:extLst>
                  <a:ext uri="{FF2B5EF4-FFF2-40B4-BE49-F238E27FC236}">
                    <a16:creationId xmlns:a16="http://schemas.microsoft.com/office/drawing/2014/main" id="{8BFB4C8A-4556-4F16-8EDA-2E88E0F206CF}"/>
                  </a:ext>
                </a:extLst>
              </p:cNvPr>
              <p:cNvSpPr/>
              <p:nvPr/>
            </p:nvSpPr>
            <p:spPr>
              <a:xfrm flipH="1">
                <a:off x="11155214" y="4568691"/>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6" name="Oval 195">
                <a:extLst>
                  <a:ext uri="{FF2B5EF4-FFF2-40B4-BE49-F238E27FC236}">
                    <a16:creationId xmlns:a16="http://schemas.microsoft.com/office/drawing/2014/main" id="{D3F13CB6-B5D2-4F7B-94F9-872B9842383F}"/>
                  </a:ext>
                </a:extLst>
              </p:cNvPr>
              <p:cNvSpPr/>
              <p:nvPr/>
            </p:nvSpPr>
            <p:spPr>
              <a:xfrm flipH="1">
                <a:off x="10656333" y="4532227"/>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7" name="Oval 196">
                <a:extLst>
                  <a:ext uri="{FF2B5EF4-FFF2-40B4-BE49-F238E27FC236}">
                    <a16:creationId xmlns:a16="http://schemas.microsoft.com/office/drawing/2014/main" id="{A7F2B380-1E00-4388-8513-474DDE8A6561}"/>
                  </a:ext>
                </a:extLst>
              </p:cNvPr>
              <p:cNvSpPr/>
              <p:nvPr/>
            </p:nvSpPr>
            <p:spPr>
              <a:xfrm flipH="1">
                <a:off x="10227408" y="4630410"/>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8" name="Oval 197">
                <a:extLst>
                  <a:ext uri="{FF2B5EF4-FFF2-40B4-BE49-F238E27FC236}">
                    <a16:creationId xmlns:a16="http://schemas.microsoft.com/office/drawing/2014/main" id="{1D3E748C-01AB-490E-B9C9-BB102B24F0FC}"/>
                  </a:ext>
                </a:extLst>
              </p:cNvPr>
              <p:cNvSpPr/>
              <p:nvPr/>
            </p:nvSpPr>
            <p:spPr>
              <a:xfrm flipH="1">
                <a:off x="9634684" y="4523334"/>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9" name="Oval 198">
                <a:extLst>
                  <a:ext uri="{FF2B5EF4-FFF2-40B4-BE49-F238E27FC236}">
                    <a16:creationId xmlns:a16="http://schemas.microsoft.com/office/drawing/2014/main" id="{1B51F40F-CEC5-4A05-A360-217BB45D0D91}"/>
                  </a:ext>
                </a:extLst>
              </p:cNvPr>
              <p:cNvSpPr/>
              <p:nvPr/>
            </p:nvSpPr>
            <p:spPr>
              <a:xfrm flipH="1">
                <a:off x="9757833" y="4947098"/>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0" name="Rectangle 199">
                <a:extLst>
                  <a:ext uri="{FF2B5EF4-FFF2-40B4-BE49-F238E27FC236}">
                    <a16:creationId xmlns:a16="http://schemas.microsoft.com/office/drawing/2014/main" id="{25098642-3B0F-4EDC-A1A8-7737D1713CC5}"/>
                  </a:ext>
                </a:extLst>
              </p:cNvPr>
              <p:cNvSpPr/>
              <p:nvPr/>
            </p:nvSpPr>
            <p:spPr>
              <a:xfrm flipH="1">
                <a:off x="8007712" y="5033235"/>
                <a:ext cx="4159392" cy="717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1" name="Oval 200">
                <a:extLst>
                  <a:ext uri="{FF2B5EF4-FFF2-40B4-BE49-F238E27FC236}">
                    <a16:creationId xmlns:a16="http://schemas.microsoft.com/office/drawing/2014/main" id="{3A85FF94-3744-4A29-A4CA-6D382B92317A}"/>
                  </a:ext>
                </a:extLst>
              </p:cNvPr>
              <p:cNvSpPr/>
              <p:nvPr/>
            </p:nvSpPr>
            <p:spPr>
              <a:xfrm flipH="1">
                <a:off x="11143693" y="4817974"/>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2" name="Oval 201">
                <a:extLst>
                  <a:ext uri="{FF2B5EF4-FFF2-40B4-BE49-F238E27FC236}">
                    <a16:creationId xmlns:a16="http://schemas.microsoft.com/office/drawing/2014/main" id="{58DFB96B-A63D-4EF5-93E0-257D081DD931}"/>
                  </a:ext>
                </a:extLst>
              </p:cNvPr>
              <p:cNvSpPr/>
              <p:nvPr/>
            </p:nvSpPr>
            <p:spPr>
              <a:xfrm flipH="1">
                <a:off x="9332942" y="4727306"/>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03" name="Oval 202">
                <a:extLst>
                  <a:ext uri="{FF2B5EF4-FFF2-40B4-BE49-F238E27FC236}">
                    <a16:creationId xmlns:a16="http://schemas.microsoft.com/office/drawing/2014/main" id="{D0FF8D99-D6DC-41AC-A26B-81C696CD1987}"/>
                  </a:ext>
                </a:extLst>
              </p:cNvPr>
              <p:cNvSpPr/>
              <p:nvPr/>
            </p:nvSpPr>
            <p:spPr>
              <a:xfrm flipH="1">
                <a:off x="8736184" y="4717018"/>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4" name="Oval 203">
                <a:extLst>
                  <a:ext uri="{FF2B5EF4-FFF2-40B4-BE49-F238E27FC236}">
                    <a16:creationId xmlns:a16="http://schemas.microsoft.com/office/drawing/2014/main" id="{92489DC7-7B58-4DF7-A40B-A4001CE6633B}"/>
                  </a:ext>
                </a:extLst>
              </p:cNvPr>
              <p:cNvSpPr/>
              <p:nvPr/>
            </p:nvSpPr>
            <p:spPr>
              <a:xfrm flipH="1">
                <a:off x="8490456" y="4820098"/>
                <a:ext cx="393236" cy="37270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5" name="Oval 204">
                <a:extLst>
                  <a:ext uri="{FF2B5EF4-FFF2-40B4-BE49-F238E27FC236}">
                    <a16:creationId xmlns:a16="http://schemas.microsoft.com/office/drawing/2014/main" id="{09865F64-C042-47AD-8B34-F6F84D0EAC4E}"/>
                  </a:ext>
                </a:extLst>
              </p:cNvPr>
              <p:cNvSpPr/>
              <p:nvPr/>
            </p:nvSpPr>
            <p:spPr>
              <a:xfrm flipH="1">
                <a:off x="8009669" y="4845022"/>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6" name="Oval 205">
                <a:extLst>
                  <a:ext uri="{FF2B5EF4-FFF2-40B4-BE49-F238E27FC236}">
                    <a16:creationId xmlns:a16="http://schemas.microsoft.com/office/drawing/2014/main" id="{7DE43FD9-3E91-43E9-8A6C-56D691CB7401}"/>
                  </a:ext>
                </a:extLst>
              </p:cNvPr>
              <p:cNvSpPr/>
              <p:nvPr/>
            </p:nvSpPr>
            <p:spPr>
              <a:xfrm flipH="1">
                <a:off x="8104585" y="4483310"/>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7" name="Oval 206">
                <a:extLst>
                  <a:ext uri="{FF2B5EF4-FFF2-40B4-BE49-F238E27FC236}">
                    <a16:creationId xmlns:a16="http://schemas.microsoft.com/office/drawing/2014/main" id="{63BBE7FD-FC7F-46F1-A172-4B24D669FF3A}"/>
                  </a:ext>
                </a:extLst>
              </p:cNvPr>
              <p:cNvSpPr/>
              <p:nvPr/>
            </p:nvSpPr>
            <p:spPr>
              <a:xfrm flipH="1">
                <a:off x="8005970" y="4772493"/>
                <a:ext cx="456127" cy="432311"/>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grpSp>
        <p:nvGrpSpPr>
          <p:cNvPr id="7" name="Group 6">
            <a:extLst>
              <a:ext uri="{FF2B5EF4-FFF2-40B4-BE49-F238E27FC236}">
                <a16:creationId xmlns:a16="http://schemas.microsoft.com/office/drawing/2014/main" id="{4C12742B-BBD2-4AE4-A02A-C2BC5C14061D}"/>
              </a:ext>
            </a:extLst>
          </p:cNvPr>
          <p:cNvGrpSpPr/>
          <p:nvPr/>
        </p:nvGrpSpPr>
        <p:grpSpPr>
          <a:xfrm>
            <a:off x="-3372" y="5771636"/>
            <a:ext cx="12195372" cy="1095420"/>
            <a:chOff x="-3372" y="5771636"/>
            <a:chExt cx="12195372" cy="1095420"/>
          </a:xfrm>
        </p:grpSpPr>
        <p:grpSp>
          <p:nvGrpSpPr>
            <p:cNvPr id="160" name="Group 159">
              <a:extLst>
                <a:ext uri="{FF2B5EF4-FFF2-40B4-BE49-F238E27FC236}">
                  <a16:creationId xmlns:a16="http://schemas.microsoft.com/office/drawing/2014/main" id="{703A3C69-2C76-4494-A75D-FB69B98724BA}"/>
                </a:ext>
              </a:extLst>
            </p:cNvPr>
            <p:cNvGrpSpPr/>
            <p:nvPr/>
          </p:nvGrpSpPr>
          <p:grpSpPr>
            <a:xfrm>
              <a:off x="-3372" y="6002404"/>
              <a:ext cx="2653222" cy="855594"/>
              <a:chOff x="5208276" y="5677120"/>
              <a:chExt cx="3880949" cy="1251508"/>
            </a:xfrm>
            <a:solidFill>
              <a:schemeClr val="bg1"/>
            </a:solidFill>
          </p:grpSpPr>
          <p:sp>
            <p:nvSpPr>
              <p:cNvPr id="167" name="Oval 166">
                <a:extLst>
                  <a:ext uri="{FF2B5EF4-FFF2-40B4-BE49-F238E27FC236}">
                    <a16:creationId xmlns:a16="http://schemas.microsoft.com/office/drawing/2014/main" id="{AB0A4FF9-FAC4-43C1-9501-C1C343AEBFD2}"/>
                  </a:ext>
                </a:extLst>
              </p:cNvPr>
              <p:cNvSpPr/>
              <p:nvPr/>
            </p:nvSpPr>
            <p:spPr>
              <a:xfrm>
                <a:off x="6973598" y="590364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8" name="Oval 167">
                <a:extLst>
                  <a:ext uri="{FF2B5EF4-FFF2-40B4-BE49-F238E27FC236}">
                    <a16:creationId xmlns:a16="http://schemas.microsoft.com/office/drawing/2014/main" id="{F978CF49-1E5A-451C-8BC3-FEF1604F1A4A}"/>
                  </a:ext>
                </a:extLst>
              </p:cNvPr>
              <p:cNvSpPr/>
              <p:nvPr/>
            </p:nvSpPr>
            <p:spPr>
              <a:xfrm>
                <a:off x="6737750" y="61768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9" name="Oval 168">
                <a:extLst>
                  <a:ext uri="{FF2B5EF4-FFF2-40B4-BE49-F238E27FC236}">
                    <a16:creationId xmlns:a16="http://schemas.microsoft.com/office/drawing/2014/main" id="{988C7211-316A-40F8-A150-78C907B8B58B}"/>
                  </a:ext>
                </a:extLst>
              </p:cNvPr>
              <p:cNvSpPr/>
              <p:nvPr/>
            </p:nvSpPr>
            <p:spPr>
              <a:xfrm>
                <a:off x="7621548" y="5936018"/>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0" name="Oval 169">
                <a:extLst>
                  <a:ext uri="{FF2B5EF4-FFF2-40B4-BE49-F238E27FC236}">
                    <a16:creationId xmlns:a16="http://schemas.microsoft.com/office/drawing/2014/main" id="{E5386B6D-D3D2-44EB-9CC3-E1E7AB5F7D6E}"/>
                  </a:ext>
                </a:extLst>
              </p:cNvPr>
              <p:cNvSpPr/>
              <p:nvPr/>
            </p:nvSpPr>
            <p:spPr>
              <a:xfrm>
                <a:off x="8012007" y="5783050"/>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1" name="Oval 170">
                <a:extLst>
                  <a:ext uri="{FF2B5EF4-FFF2-40B4-BE49-F238E27FC236}">
                    <a16:creationId xmlns:a16="http://schemas.microsoft.com/office/drawing/2014/main" id="{583270BD-5E42-4C94-9147-D7CAD0AB15DF}"/>
                  </a:ext>
                </a:extLst>
              </p:cNvPr>
              <p:cNvSpPr/>
              <p:nvPr/>
            </p:nvSpPr>
            <p:spPr>
              <a:xfrm>
                <a:off x="6212527" y="61696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2" name="Oval 171">
                <a:extLst>
                  <a:ext uri="{FF2B5EF4-FFF2-40B4-BE49-F238E27FC236}">
                    <a16:creationId xmlns:a16="http://schemas.microsoft.com/office/drawing/2014/main" id="{ECEE333A-4B64-4261-9A1A-1E3FA5F1D397}"/>
                  </a:ext>
                </a:extLst>
              </p:cNvPr>
              <p:cNvSpPr/>
              <p:nvPr/>
            </p:nvSpPr>
            <p:spPr>
              <a:xfrm>
                <a:off x="5827426" y="5940423"/>
                <a:ext cx="988205" cy="98820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3" name="Oval 172">
                <a:extLst>
                  <a:ext uri="{FF2B5EF4-FFF2-40B4-BE49-F238E27FC236}">
                    <a16:creationId xmlns:a16="http://schemas.microsoft.com/office/drawing/2014/main" id="{C36573F1-37E8-4B72-AA4C-31D8F470D837}"/>
                  </a:ext>
                </a:extLst>
              </p:cNvPr>
              <p:cNvSpPr/>
              <p:nvPr/>
            </p:nvSpPr>
            <p:spPr>
              <a:xfrm>
                <a:off x="8028027" y="5677120"/>
                <a:ext cx="995012" cy="995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4" name="Oval 173">
                <a:extLst>
                  <a:ext uri="{FF2B5EF4-FFF2-40B4-BE49-F238E27FC236}">
                    <a16:creationId xmlns:a16="http://schemas.microsoft.com/office/drawing/2014/main" id="{86D353E0-00C5-4957-A3B2-24546EA54BAD}"/>
                  </a:ext>
                </a:extLst>
              </p:cNvPr>
              <p:cNvSpPr/>
              <p:nvPr/>
            </p:nvSpPr>
            <p:spPr>
              <a:xfrm>
                <a:off x="8369145" y="6182816"/>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5" name="Rectangle 174">
                <a:extLst>
                  <a:ext uri="{FF2B5EF4-FFF2-40B4-BE49-F238E27FC236}">
                    <a16:creationId xmlns:a16="http://schemas.microsoft.com/office/drawing/2014/main" id="{5F016A67-34C1-4386-9C9D-1055243B08AA}"/>
                  </a:ext>
                </a:extLst>
              </p:cNvPr>
              <p:cNvSpPr/>
              <p:nvPr/>
            </p:nvSpPr>
            <p:spPr>
              <a:xfrm>
                <a:off x="5208276" y="6761949"/>
                <a:ext cx="3880949" cy="166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6" name="Oval 175">
                <a:extLst>
                  <a:ext uri="{FF2B5EF4-FFF2-40B4-BE49-F238E27FC236}">
                    <a16:creationId xmlns:a16="http://schemas.microsoft.com/office/drawing/2014/main" id="{0252C833-C678-45CA-A199-7F35716EE1E6}"/>
                  </a:ext>
                </a:extLst>
              </p:cNvPr>
              <p:cNvSpPr/>
              <p:nvPr/>
            </p:nvSpPr>
            <p:spPr>
              <a:xfrm>
                <a:off x="7281640" y="617682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7" name="Oval 176">
                <a:extLst>
                  <a:ext uri="{FF2B5EF4-FFF2-40B4-BE49-F238E27FC236}">
                    <a16:creationId xmlns:a16="http://schemas.microsoft.com/office/drawing/2014/main" id="{4EC45244-B879-41AA-8FFE-075FAE0D099F}"/>
                  </a:ext>
                </a:extLst>
              </p:cNvPr>
              <p:cNvSpPr/>
              <p:nvPr/>
            </p:nvSpPr>
            <p:spPr>
              <a:xfrm>
                <a:off x="5427788" y="607574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8" name="Oval 177">
                <a:extLst>
                  <a:ext uri="{FF2B5EF4-FFF2-40B4-BE49-F238E27FC236}">
                    <a16:creationId xmlns:a16="http://schemas.microsoft.com/office/drawing/2014/main" id="{C9955BB6-A182-42D7-8994-85C18BBD588E}"/>
                  </a:ext>
                </a:extLst>
              </p:cNvPr>
              <p:cNvSpPr/>
              <p:nvPr/>
            </p:nvSpPr>
            <p:spPr>
              <a:xfrm>
                <a:off x="5213208" y="6320028"/>
                <a:ext cx="595719" cy="59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9" name="Oval 178">
                <a:extLst>
                  <a:ext uri="{FF2B5EF4-FFF2-40B4-BE49-F238E27FC236}">
                    <a16:creationId xmlns:a16="http://schemas.microsoft.com/office/drawing/2014/main" id="{4957CEC7-D042-4C70-B305-ADD45B712C84}"/>
                  </a:ext>
                </a:extLst>
              </p:cNvPr>
              <p:cNvSpPr/>
              <p:nvPr/>
            </p:nvSpPr>
            <p:spPr>
              <a:xfrm>
                <a:off x="7799510" y="6182681"/>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208" name="Group 207">
              <a:extLst>
                <a:ext uri="{FF2B5EF4-FFF2-40B4-BE49-F238E27FC236}">
                  <a16:creationId xmlns:a16="http://schemas.microsoft.com/office/drawing/2014/main" id="{85263D1D-5206-45BF-A1B3-E3D126751B1E}"/>
                </a:ext>
              </a:extLst>
            </p:cNvPr>
            <p:cNvGrpSpPr/>
            <p:nvPr/>
          </p:nvGrpSpPr>
          <p:grpSpPr>
            <a:xfrm>
              <a:off x="2503359" y="5771636"/>
              <a:ext cx="3430784" cy="1086364"/>
              <a:chOff x="5096347" y="5677120"/>
              <a:chExt cx="3992878" cy="1264356"/>
            </a:xfrm>
            <a:solidFill>
              <a:schemeClr val="bg1"/>
            </a:solidFill>
          </p:grpSpPr>
          <p:sp>
            <p:nvSpPr>
              <p:cNvPr id="209" name="Oval 208">
                <a:extLst>
                  <a:ext uri="{FF2B5EF4-FFF2-40B4-BE49-F238E27FC236}">
                    <a16:creationId xmlns:a16="http://schemas.microsoft.com/office/drawing/2014/main" id="{18DFA296-156D-4009-9788-2546166426B9}"/>
                  </a:ext>
                </a:extLst>
              </p:cNvPr>
              <p:cNvSpPr/>
              <p:nvPr/>
            </p:nvSpPr>
            <p:spPr>
              <a:xfrm>
                <a:off x="6973598" y="590364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0" name="Oval 209">
                <a:extLst>
                  <a:ext uri="{FF2B5EF4-FFF2-40B4-BE49-F238E27FC236}">
                    <a16:creationId xmlns:a16="http://schemas.microsoft.com/office/drawing/2014/main" id="{EBA87D00-E5AE-499A-8A49-48AFDF3E0DD7}"/>
                  </a:ext>
                </a:extLst>
              </p:cNvPr>
              <p:cNvSpPr/>
              <p:nvPr/>
            </p:nvSpPr>
            <p:spPr>
              <a:xfrm>
                <a:off x="6737750" y="61768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1" name="Oval 210">
                <a:extLst>
                  <a:ext uri="{FF2B5EF4-FFF2-40B4-BE49-F238E27FC236}">
                    <a16:creationId xmlns:a16="http://schemas.microsoft.com/office/drawing/2014/main" id="{E581E2D3-A2F4-46C1-9CE1-4D3350119764}"/>
                  </a:ext>
                </a:extLst>
              </p:cNvPr>
              <p:cNvSpPr/>
              <p:nvPr/>
            </p:nvSpPr>
            <p:spPr>
              <a:xfrm>
                <a:off x="7621548" y="5936018"/>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2" name="Oval 211">
                <a:extLst>
                  <a:ext uri="{FF2B5EF4-FFF2-40B4-BE49-F238E27FC236}">
                    <a16:creationId xmlns:a16="http://schemas.microsoft.com/office/drawing/2014/main" id="{B145E789-11AE-422F-A756-ED76C76EEA3A}"/>
                  </a:ext>
                </a:extLst>
              </p:cNvPr>
              <p:cNvSpPr/>
              <p:nvPr/>
            </p:nvSpPr>
            <p:spPr>
              <a:xfrm>
                <a:off x="8012007" y="5783050"/>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3" name="Oval 212">
                <a:extLst>
                  <a:ext uri="{FF2B5EF4-FFF2-40B4-BE49-F238E27FC236}">
                    <a16:creationId xmlns:a16="http://schemas.microsoft.com/office/drawing/2014/main" id="{B8B4C9CD-46F0-4869-8B22-1B12FAA56467}"/>
                  </a:ext>
                </a:extLst>
              </p:cNvPr>
              <p:cNvSpPr/>
              <p:nvPr/>
            </p:nvSpPr>
            <p:spPr>
              <a:xfrm>
                <a:off x="6212527" y="61696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4" name="Oval 213">
                <a:extLst>
                  <a:ext uri="{FF2B5EF4-FFF2-40B4-BE49-F238E27FC236}">
                    <a16:creationId xmlns:a16="http://schemas.microsoft.com/office/drawing/2014/main" id="{5C1166E9-C181-4A2A-B0A8-A2AFBF5B9824}"/>
                  </a:ext>
                </a:extLst>
              </p:cNvPr>
              <p:cNvSpPr/>
              <p:nvPr/>
            </p:nvSpPr>
            <p:spPr>
              <a:xfrm>
                <a:off x="5827426" y="5940423"/>
                <a:ext cx="988205" cy="98820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15" name="Oval 214">
                <a:extLst>
                  <a:ext uri="{FF2B5EF4-FFF2-40B4-BE49-F238E27FC236}">
                    <a16:creationId xmlns:a16="http://schemas.microsoft.com/office/drawing/2014/main" id="{8BA83311-26E5-4485-9FE7-4244FE0DA60D}"/>
                  </a:ext>
                </a:extLst>
              </p:cNvPr>
              <p:cNvSpPr/>
              <p:nvPr/>
            </p:nvSpPr>
            <p:spPr>
              <a:xfrm>
                <a:off x="8028027" y="5677120"/>
                <a:ext cx="995012" cy="995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16" name="Oval 215">
                <a:extLst>
                  <a:ext uri="{FF2B5EF4-FFF2-40B4-BE49-F238E27FC236}">
                    <a16:creationId xmlns:a16="http://schemas.microsoft.com/office/drawing/2014/main" id="{4768E5B8-5B7C-4A36-9FF6-7406D0BA39A4}"/>
                  </a:ext>
                </a:extLst>
              </p:cNvPr>
              <p:cNvSpPr/>
              <p:nvPr/>
            </p:nvSpPr>
            <p:spPr>
              <a:xfrm>
                <a:off x="8369145" y="6221396"/>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7" name="Rectangle 216">
                <a:extLst>
                  <a:ext uri="{FF2B5EF4-FFF2-40B4-BE49-F238E27FC236}">
                    <a16:creationId xmlns:a16="http://schemas.microsoft.com/office/drawing/2014/main" id="{9ECD3B48-F20E-4171-A173-84BF3B4D009D}"/>
                  </a:ext>
                </a:extLst>
              </p:cNvPr>
              <p:cNvSpPr/>
              <p:nvPr/>
            </p:nvSpPr>
            <p:spPr>
              <a:xfrm>
                <a:off x="5208276" y="6770752"/>
                <a:ext cx="3880949" cy="166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8" name="Oval 217">
                <a:extLst>
                  <a:ext uri="{FF2B5EF4-FFF2-40B4-BE49-F238E27FC236}">
                    <a16:creationId xmlns:a16="http://schemas.microsoft.com/office/drawing/2014/main" id="{CD1C6392-8FAF-49A6-B69D-50B518725986}"/>
                  </a:ext>
                </a:extLst>
              </p:cNvPr>
              <p:cNvSpPr/>
              <p:nvPr/>
            </p:nvSpPr>
            <p:spPr>
              <a:xfrm>
                <a:off x="7281640" y="617682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9" name="Oval 218">
                <a:extLst>
                  <a:ext uri="{FF2B5EF4-FFF2-40B4-BE49-F238E27FC236}">
                    <a16:creationId xmlns:a16="http://schemas.microsoft.com/office/drawing/2014/main" id="{17812A5D-426E-4FC1-BE4D-3E2BAB38703C}"/>
                  </a:ext>
                </a:extLst>
              </p:cNvPr>
              <p:cNvSpPr/>
              <p:nvPr/>
            </p:nvSpPr>
            <p:spPr>
              <a:xfrm>
                <a:off x="5427788" y="607574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20" name="Oval 219">
                <a:extLst>
                  <a:ext uri="{FF2B5EF4-FFF2-40B4-BE49-F238E27FC236}">
                    <a16:creationId xmlns:a16="http://schemas.microsoft.com/office/drawing/2014/main" id="{2E2A221B-DF7D-42A3-A2EF-B24FF15CF151}"/>
                  </a:ext>
                </a:extLst>
              </p:cNvPr>
              <p:cNvSpPr/>
              <p:nvPr/>
            </p:nvSpPr>
            <p:spPr>
              <a:xfrm>
                <a:off x="5096347" y="6288693"/>
                <a:ext cx="595719" cy="59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21" name="Oval 220">
                <a:extLst>
                  <a:ext uri="{FF2B5EF4-FFF2-40B4-BE49-F238E27FC236}">
                    <a16:creationId xmlns:a16="http://schemas.microsoft.com/office/drawing/2014/main" id="{A7207D26-B165-4191-B782-B313E6D89207}"/>
                  </a:ext>
                </a:extLst>
              </p:cNvPr>
              <p:cNvSpPr/>
              <p:nvPr/>
            </p:nvSpPr>
            <p:spPr>
              <a:xfrm>
                <a:off x="7799510" y="6182681"/>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222" name="Group 221">
              <a:extLst>
                <a:ext uri="{FF2B5EF4-FFF2-40B4-BE49-F238E27FC236}">
                  <a16:creationId xmlns:a16="http://schemas.microsoft.com/office/drawing/2014/main" id="{012A7D5B-F4DA-4FC9-B4CA-16A84220B4F3}"/>
                </a:ext>
              </a:extLst>
            </p:cNvPr>
            <p:cNvGrpSpPr/>
            <p:nvPr/>
          </p:nvGrpSpPr>
          <p:grpSpPr>
            <a:xfrm flipH="1">
              <a:off x="5677557" y="5865298"/>
              <a:ext cx="3459076" cy="994002"/>
              <a:chOff x="5176824" y="5783050"/>
              <a:chExt cx="4025805" cy="1156862"/>
            </a:xfrm>
            <a:solidFill>
              <a:schemeClr val="bg1"/>
            </a:solidFill>
          </p:grpSpPr>
          <p:sp>
            <p:nvSpPr>
              <p:cNvPr id="223" name="Oval 222">
                <a:extLst>
                  <a:ext uri="{FF2B5EF4-FFF2-40B4-BE49-F238E27FC236}">
                    <a16:creationId xmlns:a16="http://schemas.microsoft.com/office/drawing/2014/main" id="{CB3F5042-7620-48AA-8AA9-A60CD6C0B1BE}"/>
                  </a:ext>
                </a:extLst>
              </p:cNvPr>
              <p:cNvSpPr/>
              <p:nvPr/>
            </p:nvSpPr>
            <p:spPr>
              <a:xfrm>
                <a:off x="6973598" y="590364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4" name="Oval 223">
                <a:extLst>
                  <a:ext uri="{FF2B5EF4-FFF2-40B4-BE49-F238E27FC236}">
                    <a16:creationId xmlns:a16="http://schemas.microsoft.com/office/drawing/2014/main" id="{3D959D20-A083-4781-949F-FB1D6B99FF73}"/>
                  </a:ext>
                </a:extLst>
              </p:cNvPr>
              <p:cNvSpPr/>
              <p:nvPr/>
            </p:nvSpPr>
            <p:spPr>
              <a:xfrm>
                <a:off x="6737750" y="61768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5" name="Oval 224">
                <a:extLst>
                  <a:ext uri="{FF2B5EF4-FFF2-40B4-BE49-F238E27FC236}">
                    <a16:creationId xmlns:a16="http://schemas.microsoft.com/office/drawing/2014/main" id="{9D6D4CD8-9320-4966-824F-584E128F0E65}"/>
                  </a:ext>
                </a:extLst>
              </p:cNvPr>
              <p:cNvSpPr/>
              <p:nvPr/>
            </p:nvSpPr>
            <p:spPr>
              <a:xfrm>
                <a:off x="7621548" y="5936018"/>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6" name="Oval 225">
                <a:extLst>
                  <a:ext uri="{FF2B5EF4-FFF2-40B4-BE49-F238E27FC236}">
                    <a16:creationId xmlns:a16="http://schemas.microsoft.com/office/drawing/2014/main" id="{5195F3D2-551E-4893-8A58-67C10C93788E}"/>
                  </a:ext>
                </a:extLst>
              </p:cNvPr>
              <p:cNvSpPr/>
              <p:nvPr/>
            </p:nvSpPr>
            <p:spPr>
              <a:xfrm>
                <a:off x="8012007" y="5783050"/>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7" name="Oval 226">
                <a:extLst>
                  <a:ext uri="{FF2B5EF4-FFF2-40B4-BE49-F238E27FC236}">
                    <a16:creationId xmlns:a16="http://schemas.microsoft.com/office/drawing/2014/main" id="{C83E48FF-087F-4B2E-8279-6DF0342F5264}"/>
                  </a:ext>
                </a:extLst>
              </p:cNvPr>
              <p:cNvSpPr/>
              <p:nvPr/>
            </p:nvSpPr>
            <p:spPr>
              <a:xfrm>
                <a:off x="6212527" y="61696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8" name="Oval 227">
                <a:extLst>
                  <a:ext uri="{FF2B5EF4-FFF2-40B4-BE49-F238E27FC236}">
                    <a16:creationId xmlns:a16="http://schemas.microsoft.com/office/drawing/2014/main" id="{DD51383D-208D-4641-8844-76B3C1D852A1}"/>
                  </a:ext>
                </a:extLst>
              </p:cNvPr>
              <p:cNvSpPr/>
              <p:nvPr/>
            </p:nvSpPr>
            <p:spPr>
              <a:xfrm>
                <a:off x="5975384" y="6088379"/>
                <a:ext cx="840247" cy="8402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30" name="Oval 229">
                <a:extLst>
                  <a:ext uri="{FF2B5EF4-FFF2-40B4-BE49-F238E27FC236}">
                    <a16:creationId xmlns:a16="http://schemas.microsoft.com/office/drawing/2014/main" id="{6A6669FB-E736-4C60-8A29-BAA5417CF2DA}"/>
                  </a:ext>
                </a:extLst>
              </p:cNvPr>
              <p:cNvSpPr/>
              <p:nvPr/>
            </p:nvSpPr>
            <p:spPr>
              <a:xfrm>
                <a:off x="8482549" y="6100776"/>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1" name="Rectangle 230">
                <a:extLst>
                  <a:ext uri="{FF2B5EF4-FFF2-40B4-BE49-F238E27FC236}">
                    <a16:creationId xmlns:a16="http://schemas.microsoft.com/office/drawing/2014/main" id="{DB80CD61-B537-4EE2-BC89-94F28C57ACAE}"/>
                  </a:ext>
                </a:extLst>
              </p:cNvPr>
              <p:cNvSpPr/>
              <p:nvPr/>
            </p:nvSpPr>
            <p:spPr>
              <a:xfrm>
                <a:off x="5208276" y="6770752"/>
                <a:ext cx="3880949" cy="166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2" name="Oval 231">
                <a:extLst>
                  <a:ext uri="{FF2B5EF4-FFF2-40B4-BE49-F238E27FC236}">
                    <a16:creationId xmlns:a16="http://schemas.microsoft.com/office/drawing/2014/main" id="{6C0E99CA-9970-48CD-A2C8-6F6D40617667}"/>
                  </a:ext>
                </a:extLst>
              </p:cNvPr>
              <p:cNvSpPr/>
              <p:nvPr/>
            </p:nvSpPr>
            <p:spPr>
              <a:xfrm>
                <a:off x="7281640" y="617682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4" name="Oval 233">
                <a:extLst>
                  <a:ext uri="{FF2B5EF4-FFF2-40B4-BE49-F238E27FC236}">
                    <a16:creationId xmlns:a16="http://schemas.microsoft.com/office/drawing/2014/main" id="{2899C702-B8A3-44C8-8C1A-96C97464AE2D}"/>
                  </a:ext>
                </a:extLst>
              </p:cNvPr>
              <p:cNvSpPr/>
              <p:nvPr/>
            </p:nvSpPr>
            <p:spPr>
              <a:xfrm>
                <a:off x="5176824" y="6066471"/>
                <a:ext cx="849276" cy="8492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35" name="Oval 234">
                <a:extLst>
                  <a:ext uri="{FF2B5EF4-FFF2-40B4-BE49-F238E27FC236}">
                    <a16:creationId xmlns:a16="http://schemas.microsoft.com/office/drawing/2014/main" id="{A7CDC775-77B4-4AD9-ADD0-A0FF9EAEAC4C}"/>
                  </a:ext>
                </a:extLst>
              </p:cNvPr>
              <p:cNvSpPr/>
              <p:nvPr/>
            </p:nvSpPr>
            <p:spPr>
              <a:xfrm>
                <a:off x="7541959" y="6181631"/>
                <a:ext cx="1213393"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6" name="Oval 235">
                <a:extLst>
                  <a:ext uri="{FF2B5EF4-FFF2-40B4-BE49-F238E27FC236}">
                    <a16:creationId xmlns:a16="http://schemas.microsoft.com/office/drawing/2014/main" id="{D5FB79FB-0C39-4C1B-AD25-2160424267C4}"/>
                  </a:ext>
                </a:extLst>
              </p:cNvPr>
              <p:cNvSpPr/>
              <p:nvPr/>
            </p:nvSpPr>
            <p:spPr>
              <a:xfrm>
                <a:off x="5630466" y="621983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237" name="Group 236">
              <a:extLst>
                <a:ext uri="{FF2B5EF4-FFF2-40B4-BE49-F238E27FC236}">
                  <a16:creationId xmlns:a16="http://schemas.microsoft.com/office/drawing/2014/main" id="{EB52E871-9D18-4C7B-B4CD-E81CFC1DBCCB}"/>
                </a:ext>
              </a:extLst>
            </p:cNvPr>
            <p:cNvGrpSpPr/>
            <p:nvPr/>
          </p:nvGrpSpPr>
          <p:grpSpPr>
            <a:xfrm flipH="1">
              <a:off x="8843757" y="5862656"/>
              <a:ext cx="3348243" cy="1004400"/>
              <a:chOff x="5192411" y="5783050"/>
              <a:chExt cx="3896814" cy="1168963"/>
            </a:xfrm>
            <a:solidFill>
              <a:schemeClr val="bg1"/>
            </a:solidFill>
          </p:grpSpPr>
          <p:sp>
            <p:nvSpPr>
              <p:cNvPr id="238" name="Oval 237">
                <a:extLst>
                  <a:ext uri="{FF2B5EF4-FFF2-40B4-BE49-F238E27FC236}">
                    <a16:creationId xmlns:a16="http://schemas.microsoft.com/office/drawing/2014/main" id="{FF5789D8-4786-4DF4-95F6-A90FBEAF85B5}"/>
                  </a:ext>
                </a:extLst>
              </p:cNvPr>
              <p:cNvSpPr/>
              <p:nvPr/>
            </p:nvSpPr>
            <p:spPr>
              <a:xfrm>
                <a:off x="6973598" y="590364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9" name="Oval 238">
                <a:extLst>
                  <a:ext uri="{FF2B5EF4-FFF2-40B4-BE49-F238E27FC236}">
                    <a16:creationId xmlns:a16="http://schemas.microsoft.com/office/drawing/2014/main" id="{F090F829-9315-4CA1-8D6A-2DB7CDF82816}"/>
                  </a:ext>
                </a:extLst>
              </p:cNvPr>
              <p:cNvSpPr/>
              <p:nvPr/>
            </p:nvSpPr>
            <p:spPr>
              <a:xfrm>
                <a:off x="6737750" y="61768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0" name="Oval 239">
                <a:extLst>
                  <a:ext uri="{FF2B5EF4-FFF2-40B4-BE49-F238E27FC236}">
                    <a16:creationId xmlns:a16="http://schemas.microsoft.com/office/drawing/2014/main" id="{D9926DD9-254C-4C69-B6CC-B0D98F5490E7}"/>
                  </a:ext>
                </a:extLst>
              </p:cNvPr>
              <p:cNvSpPr/>
              <p:nvPr/>
            </p:nvSpPr>
            <p:spPr>
              <a:xfrm>
                <a:off x="7621548" y="5936018"/>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1" name="Oval 240">
                <a:extLst>
                  <a:ext uri="{FF2B5EF4-FFF2-40B4-BE49-F238E27FC236}">
                    <a16:creationId xmlns:a16="http://schemas.microsoft.com/office/drawing/2014/main" id="{CFCB6364-1C64-4076-8756-77A8E36FF0DD}"/>
                  </a:ext>
                </a:extLst>
              </p:cNvPr>
              <p:cNvSpPr/>
              <p:nvPr/>
            </p:nvSpPr>
            <p:spPr>
              <a:xfrm>
                <a:off x="8012007" y="5783050"/>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2" name="Oval 241">
                <a:extLst>
                  <a:ext uri="{FF2B5EF4-FFF2-40B4-BE49-F238E27FC236}">
                    <a16:creationId xmlns:a16="http://schemas.microsoft.com/office/drawing/2014/main" id="{7D337828-1D66-42DB-9EC7-00FD2187066C}"/>
                  </a:ext>
                </a:extLst>
              </p:cNvPr>
              <p:cNvSpPr/>
              <p:nvPr/>
            </p:nvSpPr>
            <p:spPr>
              <a:xfrm>
                <a:off x="6212527" y="61696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3" name="Oval 242">
                <a:extLst>
                  <a:ext uri="{FF2B5EF4-FFF2-40B4-BE49-F238E27FC236}">
                    <a16:creationId xmlns:a16="http://schemas.microsoft.com/office/drawing/2014/main" id="{5E093C55-07F0-46C1-8122-1D60D10D8511}"/>
                  </a:ext>
                </a:extLst>
              </p:cNvPr>
              <p:cNvSpPr/>
              <p:nvPr/>
            </p:nvSpPr>
            <p:spPr>
              <a:xfrm>
                <a:off x="5975384" y="6088379"/>
                <a:ext cx="840247" cy="8402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44" name="Oval 243">
                <a:extLst>
                  <a:ext uri="{FF2B5EF4-FFF2-40B4-BE49-F238E27FC236}">
                    <a16:creationId xmlns:a16="http://schemas.microsoft.com/office/drawing/2014/main" id="{797F0166-9ABD-4816-B8B9-03CE4A1CF37E}"/>
                  </a:ext>
                </a:extLst>
              </p:cNvPr>
              <p:cNvSpPr/>
              <p:nvPr/>
            </p:nvSpPr>
            <p:spPr>
              <a:xfrm>
                <a:off x="8369145" y="6221396"/>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5" name="Rectangle 244">
                <a:extLst>
                  <a:ext uri="{FF2B5EF4-FFF2-40B4-BE49-F238E27FC236}">
                    <a16:creationId xmlns:a16="http://schemas.microsoft.com/office/drawing/2014/main" id="{E6C2B19F-F75C-4AE1-8690-1A7AA8BFD395}"/>
                  </a:ext>
                </a:extLst>
              </p:cNvPr>
              <p:cNvSpPr/>
              <p:nvPr/>
            </p:nvSpPr>
            <p:spPr>
              <a:xfrm>
                <a:off x="5192411" y="6613640"/>
                <a:ext cx="3880949" cy="3237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6" name="Oval 245">
                <a:extLst>
                  <a:ext uri="{FF2B5EF4-FFF2-40B4-BE49-F238E27FC236}">
                    <a16:creationId xmlns:a16="http://schemas.microsoft.com/office/drawing/2014/main" id="{90282034-C4CF-443B-9646-1DB95B8C8D74}"/>
                  </a:ext>
                </a:extLst>
              </p:cNvPr>
              <p:cNvSpPr/>
              <p:nvPr/>
            </p:nvSpPr>
            <p:spPr>
              <a:xfrm>
                <a:off x="7281640" y="617682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7" name="Oval 246">
                <a:extLst>
                  <a:ext uri="{FF2B5EF4-FFF2-40B4-BE49-F238E27FC236}">
                    <a16:creationId xmlns:a16="http://schemas.microsoft.com/office/drawing/2014/main" id="{7939ED8E-F096-4B69-9BE6-EC7DFD687634}"/>
                  </a:ext>
                </a:extLst>
              </p:cNvPr>
              <p:cNvSpPr/>
              <p:nvPr/>
            </p:nvSpPr>
            <p:spPr>
              <a:xfrm>
                <a:off x="5192411" y="6044347"/>
                <a:ext cx="907666" cy="9076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48" name="Oval 247">
                <a:extLst>
                  <a:ext uri="{FF2B5EF4-FFF2-40B4-BE49-F238E27FC236}">
                    <a16:creationId xmlns:a16="http://schemas.microsoft.com/office/drawing/2014/main" id="{7F038885-7C8E-4EF9-9221-F5B2ACCC7974}"/>
                  </a:ext>
                </a:extLst>
              </p:cNvPr>
              <p:cNvSpPr/>
              <p:nvPr/>
            </p:nvSpPr>
            <p:spPr>
              <a:xfrm>
                <a:off x="7799510" y="6182681"/>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9" name="Oval 248">
                <a:extLst>
                  <a:ext uri="{FF2B5EF4-FFF2-40B4-BE49-F238E27FC236}">
                    <a16:creationId xmlns:a16="http://schemas.microsoft.com/office/drawing/2014/main" id="{6FE9DDEF-C633-4DC4-BC55-2A8FCB686D69}"/>
                  </a:ext>
                </a:extLst>
              </p:cNvPr>
              <p:cNvSpPr/>
              <p:nvPr/>
            </p:nvSpPr>
            <p:spPr>
              <a:xfrm>
                <a:off x="5630466" y="621983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pic>
        <p:nvPicPr>
          <p:cNvPr id="308" name="Picture 307" descr="Radi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1883" y="319019"/>
            <a:ext cx="13493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 name="TextBox 8"/>
          <p:cNvSpPr txBox="1">
            <a:spLocks noChangeArrowheads="1"/>
          </p:cNvSpPr>
          <p:nvPr/>
        </p:nvSpPr>
        <p:spPr bwMode="auto">
          <a:xfrm>
            <a:off x="5035812" y="6280665"/>
            <a:ext cx="2262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eaLnBrk="1" hangingPunct="1"/>
            <a:r>
              <a:rPr lang="en-US" i="1" dirty="0" err="1">
                <a:latin typeface="Times" pitchFamily="18" charset="0"/>
              </a:rPr>
              <a:t>Bản</a:t>
            </a:r>
            <a:r>
              <a:rPr lang="en-US" i="1" dirty="0">
                <a:latin typeface="Times" pitchFamily="18" charset="0"/>
              </a:rPr>
              <a:t> </a:t>
            </a:r>
            <a:r>
              <a:rPr lang="en-US" i="1" dirty="0" err="1">
                <a:latin typeface="Times" pitchFamily="18" charset="0"/>
              </a:rPr>
              <a:t>quyền</a:t>
            </a:r>
            <a:r>
              <a:rPr lang="en-US" i="1" dirty="0">
                <a:latin typeface="Times" pitchFamily="18" charset="0"/>
              </a:rPr>
              <a:t> </a:t>
            </a:r>
            <a:r>
              <a:rPr lang="en-US" i="1" dirty="0" err="1">
                <a:latin typeface="Times" pitchFamily="18" charset="0"/>
              </a:rPr>
              <a:t>thuộc</a:t>
            </a:r>
            <a:r>
              <a:rPr lang="en-US" i="1" dirty="0">
                <a:latin typeface="Times" pitchFamily="18" charset="0"/>
              </a:rPr>
              <a:t> VOH</a:t>
            </a:r>
          </a:p>
        </p:txBody>
      </p:sp>
      <p:sp>
        <p:nvSpPr>
          <p:cNvPr id="306" name="Round Same Side Corner Rectangle 305"/>
          <p:cNvSpPr/>
          <p:nvPr/>
        </p:nvSpPr>
        <p:spPr>
          <a:xfrm rot="10800000">
            <a:off x="1982755" y="663260"/>
            <a:ext cx="8085090" cy="4936127"/>
          </a:xfrm>
          <a:prstGeom prst="round2SameRect">
            <a:avLst>
              <a:gd name="adj1" fmla="val 14350"/>
              <a:gd name="adj2" fmla="val 0"/>
            </a:avLst>
          </a:prstGeom>
          <a:solidFill>
            <a:schemeClr val="accent4">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Times New Roman" pitchFamily="18" charset="0"/>
              <a:cs typeface="Times New Roman" pitchFamily="18" charset="0"/>
            </a:endParaRPr>
          </a:p>
        </p:txBody>
      </p:sp>
      <p:grpSp>
        <p:nvGrpSpPr>
          <p:cNvPr id="310" name="Group 309"/>
          <p:cNvGrpSpPr/>
          <p:nvPr/>
        </p:nvGrpSpPr>
        <p:grpSpPr>
          <a:xfrm>
            <a:off x="4495884" y="2424974"/>
            <a:ext cx="3168352" cy="144016"/>
            <a:chOff x="899592" y="1359873"/>
            <a:chExt cx="3168352" cy="144016"/>
          </a:xfrm>
        </p:grpSpPr>
        <p:sp>
          <p:nvSpPr>
            <p:cNvPr id="314" name="Rectangle 313"/>
            <p:cNvSpPr/>
            <p:nvPr/>
          </p:nvSpPr>
          <p:spPr>
            <a:xfrm>
              <a:off x="2430865" y="1359873"/>
              <a:ext cx="144016" cy="144016"/>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chemeClr val="accent2">
                    <a:lumMod val="50000"/>
                  </a:schemeClr>
                </a:solidFill>
              </a:endParaRPr>
            </a:p>
          </p:txBody>
        </p:sp>
        <p:sp>
          <p:nvSpPr>
            <p:cNvPr id="315" name="Rectangle 314"/>
            <p:cNvSpPr/>
            <p:nvPr/>
          </p:nvSpPr>
          <p:spPr>
            <a:xfrm rot="2700000">
              <a:off x="2430865" y="1359873"/>
              <a:ext cx="144016" cy="144016"/>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chemeClr val="accent2">
                    <a:lumMod val="50000"/>
                  </a:schemeClr>
                </a:solidFill>
              </a:endParaRPr>
            </a:p>
          </p:txBody>
        </p:sp>
        <p:grpSp>
          <p:nvGrpSpPr>
            <p:cNvPr id="316" name="Group 315"/>
            <p:cNvGrpSpPr/>
            <p:nvPr/>
          </p:nvGrpSpPr>
          <p:grpSpPr>
            <a:xfrm>
              <a:off x="2771800" y="1408806"/>
              <a:ext cx="1296144" cy="46150"/>
              <a:chOff x="2771800" y="1410205"/>
              <a:chExt cx="1296144" cy="46150"/>
            </a:xfrm>
          </p:grpSpPr>
          <p:cxnSp>
            <p:nvCxnSpPr>
              <p:cNvPr id="320" name="Straight Connector 319"/>
              <p:cNvCxnSpPr/>
              <p:nvPr/>
            </p:nvCxnSpPr>
            <p:spPr>
              <a:xfrm>
                <a:off x="2771800" y="1410205"/>
                <a:ext cx="1296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a:off x="2771800" y="1456355"/>
                <a:ext cx="9277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17" name="Group 316"/>
            <p:cNvGrpSpPr/>
            <p:nvPr/>
          </p:nvGrpSpPr>
          <p:grpSpPr>
            <a:xfrm flipH="1">
              <a:off x="899592" y="1408806"/>
              <a:ext cx="1296144" cy="46150"/>
              <a:chOff x="2771800" y="1410205"/>
              <a:chExt cx="1296144" cy="46150"/>
            </a:xfrm>
          </p:grpSpPr>
          <p:cxnSp>
            <p:nvCxnSpPr>
              <p:cNvPr id="318" name="Straight Connector 317"/>
              <p:cNvCxnSpPr/>
              <p:nvPr/>
            </p:nvCxnSpPr>
            <p:spPr>
              <a:xfrm>
                <a:off x="2771800" y="1410205"/>
                <a:ext cx="1296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a:off x="2771800" y="1456355"/>
                <a:ext cx="9277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11" name="Rectangle 310"/>
          <p:cNvSpPr/>
          <p:nvPr/>
        </p:nvSpPr>
        <p:spPr>
          <a:xfrm>
            <a:off x="2311450" y="5241134"/>
            <a:ext cx="7632847" cy="276999"/>
          </a:xfrm>
          <a:prstGeom prst="rect">
            <a:avLst/>
          </a:prstGeom>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sz="1200" i="1" dirty="0">
                <a:latin typeface="Times New Roman" panose="02020603050405020304" pitchFamily="18" charset="0"/>
                <a:cs typeface="Times New Roman" panose="02020603050405020304" pitchFamily="18" charset="0"/>
              </a:rPr>
              <a:t>Chi </a:t>
            </a:r>
            <a:r>
              <a:rPr lang="en-US" sz="1200" i="1" dirty="0" err="1">
                <a:latin typeface="Times New Roman" panose="02020603050405020304" pitchFamily="18" charset="0"/>
                <a:cs typeface="Times New Roman" panose="02020603050405020304" pitchFamily="18" charset="0"/>
              </a:rPr>
              <a:t>phí</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đã</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bao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gồm</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thuế</a:t>
            </a:r>
            <a:r>
              <a:rPr lang="en-US" sz="1200" i="1" dirty="0">
                <a:latin typeface="Times New Roman" panose="02020603050405020304" pitchFamily="18" charset="0"/>
                <a:cs typeface="Times New Roman" panose="02020603050405020304" pitchFamily="18" charset="0"/>
              </a:rPr>
              <a:t> GTGT </a:t>
            </a:r>
            <a:r>
              <a:rPr lang="en-US" sz="1200" i="1" dirty="0" err="1">
                <a:latin typeface="Times New Roman" panose="02020603050405020304" pitchFamily="18" charset="0"/>
                <a:cs typeface="Times New Roman" panose="02020603050405020304" pitchFamily="18" charset="0"/>
              </a:rPr>
              <a:t>tính</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trực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tiếp</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trên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doanh</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thu</a:t>
            </a:r>
            <a:r>
              <a:rPr lang="en-US" sz="1200" i="1" dirty="0">
                <a:latin typeface="Times New Roman" panose="02020603050405020304" pitchFamily="18" charset="0"/>
                <a:cs typeface="Times New Roman" panose="02020603050405020304" pitchFamily="18" charset="0"/>
              </a:rPr>
              <a:t> – </a:t>
            </a:r>
            <a:r>
              <a:rPr lang="en-US" sz="1200" i="1" dirty="0" err="1">
                <a:latin typeface="Times New Roman" panose="02020603050405020304" pitchFamily="18" charset="0"/>
                <a:cs typeface="Times New Roman" panose="02020603050405020304" pitchFamily="18" charset="0"/>
              </a:rPr>
              <a:t>không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bao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gồm</a:t>
            </a:r>
            <a:r>
              <a:rPr lang="en-US" sz="1200" i="1" dirty="0">
                <a:latin typeface="Times New Roman" panose="02020603050405020304" pitchFamily="18" charset="0"/>
                <a:cs typeface="Times New Roman" panose="02020603050405020304" pitchFamily="18" charset="0"/>
              </a:rPr>
              <a:t> </a:t>
            </a:r>
            <a:r>
              <a:rPr lang="en-US" sz="1200" i="1" dirty="0" smtClean="0">
                <a:latin typeface="Times New Roman" panose="02020603050405020304" pitchFamily="18" charset="0"/>
                <a:cs typeface="Times New Roman" panose="02020603050405020304" pitchFamily="18" charset="0"/>
              </a:rPr>
              <a:t> chi </a:t>
            </a:r>
            <a:r>
              <a:rPr lang="en-US" sz="1200" i="1" dirty="0" err="1">
                <a:latin typeface="Times New Roman" panose="02020603050405020304" pitchFamily="18" charset="0"/>
                <a:cs typeface="Times New Roman" panose="02020603050405020304" pitchFamily="18" charset="0"/>
              </a:rPr>
              <a:t>phí</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chuyên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gia</a:t>
            </a:r>
            <a:endParaRPr lang="en-US" sz="1200" i="1" dirty="0">
              <a:latin typeface="Times New Roman" panose="02020603050405020304" pitchFamily="18" charset="0"/>
              <a:cs typeface="Times New Roman" panose="02020603050405020304" pitchFamily="18" charset="0"/>
            </a:endParaRPr>
          </a:p>
        </p:txBody>
      </p:sp>
      <p:sp>
        <p:nvSpPr>
          <p:cNvPr id="312" name="TextBox 7"/>
          <p:cNvSpPr txBox="1"/>
          <p:nvPr/>
        </p:nvSpPr>
        <p:spPr>
          <a:xfrm>
            <a:off x="2839700" y="862959"/>
            <a:ext cx="6480720" cy="646331"/>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sz="3600" b="1" dirty="0" smtClean="0">
                <a:solidFill>
                  <a:schemeClr val="accent2">
                    <a:lumMod val="50000"/>
                  </a:schemeClr>
                </a:solidFill>
                <a:latin typeface="Times New Roman" pitchFamily="18" charset="0"/>
                <a:cs typeface="Times New Roman" pitchFamily="18" charset="0"/>
              </a:rPr>
              <a:t>CHI PHÍ TÀI TRỢ </a:t>
            </a:r>
            <a:endParaRPr lang="en-US" sz="3600" b="1" dirty="0">
              <a:solidFill>
                <a:schemeClr val="accent2">
                  <a:lumMod val="50000"/>
                </a:schemeClr>
              </a:solidFill>
              <a:latin typeface="Times New Roman" pitchFamily="18" charset="0"/>
              <a:cs typeface="Times New Roman" pitchFamily="18" charset="0"/>
            </a:endParaRPr>
          </a:p>
        </p:txBody>
      </p:sp>
      <p:sp>
        <p:nvSpPr>
          <p:cNvPr id="313" name="TextBox 10"/>
          <p:cNvSpPr txBox="1"/>
          <p:nvPr/>
        </p:nvSpPr>
        <p:spPr>
          <a:xfrm>
            <a:off x="3312773" y="1526959"/>
            <a:ext cx="5544616" cy="738664"/>
          </a:xfrm>
          <a:prstGeom prst="rect">
            <a:avLst/>
          </a:prstGeom>
          <a:solidFill>
            <a:schemeClr val="accent1">
              <a:lumMod val="50000"/>
            </a:schemeClr>
          </a:solid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sz="4200" b="1" dirty="0" smtClean="0">
                <a:solidFill>
                  <a:schemeClr val="bg1"/>
                </a:solidFill>
                <a:latin typeface="Times New Roman" pitchFamily="18" charset="0"/>
                <a:cs typeface="Times New Roman" pitchFamily="18" charset="0"/>
              </a:rPr>
              <a:t>43,000,000đ/</a:t>
            </a:r>
            <a:r>
              <a:rPr lang="en-US" sz="4200" b="1" dirty="0" err="1" smtClean="0">
                <a:solidFill>
                  <a:schemeClr val="bg1"/>
                </a:solidFill>
                <a:latin typeface="Times New Roman" pitchFamily="18" charset="0"/>
                <a:cs typeface="Times New Roman" pitchFamily="18" charset="0"/>
              </a:rPr>
              <a:t>tháng</a:t>
            </a:r>
            <a:endParaRPr lang="en-US" sz="4200" b="1" dirty="0">
              <a:solidFill>
                <a:schemeClr val="bg1"/>
              </a:solidFill>
              <a:latin typeface="Times New Roman" pitchFamily="18" charset="0"/>
              <a:cs typeface="Times New Roman" pitchFamily="18" charset="0"/>
            </a:endParaRPr>
          </a:p>
        </p:txBody>
      </p:sp>
      <p:sp>
        <p:nvSpPr>
          <p:cNvPr id="3" name="TextBox 2"/>
          <p:cNvSpPr txBox="1"/>
          <p:nvPr/>
        </p:nvSpPr>
        <p:spPr>
          <a:xfrm>
            <a:off x="2545191" y="2633734"/>
            <a:ext cx="7221957" cy="2139047"/>
          </a:xfrm>
          <a:prstGeom prst="rect">
            <a:avLst/>
          </a:prstGeom>
          <a:noFill/>
        </p:spPr>
        <p:txBody>
          <a:bodyPr wrap="square" rtlCol="0">
            <a:spAutoFit/>
          </a:bodyPr>
          <a:lstStyle/>
          <a:p>
            <a:pPr marL="285750" indent="-285750">
              <a:buFont typeface="Arial" pitchFamily="34" charset="0"/>
              <a:buChar char="•"/>
            </a:pPr>
            <a:r>
              <a:rPr lang="en-US" sz="1900" b="1" dirty="0" smtClean="0">
                <a:solidFill>
                  <a:srgbClr val="FF0000"/>
                </a:solidFill>
                <a:latin typeface="Times" pitchFamily="18" charset="0"/>
                <a:cs typeface="Times" pitchFamily="18" charset="0"/>
              </a:rPr>
              <a:t>4</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số</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phát</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sóng</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trên</a:t>
            </a:r>
            <a:r>
              <a:rPr lang="en-US" sz="1900" b="1" dirty="0" smtClean="0">
                <a:latin typeface="Times" pitchFamily="18" charset="0"/>
                <a:cs typeface="Times" pitchFamily="18" charset="0"/>
              </a:rPr>
              <a:t> radio (</a:t>
            </a:r>
            <a:r>
              <a:rPr lang="en-US" sz="1900" b="1" dirty="0" err="1" smtClean="0">
                <a:latin typeface="Times" pitchFamily="18" charset="0"/>
                <a:cs typeface="Times" pitchFamily="18" charset="0"/>
              </a:rPr>
              <a:t>thời</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lượng</a:t>
            </a:r>
            <a:r>
              <a:rPr lang="en-US" sz="1900" b="1" dirty="0" smtClean="0">
                <a:latin typeface="Times" pitchFamily="18" charset="0"/>
                <a:cs typeface="Times" pitchFamily="18" charset="0"/>
              </a:rPr>
              <a:t> 30 </a:t>
            </a:r>
            <a:r>
              <a:rPr lang="en-US" sz="1900" b="1" dirty="0" err="1" smtClean="0">
                <a:latin typeface="Times" pitchFamily="18" charset="0"/>
                <a:cs typeface="Times" pitchFamily="18" charset="0"/>
              </a:rPr>
              <a:t>phút</a:t>
            </a:r>
            <a:r>
              <a:rPr lang="en-US" sz="1900" b="1" dirty="0" smtClean="0">
                <a:latin typeface="Times" pitchFamily="18" charset="0"/>
                <a:cs typeface="Times" pitchFamily="18" charset="0"/>
              </a:rPr>
              <a:t>/</a:t>
            </a:r>
            <a:r>
              <a:rPr lang="en-US" sz="1900" b="1" dirty="0" err="1" smtClean="0">
                <a:latin typeface="Times" pitchFamily="18" charset="0"/>
                <a:cs typeface="Times" pitchFamily="18" charset="0"/>
              </a:rPr>
              <a:t>số</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không</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phát</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lại</a:t>
            </a:r>
            <a:r>
              <a:rPr lang="en-US" sz="1900" b="1" dirty="0" smtClean="0">
                <a:latin typeface="Times" pitchFamily="18" charset="0"/>
                <a:cs typeface="Times" pitchFamily="18" charset="0"/>
              </a:rPr>
              <a:t>)</a:t>
            </a:r>
          </a:p>
          <a:p>
            <a:pPr marL="285750" indent="-285750">
              <a:buFont typeface="Arial" pitchFamily="34" charset="0"/>
              <a:buChar char="•"/>
            </a:pPr>
            <a:r>
              <a:rPr lang="en-US" sz="1900" b="1" dirty="0">
                <a:solidFill>
                  <a:srgbClr val="FF0000"/>
                </a:solidFill>
                <a:latin typeface="Times" pitchFamily="18" charset="0"/>
                <a:cs typeface="Times" pitchFamily="18" charset="0"/>
              </a:rPr>
              <a:t>4 </a:t>
            </a:r>
            <a:r>
              <a:rPr lang="en-US" sz="1900" b="1" dirty="0">
                <a:latin typeface="Times" pitchFamily="18" charset="0"/>
                <a:cs typeface="Times" pitchFamily="18" charset="0"/>
              </a:rPr>
              <a:t>Livestream </a:t>
            </a:r>
            <a:r>
              <a:rPr lang="en-US" sz="1900" b="1" dirty="0" err="1">
                <a:latin typeface="Times" pitchFamily="18" charset="0"/>
                <a:cs typeface="Times" pitchFamily="18" charset="0"/>
              </a:rPr>
              <a:t>theo</a:t>
            </a:r>
            <a:r>
              <a:rPr lang="en-US" sz="1900" b="1" dirty="0">
                <a:latin typeface="Times" pitchFamily="18" charset="0"/>
                <a:cs typeface="Times" pitchFamily="18" charset="0"/>
              </a:rPr>
              <a:t> </a:t>
            </a:r>
            <a:r>
              <a:rPr lang="en-US" sz="1900" b="1" dirty="0" err="1">
                <a:latin typeface="Times" pitchFamily="18" charset="0"/>
                <a:cs typeface="Times" pitchFamily="18" charset="0"/>
              </a:rPr>
              <a:t>mỗi</a:t>
            </a:r>
            <a:r>
              <a:rPr lang="en-US" sz="1900" b="1" dirty="0">
                <a:latin typeface="Times" pitchFamily="18" charset="0"/>
                <a:cs typeface="Times" pitchFamily="18" charset="0"/>
              </a:rPr>
              <a:t> </a:t>
            </a:r>
            <a:r>
              <a:rPr lang="en-US" sz="1900" b="1" dirty="0" err="1">
                <a:latin typeface="Times" pitchFamily="18" charset="0"/>
                <a:cs typeface="Times" pitchFamily="18" charset="0"/>
              </a:rPr>
              <a:t>chương</a:t>
            </a:r>
            <a:r>
              <a:rPr lang="en-US" sz="1900" b="1" dirty="0">
                <a:latin typeface="Times" pitchFamily="18" charset="0"/>
                <a:cs typeface="Times" pitchFamily="18" charset="0"/>
              </a:rPr>
              <a:t> </a:t>
            </a:r>
            <a:r>
              <a:rPr lang="en-US" sz="1900" b="1" dirty="0" err="1">
                <a:latin typeface="Times" pitchFamily="18" charset="0"/>
                <a:cs typeface="Times" pitchFamily="18" charset="0"/>
              </a:rPr>
              <a:t>trình</a:t>
            </a:r>
            <a:r>
              <a:rPr lang="en-US" sz="1900" b="1" dirty="0">
                <a:latin typeface="Times" pitchFamily="18" charset="0"/>
                <a:cs typeface="Times" pitchFamily="18" charset="0"/>
              </a:rPr>
              <a:t> </a:t>
            </a:r>
            <a:r>
              <a:rPr lang="en-US" sz="1900" b="1" dirty="0" err="1">
                <a:latin typeface="Times" pitchFamily="18" charset="0"/>
                <a:cs typeface="Times" pitchFamily="18" charset="0"/>
              </a:rPr>
              <a:t>phát</a:t>
            </a:r>
            <a:r>
              <a:rPr lang="en-US" sz="1900" b="1" dirty="0">
                <a:latin typeface="Times" pitchFamily="18" charset="0"/>
                <a:cs typeface="Times" pitchFamily="18" charset="0"/>
              </a:rPr>
              <a:t> </a:t>
            </a:r>
            <a:r>
              <a:rPr lang="en-US" sz="1900" b="1" dirty="0" err="1" smtClean="0">
                <a:latin typeface="Times" pitchFamily="18" charset="0"/>
                <a:cs typeface="Times" pitchFamily="18" charset="0"/>
              </a:rPr>
              <a:t>sóng</a:t>
            </a:r>
            <a:endParaRPr lang="en-US" sz="1900" b="1" dirty="0">
              <a:latin typeface="Times" pitchFamily="18" charset="0"/>
              <a:cs typeface="Times" pitchFamily="18" charset="0"/>
            </a:endParaRPr>
          </a:p>
          <a:p>
            <a:pPr marL="285750" indent="-285750">
              <a:buFont typeface="Arial" pitchFamily="34" charset="0"/>
              <a:buChar char="•"/>
            </a:pPr>
            <a:r>
              <a:rPr lang="en-US" sz="1900" b="1" dirty="0" smtClean="0">
                <a:solidFill>
                  <a:srgbClr val="FF0000"/>
                </a:solidFill>
                <a:latin typeface="Times" pitchFamily="18" charset="0"/>
                <a:cs typeface="Times" pitchFamily="18" charset="0"/>
              </a:rPr>
              <a:t>12</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bài</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thông</a:t>
            </a:r>
            <a:r>
              <a:rPr lang="en-US" sz="1900" b="1" dirty="0" smtClean="0">
                <a:latin typeface="Times" pitchFamily="18" charset="0"/>
                <a:cs typeface="Times" pitchFamily="18" charset="0"/>
              </a:rPr>
              <a:t> tin </a:t>
            </a:r>
            <a:r>
              <a:rPr lang="en-US" sz="1900" b="1" dirty="0" err="1" smtClean="0">
                <a:latin typeface="Times" pitchFamily="18" charset="0"/>
                <a:cs typeface="Times" pitchFamily="18" charset="0"/>
              </a:rPr>
              <a:t>chung</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về</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sức</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khỏe</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cộng</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đồng</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trên</a:t>
            </a:r>
            <a:r>
              <a:rPr lang="en-US" sz="1900" b="1" dirty="0" smtClean="0">
                <a:latin typeface="Times" pitchFamily="18" charset="0"/>
                <a:cs typeface="Times" pitchFamily="18" charset="0"/>
              </a:rPr>
              <a:t> web voh.com.vn </a:t>
            </a:r>
          </a:p>
          <a:p>
            <a:pPr marL="285750" indent="-285750">
              <a:buFont typeface="Arial" pitchFamily="34" charset="0"/>
              <a:buChar char="•"/>
            </a:pPr>
            <a:r>
              <a:rPr lang="en-US" sz="1900" b="1" dirty="0" smtClean="0">
                <a:solidFill>
                  <a:srgbClr val="FF0000"/>
                </a:solidFill>
                <a:latin typeface="Times" pitchFamily="18" charset="0"/>
                <a:cs typeface="Times" pitchFamily="18" charset="0"/>
              </a:rPr>
              <a:t>12</a:t>
            </a:r>
            <a:r>
              <a:rPr lang="en-US" sz="1900" b="1" dirty="0" smtClean="0">
                <a:latin typeface="Times" pitchFamily="18" charset="0"/>
                <a:cs typeface="Times" pitchFamily="18" charset="0"/>
              </a:rPr>
              <a:t> </a:t>
            </a:r>
            <a:r>
              <a:rPr lang="en-US" sz="1900" b="1" dirty="0">
                <a:latin typeface="Times" pitchFamily="18" charset="0"/>
                <a:cs typeface="Times" pitchFamily="18" charset="0"/>
              </a:rPr>
              <a:t>clip </a:t>
            </a:r>
            <a:r>
              <a:rPr lang="en-US" sz="1900" b="1" dirty="0" err="1">
                <a:latin typeface="Times" pitchFamily="18" charset="0"/>
                <a:cs typeface="Times" pitchFamily="18" charset="0"/>
              </a:rPr>
              <a:t>thông</a:t>
            </a:r>
            <a:r>
              <a:rPr lang="en-US" sz="1900" b="1" dirty="0">
                <a:latin typeface="Times" pitchFamily="18" charset="0"/>
                <a:cs typeface="Times" pitchFamily="18" charset="0"/>
              </a:rPr>
              <a:t> tin </a:t>
            </a:r>
            <a:r>
              <a:rPr lang="en-US" sz="1900" b="1" dirty="0" err="1">
                <a:latin typeface="Times" pitchFamily="18" charset="0"/>
                <a:cs typeface="Times" pitchFamily="18" charset="0"/>
              </a:rPr>
              <a:t>chung</a:t>
            </a:r>
            <a:r>
              <a:rPr lang="en-US" sz="1900" b="1" dirty="0">
                <a:latin typeface="Times" pitchFamily="18" charset="0"/>
                <a:cs typeface="Times" pitchFamily="18" charset="0"/>
              </a:rPr>
              <a:t> </a:t>
            </a:r>
            <a:r>
              <a:rPr lang="en-US" sz="1900" b="1" dirty="0" err="1">
                <a:latin typeface="Times" pitchFamily="18" charset="0"/>
                <a:cs typeface="Times" pitchFamily="18" charset="0"/>
              </a:rPr>
              <a:t>về</a:t>
            </a:r>
            <a:r>
              <a:rPr lang="en-US" sz="1900" b="1" dirty="0">
                <a:latin typeface="Times" pitchFamily="18" charset="0"/>
                <a:cs typeface="Times" pitchFamily="18" charset="0"/>
              </a:rPr>
              <a:t> </a:t>
            </a:r>
            <a:r>
              <a:rPr lang="en-US" sz="1900" b="1" dirty="0" err="1">
                <a:latin typeface="Times" pitchFamily="18" charset="0"/>
                <a:cs typeface="Times" pitchFamily="18" charset="0"/>
              </a:rPr>
              <a:t>sức</a:t>
            </a:r>
            <a:r>
              <a:rPr lang="en-US" sz="1900" b="1" dirty="0">
                <a:latin typeface="Times" pitchFamily="18" charset="0"/>
                <a:cs typeface="Times" pitchFamily="18" charset="0"/>
              </a:rPr>
              <a:t> </a:t>
            </a:r>
            <a:r>
              <a:rPr lang="en-US" sz="1900" b="1" dirty="0" err="1">
                <a:latin typeface="Times" pitchFamily="18" charset="0"/>
                <a:cs typeface="Times" pitchFamily="18" charset="0"/>
              </a:rPr>
              <a:t>khỏe</a:t>
            </a:r>
            <a:r>
              <a:rPr lang="en-US" sz="1900" b="1" dirty="0">
                <a:latin typeface="Times" pitchFamily="18" charset="0"/>
                <a:cs typeface="Times" pitchFamily="18" charset="0"/>
              </a:rPr>
              <a:t> </a:t>
            </a:r>
            <a:r>
              <a:rPr lang="en-US" sz="1900" b="1" dirty="0" err="1">
                <a:latin typeface="Times" pitchFamily="18" charset="0"/>
                <a:cs typeface="Times" pitchFamily="18" charset="0"/>
              </a:rPr>
              <a:t>cộng</a:t>
            </a:r>
            <a:r>
              <a:rPr lang="en-US" sz="1900" b="1" dirty="0">
                <a:latin typeface="Times" pitchFamily="18" charset="0"/>
                <a:cs typeface="Times" pitchFamily="18" charset="0"/>
              </a:rPr>
              <a:t> </a:t>
            </a:r>
            <a:r>
              <a:rPr lang="en-US" sz="1900" b="1" dirty="0" err="1">
                <a:latin typeface="Times" pitchFamily="18" charset="0"/>
                <a:cs typeface="Times" pitchFamily="18" charset="0"/>
              </a:rPr>
              <a:t>đồng</a:t>
            </a:r>
            <a:r>
              <a:rPr lang="en-US" sz="1900" b="1" dirty="0">
                <a:latin typeface="Times" pitchFamily="18" charset="0"/>
                <a:cs typeface="Times" pitchFamily="18" charset="0"/>
              </a:rPr>
              <a:t> </a:t>
            </a:r>
            <a:r>
              <a:rPr lang="en-US" sz="1900" b="1" dirty="0" err="1" smtClean="0">
                <a:latin typeface="Times" pitchFamily="18" charset="0"/>
                <a:cs typeface="Times" pitchFamily="18" charset="0"/>
              </a:rPr>
              <a:t>trên</a:t>
            </a:r>
            <a:r>
              <a:rPr lang="en-US" sz="1900" b="1" dirty="0" smtClean="0">
                <a:latin typeface="Times" pitchFamily="18" charset="0"/>
                <a:cs typeface="Times" pitchFamily="18" charset="0"/>
              </a:rPr>
              <a:t> web voh.com.vn, </a:t>
            </a:r>
            <a:r>
              <a:rPr lang="en-US" sz="1900" b="1" dirty="0" err="1" smtClean="0">
                <a:latin typeface="Times" pitchFamily="18" charset="0"/>
                <a:cs typeface="Times" pitchFamily="18" charset="0"/>
              </a:rPr>
              <a:t>Tiktok</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và</a:t>
            </a:r>
            <a:r>
              <a:rPr lang="en-US" sz="1900" b="1" dirty="0" smtClean="0">
                <a:latin typeface="Times" pitchFamily="18" charset="0"/>
                <a:cs typeface="Times" pitchFamily="18" charset="0"/>
              </a:rPr>
              <a:t> Facebook </a:t>
            </a:r>
            <a:r>
              <a:rPr lang="en-US" sz="1900" b="1" dirty="0" err="1" smtClean="0">
                <a:latin typeface="Times" pitchFamily="18" charset="0"/>
                <a:cs typeface="Times" pitchFamily="18" charset="0"/>
              </a:rPr>
              <a:t>Nhịp</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sống</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khỏe</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thời</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lượng</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tối</a:t>
            </a:r>
            <a:r>
              <a:rPr lang="en-US" sz="1900" b="1" dirty="0" smtClean="0">
                <a:latin typeface="Times" pitchFamily="18" charset="0"/>
                <a:cs typeface="Times" pitchFamily="18" charset="0"/>
              </a:rPr>
              <a:t> </a:t>
            </a:r>
            <a:r>
              <a:rPr lang="en-US" sz="1900" b="1" dirty="0" err="1" smtClean="0">
                <a:latin typeface="Times" pitchFamily="18" charset="0"/>
                <a:cs typeface="Times" pitchFamily="18" charset="0"/>
              </a:rPr>
              <a:t>đa</a:t>
            </a:r>
            <a:r>
              <a:rPr lang="en-US" sz="1900" b="1" dirty="0" smtClean="0">
                <a:latin typeface="Times" pitchFamily="18" charset="0"/>
                <a:cs typeface="Times" pitchFamily="18" charset="0"/>
              </a:rPr>
              <a:t> 3 </a:t>
            </a:r>
            <a:r>
              <a:rPr lang="en-US" sz="1900" b="1" dirty="0" err="1" smtClean="0">
                <a:latin typeface="Times" pitchFamily="18" charset="0"/>
                <a:cs typeface="Times" pitchFamily="18" charset="0"/>
              </a:rPr>
              <a:t>phút</a:t>
            </a:r>
            <a:r>
              <a:rPr lang="en-US" sz="1900" b="1" dirty="0" smtClean="0">
                <a:latin typeface="Times" pitchFamily="18" charset="0"/>
                <a:cs typeface="Times" pitchFamily="18" charset="0"/>
              </a:rPr>
              <a:t>/clip)</a:t>
            </a:r>
            <a:endParaRPr lang="en-US" sz="1900" b="1" dirty="0">
              <a:latin typeface="Times" pitchFamily="18" charset="0"/>
              <a:cs typeface="Times" pitchFamily="18" charset="0"/>
            </a:endParaRPr>
          </a:p>
        </p:txBody>
      </p:sp>
    </p:spTree>
    <p:extLst>
      <p:ext uri="{BB962C8B-B14F-4D97-AF65-F5344CB8AC3E}">
        <p14:creationId xmlns:p14="http://schemas.microsoft.com/office/powerpoint/2010/main" val="3509891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1EFC499B-6B36-4F19-AE6E-41C156DCE682}"/>
              </a:ext>
            </a:extLst>
          </p:cNvPr>
          <p:cNvSpPr/>
          <p:nvPr/>
        </p:nvSpPr>
        <p:spPr>
          <a:xfrm flipH="1">
            <a:off x="3251020" y="0"/>
            <a:ext cx="8940980" cy="6858000"/>
          </a:xfrm>
          <a:custGeom>
            <a:avLst/>
            <a:gdLst>
              <a:gd name="connsiteX0" fmla="*/ 8940980 w 8940980"/>
              <a:gd name="connsiteY0" fmla="*/ 0 h 6858000"/>
              <a:gd name="connsiteX1" fmla="*/ 2278043 w 8940980"/>
              <a:gd name="connsiteY1" fmla="*/ 0 h 6858000"/>
              <a:gd name="connsiteX2" fmla="*/ 0 w 8940980"/>
              <a:gd name="connsiteY2" fmla="*/ 5319796 h 6858000"/>
              <a:gd name="connsiteX3" fmla="*/ 0 w 8940980"/>
              <a:gd name="connsiteY3" fmla="*/ 6858000 h 6858000"/>
              <a:gd name="connsiteX4" fmla="*/ 6004247 w 894098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0980" h="6858000">
                <a:moveTo>
                  <a:pt x="8940980" y="0"/>
                </a:moveTo>
                <a:lnTo>
                  <a:pt x="2278043" y="0"/>
                </a:lnTo>
                <a:lnTo>
                  <a:pt x="0" y="5319796"/>
                </a:lnTo>
                <a:lnTo>
                  <a:pt x="0" y="6858000"/>
                </a:lnTo>
                <a:lnTo>
                  <a:pt x="6004247"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grpSp>
        <p:nvGrpSpPr>
          <p:cNvPr id="15" name="Group 14">
            <a:extLst>
              <a:ext uri="{FF2B5EF4-FFF2-40B4-BE49-F238E27FC236}">
                <a16:creationId xmlns:a16="http://schemas.microsoft.com/office/drawing/2014/main" id="{366A0BEF-587B-4A93-80CD-8999022E5E6D}"/>
              </a:ext>
            </a:extLst>
          </p:cNvPr>
          <p:cNvGrpSpPr/>
          <p:nvPr/>
        </p:nvGrpSpPr>
        <p:grpSpPr>
          <a:xfrm>
            <a:off x="1757356" y="2409769"/>
            <a:ext cx="1143794" cy="2010733"/>
            <a:chOff x="4871870" y="1763729"/>
            <a:chExt cx="2448272" cy="4303935"/>
          </a:xfrm>
        </p:grpSpPr>
        <p:grpSp>
          <p:nvGrpSpPr>
            <p:cNvPr id="16" name="Group 3">
              <a:extLst>
                <a:ext uri="{FF2B5EF4-FFF2-40B4-BE49-F238E27FC236}">
                  <a16:creationId xmlns:a16="http://schemas.microsoft.com/office/drawing/2014/main" id="{D4BC684C-041F-4B88-9CF0-ECE0DDA3532B}"/>
                </a:ext>
              </a:extLst>
            </p:cNvPr>
            <p:cNvGrpSpPr/>
            <p:nvPr/>
          </p:nvGrpSpPr>
          <p:grpSpPr>
            <a:xfrm>
              <a:off x="4871870" y="1763729"/>
              <a:ext cx="2448272" cy="4303935"/>
              <a:chOff x="445712" y="1449040"/>
              <a:chExt cx="2113018" cy="3924176"/>
            </a:xfrm>
          </p:grpSpPr>
          <p:sp>
            <p:nvSpPr>
              <p:cNvPr id="18" name="Rounded Rectangle 4">
                <a:extLst>
                  <a:ext uri="{FF2B5EF4-FFF2-40B4-BE49-F238E27FC236}">
                    <a16:creationId xmlns:a16="http://schemas.microsoft.com/office/drawing/2014/main" id="{9B4A4720-3BBC-4B27-BC9F-959A89549DB8}"/>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9" name="Rectangle 5">
                <a:extLst>
                  <a:ext uri="{FF2B5EF4-FFF2-40B4-BE49-F238E27FC236}">
                    <a16:creationId xmlns:a16="http://schemas.microsoft.com/office/drawing/2014/main" id="{20F8CC13-EFAD-45FD-BA3E-7E5207421F92}"/>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0" name="Group 6">
                <a:extLst>
                  <a:ext uri="{FF2B5EF4-FFF2-40B4-BE49-F238E27FC236}">
                    <a16:creationId xmlns:a16="http://schemas.microsoft.com/office/drawing/2014/main" id="{842CD73E-6103-4AEA-A445-1D2B0CCB0F05}"/>
                  </a:ext>
                </a:extLst>
              </p:cNvPr>
              <p:cNvGrpSpPr/>
              <p:nvPr userDrawn="1"/>
            </p:nvGrpSpPr>
            <p:grpSpPr>
              <a:xfrm>
                <a:off x="1407705" y="5045834"/>
                <a:ext cx="211967" cy="211967"/>
                <a:chOff x="1549420" y="5712364"/>
                <a:chExt cx="312583" cy="312583"/>
              </a:xfrm>
            </p:grpSpPr>
            <p:sp>
              <p:nvSpPr>
                <p:cNvPr id="21" name="Oval 7">
                  <a:extLst>
                    <a:ext uri="{FF2B5EF4-FFF2-40B4-BE49-F238E27FC236}">
                      <a16:creationId xmlns:a16="http://schemas.microsoft.com/office/drawing/2014/main" id="{CD9D617B-7D93-48B9-ADD1-FB24762646B2}"/>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2" name="Rounded Rectangle 8">
                  <a:extLst>
                    <a:ext uri="{FF2B5EF4-FFF2-40B4-BE49-F238E27FC236}">
                      <a16:creationId xmlns:a16="http://schemas.microsoft.com/office/drawing/2014/main" id="{04CCA352-6596-4EE3-BCF8-248E86B334BF}"/>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7" name="Picture Placeholder 2">
              <a:extLst>
                <a:ext uri="{FF2B5EF4-FFF2-40B4-BE49-F238E27FC236}">
                  <a16:creationId xmlns:a16="http://schemas.microsoft.com/office/drawing/2014/main" id="{77EB584B-0620-49F6-9167-284CAC6C356A}"/>
                </a:ext>
              </a:extLst>
            </p:cNvPr>
            <p:cNvSpPr txBox="1">
              <a:spLocks/>
            </p:cNvSpPr>
            <p:nvPr/>
          </p:nvSpPr>
          <p:spPr>
            <a:xfrm>
              <a:off x="5051890" y="2223507"/>
              <a:ext cx="2088232" cy="3384376"/>
            </a:xfrm>
            <a:prstGeom prst="rect">
              <a:avLst/>
            </a:prstGeom>
            <a:solidFill>
              <a:schemeClr val="bg1">
                <a:lumMod val="65000"/>
              </a:schemeClr>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Arial" pitchFamily="34" charset="0"/>
                </a:defRPr>
              </a:lvl1pPr>
              <a:lvl2pPr marL="457223"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9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114"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33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56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783"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ko-KR" altLang="en-US" dirty="0"/>
            </a:p>
          </p:txBody>
        </p:sp>
      </p:grpSp>
      <p:sp>
        <p:nvSpPr>
          <p:cNvPr id="46" name="Heart 45">
            <a:extLst>
              <a:ext uri="{FF2B5EF4-FFF2-40B4-BE49-F238E27FC236}">
                <a16:creationId xmlns:a16="http://schemas.microsoft.com/office/drawing/2014/main" id="{0D61234A-9078-497B-B44F-C85C29220E10}"/>
              </a:ext>
            </a:extLst>
          </p:cNvPr>
          <p:cNvSpPr/>
          <p:nvPr/>
        </p:nvSpPr>
        <p:spPr>
          <a:xfrm>
            <a:off x="1899454" y="2978692"/>
            <a:ext cx="874316" cy="874316"/>
          </a:xfrm>
          <a:prstGeom prst="hear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1CEE53-7F4A-4984-ADDF-72E44539565F}"/>
              </a:ext>
            </a:extLst>
          </p:cNvPr>
          <p:cNvSpPr/>
          <p:nvPr/>
        </p:nvSpPr>
        <p:spPr>
          <a:xfrm rot="16200000">
            <a:off x="1499930" y="5979380"/>
            <a:ext cx="1645920" cy="1223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Oval 7">
            <a:extLst>
              <a:ext uri="{FF2B5EF4-FFF2-40B4-BE49-F238E27FC236}">
                <a16:creationId xmlns:a16="http://schemas.microsoft.com/office/drawing/2014/main" id="{66FF1C3E-318E-4D13-BF8C-EB8A9AABF41D}"/>
              </a:ext>
            </a:extLst>
          </p:cNvPr>
          <p:cNvSpPr/>
          <p:nvPr/>
        </p:nvSpPr>
        <p:spPr>
          <a:xfrm rot="16200000">
            <a:off x="2061821" y="3108294"/>
            <a:ext cx="522150" cy="522150"/>
          </a:xfrm>
          <a:prstGeom prst="ellipse">
            <a:avLst/>
          </a:prstGeom>
          <a:gradFill flip="none" rotWithShape="1">
            <a:gsLst>
              <a:gs pos="0">
                <a:schemeClr val="accent3">
                  <a:lumMod val="0"/>
                  <a:lumOff val="100000"/>
                </a:schemeClr>
              </a:gs>
              <a:gs pos="35000">
                <a:schemeClr val="accent3">
                  <a:lumMod val="0"/>
                  <a:lumOff val="100000"/>
                </a:schemeClr>
              </a:gs>
              <a:gs pos="100000">
                <a:schemeClr val="bg1">
                  <a:lumMod val="65000"/>
                </a:schemeClr>
              </a:gs>
            </a:gsLst>
            <a:path path="circle">
              <a:fillToRect l="50000" t="-80000" r="50000" b="180000"/>
            </a:path>
            <a:tileRect/>
          </a:gradFill>
          <a:ln>
            <a:no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6">
            <a:extLst>
              <a:ext uri="{FF2B5EF4-FFF2-40B4-BE49-F238E27FC236}">
                <a16:creationId xmlns:a16="http://schemas.microsoft.com/office/drawing/2014/main" id="{8B4D6C70-F433-47A4-A279-102747793736}"/>
              </a:ext>
            </a:extLst>
          </p:cNvPr>
          <p:cNvSpPr>
            <a:spLocks/>
          </p:cNvSpPr>
          <p:nvPr/>
        </p:nvSpPr>
        <p:spPr bwMode="auto">
          <a:xfrm>
            <a:off x="1063474" y="3837822"/>
            <a:ext cx="2527532" cy="1488821"/>
          </a:xfrm>
          <a:custGeom>
            <a:avLst/>
            <a:gdLst/>
            <a:ahLst/>
            <a:cxnLst/>
            <a:rect l="l" t="t" r="r" b="b"/>
            <a:pathLst>
              <a:path w="1255887" h="739769">
                <a:moveTo>
                  <a:pt x="0" y="0"/>
                </a:moveTo>
                <a:lnTo>
                  <a:pt x="101935" y="0"/>
                </a:lnTo>
                <a:lnTo>
                  <a:pt x="126181" y="48492"/>
                </a:lnTo>
                <a:lnTo>
                  <a:pt x="165558" y="135996"/>
                </a:lnTo>
                <a:lnTo>
                  <a:pt x="194726" y="204540"/>
                </a:lnTo>
                <a:lnTo>
                  <a:pt x="223893" y="276001"/>
                </a:lnTo>
                <a:lnTo>
                  <a:pt x="255978" y="341629"/>
                </a:lnTo>
                <a:lnTo>
                  <a:pt x="288062" y="408715"/>
                </a:lnTo>
                <a:lnTo>
                  <a:pt x="327439" y="467050"/>
                </a:lnTo>
                <a:lnTo>
                  <a:pt x="369732" y="522469"/>
                </a:lnTo>
                <a:lnTo>
                  <a:pt x="423693" y="567679"/>
                </a:lnTo>
                <a:lnTo>
                  <a:pt x="452861" y="588097"/>
                </a:lnTo>
                <a:lnTo>
                  <a:pt x="489320" y="612889"/>
                </a:lnTo>
                <a:lnTo>
                  <a:pt x="528697" y="631848"/>
                </a:lnTo>
                <a:lnTo>
                  <a:pt x="573907" y="646432"/>
                </a:lnTo>
                <a:lnTo>
                  <a:pt x="622034" y="655183"/>
                </a:lnTo>
                <a:lnTo>
                  <a:pt x="674536" y="649349"/>
                </a:lnTo>
                <a:lnTo>
                  <a:pt x="741622" y="628932"/>
                </a:lnTo>
                <a:lnTo>
                  <a:pt x="799957" y="599764"/>
                </a:lnTo>
                <a:lnTo>
                  <a:pt x="849543" y="561846"/>
                </a:lnTo>
                <a:lnTo>
                  <a:pt x="894753" y="519552"/>
                </a:lnTo>
                <a:lnTo>
                  <a:pt x="935588" y="469967"/>
                </a:lnTo>
                <a:lnTo>
                  <a:pt x="969131" y="416007"/>
                </a:lnTo>
                <a:lnTo>
                  <a:pt x="998298" y="357671"/>
                </a:lnTo>
                <a:lnTo>
                  <a:pt x="1027466" y="296419"/>
                </a:lnTo>
                <a:lnTo>
                  <a:pt x="1053717" y="236625"/>
                </a:lnTo>
                <a:lnTo>
                  <a:pt x="1081427" y="175372"/>
                </a:lnTo>
                <a:lnTo>
                  <a:pt x="1107678" y="111203"/>
                </a:lnTo>
                <a:lnTo>
                  <a:pt x="1159187" y="0"/>
                </a:lnTo>
                <a:lnTo>
                  <a:pt x="1255887" y="0"/>
                </a:lnTo>
                <a:lnTo>
                  <a:pt x="1250600" y="10574"/>
                </a:lnTo>
                <a:lnTo>
                  <a:pt x="1218515" y="74743"/>
                </a:lnTo>
                <a:lnTo>
                  <a:pt x="1186431" y="140371"/>
                </a:lnTo>
                <a:lnTo>
                  <a:pt x="1160180" y="207457"/>
                </a:lnTo>
                <a:lnTo>
                  <a:pt x="1131012" y="273084"/>
                </a:lnTo>
                <a:lnTo>
                  <a:pt x="1101844" y="337254"/>
                </a:lnTo>
                <a:lnTo>
                  <a:pt x="1072676" y="399964"/>
                </a:lnTo>
                <a:lnTo>
                  <a:pt x="1040592" y="458300"/>
                </a:lnTo>
                <a:lnTo>
                  <a:pt x="1004132" y="515177"/>
                </a:lnTo>
                <a:lnTo>
                  <a:pt x="964755" y="567679"/>
                </a:lnTo>
                <a:lnTo>
                  <a:pt x="919545" y="615806"/>
                </a:lnTo>
                <a:lnTo>
                  <a:pt x="868502" y="655183"/>
                </a:lnTo>
                <a:lnTo>
                  <a:pt x="810166" y="690184"/>
                </a:lnTo>
                <a:lnTo>
                  <a:pt x="744539" y="719352"/>
                </a:lnTo>
                <a:lnTo>
                  <a:pt x="670161" y="736852"/>
                </a:lnTo>
                <a:lnTo>
                  <a:pt x="605991" y="739769"/>
                </a:lnTo>
                <a:lnTo>
                  <a:pt x="544739" y="732477"/>
                </a:lnTo>
                <a:lnTo>
                  <a:pt x="489320" y="710601"/>
                </a:lnTo>
                <a:lnTo>
                  <a:pt x="436818" y="687267"/>
                </a:lnTo>
                <a:lnTo>
                  <a:pt x="391608" y="658099"/>
                </a:lnTo>
                <a:lnTo>
                  <a:pt x="353690" y="631848"/>
                </a:lnTo>
                <a:lnTo>
                  <a:pt x="308480" y="591013"/>
                </a:lnTo>
                <a:lnTo>
                  <a:pt x="269103" y="544345"/>
                </a:lnTo>
                <a:lnTo>
                  <a:pt x="237019" y="490385"/>
                </a:lnTo>
                <a:lnTo>
                  <a:pt x="207851" y="434966"/>
                </a:lnTo>
                <a:lnTo>
                  <a:pt x="181600" y="376630"/>
                </a:lnTo>
                <a:lnTo>
                  <a:pt x="155349" y="315378"/>
                </a:lnTo>
                <a:lnTo>
                  <a:pt x="115972" y="227874"/>
                </a:lnTo>
                <a:lnTo>
                  <a:pt x="70762" y="140371"/>
                </a:lnTo>
                <a:lnTo>
                  <a:pt x="25552" y="52868"/>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ko-KR" altLang="en-US">
              <a:latin typeface="Arial" pitchFamily="34" charset="0"/>
              <a:cs typeface="Arial" pitchFamily="34" charset="0"/>
            </a:endParaRPr>
          </a:p>
        </p:txBody>
      </p:sp>
      <p:sp>
        <p:nvSpPr>
          <p:cNvPr id="5" name="Freeform 36">
            <a:extLst>
              <a:ext uri="{FF2B5EF4-FFF2-40B4-BE49-F238E27FC236}">
                <a16:creationId xmlns:a16="http://schemas.microsoft.com/office/drawing/2014/main" id="{2C5C9A3E-99C9-4205-B483-5AB38D9831DC}"/>
              </a:ext>
            </a:extLst>
          </p:cNvPr>
          <p:cNvSpPr>
            <a:spLocks/>
          </p:cNvSpPr>
          <p:nvPr/>
        </p:nvSpPr>
        <p:spPr bwMode="auto">
          <a:xfrm>
            <a:off x="842914" y="1864093"/>
            <a:ext cx="2959964" cy="1980369"/>
          </a:xfrm>
          <a:custGeom>
            <a:avLst/>
            <a:gdLst>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5 w 1608138"/>
              <a:gd name="connsiteY45" fmla="*/ 4763 h 1075928"/>
              <a:gd name="connsiteX46" fmla="*/ 644525 w 1608138"/>
              <a:gd name="connsiteY46" fmla="*/ 7938 h 1075928"/>
              <a:gd name="connsiteX47" fmla="*/ 649288 w 1608138"/>
              <a:gd name="connsiteY47" fmla="*/ 11113 h 1075928"/>
              <a:gd name="connsiteX48" fmla="*/ 652463 w 1608138"/>
              <a:gd name="connsiteY48" fmla="*/ 14288 h 1075928"/>
              <a:gd name="connsiteX49" fmla="*/ 655638 w 1608138"/>
              <a:gd name="connsiteY49" fmla="*/ 14288 h 1075928"/>
              <a:gd name="connsiteX50" fmla="*/ 658813 w 1608138"/>
              <a:gd name="connsiteY50" fmla="*/ 19050 h 1075928"/>
              <a:gd name="connsiteX51" fmla="*/ 663575 w 1608138"/>
              <a:gd name="connsiteY51" fmla="*/ 25400 h 1075928"/>
              <a:gd name="connsiteX52" fmla="*/ 676275 w 1608138"/>
              <a:gd name="connsiteY52" fmla="*/ 53975 h 1075928"/>
              <a:gd name="connsiteX53" fmla="*/ 676275 w 1608138"/>
              <a:gd name="connsiteY53" fmla="*/ 85725 h 1075928"/>
              <a:gd name="connsiteX54" fmla="*/ 666750 w 1608138"/>
              <a:gd name="connsiteY54" fmla="*/ 114300 h 1075928"/>
              <a:gd name="connsiteX55" fmla="*/ 649288 w 1608138"/>
              <a:gd name="connsiteY55" fmla="*/ 138113 h 1075928"/>
              <a:gd name="connsiteX56" fmla="*/ 617538 w 1608138"/>
              <a:gd name="connsiteY56" fmla="*/ 149225 h 1075928"/>
              <a:gd name="connsiteX57" fmla="*/ 585788 w 1608138"/>
              <a:gd name="connsiteY57" fmla="*/ 149225 h 1075928"/>
              <a:gd name="connsiteX58" fmla="*/ 550863 w 1608138"/>
              <a:gd name="connsiteY58" fmla="*/ 141288 h 1075928"/>
              <a:gd name="connsiteX59" fmla="*/ 517525 w 1608138"/>
              <a:gd name="connsiteY59" fmla="*/ 131763 h 1075928"/>
              <a:gd name="connsiteX60" fmla="*/ 479425 w 1608138"/>
              <a:gd name="connsiteY60" fmla="*/ 128588 h 1075928"/>
              <a:gd name="connsiteX61" fmla="*/ 441325 w 1608138"/>
              <a:gd name="connsiteY61" fmla="*/ 131763 h 1075928"/>
              <a:gd name="connsiteX62" fmla="*/ 360363 w 1608138"/>
              <a:gd name="connsiteY62" fmla="*/ 158750 h 1075928"/>
              <a:gd name="connsiteX63" fmla="*/ 292100 w 1608138"/>
              <a:gd name="connsiteY63" fmla="*/ 198438 h 1075928"/>
              <a:gd name="connsiteX64" fmla="*/ 231775 w 1608138"/>
              <a:gd name="connsiteY64" fmla="*/ 250825 h 1075928"/>
              <a:gd name="connsiteX65" fmla="*/ 182563 w 1608138"/>
              <a:gd name="connsiteY65" fmla="*/ 307975 h 1075928"/>
              <a:gd name="connsiteX66" fmla="*/ 141288 w 1608138"/>
              <a:gd name="connsiteY66" fmla="*/ 377825 h 1075928"/>
              <a:gd name="connsiteX67" fmla="*/ 109538 w 1608138"/>
              <a:gd name="connsiteY67" fmla="*/ 455613 h 1075928"/>
              <a:gd name="connsiteX68" fmla="*/ 98425 w 1608138"/>
              <a:gd name="connsiteY68" fmla="*/ 512763 h 1075928"/>
              <a:gd name="connsiteX69" fmla="*/ 92075 w 1608138"/>
              <a:gd name="connsiteY69" fmla="*/ 576263 h 1075928"/>
              <a:gd name="connsiteX70" fmla="*/ 95250 w 1608138"/>
              <a:gd name="connsiteY70" fmla="*/ 642938 h 1075928"/>
              <a:gd name="connsiteX71" fmla="*/ 101600 w 1608138"/>
              <a:gd name="connsiteY71" fmla="*/ 709613 h 1075928"/>
              <a:gd name="connsiteX72" fmla="*/ 109538 w 1608138"/>
              <a:gd name="connsiteY72" fmla="*/ 773113 h 1075928"/>
              <a:gd name="connsiteX73" fmla="*/ 123825 w 1608138"/>
              <a:gd name="connsiteY73" fmla="*/ 825500 h 1075928"/>
              <a:gd name="connsiteX74" fmla="*/ 161925 w 1608138"/>
              <a:gd name="connsiteY74" fmla="*/ 928688 h 1075928"/>
              <a:gd name="connsiteX75" fmla="*/ 207963 w 1608138"/>
              <a:gd name="connsiteY75" fmla="*/ 1030288 h 1075928"/>
              <a:gd name="connsiteX76" fmla="*/ 230783 w 1608138"/>
              <a:gd name="connsiteY76" fmla="*/ 1075928 h 1075928"/>
              <a:gd name="connsiteX77" fmla="*/ 119823 w 1608138"/>
              <a:gd name="connsiteY77" fmla="*/ 1075928 h 1075928"/>
              <a:gd name="connsiteX78" fmla="*/ 101600 w 1608138"/>
              <a:gd name="connsiteY78" fmla="*/ 1038225 h 1075928"/>
              <a:gd name="connsiteX79" fmla="*/ 60325 w 1608138"/>
              <a:gd name="connsiteY79" fmla="*/ 938213 h 1075928"/>
              <a:gd name="connsiteX80" fmla="*/ 28575 w 1608138"/>
              <a:gd name="connsiteY80" fmla="*/ 830263 h 1075928"/>
              <a:gd name="connsiteX81" fmla="*/ 14288 w 1608138"/>
              <a:gd name="connsiteY81" fmla="*/ 769938 h 1075928"/>
              <a:gd name="connsiteX82" fmla="*/ 6350 w 1608138"/>
              <a:gd name="connsiteY82" fmla="*/ 700088 h 1075928"/>
              <a:gd name="connsiteX83" fmla="*/ 0 w 1608138"/>
              <a:gd name="connsiteY83" fmla="*/ 628650 h 1075928"/>
              <a:gd name="connsiteX84" fmla="*/ 0 w 1608138"/>
              <a:gd name="connsiteY84" fmla="*/ 554038 h 1075928"/>
              <a:gd name="connsiteX85" fmla="*/ 9525 w 1608138"/>
              <a:gd name="connsiteY85" fmla="*/ 487363 h 1075928"/>
              <a:gd name="connsiteX86" fmla="*/ 23813 w 1608138"/>
              <a:gd name="connsiteY86" fmla="*/ 423863 h 1075928"/>
              <a:gd name="connsiteX87" fmla="*/ 52388 w 1608138"/>
              <a:gd name="connsiteY87" fmla="*/ 342900 h 1075928"/>
              <a:gd name="connsiteX88" fmla="*/ 95250 w 1608138"/>
              <a:gd name="connsiteY88" fmla="*/ 271463 h 1075928"/>
              <a:gd name="connsiteX89" fmla="*/ 144463 w 1608138"/>
              <a:gd name="connsiteY89" fmla="*/ 204788 h 1075928"/>
              <a:gd name="connsiteX90" fmla="*/ 204788 w 1608138"/>
              <a:gd name="connsiteY90" fmla="*/ 146050 h 1075928"/>
              <a:gd name="connsiteX91" fmla="*/ 271463 w 1608138"/>
              <a:gd name="connsiteY91" fmla="*/ 96838 h 1075928"/>
              <a:gd name="connsiteX92" fmla="*/ 346075 w 1608138"/>
              <a:gd name="connsiteY92" fmla="*/ 63500 h 1075928"/>
              <a:gd name="connsiteX93" fmla="*/ 395288 w 1608138"/>
              <a:gd name="connsiteY93" fmla="*/ 49213 h 1075928"/>
              <a:gd name="connsiteX94" fmla="*/ 447675 w 1608138"/>
              <a:gd name="connsiteY94" fmla="*/ 36513 h 1075928"/>
              <a:gd name="connsiteX95" fmla="*/ 500063 w 1608138"/>
              <a:gd name="connsiteY95" fmla="*/ 28575 h 1075928"/>
              <a:gd name="connsiteX96" fmla="*/ 549275 w 1608138"/>
              <a:gd name="connsiteY96" fmla="*/ 17463 h 1075928"/>
              <a:gd name="connsiteX97" fmla="*/ 595313 w 1608138"/>
              <a:gd name="connsiteY97"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5 w 1608138"/>
              <a:gd name="connsiteY45" fmla="*/ 4763 h 1075928"/>
              <a:gd name="connsiteX46" fmla="*/ 644525 w 1608138"/>
              <a:gd name="connsiteY46" fmla="*/ 7938 h 1075928"/>
              <a:gd name="connsiteX47" fmla="*/ 649288 w 1608138"/>
              <a:gd name="connsiteY47" fmla="*/ 11113 h 1075928"/>
              <a:gd name="connsiteX48" fmla="*/ 652463 w 1608138"/>
              <a:gd name="connsiteY48" fmla="*/ 14288 h 1075928"/>
              <a:gd name="connsiteX49" fmla="*/ 655638 w 1608138"/>
              <a:gd name="connsiteY49" fmla="*/ 14288 h 1075928"/>
              <a:gd name="connsiteX50" fmla="*/ 658813 w 1608138"/>
              <a:gd name="connsiteY50" fmla="*/ 19050 h 1075928"/>
              <a:gd name="connsiteX51" fmla="*/ 663575 w 1608138"/>
              <a:gd name="connsiteY51" fmla="*/ 25400 h 1075928"/>
              <a:gd name="connsiteX52" fmla="*/ 676275 w 1608138"/>
              <a:gd name="connsiteY52" fmla="*/ 53975 h 1075928"/>
              <a:gd name="connsiteX53" fmla="*/ 676275 w 1608138"/>
              <a:gd name="connsiteY53" fmla="*/ 85725 h 1075928"/>
              <a:gd name="connsiteX54" fmla="*/ 666750 w 1608138"/>
              <a:gd name="connsiteY54" fmla="*/ 114300 h 1075928"/>
              <a:gd name="connsiteX55" fmla="*/ 649288 w 1608138"/>
              <a:gd name="connsiteY55" fmla="*/ 138113 h 1075928"/>
              <a:gd name="connsiteX56" fmla="*/ 617538 w 1608138"/>
              <a:gd name="connsiteY56" fmla="*/ 149225 h 1075928"/>
              <a:gd name="connsiteX57" fmla="*/ 585788 w 1608138"/>
              <a:gd name="connsiteY57" fmla="*/ 149225 h 1075928"/>
              <a:gd name="connsiteX58" fmla="*/ 550863 w 1608138"/>
              <a:gd name="connsiteY58" fmla="*/ 141288 h 1075928"/>
              <a:gd name="connsiteX59" fmla="*/ 517525 w 1608138"/>
              <a:gd name="connsiteY59" fmla="*/ 131763 h 1075928"/>
              <a:gd name="connsiteX60" fmla="*/ 479425 w 1608138"/>
              <a:gd name="connsiteY60" fmla="*/ 128588 h 1075928"/>
              <a:gd name="connsiteX61" fmla="*/ 441325 w 1608138"/>
              <a:gd name="connsiteY61" fmla="*/ 131763 h 1075928"/>
              <a:gd name="connsiteX62" fmla="*/ 360363 w 1608138"/>
              <a:gd name="connsiteY62" fmla="*/ 158750 h 1075928"/>
              <a:gd name="connsiteX63" fmla="*/ 292100 w 1608138"/>
              <a:gd name="connsiteY63" fmla="*/ 198438 h 1075928"/>
              <a:gd name="connsiteX64" fmla="*/ 231775 w 1608138"/>
              <a:gd name="connsiteY64" fmla="*/ 250825 h 1075928"/>
              <a:gd name="connsiteX65" fmla="*/ 182563 w 1608138"/>
              <a:gd name="connsiteY65" fmla="*/ 307975 h 1075928"/>
              <a:gd name="connsiteX66" fmla="*/ 141288 w 1608138"/>
              <a:gd name="connsiteY66" fmla="*/ 377825 h 1075928"/>
              <a:gd name="connsiteX67" fmla="*/ 109538 w 1608138"/>
              <a:gd name="connsiteY67" fmla="*/ 455613 h 1075928"/>
              <a:gd name="connsiteX68" fmla="*/ 98425 w 1608138"/>
              <a:gd name="connsiteY68" fmla="*/ 512763 h 1075928"/>
              <a:gd name="connsiteX69" fmla="*/ 92075 w 1608138"/>
              <a:gd name="connsiteY69" fmla="*/ 576263 h 1075928"/>
              <a:gd name="connsiteX70" fmla="*/ 95250 w 1608138"/>
              <a:gd name="connsiteY70" fmla="*/ 642938 h 1075928"/>
              <a:gd name="connsiteX71" fmla="*/ 101600 w 1608138"/>
              <a:gd name="connsiteY71" fmla="*/ 709613 h 1075928"/>
              <a:gd name="connsiteX72" fmla="*/ 109538 w 1608138"/>
              <a:gd name="connsiteY72" fmla="*/ 773113 h 1075928"/>
              <a:gd name="connsiteX73" fmla="*/ 123825 w 1608138"/>
              <a:gd name="connsiteY73" fmla="*/ 825500 h 1075928"/>
              <a:gd name="connsiteX74" fmla="*/ 161925 w 1608138"/>
              <a:gd name="connsiteY74" fmla="*/ 928688 h 1075928"/>
              <a:gd name="connsiteX75" fmla="*/ 207963 w 1608138"/>
              <a:gd name="connsiteY75" fmla="*/ 1030288 h 1075928"/>
              <a:gd name="connsiteX76" fmla="*/ 230783 w 1608138"/>
              <a:gd name="connsiteY76" fmla="*/ 1075928 h 1075928"/>
              <a:gd name="connsiteX77" fmla="*/ 119823 w 1608138"/>
              <a:gd name="connsiteY77" fmla="*/ 1075928 h 1075928"/>
              <a:gd name="connsiteX78" fmla="*/ 101600 w 1608138"/>
              <a:gd name="connsiteY78" fmla="*/ 1038225 h 1075928"/>
              <a:gd name="connsiteX79" fmla="*/ 60325 w 1608138"/>
              <a:gd name="connsiteY79" fmla="*/ 938213 h 1075928"/>
              <a:gd name="connsiteX80" fmla="*/ 28575 w 1608138"/>
              <a:gd name="connsiteY80" fmla="*/ 830263 h 1075928"/>
              <a:gd name="connsiteX81" fmla="*/ 14288 w 1608138"/>
              <a:gd name="connsiteY81" fmla="*/ 769938 h 1075928"/>
              <a:gd name="connsiteX82" fmla="*/ 6350 w 1608138"/>
              <a:gd name="connsiteY82" fmla="*/ 700088 h 1075928"/>
              <a:gd name="connsiteX83" fmla="*/ 0 w 1608138"/>
              <a:gd name="connsiteY83" fmla="*/ 628650 h 1075928"/>
              <a:gd name="connsiteX84" fmla="*/ 0 w 1608138"/>
              <a:gd name="connsiteY84" fmla="*/ 554038 h 1075928"/>
              <a:gd name="connsiteX85" fmla="*/ 9525 w 1608138"/>
              <a:gd name="connsiteY85" fmla="*/ 487363 h 1075928"/>
              <a:gd name="connsiteX86" fmla="*/ 23813 w 1608138"/>
              <a:gd name="connsiteY86" fmla="*/ 423863 h 1075928"/>
              <a:gd name="connsiteX87" fmla="*/ 52388 w 1608138"/>
              <a:gd name="connsiteY87" fmla="*/ 342900 h 1075928"/>
              <a:gd name="connsiteX88" fmla="*/ 95250 w 1608138"/>
              <a:gd name="connsiteY88" fmla="*/ 271463 h 1075928"/>
              <a:gd name="connsiteX89" fmla="*/ 144463 w 1608138"/>
              <a:gd name="connsiteY89" fmla="*/ 204788 h 1075928"/>
              <a:gd name="connsiteX90" fmla="*/ 204788 w 1608138"/>
              <a:gd name="connsiteY90" fmla="*/ 146050 h 1075928"/>
              <a:gd name="connsiteX91" fmla="*/ 271463 w 1608138"/>
              <a:gd name="connsiteY91" fmla="*/ 96838 h 1075928"/>
              <a:gd name="connsiteX92" fmla="*/ 346075 w 1608138"/>
              <a:gd name="connsiteY92" fmla="*/ 63500 h 1075928"/>
              <a:gd name="connsiteX93" fmla="*/ 395288 w 1608138"/>
              <a:gd name="connsiteY93" fmla="*/ 49213 h 1075928"/>
              <a:gd name="connsiteX94" fmla="*/ 447675 w 1608138"/>
              <a:gd name="connsiteY94" fmla="*/ 36513 h 1075928"/>
              <a:gd name="connsiteX95" fmla="*/ 500063 w 1608138"/>
              <a:gd name="connsiteY95" fmla="*/ 28575 h 1075928"/>
              <a:gd name="connsiteX96" fmla="*/ 549275 w 1608138"/>
              <a:gd name="connsiteY96" fmla="*/ 17463 h 1075928"/>
              <a:gd name="connsiteX97" fmla="*/ 595313 w 1608138"/>
              <a:gd name="connsiteY97"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5 w 1608138"/>
              <a:gd name="connsiteY45" fmla="*/ 4763 h 1075928"/>
              <a:gd name="connsiteX46" fmla="*/ 644525 w 1608138"/>
              <a:gd name="connsiteY46" fmla="*/ 7938 h 1075928"/>
              <a:gd name="connsiteX47" fmla="*/ 649288 w 1608138"/>
              <a:gd name="connsiteY47" fmla="*/ 11113 h 1075928"/>
              <a:gd name="connsiteX48" fmla="*/ 652463 w 1608138"/>
              <a:gd name="connsiteY48" fmla="*/ 14288 h 1075928"/>
              <a:gd name="connsiteX49" fmla="*/ 655638 w 1608138"/>
              <a:gd name="connsiteY49" fmla="*/ 14288 h 1075928"/>
              <a:gd name="connsiteX50" fmla="*/ 658813 w 1608138"/>
              <a:gd name="connsiteY50" fmla="*/ 19050 h 1075928"/>
              <a:gd name="connsiteX51" fmla="*/ 663575 w 1608138"/>
              <a:gd name="connsiteY51" fmla="*/ 25400 h 1075928"/>
              <a:gd name="connsiteX52" fmla="*/ 676275 w 1608138"/>
              <a:gd name="connsiteY52" fmla="*/ 53975 h 1075928"/>
              <a:gd name="connsiteX53" fmla="*/ 676275 w 1608138"/>
              <a:gd name="connsiteY53" fmla="*/ 85725 h 1075928"/>
              <a:gd name="connsiteX54" fmla="*/ 666750 w 1608138"/>
              <a:gd name="connsiteY54" fmla="*/ 114300 h 1075928"/>
              <a:gd name="connsiteX55" fmla="*/ 649288 w 1608138"/>
              <a:gd name="connsiteY55" fmla="*/ 138113 h 1075928"/>
              <a:gd name="connsiteX56" fmla="*/ 617538 w 1608138"/>
              <a:gd name="connsiteY56" fmla="*/ 149225 h 1075928"/>
              <a:gd name="connsiteX57" fmla="*/ 585788 w 1608138"/>
              <a:gd name="connsiteY57" fmla="*/ 149225 h 1075928"/>
              <a:gd name="connsiteX58" fmla="*/ 550863 w 1608138"/>
              <a:gd name="connsiteY58" fmla="*/ 141288 h 1075928"/>
              <a:gd name="connsiteX59" fmla="*/ 517525 w 1608138"/>
              <a:gd name="connsiteY59" fmla="*/ 131763 h 1075928"/>
              <a:gd name="connsiteX60" fmla="*/ 479425 w 1608138"/>
              <a:gd name="connsiteY60" fmla="*/ 128588 h 1075928"/>
              <a:gd name="connsiteX61" fmla="*/ 441325 w 1608138"/>
              <a:gd name="connsiteY61" fmla="*/ 131763 h 1075928"/>
              <a:gd name="connsiteX62" fmla="*/ 360363 w 1608138"/>
              <a:gd name="connsiteY62" fmla="*/ 158750 h 1075928"/>
              <a:gd name="connsiteX63" fmla="*/ 292100 w 1608138"/>
              <a:gd name="connsiteY63" fmla="*/ 198438 h 1075928"/>
              <a:gd name="connsiteX64" fmla="*/ 231775 w 1608138"/>
              <a:gd name="connsiteY64" fmla="*/ 250825 h 1075928"/>
              <a:gd name="connsiteX65" fmla="*/ 182563 w 1608138"/>
              <a:gd name="connsiteY65" fmla="*/ 307975 h 1075928"/>
              <a:gd name="connsiteX66" fmla="*/ 141288 w 1608138"/>
              <a:gd name="connsiteY66" fmla="*/ 377825 h 1075928"/>
              <a:gd name="connsiteX67" fmla="*/ 109538 w 1608138"/>
              <a:gd name="connsiteY67" fmla="*/ 455613 h 1075928"/>
              <a:gd name="connsiteX68" fmla="*/ 98425 w 1608138"/>
              <a:gd name="connsiteY68" fmla="*/ 512763 h 1075928"/>
              <a:gd name="connsiteX69" fmla="*/ 92075 w 1608138"/>
              <a:gd name="connsiteY69" fmla="*/ 576263 h 1075928"/>
              <a:gd name="connsiteX70" fmla="*/ 95250 w 1608138"/>
              <a:gd name="connsiteY70" fmla="*/ 642938 h 1075928"/>
              <a:gd name="connsiteX71" fmla="*/ 101600 w 1608138"/>
              <a:gd name="connsiteY71" fmla="*/ 709613 h 1075928"/>
              <a:gd name="connsiteX72" fmla="*/ 109538 w 1608138"/>
              <a:gd name="connsiteY72" fmla="*/ 773113 h 1075928"/>
              <a:gd name="connsiteX73" fmla="*/ 123825 w 1608138"/>
              <a:gd name="connsiteY73" fmla="*/ 825500 h 1075928"/>
              <a:gd name="connsiteX74" fmla="*/ 161925 w 1608138"/>
              <a:gd name="connsiteY74" fmla="*/ 928688 h 1075928"/>
              <a:gd name="connsiteX75" fmla="*/ 207963 w 1608138"/>
              <a:gd name="connsiteY75" fmla="*/ 1030288 h 1075928"/>
              <a:gd name="connsiteX76" fmla="*/ 230783 w 1608138"/>
              <a:gd name="connsiteY76" fmla="*/ 1075928 h 1075928"/>
              <a:gd name="connsiteX77" fmla="*/ 119823 w 1608138"/>
              <a:gd name="connsiteY77" fmla="*/ 1075928 h 1075928"/>
              <a:gd name="connsiteX78" fmla="*/ 101600 w 1608138"/>
              <a:gd name="connsiteY78" fmla="*/ 1038225 h 1075928"/>
              <a:gd name="connsiteX79" fmla="*/ 60325 w 1608138"/>
              <a:gd name="connsiteY79" fmla="*/ 938213 h 1075928"/>
              <a:gd name="connsiteX80" fmla="*/ 28575 w 1608138"/>
              <a:gd name="connsiteY80" fmla="*/ 830263 h 1075928"/>
              <a:gd name="connsiteX81" fmla="*/ 14288 w 1608138"/>
              <a:gd name="connsiteY81" fmla="*/ 769938 h 1075928"/>
              <a:gd name="connsiteX82" fmla="*/ 6350 w 1608138"/>
              <a:gd name="connsiteY82" fmla="*/ 700088 h 1075928"/>
              <a:gd name="connsiteX83" fmla="*/ 0 w 1608138"/>
              <a:gd name="connsiteY83" fmla="*/ 628650 h 1075928"/>
              <a:gd name="connsiteX84" fmla="*/ 0 w 1608138"/>
              <a:gd name="connsiteY84" fmla="*/ 554038 h 1075928"/>
              <a:gd name="connsiteX85" fmla="*/ 9525 w 1608138"/>
              <a:gd name="connsiteY85" fmla="*/ 487363 h 1075928"/>
              <a:gd name="connsiteX86" fmla="*/ 23813 w 1608138"/>
              <a:gd name="connsiteY86" fmla="*/ 423863 h 1075928"/>
              <a:gd name="connsiteX87" fmla="*/ 52388 w 1608138"/>
              <a:gd name="connsiteY87" fmla="*/ 342900 h 1075928"/>
              <a:gd name="connsiteX88" fmla="*/ 95250 w 1608138"/>
              <a:gd name="connsiteY88" fmla="*/ 271463 h 1075928"/>
              <a:gd name="connsiteX89" fmla="*/ 144463 w 1608138"/>
              <a:gd name="connsiteY89" fmla="*/ 204788 h 1075928"/>
              <a:gd name="connsiteX90" fmla="*/ 204788 w 1608138"/>
              <a:gd name="connsiteY90" fmla="*/ 146050 h 1075928"/>
              <a:gd name="connsiteX91" fmla="*/ 271463 w 1608138"/>
              <a:gd name="connsiteY91" fmla="*/ 96838 h 1075928"/>
              <a:gd name="connsiteX92" fmla="*/ 346075 w 1608138"/>
              <a:gd name="connsiteY92" fmla="*/ 63500 h 1075928"/>
              <a:gd name="connsiteX93" fmla="*/ 395288 w 1608138"/>
              <a:gd name="connsiteY93" fmla="*/ 49213 h 1075928"/>
              <a:gd name="connsiteX94" fmla="*/ 447675 w 1608138"/>
              <a:gd name="connsiteY94" fmla="*/ 36513 h 1075928"/>
              <a:gd name="connsiteX95" fmla="*/ 500063 w 1608138"/>
              <a:gd name="connsiteY95" fmla="*/ 28575 h 1075928"/>
              <a:gd name="connsiteX96" fmla="*/ 549275 w 1608138"/>
              <a:gd name="connsiteY96" fmla="*/ 17463 h 1075928"/>
              <a:gd name="connsiteX97" fmla="*/ 595313 w 1608138"/>
              <a:gd name="connsiteY97"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5 w 1608138"/>
              <a:gd name="connsiteY45" fmla="*/ 4763 h 1075928"/>
              <a:gd name="connsiteX46" fmla="*/ 644525 w 1608138"/>
              <a:gd name="connsiteY46" fmla="*/ 7938 h 1075928"/>
              <a:gd name="connsiteX47" fmla="*/ 649288 w 1608138"/>
              <a:gd name="connsiteY47" fmla="*/ 11113 h 1075928"/>
              <a:gd name="connsiteX48" fmla="*/ 652463 w 1608138"/>
              <a:gd name="connsiteY48" fmla="*/ 14288 h 1075928"/>
              <a:gd name="connsiteX49" fmla="*/ 658813 w 1608138"/>
              <a:gd name="connsiteY49" fmla="*/ 19050 h 1075928"/>
              <a:gd name="connsiteX50" fmla="*/ 663575 w 1608138"/>
              <a:gd name="connsiteY50" fmla="*/ 25400 h 1075928"/>
              <a:gd name="connsiteX51" fmla="*/ 676275 w 1608138"/>
              <a:gd name="connsiteY51" fmla="*/ 53975 h 1075928"/>
              <a:gd name="connsiteX52" fmla="*/ 676275 w 1608138"/>
              <a:gd name="connsiteY52" fmla="*/ 85725 h 1075928"/>
              <a:gd name="connsiteX53" fmla="*/ 666750 w 1608138"/>
              <a:gd name="connsiteY53" fmla="*/ 114300 h 1075928"/>
              <a:gd name="connsiteX54" fmla="*/ 649288 w 1608138"/>
              <a:gd name="connsiteY54" fmla="*/ 138113 h 1075928"/>
              <a:gd name="connsiteX55" fmla="*/ 617538 w 1608138"/>
              <a:gd name="connsiteY55" fmla="*/ 149225 h 1075928"/>
              <a:gd name="connsiteX56" fmla="*/ 585788 w 1608138"/>
              <a:gd name="connsiteY56" fmla="*/ 149225 h 1075928"/>
              <a:gd name="connsiteX57" fmla="*/ 550863 w 1608138"/>
              <a:gd name="connsiteY57" fmla="*/ 141288 h 1075928"/>
              <a:gd name="connsiteX58" fmla="*/ 517525 w 1608138"/>
              <a:gd name="connsiteY58" fmla="*/ 131763 h 1075928"/>
              <a:gd name="connsiteX59" fmla="*/ 479425 w 1608138"/>
              <a:gd name="connsiteY59" fmla="*/ 128588 h 1075928"/>
              <a:gd name="connsiteX60" fmla="*/ 441325 w 1608138"/>
              <a:gd name="connsiteY60" fmla="*/ 131763 h 1075928"/>
              <a:gd name="connsiteX61" fmla="*/ 360363 w 1608138"/>
              <a:gd name="connsiteY61" fmla="*/ 158750 h 1075928"/>
              <a:gd name="connsiteX62" fmla="*/ 292100 w 1608138"/>
              <a:gd name="connsiteY62" fmla="*/ 198438 h 1075928"/>
              <a:gd name="connsiteX63" fmla="*/ 231775 w 1608138"/>
              <a:gd name="connsiteY63" fmla="*/ 250825 h 1075928"/>
              <a:gd name="connsiteX64" fmla="*/ 182563 w 1608138"/>
              <a:gd name="connsiteY64" fmla="*/ 307975 h 1075928"/>
              <a:gd name="connsiteX65" fmla="*/ 141288 w 1608138"/>
              <a:gd name="connsiteY65" fmla="*/ 377825 h 1075928"/>
              <a:gd name="connsiteX66" fmla="*/ 109538 w 1608138"/>
              <a:gd name="connsiteY66" fmla="*/ 455613 h 1075928"/>
              <a:gd name="connsiteX67" fmla="*/ 98425 w 1608138"/>
              <a:gd name="connsiteY67" fmla="*/ 512763 h 1075928"/>
              <a:gd name="connsiteX68" fmla="*/ 92075 w 1608138"/>
              <a:gd name="connsiteY68" fmla="*/ 576263 h 1075928"/>
              <a:gd name="connsiteX69" fmla="*/ 95250 w 1608138"/>
              <a:gd name="connsiteY69" fmla="*/ 642938 h 1075928"/>
              <a:gd name="connsiteX70" fmla="*/ 101600 w 1608138"/>
              <a:gd name="connsiteY70" fmla="*/ 709613 h 1075928"/>
              <a:gd name="connsiteX71" fmla="*/ 109538 w 1608138"/>
              <a:gd name="connsiteY71" fmla="*/ 773113 h 1075928"/>
              <a:gd name="connsiteX72" fmla="*/ 123825 w 1608138"/>
              <a:gd name="connsiteY72" fmla="*/ 825500 h 1075928"/>
              <a:gd name="connsiteX73" fmla="*/ 161925 w 1608138"/>
              <a:gd name="connsiteY73" fmla="*/ 928688 h 1075928"/>
              <a:gd name="connsiteX74" fmla="*/ 207963 w 1608138"/>
              <a:gd name="connsiteY74" fmla="*/ 1030288 h 1075928"/>
              <a:gd name="connsiteX75" fmla="*/ 230783 w 1608138"/>
              <a:gd name="connsiteY75" fmla="*/ 1075928 h 1075928"/>
              <a:gd name="connsiteX76" fmla="*/ 119823 w 1608138"/>
              <a:gd name="connsiteY76" fmla="*/ 1075928 h 1075928"/>
              <a:gd name="connsiteX77" fmla="*/ 101600 w 1608138"/>
              <a:gd name="connsiteY77" fmla="*/ 1038225 h 1075928"/>
              <a:gd name="connsiteX78" fmla="*/ 60325 w 1608138"/>
              <a:gd name="connsiteY78" fmla="*/ 938213 h 1075928"/>
              <a:gd name="connsiteX79" fmla="*/ 28575 w 1608138"/>
              <a:gd name="connsiteY79" fmla="*/ 830263 h 1075928"/>
              <a:gd name="connsiteX80" fmla="*/ 14288 w 1608138"/>
              <a:gd name="connsiteY80" fmla="*/ 769938 h 1075928"/>
              <a:gd name="connsiteX81" fmla="*/ 6350 w 1608138"/>
              <a:gd name="connsiteY81" fmla="*/ 700088 h 1075928"/>
              <a:gd name="connsiteX82" fmla="*/ 0 w 1608138"/>
              <a:gd name="connsiteY82" fmla="*/ 628650 h 1075928"/>
              <a:gd name="connsiteX83" fmla="*/ 0 w 1608138"/>
              <a:gd name="connsiteY83" fmla="*/ 554038 h 1075928"/>
              <a:gd name="connsiteX84" fmla="*/ 9525 w 1608138"/>
              <a:gd name="connsiteY84" fmla="*/ 487363 h 1075928"/>
              <a:gd name="connsiteX85" fmla="*/ 23813 w 1608138"/>
              <a:gd name="connsiteY85" fmla="*/ 423863 h 1075928"/>
              <a:gd name="connsiteX86" fmla="*/ 52388 w 1608138"/>
              <a:gd name="connsiteY86" fmla="*/ 342900 h 1075928"/>
              <a:gd name="connsiteX87" fmla="*/ 95250 w 1608138"/>
              <a:gd name="connsiteY87" fmla="*/ 271463 h 1075928"/>
              <a:gd name="connsiteX88" fmla="*/ 144463 w 1608138"/>
              <a:gd name="connsiteY88" fmla="*/ 204788 h 1075928"/>
              <a:gd name="connsiteX89" fmla="*/ 204788 w 1608138"/>
              <a:gd name="connsiteY89" fmla="*/ 146050 h 1075928"/>
              <a:gd name="connsiteX90" fmla="*/ 271463 w 1608138"/>
              <a:gd name="connsiteY90" fmla="*/ 96838 h 1075928"/>
              <a:gd name="connsiteX91" fmla="*/ 346075 w 1608138"/>
              <a:gd name="connsiteY91" fmla="*/ 63500 h 1075928"/>
              <a:gd name="connsiteX92" fmla="*/ 395288 w 1608138"/>
              <a:gd name="connsiteY92" fmla="*/ 49213 h 1075928"/>
              <a:gd name="connsiteX93" fmla="*/ 447675 w 1608138"/>
              <a:gd name="connsiteY93" fmla="*/ 36513 h 1075928"/>
              <a:gd name="connsiteX94" fmla="*/ 500063 w 1608138"/>
              <a:gd name="connsiteY94" fmla="*/ 28575 h 1075928"/>
              <a:gd name="connsiteX95" fmla="*/ 549275 w 1608138"/>
              <a:gd name="connsiteY95" fmla="*/ 17463 h 1075928"/>
              <a:gd name="connsiteX96" fmla="*/ 595313 w 1608138"/>
              <a:gd name="connsiteY96"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5 w 1608138"/>
              <a:gd name="connsiteY45" fmla="*/ 4763 h 1075928"/>
              <a:gd name="connsiteX46" fmla="*/ 644525 w 1608138"/>
              <a:gd name="connsiteY46" fmla="*/ 7938 h 1075928"/>
              <a:gd name="connsiteX47" fmla="*/ 649288 w 1608138"/>
              <a:gd name="connsiteY47" fmla="*/ 11113 h 1075928"/>
              <a:gd name="connsiteX48" fmla="*/ 658813 w 1608138"/>
              <a:gd name="connsiteY48" fmla="*/ 19050 h 1075928"/>
              <a:gd name="connsiteX49" fmla="*/ 663575 w 1608138"/>
              <a:gd name="connsiteY49" fmla="*/ 25400 h 1075928"/>
              <a:gd name="connsiteX50" fmla="*/ 676275 w 1608138"/>
              <a:gd name="connsiteY50" fmla="*/ 53975 h 1075928"/>
              <a:gd name="connsiteX51" fmla="*/ 676275 w 1608138"/>
              <a:gd name="connsiteY51" fmla="*/ 85725 h 1075928"/>
              <a:gd name="connsiteX52" fmla="*/ 666750 w 1608138"/>
              <a:gd name="connsiteY52" fmla="*/ 114300 h 1075928"/>
              <a:gd name="connsiteX53" fmla="*/ 649288 w 1608138"/>
              <a:gd name="connsiteY53" fmla="*/ 138113 h 1075928"/>
              <a:gd name="connsiteX54" fmla="*/ 617538 w 1608138"/>
              <a:gd name="connsiteY54" fmla="*/ 149225 h 1075928"/>
              <a:gd name="connsiteX55" fmla="*/ 585788 w 1608138"/>
              <a:gd name="connsiteY55" fmla="*/ 149225 h 1075928"/>
              <a:gd name="connsiteX56" fmla="*/ 550863 w 1608138"/>
              <a:gd name="connsiteY56" fmla="*/ 141288 h 1075928"/>
              <a:gd name="connsiteX57" fmla="*/ 517525 w 1608138"/>
              <a:gd name="connsiteY57" fmla="*/ 131763 h 1075928"/>
              <a:gd name="connsiteX58" fmla="*/ 479425 w 1608138"/>
              <a:gd name="connsiteY58" fmla="*/ 128588 h 1075928"/>
              <a:gd name="connsiteX59" fmla="*/ 441325 w 1608138"/>
              <a:gd name="connsiteY59" fmla="*/ 131763 h 1075928"/>
              <a:gd name="connsiteX60" fmla="*/ 360363 w 1608138"/>
              <a:gd name="connsiteY60" fmla="*/ 158750 h 1075928"/>
              <a:gd name="connsiteX61" fmla="*/ 292100 w 1608138"/>
              <a:gd name="connsiteY61" fmla="*/ 198438 h 1075928"/>
              <a:gd name="connsiteX62" fmla="*/ 231775 w 1608138"/>
              <a:gd name="connsiteY62" fmla="*/ 250825 h 1075928"/>
              <a:gd name="connsiteX63" fmla="*/ 182563 w 1608138"/>
              <a:gd name="connsiteY63" fmla="*/ 307975 h 1075928"/>
              <a:gd name="connsiteX64" fmla="*/ 141288 w 1608138"/>
              <a:gd name="connsiteY64" fmla="*/ 377825 h 1075928"/>
              <a:gd name="connsiteX65" fmla="*/ 109538 w 1608138"/>
              <a:gd name="connsiteY65" fmla="*/ 455613 h 1075928"/>
              <a:gd name="connsiteX66" fmla="*/ 98425 w 1608138"/>
              <a:gd name="connsiteY66" fmla="*/ 512763 h 1075928"/>
              <a:gd name="connsiteX67" fmla="*/ 92075 w 1608138"/>
              <a:gd name="connsiteY67" fmla="*/ 576263 h 1075928"/>
              <a:gd name="connsiteX68" fmla="*/ 95250 w 1608138"/>
              <a:gd name="connsiteY68" fmla="*/ 642938 h 1075928"/>
              <a:gd name="connsiteX69" fmla="*/ 101600 w 1608138"/>
              <a:gd name="connsiteY69" fmla="*/ 709613 h 1075928"/>
              <a:gd name="connsiteX70" fmla="*/ 109538 w 1608138"/>
              <a:gd name="connsiteY70" fmla="*/ 773113 h 1075928"/>
              <a:gd name="connsiteX71" fmla="*/ 123825 w 1608138"/>
              <a:gd name="connsiteY71" fmla="*/ 825500 h 1075928"/>
              <a:gd name="connsiteX72" fmla="*/ 161925 w 1608138"/>
              <a:gd name="connsiteY72" fmla="*/ 928688 h 1075928"/>
              <a:gd name="connsiteX73" fmla="*/ 207963 w 1608138"/>
              <a:gd name="connsiteY73" fmla="*/ 1030288 h 1075928"/>
              <a:gd name="connsiteX74" fmla="*/ 230783 w 1608138"/>
              <a:gd name="connsiteY74" fmla="*/ 1075928 h 1075928"/>
              <a:gd name="connsiteX75" fmla="*/ 119823 w 1608138"/>
              <a:gd name="connsiteY75" fmla="*/ 1075928 h 1075928"/>
              <a:gd name="connsiteX76" fmla="*/ 101600 w 1608138"/>
              <a:gd name="connsiteY76" fmla="*/ 1038225 h 1075928"/>
              <a:gd name="connsiteX77" fmla="*/ 60325 w 1608138"/>
              <a:gd name="connsiteY77" fmla="*/ 938213 h 1075928"/>
              <a:gd name="connsiteX78" fmla="*/ 28575 w 1608138"/>
              <a:gd name="connsiteY78" fmla="*/ 830263 h 1075928"/>
              <a:gd name="connsiteX79" fmla="*/ 14288 w 1608138"/>
              <a:gd name="connsiteY79" fmla="*/ 769938 h 1075928"/>
              <a:gd name="connsiteX80" fmla="*/ 6350 w 1608138"/>
              <a:gd name="connsiteY80" fmla="*/ 700088 h 1075928"/>
              <a:gd name="connsiteX81" fmla="*/ 0 w 1608138"/>
              <a:gd name="connsiteY81" fmla="*/ 628650 h 1075928"/>
              <a:gd name="connsiteX82" fmla="*/ 0 w 1608138"/>
              <a:gd name="connsiteY82" fmla="*/ 554038 h 1075928"/>
              <a:gd name="connsiteX83" fmla="*/ 9525 w 1608138"/>
              <a:gd name="connsiteY83" fmla="*/ 487363 h 1075928"/>
              <a:gd name="connsiteX84" fmla="*/ 23813 w 1608138"/>
              <a:gd name="connsiteY84" fmla="*/ 423863 h 1075928"/>
              <a:gd name="connsiteX85" fmla="*/ 52388 w 1608138"/>
              <a:gd name="connsiteY85" fmla="*/ 342900 h 1075928"/>
              <a:gd name="connsiteX86" fmla="*/ 95250 w 1608138"/>
              <a:gd name="connsiteY86" fmla="*/ 271463 h 1075928"/>
              <a:gd name="connsiteX87" fmla="*/ 144463 w 1608138"/>
              <a:gd name="connsiteY87" fmla="*/ 204788 h 1075928"/>
              <a:gd name="connsiteX88" fmla="*/ 204788 w 1608138"/>
              <a:gd name="connsiteY88" fmla="*/ 146050 h 1075928"/>
              <a:gd name="connsiteX89" fmla="*/ 271463 w 1608138"/>
              <a:gd name="connsiteY89" fmla="*/ 96838 h 1075928"/>
              <a:gd name="connsiteX90" fmla="*/ 346075 w 1608138"/>
              <a:gd name="connsiteY90" fmla="*/ 63500 h 1075928"/>
              <a:gd name="connsiteX91" fmla="*/ 395288 w 1608138"/>
              <a:gd name="connsiteY91" fmla="*/ 49213 h 1075928"/>
              <a:gd name="connsiteX92" fmla="*/ 447675 w 1608138"/>
              <a:gd name="connsiteY92" fmla="*/ 36513 h 1075928"/>
              <a:gd name="connsiteX93" fmla="*/ 500063 w 1608138"/>
              <a:gd name="connsiteY93" fmla="*/ 28575 h 1075928"/>
              <a:gd name="connsiteX94" fmla="*/ 549275 w 1608138"/>
              <a:gd name="connsiteY94" fmla="*/ 17463 h 1075928"/>
              <a:gd name="connsiteX95" fmla="*/ 595313 w 1608138"/>
              <a:gd name="connsiteY95"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5 w 1608138"/>
              <a:gd name="connsiteY45" fmla="*/ 4763 h 1075928"/>
              <a:gd name="connsiteX46" fmla="*/ 644525 w 1608138"/>
              <a:gd name="connsiteY46" fmla="*/ 7938 h 1075928"/>
              <a:gd name="connsiteX47" fmla="*/ 649288 w 1608138"/>
              <a:gd name="connsiteY47" fmla="*/ 11113 h 1075928"/>
              <a:gd name="connsiteX48" fmla="*/ 663575 w 1608138"/>
              <a:gd name="connsiteY48" fmla="*/ 25400 h 1075928"/>
              <a:gd name="connsiteX49" fmla="*/ 676275 w 1608138"/>
              <a:gd name="connsiteY49" fmla="*/ 53975 h 1075928"/>
              <a:gd name="connsiteX50" fmla="*/ 676275 w 1608138"/>
              <a:gd name="connsiteY50" fmla="*/ 85725 h 1075928"/>
              <a:gd name="connsiteX51" fmla="*/ 666750 w 1608138"/>
              <a:gd name="connsiteY51" fmla="*/ 114300 h 1075928"/>
              <a:gd name="connsiteX52" fmla="*/ 649288 w 1608138"/>
              <a:gd name="connsiteY52" fmla="*/ 138113 h 1075928"/>
              <a:gd name="connsiteX53" fmla="*/ 617538 w 1608138"/>
              <a:gd name="connsiteY53" fmla="*/ 149225 h 1075928"/>
              <a:gd name="connsiteX54" fmla="*/ 585788 w 1608138"/>
              <a:gd name="connsiteY54" fmla="*/ 149225 h 1075928"/>
              <a:gd name="connsiteX55" fmla="*/ 550863 w 1608138"/>
              <a:gd name="connsiteY55" fmla="*/ 141288 h 1075928"/>
              <a:gd name="connsiteX56" fmla="*/ 517525 w 1608138"/>
              <a:gd name="connsiteY56" fmla="*/ 131763 h 1075928"/>
              <a:gd name="connsiteX57" fmla="*/ 479425 w 1608138"/>
              <a:gd name="connsiteY57" fmla="*/ 128588 h 1075928"/>
              <a:gd name="connsiteX58" fmla="*/ 441325 w 1608138"/>
              <a:gd name="connsiteY58" fmla="*/ 131763 h 1075928"/>
              <a:gd name="connsiteX59" fmla="*/ 360363 w 1608138"/>
              <a:gd name="connsiteY59" fmla="*/ 158750 h 1075928"/>
              <a:gd name="connsiteX60" fmla="*/ 292100 w 1608138"/>
              <a:gd name="connsiteY60" fmla="*/ 198438 h 1075928"/>
              <a:gd name="connsiteX61" fmla="*/ 231775 w 1608138"/>
              <a:gd name="connsiteY61" fmla="*/ 250825 h 1075928"/>
              <a:gd name="connsiteX62" fmla="*/ 182563 w 1608138"/>
              <a:gd name="connsiteY62" fmla="*/ 307975 h 1075928"/>
              <a:gd name="connsiteX63" fmla="*/ 141288 w 1608138"/>
              <a:gd name="connsiteY63" fmla="*/ 377825 h 1075928"/>
              <a:gd name="connsiteX64" fmla="*/ 109538 w 1608138"/>
              <a:gd name="connsiteY64" fmla="*/ 455613 h 1075928"/>
              <a:gd name="connsiteX65" fmla="*/ 98425 w 1608138"/>
              <a:gd name="connsiteY65" fmla="*/ 512763 h 1075928"/>
              <a:gd name="connsiteX66" fmla="*/ 92075 w 1608138"/>
              <a:gd name="connsiteY66" fmla="*/ 576263 h 1075928"/>
              <a:gd name="connsiteX67" fmla="*/ 95250 w 1608138"/>
              <a:gd name="connsiteY67" fmla="*/ 642938 h 1075928"/>
              <a:gd name="connsiteX68" fmla="*/ 101600 w 1608138"/>
              <a:gd name="connsiteY68" fmla="*/ 709613 h 1075928"/>
              <a:gd name="connsiteX69" fmla="*/ 109538 w 1608138"/>
              <a:gd name="connsiteY69" fmla="*/ 773113 h 1075928"/>
              <a:gd name="connsiteX70" fmla="*/ 123825 w 1608138"/>
              <a:gd name="connsiteY70" fmla="*/ 825500 h 1075928"/>
              <a:gd name="connsiteX71" fmla="*/ 161925 w 1608138"/>
              <a:gd name="connsiteY71" fmla="*/ 928688 h 1075928"/>
              <a:gd name="connsiteX72" fmla="*/ 207963 w 1608138"/>
              <a:gd name="connsiteY72" fmla="*/ 1030288 h 1075928"/>
              <a:gd name="connsiteX73" fmla="*/ 230783 w 1608138"/>
              <a:gd name="connsiteY73" fmla="*/ 1075928 h 1075928"/>
              <a:gd name="connsiteX74" fmla="*/ 119823 w 1608138"/>
              <a:gd name="connsiteY74" fmla="*/ 1075928 h 1075928"/>
              <a:gd name="connsiteX75" fmla="*/ 101600 w 1608138"/>
              <a:gd name="connsiteY75" fmla="*/ 1038225 h 1075928"/>
              <a:gd name="connsiteX76" fmla="*/ 60325 w 1608138"/>
              <a:gd name="connsiteY76" fmla="*/ 938213 h 1075928"/>
              <a:gd name="connsiteX77" fmla="*/ 28575 w 1608138"/>
              <a:gd name="connsiteY77" fmla="*/ 830263 h 1075928"/>
              <a:gd name="connsiteX78" fmla="*/ 14288 w 1608138"/>
              <a:gd name="connsiteY78" fmla="*/ 769938 h 1075928"/>
              <a:gd name="connsiteX79" fmla="*/ 6350 w 1608138"/>
              <a:gd name="connsiteY79" fmla="*/ 700088 h 1075928"/>
              <a:gd name="connsiteX80" fmla="*/ 0 w 1608138"/>
              <a:gd name="connsiteY80" fmla="*/ 628650 h 1075928"/>
              <a:gd name="connsiteX81" fmla="*/ 0 w 1608138"/>
              <a:gd name="connsiteY81" fmla="*/ 554038 h 1075928"/>
              <a:gd name="connsiteX82" fmla="*/ 9525 w 1608138"/>
              <a:gd name="connsiteY82" fmla="*/ 487363 h 1075928"/>
              <a:gd name="connsiteX83" fmla="*/ 23813 w 1608138"/>
              <a:gd name="connsiteY83" fmla="*/ 423863 h 1075928"/>
              <a:gd name="connsiteX84" fmla="*/ 52388 w 1608138"/>
              <a:gd name="connsiteY84" fmla="*/ 342900 h 1075928"/>
              <a:gd name="connsiteX85" fmla="*/ 95250 w 1608138"/>
              <a:gd name="connsiteY85" fmla="*/ 271463 h 1075928"/>
              <a:gd name="connsiteX86" fmla="*/ 144463 w 1608138"/>
              <a:gd name="connsiteY86" fmla="*/ 204788 h 1075928"/>
              <a:gd name="connsiteX87" fmla="*/ 204788 w 1608138"/>
              <a:gd name="connsiteY87" fmla="*/ 146050 h 1075928"/>
              <a:gd name="connsiteX88" fmla="*/ 271463 w 1608138"/>
              <a:gd name="connsiteY88" fmla="*/ 96838 h 1075928"/>
              <a:gd name="connsiteX89" fmla="*/ 346075 w 1608138"/>
              <a:gd name="connsiteY89" fmla="*/ 63500 h 1075928"/>
              <a:gd name="connsiteX90" fmla="*/ 395288 w 1608138"/>
              <a:gd name="connsiteY90" fmla="*/ 49213 h 1075928"/>
              <a:gd name="connsiteX91" fmla="*/ 447675 w 1608138"/>
              <a:gd name="connsiteY91" fmla="*/ 36513 h 1075928"/>
              <a:gd name="connsiteX92" fmla="*/ 500063 w 1608138"/>
              <a:gd name="connsiteY92" fmla="*/ 28575 h 1075928"/>
              <a:gd name="connsiteX93" fmla="*/ 549275 w 1608138"/>
              <a:gd name="connsiteY93" fmla="*/ 17463 h 1075928"/>
              <a:gd name="connsiteX94" fmla="*/ 595313 w 1608138"/>
              <a:gd name="connsiteY94"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5 w 1608138"/>
              <a:gd name="connsiteY45" fmla="*/ 4763 h 1075928"/>
              <a:gd name="connsiteX46" fmla="*/ 644525 w 1608138"/>
              <a:gd name="connsiteY46" fmla="*/ 7938 h 1075928"/>
              <a:gd name="connsiteX47" fmla="*/ 663575 w 1608138"/>
              <a:gd name="connsiteY47" fmla="*/ 25400 h 1075928"/>
              <a:gd name="connsiteX48" fmla="*/ 676275 w 1608138"/>
              <a:gd name="connsiteY48" fmla="*/ 53975 h 1075928"/>
              <a:gd name="connsiteX49" fmla="*/ 676275 w 1608138"/>
              <a:gd name="connsiteY49" fmla="*/ 85725 h 1075928"/>
              <a:gd name="connsiteX50" fmla="*/ 666750 w 1608138"/>
              <a:gd name="connsiteY50" fmla="*/ 114300 h 1075928"/>
              <a:gd name="connsiteX51" fmla="*/ 649288 w 1608138"/>
              <a:gd name="connsiteY51" fmla="*/ 138113 h 1075928"/>
              <a:gd name="connsiteX52" fmla="*/ 617538 w 1608138"/>
              <a:gd name="connsiteY52" fmla="*/ 149225 h 1075928"/>
              <a:gd name="connsiteX53" fmla="*/ 585788 w 1608138"/>
              <a:gd name="connsiteY53" fmla="*/ 149225 h 1075928"/>
              <a:gd name="connsiteX54" fmla="*/ 550863 w 1608138"/>
              <a:gd name="connsiteY54" fmla="*/ 141288 h 1075928"/>
              <a:gd name="connsiteX55" fmla="*/ 517525 w 1608138"/>
              <a:gd name="connsiteY55" fmla="*/ 131763 h 1075928"/>
              <a:gd name="connsiteX56" fmla="*/ 479425 w 1608138"/>
              <a:gd name="connsiteY56" fmla="*/ 128588 h 1075928"/>
              <a:gd name="connsiteX57" fmla="*/ 441325 w 1608138"/>
              <a:gd name="connsiteY57" fmla="*/ 131763 h 1075928"/>
              <a:gd name="connsiteX58" fmla="*/ 360363 w 1608138"/>
              <a:gd name="connsiteY58" fmla="*/ 158750 h 1075928"/>
              <a:gd name="connsiteX59" fmla="*/ 292100 w 1608138"/>
              <a:gd name="connsiteY59" fmla="*/ 198438 h 1075928"/>
              <a:gd name="connsiteX60" fmla="*/ 231775 w 1608138"/>
              <a:gd name="connsiteY60" fmla="*/ 250825 h 1075928"/>
              <a:gd name="connsiteX61" fmla="*/ 182563 w 1608138"/>
              <a:gd name="connsiteY61" fmla="*/ 307975 h 1075928"/>
              <a:gd name="connsiteX62" fmla="*/ 141288 w 1608138"/>
              <a:gd name="connsiteY62" fmla="*/ 377825 h 1075928"/>
              <a:gd name="connsiteX63" fmla="*/ 109538 w 1608138"/>
              <a:gd name="connsiteY63" fmla="*/ 455613 h 1075928"/>
              <a:gd name="connsiteX64" fmla="*/ 98425 w 1608138"/>
              <a:gd name="connsiteY64" fmla="*/ 512763 h 1075928"/>
              <a:gd name="connsiteX65" fmla="*/ 92075 w 1608138"/>
              <a:gd name="connsiteY65" fmla="*/ 576263 h 1075928"/>
              <a:gd name="connsiteX66" fmla="*/ 95250 w 1608138"/>
              <a:gd name="connsiteY66" fmla="*/ 642938 h 1075928"/>
              <a:gd name="connsiteX67" fmla="*/ 101600 w 1608138"/>
              <a:gd name="connsiteY67" fmla="*/ 709613 h 1075928"/>
              <a:gd name="connsiteX68" fmla="*/ 109538 w 1608138"/>
              <a:gd name="connsiteY68" fmla="*/ 773113 h 1075928"/>
              <a:gd name="connsiteX69" fmla="*/ 123825 w 1608138"/>
              <a:gd name="connsiteY69" fmla="*/ 825500 h 1075928"/>
              <a:gd name="connsiteX70" fmla="*/ 161925 w 1608138"/>
              <a:gd name="connsiteY70" fmla="*/ 928688 h 1075928"/>
              <a:gd name="connsiteX71" fmla="*/ 207963 w 1608138"/>
              <a:gd name="connsiteY71" fmla="*/ 1030288 h 1075928"/>
              <a:gd name="connsiteX72" fmla="*/ 230783 w 1608138"/>
              <a:gd name="connsiteY72" fmla="*/ 1075928 h 1075928"/>
              <a:gd name="connsiteX73" fmla="*/ 119823 w 1608138"/>
              <a:gd name="connsiteY73" fmla="*/ 1075928 h 1075928"/>
              <a:gd name="connsiteX74" fmla="*/ 101600 w 1608138"/>
              <a:gd name="connsiteY74" fmla="*/ 1038225 h 1075928"/>
              <a:gd name="connsiteX75" fmla="*/ 60325 w 1608138"/>
              <a:gd name="connsiteY75" fmla="*/ 938213 h 1075928"/>
              <a:gd name="connsiteX76" fmla="*/ 28575 w 1608138"/>
              <a:gd name="connsiteY76" fmla="*/ 830263 h 1075928"/>
              <a:gd name="connsiteX77" fmla="*/ 14288 w 1608138"/>
              <a:gd name="connsiteY77" fmla="*/ 769938 h 1075928"/>
              <a:gd name="connsiteX78" fmla="*/ 6350 w 1608138"/>
              <a:gd name="connsiteY78" fmla="*/ 700088 h 1075928"/>
              <a:gd name="connsiteX79" fmla="*/ 0 w 1608138"/>
              <a:gd name="connsiteY79" fmla="*/ 628650 h 1075928"/>
              <a:gd name="connsiteX80" fmla="*/ 0 w 1608138"/>
              <a:gd name="connsiteY80" fmla="*/ 554038 h 1075928"/>
              <a:gd name="connsiteX81" fmla="*/ 9525 w 1608138"/>
              <a:gd name="connsiteY81" fmla="*/ 487363 h 1075928"/>
              <a:gd name="connsiteX82" fmla="*/ 23813 w 1608138"/>
              <a:gd name="connsiteY82" fmla="*/ 423863 h 1075928"/>
              <a:gd name="connsiteX83" fmla="*/ 52388 w 1608138"/>
              <a:gd name="connsiteY83" fmla="*/ 342900 h 1075928"/>
              <a:gd name="connsiteX84" fmla="*/ 95250 w 1608138"/>
              <a:gd name="connsiteY84" fmla="*/ 271463 h 1075928"/>
              <a:gd name="connsiteX85" fmla="*/ 144463 w 1608138"/>
              <a:gd name="connsiteY85" fmla="*/ 204788 h 1075928"/>
              <a:gd name="connsiteX86" fmla="*/ 204788 w 1608138"/>
              <a:gd name="connsiteY86" fmla="*/ 146050 h 1075928"/>
              <a:gd name="connsiteX87" fmla="*/ 271463 w 1608138"/>
              <a:gd name="connsiteY87" fmla="*/ 96838 h 1075928"/>
              <a:gd name="connsiteX88" fmla="*/ 346075 w 1608138"/>
              <a:gd name="connsiteY88" fmla="*/ 63500 h 1075928"/>
              <a:gd name="connsiteX89" fmla="*/ 395288 w 1608138"/>
              <a:gd name="connsiteY89" fmla="*/ 49213 h 1075928"/>
              <a:gd name="connsiteX90" fmla="*/ 447675 w 1608138"/>
              <a:gd name="connsiteY90" fmla="*/ 36513 h 1075928"/>
              <a:gd name="connsiteX91" fmla="*/ 500063 w 1608138"/>
              <a:gd name="connsiteY91" fmla="*/ 28575 h 1075928"/>
              <a:gd name="connsiteX92" fmla="*/ 549275 w 1608138"/>
              <a:gd name="connsiteY92" fmla="*/ 17463 h 1075928"/>
              <a:gd name="connsiteX93" fmla="*/ 595313 w 1608138"/>
              <a:gd name="connsiteY93"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7 w 1608138"/>
              <a:gd name="connsiteY45" fmla="*/ 4762 h 1075928"/>
              <a:gd name="connsiteX46" fmla="*/ 644525 w 1608138"/>
              <a:gd name="connsiteY46" fmla="*/ 7938 h 1075928"/>
              <a:gd name="connsiteX47" fmla="*/ 663575 w 1608138"/>
              <a:gd name="connsiteY47" fmla="*/ 25400 h 1075928"/>
              <a:gd name="connsiteX48" fmla="*/ 676275 w 1608138"/>
              <a:gd name="connsiteY48" fmla="*/ 53975 h 1075928"/>
              <a:gd name="connsiteX49" fmla="*/ 676275 w 1608138"/>
              <a:gd name="connsiteY49" fmla="*/ 85725 h 1075928"/>
              <a:gd name="connsiteX50" fmla="*/ 666750 w 1608138"/>
              <a:gd name="connsiteY50" fmla="*/ 114300 h 1075928"/>
              <a:gd name="connsiteX51" fmla="*/ 649288 w 1608138"/>
              <a:gd name="connsiteY51" fmla="*/ 138113 h 1075928"/>
              <a:gd name="connsiteX52" fmla="*/ 617538 w 1608138"/>
              <a:gd name="connsiteY52" fmla="*/ 149225 h 1075928"/>
              <a:gd name="connsiteX53" fmla="*/ 585788 w 1608138"/>
              <a:gd name="connsiteY53" fmla="*/ 149225 h 1075928"/>
              <a:gd name="connsiteX54" fmla="*/ 550863 w 1608138"/>
              <a:gd name="connsiteY54" fmla="*/ 141288 h 1075928"/>
              <a:gd name="connsiteX55" fmla="*/ 517525 w 1608138"/>
              <a:gd name="connsiteY55" fmla="*/ 131763 h 1075928"/>
              <a:gd name="connsiteX56" fmla="*/ 479425 w 1608138"/>
              <a:gd name="connsiteY56" fmla="*/ 128588 h 1075928"/>
              <a:gd name="connsiteX57" fmla="*/ 441325 w 1608138"/>
              <a:gd name="connsiteY57" fmla="*/ 131763 h 1075928"/>
              <a:gd name="connsiteX58" fmla="*/ 360363 w 1608138"/>
              <a:gd name="connsiteY58" fmla="*/ 158750 h 1075928"/>
              <a:gd name="connsiteX59" fmla="*/ 292100 w 1608138"/>
              <a:gd name="connsiteY59" fmla="*/ 198438 h 1075928"/>
              <a:gd name="connsiteX60" fmla="*/ 231775 w 1608138"/>
              <a:gd name="connsiteY60" fmla="*/ 250825 h 1075928"/>
              <a:gd name="connsiteX61" fmla="*/ 182563 w 1608138"/>
              <a:gd name="connsiteY61" fmla="*/ 307975 h 1075928"/>
              <a:gd name="connsiteX62" fmla="*/ 141288 w 1608138"/>
              <a:gd name="connsiteY62" fmla="*/ 377825 h 1075928"/>
              <a:gd name="connsiteX63" fmla="*/ 109538 w 1608138"/>
              <a:gd name="connsiteY63" fmla="*/ 455613 h 1075928"/>
              <a:gd name="connsiteX64" fmla="*/ 98425 w 1608138"/>
              <a:gd name="connsiteY64" fmla="*/ 512763 h 1075928"/>
              <a:gd name="connsiteX65" fmla="*/ 92075 w 1608138"/>
              <a:gd name="connsiteY65" fmla="*/ 576263 h 1075928"/>
              <a:gd name="connsiteX66" fmla="*/ 95250 w 1608138"/>
              <a:gd name="connsiteY66" fmla="*/ 642938 h 1075928"/>
              <a:gd name="connsiteX67" fmla="*/ 101600 w 1608138"/>
              <a:gd name="connsiteY67" fmla="*/ 709613 h 1075928"/>
              <a:gd name="connsiteX68" fmla="*/ 109538 w 1608138"/>
              <a:gd name="connsiteY68" fmla="*/ 773113 h 1075928"/>
              <a:gd name="connsiteX69" fmla="*/ 123825 w 1608138"/>
              <a:gd name="connsiteY69" fmla="*/ 825500 h 1075928"/>
              <a:gd name="connsiteX70" fmla="*/ 161925 w 1608138"/>
              <a:gd name="connsiteY70" fmla="*/ 928688 h 1075928"/>
              <a:gd name="connsiteX71" fmla="*/ 207963 w 1608138"/>
              <a:gd name="connsiteY71" fmla="*/ 1030288 h 1075928"/>
              <a:gd name="connsiteX72" fmla="*/ 230783 w 1608138"/>
              <a:gd name="connsiteY72" fmla="*/ 1075928 h 1075928"/>
              <a:gd name="connsiteX73" fmla="*/ 119823 w 1608138"/>
              <a:gd name="connsiteY73" fmla="*/ 1075928 h 1075928"/>
              <a:gd name="connsiteX74" fmla="*/ 101600 w 1608138"/>
              <a:gd name="connsiteY74" fmla="*/ 1038225 h 1075928"/>
              <a:gd name="connsiteX75" fmla="*/ 60325 w 1608138"/>
              <a:gd name="connsiteY75" fmla="*/ 938213 h 1075928"/>
              <a:gd name="connsiteX76" fmla="*/ 28575 w 1608138"/>
              <a:gd name="connsiteY76" fmla="*/ 830263 h 1075928"/>
              <a:gd name="connsiteX77" fmla="*/ 14288 w 1608138"/>
              <a:gd name="connsiteY77" fmla="*/ 769938 h 1075928"/>
              <a:gd name="connsiteX78" fmla="*/ 6350 w 1608138"/>
              <a:gd name="connsiteY78" fmla="*/ 700088 h 1075928"/>
              <a:gd name="connsiteX79" fmla="*/ 0 w 1608138"/>
              <a:gd name="connsiteY79" fmla="*/ 628650 h 1075928"/>
              <a:gd name="connsiteX80" fmla="*/ 0 w 1608138"/>
              <a:gd name="connsiteY80" fmla="*/ 554038 h 1075928"/>
              <a:gd name="connsiteX81" fmla="*/ 9525 w 1608138"/>
              <a:gd name="connsiteY81" fmla="*/ 487363 h 1075928"/>
              <a:gd name="connsiteX82" fmla="*/ 23813 w 1608138"/>
              <a:gd name="connsiteY82" fmla="*/ 423863 h 1075928"/>
              <a:gd name="connsiteX83" fmla="*/ 52388 w 1608138"/>
              <a:gd name="connsiteY83" fmla="*/ 342900 h 1075928"/>
              <a:gd name="connsiteX84" fmla="*/ 95250 w 1608138"/>
              <a:gd name="connsiteY84" fmla="*/ 271463 h 1075928"/>
              <a:gd name="connsiteX85" fmla="*/ 144463 w 1608138"/>
              <a:gd name="connsiteY85" fmla="*/ 204788 h 1075928"/>
              <a:gd name="connsiteX86" fmla="*/ 204788 w 1608138"/>
              <a:gd name="connsiteY86" fmla="*/ 146050 h 1075928"/>
              <a:gd name="connsiteX87" fmla="*/ 271463 w 1608138"/>
              <a:gd name="connsiteY87" fmla="*/ 96838 h 1075928"/>
              <a:gd name="connsiteX88" fmla="*/ 346075 w 1608138"/>
              <a:gd name="connsiteY88" fmla="*/ 63500 h 1075928"/>
              <a:gd name="connsiteX89" fmla="*/ 395288 w 1608138"/>
              <a:gd name="connsiteY89" fmla="*/ 49213 h 1075928"/>
              <a:gd name="connsiteX90" fmla="*/ 447675 w 1608138"/>
              <a:gd name="connsiteY90" fmla="*/ 36513 h 1075928"/>
              <a:gd name="connsiteX91" fmla="*/ 500063 w 1608138"/>
              <a:gd name="connsiteY91" fmla="*/ 28575 h 1075928"/>
              <a:gd name="connsiteX92" fmla="*/ 549275 w 1608138"/>
              <a:gd name="connsiteY92" fmla="*/ 17463 h 1075928"/>
              <a:gd name="connsiteX93" fmla="*/ 595313 w 1608138"/>
              <a:gd name="connsiteY93"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7 w 1608138"/>
              <a:gd name="connsiteY45" fmla="*/ 4762 h 1075928"/>
              <a:gd name="connsiteX46" fmla="*/ 663575 w 1608138"/>
              <a:gd name="connsiteY46" fmla="*/ 25400 h 1075928"/>
              <a:gd name="connsiteX47" fmla="*/ 676275 w 1608138"/>
              <a:gd name="connsiteY47" fmla="*/ 53975 h 1075928"/>
              <a:gd name="connsiteX48" fmla="*/ 676275 w 1608138"/>
              <a:gd name="connsiteY48" fmla="*/ 85725 h 1075928"/>
              <a:gd name="connsiteX49" fmla="*/ 666750 w 1608138"/>
              <a:gd name="connsiteY49" fmla="*/ 114300 h 1075928"/>
              <a:gd name="connsiteX50" fmla="*/ 649288 w 1608138"/>
              <a:gd name="connsiteY50" fmla="*/ 138113 h 1075928"/>
              <a:gd name="connsiteX51" fmla="*/ 617538 w 1608138"/>
              <a:gd name="connsiteY51" fmla="*/ 149225 h 1075928"/>
              <a:gd name="connsiteX52" fmla="*/ 585788 w 1608138"/>
              <a:gd name="connsiteY52" fmla="*/ 149225 h 1075928"/>
              <a:gd name="connsiteX53" fmla="*/ 550863 w 1608138"/>
              <a:gd name="connsiteY53" fmla="*/ 141288 h 1075928"/>
              <a:gd name="connsiteX54" fmla="*/ 517525 w 1608138"/>
              <a:gd name="connsiteY54" fmla="*/ 131763 h 1075928"/>
              <a:gd name="connsiteX55" fmla="*/ 479425 w 1608138"/>
              <a:gd name="connsiteY55" fmla="*/ 128588 h 1075928"/>
              <a:gd name="connsiteX56" fmla="*/ 441325 w 1608138"/>
              <a:gd name="connsiteY56" fmla="*/ 131763 h 1075928"/>
              <a:gd name="connsiteX57" fmla="*/ 360363 w 1608138"/>
              <a:gd name="connsiteY57" fmla="*/ 158750 h 1075928"/>
              <a:gd name="connsiteX58" fmla="*/ 292100 w 1608138"/>
              <a:gd name="connsiteY58" fmla="*/ 198438 h 1075928"/>
              <a:gd name="connsiteX59" fmla="*/ 231775 w 1608138"/>
              <a:gd name="connsiteY59" fmla="*/ 250825 h 1075928"/>
              <a:gd name="connsiteX60" fmla="*/ 182563 w 1608138"/>
              <a:gd name="connsiteY60" fmla="*/ 307975 h 1075928"/>
              <a:gd name="connsiteX61" fmla="*/ 141288 w 1608138"/>
              <a:gd name="connsiteY61" fmla="*/ 377825 h 1075928"/>
              <a:gd name="connsiteX62" fmla="*/ 109538 w 1608138"/>
              <a:gd name="connsiteY62" fmla="*/ 455613 h 1075928"/>
              <a:gd name="connsiteX63" fmla="*/ 98425 w 1608138"/>
              <a:gd name="connsiteY63" fmla="*/ 512763 h 1075928"/>
              <a:gd name="connsiteX64" fmla="*/ 92075 w 1608138"/>
              <a:gd name="connsiteY64" fmla="*/ 576263 h 1075928"/>
              <a:gd name="connsiteX65" fmla="*/ 95250 w 1608138"/>
              <a:gd name="connsiteY65" fmla="*/ 642938 h 1075928"/>
              <a:gd name="connsiteX66" fmla="*/ 101600 w 1608138"/>
              <a:gd name="connsiteY66" fmla="*/ 709613 h 1075928"/>
              <a:gd name="connsiteX67" fmla="*/ 109538 w 1608138"/>
              <a:gd name="connsiteY67" fmla="*/ 773113 h 1075928"/>
              <a:gd name="connsiteX68" fmla="*/ 123825 w 1608138"/>
              <a:gd name="connsiteY68" fmla="*/ 825500 h 1075928"/>
              <a:gd name="connsiteX69" fmla="*/ 161925 w 1608138"/>
              <a:gd name="connsiteY69" fmla="*/ 928688 h 1075928"/>
              <a:gd name="connsiteX70" fmla="*/ 207963 w 1608138"/>
              <a:gd name="connsiteY70" fmla="*/ 1030288 h 1075928"/>
              <a:gd name="connsiteX71" fmla="*/ 230783 w 1608138"/>
              <a:gd name="connsiteY71" fmla="*/ 1075928 h 1075928"/>
              <a:gd name="connsiteX72" fmla="*/ 119823 w 1608138"/>
              <a:gd name="connsiteY72" fmla="*/ 1075928 h 1075928"/>
              <a:gd name="connsiteX73" fmla="*/ 101600 w 1608138"/>
              <a:gd name="connsiteY73" fmla="*/ 1038225 h 1075928"/>
              <a:gd name="connsiteX74" fmla="*/ 60325 w 1608138"/>
              <a:gd name="connsiteY74" fmla="*/ 938213 h 1075928"/>
              <a:gd name="connsiteX75" fmla="*/ 28575 w 1608138"/>
              <a:gd name="connsiteY75" fmla="*/ 830263 h 1075928"/>
              <a:gd name="connsiteX76" fmla="*/ 14288 w 1608138"/>
              <a:gd name="connsiteY76" fmla="*/ 769938 h 1075928"/>
              <a:gd name="connsiteX77" fmla="*/ 6350 w 1608138"/>
              <a:gd name="connsiteY77" fmla="*/ 700088 h 1075928"/>
              <a:gd name="connsiteX78" fmla="*/ 0 w 1608138"/>
              <a:gd name="connsiteY78" fmla="*/ 628650 h 1075928"/>
              <a:gd name="connsiteX79" fmla="*/ 0 w 1608138"/>
              <a:gd name="connsiteY79" fmla="*/ 554038 h 1075928"/>
              <a:gd name="connsiteX80" fmla="*/ 9525 w 1608138"/>
              <a:gd name="connsiteY80" fmla="*/ 487363 h 1075928"/>
              <a:gd name="connsiteX81" fmla="*/ 23813 w 1608138"/>
              <a:gd name="connsiteY81" fmla="*/ 423863 h 1075928"/>
              <a:gd name="connsiteX82" fmla="*/ 52388 w 1608138"/>
              <a:gd name="connsiteY82" fmla="*/ 342900 h 1075928"/>
              <a:gd name="connsiteX83" fmla="*/ 95250 w 1608138"/>
              <a:gd name="connsiteY83" fmla="*/ 271463 h 1075928"/>
              <a:gd name="connsiteX84" fmla="*/ 144463 w 1608138"/>
              <a:gd name="connsiteY84" fmla="*/ 204788 h 1075928"/>
              <a:gd name="connsiteX85" fmla="*/ 204788 w 1608138"/>
              <a:gd name="connsiteY85" fmla="*/ 146050 h 1075928"/>
              <a:gd name="connsiteX86" fmla="*/ 271463 w 1608138"/>
              <a:gd name="connsiteY86" fmla="*/ 96838 h 1075928"/>
              <a:gd name="connsiteX87" fmla="*/ 346075 w 1608138"/>
              <a:gd name="connsiteY87" fmla="*/ 63500 h 1075928"/>
              <a:gd name="connsiteX88" fmla="*/ 395288 w 1608138"/>
              <a:gd name="connsiteY88" fmla="*/ 49213 h 1075928"/>
              <a:gd name="connsiteX89" fmla="*/ 447675 w 1608138"/>
              <a:gd name="connsiteY89" fmla="*/ 36513 h 1075928"/>
              <a:gd name="connsiteX90" fmla="*/ 500063 w 1608138"/>
              <a:gd name="connsiteY90" fmla="*/ 28575 h 1075928"/>
              <a:gd name="connsiteX91" fmla="*/ 549275 w 1608138"/>
              <a:gd name="connsiteY91" fmla="*/ 17463 h 1075928"/>
              <a:gd name="connsiteX92" fmla="*/ 595313 w 1608138"/>
              <a:gd name="connsiteY92"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7 w 1608138"/>
              <a:gd name="connsiteY45" fmla="*/ 4762 h 1075928"/>
              <a:gd name="connsiteX46" fmla="*/ 663575 w 1608138"/>
              <a:gd name="connsiteY46" fmla="*/ 25400 h 1075928"/>
              <a:gd name="connsiteX47" fmla="*/ 676275 w 1608138"/>
              <a:gd name="connsiteY47" fmla="*/ 53975 h 1075928"/>
              <a:gd name="connsiteX48" fmla="*/ 666750 w 1608138"/>
              <a:gd name="connsiteY48" fmla="*/ 114300 h 1075928"/>
              <a:gd name="connsiteX49" fmla="*/ 649288 w 1608138"/>
              <a:gd name="connsiteY49" fmla="*/ 138113 h 1075928"/>
              <a:gd name="connsiteX50" fmla="*/ 617538 w 1608138"/>
              <a:gd name="connsiteY50" fmla="*/ 149225 h 1075928"/>
              <a:gd name="connsiteX51" fmla="*/ 585788 w 1608138"/>
              <a:gd name="connsiteY51" fmla="*/ 149225 h 1075928"/>
              <a:gd name="connsiteX52" fmla="*/ 550863 w 1608138"/>
              <a:gd name="connsiteY52" fmla="*/ 141288 h 1075928"/>
              <a:gd name="connsiteX53" fmla="*/ 517525 w 1608138"/>
              <a:gd name="connsiteY53" fmla="*/ 131763 h 1075928"/>
              <a:gd name="connsiteX54" fmla="*/ 479425 w 1608138"/>
              <a:gd name="connsiteY54" fmla="*/ 128588 h 1075928"/>
              <a:gd name="connsiteX55" fmla="*/ 441325 w 1608138"/>
              <a:gd name="connsiteY55" fmla="*/ 131763 h 1075928"/>
              <a:gd name="connsiteX56" fmla="*/ 360363 w 1608138"/>
              <a:gd name="connsiteY56" fmla="*/ 158750 h 1075928"/>
              <a:gd name="connsiteX57" fmla="*/ 292100 w 1608138"/>
              <a:gd name="connsiteY57" fmla="*/ 198438 h 1075928"/>
              <a:gd name="connsiteX58" fmla="*/ 231775 w 1608138"/>
              <a:gd name="connsiteY58" fmla="*/ 250825 h 1075928"/>
              <a:gd name="connsiteX59" fmla="*/ 182563 w 1608138"/>
              <a:gd name="connsiteY59" fmla="*/ 307975 h 1075928"/>
              <a:gd name="connsiteX60" fmla="*/ 141288 w 1608138"/>
              <a:gd name="connsiteY60" fmla="*/ 377825 h 1075928"/>
              <a:gd name="connsiteX61" fmla="*/ 109538 w 1608138"/>
              <a:gd name="connsiteY61" fmla="*/ 455613 h 1075928"/>
              <a:gd name="connsiteX62" fmla="*/ 98425 w 1608138"/>
              <a:gd name="connsiteY62" fmla="*/ 512763 h 1075928"/>
              <a:gd name="connsiteX63" fmla="*/ 92075 w 1608138"/>
              <a:gd name="connsiteY63" fmla="*/ 576263 h 1075928"/>
              <a:gd name="connsiteX64" fmla="*/ 95250 w 1608138"/>
              <a:gd name="connsiteY64" fmla="*/ 642938 h 1075928"/>
              <a:gd name="connsiteX65" fmla="*/ 101600 w 1608138"/>
              <a:gd name="connsiteY65" fmla="*/ 709613 h 1075928"/>
              <a:gd name="connsiteX66" fmla="*/ 109538 w 1608138"/>
              <a:gd name="connsiteY66" fmla="*/ 773113 h 1075928"/>
              <a:gd name="connsiteX67" fmla="*/ 123825 w 1608138"/>
              <a:gd name="connsiteY67" fmla="*/ 825500 h 1075928"/>
              <a:gd name="connsiteX68" fmla="*/ 161925 w 1608138"/>
              <a:gd name="connsiteY68" fmla="*/ 928688 h 1075928"/>
              <a:gd name="connsiteX69" fmla="*/ 207963 w 1608138"/>
              <a:gd name="connsiteY69" fmla="*/ 1030288 h 1075928"/>
              <a:gd name="connsiteX70" fmla="*/ 230783 w 1608138"/>
              <a:gd name="connsiteY70" fmla="*/ 1075928 h 1075928"/>
              <a:gd name="connsiteX71" fmla="*/ 119823 w 1608138"/>
              <a:gd name="connsiteY71" fmla="*/ 1075928 h 1075928"/>
              <a:gd name="connsiteX72" fmla="*/ 101600 w 1608138"/>
              <a:gd name="connsiteY72" fmla="*/ 1038225 h 1075928"/>
              <a:gd name="connsiteX73" fmla="*/ 60325 w 1608138"/>
              <a:gd name="connsiteY73" fmla="*/ 938213 h 1075928"/>
              <a:gd name="connsiteX74" fmla="*/ 28575 w 1608138"/>
              <a:gd name="connsiteY74" fmla="*/ 830263 h 1075928"/>
              <a:gd name="connsiteX75" fmla="*/ 14288 w 1608138"/>
              <a:gd name="connsiteY75" fmla="*/ 769938 h 1075928"/>
              <a:gd name="connsiteX76" fmla="*/ 6350 w 1608138"/>
              <a:gd name="connsiteY76" fmla="*/ 700088 h 1075928"/>
              <a:gd name="connsiteX77" fmla="*/ 0 w 1608138"/>
              <a:gd name="connsiteY77" fmla="*/ 628650 h 1075928"/>
              <a:gd name="connsiteX78" fmla="*/ 0 w 1608138"/>
              <a:gd name="connsiteY78" fmla="*/ 554038 h 1075928"/>
              <a:gd name="connsiteX79" fmla="*/ 9525 w 1608138"/>
              <a:gd name="connsiteY79" fmla="*/ 487363 h 1075928"/>
              <a:gd name="connsiteX80" fmla="*/ 23813 w 1608138"/>
              <a:gd name="connsiteY80" fmla="*/ 423863 h 1075928"/>
              <a:gd name="connsiteX81" fmla="*/ 52388 w 1608138"/>
              <a:gd name="connsiteY81" fmla="*/ 342900 h 1075928"/>
              <a:gd name="connsiteX82" fmla="*/ 95250 w 1608138"/>
              <a:gd name="connsiteY82" fmla="*/ 271463 h 1075928"/>
              <a:gd name="connsiteX83" fmla="*/ 144463 w 1608138"/>
              <a:gd name="connsiteY83" fmla="*/ 204788 h 1075928"/>
              <a:gd name="connsiteX84" fmla="*/ 204788 w 1608138"/>
              <a:gd name="connsiteY84" fmla="*/ 146050 h 1075928"/>
              <a:gd name="connsiteX85" fmla="*/ 271463 w 1608138"/>
              <a:gd name="connsiteY85" fmla="*/ 96838 h 1075928"/>
              <a:gd name="connsiteX86" fmla="*/ 346075 w 1608138"/>
              <a:gd name="connsiteY86" fmla="*/ 63500 h 1075928"/>
              <a:gd name="connsiteX87" fmla="*/ 395288 w 1608138"/>
              <a:gd name="connsiteY87" fmla="*/ 49213 h 1075928"/>
              <a:gd name="connsiteX88" fmla="*/ 447675 w 1608138"/>
              <a:gd name="connsiteY88" fmla="*/ 36513 h 1075928"/>
              <a:gd name="connsiteX89" fmla="*/ 500063 w 1608138"/>
              <a:gd name="connsiteY89" fmla="*/ 28575 h 1075928"/>
              <a:gd name="connsiteX90" fmla="*/ 549275 w 1608138"/>
              <a:gd name="connsiteY90" fmla="*/ 17463 h 1075928"/>
              <a:gd name="connsiteX91" fmla="*/ 595313 w 1608138"/>
              <a:gd name="connsiteY91"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7 w 1608138"/>
              <a:gd name="connsiteY45" fmla="*/ 4762 h 1075928"/>
              <a:gd name="connsiteX46" fmla="*/ 676275 w 1608138"/>
              <a:gd name="connsiteY46" fmla="*/ 53975 h 1075928"/>
              <a:gd name="connsiteX47" fmla="*/ 666750 w 1608138"/>
              <a:gd name="connsiteY47" fmla="*/ 114300 h 1075928"/>
              <a:gd name="connsiteX48" fmla="*/ 649288 w 1608138"/>
              <a:gd name="connsiteY48" fmla="*/ 138113 h 1075928"/>
              <a:gd name="connsiteX49" fmla="*/ 617538 w 1608138"/>
              <a:gd name="connsiteY49" fmla="*/ 149225 h 1075928"/>
              <a:gd name="connsiteX50" fmla="*/ 585788 w 1608138"/>
              <a:gd name="connsiteY50" fmla="*/ 149225 h 1075928"/>
              <a:gd name="connsiteX51" fmla="*/ 550863 w 1608138"/>
              <a:gd name="connsiteY51" fmla="*/ 141288 h 1075928"/>
              <a:gd name="connsiteX52" fmla="*/ 517525 w 1608138"/>
              <a:gd name="connsiteY52" fmla="*/ 131763 h 1075928"/>
              <a:gd name="connsiteX53" fmla="*/ 479425 w 1608138"/>
              <a:gd name="connsiteY53" fmla="*/ 128588 h 1075928"/>
              <a:gd name="connsiteX54" fmla="*/ 441325 w 1608138"/>
              <a:gd name="connsiteY54" fmla="*/ 131763 h 1075928"/>
              <a:gd name="connsiteX55" fmla="*/ 360363 w 1608138"/>
              <a:gd name="connsiteY55" fmla="*/ 158750 h 1075928"/>
              <a:gd name="connsiteX56" fmla="*/ 292100 w 1608138"/>
              <a:gd name="connsiteY56" fmla="*/ 198438 h 1075928"/>
              <a:gd name="connsiteX57" fmla="*/ 231775 w 1608138"/>
              <a:gd name="connsiteY57" fmla="*/ 250825 h 1075928"/>
              <a:gd name="connsiteX58" fmla="*/ 182563 w 1608138"/>
              <a:gd name="connsiteY58" fmla="*/ 307975 h 1075928"/>
              <a:gd name="connsiteX59" fmla="*/ 141288 w 1608138"/>
              <a:gd name="connsiteY59" fmla="*/ 377825 h 1075928"/>
              <a:gd name="connsiteX60" fmla="*/ 109538 w 1608138"/>
              <a:gd name="connsiteY60" fmla="*/ 455613 h 1075928"/>
              <a:gd name="connsiteX61" fmla="*/ 98425 w 1608138"/>
              <a:gd name="connsiteY61" fmla="*/ 512763 h 1075928"/>
              <a:gd name="connsiteX62" fmla="*/ 92075 w 1608138"/>
              <a:gd name="connsiteY62" fmla="*/ 576263 h 1075928"/>
              <a:gd name="connsiteX63" fmla="*/ 95250 w 1608138"/>
              <a:gd name="connsiteY63" fmla="*/ 642938 h 1075928"/>
              <a:gd name="connsiteX64" fmla="*/ 101600 w 1608138"/>
              <a:gd name="connsiteY64" fmla="*/ 709613 h 1075928"/>
              <a:gd name="connsiteX65" fmla="*/ 109538 w 1608138"/>
              <a:gd name="connsiteY65" fmla="*/ 773113 h 1075928"/>
              <a:gd name="connsiteX66" fmla="*/ 123825 w 1608138"/>
              <a:gd name="connsiteY66" fmla="*/ 825500 h 1075928"/>
              <a:gd name="connsiteX67" fmla="*/ 161925 w 1608138"/>
              <a:gd name="connsiteY67" fmla="*/ 928688 h 1075928"/>
              <a:gd name="connsiteX68" fmla="*/ 207963 w 1608138"/>
              <a:gd name="connsiteY68" fmla="*/ 1030288 h 1075928"/>
              <a:gd name="connsiteX69" fmla="*/ 230783 w 1608138"/>
              <a:gd name="connsiteY69" fmla="*/ 1075928 h 1075928"/>
              <a:gd name="connsiteX70" fmla="*/ 119823 w 1608138"/>
              <a:gd name="connsiteY70" fmla="*/ 1075928 h 1075928"/>
              <a:gd name="connsiteX71" fmla="*/ 101600 w 1608138"/>
              <a:gd name="connsiteY71" fmla="*/ 1038225 h 1075928"/>
              <a:gd name="connsiteX72" fmla="*/ 60325 w 1608138"/>
              <a:gd name="connsiteY72" fmla="*/ 938213 h 1075928"/>
              <a:gd name="connsiteX73" fmla="*/ 28575 w 1608138"/>
              <a:gd name="connsiteY73" fmla="*/ 830263 h 1075928"/>
              <a:gd name="connsiteX74" fmla="*/ 14288 w 1608138"/>
              <a:gd name="connsiteY74" fmla="*/ 769938 h 1075928"/>
              <a:gd name="connsiteX75" fmla="*/ 6350 w 1608138"/>
              <a:gd name="connsiteY75" fmla="*/ 700088 h 1075928"/>
              <a:gd name="connsiteX76" fmla="*/ 0 w 1608138"/>
              <a:gd name="connsiteY76" fmla="*/ 628650 h 1075928"/>
              <a:gd name="connsiteX77" fmla="*/ 0 w 1608138"/>
              <a:gd name="connsiteY77" fmla="*/ 554038 h 1075928"/>
              <a:gd name="connsiteX78" fmla="*/ 9525 w 1608138"/>
              <a:gd name="connsiteY78" fmla="*/ 487363 h 1075928"/>
              <a:gd name="connsiteX79" fmla="*/ 23813 w 1608138"/>
              <a:gd name="connsiteY79" fmla="*/ 423863 h 1075928"/>
              <a:gd name="connsiteX80" fmla="*/ 52388 w 1608138"/>
              <a:gd name="connsiteY80" fmla="*/ 342900 h 1075928"/>
              <a:gd name="connsiteX81" fmla="*/ 95250 w 1608138"/>
              <a:gd name="connsiteY81" fmla="*/ 271463 h 1075928"/>
              <a:gd name="connsiteX82" fmla="*/ 144463 w 1608138"/>
              <a:gd name="connsiteY82" fmla="*/ 204788 h 1075928"/>
              <a:gd name="connsiteX83" fmla="*/ 204788 w 1608138"/>
              <a:gd name="connsiteY83" fmla="*/ 146050 h 1075928"/>
              <a:gd name="connsiteX84" fmla="*/ 271463 w 1608138"/>
              <a:gd name="connsiteY84" fmla="*/ 96838 h 1075928"/>
              <a:gd name="connsiteX85" fmla="*/ 346075 w 1608138"/>
              <a:gd name="connsiteY85" fmla="*/ 63500 h 1075928"/>
              <a:gd name="connsiteX86" fmla="*/ 395288 w 1608138"/>
              <a:gd name="connsiteY86" fmla="*/ 49213 h 1075928"/>
              <a:gd name="connsiteX87" fmla="*/ 447675 w 1608138"/>
              <a:gd name="connsiteY87" fmla="*/ 36513 h 1075928"/>
              <a:gd name="connsiteX88" fmla="*/ 500063 w 1608138"/>
              <a:gd name="connsiteY88" fmla="*/ 28575 h 1075928"/>
              <a:gd name="connsiteX89" fmla="*/ 549275 w 1608138"/>
              <a:gd name="connsiteY89" fmla="*/ 17463 h 1075928"/>
              <a:gd name="connsiteX90" fmla="*/ 595313 w 1608138"/>
              <a:gd name="connsiteY90"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7 w 1608138"/>
              <a:gd name="connsiteY45" fmla="*/ 4762 h 1075928"/>
              <a:gd name="connsiteX46" fmla="*/ 676275 w 1608138"/>
              <a:gd name="connsiteY46" fmla="*/ 53975 h 1075928"/>
              <a:gd name="connsiteX47" fmla="*/ 666750 w 1608138"/>
              <a:gd name="connsiteY47" fmla="*/ 114300 h 1075928"/>
              <a:gd name="connsiteX48" fmla="*/ 649288 w 1608138"/>
              <a:gd name="connsiteY48" fmla="*/ 138113 h 1075928"/>
              <a:gd name="connsiteX49" fmla="*/ 617538 w 1608138"/>
              <a:gd name="connsiteY49" fmla="*/ 149225 h 1075928"/>
              <a:gd name="connsiteX50" fmla="*/ 585788 w 1608138"/>
              <a:gd name="connsiteY50" fmla="*/ 149225 h 1075928"/>
              <a:gd name="connsiteX51" fmla="*/ 550863 w 1608138"/>
              <a:gd name="connsiteY51" fmla="*/ 141288 h 1075928"/>
              <a:gd name="connsiteX52" fmla="*/ 517525 w 1608138"/>
              <a:gd name="connsiteY52" fmla="*/ 131763 h 1075928"/>
              <a:gd name="connsiteX53" fmla="*/ 479425 w 1608138"/>
              <a:gd name="connsiteY53" fmla="*/ 128588 h 1075928"/>
              <a:gd name="connsiteX54" fmla="*/ 441325 w 1608138"/>
              <a:gd name="connsiteY54" fmla="*/ 131763 h 1075928"/>
              <a:gd name="connsiteX55" fmla="*/ 360363 w 1608138"/>
              <a:gd name="connsiteY55" fmla="*/ 158750 h 1075928"/>
              <a:gd name="connsiteX56" fmla="*/ 292100 w 1608138"/>
              <a:gd name="connsiteY56" fmla="*/ 198438 h 1075928"/>
              <a:gd name="connsiteX57" fmla="*/ 231775 w 1608138"/>
              <a:gd name="connsiteY57" fmla="*/ 250825 h 1075928"/>
              <a:gd name="connsiteX58" fmla="*/ 182563 w 1608138"/>
              <a:gd name="connsiteY58" fmla="*/ 307975 h 1075928"/>
              <a:gd name="connsiteX59" fmla="*/ 141288 w 1608138"/>
              <a:gd name="connsiteY59" fmla="*/ 377825 h 1075928"/>
              <a:gd name="connsiteX60" fmla="*/ 109538 w 1608138"/>
              <a:gd name="connsiteY60" fmla="*/ 455613 h 1075928"/>
              <a:gd name="connsiteX61" fmla="*/ 98425 w 1608138"/>
              <a:gd name="connsiteY61" fmla="*/ 512763 h 1075928"/>
              <a:gd name="connsiteX62" fmla="*/ 92075 w 1608138"/>
              <a:gd name="connsiteY62" fmla="*/ 576263 h 1075928"/>
              <a:gd name="connsiteX63" fmla="*/ 95250 w 1608138"/>
              <a:gd name="connsiteY63" fmla="*/ 642938 h 1075928"/>
              <a:gd name="connsiteX64" fmla="*/ 101600 w 1608138"/>
              <a:gd name="connsiteY64" fmla="*/ 709613 h 1075928"/>
              <a:gd name="connsiteX65" fmla="*/ 109538 w 1608138"/>
              <a:gd name="connsiteY65" fmla="*/ 773113 h 1075928"/>
              <a:gd name="connsiteX66" fmla="*/ 123825 w 1608138"/>
              <a:gd name="connsiteY66" fmla="*/ 825500 h 1075928"/>
              <a:gd name="connsiteX67" fmla="*/ 161925 w 1608138"/>
              <a:gd name="connsiteY67" fmla="*/ 928688 h 1075928"/>
              <a:gd name="connsiteX68" fmla="*/ 207963 w 1608138"/>
              <a:gd name="connsiteY68" fmla="*/ 1030288 h 1075928"/>
              <a:gd name="connsiteX69" fmla="*/ 230783 w 1608138"/>
              <a:gd name="connsiteY69" fmla="*/ 1075928 h 1075928"/>
              <a:gd name="connsiteX70" fmla="*/ 119823 w 1608138"/>
              <a:gd name="connsiteY70" fmla="*/ 1075928 h 1075928"/>
              <a:gd name="connsiteX71" fmla="*/ 101600 w 1608138"/>
              <a:gd name="connsiteY71" fmla="*/ 1038225 h 1075928"/>
              <a:gd name="connsiteX72" fmla="*/ 60325 w 1608138"/>
              <a:gd name="connsiteY72" fmla="*/ 938213 h 1075928"/>
              <a:gd name="connsiteX73" fmla="*/ 28575 w 1608138"/>
              <a:gd name="connsiteY73" fmla="*/ 830263 h 1075928"/>
              <a:gd name="connsiteX74" fmla="*/ 14288 w 1608138"/>
              <a:gd name="connsiteY74" fmla="*/ 769938 h 1075928"/>
              <a:gd name="connsiteX75" fmla="*/ 6350 w 1608138"/>
              <a:gd name="connsiteY75" fmla="*/ 700088 h 1075928"/>
              <a:gd name="connsiteX76" fmla="*/ 0 w 1608138"/>
              <a:gd name="connsiteY76" fmla="*/ 628650 h 1075928"/>
              <a:gd name="connsiteX77" fmla="*/ 0 w 1608138"/>
              <a:gd name="connsiteY77" fmla="*/ 554038 h 1075928"/>
              <a:gd name="connsiteX78" fmla="*/ 9525 w 1608138"/>
              <a:gd name="connsiteY78" fmla="*/ 487363 h 1075928"/>
              <a:gd name="connsiteX79" fmla="*/ 23813 w 1608138"/>
              <a:gd name="connsiteY79" fmla="*/ 423863 h 1075928"/>
              <a:gd name="connsiteX80" fmla="*/ 52388 w 1608138"/>
              <a:gd name="connsiteY80" fmla="*/ 342900 h 1075928"/>
              <a:gd name="connsiteX81" fmla="*/ 95250 w 1608138"/>
              <a:gd name="connsiteY81" fmla="*/ 271463 h 1075928"/>
              <a:gd name="connsiteX82" fmla="*/ 144463 w 1608138"/>
              <a:gd name="connsiteY82" fmla="*/ 204788 h 1075928"/>
              <a:gd name="connsiteX83" fmla="*/ 204788 w 1608138"/>
              <a:gd name="connsiteY83" fmla="*/ 146050 h 1075928"/>
              <a:gd name="connsiteX84" fmla="*/ 271463 w 1608138"/>
              <a:gd name="connsiteY84" fmla="*/ 96838 h 1075928"/>
              <a:gd name="connsiteX85" fmla="*/ 346075 w 1608138"/>
              <a:gd name="connsiteY85" fmla="*/ 63500 h 1075928"/>
              <a:gd name="connsiteX86" fmla="*/ 395288 w 1608138"/>
              <a:gd name="connsiteY86" fmla="*/ 49213 h 1075928"/>
              <a:gd name="connsiteX87" fmla="*/ 447675 w 1608138"/>
              <a:gd name="connsiteY87" fmla="*/ 36513 h 1075928"/>
              <a:gd name="connsiteX88" fmla="*/ 500063 w 1608138"/>
              <a:gd name="connsiteY88" fmla="*/ 28575 h 1075928"/>
              <a:gd name="connsiteX89" fmla="*/ 549275 w 1608138"/>
              <a:gd name="connsiteY89" fmla="*/ 17463 h 1075928"/>
              <a:gd name="connsiteX90" fmla="*/ 595313 w 1608138"/>
              <a:gd name="connsiteY90"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7 w 1608138"/>
              <a:gd name="connsiteY45" fmla="*/ 4762 h 1075928"/>
              <a:gd name="connsiteX46" fmla="*/ 676275 w 1608138"/>
              <a:gd name="connsiteY46" fmla="*/ 53975 h 1075928"/>
              <a:gd name="connsiteX47" fmla="*/ 666750 w 1608138"/>
              <a:gd name="connsiteY47" fmla="*/ 114300 h 1075928"/>
              <a:gd name="connsiteX48" fmla="*/ 649288 w 1608138"/>
              <a:gd name="connsiteY48" fmla="*/ 138113 h 1075928"/>
              <a:gd name="connsiteX49" fmla="*/ 617538 w 1608138"/>
              <a:gd name="connsiteY49" fmla="*/ 149225 h 1075928"/>
              <a:gd name="connsiteX50" fmla="*/ 585788 w 1608138"/>
              <a:gd name="connsiteY50" fmla="*/ 149225 h 1075928"/>
              <a:gd name="connsiteX51" fmla="*/ 550863 w 1608138"/>
              <a:gd name="connsiteY51" fmla="*/ 141288 h 1075928"/>
              <a:gd name="connsiteX52" fmla="*/ 517525 w 1608138"/>
              <a:gd name="connsiteY52" fmla="*/ 131763 h 1075928"/>
              <a:gd name="connsiteX53" fmla="*/ 479425 w 1608138"/>
              <a:gd name="connsiteY53" fmla="*/ 128588 h 1075928"/>
              <a:gd name="connsiteX54" fmla="*/ 441325 w 1608138"/>
              <a:gd name="connsiteY54" fmla="*/ 131763 h 1075928"/>
              <a:gd name="connsiteX55" fmla="*/ 360363 w 1608138"/>
              <a:gd name="connsiteY55" fmla="*/ 158750 h 1075928"/>
              <a:gd name="connsiteX56" fmla="*/ 292100 w 1608138"/>
              <a:gd name="connsiteY56" fmla="*/ 198438 h 1075928"/>
              <a:gd name="connsiteX57" fmla="*/ 231775 w 1608138"/>
              <a:gd name="connsiteY57" fmla="*/ 250825 h 1075928"/>
              <a:gd name="connsiteX58" fmla="*/ 182563 w 1608138"/>
              <a:gd name="connsiteY58" fmla="*/ 307975 h 1075928"/>
              <a:gd name="connsiteX59" fmla="*/ 141288 w 1608138"/>
              <a:gd name="connsiteY59" fmla="*/ 377825 h 1075928"/>
              <a:gd name="connsiteX60" fmla="*/ 109538 w 1608138"/>
              <a:gd name="connsiteY60" fmla="*/ 455613 h 1075928"/>
              <a:gd name="connsiteX61" fmla="*/ 98425 w 1608138"/>
              <a:gd name="connsiteY61" fmla="*/ 512763 h 1075928"/>
              <a:gd name="connsiteX62" fmla="*/ 92075 w 1608138"/>
              <a:gd name="connsiteY62" fmla="*/ 576263 h 1075928"/>
              <a:gd name="connsiteX63" fmla="*/ 95250 w 1608138"/>
              <a:gd name="connsiteY63" fmla="*/ 642938 h 1075928"/>
              <a:gd name="connsiteX64" fmla="*/ 101600 w 1608138"/>
              <a:gd name="connsiteY64" fmla="*/ 709613 h 1075928"/>
              <a:gd name="connsiteX65" fmla="*/ 109538 w 1608138"/>
              <a:gd name="connsiteY65" fmla="*/ 773113 h 1075928"/>
              <a:gd name="connsiteX66" fmla="*/ 123825 w 1608138"/>
              <a:gd name="connsiteY66" fmla="*/ 825500 h 1075928"/>
              <a:gd name="connsiteX67" fmla="*/ 161925 w 1608138"/>
              <a:gd name="connsiteY67" fmla="*/ 928688 h 1075928"/>
              <a:gd name="connsiteX68" fmla="*/ 207963 w 1608138"/>
              <a:gd name="connsiteY68" fmla="*/ 1030288 h 1075928"/>
              <a:gd name="connsiteX69" fmla="*/ 230783 w 1608138"/>
              <a:gd name="connsiteY69" fmla="*/ 1075928 h 1075928"/>
              <a:gd name="connsiteX70" fmla="*/ 119823 w 1608138"/>
              <a:gd name="connsiteY70" fmla="*/ 1075928 h 1075928"/>
              <a:gd name="connsiteX71" fmla="*/ 101600 w 1608138"/>
              <a:gd name="connsiteY71" fmla="*/ 1038225 h 1075928"/>
              <a:gd name="connsiteX72" fmla="*/ 60325 w 1608138"/>
              <a:gd name="connsiteY72" fmla="*/ 938213 h 1075928"/>
              <a:gd name="connsiteX73" fmla="*/ 28575 w 1608138"/>
              <a:gd name="connsiteY73" fmla="*/ 830263 h 1075928"/>
              <a:gd name="connsiteX74" fmla="*/ 14288 w 1608138"/>
              <a:gd name="connsiteY74" fmla="*/ 769938 h 1075928"/>
              <a:gd name="connsiteX75" fmla="*/ 6350 w 1608138"/>
              <a:gd name="connsiteY75" fmla="*/ 700088 h 1075928"/>
              <a:gd name="connsiteX76" fmla="*/ 0 w 1608138"/>
              <a:gd name="connsiteY76" fmla="*/ 628650 h 1075928"/>
              <a:gd name="connsiteX77" fmla="*/ 0 w 1608138"/>
              <a:gd name="connsiteY77" fmla="*/ 554038 h 1075928"/>
              <a:gd name="connsiteX78" fmla="*/ 9525 w 1608138"/>
              <a:gd name="connsiteY78" fmla="*/ 487363 h 1075928"/>
              <a:gd name="connsiteX79" fmla="*/ 23813 w 1608138"/>
              <a:gd name="connsiteY79" fmla="*/ 423863 h 1075928"/>
              <a:gd name="connsiteX80" fmla="*/ 52388 w 1608138"/>
              <a:gd name="connsiteY80" fmla="*/ 342900 h 1075928"/>
              <a:gd name="connsiteX81" fmla="*/ 95250 w 1608138"/>
              <a:gd name="connsiteY81" fmla="*/ 271463 h 1075928"/>
              <a:gd name="connsiteX82" fmla="*/ 144463 w 1608138"/>
              <a:gd name="connsiteY82" fmla="*/ 204788 h 1075928"/>
              <a:gd name="connsiteX83" fmla="*/ 204788 w 1608138"/>
              <a:gd name="connsiteY83" fmla="*/ 146050 h 1075928"/>
              <a:gd name="connsiteX84" fmla="*/ 271463 w 1608138"/>
              <a:gd name="connsiteY84" fmla="*/ 96838 h 1075928"/>
              <a:gd name="connsiteX85" fmla="*/ 346075 w 1608138"/>
              <a:gd name="connsiteY85" fmla="*/ 63500 h 1075928"/>
              <a:gd name="connsiteX86" fmla="*/ 395288 w 1608138"/>
              <a:gd name="connsiteY86" fmla="*/ 49213 h 1075928"/>
              <a:gd name="connsiteX87" fmla="*/ 447675 w 1608138"/>
              <a:gd name="connsiteY87" fmla="*/ 36513 h 1075928"/>
              <a:gd name="connsiteX88" fmla="*/ 500063 w 1608138"/>
              <a:gd name="connsiteY88" fmla="*/ 28575 h 1075928"/>
              <a:gd name="connsiteX89" fmla="*/ 549275 w 1608138"/>
              <a:gd name="connsiteY89" fmla="*/ 17463 h 1075928"/>
              <a:gd name="connsiteX90" fmla="*/ 595313 w 1608138"/>
              <a:gd name="connsiteY90"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7 w 1608138"/>
              <a:gd name="connsiteY45" fmla="*/ 4762 h 1075928"/>
              <a:gd name="connsiteX46" fmla="*/ 676275 w 1608138"/>
              <a:gd name="connsiteY46" fmla="*/ 53975 h 1075928"/>
              <a:gd name="connsiteX47" fmla="*/ 649288 w 1608138"/>
              <a:gd name="connsiteY47" fmla="*/ 138113 h 1075928"/>
              <a:gd name="connsiteX48" fmla="*/ 617538 w 1608138"/>
              <a:gd name="connsiteY48" fmla="*/ 149225 h 1075928"/>
              <a:gd name="connsiteX49" fmla="*/ 585788 w 1608138"/>
              <a:gd name="connsiteY49" fmla="*/ 149225 h 1075928"/>
              <a:gd name="connsiteX50" fmla="*/ 550863 w 1608138"/>
              <a:gd name="connsiteY50" fmla="*/ 141288 h 1075928"/>
              <a:gd name="connsiteX51" fmla="*/ 517525 w 1608138"/>
              <a:gd name="connsiteY51" fmla="*/ 131763 h 1075928"/>
              <a:gd name="connsiteX52" fmla="*/ 479425 w 1608138"/>
              <a:gd name="connsiteY52" fmla="*/ 128588 h 1075928"/>
              <a:gd name="connsiteX53" fmla="*/ 441325 w 1608138"/>
              <a:gd name="connsiteY53" fmla="*/ 131763 h 1075928"/>
              <a:gd name="connsiteX54" fmla="*/ 360363 w 1608138"/>
              <a:gd name="connsiteY54" fmla="*/ 158750 h 1075928"/>
              <a:gd name="connsiteX55" fmla="*/ 292100 w 1608138"/>
              <a:gd name="connsiteY55" fmla="*/ 198438 h 1075928"/>
              <a:gd name="connsiteX56" fmla="*/ 231775 w 1608138"/>
              <a:gd name="connsiteY56" fmla="*/ 250825 h 1075928"/>
              <a:gd name="connsiteX57" fmla="*/ 182563 w 1608138"/>
              <a:gd name="connsiteY57" fmla="*/ 307975 h 1075928"/>
              <a:gd name="connsiteX58" fmla="*/ 141288 w 1608138"/>
              <a:gd name="connsiteY58" fmla="*/ 377825 h 1075928"/>
              <a:gd name="connsiteX59" fmla="*/ 109538 w 1608138"/>
              <a:gd name="connsiteY59" fmla="*/ 455613 h 1075928"/>
              <a:gd name="connsiteX60" fmla="*/ 98425 w 1608138"/>
              <a:gd name="connsiteY60" fmla="*/ 512763 h 1075928"/>
              <a:gd name="connsiteX61" fmla="*/ 92075 w 1608138"/>
              <a:gd name="connsiteY61" fmla="*/ 576263 h 1075928"/>
              <a:gd name="connsiteX62" fmla="*/ 95250 w 1608138"/>
              <a:gd name="connsiteY62" fmla="*/ 642938 h 1075928"/>
              <a:gd name="connsiteX63" fmla="*/ 101600 w 1608138"/>
              <a:gd name="connsiteY63" fmla="*/ 709613 h 1075928"/>
              <a:gd name="connsiteX64" fmla="*/ 109538 w 1608138"/>
              <a:gd name="connsiteY64" fmla="*/ 773113 h 1075928"/>
              <a:gd name="connsiteX65" fmla="*/ 123825 w 1608138"/>
              <a:gd name="connsiteY65" fmla="*/ 825500 h 1075928"/>
              <a:gd name="connsiteX66" fmla="*/ 161925 w 1608138"/>
              <a:gd name="connsiteY66" fmla="*/ 928688 h 1075928"/>
              <a:gd name="connsiteX67" fmla="*/ 207963 w 1608138"/>
              <a:gd name="connsiteY67" fmla="*/ 1030288 h 1075928"/>
              <a:gd name="connsiteX68" fmla="*/ 230783 w 1608138"/>
              <a:gd name="connsiteY68" fmla="*/ 1075928 h 1075928"/>
              <a:gd name="connsiteX69" fmla="*/ 119823 w 1608138"/>
              <a:gd name="connsiteY69" fmla="*/ 1075928 h 1075928"/>
              <a:gd name="connsiteX70" fmla="*/ 101600 w 1608138"/>
              <a:gd name="connsiteY70" fmla="*/ 1038225 h 1075928"/>
              <a:gd name="connsiteX71" fmla="*/ 60325 w 1608138"/>
              <a:gd name="connsiteY71" fmla="*/ 938213 h 1075928"/>
              <a:gd name="connsiteX72" fmla="*/ 28575 w 1608138"/>
              <a:gd name="connsiteY72" fmla="*/ 830263 h 1075928"/>
              <a:gd name="connsiteX73" fmla="*/ 14288 w 1608138"/>
              <a:gd name="connsiteY73" fmla="*/ 769938 h 1075928"/>
              <a:gd name="connsiteX74" fmla="*/ 6350 w 1608138"/>
              <a:gd name="connsiteY74" fmla="*/ 700088 h 1075928"/>
              <a:gd name="connsiteX75" fmla="*/ 0 w 1608138"/>
              <a:gd name="connsiteY75" fmla="*/ 628650 h 1075928"/>
              <a:gd name="connsiteX76" fmla="*/ 0 w 1608138"/>
              <a:gd name="connsiteY76" fmla="*/ 554038 h 1075928"/>
              <a:gd name="connsiteX77" fmla="*/ 9525 w 1608138"/>
              <a:gd name="connsiteY77" fmla="*/ 487363 h 1075928"/>
              <a:gd name="connsiteX78" fmla="*/ 23813 w 1608138"/>
              <a:gd name="connsiteY78" fmla="*/ 423863 h 1075928"/>
              <a:gd name="connsiteX79" fmla="*/ 52388 w 1608138"/>
              <a:gd name="connsiteY79" fmla="*/ 342900 h 1075928"/>
              <a:gd name="connsiteX80" fmla="*/ 95250 w 1608138"/>
              <a:gd name="connsiteY80" fmla="*/ 271463 h 1075928"/>
              <a:gd name="connsiteX81" fmla="*/ 144463 w 1608138"/>
              <a:gd name="connsiteY81" fmla="*/ 204788 h 1075928"/>
              <a:gd name="connsiteX82" fmla="*/ 204788 w 1608138"/>
              <a:gd name="connsiteY82" fmla="*/ 146050 h 1075928"/>
              <a:gd name="connsiteX83" fmla="*/ 271463 w 1608138"/>
              <a:gd name="connsiteY83" fmla="*/ 96838 h 1075928"/>
              <a:gd name="connsiteX84" fmla="*/ 346075 w 1608138"/>
              <a:gd name="connsiteY84" fmla="*/ 63500 h 1075928"/>
              <a:gd name="connsiteX85" fmla="*/ 395288 w 1608138"/>
              <a:gd name="connsiteY85" fmla="*/ 49213 h 1075928"/>
              <a:gd name="connsiteX86" fmla="*/ 447675 w 1608138"/>
              <a:gd name="connsiteY86" fmla="*/ 36513 h 1075928"/>
              <a:gd name="connsiteX87" fmla="*/ 500063 w 1608138"/>
              <a:gd name="connsiteY87" fmla="*/ 28575 h 1075928"/>
              <a:gd name="connsiteX88" fmla="*/ 549275 w 1608138"/>
              <a:gd name="connsiteY88" fmla="*/ 17463 h 1075928"/>
              <a:gd name="connsiteX89" fmla="*/ 595313 w 1608138"/>
              <a:gd name="connsiteY89"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7 w 1608138"/>
              <a:gd name="connsiteY45" fmla="*/ 4762 h 1075928"/>
              <a:gd name="connsiteX46" fmla="*/ 676275 w 1608138"/>
              <a:gd name="connsiteY46" fmla="*/ 53975 h 1075928"/>
              <a:gd name="connsiteX47" fmla="*/ 649288 w 1608138"/>
              <a:gd name="connsiteY47" fmla="*/ 138113 h 1075928"/>
              <a:gd name="connsiteX48" fmla="*/ 617538 w 1608138"/>
              <a:gd name="connsiteY48" fmla="*/ 149225 h 1075928"/>
              <a:gd name="connsiteX49" fmla="*/ 585788 w 1608138"/>
              <a:gd name="connsiteY49" fmla="*/ 149225 h 1075928"/>
              <a:gd name="connsiteX50" fmla="*/ 550863 w 1608138"/>
              <a:gd name="connsiteY50" fmla="*/ 141288 h 1075928"/>
              <a:gd name="connsiteX51" fmla="*/ 517525 w 1608138"/>
              <a:gd name="connsiteY51" fmla="*/ 131763 h 1075928"/>
              <a:gd name="connsiteX52" fmla="*/ 479425 w 1608138"/>
              <a:gd name="connsiteY52" fmla="*/ 128588 h 1075928"/>
              <a:gd name="connsiteX53" fmla="*/ 441325 w 1608138"/>
              <a:gd name="connsiteY53" fmla="*/ 131763 h 1075928"/>
              <a:gd name="connsiteX54" fmla="*/ 360363 w 1608138"/>
              <a:gd name="connsiteY54" fmla="*/ 158750 h 1075928"/>
              <a:gd name="connsiteX55" fmla="*/ 292100 w 1608138"/>
              <a:gd name="connsiteY55" fmla="*/ 198438 h 1075928"/>
              <a:gd name="connsiteX56" fmla="*/ 231775 w 1608138"/>
              <a:gd name="connsiteY56" fmla="*/ 250825 h 1075928"/>
              <a:gd name="connsiteX57" fmla="*/ 182563 w 1608138"/>
              <a:gd name="connsiteY57" fmla="*/ 307975 h 1075928"/>
              <a:gd name="connsiteX58" fmla="*/ 141288 w 1608138"/>
              <a:gd name="connsiteY58" fmla="*/ 377825 h 1075928"/>
              <a:gd name="connsiteX59" fmla="*/ 109538 w 1608138"/>
              <a:gd name="connsiteY59" fmla="*/ 455613 h 1075928"/>
              <a:gd name="connsiteX60" fmla="*/ 98425 w 1608138"/>
              <a:gd name="connsiteY60" fmla="*/ 512763 h 1075928"/>
              <a:gd name="connsiteX61" fmla="*/ 92075 w 1608138"/>
              <a:gd name="connsiteY61" fmla="*/ 576263 h 1075928"/>
              <a:gd name="connsiteX62" fmla="*/ 95250 w 1608138"/>
              <a:gd name="connsiteY62" fmla="*/ 642938 h 1075928"/>
              <a:gd name="connsiteX63" fmla="*/ 101600 w 1608138"/>
              <a:gd name="connsiteY63" fmla="*/ 709613 h 1075928"/>
              <a:gd name="connsiteX64" fmla="*/ 109538 w 1608138"/>
              <a:gd name="connsiteY64" fmla="*/ 773113 h 1075928"/>
              <a:gd name="connsiteX65" fmla="*/ 123825 w 1608138"/>
              <a:gd name="connsiteY65" fmla="*/ 825500 h 1075928"/>
              <a:gd name="connsiteX66" fmla="*/ 161925 w 1608138"/>
              <a:gd name="connsiteY66" fmla="*/ 928688 h 1075928"/>
              <a:gd name="connsiteX67" fmla="*/ 207963 w 1608138"/>
              <a:gd name="connsiteY67" fmla="*/ 1030288 h 1075928"/>
              <a:gd name="connsiteX68" fmla="*/ 230783 w 1608138"/>
              <a:gd name="connsiteY68" fmla="*/ 1075928 h 1075928"/>
              <a:gd name="connsiteX69" fmla="*/ 119823 w 1608138"/>
              <a:gd name="connsiteY69" fmla="*/ 1075928 h 1075928"/>
              <a:gd name="connsiteX70" fmla="*/ 101600 w 1608138"/>
              <a:gd name="connsiteY70" fmla="*/ 1038225 h 1075928"/>
              <a:gd name="connsiteX71" fmla="*/ 60325 w 1608138"/>
              <a:gd name="connsiteY71" fmla="*/ 938213 h 1075928"/>
              <a:gd name="connsiteX72" fmla="*/ 28575 w 1608138"/>
              <a:gd name="connsiteY72" fmla="*/ 830263 h 1075928"/>
              <a:gd name="connsiteX73" fmla="*/ 14288 w 1608138"/>
              <a:gd name="connsiteY73" fmla="*/ 769938 h 1075928"/>
              <a:gd name="connsiteX74" fmla="*/ 6350 w 1608138"/>
              <a:gd name="connsiteY74" fmla="*/ 700088 h 1075928"/>
              <a:gd name="connsiteX75" fmla="*/ 0 w 1608138"/>
              <a:gd name="connsiteY75" fmla="*/ 628650 h 1075928"/>
              <a:gd name="connsiteX76" fmla="*/ 0 w 1608138"/>
              <a:gd name="connsiteY76" fmla="*/ 554038 h 1075928"/>
              <a:gd name="connsiteX77" fmla="*/ 9525 w 1608138"/>
              <a:gd name="connsiteY77" fmla="*/ 487363 h 1075928"/>
              <a:gd name="connsiteX78" fmla="*/ 23813 w 1608138"/>
              <a:gd name="connsiteY78" fmla="*/ 423863 h 1075928"/>
              <a:gd name="connsiteX79" fmla="*/ 52388 w 1608138"/>
              <a:gd name="connsiteY79" fmla="*/ 342900 h 1075928"/>
              <a:gd name="connsiteX80" fmla="*/ 95250 w 1608138"/>
              <a:gd name="connsiteY80" fmla="*/ 271463 h 1075928"/>
              <a:gd name="connsiteX81" fmla="*/ 144463 w 1608138"/>
              <a:gd name="connsiteY81" fmla="*/ 204788 h 1075928"/>
              <a:gd name="connsiteX82" fmla="*/ 204788 w 1608138"/>
              <a:gd name="connsiteY82" fmla="*/ 146050 h 1075928"/>
              <a:gd name="connsiteX83" fmla="*/ 271463 w 1608138"/>
              <a:gd name="connsiteY83" fmla="*/ 96838 h 1075928"/>
              <a:gd name="connsiteX84" fmla="*/ 346075 w 1608138"/>
              <a:gd name="connsiteY84" fmla="*/ 63500 h 1075928"/>
              <a:gd name="connsiteX85" fmla="*/ 395288 w 1608138"/>
              <a:gd name="connsiteY85" fmla="*/ 49213 h 1075928"/>
              <a:gd name="connsiteX86" fmla="*/ 447675 w 1608138"/>
              <a:gd name="connsiteY86" fmla="*/ 36513 h 1075928"/>
              <a:gd name="connsiteX87" fmla="*/ 500063 w 1608138"/>
              <a:gd name="connsiteY87" fmla="*/ 28575 h 1075928"/>
              <a:gd name="connsiteX88" fmla="*/ 549275 w 1608138"/>
              <a:gd name="connsiteY88" fmla="*/ 17463 h 1075928"/>
              <a:gd name="connsiteX89" fmla="*/ 595313 w 1608138"/>
              <a:gd name="connsiteY89" fmla="*/ 0 h 1075928"/>
              <a:gd name="connsiteX0" fmla="*/ 1012825 w 1608138"/>
              <a:gd name="connsiteY0" fmla="*/ 4763 h 1075928"/>
              <a:gd name="connsiteX1" fmla="*/ 1062038 w 1608138"/>
              <a:gd name="connsiteY1" fmla="*/ 4763 h 1075928"/>
              <a:gd name="connsiteX2" fmla="*/ 1108075 w 1608138"/>
              <a:gd name="connsiteY2" fmla="*/ 17463 h 1075928"/>
              <a:gd name="connsiteX3" fmla="*/ 1157288 w 1608138"/>
              <a:gd name="connsiteY3" fmla="*/ 36513 h 1075928"/>
              <a:gd name="connsiteX4" fmla="*/ 1201738 w 1608138"/>
              <a:gd name="connsiteY4" fmla="*/ 57150 h 1075928"/>
              <a:gd name="connsiteX5" fmla="*/ 1241425 w 1608138"/>
              <a:gd name="connsiteY5" fmla="*/ 74613 h 1075928"/>
              <a:gd name="connsiteX6" fmla="*/ 1301750 w 1608138"/>
              <a:gd name="connsiteY6" fmla="*/ 106363 h 1075928"/>
              <a:gd name="connsiteX7" fmla="*/ 1365250 w 1608138"/>
              <a:gd name="connsiteY7" fmla="*/ 149225 h 1075928"/>
              <a:gd name="connsiteX8" fmla="*/ 1423988 w 1608138"/>
              <a:gd name="connsiteY8" fmla="*/ 198438 h 1075928"/>
              <a:gd name="connsiteX9" fmla="*/ 1474788 w 1608138"/>
              <a:gd name="connsiteY9" fmla="*/ 258763 h 1075928"/>
              <a:gd name="connsiteX10" fmla="*/ 1520826 w 1608138"/>
              <a:gd name="connsiteY10" fmla="*/ 328613 h 1075928"/>
              <a:gd name="connsiteX11" fmla="*/ 1558926 w 1608138"/>
              <a:gd name="connsiteY11" fmla="*/ 406400 h 1075928"/>
              <a:gd name="connsiteX12" fmla="*/ 1587501 w 1608138"/>
              <a:gd name="connsiteY12" fmla="*/ 490538 h 1075928"/>
              <a:gd name="connsiteX13" fmla="*/ 1604963 w 1608138"/>
              <a:gd name="connsiteY13" fmla="*/ 579438 h 1075928"/>
              <a:gd name="connsiteX14" fmla="*/ 1608138 w 1608138"/>
              <a:gd name="connsiteY14" fmla="*/ 677863 h 1075928"/>
              <a:gd name="connsiteX15" fmla="*/ 1597026 w 1608138"/>
              <a:gd name="connsiteY15" fmla="*/ 779463 h 1075928"/>
              <a:gd name="connsiteX16" fmla="*/ 1576388 w 1608138"/>
              <a:gd name="connsiteY16" fmla="*/ 865188 h 1075928"/>
              <a:gd name="connsiteX17" fmla="*/ 1547813 w 1608138"/>
              <a:gd name="connsiteY17" fmla="*/ 942975 h 1075928"/>
              <a:gd name="connsiteX18" fmla="*/ 1516063 w 1608138"/>
              <a:gd name="connsiteY18" fmla="*/ 1017588 h 1075928"/>
              <a:gd name="connsiteX19" fmla="*/ 1486893 w 1608138"/>
              <a:gd name="connsiteY19" fmla="*/ 1075928 h 1075928"/>
              <a:gd name="connsiteX20" fmla="*/ 1381632 w 1608138"/>
              <a:gd name="connsiteY20" fmla="*/ 1075928 h 1075928"/>
              <a:gd name="connsiteX21" fmla="*/ 1495426 w 1608138"/>
              <a:gd name="connsiteY21" fmla="*/ 830263 h 1075928"/>
              <a:gd name="connsiteX22" fmla="*/ 1506538 w 1608138"/>
              <a:gd name="connsiteY22" fmla="*/ 762000 h 1075928"/>
              <a:gd name="connsiteX23" fmla="*/ 1509713 w 1608138"/>
              <a:gd name="connsiteY23" fmla="*/ 685800 h 1075928"/>
              <a:gd name="connsiteX24" fmla="*/ 1506538 w 1608138"/>
              <a:gd name="connsiteY24" fmla="*/ 608013 h 1075928"/>
              <a:gd name="connsiteX25" fmla="*/ 1495426 w 1608138"/>
              <a:gd name="connsiteY25" fmla="*/ 536575 h 1075928"/>
              <a:gd name="connsiteX26" fmla="*/ 1477963 w 1608138"/>
              <a:gd name="connsiteY26" fmla="*/ 466725 h 1075928"/>
              <a:gd name="connsiteX27" fmla="*/ 1457326 w 1608138"/>
              <a:gd name="connsiteY27" fmla="*/ 403225 h 1075928"/>
              <a:gd name="connsiteX28" fmla="*/ 1431926 w 1608138"/>
              <a:gd name="connsiteY28" fmla="*/ 354013 h 1075928"/>
              <a:gd name="connsiteX29" fmla="*/ 1389063 w 1608138"/>
              <a:gd name="connsiteY29" fmla="*/ 296863 h 1075928"/>
              <a:gd name="connsiteX30" fmla="*/ 1336675 w 1608138"/>
              <a:gd name="connsiteY30" fmla="*/ 239713 h 1075928"/>
              <a:gd name="connsiteX31" fmla="*/ 1273175 w 1608138"/>
              <a:gd name="connsiteY31" fmla="*/ 190500 h 1075928"/>
              <a:gd name="connsiteX32" fmla="*/ 1201738 w 1608138"/>
              <a:gd name="connsiteY32" fmla="*/ 149225 h 1075928"/>
              <a:gd name="connsiteX33" fmla="*/ 1125538 w 1608138"/>
              <a:gd name="connsiteY33" fmla="*/ 127000 h 1075928"/>
              <a:gd name="connsiteX34" fmla="*/ 1096963 w 1608138"/>
              <a:gd name="connsiteY34" fmla="*/ 123825 h 1075928"/>
              <a:gd name="connsiteX35" fmla="*/ 1071563 w 1608138"/>
              <a:gd name="connsiteY35" fmla="*/ 131763 h 1075928"/>
              <a:gd name="connsiteX36" fmla="*/ 1042988 w 1608138"/>
              <a:gd name="connsiteY36" fmla="*/ 138113 h 1075928"/>
              <a:gd name="connsiteX37" fmla="*/ 1012825 w 1608138"/>
              <a:gd name="connsiteY37" fmla="*/ 146050 h 1075928"/>
              <a:gd name="connsiteX38" fmla="*/ 981075 w 1608138"/>
              <a:gd name="connsiteY38" fmla="*/ 144463 h 1075928"/>
              <a:gd name="connsiteX39" fmla="*/ 966788 w 1608138"/>
              <a:gd name="connsiteY39" fmla="*/ 127000 h 1075928"/>
              <a:gd name="connsiteX40" fmla="*/ 958850 w 1608138"/>
              <a:gd name="connsiteY40" fmla="*/ 100013 h 1075928"/>
              <a:gd name="connsiteX41" fmla="*/ 955675 w 1608138"/>
              <a:gd name="connsiteY41" fmla="*/ 71438 h 1075928"/>
              <a:gd name="connsiteX42" fmla="*/ 962025 w 1608138"/>
              <a:gd name="connsiteY42" fmla="*/ 42863 h 1075928"/>
              <a:gd name="connsiteX43" fmla="*/ 1012825 w 1608138"/>
              <a:gd name="connsiteY43" fmla="*/ 4763 h 1075928"/>
              <a:gd name="connsiteX44" fmla="*/ 595313 w 1608138"/>
              <a:gd name="connsiteY44" fmla="*/ 0 h 1075928"/>
              <a:gd name="connsiteX45" fmla="*/ 638177 w 1608138"/>
              <a:gd name="connsiteY45" fmla="*/ 4762 h 1075928"/>
              <a:gd name="connsiteX46" fmla="*/ 676275 w 1608138"/>
              <a:gd name="connsiteY46" fmla="*/ 53975 h 1075928"/>
              <a:gd name="connsiteX47" fmla="*/ 649288 w 1608138"/>
              <a:gd name="connsiteY47" fmla="*/ 138113 h 1075928"/>
              <a:gd name="connsiteX48" fmla="*/ 617538 w 1608138"/>
              <a:gd name="connsiteY48" fmla="*/ 149225 h 1075928"/>
              <a:gd name="connsiteX49" fmla="*/ 585788 w 1608138"/>
              <a:gd name="connsiteY49" fmla="*/ 149225 h 1075928"/>
              <a:gd name="connsiteX50" fmla="*/ 550863 w 1608138"/>
              <a:gd name="connsiteY50" fmla="*/ 141288 h 1075928"/>
              <a:gd name="connsiteX51" fmla="*/ 517525 w 1608138"/>
              <a:gd name="connsiteY51" fmla="*/ 131763 h 1075928"/>
              <a:gd name="connsiteX52" fmla="*/ 479425 w 1608138"/>
              <a:gd name="connsiteY52" fmla="*/ 128588 h 1075928"/>
              <a:gd name="connsiteX53" fmla="*/ 441325 w 1608138"/>
              <a:gd name="connsiteY53" fmla="*/ 131763 h 1075928"/>
              <a:gd name="connsiteX54" fmla="*/ 360363 w 1608138"/>
              <a:gd name="connsiteY54" fmla="*/ 158750 h 1075928"/>
              <a:gd name="connsiteX55" fmla="*/ 292100 w 1608138"/>
              <a:gd name="connsiteY55" fmla="*/ 198438 h 1075928"/>
              <a:gd name="connsiteX56" fmla="*/ 231775 w 1608138"/>
              <a:gd name="connsiteY56" fmla="*/ 250825 h 1075928"/>
              <a:gd name="connsiteX57" fmla="*/ 182563 w 1608138"/>
              <a:gd name="connsiteY57" fmla="*/ 307975 h 1075928"/>
              <a:gd name="connsiteX58" fmla="*/ 141288 w 1608138"/>
              <a:gd name="connsiteY58" fmla="*/ 377825 h 1075928"/>
              <a:gd name="connsiteX59" fmla="*/ 109538 w 1608138"/>
              <a:gd name="connsiteY59" fmla="*/ 455613 h 1075928"/>
              <a:gd name="connsiteX60" fmla="*/ 98425 w 1608138"/>
              <a:gd name="connsiteY60" fmla="*/ 512763 h 1075928"/>
              <a:gd name="connsiteX61" fmla="*/ 92075 w 1608138"/>
              <a:gd name="connsiteY61" fmla="*/ 576263 h 1075928"/>
              <a:gd name="connsiteX62" fmla="*/ 95250 w 1608138"/>
              <a:gd name="connsiteY62" fmla="*/ 642938 h 1075928"/>
              <a:gd name="connsiteX63" fmla="*/ 101600 w 1608138"/>
              <a:gd name="connsiteY63" fmla="*/ 709613 h 1075928"/>
              <a:gd name="connsiteX64" fmla="*/ 109538 w 1608138"/>
              <a:gd name="connsiteY64" fmla="*/ 773113 h 1075928"/>
              <a:gd name="connsiteX65" fmla="*/ 123825 w 1608138"/>
              <a:gd name="connsiteY65" fmla="*/ 825500 h 1075928"/>
              <a:gd name="connsiteX66" fmla="*/ 161925 w 1608138"/>
              <a:gd name="connsiteY66" fmla="*/ 928688 h 1075928"/>
              <a:gd name="connsiteX67" fmla="*/ 207963 w 1608138"/>
              <a:gd name="connsiteY67" fmla="*/ 1030288 h 1075928"/>
              <a:gd name="connsiteX68" fmla="*/ 230783 w 1608138"/>
              <a:gd name="connsiteY68" fmla="*/ 1075928 h 1075928"/>
              <a:gd name="connsiteX69" fmla="*/ 119823 w 1608138"/>
              <a:gd name="connsiteY69" fmla="*/ 1075928 h 1075928"/>
              <a:gd name="connsiteX70" fmla="*/ 101600 w 1608138"/>
              <a:gd name="connsiteY70" fmla="*/ 1038225 h 1075928"/>
              <a:gd name="connsiteX71" fmla="*/ 60325 w 1608138"/>
              <a:gd name="connsiteY71" fmla="*/ 938213 h 1075928"/>
              <a:gd name="connsiteX72" fmla="*/ 28575 w 1608138"/>
              <a:gd name="connsiteY72" fmla="*/ 830263 h 1075928"/>
              <a:gd name="connsiteX73" fmla="*/ 14288 w 1608138"/>
              <a:gd name="connsiteY73" fmla="*/ 769938 h 1075928"/>
              <a:gd name="connsiteX74" fmla="*/ 6350 w 1608138"/>
              <a:gd name="connsiteY74" fmla="*/ 700088 h 1075928"/>
              <a:gd name="connsiteX75" fmla="*/ 0 w 1608138"/>
              <a:gd name="connsiteY75" fmla="*/ 628650 h 1075928"/>
              <a:gd name="connsiteX76" fmla="*/ 0 w 1608138"/>
              <a:gd name="connsiteY76" fmla="*/ 554038 h 1075928"/>
              <a:gd name="connsiteX77" fmla="*/ 9525 w 1608138"/>
              <a:gd name="connsiteY77" fmla="*/ 487363 h 1075928"/>
              <a:gd name="connsiteX78" fmla="*/ 23813 w 1608138"/>
              <a:gd name="connsiteY78" fmla="*/ 423863 h 1075928"/>
              <a:gd name="connsiteX79" fmla="*/ 52388 w 1608138"/>
              <a:gd name="connsiteY79" fmla="*/ 342900 h 1075928"/>
              <a:gd name="connsiteX80" fmla="*/ 95250 w 1608138"/>
              <a:gd name="connsiteY80" fmla="*/ 271463 h 1075928"/>
              <a:gd name="connsiteX81" fmla="*/ 144463 w 1608138"/>
              <a:gd name="connsiteY81" fmla="*/ 204788 h 1075928"/>
              <a:gd name="connsiteX82" fmla="*/ 204788 w 1608138"/>
              <a:gd name="connsiteY82" fmla="*/ 146050 h 1075928"/>
              <a:gd name="connsiteX83" fmla="*/ 271463 w 1608138"/>
              <a:gd name="connsiteY83" fmla="*/ 96838 h 1075928"/>
              <a:gd name="connsiteX84" fmla="*/ 346075 w 1608138"/>
              <a:gd name="connsiteY84" fmla="*/ 63500 h 1075928"/>
              <a:gd name="connsiteX85" fmla="*/ 395288 w 1608138"/>
              <a:gd name="connsiteY85" fmla="*/ 49213 h 1075928"/>
              <a:gd name="connsiteX86" fmla="*/ 447675 w 1608138"/>
              <a:gd name="connsiteY86" fmla="*/ 36513 h 1075928"/>
              <a:gd name="connsiteX87" fmla="*/ 500063 w 1608138"/>
              <a:gd name="connsiteY87" fmla="*/ 28575 h 1075928"/>
              <a:gd name="connsiteX88" fmla="*/ 549275 w 1608138"/>
              <a:gd name="connsiteY88" fmla="*/ 17463 h 1075928"/>
              <a:gd name="connsiteX89" fmla="*/ 595313 w 1608138"/>
              <a:gd name="connsiteY89" fmla="*/ 0 h 10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08138" h="1075928">
                <a:moveTo>
                  <a:pt x="1012825" y="4763"/>
                </a:moveTo>
                <a:lnTo>
                  <a:pt x="1062038" y="4763"/>
                </a:lnTo>
                <a:lnTo>
                  <a:pt x="1108075" y="17463"/>
                </a:lnTo>
                <a:lnTo>
                  <a:pt x="1157288" y="36513"/>
                </a:lnTo>
                <a:lnTo>
                  <a:pt x="1201738" y="57150"/>
                </a:lnTo>
                <a:lnTo>
                  <a:pt x="1241425" y="74613"/>
                </a:lnTo>
                <a:lnTo>
                  <a:pt x="1301750" y="106363"/>
                </a:lnTo>
                <a:lnTo>
                  <a:pt x="1365250" y="149225"/>
                </a:lnTo>
                <a:lnTo>
                  <a:pt x="1423988" y="198438"/>
                </a:lnTo>
                <a:lnTo>
                  <a:pt x="1474788" y="258763"/>
                </a:lnTo>
                <a:lnTo>
                  <a:pt x="1520826" y="328613"/>
                </a:lnTo>
                <a:lnTo>
                  <a:pt x="1558926" y="406400"/>
                </a:lnTo>
                <a:lnTo>
                  <a:pt x="1587501" y="490538"/>
                </a:lnTo>
                <a:lnTo>
                  <a:pt x="1604963" y="579438"/>
                </a:lnTo>
                <a:lnTo>
                  <a:pt x="1608138" y="677863"/>
                </a:lnTo>
                <a:lnTo>
                  <a:pt x="1597026" y="779463"/>
                </a:lnTo>
                <a:lnTo>
                  <a:pt x="1576388" y="865188"/>
                </a:lnTo>
                <a:lnTo>
                  <a:pt x="1547813" y="942975"/>
                </a:lnTo>
                <a:lnTo>
                  <a:pt x="1516063" y="1017588"/>
                </a:lnTo>
                <a:lnTo>
                  <a:pt x="1486893" y="1075928"/>
                </a:lnTo>
                <a:lnTo>
                  <a:pt x="1381632" y="1075928"/>
                </a:lnTo>
                <a:lnTo>
                  <a:pt x="1495426" y="830263"/>
                </a:lnTo>
                <a:lnTo>
                  <a:pt x="1506538" y="762000"/>
                </a:lnTo>
                <a:lnTo>
                  <a:pt x="1509713" y="685800"/>
                </a:lnTo>
                <a:lnTo>
                  <a:pt x="1506538" y="608013"/>
                </a:lnTo>
                <a:lnTo>
                  <a:pt x="1495426" y="536575"/>
                </a:lnTo>
                <a:lnTo>
                  <a:pt x="1477963" y="466725"/>
                </a:lnTo>
                <a:lnTo>
                  <a:pt x="1457326" y="403225"/>
                </a:lnTo>
                <a:lnTo>
                  <a:pt x="1431926" y="354013"/>
                </a:lnTo>
                <a:lnTo>
                  <a:pt x="1389063" y="296863"/>
                </a:lnTo>
                <a:lnTo>
                  <a:pt x="1336675" y="239713"/>
                </a:lnTo>
                <a:lnTo>
                  <a:pt x="1273175" y="190500"/>
                </a:lnTo>
                <a:lnTo>
                  <a:pt x="1201738" y="149225"/>
                </a:lnTo>
                <a:lnTo>
                  <a:pt x="1125538" y="127000"/>
                </a:lnTo>
                <a:lnTo>
                  <a:pt x="1096963" y="123825"/>
                </a:lnTo>
                <a:lnTo>
                  <a:pt x="1071563" y="131763"/>
                </a:lnTo>
                <a:lnTo>
                  <a:pt x="1042988" y="138113"/>
                </a:lnTo>
                <a:lnTo>
                  <a:pt x="1012825" y="146050"/>
                </a:lnTo>
                <a:lnTo>
                  <a:pt x="981075" y="144463"/>
                </a:lnTo>
                <a:lnTo>
                  <a:pt x="966788" y="127000"/>
                </a:lnTo>
                <a:lnTo>
                  <a:pt x="958850" y="100013"/>
                </a:lnTo>
                <a:lnTo>
                  <a:pt x="955675" y="71438"/>
                </a:lnTo>
                <a:lnTo>
                  <a:pt x="962025" y="42863"/>
                </a:lnTo>
                <a:cubicBezTo>
                  <a:pt x="968676" y="19878"/>
                  <a:pt x="973268" y="9235"/>
                  <a:pt x="1012825" y="4763"/>
                </a:cubicBezTo>
                <a:close/>
                <a:moveTo>
                  <a:pt x="595313" y="0"/>
                </a:moveTo>
                <a:lnTo>
                  <a:pt x="638177" y="4762"/>
                </a:lnTo>
                <a:cubicBezTo>
                  <a:pt x="650876" y="21166"/>
                  <a:pt x="663578" y="17002"/>
                  <a:pt x="676275" y="53975"/>
                </a:cubicBezTo>
                <a:cubicBezTo>
                  <a:pt x="678127" y="76200"/>
                  <a:pt x="679649" y="118123"/>
                  <a:pt x="649288" y="138113"/>
                </a:cubicBezTo>
                <a:lnTo>
                  <a:pt x="617538" y="149225"/>
                </a:lnTo>
                <a:lnTo>
                  <a:pt x="585788" y="149225"/>
                </a:lnTo>
                <a:lnTo>
                  <a:pt x="550863" y="141288"/>
                </a:lnTo>
                <a:lnTo>
                  <a:pt x="517525" y="131763"/>
                </a:lnTo>
                <a:lnTo>
                  <a:pt x="479425" y="128588"/>
                </a:lnTo>
                <a:lnTo>
                  <a:pt x="441325" y="131763"/>
                </a:lnTo>
                <a:lnTo>
                  <a:pt x="360363" y="158750"/>
                </a:lnTo>
                <a:lnTo>
                  <a:pt x="292100" y="198438"/>
                </a:lnTo>
                <a:lnTo>
                  <a:pt x="231775" y="250825"/>
                </a:lnTo>
                <a:lnTo>
                  <a:pt x="182563" y="307975"/>
                </a:lnTo>
                <a:lnTo>
                  <a:pt x="141288" y="377825"/>
                </a:lnTo>
                <a:lnTo>
                  <a:pt x="109538" y="455613"/>
                </a:lnTo>
                <a:lnTo>
                  <a:pt x="98425" y="512763"/>
                </a:lnTo>
                <a:lnTo>
                  <a:pt x="92075" y="576263"/>
                </a:lnTo>
                <a:lnTo>
                  <a:pt x="95250" y="642938"/>
                </a:lnTo>
                <a:lnTo>
                  <a:pt x="101600" y="709613"/>
                </a:lnTo>
                <a:lnTo>
                  <a:pt x="109538" y="773113"/>
                </a:lnTo>
                <a:lnTo>
                  <a:pt x="123825" y="825500"/>
                </a:lnTo>
                <a:lnTo>
                  <a:pt x="161925" y="928688"/>
                </a:lnTo>
                <a:lnTo>
                  <a:pt x="207963" y="1030288"/>
                </a:lnTo>
                <a:lnTo>
                  <a:pt x="230783" y="1075928"/>
                </a:lnTo>
                <a:lnTo>
                  <a:pt x="119823" y="1075928"/>
                </a:lnTo>
                <a:lnTo>
                  <a:pt x="101600" y="1038225"/>
                </a:lnTo>
                <a:lnTo>
                  <a:pt x="60325" y="938213"/>
                </a:lnTo>
                <a:lnTo>
                  <a:pt x="28575" y="830263"/>
                </a:lnTo>
                <a:lnTo>
                  <a:pt x="14288" y="769938"/>
                </a:lnTo>
                <a:lnTo>
                  <a:pt x="6350" y="700088"/>
                </a:lnTo>
                <a:lnTo>
                  <a:pt x="0" y="628650"/>
                </a:lnTo>
                <a:lnTo>
                  <a:pt x="0" y="554038"/>
                </a:lnTo>
                <a:lnTo>
                  <a:pt x="9525" y="487363"/>
                </a:lnTo>
                <a:lnTo>
                  <a:pt x="23813" y="423863"/>
                </a:lnTo>
                <a:lnTo>
                  <a:pt x="52388" y="342900"/>
                </a:lnTo>
                <a:lnTo>
                  <a:pt x="95250" y="271463"/>
                </a:lnTo>
                <a:lnTo>
                  <a:pt x="144463" y="204788"/>
                </a:lnTo>
                <a:lnTo>
                  <a:pt x="204788" y="146050"/>
                </a:lnTo>
                <a:lnTo>
                  <a:pt x="271463" y="96838"/>
                </a:lnTo>
                <a:lnTo>
                  <a:pt x="346075" y="63500"/>
                </a:lnTo>
                <a:lnTo>
                  <a:pt x="395288" y="49213"/>
                </a:lnTo>
                <a:lnTo>
                  <a:pt x="447675" y="36513"/>
                </a:lnTo>
                <a:lnTo>
                  <a:pt x="500063" y="28575"/>
                </a:lnTo>
                <a:lnTo>
                  <a:pt x="549275" y="17463"/>
                </a:lnTo>
                <a:lnTo>
                  <a:pt x="595313"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ko-KR" altLang="en-US" dirty="0">
              <a:latin typeface="Arial" pitchFamily="34" charset="0"/>
              <a:cs typeface="Arial" pitchFamily="34" charset="0"/>
            </a:endParaRPr>
          </a:p>
        </p:txBody>
      </p:sp>
      <p:sp>
        <p:nvSpPr>
          <p:cNvPr id="13" name="Rectangle 12">
            <a:extLst>
              <a:ext uri="{FF2B5EF4-FFF2-40B4-BE49-F238E27FC236}">
                <a16:creationId xmlns:a16="http://schemas.microsoft.com/office/drawing/2014/main" id="{E65C77D5-2587-46D8-A268-CA228B4A098C}"/>
              </a:ext>
            </a:extLst>
          </p:cNvPr>
          <p:cNvSpPr/>
          <p:nvPr/>
        </p:nvSpPr>
        <p:spPr>
          <a:xfrm rot="16200000">
            <a:off x="690692" y="1573052"/>
            <a:ext cx="3291840" cy="1223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4CD9DB49-0254-44A0-BE69-F368A157C8BA}"/>
              </a:ext>
            </a:extLst>
          </p:cNvPr>
          <p:cNvGrpSpPr/>
          <p:nvPr/>
        </p:nvGrpSpPr>
        <p:grpSpPr>
          <a:xfrm>
            <a:off x="2134833" y="3181305"/>
            <a:ext cx="376126" cy="376126"/>
            <a:chOff x="1733181" y="3181305"/>
            <a:chExt cx="376126" cy="376126"/>
          </a:xfrm>
        </p:grpSpPr>
        <p:sp>
          <p:nvSpPr>
            <p:cNvPr id="10" name="Oval 9">
              <a:extLst>
                <a:ext uri="{FF2B5EF4-FFF2-40B4-BE49-F238E27FC236}">
                  <a16:creationId xmlns:a16="http://schemas.microsoft.com/office/drawing/2014/main" id="{2533CAEC-985A-4B21-955A-E622106FA4B4}"/>
                </a:ext>
              </a:extLst>
            </p:cNvPr>
            <p:cNvSpPr/>
            <p:nvPr/>
          </p:nvSpPr>
          <p:spPr>
            <a:xfrm rot="16200000">
              <a:off x="1733181" y="3181305"/>
              <a:ext cx="376126" cy="37612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CC6A506-154C-470E-A60B-988C7FC2B1BA}"/>
                </a:ext>
              </a:extLst>
            </p:cNvPr>
            <p:cNvSpPr/>
            <p:nvPr/>
          </p:nvSpPr>
          <p:spPr>
            <a:xfrm rot="16200000">
              <a:off x="1770777" y="3218901"/>
              <a:ext cx="300935" cy="300935"/>
            </a:xfrm>
            <a:prstGeom prst="ellipse">
              <a:avLst/>
            </a:prstGeom>
            <a:gradFill flip="none" rotWithShape="1">
              <a:gsLst>
                <a:gs pos="0">
                  <a:schemeClr val="accent3">
                    <a:lumMod val="0"/>
                    <a:lumOff val="100000"/>
                  </a:schemeClr>
                </a:gs>
                <a:gs pos="35000">
                  <a:schemeClr val="accent3">
                    <a:lumMod val="0"/>
                    <a:lumOff val="100000"/>
                  </a:schemeClr>
                </a:gs>
                <a:gs pos="100000">
                  <a:schemeClr val="bg1">
                    <a:lumMod val="65000"/>
                  </a:schemeClr>
                </a:gs>
              </a:gsLst>
              <a:path path="circle">
                <a:fillToRect l="50000" t="-80000" r="50000" b="180000"/>
              </a:path>
              <a:tileRect/>
            </a:gradFill>
            <a:ln>
              <a:no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2CDE85E2-17CB-4EE3-9E0F-D4D1CFA65AD6}"/>
                </a:ext>
              </a:extLst>
            </p:cNvPr>
            <p:cNvSpPr>
              <a:spLocks noChangeAspect="1"/>
            </p:cNvSpPr>
            <p:nvPr/>
          </p:nvSpPr>
          <p:spPr>
            <a:xfrm rot="16200000" flipH="1">
              <a:off x="1904378" y="3352502"/>
              <a:ext cx="33732" cy="3373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Google Shape;69;p14"/>
          <p:cNvSpPr txBox="1">
            <a:spLocks/>
          </p:cNvSpPr>
          <p:nvPr/>
        </p:nvSpPr>
        <p:spPr>
          <a:xfrm>
            <a:off x="3943477" y="1655521"/>
            <a:ext cx="7800032" cy="427501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15000"/>
              </a:lnSpc>
              <a:spcAft>
                <a:spcPct val="0"/>
              </a:spcAft>
              <a:buSzPts val="1100"/>
            </a:pP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Các</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chương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trình</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sức</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khỏe</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do VOH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thực</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hiện</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đều</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nhằm</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mục</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đích</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cung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cấp</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thông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tin y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khoa</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thiết</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thực</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đến</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cho</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cộng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đồng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các</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thông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tin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được</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chọn</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lọc</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mang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tính</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cập</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nhật</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và</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ứng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dụng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cao</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là</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sự</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lựa</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chọn</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hàng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đầu</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của</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thính</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giả</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nghe</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đài</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trên</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cả</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nước</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p>
          <a:p>
            <a:pPr marL="342900" indent="-342900" algn="just">
              <a:lnSpc>
                <a:spcPct val="115000"/>
              </a:lnSpc>
              <a:spcAft>
                <a:spcPct val="0"/>
              </a:spcAft>
              <a:buSzPts val="1100"/>
            </a:pP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Chương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trình</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mang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ý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nghĩa</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nhân</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văn</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cao</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trước</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tiên</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vì</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sức</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khỏe</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cộng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đồng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sau</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nữa</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giúp</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lan</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tỏa</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thông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điệp</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của</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đơn</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vị</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đồng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hành</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đến</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với</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thính</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giả</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cả</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trong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và</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ngoài</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nước</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p>
          <a:p>
            <a:pPr marL="342900" indent="-342900" algn="just">
              <a:lnSpc>
                <a:spcPct val="115000"/>
              </a:lnSpc>
              <a:spcAft>
                <a:spcPct val="0"/>
              </a:spcAft>
              <a:buSzPts val="1100"/>
            </a:pP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Chương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trình</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có</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thể</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có</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chuyên</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gia</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uy</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tín</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trong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ngành</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trực</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tiếp</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tham</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gia</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giao</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lưu</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tư</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vấn</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giải</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đáp</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thắc</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mắc</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cho</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thính</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giả</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về</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bệnh</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chuyên</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khoa</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bệnh</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theo</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mùa</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bệnh</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dịch</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các</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biện</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pháp</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phòng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ngừa</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bệnh</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có</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thể</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thực</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hiện</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theo</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yêu</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cầu</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của</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đơn</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vị</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đồng</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hành</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hoặc</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theo</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thực</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tế</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nhu</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cầu</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xã</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 </a:t>
            </a:r>
            <a:r>
              <a:rPr lang="en-US" altLang="en-US" sz="1800" dirty="0" err="1" smtClean="0">
                <a:latin typeface="Times New Roman" panose="02020603050405020304" pitchFamily="18" charset="0"/>
                <a:ea typeface="Montserrat Light" charset="0"/>
                <a:cs typeface="Times New Roman" panose="02020603050405020304" pitchFamily="18" charset="0"/>
                <a:sym typeface="Montserrat Light" charset="0"/>
              </a:rPr>
              <a:t>hội</a:t>
            </a:r>
            <a:r>
              <a:rPr lang="en-US" altLang="en-US" sz="1800" dirty="0" smtClean="0">
                <a:latin typeface="Times New Roman" panose="02020603050405020304" pitchFamily="18" charset="0"/>
                <a:ea typeface="Montserrat Light" charset="0"/>
                <a:cs typeface="Times New Roman" panose="02020603050405020304" pitchFamily="18" charset="0"/>
                <a:sym typeface="Montserrat Light" charset="0"/>
              </a:rPr>
              <a:t>)</a:t>
            </a:r>
          </a:p>
        </p:txBody>
      </p:sp>
      <p:sp>
        <p:nvSpPr>
          <p:cNvPr id="48" name="Google Shape;67;p14"/>
          <p:cNvSpPr txBox="1">
            <a:spLocks/>
          </p:cNvSpPr>
          <p:nvPr/>
        </p:nvSpPr>
        <p:spPr>
          <a:xfrm>
            <a:off x="4585338" y="728058"/>
            <a:ext cx="5509542" cy="7096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vi-VN" sz="3000" b="1" dirty="0" smtClean="0">
                <a:solidFill>
                  <a:srgbClr val="FFFF00"/>
                </a:solidFill>
                <a:ea typeface="Helvetica Neue Medium" panose="02000503000000020004" pitchFamily="2" charset="0"/>
                <a:cs typeface="Helvetica Neue Medium" panose="02000503000000020004" pitchFamily="2" charset="0"/>
              </a:rPr>
              <a:t>Ý NGHĨA CHƯƠNG TRÌNH</a:t>
            </a:r>
            <a:endParaRPr lang="vi-VN" sz="3000" b="1" dirty="0">
              <a:solidFill>
                <a:srgbClr val="FFFF00"/>
              </a:solidFill>
              <a:ea typeface="Helvetica Neue Medium" panose="02000503000000020004" pitchFamily="2" charset="0"/>
              <a:cs typeface="Helvetica Neue Medium" panose="02000503000000020004" pitchFamily="2" charset="0"/>
            </a:endParaRPr>
          </a:p>
        </p:txBody>
      </p:sp>
      <p:pic>
        <p:nvPicPr>
          <p:cNvPr id="23" name="Picture 22" descr="Radi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1883" y="319019"/>
            <a:ext cx="13493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195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22DE7AD-0C6B-4132-8A85-45BE0E442189}"/>
              </a:ext>
            </a:extLst>
          </p:cNvPr>
          <p:cNvSpPr>
            <a:spLocks noGrp="1"/>
          </p:cNvSpPr>
          <p:nvPr>
            <p:ph type="body" sz="quarter" idx="16"/>
          </p:nvPr>
        </p:nvSpPr>
        <p:spPr/>
        <p:txBody>
          <a:bodyPr/>
          <a:lstStyle/>
          <a:p>
            <a:r>
              <a:rPr lang="en-US" dirty="0">
                <a:solidFill>
                  <a:schemeClr val="bg1"/>
                </a:solidFill>
              </a:rPr>
              <a:t>Our Team Style</a:t>
            </a:r>
          </a:p>
        </p:txBody>
      </p:sp>
      <p:sp>
        <p:nvSpPr>
          <p:cNvPr id="30" name="Rectangle 29"/>
          <p:cNvSpPr/>
          <p:nvPr/>
        </p:nvSpPr>
        <p:spPr>
          <a:xfrm>
            <a:off x="3593992" y="4156521"/>
            <a:ext cx="2298160"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1" name="Rectangle 30"/>
          <p:cNvSpPr/>
          <p:nvPr/>
        </p:nvSpPr>
        <p:spPr>
          <a:xfrm>
            <a:off x="6279412" y="4156521"/>
            <a:ext cx="2304058"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2" name="Rectangle 31"/>
          <p:cNvSpPr/>
          <p:nvPr/>
        </p:nvSpPr>
        <p:spPr>
          <a:xfrm>
            <a:off x="8967782" y="4156521"/>
            <a:ext cx="2304058"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 name="Oval 10"/>
          <p:cNvSpPr/>
          <p:nvPr/>
        </p:nvSpPr>
        <p:spPr>
          <a:xfrm>
            <a:off x="7071441" y="3840068"/>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12"/>
          <p:cNvSpPr/>
          <p:nvPr/>
        </p:nvSpPr>
        <p:spPr>
          <a:xfrm>
            <a:off x="4383072" y="3840068"/>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Oval 13"/>
          <p:cNvSpPr/>
          <p:nvPr/>
        </p:nvSpPr>
        <p:spPr>
          <a:xfrm>
            <a:off x="9759811" y="3840068"/>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Rectangle 28"/>
          <p:cNvSpPr/>
          <p:nvPr/>
        </p:nvSpPr>
        <p:spPr>
          <a:xfrm>
            <a:off x="905623" y="4156521"/>
            <a:ext cx="2298160" cy="10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 name="Oval 11"/>
          <p:cNvSpPr/>
          <p:nvPr/>
        </p:nvSpPr>
        <p:spPr>
          <a:xfrm>
            <a:off x="1694703" y="3840068"/>
            <a:ext cx="720000" cy="72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2" name="Freeform 47">
            <a:extLst>
              <a:ext uri="{FF2B5EF4-FFF2-40B4-BE49-F238E27FC236}">
                <a16:creationId xmlns:a16="http://schemas.microsoft.com/office/drawing/2014/main" id="{DDDF17D1-5793-44E1-974B-970467987FAB}"/>
              </a:ext>
            </a:extLst>
          </p:cNvPr>
          <p:cNvSpPr>
            <a:spLocks noChangeAspect="1"/>
          </p:cNvSpPr>
          <p:nvPr/>
        </p:nvSpPr>
        <p:spPr>
          <a:xfrm>
            <a:off x="1841828" y="3937647"/>
            <a:ext cx="444891" cy="444621"/>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3" name="Freeform 49">
            <a:extLst>
              <a:ext uri="{FF2B5EF4-FFF2-40B4-BE49-F238E27FC236}">
                <a16:creationId xmlns:a16="http://schemas.microsoft.com/office/drawing/2014/main" id="{6ECF0345-4894-49D7-AA74-6ED2EA90EB44}"/>
              </a:ext>
            </a:extLst>
          </p:cNvPr>
          <p:cNvSpPr>
            <a:spLocks noChangeAspect="1"/>
          </p:cNvSpPr>
          <p:nvPr/>
        </p:nvSpPr>
        <p:spPr>
          <a:xfrm>
            <a:off x="9916378" y="3994272"/>
            <a:ext cx="395188" cy="395188"/>
          </a:xfrm>
          <a:custGeom>
            <a:avLst/>
            <a:gdLst>
              <a:gd name="connsiteX0" fmla="*/ 1054645 w 3259303"/>
              <a:gd name="connsiteY0" fmla="*/ 0 h 3248084"/>
              <a:gd name="connsiteX1" fmla="*/ 1469772 w 3259303"/>
              <a:gd name="connsiteY1" fmla="*/ 28049 h 3248084"/>
              <a:gd name="connsiteX2" fmla="*/ 1682945 w 3259303"/>
              <a:gd name="connsiteY2" fmla="*/ 740496 h 3248084"/>
              <a:gd name="connsiteX3" fmla="*/ 2417830 w 3259303"/>
              <a:gd name="connsiteY3" fmla="*/ 566592 h 3248084"/>
              <a:gd name="connsiteX4" fmla="*/ 3259303 w 3259303"/>
              <a:gd name="connsiteY4" fmla="*/ 1834410 h 3248084"/>
              <a:gd name="connsiteX5" fmla="*/ 2311244 w 3259303"/>
              <a:gd name="connsiteY5" fmla="*/ 3113448 h 3248084"/>
              <a:gd name="connsiteX6" fmla="*/ 622689 w 3259303"/>
              <a:gd name="connsiteY6" fmla="*/ 2670273 h 3248084"/>
              <a:gd name="connsiteX7" fmla="*/ 398297 w 3259303"/>
              <a:gd name="connsiteY7" fmla="*/ 3248084 h 3248084"/>
              <a:gd name="connsiteX8" fmla="*/ 0 w 3259303"/>
              <a:gd name="connsiteY8" fmla="*/ 3242474 h 3248084"/>
              <a:gd name="connsiteX9" fmla="*/ 218783 w 3259303"/>
              <a:gd name="connsiteY9" fmla="*/ 2333684 h 3248084"/>
              <a:gd name="connsiteX10" fmla="*/ 1593187 w 3259303"/>
              <a:gd name="connsiteY10" fmla="*/ 1997095 h 3248084"/>
              <a:gd name="connsiteX11" fmla="*/ 1250989 w 3259303"/>
              <a:gd name="connsiteY11" fmla="*/ 964889 h 3248084"/>
              <a:gd name="connsiteX12" fmla="*/ 1054645 w 3259303"/>
              <a:gd name="connsiteY12" fmla="*/ 0 h 3248084"/>
              <a:gd name="connsiteX0" fmla="*/ 1054645 w 3259303"/>
              <a:gd name="connsiteY0" fmla="*/ 0 h 3225645"/>
              <a:gd name="connsiteX1" fmla="*/ 1469772 w 3259303"/>
              <a:gd name="connsiteY1" fmla="*/ 5610 h 3225645"/>
              <a:gd name="connsiteX2" fmla="*/ 1682945 w 3259303"/>
              <a:gd name="connsiteY2" fmla="*/ 718057 h 3225645"/>
              <a:gd name="connsiteX3" fmla="*/ 2417830 w 3259303"/>
              <a:gd name="connsiteY3" fmla="*/ 544153 h 3225645"/>
              <a:gd name="connsiteX4" fmla="*/ 3259303 w 3259303"/>
              <a:gd name="connsiteY4" fmla="*/ 1811971 h 3225645"/>
              <a:gd name="connsiteX5" fmla="*/ 2311244 w 3259303"/>
              <a:gd name="connsiteY5" fmla="*/ 3091009 h 3225645"/>
              <a:gd name="connsiteX6" fmla="*/ 622689 w 3259303"/>
              <a:gd name="connsiteY6" fmla="*/ 2647834 h 3225645"/>
              <a:gd name="connsiteX7" fmla="*/ 398297 w 3259303"/>
              <a:gd name="connsiteY7" fmla="*/ 3225645 h 3225645"/>
              <a:gd name="connsiteX8" fmla="*/ 0 w 3259303"/>
              <a:gd name="connsiteY8" fmla="*/ 3220035 h 3225645"/>
              <a:gd name="connsiteX9" fmla="*/ 218783 w 3259303"/>
              <a:gd name="connsiteY9" fmla="*/ 2311245 h 3225645"/>
              <a:gd name="connsiteX10" fmla="*/ 1593187 w 3259303"/>
              <a:gd name="connsiteY10" fmla="*/ 1974656 h 3225645"/>
              <a:gd name="connsiteX11" fmla="*/ 1250989 w 3259303"/>
              <a:gd name="connsiteY11" fmla="*/ 942450 h 3225645"/>
              <a:gd name="connsiteX12" fmla="*/ 1054645 w 3259303"/>
              <a:gd name="connsiteY12" fmla="*/ 0 h 3225645"/>
              <a:gd name="connsiteX0" fmla="*/ 1054645 w 3259303"/>
              <a:gd name="connsiteY0" fmla="*/ 0 h 3242475"/>
              <a:gd name="connsiteX1" fmla="*/ 1469772 w 3259303"/>
              <a:gd name="connsiteY1" fmla="*/ 22440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54645 w 3259303"/>
              <a:gd name="connsiteY0" fmla="*/ 0 h 3242475"/>
              <a:gd name="connsiteX1" fmla="*/ 1464162 w 3259303"/>
              <a:gd name="connsiteY1" fmla="*/ 1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65864 w 3259303"/>
              <a:gd name="connsiteY0" fmla="*/ 5609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5609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04156 w 3197595"/>
              <a:gd name="connsiteY0" fmla="*/ 16828 h 3242474"/>
              <a:gd name="connsiteX1" fmla="*/ 1402454 w 3197595"/>
              <a:gd name="connsiteY1" fmla="*/ 0 h 3242474"/>
              <a:gd name="connsiteX2" fmla="*/ 1621237 w 3197595"/>
              <a:gd name="connsiteY2" fmla="*/ 734886 h 3242474"/>
              <a:gd name="connsiteX3" fmla="*/ 2356122 w 3197595"/>
              <a:gd name="connsiteY3" fmla="*/ 560982 h 3242474"/>
              <a:gd name="connsiteX4" fmla="*/ 3197595 w 3197595"/>
              <a:gd name="connsiteY4" fmla="*/ 1828800 h 3242474"/>
              <a:gd name="connsiteX5" fmla="*/ 2249536 w 3197595"/>
              <a:gd name="connsiteY5" fmla="*/ 3107838 h 3242474"/>
              <a:gd name="connsiteX6" fmla="*/ 560981 w 3197595"/>
              <a:gd name="connsiteY6" fmla="*/ 2664663 h 3242474"/>
              <a:gd name="connsiteX7" fmla="*/ 336589 w 3197595"/>
              <a:gd name="connsiteY7" fmla="*/ 3242474 h 3242474"/>
              <a:gd name="connsiteX8" fmla="*/ 0 w 3197595"/>
              <a:gd name="connsiteY8" fmla="*/ 3236864 h 3242474"/>
              <a:gd name="connsiteX9" fmla="*/ 387077 w 3197595"/>
              <a:gd name="connsiteY9" fmla="*/ 2232708 h 3242474"/>
              <a:gd name="connsiteX10" fmla="*/ 1514650 w 3197595"/>
              <a:gd name="connsiteY10" fmla="*/ 1991485 h 3242474"/>
              <a:gd name="connsiteX11" fmla="*/ 1189281 w 3197595"/>
              <a:gd name="connsiteY11" fmla="*/ 959279 h 3242474"/>
              <a:gd name="connsiteX12" fmla="*/ 1004156 w 3197595"/>
              <a:gd name="connsiteY12" fmla="*/ 16828 h 3242474"/>
              <a:gd name="connsiteX0" fmla="*/ 1011476 w 3204915"/>
              <a:gd name="connsiteY0" fmla="*/ 16828 h 3242474"/>
              <a:gd name="connsiteX1" fmla="*/ 1409774 w 3204915"/>
              <a:gd name="connsiteY1" fmla="*/ 0 h 3242474"/>
              <a:gd name="connsiteX2" fmla="*/ 1628557 w 3204915"/>
              <a:gd name="connsiteY2" fmla="*/ 734886 h 3242474"/>
              <a:gd name="connsiteX3" fmla="*/ 2363442 w 3204915"/>
              <a:gd name="connsiteY3" fmla="*/ 560982 h 3242474"/>
              <a:gd name="connsiteX4" fmla="*/ 3204915 w 3204915"/>
              <a:gd name="connsiteY4" fmla="*/ 1828800 h 3242474"/>
              <a:gd name="connsiteX5" fmla="*/ 2256856 w 3204915"/>
              <a:gd name="connsiteY5" fmla="*/ 3107838 h 3242474"/>
              <a:gd name="connsiteX6" fmla="*/ 568301 w 3204915"/>
              <a:gd name="connsiteY6" fmla="*/ 2664663 h 3242474"/>
              <a:gd name="connsiteX7" fmla="*/ 343909 w 3204915"/>
              <a:gd name="connsiteY7" fmla="*/ 3242474 h 3242474"/>
              <a:gd name="connsiteX8" fmla="*/ 7320 w 3204915"/>
              <a:gd name="connsiteY8" fmla="*/ 3236864 h 3242474"/>
              <a:gd name="connsiteX9" fmla="*/ 394397 w 3204915"/>
              <a:gd name="connsiteY9" fmla="*/ 2232708 h 3242474"/>
              <a:gd name="connsiteX10" fmla="*/ 1521970 w 3204915"/>
              <a:gd name="connsiteY10" fmla="*/ 1991485 h 3242474"/>
              <a:gd name="connsiteX11" fmla="*/ 1196601 w 3204915"/>
              <a:gd name="connsiteY11" fmla="*/ 959279 h 3242474"/>
              <a:gd name="connsiteX12" fmla="*/ 1011476 w 3204915"/>
              <a:gd name="connsiteY12" fmla="*/ 16828 h 3242474"/>
              <a:gd name="connsiteX0" fmla="*/ 1007292 w 3200731"/>
              <a:gd name="connsiteY0" fmla="*/ 16828 h 3242474"/>
              <a:gd name="connsiteX1" fmla="*/ 1405590 w 3200731"/>
              <a:gd name="connsiteY1" fmla="*/ 0 h 3242474"/>
              <a:gd name="connsiteX2" fmla="*/ 1624373 w 3200731"/>
              <a:gd name="connsiteY2" fmla="*/ 734886 h 3242474"/>
              <a:gd name="connsiteX3" fmla="*/ 2359258 w 3200731"/>
              <a:gd name="connsiteY3" fmla="*/ 560982 h 3242474"/>
              <a:gd name="connsiteX4" fmla="*/ 3200731 w 3200731"/>
              <a:gd name="connsiteY4" fmla="*/ 1828800 h 3242474"/>
              <a:gd name="connsiteX5" fmla="*/ 2252672 w 3200731"/>
              <a:gd name="connsiteY5" fmla="*/ 3107838 h 3242474"/>
              <a:gd name="connsiteX6" fmla="*/ 564117 w 3200731"/>
              <a:gd name="connsiteY6" fmla="*/ 2664663 h 3242474"/>
              <a:gd name="connsiteX7" fmla="*/ 339725 w 3200731"/>
              <a:gd name="connsiteY7" fmla="*/ 3242474 h 3242474"/>
              <a:gd name="connsiteX8" fmla="*/ 3136 w 3200731"/>
              <a:gd name="connsiteY8" fmla="*/ 3236864 h 3242474"/>
              <a:gd name="connsiteX9" fmla="*/ 390213 w 3200731"/>
              <a:gd name="connsiteY9" fmla="*/ 2232708 h 3242474"/>
              <a:gd name="connsiteX10" fmla="*/ 1517786 w 3200731"/>
              <a:gd name="connsiteY10" fmla="*/ 1991485 h 3242474"/>
              <a:gd name="connsiteX11" fmla="*/ 1192417 w 3200731"/>
              <a:gd name="connsiteY11" fmla="*/ 959279 h 3242474"/>
              <a:gd name="connsiteX12" fmla="*/ 1007292 w 3200731"/>
              <a:gd name="connsiteY12" fmla="*/ 16828 h 3242474"/>
              <a:gd name="connsiteX0" fmla="*/ 1051443 w 3244882"/>
              <a:gd name="connsiteY0" fmla="*/ 16828 h 3242474"/>
              <a:gd name="connsiteX1" fmla="*/ 1449741 w 3244882"/>
              <a:gd name="connsiteY1" fmla="*/ 0 h 3242474"/>
              <a:gd name="connsiteX2" fmla="*/ 1668524 w 3244882"/>
              <a:gd name="connsiteY2" fmla="*/ 734886 h 3242474"/>
              <a:gd name="connsiteX3" fmla="*/ 2403409 w 3244882"/>
              <a:gd name="connsiteY3" fmla="*/ 560982 h 3242474"/>
              <a:gd name="connsiteX4" fmla="*/ 3244882 w 3244882"/>
              <a:gd name="connsiteY4" fmla="*/ 1828800 h 3242474"/>
              <a:gd name="connsiteX5" fmla="*/ 2296823 w 3244882"/>
              <a:gd name="connsiteY5" fmla="*/ 3107838 h 3242474"/>
              <a:gd name="connsiteX6" fmla="*/ 608268 w 3244882"/>
              <a:gd name="connsiteY6" fmla="*/ 2664663 h 3242474"/>
              <a:gd name="connsiteX7" fmla="*/ 383876 w 3244882"/>
              <a:gd name="connsiteY7" fmla="*/ 3242474 h 3242474"/>
              <a:gd name="connsiteX8" fmla="*/ 2408 w 3244882"/>
              <a:gd name="connsiteY8" fmla="*/ 3236864 h 3242474"/>
              <a:gd name="connsiteX9" fmla="*/ 434364 w 3244882"/>
              <a:gd name="connsiteY9" fmla="*/ 2232708 h 3242474"/>
              <a:gd name="connsiteX10" fmla="*/ 1561937 w 3244882"/>
              <a:gd name="connsiteY10" fmla="*/ 1991485 h 3242474"/>
              <a:gd name="connsiteX11" fmla="*/ 1236568 w 3244882"/>
              <a:gd name="connsiteY11" fmla="*/ 959279 h 3242474"/>
              <a:gd name="connsiteX12" fmla="*/ 1051443 w 3244882"/>
              <a:gd name="connsiteY12" fmla="*/ 16828 h 3242474"/>
              <a:gd name="connsiteX0" fmla="*/ 1049313 w 3242752"/>
              <a:gd name="connsiteY0" fmla="*/ 16828 h 3242474"/>
              <a:gd name="connsiteX1" fmla="*/ 1447611 w 3242752"/>
              <a:gd name="connsiteY1" fmla="*/ 0 h 3242474"/>
              <a:gd name="connsiteX2" fmla="*/ 1666394 w 3242752"/>
              <a:gd name="connsiteY2" fmla="*/ 734886 h 3242474"/>
              <a:gd name="connsiteX3" fmla="*/ 2401279 w 3242752"/>
              <a:gd name="connsiteY3" fmla="*/ 560982 h 3242474"/>
              <a:gd name="connsiteX4" fmla="*/ 3242752 w 3242752"/>
              <a:gd name="connsiteY4" fmla="*/ 1828800 h 3242474"/>
              <a:gd name="connsiteX5" fmla="*/ 2294693 w 3242752"/>
              <a:gd name="connsiteY5" fmla="*/ 3107838 h 3242474"/>
              <a:gd name="connsiteX6" fmla="*/ 606138 w 3242752"/>
              <a:gd name="connsiteY6" fmla="*/ 2664663 h 3242474"/>
              <a:gd name="connsiteX7" fmla="*/ 381746 w 3242752"/>
              <a:gd name="connsiteY7" fmla="*/ 3242474 h 3242474"/>
              <a:gd name="connsiteX8" fmla="*/ 278 w 3242752"/>
              <a:gd name="connsiteY8" fmla="*/ 3236864 h 3242474"/>
              <a:gd name="connsiteX9" fmla="*/ 432234 w 3242752"/>
              <a:gd name="connsiteY9" fmla="*/ 2232708 h 3242474"/>
              <a:gd name="connsiteX10" fmla="*/ 1559807 w 3242752"/>
              <a:gd name="connsiteY10" fmla="*/ 1991485 h 3242474"/>
              <a:gd name="connsiteX11" fmla="*/ 1234438 w 3242752"/>
              <a:gd name="connsiteY11" fmla="*/ 959279 h 3242474"/>
              <a:gd name="connsiteX12" fmla="*/ 1049313 w 3242752"/>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34409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516103 w 3203206"/>
              <a:gd name="connsiteY9" fmla="*/ 224953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3570" h="3242474">
                <a:moveTo>
                  <a:pt x="1049035" y="16828"/>
                </a:moveTo>
                <a:lnTo>
                  <a:pt x="1447333" y="0"/>
                </a:lnTo>
                <a:cubicBezTo>
                  <a:pt x="1441724" y="284231"/>
                  <a:pt x="1413674" y="613340"/>
                  <a:pt x="1666116" y="734886"/>
                </a:cubicBezTo>
                <a:cubicBezTo>
                  <a:pt x="1888639" y="783504"/>
                  <a:pt x="1937256" y="473095"/>
                  <a:pt x="2401001" y="560982"/>
                </a:cubicBezTo>
                <a:cubicBezTo>
                  <a:pt x="2875965" y="635779"/>
                  <a:pt x="3216295" y="1035945"/>
                  <a:pt x="3203206" y="1834409"/>
                </a:cubicBezTo>
                <a:cubicBezTo>
                  <a:pt x="3175156" y="2587994"/>
                  <a:pt x="2844177" y="2814257"/>
                  <a:pt x="2300025" y="3046130"/>
                </a:cubicBezTo>
                <a:cubicBezTo>
                  <a:pt x="1406194" y="3347190"/>
                  <a:pt x="820903" y="2705801"/>
                  <a:pt x="605860" y="2664663"/>
                </a:cubicBezTo>
                <a:cubicBezTo>
                  <a:pt x="379598" y="2621655"/>
                  <a:pt x="355288" y="2954503"/>
                  <a:pt x="381468" y="3242474"/>
                </a:cubicBezTo>
                <a:lnTo>
                  <a:pt x="0" y="3236864"/>
                </a:lnTo>
                <a:cubicBezTo>
                  <a:pt x="9350" y="2823607"/>
                  <a:pt x="-31788" y="2191567"/>
                  <a:pt x="516103" y="2249538"/>
                </a:cubicBezTo>
                <a:cubicBezTo>
                  <a:pt x="918138" y="2305637"/>
                  <a:pt x="1303347" y="2423441"/>
                  <a:pt x="1559529" y="1991485"/>
                </a:cubicBezTo>
                <a:cubicBezTo>
                  <a:pt x="1720344" y="1686686"/>
                  <a:pt x="1701645" y="1337006"/>
                  <a:pt x="1234160" y="959279"/>
                </a:cubicBezTo>
                <a:cubicBezTo>
                  <a:pt x="1155622" y="891961"/>
                  <a:pt x="981717" y="516102"/>
                  <a:pt x="1049035" y="168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4" name="Freeform 97">
            <a:extLst>
              <a:ext uri="{FF2B5EF4-FFF2-40B4-BE49-F238E27FC236}">
                <a16:creationId xmlns:a16="http://schemas.microsoft.com/office/drawing/2014/main" id="{C9B50FF8-26A4-4B14-834B-8F0D0D6E3CA0}"/>
              </a:ext>
            </a:extLst>
          </p:cNvPr>
          <p:cNvSpPr>
            <a:spLocks noChangeAspect="1"/>
          </p:cNvSpPr>
          <p:nvPr/>
        </p:nvSpPr>
        <p:spPr>
          <a:xfrm>
            <a:off x="4492968" y="4070398"/>
            <a:ext cx="519558" cy="388247"/>
          </a:xfrm>
          <a:custGeom>
            <a:avLst/>
            <a:gdLst/>
            <a:ahLst/>
            <a:cxnLst/>
            <a:rect l="l" t="t" r="r" b="b"/>
            <a:pathLst>
              <a:path w="3246245" h="2425805">
                <a:moveTo>
                  <a:pt x="2545666" y="706851"/>
                </a:moveTo>
                <a:cubicBezTo>
                  <a:pt x="2704742" y="706851"/>
                  <a:pt x="2833698" y="835807"/>
                  <a:pt x="2833698" y="994883"/>
                </a:cubicBezTo>
                <a:cubicBezTo>
                  <a:pt x="2833698" y="1153959"/>
                  <a:pt x="2704742" y="1282915"/>
                  <a:pt x="2545666" y="1282915"/>
                </a:cubicBezTo>
                <a:cubicBezTo>
                  <a:pt x="2386590" y="1282915"/>
                  <a:pt x="2257634" y="1153959"/>
                  <a:pt x="2257634" y="994883"/>
                </a:cubicBezTo>
                <a:cubicBezTo>
                  <a:pt x="2257634" y="835807"/>
                  <a:pt x="2386590" y="706851"/>
                  <a:pt x="2545666" y="706851"/>
                </a:cubicBezTo>
                <a:close/>
                <a:moveTo>
                  <a:pt x="700580" y="706851"/>
                </a:moveTo>
                <a:cubicBezTo>
                  <a:pt x="859656" y="706851"/>
                  <a:pt x="988612" y="835807"/>
                  <a:pt x="988612" y="994883"/>
                </a:cubicBezTo>
                <a:cubicBezTo>
                  <a:pt x="988612" y="1153959"/>
                  <a:pt x="859656" y="1282915"/>
                  <a:pt x="700580" y="1282915"/>
                </a:cubicBezTo>
                <a:cubicBezTo>
                  <a:pt x="541504" y="1282915"/>
                  <a:pt x="412548" y="1153959"/>
                  <a:pt x="412548" y="994883"/>
                </a:cubicBezTo>
                <a:cubicBezTo>
                  <a:pt x="412548" y="835807"/>
                  <a:pt x="541504" y="706851"/>
                  <a:pt x="700580" y="706851"/>
                </a:cubicBezTo>
                <a:close/>
                <a:moveTo>
                  <a:pt x="1619971" y="0"/>
                </a:moveTo>
                <a:cubicBezTo>
                  <a:pt x="1621025" y="5"/>
                  <a:pt x="1622076" y="12"/>
                  <a:pt x="1623123" y="141"/>
                </a:cubicBezTo>
                <a:cubicBezTo>
                  <a:pt x="1624170" y="12"/>
                  <a:pt x="1625221" y="5"/>
                  <a:pt x="1626275" y="0"/>
                </a:cubicBezTo>
                <a:lnTo>
                  <a:pt x="1626274" y="282"/>
                </a:lnTo>
                <a:cubicBezTo>
                  <a:pt x="1966825" y="4283"/>
                  <a:pt x="1974816" y="220494"/>
                  <a:pt x="2177568" y="171426"/>
                </a:cubicBezTo>
                <a:cubicBezTo>
                  <a:pt x="2600959" y="50212"/>
                  <a:pt x="2963165" y="85364"/>
                  <a:pt x="3172404" y="310875"/>
                </a:cubicBezTo>
                <a:cubicBezTo>
                  <a:pt x="3300075" y="473051"/>
                  <a:pt x="3301971" y="794993"/>
                  <a:pt x="2851767" y="1164523"/>
                </a:cubicBezTo>
                <a:cubicBezTo>
                  <a:pt x="2918303" y="1029844"/>
                  <a:pt x="2927052" y="857771"/>
                  <a:pt x="2799829" y="746887"/>
                </a:cubicBezTo>
                <a:cubicBezTo>
                  <a:pt x="3115459" y="786295"/>
                  <a:pt x="3165949" y="533368"/>
                  <a:pt x="3049873" y="419809"/>
                </a:cubicBezTo>
                <a:cubicBezTo>
                  <a:pt x="2811516" y="207658"/>
                  <a:pt x="2338612" y="298041"/>
                  <a:pt x="2253222" y="493802"/>
                </a:cubicBezTo>
                <a:cubicBezTo>
                  <a:pt x="2139861" y="783555"/>
                  <a:pt x="2165869" y="1185485"/>
                  <a:pt x="2076302" y="1369861"/>
                </a:cubicBezTo>
                <a:cubicBezTo>
                  <a:pt x="1906668" y="1634081"/>
                  <a:pt x="1716639" y="1881305"/>
                  <a:pt x="1713569" y="2080938"/>
                </a:cubicBezTo>
                <a:cubicBezTo>
                  <a:pt x="1706472" y="2158984"/>
                  <a:pt x="1709123" y="2405980"/>
                  <a:pt x="1625847" y="2423204"/>
                </a:cubicBezTo>
                <a:cubicBezTo>
                  <a:pt x="1625847" y="2424071"/>
                  <a:pt x="1625843" y="2424938"/>
                  <a:pt x="1625839" y="2425805"/>
                </a:cubicBezTo>
                <a:lnTo>
                  <a:pt x="1623123" y="2424507"/>
                </a:lnTo>
                <a:lnTo>
                  <a:pt x="1620407" y="2425805"/>
                </a:lnTo>
                <a:cubicBezTo>
                  <a:pt x="1620403" y="2424938"/>
                  <a:pt x="1620399" y="2424071"/>
                  <a:pt x="1620399" y="2423204"/>
                </a:cubicBezTo>
                <a:cubicBezTo>
                  <a:pt x="1537123" y="2405980"/>
                  <a:pt x="1539774" y="2158984"/>
                  <a:pt x="1532677" y="2080938"/>
                </a:cubicBezTo>
                <a:cubicBezTo>
                  <a:pt x="1529607" y="1881305"/>
                  <a:pt x="1339578" y="1634081"/>
                  <a:pt x="1169944" y="1369861"/>
                </a:cubicBezTo>
                <a:cubicBezTo>
                  <a:pt x="1080377" y="1185485"/>
                  <a:pt x="1106385" y="783555"/>
                  <a:pt x="993024" y="493802"/>
                </a:cubicBezTo>
                <a:cubicBezTo>
                  <a:pt x="907634" y="298041"/>
                  <a:pt x="434730" y="207658"/>
                  <a:pt x="196373" y="419809"/>
                </a:cubicBezTo>
                <a:cubicBezTo>
                  <a:pt x="80297" y="533368"/>
                  <a:pt x="130787" y="786295"/>
                  <a:pt x="446417" y="746887"/>
                </a:cubicBezTo>
                <a:cubicBezTo>
                  <a:pt x="319194" y="857771"/>
                  <a:pt x="327943" y="1029844"/>
                  <a:pt x="394479" y="1164523"/>
                </a:cubicBezTo>
                <a:cubicBezTo>
                  <a:pt x="-55725" y="794993"/>
                  <a:pt x="-53829" y="473051"/>
                  <a:pt x="73842" y="310875"/>
                </a:cubicBezTo>
                <a:cubicBezTo>
                  <a:pt x="283081" y="85364"/>
                  <a:pt x="645287" y="50212"/>
                  <a:pt x="1068678" y="171426"/>
                </a:cubicBezTo>
                <a:cubicBezTo>
                  <a:pt x="1271430" y="220494"/>
                  <a:pt x="1279421" y="4283"/>
                  <a:pt x="1619972" y="28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5" name="Freeform 99">
            <a:extLst>
              <a:ext uri="{FF2B5EF4-FFF2-40B4-BE49-F238E27FC236}">
                <a16:creationId xmlns:a16="http://schemas.microsoft.com/office/drawing/2014/main" id="{879A8744-9651-4DA1-98F9-1DF689ACF1B9}"/>
              </a:ext>
            </a:extLst>
          </p:cNvPr>
          <p:cNvSpPr>
            <a:spLocks noChangeAspect="1"/>
          </p:cNvSpPr>
          <p:nvPr/>
        </p:nvSpPr>
        <p:spPr>
          <a:xfrm>
            <a:off x="7239298" y="4007052"/>
            <a:ext cx="326255" cy="408223"/>
          </a:xfrm>
          <a:custGeom>
            <a:avLst/>
            <a:gdLst/>
            <a:ahLst/>
            <a:cxnLst/>
            <a:rect l="l" t="t" r="r" b="b"/>
            <a:pathLst>
              <a:path w="2427821" h="3249943">
                <a:moveTo>
                  <a:pt x="1783445" y="477276"/>
                </a:moveTo>
                <a:cubicBezTo>
                  <a:pt x="1867295" y="479049"/>
                  <a:pt x="1940306" y="495815"/>
                  <a:pt x="1995323" y="528655"/>
                </a:cubicBezTo>
                <a:cubicBezTo>
                  <a:pt x="2375187" y="892595"/>
                  <a:pt x="1478983" y="963108"/>
                  <a:pt x="1620010" y="1047270"/>
                </a:cubicBezTo>
                <a:cubicBezTo>
                  <a:pt x="1920260" y="1267909"/>
                  <a:pt x="2179568" y="1563610"/>
                  <a:pt x="2275102" y="1879783"/>
                </a:cubicBezTo>
                <a:cubicBezTo>
                  <a:pt x="2386559" y="2264195"/>
                  <a:pt x="2620845" y="2969329"/>
                  <a:pt x="2118153" y="3196792"/>
                </a:cubicBezTo>
                <a:cubicBezTo>
                  <a:pt x="862559" y="3474297"/>
                  <a:pt x="146052" y="2612212"/>
                  <a:pt x="9574" y="1838839"/>
                </a:cubicBezTo>
                <a:cubicBezTo>
                  <a:pt x="-38192" y="1613652"/>
                  <a:pt x="98284" y="1313401"/>
                  <a:pt x="296177" y="1170100"/>
                </a:cubicBezTo>
                <a:cubicBezTo>
                  <a:pt x="391711" y="1081390"/>
                  <a:pt x="330296" y="876673"/>
                  <a:pt x="323472" y="671956"/>
                </a:cubicBezTo>
                <a:cubicBezTo>
                  <a:pt x="296177" y="474063"/>
                  <a:pt x="760199" y="351234"/>
                  <a:pt x="664666" y="1211043"/>
                </a:cubicBezTo>
                <a:cubicBezTo>
                  <a:pt x="853176" y="743465"/>
                  <a:pt x="1420091" y="469595"/>
                  <a:pt x="1783445" y="477276"/>
                </a:cubicBezTo>
                <a:close/>
                <a:moveTo>
                  <a:pt x="1024970" y="33"/>
                </a:moveTo>
                <a:cubicBezTo>
                  <a:pt x="1115949" y="3590"/>
                  <a:pt x="1140206" y="286408"/>
                  <a:pt x="1176458" y="269348"/>
                </a:cubicBezTo>
                <a:cubicBezTo>
                  <a:pt x="1251521" y="278446"/>
                  <a:pt x="1265168" y="21414"/>
                  <a:pt x="1401646" y="44160"/>
                </a:cubicBezTo>
                <a:cubicBezTo>
                  <a:pt x="1469884" y="71456"/>
                  <a:pt x="1374351" y="221581"/>
                  <a:pt x="1360703" y="310292"/>
                </a:cubicBezTo>
                <a:lnTo>
                  <a:pt x="1517652" y="453593"/>
                </a:lnTo>
                <a:cubicBezTo>
                  <a:pt x="974016" y="540030"/>
                  <a:pt x="901229" y="790238"/>
                  <a:pt x="753379" y="951737"/>
                </a:cubicBezTo>
                <a:lnTo>
                  <a:pt x="705610" y="644662"/>
                </a:lnTo>
                <a:lnTo>
                  <a:pt x="787497" y="521832"/>
                </a:lnTo>
                <a:cubicBezTo>
                  <a:pt x="712435" y="433122"/>
                  <a:pt x="446303" y="364883"/>
                  <a:pt x="562310" y="255701"/>
                </a:cubicBezTo>
                <a:cubicBezTo>
                  <a:pt x="739730" y="98751"/>
                  <a:pt x="862560" y="337587"/>
                  <a:pt x="1012685" y="378530"/>
                </a:cubicBezTo>
                <a:cubicBezTo>
                  <a:pt x="1010410" y="253426"/>
                  <a:pt x="796596" y="101025"/>
                  <a:pt x="1005861" y="3217"/>
                </a:cubicBezTo>
                <a:cubicBezTo>
                  <a:pt x="1012543" y="800"/>
                  <a:pt x="1018905" y="-204"/>
                  <a:pt x="1024970" y="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 name="TextBox 1"/>
          <p:cNvSpPr txBox="1"/>
          <p:nvPr/>
        </p:nvSpPr>
        <p:spPr>
          <a:xfrm>
            <a:off x="3050755" y="853389"/>
            <a:ext cx="6457314" cy="1200329"/>
          </a:xfrm>
          <a:prstGeom prst="rect">
            <a:avLst/>
          </a:prstGeom>
          <a:noFill/>
        </p:spPr>
        <p:txBody>
          <a:bodyPr wrap="square" rtlCol="0">
            <a:spAutoFit/>
          </a:bodyPr>
          <a:lstStyle/>
          <a:p>
            <a:pPr algn="ctr"/>
            <a:r>
              <a:rPr lang="en-US" sz="3600" b="1" dirty="0" smtClean="0">
                <a:solidFill>
                  <a:schemeClr val="accent4"/>
                </a:solidFill>
                <a:latin typeface="Times New Roman" panose="02020603050405020304" pitchFamily="18" charset="0"/>
                <a:cs typeface="Times New Roman" panose="02020603050405020304" pitchFamily="18" charset="0"/>
              </a:rPr>
              <a:t>GÓI TÀI TRỢ  </a:t>
            </a:r>
          </a:p>
          <a:p>
            <a:pPr algn="ctr"/>
            <a:r>
              <a:rPr lang="en-US" sz="3600" b="1" dirty="0" smtClean="0">
                <a:solidFill>
                  <a:schemeClr val="accent4"/>
                </a:solidFill>
                <a:latin typeface="Times New Roman" panose="02020603050405020304" pitchFamily="18" charset="0"/>
                <a:cs typeface="Times New Roman" panose="02020603050405020304" pitchFamily="18" charset="0"/>
              </a:rPr>
              <a:t>TRÊN CÁC NỀN TẢNG VOH</a:t>
            </a:r>
            <a:endParaRPr lang="en-US" sz="3600" b="1" dirty="0">
              <a:solidFill>
                <a:schemeClr val="accent4"/>
              </a:solidFill>
              <a:latin typeface="Times New Roman" panose="02020603050405020304" pitchFamily="18" charset="0"/>
              <a:cs typeface="Times New Roman" panose="02020603050405020304" pitchFamily="18" charset="0"/>
            </a:endParaRPr>
          </a:p>
        </p:txBody>
      </p:sp>
      <p:sp>
        <p:nvSpPr>
          <p:cNvPr id="4" name="Rectangle 3"/>
          <p:cNvSpPr/>
          <p:nvPr/>
        </p:nvSpPr>
        <p:spPr>
          <a:xfrm>
            <a:off x="1352379" y="2584074"/>
            <a:ext cx="1423788" cy="553998"/>
          </a:xfrm>
          <a:prstGeom prst="rect">
            <a:avLst/>
          </a:prstGeom>
        </p:spPr>
        <p:txBody>
          <a:bodyPr wrap="square">
            <a:spAutoFit/>
          </a:bodyPr>
          <a:lstStyle/>
          <a:p>
            <a:r>
              <a:rPr lang="en-US" sz="3000" b="1" dirty="0"/>
              <a:t>RADIO</a:t>
            </a:r>
          </a:p>
        </p:txBody>
      </p:sp>
      <p:sp>
        <p:nvSpPr>
          <p:cNvPr id="79" name="Rectangle 78"/>
          <p:cNvSpPr/>
          <p:nvPr/>
        </p:nvSpPr>
        <p:spPr>
          <a:xfrm>
            <a:off x="3593992" y="2584074"/>
            <a:ext cx="1938351" cy="553998"/>
          </a:xfrm>
          <a:prstGeom prst="rect">
            <a:avLst/>
          </a:prstGeom>
        </p:spPr>
        <p:txBody>
          <a:bodyPr wrap="square">
            <a:spAutoFit/>
          </a:bodyPr>
          <a:lstStyle/>
          <a:p>
            <a:r>
              <a:rPr lang="en-US" sz="3000" b="1" dirty="0"/>
              <a:t>WEBSITE</a:t>
            </a:r>
          </a:p>
        </p:txBody>
      </p:sp>
      <p:sp>
        <p:nvSpPr>
          <p:cNvPr id="81" name="Rectangle 80"/>
          <p:cNvSpPr/>
          <p:nvPr/>
        </p:nvSpPr>
        <p:spPr>
          <a:xfrm>
            <a:off x="6279412" y="2612561"/>
            <a:ext cx="2765119" cy="553998"/>
          </a:xfrm>
          <a:prstGeom prst="rect">
            <a:avLst/>
          </a:prstGeom>
        </p:spPr>
        <p:txBody>
          <a:bodyPr wrap="square">
            <a:spAutoFit/>
          </a:bodyPr>
          <a:lstStyle/>
          <a:p>
            <a:r>
              <a:rPr lang="en-US" sz="3000" b="1" dirty="0"/>
              <a:t>FACEBOOK</a:t>
            </a:r>
          </a:p>
        </p:txBody>
      </p:sp>
      <p:sp>
        <p:nvSpPr>
          <p:cNvPr id="90" name="TextBox 89"/>
          <p:cNvSpPr txBox="1"/>
          <p:nvPr/>
        </p:nvSpPr>
        <p:spPr>
          <a:xfrm>
            <a:off x="548639" y="4688975"/>
            <a:ext cx="2655143" cy="10156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err="1" smtClean="0">
                <a:latin typeface="Times New Roman" panose="02020603050405020304" pitchFamily="18" charset="0"/>
                <a:cs typeface="Times New Roman" panose="02020603050405020304" pitchFamily="18" charset="0"/>
              </a:rPr>
              <a:t>Thời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lượng</a:t>
            </a:r>
            <a:r>
              <a:rPr lang="en-US" sz="2000" dirty="0" smtClean="0">
                <a:latin typeface="Times New Roman" panose="02020603050405020304" pitchFamily="18" charset="0"/>
                <a:cs typeface="Times New Roman" panose="02020603050405020304" pitchFamily="18" charset="0"/>
              </a:rPr>
              <a:t> :  30 </a:t>
            </a:r>
            <a:r>
              <a:rPr lang="en-US" sz="2000" dirty="0" err="1" smtClean="0">
                <a:latin typeface="Times New Roman" panose="02020603050405020304" pitchFamily="18" charset="0"/>
                <a:cs typeface="Times New Roman" panose="02020603050405020304" pitchFamily="18" charset="0"/>
              </a:rPr>
              <a:t>phút</a:t>
            </a:r>
            <a:endParaRPr lang="en-US" sz="2000"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sz="2000" dirty="0" err="1" smtClean="0">
                <a:latin typeface="Times New Roman" panose="02020603050405020304" pitchFamily="18" charset="0"/>
                <a:cs typeface="Times New Roman" panose="02020603050405020304" pitchFamily="18" charset="0"/>
              </a:rPr>
              <a:t>Tần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suất</a:t>
            </a:r>
            <a:r>
              <a:rPr lang="en-US" sz="2000" dirty="0" smtClean="0">
                <a:latin typeface="Times New Roman" panose="02020603050405020304" pitchFamily="18" charset="0"/>
                <a:cs typeface="Times New Roman" panose="02020603050405020304" pitchFamily="18" charset="0"/>
              </a:rPr>
              <a:t> : 1 </a:t>
            </a:r>
            <a:r>
              <a:rPr lang="en-US" sz="2000" dirty="0" err="1" smtClean="0">
                <a:latin typeface="Times New Roman" panose="02020603050405020304" pitchFamily="18" charset="0"/>
                <a:cs typeface="Times New Roman" panose="02020603050405020304" pitchFamily="18" charset="0"/>
              </a:rPr>
              <a:t>số</a:t>
            </a: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tuần</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454767" y="4767229"/>
            <a:ext cx="2576609" cy="923330"/>
          </a:xfrm>
          <a:prstGeom prst="rect">
            <a:avLst/>
          </a:prstGeom>
          <a:noFill/>
        </p:spPr>
        <p:txBody>
          <a:bodyPr wrap="square" rtlCol="0">
            <a:spAutoFit/>
          </a:bodyPr>
          <a:lstStyle>
            <a:defPPr>
              <a:defRPr lang="en-US"/>
            </a:defPPr>
            <a:lvl1pPr algn="ctr">
              <a:defRPr sz="2000">
                <a:latin typeface="Times New Roman" panose="02020603050405020304" pitchFamily="18" charset="0"/>
                <a:cs typeface="Times New Roman" panose="02020603050405020304" pitchFamily="18" charset="0"/>
              </a:defRPr>
            </a:lvl1pPr>
          </a:lstStyle>
          <a:p>
            <a:pPr algn="l"/>
            <a:r>
              <a:rPr lang="en-US" sz="1800" dirty="0" smtClean="0"/>
              <a:t>-</a:t>
            </a:r>
            <a:r>
              <a:rPr lang="en-US" sz="1800" dirty="0" err="1" smtClean="0"/>
              <a:t>Bài</a:t>
            </a:r>
            <a:r>
              <a:rPr lang="en-US" sz="1800" dirty="0" smtClean="0"/>
              <a:t> </a:t>
            </a:r>
            <a:r>
              <a:rPr lang="en-US" sz="1800" dirty="0" err="1"/>
              <a:t>viết</a:t>
            </a:r>
            <a:r>
              <a:rPr lang="en-US" sz="1800" dirty="0"/>
              <a:t> : 12 </a:t>
            </a:r>
            <a:r>
              <a:rPr lang="en-US" sz="1800" dirty="0" err="1"/>
              <a:t>bài</a:t>
            </a:r>
            <a:r>
              <a:rPr lang="en-US" sz="1800" dirty="0"/>
              <a:t> / </a:t>
            </a:r>
            <a:r>
              <a:rPr lang="en-US" sz="1800" dirty="0" err="1"/>
              <a:t>tháng</a:t>
            </a:r>
            <a:endParaRPr lang="en-US" sz="1800" dirty="0"/>
          </a:p>
          <a:p>
            <a:pPr algn="l"/>
            <a:r>
              <a:rPr lang="en-US" sz="1800" dirty="0" smtClean="0"/>
              <a:t>-Video </a:t>
            </a:r>
            <a:r>
              <a:rPr lang="en-US" sz="1800" dirty="0"/>
              <a:t>: 12 video * 3 </a:t>
            </a:r>
            <a:r>
              <a:rPr lang="en-US" sz="1800" dirty="0" err="1"/>
              <a:t>phút</a:t>
            </a:r>
            <a:r>
              <a:rPr lang="en-US" sz="1800" dirty="0"/>
              <a:t>/ </a:t>
            </a:r>
            <a:r>
              <a:rPr lang="en-US" sz="1800" dirty="0" err="1"/>
              <a:t>tháng</a:t>
            </a:r>
            <a:endParaRPr lang="en-US" sz="1800" dirty="0"/>
          </a:p>
        </p:txBody>
      </p:sp>
      <p:sp>
        <p:nvSpPr>
          <p:cNvPr id="8" name="TextBox 7"/>
          <p:cNvSpPr txBox="1"/>
          <p:nvPr/>
        </p:nvSpPr>
        <p:spPr>
          <a:xfrm>
            <a:off x="5979190" y="4794473"/>
            <a:ext cx="2896513" cy="1754326"/>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Livetream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buổi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tư</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vấn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chuyên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gia</a:t>
            </a:r>
            <a:r>
              <a:rPr lang="en-US" dirty="0" smtClean="0">
                <a:latin typeface="Times New Roman" panose="02020603050405020304" pitchFamily="18" charset="0"/>
                <a:cs typeface="Times New Roman" panose="02020603050405020304" pitchFamily="18" charset="0"/>
              </a:rPr>
              <a:t> (chi </a:t>
            </a:r>
            <a:r>
              <a:rPr lang="en-US" dirty="0" err="1" smtClean="0">
                <a:latin typeface="Times New Roman" panose="02020603050405020304" pitchFamily="18" charset="0"/>
                <a:cs typeface="Times New Roman" panose="02020603050405020304" pitchFamily="18" charset="0"/>
              </a:rPr>
              <a:t>phí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riêng</a:t>
            </a:r>
            <a:r>
              <a:rPr lang="en-US" dirty="0" smtClean="0">
                <a:latin typeface="Times New Roman" panose="02020603050405020304" pitchFamily="18" charset="0"/>
                <a:cs typeface="Times New Roman" panose="02020603050405020304" pitchFamily="18" charset="0"/>
              </a:rPr>
              <a:t>). </a:t>
            </a:r>
          </a:p>
          <a:p>
            <a:r>
              <a:rPr lang="en-US" dirty="0" smtClean="0">
                <a:latin typeface="Times New Roman" panose="02020603050405020304" pitchFamily="18" charset="0"/>
                <a:cs typeface="Times New Roman" panose="02020603050405020304" pitchFamily="18" charset="0"/>
              </a:rPr>
              <a:t>-Video </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web)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share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tảng</a:t>
            </a:r>
            <a:r>
              <a:rPr lang="en-US" dirty="0">
                <a:latin typeface="Times New Roman" panose="02020603050405020304" pitchFamily="18" charset="0"/>
                <a:cs typeface="Times New Roman" panose="02020603050405020304" pitchFamily="18" charset="0"/>
              </a:rPr>
              <a:t> Facebook VOH</a:t>
            </a:r>
          </a:p>
          <a:p>
            <a:endParaRPr lang="en-US" dirty="0">
              <a:latin typeface="Times New Roman" panose="02020603050405020304" pitchFamily="18" charset="0"/>
              <a:cs typeface="Times New Roman" panose="02020603050405020304" pitchFamily="18" charset="0"/>
            </a:endParaRPr>
          </a:p>
        </p:txBody>
      </p:sp>
      <p:pic>
        <p:nvPicPr>
          <p:cNvPr id="23" name="Picture 22" descr="Radi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1883" y="319019"/>
            <a:ext cx="13493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9319139" y="2612561"/>
            <a:ext cx="1675304" cy="553998"/>
          </a:xfrm>
          <a:prstGeom prst="rect">
            <a:avLst/>
          </a:prstGeom>
        </p:spPr>
        <p:txBody>
          <a:bodyPr wrap="square">
            <a:spAutoFit/>
          </a:bodyPr>
          <a:lstStyle/>
          <a:p>
            <a:r>
              <a:rPr lang="en-US" sz="3000" b="1" dirty="0" smtClean="0"/>
              <a:t>TIKTOK</a:t>
            </a:r>
            <a:endParaRPr lang="en-US" sz="3000" b="1" dirty="0"/>
          </a:p>
        </p:txBody>
      </p:sp>
      <p:sp>
        <p:nvSpPr>
          <p:cNvPr id="25" name="TextBox 24"/>
          <p:cNvSpPr txBox="1"/>
          <p:nvPr/>
        </p:nvSpPr>
        <p:spPr>
          <a:xfrm>
            <a:off x="9041742" y="4876521"/>
            <a:ext cx="2358384" cy="646331"/>
          </a:xfrm>
          <a:prstGeom prst="rect">
            <a:avLst/>
          </a:prstGeom>
          <a:noFill/>
        </p:spPr>
        <p:txBody>
          <a:bodyPr wrap="square" rtlCol="0">
            <a:spAutoFit/>
          </a:bodyPr>
          <a:lstStyle>
            <a:defPPr>
              <a:defRPr lang="en-US"/>
            </a:defPPr>
            <a:lvl1pPr>
              <a:defRPr>
                <a:latin typeface="Times New Roman" panose="02020603050405020304" pitchFamily="18" charset="0"/>
                <a:cs typeface="Times New Roman" panose="02020603050405020304" pitchFamily="18" charset="0"/>
              </a:defRPr>
            </a:lvl1pPr>
          </a:lstStyle>
          <a:p>
            <a:r>
              <a:rPr lang="en-US" dirty="0"/>
              <a:t>Clip </a:t>
            </a:r>
            <a:r>
              <a:rPr lang="en-US" dirty="0" err="1"/>
              <a:t>bản</a:t>
            </a:r>
            <a:r>
              <a:rPr lang="en-US" dirty="0"/>
              <a:t> tin </a:t>
            </a:r>
            <a:r>
              <a:rPr lang="en-US" dirty="0" err="1"/>
              <a:t>ngắn</a:t>
            </a:r>
            <a:r>
              <a:rPr lang="en-US" dirty="0"/>
              <a:t> </a:t>
            </a:r>
            <a:r>
              <a:rPr lang="en-US" dirty="0" err="1"/>
              <a:t>với</a:t>
            </a:r>
            <a:r>
              <a:rPr lang="en-US" dirty="0"/>
              <a:t> logo </a:t>
            </a:r>
            <a:r>
              <a:rPr lang="en-US" dirty="0" err="1"/>
              <a:t>đơn</a:t>
            </a:r>
            <a:r>
              <a:rPr lang="en-US" dirty="0"/>
              <a:t> </a:t>
            </a:r>
            <a:r>
              <a:rPr lang="en-US" dirty="0" err="1"/>
              <a:t>vị</a:t>
            </a:r>
            <a:r>
              <a:rPr lang="en-US" dirty="0"/>
              <a:t> </a:t>
            </a:r>
            <a:r>
              <a:rPr lang="en-US" dirty="0" err="1"/>
              <a:t>đồng</a:t>
            </a:r>
            <a:r>
              <a:rPr lang="en-US" dirty="0"/>
              <a:t> </a:t>
            </a:r>
            <a:r>
              <a:rPr lang="en-US" dirty="0" err="1"/>
              <a:t>hành</a:t>
            </a:r>
            <a:endParaRPr lang="en-US" dirty="0"/>
          </a:p>
        </p:txBody>
      </p:sp>
    </p:spTree>
    <p:extLst>
      <p:ext uri="{BB962C8B-B14F-4D97-AF65-F5344CB8AC3E}">
        <p14:creationId xmlns:p14="http://schemas.microsoft.com/office/powerpoint/2010/main" val="572937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1223" y="637524"/>
            <a:ext cx="6257290" cy="695960"/>
          </a:xfrm>
          <a:prstGeom prst="rect">
            <a:avLst/>
          </a:prstGeom>
        </p:spPr>
        <p:txBody>
          <a:bodyPr vert="horz" wrap="square" lIns="0" tIns="12700" rIns="0" bIns="0" rtlCol="0">
            <a:spAutoFit/>
          </a:bodyPr>
          <a:lstStyle/>
          <a:p>
            <a:pPr marL="12700">
              <a:lnSpc>
                <a:spcPct val="100000"/>
              </a:lnSpc>
              <a:spcBef>
                <a:spcPts val="100"/>
              </a:spcBef>
            </a:pPr>
            <a:r>
              <a:rPr spc="-5" dirty="0">
                <a:latin typeface="Arial"/>
                <a:cs typeface="Arial"/>
              </a:rPr>
              <a:t>Số liệu </a:t>
            </a:r>
            <a:r>
              <a:rPr dirty="0">
                <a:latin typeface="Arial"/>
                <a:cs typeface="Arial"/>
              </a:rPr>
              <a:t>cơ </a:t>
            </a:r>
            <a:r>
              <a:rPr spc="-5" dirty="0">
                <a:latin typeface="Arial"/>
                <a:cs typeface="Arial"/>
              </a:rPr>
              <a:t>bản năm</a:t>
            </a:r>
            <a:r>
              <a:rPr spc="-110" dirty="0">
                <a:latin typeface="Arial"/>
                <a:cs typeface="Arial"/>
              </a:rPr>
              <a:t> </a:t>
            </a:r>
            <a:r>
              <a:rPr spc="-5" dirty="0">
                <a:latin typeface="Arial"/>
                <a:cs typeface="Arial"/>
              </a:rPr>
              <a:t>2021</a:t>
            </a:r>
          </a:p>
        </p:txBody>
      </p:sp>
      <p:grpSp>
        <p:nvGrpSpPr>
          <p:cNvPr id="53" name="Group 52"/>
          <p:cNvGrpSpPr/>
          <p:nvPr/>
        </p:nvGrpSpPr>
        <p:grpSpPr>
          <a:xfrm>
            <a:off x="675735" y="1959933"/>
            <a:ext cx="10451063" cy="3522047"/>
            <a:chOff x="743974" y="1796160"/>
            <a:chExt cx="10451063" cy="3522047"/>
          </a:xfrm>
        </p:grpSpPr>
        <p:sp>
          <p:nvSpPr>
            <p:cNvPr id="3" name="object 3"/>
            <p:cNvSpPr/>
            <p:nvPr/>
          </p:nvSpPr>
          <p:spPr>
            <a:xfrm>
              <a:off x="838198" y="1825621"/>
              <a:ext cx="4773295" cy="805815"/>
            </a:xfrm>
            <a:custGeom>
              <a:avLst/>
              <a:gdLst/>
              <a:ahLst/>
              <a:cxnLst/>
              <a:rect l="l" t="t" r="r" b="b"/>
              <a:pathLst>
                <a:path w="4773295" h="805814">
                  <a:moveTo>
                    <a:pt x="4692465" y="805198"/>
                  </a:moveTo>
                  <a:lnTo>
                    <a:pt x="80519" y="805198"/>
                  </a:lnTo>
                  <a:lnTo>
                    <a:pt x="49177" y="798870"/>
                  </a:lnTo>
                  <a:lnTo>
                    <a:pt x="23583" y="781614"/>
                  </a:lnTo>
                  <a:lnTo>
                    <a:pt x="6327" y="756018"/>
                  </a:lnTo>
                  <a:lnTo>
                    <a:pt x="0" y="724673"/>
                  </a:lnTo>
                  <a:lnTo>
                    <a:pt x="0" y="80519"/>
                  </a:lnTo>
                  <a:lnTo>
                    <a:pt x="6327" y="49177"/>
                  </a:lnTo>
                  <a:lnTo>
                    <a:pt x="23583" y="23583"/>
                  </a:lnTo>
                  <a:lnTo>
                    <a:pt x="49177" y="6327"/>
                  </a:lnTo>
                  <a:lnTo>
                    <a:pt x="80519" y="0"/>
                  </a:lnTo>
                  <a:lnTo>
                    <a:pt x="4692465" y="0"/>
                  </a:lnTo>
                  <a:lnTo>
                    <a:pt x="4737149" y="13528"/>
                  </a:lnTo>
                  <a:lnTo>
                    <a:pt x="4766865" y="49706"/>
                  </a:lnTo>
                  <a:lnTo>
                    <a:pt x="4772990" y="80519"/>
                  </a:lnTo>
                  <a:lnTo>
                    <a:pt x="4772990" y="724673"/>
                  </a:lnTo>
                  <a:lnTo>
                    <a:pt x="4766662" y="756018"/>
                  </a:lnTo>
                  <a:lnTo>
                    <a:pt x="4749406" y="781614"/>
                  </a:lnTo>
                  <a:lnTo>
                    <a:pt x="4723810" y="798870"/>
                  </a:lnTo>
                  <a:lnTo>
                    <a:pt x="4692465" y="805198"/>
                  </a:lnTo>
                  <a:close/>
                </a:path>
              </a:pathLst>
            </a:custGeom>
            <a:solidFill>
              <a:srgbClr val="4272C3"/>
            </a:solidFill>
          </p:spPr>
          <p:txBody>
            <a:bodyPr wrap="square" lIns="0" tIns="0" rIns="0" bIns="0" rtlCol="0"/>
            <a:lstStyle/>
            <a:p>
              <a:endParaRPr/>
            </a:p>
          </p:txBody>
        </p:sp>
        <p:sp>
          <p:nvSpPr>
            <p:cNvPr id="4" name="object 4"/>
            <p:cNvSpPr txBox="1"/>
            <p:nvPr/>
          </p:nvSpPr>
          <p:spPr>
            <a:xfrm>
              <a:off x="1936796" y="1796160"/>
              <a:ext cx="2639060" cy="751840"/>
            </a:xfrm>
            <a:prstGeom prst="rect">
              <a:avLst/>
            </a:prstGeom>
          </p:spPr>
          <p:txBody>
            <a:bodyPr vert="horz" wrap="square" lIns="0" tIns="71120" rIns="0" bIns="0" rtlCol="0">
              <a:spAutoFit/>
            </a:bodyPr>
            <a:lstStyle/>
            <a:p>
              <a:pPr marL="12700">
                <a:lnSpc>
                  <a:spcPct val="100000"/>
                </a:lnSpc>
                <a:spcBef>
                  <a:spcPts val="560"/>
                </a:spcBef>
              </a:pPr>
              <a:r>
                <a:rPr sz="2000" spc="-5" dirty="0">
                  <a:solidFill>
                    <a:srgbClr val="FFFFFF"/>
                  </a:solidFill>
                  <a:latin typeface="Arial"/>
                  <a:cs typeface="Arial"/>
                </a:rPr>
                <a:t>Pageviews</a:t>
              </a:r>
              <a:endParaRPr sz="2000" dirty="0">
                <a:latin typeface="Arial"/>
                <a:cs typeface="Arial"/>
              </a:endParaRPr>
            </a:p>
            <a:p>
              <a:pPr marL="241300" indent="-190500">
                <a:lnSpc>
                  <a:spcPct val="100000"/>
                </a:lnSpc>
                <a:spcBef>
                  <a:spcPts val="459"/>
                </a:spcBef>
                <a:buChar char="•"/>
                <a:tabLst>
                  <a:tab pos="241300" algn="l"/>
                </a:tabLst>
              </a:pPr>
              <a:r>
                <a:rPr sz="2000" spc="-5" dirty="0">
                  <a:solidFill>
                    <a:srgbClr val="FFFFFF"/>
                  </a:solidFill>
                  <a:latin typeface="Arial"/>
                  <a:cs typeface="Arial"/>
                </a:rPr>
                <a:t>135,557 </a:t>
              </a:r>
              <a:r>
                <a:rPr sz="2000" dirty="0">
                  <a:solidFill>
                    <a:srgbClr val="FFFFFF"/>
                  </a:solidFill>
                  <a:latin typeface="Arial"/>
                  <a:cs typeface="Arial"/>
                </a:rPr>
                <a:t>views /</a:t>
              </a:r>
              <a:r>
                <a:rPr sz="2000" spc="-100" dirty="0">
                  <a:solidFill>
                    <a:srgbClr val="FFFFFF"/>
                  </a:solidFill>
                  <a:latin typeface="Arial"/>
                  <a:cs typeface="Arial"/>
                </a:rPr>
                <a:t> </a:t>
              </a:r>
              <a:r>
                <a:rPr sz="2000" spc="-5" dirty="0">
                  <a:solidFill>
                    <a:srgbClr val="FFFFFF"/>
                  </a:solidFill>
                  <a:latin typeface="Arial"/>
                  <a:cs typeface="Arial"/>
                </a:rPr>
                <a:t>ngày</a:t>
              </a:r>
              <a:endParaRPr sz="2000" dirty="0">
                <a:latin typeface="Arial"/>
                <a:cs typeface="Arial"/>
              </a:endParaRPr>
            </a:p>
          </p:txBody>
        </p:sp>
        <p:grpSp>
          <p:nvGrpSpPr>
            <p:cNvPr id="5" name="object 5"/>
            <p:cNvGrpSpPr/>
            <p:nvPr/>
          </p:nvGrpSpPr>
          <p:grpSpPr>
            <a:xfrm>
              <a:off x="912373" y="1899796"/>
              <a:ext cx="967740" cy="657225"/>
              <a:chOff x="912373" y="1899796"/>
              <a:chExt cx="967740" cy="657225"/>
            </a:xfrm>
          </p:grpSpPr>
          <p:sp>
            <p:nvSpPr>
              <p:cNvPr id="6" name="object 6"/>
              <p:cNvSpPr/>
              <p:nvPr/>
            </p:nvSpPr>
            <p:spPr>
              <a:xfrm>
                <a:off x="918723" y="1906146"/>
                <a:ext cx="954598" cy="644098"/>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918723" y="1906146"/>
                <a:ext cx="955040" cy="644525"/>
              </a:xfrm>
              <a:custGeom>
                <a:avLst/>
                <a:gdLst/>
                <a:ahLst/>
                <a:cxnLst/>
                <a:rect l="l" t="t" r="r" b="b"/>
                <a:pathLst>
                  <a:path w="955039" h="644525">
                    <a:moveTo>
                      <a:pt x="0" y="64409"/>
                    </a:moveTo>
                    <a:lnTo>
                      <a:pt x="5061" y="39338"/>
                    </a:lnTo>
                    <a:lnTo>
                      <a:pt x="18865" y="18865"/>
                    </a:lnTo>
                    <a:lnTo>
                      <a:pt x="39338" y="5061"/>
                    </a:lnTo>
                    <a:lnTo>
                      <a:pt x="64409" y="0"/>
                    </a:lnTo>
                    <a:lnTo>
                      <a:pt x="890188" y="0"/>
                    </a:lnTo>
                    <a:lnTo>
                      <a:pt x="935730" y="18864"/>
                    </a:lnTo>
                    <a:lnTo>
                      <a:pt x="954598" y="64409"/>
                    </a:lnTo>
                    <a:lnTo>
                      <a:pt x="954598" y="579688"/>
                    </a:lnTo>
                    <a:lnTo>
                      <a:pt x="949536" y="604765"/>
                    </a:lnTo>
                    <a:lnTo>
                      <a:pt x="935732" y="625238"/>
                    </a:lnTo>
                    <a:lnTo>
                      <a:pt x="915259" y="639038"/>
                    </a:lnTo>
                    <a:lnTo>
                      <a:pt x="890188" y="644098"/>
                    </a:lnTo>
                    <a:lnTo>
                      <a:pt x="64409" y="644098"/>
                    </a:lnTo>
                    <a:lnTo>
                      <a:pt x="39338" y="639038"/>
                    </a:lnTo>
                    <a:lnTo>
                      <a:pt x="18865" y="625238"/>
                    </a:lnTo>
                    <a:lnTo>
                      <a:pt x="5061" y="604765"/>
                    </a:lnTo>
                    <a:lnTo>
                      <a:pt x="0" y="579688"/>
                    </a:lnTo>
                    <a:lnTo>
                      <a:pt x="0" y="64409"/>
                    </a:lnTo>
                    <a:close/>
                  </a:path>
                </a:pathLst>
              </a:custGeom>
              <a:ln w="12699">
                <a:solidFill>
                  <a:srgbClr val="FFFFFF"/>
                </a:solidFill>
              </a:ln>
            </p:spPr>
            <p:txBody>
              <a:bodyPr wrap="square" lIns="0" tIns="0" rIns="0" bIns="0" rtlCol="0"/>
              <a:lstStyle/>
              <a:p>
                <a:endParaRPr/>
              </a:p>
            </p:txBody>
          </p:sp>
        </p:grpSp>
        <p:grpSp>
          <p:nvGrpSpPr>
            <p:cNvPr id="12" name="object 12"/>
            <p:cNvGrpSpPr/>
            <p:nvPr/>
          </p:nvGrpSpPr>
          <p:grpSpPr>
            <a:xfrm>
              <a:off x="835009" y="2681509"/>
              <a:ext cx="4773295" cy="805815"/>
              <a:chOff x="838198" y="3597168"/>
              <a:chExt cx="4773295" cy="805815"/>
            </a:xfrm>
          </p:grpSpPr>
          <p:sp>
            <p:nvSpPr>
              <p:cNvPr id="13" name="object 13"/>
              <p:cNvSpPr/>
              <p:nvPr/>
            </p:nvSpPr>
            <p:spPr>
              <a:xfrm>
                <a:off x="838198" y="3597168"/>
                <a:ext cx="4773295" cy="805815"/>
              </a:xfrm>
              <a:custGeom>
                <a:avLst/>
                <a:gdLst/>
                <a:ahLst/>
                <a:cxnLst/>
                <a:rect l="l" t="t" r="r" b="b"/>
                <a:pathLst>
                  <a:path w="4773295" h="805814">
                    <a:moveTo>
                      <a:pt x="4692465" y="805198"/>
                    </a:moveTo>
                    <a:lnTo>
                      <a:pt x="80519" y="805198"/>
                    </a:lnTo>
                    <a:lnTo>
                      <a:pt x="49177" y="798870"/>
                    </a:lnTo>
                    <a:lnTo>
                      <a:pt x="23583" y="781614"/>
                    </a:lnTo>
                    <a:lnTo>
                      <a:pt x="6327" y="756018"/>
                    </a:lnTo>
                    <a:lnTo>
                      <a:pt x="0" y="724673"/>
                    </a:lnTo>
                    <a:lnTo>
                      <a:pt x="0" y="80524"/>
                    </a:lnTo>
                    <a:lnTo>
                      <a:pt x="6327" y="49179"/>
                    </a:lnTo>
                    <a:lnTo>
                      <a:pt x="23583" y="23584"/>
                    </a:lnTo>
                    <a:lnTo>
                      <a:pt x="49177" y="6327"/>
                    </a:lnTo>
                    <a:lnTo>
                      <a:pt x="80519" y="0"/>
                    </a:lnTo>
                    <a:lnTo>
                      <a:pt x="4692465" y="0"/>
                    </a:lnTo>
                    <a:lnTo>
                      <a:pt x="4737149" y="13542"/>
                    </a:lnTo>
                    <a:lnTo>
                      <a:pt x="4766865" y="49718"/>
                    </a:lnTo>
                    <a:lnTo>
                      <a:pt x="4772990" y="80524"/>
                    </a:lnTo>
                    <a:lnTo>
                      <a:pt x="4772990" y="724673"/>
                    </a:lnTo>
                    <a:lnTo>
                      <a:pt x="4766662" y="756018"/>
                    </a:lnTo>
                    <a:lnTo>
                      <a:pt x="4749406" y="781614"/>
                    </a:lnTo>
                    <a:lnTo>
                      <a:pt x="4723810" y="798870"/>
                    </a:lnTo>
                    <a:lnTo>
                      <a:pt x="4692465" y="805198"/>
                    </a:lnTo>
                    <a:close/>
                  </a:path>
                </a:pathLst>
              </a:custGeom>
              <a:solidFill>
                <a:srgbClr val="4272C3"/>
              </a:solidFill>
            </p:spPr>
            <p:txBody>
              <a:bodyPr wrap="square" lIns="0" tIns="0" rIns="0" bIns="0" rtlCol="0"/>
              <a:lstStyle/>
              <a:p>
                <a:endParaRPr/>
              </a:p>
            </p:txBody>
          </p:sp>
          <p:sp>
            <p:nvSpPr>
              <p:cNvPr id="14" name="object 14"/>
              <p:cNvSpPr/>
              <p:nvPr/>
            </p:nvSpPr>
            <p:spPr>
              <a:xfrm>
                <a:off x="918723" y="3677692"/>
                <a:ext cx="954598" cy="644098"/>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918723" y="3677692"/>
                <a:ext cx="955040" cy="644525"/>
              </a:xfrm>
              <a:custGeom>
                <a:avLst/>
                <a:gdLst/>
                <a:ahLst/>
                <a:cxnLst/>
                <a:rect l="l" t="t" r="r" b="b"/>
                <a:pathLst>
                  <a:path w="955039" h="644525">
                    <a:moveTo>
                      <a:pt x="0" y="64424"/>
                    </a:moveTo>
                    <a:lnTo>
                      <a:pt x="5061" y="39350"/>
                    </a:lnTo>
                    <a:lnTo>
                      <a:pt x="18865" y="18871"/>
                    </a:lnTo>
                    <a:lnTo>
                      <a:pt x="39338" y="5063"/>
                    </a:lnTo>
                    <a:lnTo>
                      <a:pt x="64409" y="0"/>
                    </a:lnTo>
                    <a:lnTo>
                      <a:pt x="890188" y="0"/>
                    </a:lnTo>
                    <a:lnTo>
                      <a:pt x="935730" y="18874"/>
                    </a:lnTo>
                    <a:lnTo>
                      <a:pt x="954598" y="64424"/>
                    </a:lnTo>
                    <a:lnTo>
                      <a:pt x="954598" y="579698"/>
                    </a:lnTo>
                    <a:lnTo>
                      <a:pt x="949536" y="604769"/>
                    </a:lnTo>
                    <a:lnTo>
                      <a:pt x="935732" y="625239"/>
                    </a:lnTo>
                    <a:lnTo>
                      <a:pt x="915259" y="639038"/>
                    </a:lnTo>
                    <a:lnTo>
                      <a:pt x="890188" y="644098"/>
                    </a:lnTo>
                    <a:lnTo>
                      <a:pt x="64409" y="644098"/>
                    </a:lnTo>
                    <a:lnTo>
                      <a:pt x="39338" y="639038"/>
                    </a:lnTo>
                    <a:lnTo>
                      <a:pt x="18865" y="625239"/>
                    </a:lnTo>
                    <a:lnTo>
                      <a:pt x="5061" y="604769"/>
                    </a:lnTo>
                    <a:lnTo>
                      <a:pt x="0" y="579698"/>
                    </a:lnTo>
                    <a:lnTo>
                      <a:pt x="0" y="64424"/>
                    </a:lnTo>
                    <a:close/>
                  </a:path>
                </a:pathLst>
              </a:custGeom>
              <a:ln w="12699">
                <a:solidFill>
                  <a:srgbClr val="FFFFFF"/>
                </a:solidFill>
              </a:ln>
            </p:spPr>
            <p:txBody>
              <a:bodyPr wrap="square" lIns="0" tIns="0" rIns="0" bIns="0" rtlCol="0"/>
              <a:lstStyle/>
              <a:p>
                <a:endParaRPr/>
              </a:p>
            </p:txBody>
          </p:sp>
        </p:grpSp>
        <p:sp>
          <p:nvSpPr>
            <p:cNvPr id="17" name="object 17"/>
            <p:cNvSpPr txBox="1"/>
            <p:nvPr/>
          </p:nvSpPr>
          <p:spPr>
            <a:xfrm>
              <a:off x="1936796" y="2681936"/>
              <a:ext cx="2065655" cy="2523490"/>
            </a:xfrm>
            <a:prstGeom prst="rect">
              <a:avLst/>
            </a:prstGeom>
          </p:spPr>
          <p:txBody>
            <a:bodyPr vert="horz" wrap="square" lIns="0" tIns="71120" rIns="0" bIns="0" rtlCol="0">
              <a:spAutoFit/>
            </a:bodyPr>
            <a:lstStyle/>
            <a:p>
              <a:pPr marL="12700">
                <a:lnSpc>
                  <a:spcPct val="100000"/>
                </a:lnSpc>
                <a:spcBef>
                  <a:spcPts val="560"/>
                </a:spcBef>
              </a:pPr>
              <a:r>
                <a:rPr sz="2000" spc="-5" dirty="0">
                  <a:solidFill>
                    <a:srgbClr val="FFFFFF"/>
                  </a:solidFill>
                  <a:latin typeface="Arial"/>
                  <a:cs typeface="Arial"/>
                </a:rPr>
                <a:t>Users</a:t>
              </a:r>
              <a:endParaRPr sz="2000" dirty="0">
                <a:latin typeface="Arial"/>
                <a:cs typeface="Arial"/>
              </a:endParaRPr>
            </a:p>
            <a:p>
              <a:pPr marL="241300" indent="-190500">
                <a:lnSpc>
                  <a:spcPct val="100000"/>
                </a:lnSpc>
                <a:spcBef>
                  <a:spcPts val="459"/>
                </a:spcBef>
                <a:buChar char="•"/>
                <a:tabLst>
                  <a:tab pos="241300" algn="l"/>
                </a:tabLst>
              </a:pPr>
              <a:r>
                <a:rPr sz="2000" spc="-5" dirty="0">
                  <a:solidFill>
                    <a:srgbClr val="FFFFFF"/>
                  </a:solidFill>
                  <a:latin typeface="Arial"/>
                  <a:cs typeface="Arial"/>
                </a:rPr>
                <a:t>68,041</a:t>
              </a:r>
              <a:r>
                <a:rPr sz="2000" spc="-25" dirty="0">
                  <a:solidFill>
                    <a:srgbClr val="FFFFFF"/>
                  </a:solidFill>
                  <a:latin typeface="Arial"/>
                  <a:cs typeface="Arial"/>
                </a:rPr>
                <a:t> </a:t>
              </a:r>
              <a:r>
                <a:rPr sz="2000" spc="-5" dirty="0">
                  <a:solidFill>
                    <a:srgbClr val="FFFFFF"/>
                  </a:solidFill>
                  <a:latin typeface="Arial"/>
                  <a:cs typeface="Arial"/>
                </a:rPr>
                <a:t>/ngày</a:t>
              </a:r>
              <a:endParaRPr sz="2000" dirty="0">
                <a:latin typeface="Arial"/>
                <a:cs typeface="Arial"/>
              </a:endParaRPr>
            </a:p>
            <a:p>
              <a:pPr marL="12700">
                <a:lnSpc>
                  <a:spcPct val="100000"/>
                </a:lnSpc>
                <a:spcBef>
                  <a:spcPts val="1715"/>
                </a:spcBef>
              </a:pPr>
              <a:r>
                <a:rPr sz="2000" spc="-5" dirty="0">
                  <a:solidFill>
                    <a:srgbClr val="FFFFFF"/>
                  </a:solidFill>
                  <a:latin typeface="Arial"/>
                  <a:cs typeface="Arial"/>
                </a:rPr>
                <a:t>Thời gian truy</a:t>
              </a:r>
              <a:r>
                <a:rPr sz="2000" spc="-85" dirty="0">
                  <a:solidFill>
                    <a:srgbClr val="FFFFFF"/>
                  </a:solidFill>
                  <a:latin typeface="Arial"/>
                  <a:cs typeface="Arial"/>
                </a:rPr>
                <a:t> </a:t>
              </a:r>
              <a:r>
                <a:rPr sz="2000" dirty="0">
                  <a:solidFill>
                    <a:srgbClr val="FFFFFF"/>
                  </a:solidFill>
                  <a:latin typeface="Arial"/>
                  <a:cs typeface="Arial"/>
                </a:rPr>
                <a:t>cập</a:t>
              </a:r>
              <a:endParaRPr sz="2000" dirty="0">
                <a:latin typeface="Arial"/>
                <a:cs typeface="Arial"/>
              </a:endParaRPr>
            </a:p>
            <a:p>
              <a:pPr marL="241300" indent="-190500">
                <a:lnSpc>
                  <a:spcPct val="100000"/>
                </a:lnSpc>
                <a:spcBef>
                  <a:spcPts val="459"/>
                </a:spcBef>
                <a:buChar char="•"/>
                <a:tabLst>
                  <a:tab pos="241300" algn="l"/>
                </a:tabLst>
              </a:pPr>
              <a:r>
                <a:rPr sz="2000" spc="-5" dirty="0">
                  <a:solidFill>
                    <a:srgbClr val="FFFFFF"/>
                  </a:solidFill>
                  <a:latin typeface="Arial"/>
                  <a:cs typeface="Arial"/>
                </a:rPr>
                <a:t>0:04:38</a:t>
              </a:r>
              <a:endParaRPr sz="2000" dirty="0">
                <a:latin typeface="Arial"/>
                <a:cs typeface="Arial"/>
              </a:endParaRPr>
            </a:p>
            <a:p>
              <a:pPr marL="12700">
                <a:lnSpc>
                  <a:spcPct val="100000"/>
                </a:lnSpc>
                <a:spcBef>
                  <a:spcPts val="1715"/>
                </a:spcBef>
              </a:pPr>
              <a:r>
                <a:rPr sz="2000" spc="-5" dirty="0">
                  <a:solidFill>
                    <a:srgbClr val="FFFFFF"/>
                  </a:solidFill>
                  <a:latin typeface="Arial"/>
                  <a:cs typeface="Arial"/>
                </a:rPr>
                <a:t>Số lượng bài</a:t>
              </a:r>
              <a:r>
                <a:rPr sz="2000" spc="-65" dirty="0">
                  <a:solidFill>
                    <a:srgbClr val="FFFFFF"/>
                  </a:solidFill>
                  <a:latin typeface="Arial"/>
                  <a:cs typeface="Arial"/>
                </a:rPr>
                <a:t> </a:t>
              </a:r>
              <a:r>
                <a:rPr sz="2000" dirty="0">
                  <a:solidFill>
                    <a:srgbClr val="FFFFFF"/>
                  </a:solidFill>
                  <a:latin typeface="Arial"/>
                  <a:cs typeface="Arial"/>
                </a:rPr>
                <a:t>viết</a:t>
              </a:r>
              <a:endParaRPr sz="2000" dirty="0">
                <a:latin typeface="Arial"/>
                <a:cs typeface="Arial"/>
              </a:endParaRPr>
            </a:p>
            <a:p>
              <a:pPr marL="241300" indent="-190500">
                <a:lnSpc>
                  <a:spcPct val="100000"/>
                </a:lnSpc>
                <a:spcBef>
                  <a:spcPts val="459"/>
                </a:spcBef>
                <a:buChar char="•"/>
                <a:tabLst>
                  <a:tab pos="241300" algn="l"/>
                </a:tabLst>
              </a:pPr>
              <a:r>
                <a:rPr sz="2000" spc="-5" dirty="0">
                  <a:solidFill>
                    <a:srgbClr val="FFFFFF"/>
                  </a:solidFill>
                  <a:latin typeface="Arial"/>
                  <a:cs typeface="Arial"/>
                </a:rPr>
                <a:t>62/ngày</a:t>
              </a:r>
              <a:endParaRPr sz="2000" dirty="0">
                <a:latin typeface="Arial"/>
                <a:cs typeface="Arial"/>
              </a:endParaRPr>
            </a:p>
          </p:txBody>
        </p:sp>
        <p:grpSp>
          <p:nvGrpSpPr>
            <p:cNvPr id="51" name="Group 50"/>
            <p:cNvGrpSpPr/>
            <p:nvPr/>
          </p:nvGrpSpPr>
          <p:grpSpPr>
            <a:xfrm>
              <a:off x="817627" y="3559126"/>
              <a:ext cx="4773295" cy="805815"/>
              <a:chOff x="838198" y="5368714"/>
              <a:chExt cx="4773295" cy="805815"/>
            </a:xfrm>
          </p:grpSpPr>
          <p:sp>
            <p:nvSpPr>
              <p:cNvPr id="21" name="object 21"/>
              <p:cNvSpPr/>
              <p:nvPr/>
            </p:nvSpPr>
            <p:spPr>
              <a:xfrm>
                <a:off x="838198" y="5368714"/>
                <a:ext cx="4773295" cy="805815"/>
              </a:xfrm>
              <a:custGeom>
                <a:avLst/>
                <a:gdLst/>
                <a:ahLst/>
                <a:cxnLst/>
                <a:rect l="l" t="t" r="r" b="b"/>
                <a:pathLst>
                  <a:path w="4773295" h="805814">
                    <a:moveTo>
                      <a:pt x="4692465" y="805198"/>
                    </a:moveTo>
                    <a:lnTo>
                      <a:pt x="80519" y="805198"/>
                    </a:lnTo>
                    <a:lnTo>
                      <a:pt x="49177" y="798871"/>
                    </a:lnTo>
                    <a:lnTo>
                      <a:pt x="23583" y="781617"/>
                    </a:lnTo>
                    <a:lnTo>
                      <a:pt x="6327" y="756028"/>
                    </a:lnTo>
                    <a:lnTo>
                      <a:pt x="0" y="724698"/>
                    </a:lnTo>
                    <a:lnTo>
                      <a:pt x="0" y="80524"/>
                    </a:lnTo>
                    <a:lnTo>
                      <a:pt x="6327" y="49179"/>
                    </a:lnTo>
                    <a:lnTo>
                      <a:pt x="23583" y="23584"/>
                    </a:lnTo>
                    <a:lnTo>
                      <a:pt x="49177" y="6327"/>
                    </a:lnTo>
                    <a:lnTo>
                      <a:pt x="80519" y="0"/>
                    </a:lnTo>
                    <a:lnTo>
                      <a:pt x="4692465" y="0"/>
                    </a:lnTo>
                    <a:lnTo>
                      <a:pt x="4737149" y="13542"/>
                    </a:lnTo>
                    <a:lnTo>
                      <a:pt x="4766865" y="49718"/>
                    </a:lnTo>
                    <a:lnTo>
                      <a:pt x="4772990" y="80524"/>
                    </a:lnTo>
                    <a:lnTo>
                      <a:pt x="4772990" y="724698"/>
                    </a:lnTo>
                    <a:lnTo>
                      <a:pt x="4766662" y="756028"/>
                    </a:lnTo>
                    <a:lnTo>
                      <a:pt x="4749406" y="781617"/>
                    </a:lnTo>
                    <a:lnTo>
                      <a:pt x="4723810" y="798871"/>
                    </a:lnTo>
                    <a:lnTo>
                      <a:pt x="4692465" y="805198"/>
                    </a:lnTo>
                    <a:close/>
                  </a:path>
                </a:pathLst>
              </a:custGeom>
              <a:solidFill>
                <a:srgbClr val="4272C3"/>
              </a:solidFill>
            </p:spPr>
            <p:txBody>
              <a:bodyPr wrap="square" lIns="0" tIns="0" rIns="0" bIns="0" rtlCol="0"/>
              <a:lstStyle/>
              <a:p>
                <a:endParaRPr/>
              </a:p>
            </p:txBody>
          </p:sp>
          <p:sp>
            <p:nvSpPr>
              <p:cNvPr id="22" name="object 22"/>
              <p:cNvSpPr txBox="1"/>
              <p:nvPr/>
            </p:nvSpPr>
            <p:spPr>
              <a:xfrm>
                <a:off x="2019305" y="5386890"/>
                <a:ext cx="2589530" cy="751840"/>
              </a:xfrm>
              <a:prstGeom prst="rect">
                <a:avLst/>
              </a:prstGeom>
            </p:spPr>
            <p:txBody>
              <a:bodyPr vert="horz" wrap="square" lIns="0" tIns="71120" rIns="0" bIns="0" rtlCol="0">
                <a:spAutoFit/>
              </a:bodyPr>
              <a:lstStyle/>
              <a:p>
                <a:pPr marL="12700">
                  <a:lnSpc>
                    <a:spcPct val="100000"/>
                  </a:lnSpc>
                  <a:spcBef>
                    <a:spcPts val="560"/>
                  </a:spcBef>
                </a:pPr>
                <a:r>
                  <a:rPr sz="2000" spc="-5" dirty="0">
                    <a:solidFill>
                      <a:srgbClr val="FFFFFF"/>
                    </a:solidFill>
                    <a:latin typeface="Arial"/>
                    <a:cs typeface="Arial"/>
                  </a:rPr>
                  <a:t>Số lượng User </a:t>
                </a:r>
                <a:r>
                  <a:rPr sz="2000" dirty="0">
                    <a:solidFill>
                      <a:srgbClr val="FFFFFF"/>
                    </a:solidFill>
                    <a:latin typeface="Arial"/>
                    <a:cs typeface="Arial"/>
                  </a:rPr>
                  <a:t>cài</a:t>
                </a:r>
                <a:r>
                  <a:rPr sz="2000" spc="-200" dirty="0">
                    <a:solidFill>
                      <a:srgbClr val="FFFFFF"/>
                    </a:solidFill>
                    <a:latin typeface="Arial"/>
                    <a:cs typeface="Arial"/>
                  </a:rPr>
                  <a:t> </a:t>
                </a:r>
                <a:r>
                  <a:rPr sz="2000" spc="-5" dirty="0">
                    <a:solidFill>
                      <a:srgbClr val="FFFFFF"/>
                    </a:solidFill>
                    <a:latin typeface="Arial"/>
                    <a:cs typeface="Arial"/>
                  </a:rPr>
                  <a:t>App</a:t>
                </a:r>
                <a:endParaRPr sz="2000">
                  <a:latin typeface="Arial"/>
                  <a:cs typeface="Arial"/>
                </a:endParaRPr>
              </a:p>
              <a:p>
                <a:pPr marL="241300" indent="-190500">
                  <a:lnSpc>
                    <a:spcPct val="100000"/>
                  </a:lnSpc>
                  <a:spcBef>
                    <a:spcPts val="459"/>
                  </a:spcBef>
                  <a:buChar char="•"/>
                  <a:tabLst>
                    <a:tab pos="241300" algn="l"/>
                  </a:tabLst>
                </a:pPr>
                <a:r>
                  <a:rPr sz="2000" spc="-5" dirty="0">
                    <a:solidFill>
                      <a:srgbClr val="FFFFFF"/>
                    </a:solidFill>
                    <a:latin typeface="Arial"/>
                    <a:cs typeface="Arial"/>
                  </a:rPr>
                  <a:t>120,000</a:t>
                </a:r>
                <a:r>
                  <a:rPr sz="2000" spc="-15" dirty="0">
                    <a:solidFill>
                      <a:srgbClr val="FFFFFF"/>
                    </a:solidFill>
                    <a:latin typeface="Arial"/>
                    <a:cs typeface="Arial"/>
                  </a:rPr>
                  <a:t> </a:t>
                </a:r>
                <a:r>
                  <a:rPr sz="2000" spc="-5" dirty="0">
                    <a:solidFill>
                      <a:srgbClr val="FFFFFF"/>
                    </a:solidFill>
                    <a:latin typeface="Arial"/>
                    <a:cs typeface="Arial"/>
                  </a:rPr>
                  <a:t>users</a:t>
                </a:r>
                <a:endParaRPr sz="2000">
                  <a:latin typeface="Arial"/>
                  <a:cs typeface="Arial"/>
                </a:endParaRPr>
              </a:p>
            </p:txBody>
          </p:sp>
          <p:grpSp>
            <p:nvGrpSpPr>
              <p:cNvPr id="23" name="object 23"/>
              <p:cNvGrpSpPr/>
              <p:nvPr/>
            </p:nvGrpSpPr>
            <p:grpSpPr>
              <a:xfrm>
                <a:off x="912373" y="5442889"/>
                <a:ext cx="967740" cy="657225"/>
                <a:chOff x="912373" y="5442889"/>
                <a:chExt cx="967740" cy="657225"/>
              </a:xfrm>
            </p:grpSpPr>
            <p:sp>
              <p:nvSpPr>
                <p:cNvPr id="24" name="object 24"/>
                <p:cNvSpPr/>
                <p:nvPr/>
              </p:nvSpPr>
              <p:spPr>
                <a:xfrm>
                  <a:off x="918723" y="5449239"/>
                  <a:ext cx="954598" cy="644098"/>
                </a:xfrm>
                <a:prstGeom prst="rect">
                  <a:avLst/>
                </a:prstGeom>
                <a:blipFill>
                  <a:blip r:embed="rId4" cstate="print"/>
                  <a:stretch>
                    <a:fillRect/>
                  </a:stretch>
                </a:blipFill>
              </p:spPr>
              <p:txBody>
                <a:bodyPr wrap="square" lIns="0" tIns="0" rIns="0" bIns="0" rtlCol="0"/>
                <a:lstStyle/>
                <a:p>
                  <a:endParaRPr/>
                </a:p>
              </p:txBody>
            </p:sp>
            <p:sp>
              <p:nvSpPr>
                <p:cNvPr id="25" name="object 25"/>
                <p:cNvSpPr/>
                <p:nvPr/>
              </p:nvSpPr>
              <p:spPr>
                <a:xfrm>
                  <a:off x="918723" y="5449239"/>
                  <a:ext cx="955040" cy="644525"/>
                </a:xfrm>
                <a:custGeom>
                  <a:avLst/>
                  <a:gdLst/>
                  <a:ahLst/>
                  <a:cxnLst/>
                  <a:rect l="l" t="t" r="r" b="b"/>
                  <a:pathLst>
                    <a:path w="955039" h="644525">
                      <a:moveTo>
                        <a:pt x="0" y="64424"/>
                      </a:moveTo>
                      <a:lnTo>
                        <a:pt x="5061" y="39350"/>
                      </a:lnTo>
                      <a:lnTo>
                        <a:pt x="18865" y="18871"/>
                      </a:lnTo>
                      <a:lnTo>
                        <a:pt x="39338" y="5063"/>
                      </a:lnTo>
                      <a:lnTo>
                        <a:pt x="64409" y="0"/>
                      </a:lnTo>
                      <a:lnTo>
                        <a:pt x="890188" y="0"/>
                      </a:lnTo>
                      <a:lnTo>
                        <a:pt x="935730" y="18874"/>
                      </a:lnTo>
                      <a:lnTo>
                        <a:pt x="954598" y="64424"/>
                      </a:lnTo>
                      <a:lnTo>
                        <a:pt x="954598" y="579698"/>
                      </a:lnTo>
                      <a:lnTo>
                        <a:pt x="949536" y="604769"/>
                      </a:lnTo>
                      <a:lnTo>
                        <a:pt x="935732" y="625239"/>
                      </a:lnTo>
                      <a:lnTo>
                        <a:pt x="915259" y="639038"/>
                      </a:lnTo>
                      <a:lnTo>
                        <a:pt x="890188" y="644098"/>
                      </a:lnTo>
                      <a:lnTo>
                        <a:pt x="64409" y="644098"/>
                      </a:lnTo>
                      <a:lnTo>
                        <a:pt x="39338" y="639038"/>
                      </a:lnTo>
                      <a:lnTo>
                        <a:pt x="18865" y="625239"/>
                      </a:lnTo>
                      <a:lnTo>
                        <a:pt x="5061" y="604769"/>
                      </a:lnTo>
                      <a:lnTo>
                        <a:pt x="0" y="579698"/>
                      </a:lnTo>
                      <a:lnTo>
                        <a:pt x="0" y="64424"/>
                      </a:lnTo>
                      <a:close/>
                    </a:path>
                  </a:pathLst>
                </a:custGeom>
                <a:ln w="12699">
                  <a:solidFill>
                    <a:srgbClr val="FFFFFF"/>
                  </a:solidFill>
                </a:ln>
              </p:spPr>
              <p:txBody>
                <a:bodyPr wrap="square" lIns="0" tIns="0" rIns="0" bIns="0" rtlCol="0"/>
                <a:lstStyle/>
                <a:p>
                  <a:endParaRPr/>
                </a:p>
              </p:txBody>
            </p:sp>
          </p:grpSp>
        </p:grpSp>
        <p:grpSp>
          <p:nvGrpSpPr>
            <p:cNvPr id="26" name="object 26"/>
            <p:cNvGrpSpPr/>
            <p:nvPr/>
          </p:nvGrpSpPr>
          <p:grpSpPr>
            <a:xfrm>
              <a:off x="6095987" y="1825621"/>
              <a:ext cx="5099050" cy="805815"/>
              <a:chOff x="6095987" y="1825621"/>
              <a:chExt cx="5099050" cy="805815"/>
            </a:xfrm>
          </p:grpSpPr>
          <p:sp>
            <p:nvSpPr>
              <p:cNvPr id="27" name="object 27"/>
              <p:cNvSpPr/>
              <p:nvPr/>
            </p:nvSpPr>
            <p:spPr>
              <a:xfrm>
                <a:off x="6095987" y="1825621"/>
                <a:ext cx="5099050" cy="805815"/>
              </a:xfrm>
              <a:custGeom>
                <a:avLst/>
                <a:gdLst/>
                <a:ahLst/>
                <a:cxnLst/>
                <a:rect l="l" t="t" r="r" b="b"/>
                <a:pathLst>
                  <a:path w="5099050" h="805814">
                    <a:moveTo>
                      <a:pt x="5017965" y="805198"/>
                    </a:moveTo>
                    <a:lnTo>
                      <a:pt x="80524" y="805198"/>
                    </a:lnTo>
                    <a:lnTo>
                      <a:pt x="49179" y="798870"/>
                    </a:lnTo>
                    <a:lnTo>
                      <a:pt x="23584" y="781614"/>
                    </a:lnTo>
                    <a:lnTo>
                      <a:pt x="6327" y="756018"/>
                    </a:lnTo>
                    <a:lnTo>
                      <a:pt x="0" y="724673"/>
                    </a:lnTo>
                    <a:lnTo>
                      <a:pt x="0" y="80519"/>
                    </a:lnTo>
                    <a:lnTo>
                      <a:pt x="6327" y="49177"/>
                    </a:lnTo>
                    <a:lnTo>
                      <a:pt x="23584" y="23583"/>
                    </a:lnTo>
                    <a:lnTo>
                      <a:pt x="49179" y="6327"/>
                    </a:lnTo>
                    <a:lnTo>
                      <a:pt x="80524" y="0"/>
                    </a:lnTo>
                    <a:lnTo>
                      <a:pt x="5017965" y="0"/>
                    </a:lnTo>
                    <a:lnTo>
                      <a:pt x="5062648" y="13528"/>
                    </a:lnTo>
                    <a:lnTo>
                      <a:pt x="5092364" y="49706"/>
                    </a:lnTo>
                    <a:lnTo>
                      <a:pt x="5098489" y="80519"/>
                    </a:lnTo>
                    <a:lnTo>
                      <a:pt x="5098489" y="724673"/>
                    </a:lnTo>
                    <a:lnTo>
                      <a:pt x="5092162" y="756018"/>
                    </a:lnTo>
                    <a:lnTo>
                      <a:pt x="5074905" y="781614"/>
                    </a:lnTo>
                    <a:lnTo>
                      <a:pt x="5049309" y="798870"/>
                    </a:lnTo>
                    <a:lnTo>
                      <a:pt x="5017965" y="805198"/>
                    </a:lnTo>
                    <a:close/>
                  </a:path>
                </a:pathLst>
              </a:custGeom>
              <a:solidFill>
                <a:srgbClr val="4272C3"/>
              </a:solidFill>
            </p:spPr>
            <p:txBody>
              <a:bodyPr wrap="square" lIns="0" tIns="0" rIns="0" bIns="0" rtlCol="0"/>
              <a:lstStyle/>
              <a:p>
                <a:endParaRPr/>
              </a:p>
            </p:txBody>
          </p:sp>
          <p:sp>
            <p:nvSpPr>
              <p:cNvPr id="28" name="object 28"/>
              <p:cNvSpPr/>
              <p:nvPr/>
            </p:nvSpPr>
            <p:spPr>
              <a:xfrm>
                <a:off x="6176512" y="1906146"/>
                <a:ext cx="1019697" cy="644098"/>
              </a:xfrm>
              <a:prstGeom prst="rect">
                <a:avLst/>
              </a:prstGeom>
              <a:blipFill>
                <a:blip r:embed="rId5" cstate="print"/>
                <a:stretch>
                  <a:fillRect/>
                </a:stretch>
              </a:blipFill>
            </p:spPr>
            <p:txBody>
              <a:bodyPr wrap="square" lIns="0" tIns="0" rIns="0" bIns="0" rtlCol="0"/>
              <a:lstStyle/>
              <a:p>
                <a:endParaRPr/>
              </a:p>
            </p:txBody>
          </p:sp>
          <p:sp>
            <p:nvSpPr>
              <p:cNvPr id="29" name="object 29"/>
              <p:cNvSpPr/>
              <p:nvPr/>
            </p:nvSpPr>
            <p:spPr>
              <a:xfrm>
                <a:off x="6176512" y="1906146"/>
                <a:ext cx="1019810" cy="644525"/>
              </a:xfrm>
              <a:custGeom>
                <a:avLst/>
                <a:gdLst/>
                <a:ahLst/>
                <a:cxnLst/>
                <a:rect l="l" t="t" r="r" b="b"/>
                <a:pathLst>
                  <a:path w="1019809" h="644525">
                    <a:moveTo>
                      <a:pt x="0" y="64409"/>
                    </a:moveTo>
                    <a:lnTo>
                      <a:pt x="5059" y="39338"/>
                    </a:lnTo>
                    <a:lnTo>
                      <a:pt x="18859" y="18865"/>
                    </a:lnTo>
                    <a:lnTo>
                      <a:pt x="39329" y="5061"/>
                    </a:lnTo>
                    <a:lnTo>
                      <a:pt x="64399" y="0"/>
                    </a:lnTo>
                    <a:lnTo>
                      <a:pt x="955298" y="0"/>
                    </a:lnTo>
                    <a:lnTo>
                      <a:pt x="1000822" y="18864"/>
                    </a:lnTo>
                    <a:lnTo>
                      <a:pt x="1019697" y="64409"/>
                    </a:lnTo>
                    <a:lnTo>
                      <a:pt x="1019697" y="579688"/>
                    </a:lnTo>
                    <a:lnTo>
                      <a:pt x="1014634" y="604765"/>
                    </a:lnTo>
                    <a:lnTo>
                      <a:pt x="1000829" y="625238"/>
                    </a:lnTo>
                    <a:lnTo>
                      <a:pt x="980358" y="639038"/>
                    </a:lnTo>
                    <a:lnTo>
                      <a:pt x="955298" y="644098"/>
                    </a:lnTo>
                    <a:lnTo>
                      <a:pt x="64399" y="644098"/>
                    </a:lnTo>
                    <a:lnTo>
                      <a:pt x="39329" y="639038"/>
                    </a:lnTo>
                    <a:lnTo>
                      <a:pt x="18859" y="625238"/>
                    </a:lnTo>
                    <a:lnTo>
                      <a:pt x="5059" y="604765"/>
                    </a:lnTo>
                    <a:lnTo>
                      <a:pt x="0" y="579688"/>
                    </a:lnTo>
                    <a:lnTo>
                      <a:pt x="0" y="64409"/>
                    </a:lnTo>
                    <a:close/>
                  </a:path>
                </a:pathLst>
              </a:custGeom>
              <a:ln w="12699">
                <a:solidFill>
                  <a:srgbClr val="FFFFFF"/>
                </a:solidFill>
              </a:ln>
            </p:spPr>
            <p:txBody>
              <a:bodyPr wrap="square" lIns="0" tIns="0" rIns="0" bIns="0" rtlCol="0"/>
              <a:lstStyle/>
              <a:p>
                <a:endParaRPr/>
              </a:p>
            </p:txBody>
          </p:sp>
        </p:grpSp>
        <p:sp>
          <p:nvSpPr>
            <p:cNvPr id="30" name="object 30"/>
            <p:cNvSpPr/>
            <p:nvPr/>
          </p:nvSpPr>
          <p:spPr>
            <a:xfrm>
              <a:off x="6095987" y="2711394"/>
              <a:ext cx="5099050" cy="805815"/>
            </a:xfrm>
            <a:custGeom>
              <a:avLst/>
              <a:gdLst/>
              <a:ahLst/>
              <a:cxnLst/>
              <a:rect l="l" t="t" r="r" b="b"/>
              <a:pathLst>
                <a:path w="5099050" h="805814">
                  <a:moveTo>
                    <a:pt x="5017965" y="805198"/>
                  </a:moveTo>
                  <a:lnTo>
                    <a:pt x="80524" y="805198"/>
                  </a:lnTo>
                  <a:lnTo>
                    <a:pt x="49179" y="798870"/>
                  </a:lnTo>
                  <a:lnTo>
                    <a:pt x="23584" y="781614"/>
                  </a:lnTo>
                  <a:lnTo>
                    <a:pt x="6327" y="756018"/>
                  </a:lnTo>
                  <a:lnTo>
                    <a:pt x="0" y="724673"/>
                  </a:lnTo>
                  <a:lnTo>
                    <a:pt x="0" y="80524"/>
                  </a:lnTo>
                  <a:lnTo>
                    <a:pt x="6327" y="49179"/>
                  </a:lnTo>
                  <a:lnTo>
                    <a:pt x="23598" y="23574"/>
                  </a:lnTo>
                  <a:lnTo>
                    <a:pt x="49179" y="6327"/>
                  </a:lnTo>
                  <a:lnTo>
                    <a:pt x="80524" y="0"/>
                  </a:lnTo>
                  <a:lnTo>
                    <a:pt x="5017965" y="0"/>
                  </a:lnTo>
                  <a:lnTo>
                    <a:pt x="5062648" y="13521"/>
                  </a:lnTo>
                  <a:lnTo>
                    <a:pt x="5092364" y="49706"/>
                  </a:lnTo>
                  <a:lnTo>
                    <a:pt x="5098489" y="80524"/>
                  </a:lnTo>
                  <a:lnTo>
                    <a:pt x="5098489" y="724673"/>
                  </a:lnTo>
                  <a:lnTo>
                    <a:pt x="5092162" y="756018"/>
                  </a:lnTo>
                  <a:lnTo>
                    <a:pt x="5074905" y="781614"/>
                  </a:lnTo>
                  <a:lnTo>
                    <a:pt x="5049309" y="798870"/>
                  </a:lnTo>
                  <a:lnTo>
                    <a:pt x="5017965" y="805198"/>
                  </a:lnTo>
                  <a:close/>
                </a:path>
              </a:pathLst>
            </a:custGeom>
            <a:solidFill>
              <a:srgbClr val="4272C3"/>
            </a:solidFill>
          </p:spPr>
          <p:txBody>
            <a:bodyPr wrap="square" lIns="0" tIns="0" rIns="0" bIns="0" rtlCol="0"/>
            <a:lstStyle/>
            <a:p>
              <a:endParaRPr/>
            </a:p>
          </p:txBody>
        </p:sp>
        <p:sp>
          <p:nvSpPr>
            <p:cNvPr id="31" name="object 31"/>
            <p:cNvSpPr txBox="1"/>
            <p:nvPr/>
          </p:nvSpPr>
          <p:spPr>
            <a:xfrm>
              <a:off x="7259699" y="1803789"/>
              <a:ext cx="3322954" cy="1637664"/>
            </a:xfrm>
            <a:prstGeom prst="rect">
              <a:avLst/>
            </a:prstGeom>
          </p:spPr>
          <p:txBody>
            <a:bodyPr vert="horz" wrap="square" lIns="0" tIns="71120" rIns="0" bIns="0" rtlCol="0">
              <a:spAutoFit/>
            </a:bodyPr>
            <a:lstStyle/>
            <a:p>
              <a:pPr marL="12700">
                <a:lnSpc>
                  <a:spcPct val="100000"/>
                </a:lnSpc>
                <a:spcBef>
                  <a:spcPts val="560"/>
                </a:spcBef>
              </a:pPr>
              <a:r>
                <a:rPr sz="2000" spc="-5" dirty="0">
                  <a:solidFill>
                    <a:srgbClr val="FFFFFF"/>
                  </a:solidFill>
                  <a:latin typeface="Arial"/>
                  <a:cs typeface="Arial"/>
                </a:rPr>
                <a:t>FB Followers:</a:t>
              </a:r>
              <a:r>
                <a:rPr sz="2000" spc="-20" dirty="0">
                  <a:solidFill>
                    <a:srgbClr val="FFFFFF"/>
                  </a:solidFill>
                  <a:latin typeface="Arial"/>
                  <a:cs typeface="Arial"/>
                </a:rPr>
                <a:t> </a:t>
              </a:r>
              <a:r>
                <a:rPr sz="2000" spc="-5" dirty="0">
                  <a:solidFill>
                    <a:srgbClr val="FFFFFF"/>
                  </a:solidFill>
                  <a:latin typeface="Arial"/>
                  <a:cs typeface="Arial"/>
                </a:rPr>
                <a:t>710,000</a:t>
              </a:r>
              <a:endParaRPr sz="2000" dirty="0">
                <a:latin typeface="Arial"/>
                <a:cs typeface="Arial"/>
              </a:endParaRPr>
            </a:p>
            <a:p>
              <a:pPr marL="12700">
                <a:lnSpc>
                  <a:spcPct val="100000"/>
                </a:lnSpc>
                <a:spcBef>
                  <a:spcPts val="459"/>
                </a:spcBef>
              </a:pPr>
              <a:r>
                <a:rPr sz="2000" spc="-5" dirty="0">
                  <a:solidFill>
                    <a:srgbClr val="FFFFFF"/>
                  </a:solidFill>
                  <a:latin typeface="Arial"/>
                  <a:cs typeface="Arial"/>
                </a:rPr>
                <a:t>FB </a:t>
              </a:r>
              <a:r>
                <a:rPr sz="2000" spc="-15" dirty="0">
                  <a:solidFill>
                    <a:srgbClr val="FFFFFF"/>
                  </a:solidFill>
                  <a:latin typeface="Arial"/>
                  <a:cs typeface="Arial"/>
                </a:rPr>
                <a:t>Video </a:t>
              </a:r>
              <a:r>
                <a:rPr sz="2000" dirty="0">
                  <a:solidFill>
                    <a:srgbClr val="FFFFFF"/>
                  </a:solidFill>
                  <a:latin typeface="Arial"/>
                  <a:cs typeface="Arial"/>
                </a:rPr>
                <a:t>views:</a:t>
              </a:r>
              <a:r>
                <a:rPr sz="2000" spc="-65" dirty="0">
                  <a:solidFill>
                    <a:srgbClr val="FFFFFF"/>
                  </a:solidFill>
                  <a:latin typeface="Arial"/>
                  <a:cs typeface="Arial"/>
                </a:rPr>
                <a:t> </a:t>
              </a:r>
              <a:r>
                <a:rPr sz="2000" spc="-5" dirty="0">
                  <a:solidFill>
                    <a:srgbClr val="FFFFFF"/>
                  </a:solidFill>
                  <a:latin typeface="Arial"/>
                  <a:cs typeface="Arial"/>
                </a:rPr>
                <a:t>219,000,000</a:t>
              </a:r>
              <a:endParaRPr sz="2000" dirty="0">
                <a:latin typeface="Arial"/>
                <a:cs typeface="Arial"/>
              </a:endParaRPr>
            </a:p>
            <a:p>
              <a:pPr marL="12700">
                <a:lnSpc>
                  <a:spcPct val="100000"/>
                </a:lnSpc>
                <a:spcBef>
                  <a:spcPts val="1715"/>
                </a:spcBef>
              </a:pPr>
              <a:r>
                <a:rPr sz="2000" spc="-5" dirty="0">
                  <a:solidFill>
                    <a:srgbClr val="FFFFFF"/>
                  </a:solidFill>
                  <a:latin typeface="Arial"/>
                  <a:cs typeface="Arial"/>
                </a:rPr>
                <a:t>YT Followers:</a:t>
              </a:r>
              <a:r>
                <a:rPr sz="2000" spc="-55" dirty="0">
                  <a:solidFill>
                    <a:srgbClr val="FFFFFF"/>
                  </a:solidFill>
                  <a:latin typeface="Arial"/>
                  <a:cs typeface="Arial"/>
                </a:rPr>
                <a:t> </a:t>
              </a:r>
              <a:r>
                <a:rPr sz="2000" spc="-5" dirty="0">
                  <a:solidFill>
                    <a:srgbClr val="FFFFFF"/>
                  </a:solidFill>
                  <a:latin typeface="Arial"/>
                  <a:cs typeface="Arial"/>
                </a:rPr>
                <a:t>275,000</a:t>
              </a:r>
              <a:endParaRPr sz="2000" dirty="0">
                <a:latin typeface="Arial"/>
                <a:cs typeface="Arial"/>
              </a:endParaRPr>
            </a:p>
            <a:p>
              <a:pPr marL="12700">
                <a:lnSpc>
                  <a:spcPct val="100000"/>
                </a:lnSpc>
                <a:spcBef>
                  <a:spcPts val="459"/>
                </a:spcBef>
              </a:pPr>
              <a:r>
                <a:rPr sz="2000" spc="-5" dirty="0">
                  <a:solidFill>
                    <a:srgbClr val="FFFFFF"/>
                  </a:solidFill>
                  <a:latin typeface="Arial"/>
                  <a:cs typeface="Arial"/>
                </a:rPr>
                <a:t>YT </a:t>
              </a:r>
              <a:r>
                <a:rPr sz="2000" spc="-15" dirty="0">
                  <a:solidFill>
                    <a:srgbClr val="FFFFFF"/>
                  </a:solidFill>
                  <a:latin typeface="Arial"/>
                  <a:cs typeface="Arial"/>
                </a:rPr>
                <a:t>Video </a:t>
              </a:r>
              <a:r>
                <a:rPr sz="2000" dirty="0">
                  <a:solidFill>
                    <a:srgbClr val="FFFFFF"/>
                  </a:solidFill>
                  <a:latin typeface="Arial"/>
                  <a:cs typeface="Arial"/>
                </a:rPr>
                <a:t>views:</a:t>
              </a:r>
              <a:r>
                <a:rPr sz="2000" spc="-75" dirty="0">
                  <a:solidFill>
                    <a:srgbClr val="FFFFFF"/>
                  </a:solidFill>
                  <a:latin typeface="Arial"/>
                  <a:cs typeface="Arial"/>
                </a:rPr>
                <a:t> </a:t>
              </a:r>
              <a:r>
                <a:rPr sz="2000" spc="-5" dirty="0">
                  <a:solidFill>
                    <a:srgbClr val="FFFFFF"/>
                  </a:solidFill>
                  <a:latin typeface="Arial"/>
                  <a:cs typeface="Arial"/>
                </a:rPr>
                <a:t>13,500,000</a:t>
              </a:r>
              <a:endParaRPr sz="2000" dirty="0">
                <a:latin typeface="Arial"/>
                <a:cs typeface="Arial"/>
              </a:endParaRPr>
            </a:p>
          </p:txBody>
        </p:sp>
        <p:grpSp>
          <p:nvGrpSpPr>
            <p:cNvPr id="32" name="object 32"/>
            <p:cNvGrpSpPr/>
            <p:nvPr/>
          </p:nvGrpSpPr>
          <p:grpSpPr>
            <a:xfrm>
              <a:off x="6170162" y="2785569"/>
              <a:ext cx="1032510" cy="657225"/>
              <a:chOff x="6170162" y="2785569"/>
              <a:chExt cx="1032510" cy="657225"/>
            </a:xfrm>
          </p:grpSpPr>
          <p:sp>
            <p:nvSpPr>
              <p:cNvPr id="33" name="object 33"/>
              <p:cNvSpPr/>
              <p:nvPr/>
            </p:nvSpPr>
            <p:spPr>
              <a:xfrm>
                <a:off x="6176512" y="2791919"/>
                <a:ext cx="1019697" cy="644098"/>
              </a:xfrm>
              <a:prstGeom prst="rect">
                <a:avLst/>
              </a:prstGeom>
              <a:blipFill>
                <a:blip r:embed="rId6" cstate="print"/>
                <a:stretch>
                  <a:fillRect/>
                </a:stretch>
              </a:blipFill>
            </p:spPr>
            <p:txBody>
              <a:bodyPr wrap="square" lIns="0" tIns="0" rIns="0" bIns="0" rtlCol="0"/>
              <a:lstStyle/>
              <a:p>
                <a:endParaRPr/>
              </a:p>
            </p:txBody>
          </p:sp>
          <p:sp>
            <p:nvSpPr>
              <p:cNvPr id="34" name="object 34"/>
              <p:cNvSpPr/>
              <p:nvPr/>
            </p:nvSpPr>
            <p:spPr>
              <a:xfrm>
                <a:off x="6176512" y="2791919"/>
                <a:ext cx="1019810" cy="644525"/>
              </a:xfrm>
              <a:custGeom>
                <a:avLst/>
                <a:gdLst/>
                <a:ahLst/>
                <a:cxnLst/>
                <a:rect l="l" t="t" r="r" b="b"/>
                <a:pathLst>
                  <a:path w="1019809" h="644525">
                    <a:moveTo>
                      <a:pt x="0" y="64399"/>
                    </a:moveTo>
                    <a:lnTo>
                      <a:pt x="5059" y="39339"/>
                    </a:lnTo>
                    <a:lnTo>
                      <a:pt x="18859" y="18868"/>
                    </a:lnTo>
                    <a:lnTo>
                      <a:pt x="39329" y="5063"/>
                    </a:lnTo>
                    <a:lnTo>
                      <a:pt x="64399" y="0"/>
                    </a:lnTo>
                    <a:lnTo>
                      <a:pt x="955298" y="0"/>
                    </a:lnTo>
                    <a:lnTo>
                      <a:pt x="1000822" y="18874"/>
                    </a:lnTo>
                    <a:lnTo>
                      <a:pt x="1019697" y="64399"/>
                    </a:lnTo>
                    <a:lnTo>
                      <a:pt x="1019697" y="579698"/>
                    </a:lnTo>
                    <a:lnTo>
                      <a:pt x="1014634" y="604769"/>
                    </a:lnTo>
                    <a:lnTo>
                      <a:pt x="1000829" y="625239"/>
                    </a:lnTo>
                    <a:lnTo>
                      <a:pt x="980358" y="639038"/>
                    </a:lnTo>
                    <a:lnTo>
                      <a:pt x="955298" y="644098"/>
                    </a:lnTo>
                    <a:lnTo>
                      <a:pt x="64399" y="644098"/>
                    </a:lnTo>
                    <a:lnTo>
                      <a:pt x="39329" y="639038"/>
                    </a:lnTo>
                    <a:lnTo>
                      <a:pt x="18859" y="625239"/>
                    </a:lnTo>
                    <a:lnTo>
                      <a:pt x="5059" y="604769"/>
                    </a:lnTo>
                    <a:lnTo>
                      <a:pt x="0" y="579698"/>
                    </a:lnTo>
                    <a:lnTo>
                      <a:pt x="0" y="64399"/>
                    </a:lnTo>
                    <a:close/>
                  </a:path>
                </a:pathLst>
              </a:custGeom>
              <a:ln w="12699">
                <a:solidFill>
                  <a:srgbClr val="FFFFFF"/>
                </a:solidFill>
              </a:ln>
            </p:spPr>
            <p:txBody>
              <a:bodyPr wrap="square" lIns="0" tIns="0" rIns="0" bIns="0" rtlCol="0"/>
              <a:lstStyle/>
              <a:p>
                <a:endParaRPr/>
              </a:p>
            </p:txBody>
          </p:sp>
        </p:grpSp>
        <p:sp>
          <p:nvSpPr>
            <p:cNvPr id="35" name="object 35"/>
            <p:cNvSpPr/>
            <p:nvPr/>
          </p:nvSpPr>
          <p:spPr>
            <a:xfrm>
              <a:off x="6095987" y="3597168"/>
              <a:ext cx="5099050" cy="805815"/>
            </a:xfrm>
            <a:custGeom>
              <a:avLst/>
              <a:gdLst/>
              <a:ahLst/>
              <a:cxnLst/>
              <a:rect l="l" t="t" r="r" b="b"/>
              <a:pathLst>
                <a:path w="5099050" h="805814">
                  <a:moveTo>
                    <a:pt x="5017965" y="805198"/>
                  </a:moveTo>
                  <a:lnTo>
                    <a:pt x="80524" y="805198"/>
                  </a:lnTo>
                  <a:lnTo>
                    <a:pt x="49179" y="798870"/>
                  </a:lnTo>
                  <a:lnTo>
                    <a:pt x="23584" y="781614"/>
                  </a:lnTo>
                  <a:lnTo>
                    <a:pt x="6327" y="756018"/>
                  </a:lnTo>
                  <a:lnTo>
                    <a:pt x="0" y="724673"/>
                  </a:lnTo>
                  <a:lnTo>
                    <a:pt x="0" y="80524"/>
                  </a:lnTo>
                  <a:lnTo>
                    <a:pt x="6327" y="49179"/>
                  </a:lnTo>
                  <a:lnTo>
                    <a:pt x="23584" y="23584"/>
                  </a:lnTo>
                  <a:lnTo>
                    <a:pt x="49179" y="6327"/>
                  </a:lnTo>
                  <a:lnTo>
                    <a:pt x="80524" y="0"/>
                  </a:lnTo>
                  <a:lnTo>
                    <a:pt x="5017965" y="0"/>
                  </a:lnTo>
                  <a:lnTo>
                    <a:pt x="5062648" y="13542"/>
                  </a:lnTo>
                  <a:lnTo>
                    <a:pt x="5092364" y="49718"/>
                  </a:lnTo>
                  <a:lnTo>
                    <a:pt x="5098489" y="80524"/>
                  </a:lnTo>
                  <a:lnTo>
                    <a:pt x="5098489" y="724673"/>
                  </a:lnTo>
                  <a:lnTo>
                    <a:pt x="5092162" y="756018"/>
                  </a:lnTo>
                  <a:lnTo>
                    <a:pt x="5074905" y="781614"/>
                  </a:lnTo>
                  <a:lnTo>
                    <a:pt x="5049309" y="798870"/>
                  </a:lnTo>
                  <a:lnTo>
                    <a:pt x="5017965" y="805198"/>
                  </a:lnTo>
                  <a:close/>
                </a:path>
              </a:pathLst>
            </a:custGeom>
            <a:solidFill>
              <a:srgbClr val="4272C3"/>
            </a:solidFill>
          </p:spPr>
          <p:txBody>
            <a:bodyPr wrap="square" lIns="0" tIns="0" rIns="0" bIns="0" rtlCol="0"/>
            <a:lstStyle/>
            <a:p>
              <a:endParaRPr/>
            </a:p>
          </p:txBody>
        </p:sp>
        <p:sp>
          <p:nvSpPr>
            <p:cNvPr id="36" name="object 36"/>
            <p:cNvSpPr txBox="1"/>
            <p:nvPr/>
          </p:nvSpPr>
          <p:spPr>
            <a:xfrm>
              <a:off x="7259699" y="3678211"/>
              <a:ext cx="3666490" cy="604520"/>
            </a:xfrm>
            <a:prstGeom prst="rect">
              <a:avLst/>
            </a:prstGeom>
          </p:spPr>
          <p:txBody>
            <a:bodyPr vert="horz" wrap="square" lIns="0" tIns="12700" rIns="0" bIns="0" rtlCol="0">
              <a:spAutoFit/>
            </a:bodyPr>
            <a:lstStyle/>
            <a:p>
              <a:pPr marL="12700">
                <a:lnSpc>
                  <a:spcPts val="2280"/>
                </a:lnSpc>
                <a:spcBef>
                  <a:spcPts val="100"/>
                </a:spcBef>
              </a:pPr>
              <a:r>
                <a:rPr sz="2000" spc="-20" dirty="0">
                  <a:solidFill>
                    <a:srgbClr val="FFFFFF"/>
                  </a:solidFill>
                  <a:latin typeface="Arial"/>
                  <a:cs typeface="Arial"/>
                </a:rPr>
                <a:t>Tiktok </a:t>
              </a:r>
              <a:r>
                <a:rPr sz="2000" spc="-5" dirty="0">
                  <a:solidFill>
                    <a:srgbClr val="FFFFFF"/>
                  </a:solidFill>
                  <a:latin typeface="Arial"/>
                  <a:cs typeface="Arial"/>
                </a:rPr>
                <a:t>Followers: 370,000</a:t>
              </a:r>
              <a:endParaRPr sz="2000" dirty="0">
                <a:latin typeface="Arial"/>
                <a:cs typeface="Arial"/>
              </a:endParaRPr>
            </a:p>
            <a:p>
              <a:pPr marL="12700">
                <a:lnSpc>
                  <a:spcPts val="2280"/>
                </a:lnSpc>
              </a:pPr>
              <a:r>
                <a:rPr sz="2000" spc="-20" dirty="0">
                  <a:solidFill>
                    <a:srgbClr val="FFFFFF"/>
                  </a:solidFill>
                  <a:latin typeface="Arial"/>
                  <a:cs typeface="Arial"/>
                </a:rPr>
                <a:t>Tiktok </a:t>
              </a:r>
              <a:r>
                <a:rPr sz="2000" spc="-15" dirty="0">
                  <a:solidFill>
                    <a:srgbClr val="FFFFFF"/>
                  </a:solidFill>
                  <a:latin typeface="Arial"/>
                  <a:cs typeface="Arial"/>
                </a:rPr>
                <a:t>Video </a:t>
              </a:r>
              <a:r>
                <a:rPr sz="2000" dirty="0">
                  <a:solidFill>
                    <a:srgbClr val="FFFFFF"/>
                  </a:solidFill>
                  <a:latin typeface="Arial"/>
                  <a:cs typeface="Arial"/>
                </a:rPr>
                <a:t>views:</a:t>
              </a:r>
              <a:r>
                <a:rPr sz="2000" spc="-35" dirty="0">
                  <a:solidFill>
                    <a:srgbClr val="FFFFFF"/>
                  </a:solidFill>
                  <a:latin typeface="Arial"/>
                  <a:cs typeface="Arial"/>
                </a:rPr>
                <a:t> </a:t>
              </a:r>
              <a:r>
                <a:rPr sz="2000" spc="-5" dirty="0">
                  <a:solidFill>
                    <a:srgbClr val="FFFFFF"/>
                  </a:solidFill>
                  <a:latin typeface="Arial"/>
                  <a:cs typeface="Arial"/>
                </a:rPr>
                <a:t>150,000,000</a:t>
              </a:r>
              <a:endParaRPr sz="2000" dirty="0">
                <a:latin typeface="Arial"/>
                <a:cs typeface="Arial"/>
              </a:endParaRPr>
            </a:p>
          </p:txBody>
        </p:sp>
        <p:grpSp>
          <p:nvGrpSpPr>
            <p:cNvPr id="37" name="object 37"/>
            <p:cNvGrpSpPr/>
            <p:nvPr/>
          </p:nvGrpSpPr>
          <p:grpSpPr>
            <a:xfrm>
              <a:off x="6170162" y="3671342"/>
              <a:ext cx="1032510" cy="657225"/>
              <a:chOff x="6170162" y="3671342"/>
              <a:chExt cx="1032510" cy="657225"/>
            </a:xfrm>
          </p:grpSpPr>
          <p:sp>
            <p:nvSpPr>
              <p:cNvPr id="38" name="object 38"/>
              <p:cNvSpPr/>
              <p:nvPr/>
            </p:nvSpPr>
            <p:spPr>
              <a:xfrm>
                <a:off x="6176512" y="3677692"/>
                <a:ext cx="1019697" cy="644098"/>
              </a:xfrm>
              <a:prstGeom prst="rect">
                <a:avLst/>
              </a:prstGeom>
              <a:blipFill>
                <a:blip r:embed="rId7" cstate="print"/>
                <a:stretch>
                  <a:fillRect/>
                </a:stretch>
              </a:blipFill>
            </p:spPr>
            <p:txBody>
              <a:bodyPr wrap="square" lIns="0" tIns="0" rIns="0" bIns="0" rtlCol="0"/>
              <a:lstStyle/>
              <a:p>
                <a:endParaRPr/>
              </a:p>
            </p:txBody>
          </p:sp>
          <p:sp>
            <p:nvSpPr>
              <p:cNvPr id="39" name="object 39"/>
              <p:cNvSpPr/>
              <p:nvPr/>
            </p:nvSpPr>
            <p:spPr>
              <a:xfrm>
                <a:off x="6176512" y="3677692"/>
                <a:ext cx="1019810" cy="644525"/>
              </a:xfrm>
              <a:custGeom>
                <a:avLst/>
                <a:gdLst/>
                <a:ahLst/>
                <a:cxnLst/>
                <a:rect l="l" t="t" r="r" b="b"/>
                <a:pathLst>
                  <a:path w="1019809" h="644525">
                    <a:moveTo>
                      <a:pt x="0" y="64424"/>
                    </a:moveTo>
                    <a:lnTo>
                      <a:pt x="5059" y="39350"/>
                    </a:lnTo>
                    <a:lnTo>
                      <a:pt x="18859" y="18871"/>
                    </a:lnTo>
                    <a:lnTo>
                      <a:pt x="39329" y="5063"/>
                    </a:lnTo>
                    <a:lnTo>
                      <a:pt x="64399" y="0"/>
                    </a:lnTo>
                    <a:lnTo>
                      <a:pt x="955298" y="0"/>
                    </a:lnTo>
                    <a:lnTo>
                      <a:pt x="1000822" y="18874"/>
                    </a:lnTo>
                    <a:lnTo>
                      <a:pt x="1019697" y="64424"/>
                    </a:lnTo>
                    <a:lnTo>
                      <a:pt x="1019697" y="579698"/>
                    </a:lnTo>
                    <a:lnTo>
                      <a:pt x="1014634" y="604769"/>
                    </a:lnTo>
                    <a:lnTo>
                      <a:pt x="1000829" y="625239"/>
                    </a:lnTo>
                    <a:lnTo>
                      <a:pt x="980358" y="639038"/>
                    </a:lnTo>
                    <a:lnTo>
                      <a:pt x="955298" y="644098"/>
                    </a:lnTo>
                    <a:lnTo>
                      <a:pt x="64399" y="644098"/>
                    </a:lnTo>
                    <a:lnTo>
                      <a:pt x="39329" y="639038"/>
                    </a:lnTo>
                    <a:lnTo>
                      <a:pt x="18859" y="625239"/>
                    </a:lnTo>
                    <a:lnTo>
                      <a:pt x="5059" y="604769"/>
                    </a:lnTo>
                    <a:lnTo>
                      <a:pt x="0" y="579698"/>
                    </a:lnTo>
                    <a:lnTo>
                      <a:pt x="0" y="64424"/>
                    </a:lnTo>
                    <a:close/>
                  </a:path>
                </a:pathLst>
              </a:custGeom>
              <a:ln w="12699">
                <a:solidFill>
                  <a:srgbClr val="FFFFFF"/>
                </a:solidFill>
              </a:ln>
            </p:spPr>
            <p:txBody>
              <a:bodyPr wrap="square" lIns="0" tIns="0" rIns="0" bIns="0" rtlCol="0"/>
              <a:lstStyle/>
              <a:p>
                <a:endParaRPr/>
              </a:p>
            </p:txBody>
          </p:sp>
        </p:grpSp>
        <p:sp>
          <p:nvSpPr>
            <p:cNvPr id="40" name="object 40"/>
            <p:cNvSpPr/>
            <p:nvPr/>
          </p:nvSpPr>
          <p:spPr>
            <a:xfrm>
              <a:off x="6095987" y="4482941"/>
              <a:ext cx="5099050" cy="805815"/>
            </a:xfrm>
            <a:custGeom>
              <a:avLst/>
              <a:gdLst/>
              <a:ahLst/>
              <a:cxnLst/>
              <a:rect l="l" t="t" r="r" b="b"/>
              <a:pathLst>
                <a:path w="5099050" h="805814">
                  <a:moveTo>
                    <a:pt x="5017965" y="805198"/>
                  </a:moveTo>
                  <a:lnTo>
                    <a:pt x="80524" y="805198"/>
                  </a:lnTo>
                  <a:lnTo>
                    <a:pt x="49179" y="798871"/>
                  </a:lnTo>
                  <a:lnTo>
                    <a:pt x="23584" y="781617"/>
                  </a:lnTo>
                  <a:lnTo>
                    <a:pt x="6327" y="756028"/>
                  </a:lnTo>
                  <a:lnTo>
                    <a:pt x="0" y="724698"/>
                  </a:lnTo>
                  <a:lnTo>
                    <a:pt x="0" y="80524"/>
                  </a:lnTo>
                  <a:lnTo>
                    <a:pt x="6327" y="49179"/>
                  </a:lnTo>
                  <a:lnTo>
                    <a:pt x="23584" y="23584"/>
                  </a:lnTo>
                  <a:lnTo>
                    <a:pt x="49179" y="6327"/>
                  </a:lnTo>
                  <a:lnTo>
                    <a:pt x="80524" y="0"/>
                  </a:lnTo>
                  <a:lnTo>
                    <a:pt x="5017965" y="0"/>
                  </a:lnTo>
                  <a:lnTo>
                    <a:pt x="5062648" y="13542"/>
                  </a:lnTo>
                  <a:lnTo>
                    <a:pt x="5092364" y="49718"/>
                  </a:lnTo>
                  <a:lnTo>
                    <a:pt x="5098489" y="80524"/>
                  </a:lnTo>
                  <a:lnTo>
                    <a:pt x="5098489" y="724698"/>
                  </a:lnTo>
                  <a:lnTo>
                    <a:pt x="5092162" y="756028"/>
                  </a:lnTo>
                  <a:lnTo>
                    <a:pt x="5074905" y="781617"/>
                  </a:lnTo>
                  <a:lnTo>
                    <a:pt x="5049309" y="798871"/>
                  </a:lnTo>
                  <a:lnTo>
                    <a:pt x="5017965" y="805198"/>
                  </a:lnTo>
                  <a:close/>
                </a:path>
              </a:pathLst>
            </a:custGeom>
            <a:solidFill>
              <a:srgbClr val="4272C3"/>
            </a:solidFill>
          </p:spPr>
          <p:txBody>
            <a:bodyPr wrap="square" lIns="0" tIns="0" rIns="0" bIns="0" rtlCol="0"/>
            <a:lstStyle/>
            <a:p>
              <a:endParaRPr/>
            </a:p>
          </p:txBody>
        </p:sp>
        <p:sp>
          <p:nvSpPr>
            <p:cNvPr id="41" name="object 41"/>
            <p:cNvSpPr txBox="1"/>
            <p:nvPr/>
          </p:nvSpPr>
          <p:spPr>
            <a:xfrm>
              <a:off x="7250174" y="4453258"/>
              <a:ext cx="3379470" cy="679450"/>
            </a:xfrm>
            <a:prstGeom prst="rect">
              <a:avLst/>
            </a:prstGeom>
          </p:spPr>
          <p:txBody>
            <a:bodyPr vert="horz" wrap="square" lIns="0" tIns="64769" rIns="0" bIns="0" rtlCol="0">
              <a:spAutoFit/>
            </a:bodyPr>
            <a:lstStyle/>
            <a:p>
              <a:pPr marL="12700">
                <a:lnSpc>
                  <a:spcPct val="100000"/>
                </a:lnSpc>
                <a:spcBef>
                  <a:spcPts val="509"/>
                </a:spcBef>
              </a:pPr>
              <a:r>
                <a:rPr sz="1800" spc="-5" dirty="0">
                  <a:solidFill>
                    <a:srgbClr val="FFFFFF"/>
                  </a:solidFill>
                  <a:latin typeface="Arial"/>
                  <a:cs typeface="Arial"/>
                </a:rPr>
                <a:t>Similar </a:t>
              </a:r>
              <a:r>
                <a:rPr sz="1800" spc="-15" dirty="0">
                  <a:solidFill>
                    <a:srgbClr val="FFFFFF"/>
                  </a:solidFill>
                  <a:latin typeface="Arial"/>
                  <a:cs typeface="Arial"/>
                </a:rPr>
                <a:t>Web </a:t>
              </a:r>
              <a:r>
                <a:rPr sz="1800" spc="-5" dirty="0">
                  <a:solidFill>
                    <a:srgbClr val="FFFFFF"/>
                  </a:solidFill>
                  <a:latin typeface="Arial"/>
                  <a:cs typeface="Arial"/>
                </a:rPr>
                <a:t>News </a:t>
              </a:r>
              <a:r>
                <a:rPr sz="1800" dirty="0">
                  <a:solidFill>
                    <a:srgbClr val="FFFFFF"/>
                  </a:solidFill>
                  <a:latin typeface="Arial"/>
                  <a:cs typeface="Arial"/>
                </a:rPr>
                <a:t>&amp; Media ở</a:t>
              </a:r>
              <a:r>
                <a:rPr sz="1800" spc="-100" dirty="0">
                  <a:solidFill>
                    <a:srgbClr val="FFFFFF"/>
                  </a:solidFill>
                  <a:latin typeface="Arial"/>
                  <a:cs typeface="Arial"/>
                </a:rPr>
                <a:t> </a:t>
              </a:r>
              <a:r>
                <a:rPr sz="1800" spc="-5" dirty="0">
                  <a:solidFill>
                    <a:srgbClr val="FFFFFF"/>
                  </a:solidFill>
                  <a:latin typeface="Arial"/>
                  <a:cs typeface="Arial"/>
                </a:rPr>
                <a:t>VN</a:t>
              </a:r>
              <a:endParaRPr sz="1800">
                <a:latin typeface="Arial"/>
                <a:cs typeface="Arial"/>
              </a:endParaRPr>
            </a:p>
            <a:p>
              <a:pPr marL="184150" indent="-137795">
                <a:lnSpc>
                  <a:spcPct val="100000"/>
                </a:lnSpc>
                <a:spcBef>
                  <a:spcPts val="415"/>
                </a:spcBef>
                <a:buChar char="•"/>
                <a:tabLst>
                  <a:tab pos="184150" algn="l"/>
                </a:tabLst>
              </a:pPr>
              <a:r>
                <a:rPr sz="1800" spc="-5" dirty="0">
                  <a:solidFill>
                    <a:srgbClr val="FFFFFF"/>
                  </a:solidFill>
                  <a:latin typeface="Arial"/>
                  <a:cs typeface="Arial"/>
                </a:rPr>
                <a:t>#27</a:t>
              </a:r>
              <a:endParaRPr sz="1800">
                <a:latin typeface="Arial"/>
                <a:cs typeface="Arial"/>
              </a:endParaRPr>
            </a:p>
          </p:txBody>
        </p:sp>
        <p:grpSp>
          <p:nvGrpSpPr>
            <p:cNvPr id="42" name="object 42"/>
            <p:cNvGrpSpPr/>
            <p:nvPr/>
          </p:nvGrpSpPr>
          <p:grpSpPr>
            <a:xfrm>
              <a:off x="6170162" y="4557115"/>
              <a:ext cx="1032510" cy="657225"/>
              <a:chOff x="6170162" y="4557115"/>
              <a:chExt cx="1032510" cy="657225"/>
            </a:xfrm>
          </p:grpSpPr>
          <p:sp>
            <p:nvSpPr>
              <p:cNvPr id="43" name="object 43"/>
              <p:cNvSpPr/>
              <p:nvPr/>
            </p:nvSpPr>
            <p:spPr>
              <a:xfrm>
                <a:off x="6176512" y="4563465"/>
                <a:ext cx="1019697" cy="644098"/>
              </a:xfrm>
              <a:prstGeom prst="rect">
                <a:avLst/>
              </a:prstGeom>
              <a:blipFill>
                <a:blip r:embed="rId8" cstate="print"/>
                <a:stretch>
                  <a:fillRect/>
                </a:stretch>
              </a:blipFill>
            </p:spPr>
            <p:txBody>
              <a:bodyPr wrap="square" lIns="0" tIns="0" rIns="0" bIns="0" rtlCol="0"/>
              <a:lstStyle/>
              <a:p>
                <a:endParaRPr/>
              </a:p>
            </p:txBody>
          </p:sp>
          <p:sp>
            <p:nvSpPr>
              <p:cNvPr id="44" name="object 44"/>
              <p:cNvSpPr/>
              <p:nvPr/>
            </p:nvSpPr>
            <p:spPr>
              <a:xfrm>
                <a:off x="6176512" y="4563465"/>
                <a:ext cx="1019810" cy="644525"/>
              </a:xfrm>
              <a:custGeom>
                <a:avLst/>
                <a:gdLst/>
                <a:ahLst/>
                <a:cxnLst/>
                <a:rect l="l" t="t" r="r" b="b"/>
                <a:pathLst>
                  <a:path w="1019809" h="644525">
                    <a:moveTo>
                      <a:pt x="0" y="64424"/>
                    </a:moveTo>
                    <a:lnTo>
                      <a:pt x="5059" y="39350"/>
                    </a:lnTo>
                    <a:lnTo>
                      <a:pt x="18859" y="18871"/>
                    </a:lnTo>
                    <a:lnTo>
                      <a:pt x="39329" y="5063"/>
                    </a:lnTo>
                    <a:lnTo>
                      <a:pt x="64399" y="0"/>
                    </a:lnTo>
                    <a:lnTo>
                      <a:pt x="955298" y="0"/>
                    </a:lnTo>
                    <a:lnTo>
                      <a:pt x="1000822" y="18874"/>
                    </a:lnTo>
                    <a:lnTo>
                      <a:pt x="1019697" y="64424"/>
                    </a:lnTo>
                    <a:lnTo>
                      <a:pt x="1019697" y="579698"/>
                    </a:lnTo>
                    <a:lnTo>
                      <a:pt x="1014634" y="604769"/>
                    </a:lnTo>
                    <a:lnTo>
                      <a:pt x="1000829" y="625239"/>
                    </a:lnTo>
                    <a:lnTo>
                      <a:pt x="980358" y="639038"/>
                    </a:lnTo>
                    <a:lnTo>
                      <a:pt x="955298" y="644098"/>
                    </a:lnTo>
                    <a:lnTo>
                      <a:pt x="64399" y="644098"/>
                    </a:lnTo>
                    <a:lnTo>
                      <a:pt x="39329" y="639038"/>
                    </a:lnTo>
                    <a:lnTo>
                      <a:pt x="18859" y="625239"/>
                    </a:lnTo>
                    <a:lnTo>
                      <a:pt x="5059" y="604769"/>
                    </a:lnTo>
                    <a:lnTo>
                      <a:pt x="0" y="579698"/>
                    </a:lnTo>
                    <a:lnTo>
                      <a:pt x="0" y="64424"/>
                    </a:lnTo>
                    <a:close/>
                  </a:path>
                </a:pathLst>
              </a:custGeom>
              <a:ln w="12699">
                <a:solidFill>
                  <a:srgbClr val="FFFFFF"/>
                </a:solidFill>
              </a:ln>
            </p:spPr>
            <p:txBody>
              <a:bodyPr wrap="square" lIns="0" tIns="0" rIns="0" bIns="0" rtlCol="0"/>
              <a:lstStyle/>
              <a:p>
                <a:endParaRPr/>
              </a:p>
            </p:txBody>
          </p:sp>
        </p:grpSp>
        <p:grpSp>
          <p:nvGrpSpPr>
            <p:cNvPr id="52" name="Group 51"/>
            <p:cNvGrpSpPr/>
            <p:nvPr/>
          </p:nvGrpSpPr>
          <p:grpSpPr>
            <a:xfrm>
              <a:off x="743974" y="4482941"/>
              <a:ext cx="4864330" cy="835266"/>
              <a:chOff x="6095987" y="5339263"/>
              <a:chExt cx="5099050" cy="835266"/>
            </a:xfrm>
          </p:grpSpPr>
          <p:sp>
            <p:nvSpPr>
              <p:cNvPr id="45" name="object 45"/>
              <p:cNvSpPr/>
              <p:nvPr/>
            </p:nvSpPr>
            <p:spPr>
              <a:xfrm>
                <a:off x="6095987" y="5368714"/>
                <a:ext cx="5099050" cy="805815"/>
              </a:xfrm>
              <a:custGeom>
                <a:avLst/>
                <a:gdLst/>
                <a:ahLst/>
                <a:cxnLst/>
                <a:rect l="l" t="t" r="r" b="b"/>
                <a:pathLst>
                  <a:path w="5099050" h="805814">
                    <a:moveTo>
                      <a:pt x="5017965" y="805198"/>
                    </a:moveTo>
                    <a:lnTo>
                      <a:pt x="80524" y="805198"/>
                    </a:lnTo>
                    <a:lnTo>
                      <a:pt x="49179" y="798871"/>
                    </a:lnTo>
                    <a:lnTo>
                      <a:pt x="23584" y="781617"/>
                    </a:lnTo>
                    <a:lnTo>
                      <a:pt x="6327" y="756028"/>
                    </a:lnTo>
                    <a:lnTo>
                      <a:pt x="0" y="724698"/>
                    </a:lnTo>
                    <a:lnTo>
                      <a:pt x="0" y="80524"/>
                    </a:lnTo>
                    <a:lnTo>
                      <a:pt x="6327" y="49179"/>
                    </a:lnTo>
                    <a:lnTo>
                      <a:pt x="23584" y="23584"/>
                    </a:lnTo>
                    <a:lnTo>
                      <a:pt x="49179" y="6327"/>
                    </a:lnTo>
                    <a:lnTo>
                      <a:pt x="80524" y="0"/>
                    </a:lnTo>
                    <a:lnTo>
                      <a:pt x="5017965" y="0"/>
                    </a:lnTo>
                    <a:lnTo>
                      <a:pt x="5062648" y="13542"/>
                    </a:lnTo>
                    <a:lnTo>
                      <a:pt x="5092364" y="49718"/>
                    </a:lnTo>
                    <a:lnTo>
                      <a:pt x="5098489" y="80524"/>
                    </a:lnTo>
                    <a:lnTo>
                      <a:pt x="5098489" y="724698"/>
                    </a:lnTo>
                    <a:lnTo>
                      <a:pt x="5092162" y="756028"/>
                    </a:lnTo>
                    <a:lnTo>
                      <a:pt x="5074905" y="781617"/>
                    </a:lnTo>
                    <a:lnTo>
                      <a:pt x="5049309" y="798871"/>
                    </a:lnTo>
                    <a:lnTo>
                      <a:pt x="5017965" y="805198"/>
                    </a:lnTo>
                    <a:close/>
                  </a:path>
                </a:pathLst>
              </a:custGeom>
              <a:solidFill>
                <a:srgbClr val="4272C3"/>
              </a:solidFill>
            </p:spPr>
            <p:txBody>
              <a:bodyPr wrap="square" lIns="0" tIns="0" rIns="0" bIns="0" rtlCol="0"/>
              <a:lstStyle/>
              <a:p>
                <a:endParaRPr/>
              </a:p>
            </p:txBody>
          </p:sp>
          <p:sp>
            <p:nvSpPr>
              <p:cNvPr id="46" name="object 46"/>
              <p:cNvSpPr txBox="1"/>
              <p:nvPr/>
            </p:nvSpPr>
            <p:spPr>
              <a:xfrm>
                <a:off x="7259699" y="5339263"/>
                <a:ext cx="3271520" cy="689932"/>
              </a:xfrm>
              <a:prstGeom prst="rect">
                <a:avLst/>
              </a:prstGeom>
            </p:spPr>
            <p:txBody>
              <a:bodyPr vert="horz" wrap="square" lIns="0" tIns="71120" rIns="0" bIns="0" rtlCol="0">
                <a:spAutoFit/>
              </a:bodyPr>
              <a:lstStyle/>
              <a:p>
                <a:pPr marL="12700">
                  <a:lnSpc>
                    <a:spcPct val="100000"/>
                  </a:lnSpc>
                  <a:spcBef>
                    <a:spcPts val="560"/>
                  </a:spcBef>
                </a:pPr>
                <a:r>
                  <a:rPr spc="-5" dirty="0">
                    <a:solidFill>
                      <a:srgbClr val="FFFFFF"/>
                    </a:solidFill>
                    <a:latin typeface="Arial"/>
                    <a:cs typeface="Arial"/>
                  </a:rPr>
                  <a:t>Similar </a:t>
                </a:r>
                <a:r>
                  <a:rPr spc="-15" dirty="0">
                    <a:solidFill>
                      <a:srgbClr val="FFFFFF"/>
                    </a:solidFill>
                    <a:latin typeface="Arial"/>
                    <a:cs typeface="Arial"/>
                  </a:rPr>
                  <a:t>Web </a:t>
                </a:r>
                <a:r>
                  <a:rPr spc="-5" dirty="0">
                    <a:solidFill>
                      <a:srgbClr val="FFFFFF"/>
                    </a:solidFill>
                    <a:latin typeface="Arial"/>
                    <a:cs typeface="Arial"/>
                  </a:rPr>
                  <a:t>tất </a:t>
                </a:r>
                <a:r>
                  <a:rPr dirty="0">
                    <a:solidFill>
                      <a:srgbClr val="FFFFFF"/>
                    </a:solidFill>
                    <a:latin typeface="Arial"/>
                    <a:cs typeface="Arial"/>
                  </a:rPr>
                  <a:t>cả </a:t>
                </a:r>
                <a:r>
                  <a:rPr spc="-5" dirty="0">
                    <a:solidFill>
                      <a:srgbClr val="FFFFFF"/>
                    </a:solidFill>
                    <a:latin typeface="Arial"/>
                    <a:cs typeface="Arial"/>
                  </a:rPr>
                  <a:t>web </a:t>
                </a:r>
                <a:r>
                  <a:rPr dirty="0">
                    <a:solidFill>
                      <a:srgbClr val="FFFFFF"/>
                    </a:solidFill>
                    <a:latin typeface="Arial"/>
                    <a:cs typeface="Arial"/>
                  </a:rPr>
                  <a:t>ở</a:t>
                </a:r>
                <a:r>
                  <a:rPr spc="-90" dirty="0">
                    <a:solidFill>
                      <a:srgbClr val="FFFFFF"/>
                    </a:solidFill>
                    <a:latin typeface="Arial"/>
                    <a:cs typeface="Arial"/>
                  </a:rPr>
                  <a:t> </a:t>
                </a:r>
                <a:r>
                  <a:rPr spc="-5" dirty="0">
                    <a:solidFill>
                      <a:srgbClr val="FFFFFF"/>
                    </a:solidFill>
                    <a:latin typeface="Arial"/>
                    <a:cs typeface="Arial"/>
                  </a:rPr>
                  <a:t>VN</a:t>
                </a:r>
                <a:endParaRPr dirty="0">
                  <a:latin typeface="Arial"/>
                  <a:cs typeface="Arial"/>
                </a:endParaRPr>
              </a:p>
              <a:p>
                <a:pPr marL="241300" indent="-190500">
                  <a:lnSpc>
                    <a:spcPct val="100000"/>
                  </a:lnSpc>
                  <a:spcBef>
                    <a:spcPts val="459"/>
                  </a:spcBef>
                  <a:buChar char="•"/>
                  <a:tabLst>
                    <a:tab pos="241300" algn="l"/>
                  </a:tabLst>
                </a:pPr>
                <a:r>
                  <a:rPr spc="-5" dirty="0">
                    <a:solidFill>
                      <a:srgbClr val="FFFFFF"/>
                    </a:solidFill>
                    <a:latin typeface="Arial"/>
                    <a:cs typeface="Arial"/>
                  </a:rPr>
                  <a:t>#279</a:t>
                </a:r>
                <a:endParaRPr dirty="0">
                  <a:latin typeface="Arial"/>
                  <a:cs typeface="Arial"/>
                </a:endParaRPr>
              </a:p>
            </p:txBody>
          </p:sp>
          <p:grpSp>
            <p:nvGrpSpPr>
              <p:cNvPr id="47" name="object 47"/>
              <p:cNvGrpSpPr/>
              <p:nvPr/>
            </p:nvGrpSpPr>
            <p:grpSpPr>
              <a:xfrm>
                <a:off x="6170162" y="5442889"/>
                <a:ext cx="1032510" cy="657225"/>
                <a:chOff x="6170162" y="5442889"/>
                <a:chExt cx="1032510" cy="657225"/>
              </a:xfrm>
            </p:grpSpPr>
            <p:sp>
              <p:nvSpPr>
                <p:cNvPr id="48" name="object 48"/>
                <p:cNvSpPr/>
                <p:nvPr/>
              </p:nvSpPr>
              <p:spPr>
                <a:xfrm>
                  <a:off x="6176512" y="5449239"/>
                  <a:ext cx="1019697" cy="644098"/>
                </a:xfrm>
                <a:prstGeom prst="rect">
                  <a:avLst/>
                </a:prstGeom>
                <a:blipFill>
                  <a:blip r:embed="rId9" cstate="print"/>
                  <a:stretch>
                    <a:fillRect/>
                  </a:stretch>
                </a:blipFill>
              </p:spPr>
              <p:txBody>
                <a:bodyPr wrap="square" lIns="0" tIns="0" rIns="0" bIns="0" rtlCol="0"/>
                <a:lstStyle/>
                <a:p>
                  <a:endParaRPr/>
                </a:p>
              </p:txBody>
            </p:sp>
            <p:sp>
              <p:nvSpPr>
                <p:cNvPr id="49" name="object 49"/>
                <p:cNvSpPr/>
                <p:nvPr/>
              </p:nvSpPr>
              <p:spPr>
                <a:xfrm>
                  <a:off x="6176512" y="5449239"/>
                  <a:ext cx="1019810" cy="644525"/>
                </a:xfrm>
                <a:custGeom>
                  <a:avLst/>
                  <a:gdLst/>
                  <a:ahLst/>
                  <a:cxnLst/>
                  <a:rect l="l" t="t" r="r" b="b"/>
                  <a:pathLst>
                    <a:path w="1019809" h="644525">
                      <a:moveTo>
                        <a:pt x="0" y="64424"/>
                      </a:moveTo>
                      <a:lnTo>
                        <a:pt x="5059" y="39350"/>
                      </a:lnTo>
                      <a:lnTo>
                        <a:pt x="18859" y="18871"/>
                      </a:lnTo>
                      <a:lnTo>
                        <a:pt x="39329" y="5063"/>
                      </a:lnTo>
                      <a:lnTo>
                        <a:pt x="64399" y="0"/>
                      </a:lnTo>
                      <a:lnTo>
                        <a:pt x="955298" y="0"/>
                      </a:lnTo>
                      <a:lnTo>
                        <a:pt x="1000822" y="18874"/>
                      </a:lnTo>
                      <a:lnTo>
                        <a:pt x="1019697" y="64424"/>
                      </a:lnTo>
                      <a:lnTo>
                        <a:pt x="1019697" y="579698"/>
                      </a:lnTo>
                      <a:lnTo>
                        <a:pt x="1014634" y="604769"/>
                      </a:lnTo>
                      <a:lnTo>
                        <a:pt x="1000829" y="625239"/>
                      </a:lnTo>
                      <a:lnTo>
                        <a:pt x="980358" y="639038"/>
                      </a:lnTo>
                      <a:lnTo>
                        <a:pt x="955298" y="644098"/>
                      </a:lnTo>
                      <a:lnTo>
                        <a:pt x="64399" y="644098"/>
                      </a:lnTo>
                      <a:lnTo>
                        <a:pt x="39329" y="639038"/>
                      </a:lnTo>
                      <a:lnTo>
                        <a:pt x="18859" y="625239"/>
                      </a:lnTo>
                      <a:lnTo>
                        <a:pt x="5059" y="604769"/>
                      </a:lnTo>
                      <a:lnTo>
                        <a:pt x="0" y="579698"/>
                      </a:lnTo>
                      <a:lnTo>
                        <a:pt x="0" y="64424"/>
                      </a:lnTo>
                      <a:close/>
                    </a:path>
                  </a:pathLst>
                </a:custGeom>
                <a:ln w="12699">
                  <a:solidFill>
                    <a:srgbClr val="FFFFFF"/>
                  </a:solidFill>
                </a:ln>
              </p:spPr>
              <p:txBody>
                <a:bodyPr wrap="square" lIns="0" tIns="0" rIns="0" bIns="0" rtlCol="0"/>
                <a:lstStyle/>
                <a:p>
                  <a:endParaRPr/>
                </a:p>
              </p:txBody>
            </p:sp>
          </p:grpSp>
        </p:grpSp>
      </p:grpSp>
      <p:pic>
        <p:nvPicPr>
          <p:cNvPr id="50" name="Picture 49" descr="Radi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899150" y="105508"/>
            <a:ext cx="1052502" cy="70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99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5"/>
          <p:cNvGraphicFramePr>
            <a:graphicFrameLocks/>
          </p:cNvGraphicFramePr>
          <p:nvPr>
            <p:extLst/>
          </p:nvPr>
        </p:nvGraphicFramePr>
        <p:xfrm>
          <a:off x="516986" y="291225"/>
          <a:ext cx="10821573" cy="1101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1219821" y="1208040"/>
            <a:ext cx="646331"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18%</a:t>
            </a:r>
          </a:p>
        </p:txBody>
      </p:sp>
      <p:sp>
        <p:nvSpPr>
          <p:cNvPr id="9" name="TextBox 8"/>
          <p:cNvSpPr txBox="1"/>
          <p:nvPr/>
        </p:nvSpPr>
        <p:spPr>
          <a:xfrm>
            <a:off x="4417251" y="1208040"/>
            <a:ext cx="646331"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52%</a:t>
            </a:r>
          </a:p>
        </p:txBody>
      </p:sp>
      <p:sp>
        <p:nvSpPr>
          <p:cNvPr id="10" name="TextBox 9"/>
          <p:cNvSpPr txBox="1"/>
          <p:nvPr/>
        </p:nvSpPr>
        <p:spPr>
          <a:xfrm>
            <a:off x="7423274" y="1208040"/>
            <a:ext cx="646331"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14%</a:t>
            </a:r>
          </a:p>
        </p:txBody>
      </p:sp>
      <p:sp>
        <p:nvSpPr>
          <p:cNvPr id="11" name="TextBox 10"/>
          <p:cNvSpPr txBox="1"/>
          <p:nvPr/>
        </p:nvSpPr>
        <p:spPr>
          <a:xfrm>
            <a:off x="8855095" y="1220322"/>
            <a:ext cx="518091"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8%</a:t>
            </a:r>
          </a:p>
        </p:txBody>
      </p:sp>
      <p:sp>
        <p:nvSpPr>
          <p:cNvPr id="12" name="TextBox 11"/>
          <p:cNvSpPr txBox="1"/>
          <p:nvPr/>
        </p:nvSpPr>
        <p:spPr>
          <a:xfrm>
            <a:off x="9879835" y="1220322"/>
            <a:ext cx="518091"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6%</a:t>
            </a:r>
          </a:p>
        </p:txBody>
      </p:sp>
      <p:sp>
        <p:nvSpPr>
          <p:cNvPr id="13" name="TextBox 12"/>
          <p:cNvSpPr txBox="1"/>
          <p:nvPr/>
        </p:nvSpPr>
        <p:spPr>
          <a:xfrm>
            <a:off x="10682735" y="1220322"/>
            <a:ext cx="518091"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2%</a:t>
            </a:r>
          </a:p>
        </p:txBody>
      </p:sp>
      <p:sp>
        <p:nvSpPr>
          <p:cNvPr id="14" name="TextBox 13"/>
          <p:cNvSpPr txBox="1"/>
          <p:nvPr/>
        </p:nvSpPr>
        <p:spPr>
          <a:xfrm>
            <a:off x="30745" y="94277"/>
            <a:ext cx="3456074" cy="369332"/>
          </a:xfrm>
          <a:prstGeom prst="rect">
            <a:avLst/>
          </a:prstGeom>
          <a:noFill/>
        </p:spPr>
        <p:txBody>
          <a:bodyPr wrap="none" rtlCol="0">
            <a:spAutoFit/>
          </a:bodyPr>
          <a:lstStyle/>
          <a:p>
            <a:r>
              <a:rPr lang="en-US" b="1" dirty="0">
                <a:solidFill>
                  <a:srgbClr val="C00000"/>
                </a:solidFill>
                <a:latin typeface="Arial" panose="020B0604020202020204" pitchFamily="34" charset="0"/>
                <a:cs typeface="Arial" panose="020B0604020202020204" pitchFamily="34" charset="0"/>
              </a:rPr>
              <a:t>NGƯỜI DÙNG THEO ĐỘ TUỔI</a:t>
            </a:r>
          </a:p>
        </p:txBody>
      </p:sp>
      <p:graphicFrame>
        <p:nvGraphicFramePr>
          <p:cNvPr id="15" name="Chart 14"/>
          <p:cNvGraphicFramePr/>
          <p:nvPr>
            <p:extLst>
              <p:ext uri="{D42A27DB-BD31-4B8C-83A1-F6EECF244321}">
                <p14:modId xmlns:p14="http://schemas.microsoft.com/office/powerpoint/2010/main" val="68168402"/>
              </p:ext>
            </p:extLst>
          </p:nvPr>
        </p:nvGraphicFramePr>
        <p:xfrm>
          <a:off x="1200319" y="4244277"/>
          <a:ext cx="3692106" cy="252514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Chart 15"/>
          <p:cNvGraphicFramePr/>
          <p:nvPr>
            <p:extLst>
              <p:ext uri="{D42A27DB-BD31-4B8C-83A1-F6EECF244321}">
                <p14:modId xmlns:p14="http://schemas.microsoft.com/office/powerpoint/2010/main" val="1169343490"/>
              </p:ext>
            </p:extLst>
          </p:nvPr>
        </p:nvGraphicFramePr>
        <p:xfrm>
          <a:off x="9280763" y="1750776"/>
          <a:ext cx="2803943" cy="3756074"/>
        </p:xfrm>
        <a:graphic>
          <a:graphicData uri="http://schemas.openxmlformats.org/drawingml/2006/chart">
            <c:chart xmlns:c="http://schemas.openxmlformats.org/drawingml/2006/chart" xmlns:r="http://schemas.openxmlformats.org/officeDocument/2006/relationships" r:id="rId8"/>
          </a:graphicData>
        </a:graphic>
      </p:graphicFrame>
      <p:sp>
        <p:nvSpPr>
          <p:cNvPr id="17" name="Rectangle 16"/>
          <p:cNvSpPr/>
          <p:nvPr/>
        </p:nvSpPr>
        <p:spPr>
          <a:xfrm>
            <a:off x="8275484" y="2554151"/>
            <a:ext cx="836584" cy="2729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98%</a:t>
            </a:r>
          </a:p>
        </p:txBody>
      </p:sp>
      <p:sp>
        <p:nvSpPr>
          <p:cNvPr id="18" name="Rectangle 17"/>
          <p:cNvSpPr/>
          <p:nvPr/>
        </p:nvSpPr>
        <p:spPr>
          <a:xfrm>
            <a:off x="8275484" y="2202460"/>
            <a:ext cx="836584" cy="351691"/>
          </a:xfrm>
          <a:prstGeom prst="rect">
            <a:avLst/>
          </a:prstGeom>
          <a:solidFill>
            <a:schemeClr val="accent4"/>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Arial" panose="020B0604020202020204" pitchFamily="34" charset="0"/>
                <a:cs typeface="Arial" panose="020B0604020202020204" pitchFamily="34" charset="0"/>
              </a:rPr>
              <a:t>2%</a:t>
            </a:r>
          </a:p>
        </p:txBody>
      </p:sp>
      <p:sp>
        <p:nvSpPr>
          <p:cNvPr id="19" name="TextBox 18"/>
          <p:cNvSpPr txBox="1"/>
          <p:nvPr/>
        </p:nvSpPr>
        <p:spPr>
          <a:xfrm>
            <a:off x="6587201" y="2609885"/>
            <a:ext cx="1418017" cy="369332"/>
          </a:xfrm>
          <a:prstGeom prst="rect">
            <a:avLst/>
          </a:prstGeom>
          <a:noFill/>
        </p:spPr>
        <p:txBody>
          <a:bodyPr wrap="none" rtlCol="0">
            <a:spAutoFit/>
          </a:bodyPr>
          <a:lstStyle/>
          <a:p>
            <a:pPr marL="285750" indent="-285750">
              <a:buFont typeface="Arial" panose="020B0604020202020204" pitchFamily="34" charset="0"/>
              <a:buChar char="•"/>
            </a:pPr>
            <a:r>
              <a:rPr lang="en-US" dirty="0" err="1">
                <a:solidFill>
                  <a:schemeClr val="accent1"/>
                </a:solidFill>
                <a:latin typeface="Arial" panose="020B0604020202020204" pitchFamily="34" charset="0"/>
                <a:cs typeface="Arial" panose="020B0604020202020204" pitchFamily="34" charset="0"/>
              </a:rPr>
              <a:t>Việt</a:t>
            </a:r>
            <a:r>
              <a:rPr lang="en-US" dirty="0">
                <a:solidFill>
                  <a:schemeClr val="accent1"/>
                </a:solidFill>
                <a:latin typeface="Arial" panose="020B0604020202020204" pitchFamily="34" charset="0"/>
                <a:cs typeface="Arial" panose="020B0604020202020204" pitchFamily="34" charset="0"/>
              </a:rPr>
              <a:t> Nam</a:t>
            </a:r>
          </a:p>
        </p:txBody>
      </p:sp>
      <p:sp>
        <p:nvSpPr>
          <p:cNvPr id="20" name="TextBox 19"/>
          <p:cNvSpPr txBox="1"/>
          <p:nvPr/>
        </p:nvSpPr>
        <p:spPr>
          <a:xfrm>
            <a:off x="6587201" y="2214201"/>
            <a:ext cx="1688283" cy="369332"/>
          </a:xfrm>
          <a:prstGeom prst="rect">
            <a:avLst/>
          </a:prstGeom>
          <a:noFill/>
        </p:spPr>
        <p:txBody>
          <a:bodyPr wrap="none" rtlCol="0">
            <a:spAutoFit/>
          </a:bodyPr>
          <a:lstStyle/>
          <a:p>
            <a:pPr marL="285750" indent="-285750">
              <a:buFont typeface="Arial" panose="020B0604020202020204" pitchFamily="34" charset="0"/>
              <a:buChar char="•"/>
            </a:pPr>
            <a:r>
              <a:rPr lang="en-US" dirty="0" err="1">
                <a:solidFill>
                  <a:schemeClr val="accent2"/>
                </a:solidFill>
                <a:latin typeface="Arial" panose="020B0604020202020204" pitchFamily="34" charset="0"/>
                <a:cs typeface="Arial" panose="020B0604020202020204" pitchFamily="34" charset="0"/>
              </a:rPr>
              <a:t>Nước</a:t>
            </a:r>
            <a:r>
              <a:rPr lang="en-US" dirty="0">
                <a:solidFill>
                  <a:schemeClr val="accent2"/>
                </a:solidFill>
                <a:latin typeface="Arial" panose="020B0604020202020204" pitchFamily="34" charset="0"/>
                <a:cs typeface="Arial" panose="020B0604020202020204" pitchFamily="34" charset="0"/>
              </a:rPr>
              <a:t> </a:t>
            </a:r>
            <a:r>
              <a:rPr lang="en-US" dirty="0" err="1">
                <a:solidFill>
                  <a:schemeClr val="accent2"/>
                </a:solidFill>
                <a:latin typeface="Arial" panose="020B0604020202020204" pitchFamily="34" charset="0"/>
                <a:cs typeface="Arial" panose="020B0604020202020204" pitchFamily="34" charset="0"/>
              </a:rPr>
              <a:t>ngoài</a:t>
            </a:r>
            <a:endParaRPr lang="en-US" dirty="0">
              <a:solidFill>
                <a:schemeClr val="accent2"/>
              </a:solidFill>
              <a:latin typeface="Arial" panose="020B0604020202020204" pitchFamily="34" charset="0"/>
              <a:cs typeface="Arial" panose="020B0604020202020204" pitchFamily="34" charset="0"/>
            </a:endParaRPr>
          </a:p>
        </p:txBody>
      </p:sp>
      <p:sp>
        <p:nvSpPr>
          <p:cNvPr id="21" name="TextBox 20"/>
          <p:cNvSpPr txBox="1"/>
          <p:nvPr/>
        </p:nvSpPr>
        <p:spPr>
          <a:xfrm>
            <a:off x="6335645" y="1717013"/>
            <a:ext cx="1338828" cy="369332"/>
          </a:xfrm>
          <a:prstGeom prst="rect">
            <a:avLst/>
          </a:prstGeom>
          <a:noFill/>
        </p:spPr>
        <p:txBody>
          <a:bodyPr wrap="none" rtlCol="0">
            <a:spAutoFit/>
          </a:bodyPr>
          <a:lstStyle/>
          <a:p>
            <a:r>
              <a:rPr lang="en-US" b="1" dirty="0">
                <a:solidFill>
                  <a:schemeClr val="accent1"/>
                </a:solidFill>
                <a:latin typeface="Arial" panose="020B0604020202020204" pitchFamily="34" charset="0"/>
                <a:cs typeface="Arial" panose="020B0604020202020204" pitchFamily="34" charset="0"/>
              </a:rPr>
              <a:t>QUỐC GIA</a:t>
            </a:r>
          </a:p>
        </p:txBody>
      </p:sp>
      <p:sp>
        <p:nvSpPr>
          <p:cNvPr id="22" name="TextBox 21"/>
          <p:cNvSpPr txBox="1"/>
          <p:nvPr/>
        </p:nvSpPr>
        <p:spPr>
          <a:xfrm>
            <a:off x="4196192" y="5477214"/>
            <a:ext cx="6657091" cy="1077218"/>
          </a:xfrm>
          <a:prstGeom prst="rect">
            <a:avLst/>
          </a:prstGeom>
          <a:noFill/>
        </p:spPr>
        <p:txBody>
          <a:bodyPr wrap="square" rtlCol="0">
            <a:spAutoFit/>
          </a:bodyPr>
          <a:lstStyle/>
          <a:p>
            <a:pPr algn="ctr"/>
            <a:r>
              <a:rPr lang="en-US" sz="3200" b="1" dirty="0" smtClean="0">
                <a:solidFill>
                  <a:schemeClr val="bg1"/>
                </a:solidFill>
                <a:latin typeface="UTM Facebook" panose="02040403050506020204" pitchFamily="18" charset="0"/>
              </a:rPr>
              <a:t>THỐNG KÊ SỐ LIỆU CHUYÊN </a:t>
            </a:r>
            <a:r>
              <a:rPr lang="en-US" sz="3200" b="1" dirty="0">
                <a:solidFill>
                  <a:schemeClr val="bg1"/>
                </a:solidFill>
                <a:latin typeface="UTM Facebook" panose="02040403050506020204" pitchFamily="18" charset="0"/>
              </a:rPr>
              <a:t>MỤC SỨC KHỎE </a:t>
            </a:r>
            <a:r>
              <a:rPr lang="en-US" sz="3200" b="1" dirty="0" smtClean="0">
                <a:solidFill>
                  <a:schemeClr val="bg1"/>
                </a:solidFill>
                <a:latin typeface="UTM Facebook" panose="02040403050506020204" pitchFamily="18" charset="0"/>
              </a:rPr>
              <a:t>2021</a:t>
            </a:r>
            <a:endParaRPr lang="en-US" sz="3200" b="1" dirty="0">
              <a:solidFill>
                <a:schemeClr val="bg1"/>
              </a:solidFill>
              <a:latin typeface="UTM Facebook" panose="02040403050506020204" pitchFamily="18" charset="0"/>
            </a:endParaRPr>
          </a:p>
        </p:txBody>
      </p:sp>
      <p:pic>
        <p:nvPicPr>
          <p:cNvPr id="23" name="Picture 22" descr="Radio.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937631" y="6017782"/>
            <a:ext cx="1075615" cy="71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 name="Content Placeholder 5"/>
          <p:cNvGraphicFramePr>
            <a:graphicFrameLocks/>
          </p:cNvGraphicFramePr>
          <p:nvPr>
            <p:extLst>
              <p:ext uri="{D42A27DB-BD31-4B8C-83A1-F6EECF244321}">
                <p14:modId xmlns:p14="http://schemas.microsoft.com/office/powerpoint/2010/main" val="3278613731"/>
              </p:ext>
            </p:extLst>
          </p:nvPr>
        </p:nvGraphicFramePr>
        <p:xfrm>
          <a:off x="-459902" y="1863215"/>
          <a:ext cx="4005775" cy="2363997"/>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5" name="Content Placeholder 5"/>
          <p:cNvGraphicFramePr>
            <a:graphicFrameLocks/>
          </p:cNvGraphicFramePr>
          <p:nvPr>
            <p:extLst>
              <p:ext uri="{D42A27DB-BD31-4B8C-83A1-F6EECF244321}">
                <p14:modId xmlns:p14="http://schemas.microsoft.com/office/powerpoint/2010/main" val="1824999560"/>
              </p:ext>
            </p:extLst>
          </p:nvPr>
        </p:nvGraphicFramePr>
        <p:xfrm>
          <a:off x="2880439" y="1901679"/>
          <a:ext cx="3546735" cy="2241473"/>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1103423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22292" y="339009"/>
            <a:ext cx="6954715" cy="2169128"/>
          </a:xfrm>
          <a:prstGeom prst="rect">
            <a:avLst/>
          </a:prstGeom>
        </p:spPr>
        <p:txBody>
          <a:bodyPr/>
          <a:lstStyle/>
          <a:p>
            <a:pPr algn="ctr" eaLnBrk="1" fontAlgn="auto" hangingPunct="1">
              <a:defRPr/>
            </a:pPr>
            <a:r>
              <a:rPr lang="vi-VN" sz="5000" b="1" dirty="0" smtClean="0">
                <a:solidFill>
                  <a:srgbClr val="FF0000"/>
                </a:solidFill>
                <a:latin typeface="Times New Roman" panose="02020603050405020304" pitchFamily="18" charset="0"/>
                <a:cs typeface="Times New Roman" panose="02020603050405020304" pitchFamily="18" charset="0"/>
              </a:rPr>
              <a:t>PHÁT SÓNG</a:t>
            </a:r>
            <a:r>
              <a:rPr lang="en-US" sz="5000" b="1" smtClean="0">
                <a:solidFill>
                  <a:srgbClr val="FF0000"/>
                </a:solidFill>
                <a:latin typeface="Times New Roman" panose="02020603050405020304" pitchFamily="18" charset="0"/>
                <a:cs typeface="Times New Roman" panose="02020603050405020304" pitchFamily="18" charset="0"/>
              </a:rPr>
              <a:t>                                       </a:t>
            </a:r>
            <a:r>
              <a:rPr lang="vi-VN" sz="5000" b="1" smtClean="0">
                <a:solidFill>
                  <a:srgbClr val="FF0000"/>
                </a:solidFill>
                <a:latin typeface="Times New Roman" panose="02020603050405020304" pitchFamily="18" charset="0"/>
                <a:cs typeface="Times New Roman" panose="02020603050405020304" pitchFamily="18" charset="0"/>
              </a:rPr>
              <a:t> </a:t>
            </a:r>
            <a:r>
              <a:rPr lang="vi-VN" sz="5000" b="1" dirty="0" smtClean="0">
                <a:solidFill>
                  <a:srgbClr val="FF0000"/>
                </a:solidFill>
                <a:latin typeface="Times New Roman" panose="02020603050405020304" pitchFamily="18" charset="0"/>
                <a:cs typeface="Times New Roman" panose="02020603050405020304" pitchFamily="18" charset="0"/>
              </a:rPr>
              <a:t>TRÊN RADIO </a:t>
            </a:r>
            <a:r>
              <a:rPr lang="en-US" sz="5000" b="1" dirty="0" smtClean="0">
                <a:solidFill>
                  <a:srgbClr val="FF0000"/>
                </a:solidFill>
                <a:latin typeface="Times New Roman" panose="02020603050405020304" pitchFamily="18" charset="0"/>
                <a:cs typeface="Times New Roman" panose="02020603050405020304" pitchFamily="18" charset="0"/>
              </a:rPr>
              <a:t>VOH</a:t>
            </a:r>
            <a:endParaRPr lang="en-US" sz="5000" b="1" dirty="0">
              <a:solidFill>
                <a:srgbClr val="FF0000"/>
              </a:solidFill>
              <a:latin typeface="Times New Roman" panose="02020603050405020304" pitchFamily="18" charset="0"/>
              <a:cs typeface="Times New Roman" panose="02020603050405020304" pitchFamily="18" charset="0"/>
            </a:endParaRPr>
          </a:p>
        </p:txBody>
      </p:sp>
      <p:sp>
        <p:nvSpPr>
          <p:cNvPr id="14339" name="Slide Number Placeholder 4"/>
          <p:cNvSpPr>
            <a:spLocks noGrp="1"/>
          </p:cNvSpPr>
          <p:nvPr>
            <p:ph type="sldNum" sz="quarter" idx="4294967295"/>
          </p:nvPr>
        </p:nvSpPr>
        <p:spPr>
          <a:noFill/>
        </p:spPr>
        <p:txBody>
          <a:bodyPr/>
          <a:lstStyle>
            <a:lvl1pPr>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90575" indent="-380990">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523962"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2133547"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743131"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3352716"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962301"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4571886"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5181470"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41B270E4-56EA-466F-8B06-44566E1BDDB5}" type="slidenum">
              <a:rPr lang="en-US" altLang="en-US" sz="1600">
                <a:solidFill>
                  <a:srgbClr val="B7B7B7"/>
                </a:solidFill>
                <a:latin typeface="Montserrat Light" charset="0"/>
                <a:cs typeface="Montserrat Light" charset="0"/>
                <a:sym typeface="Montserrat Light" charset="0"/>
              </a:rPr>
              <a:pPr/>
              <a:t>7</a:t>
            </a:fld>
            <a:endParaRPr lang="en-US" altLang="en-US" sz="1600">
              <a:solidFill>
                <a:srgbClr val="B7B7B7"/>
              </a:solidFill>
              <a:latin typeface="Montserrat Light" charset="0"/>
              <a:cs typeface="Montserrat Light" charset="0"/>
              <a:sym typeface="Montserrat Light" charset="0"/>
            </a:endParaRPr>
          </a:p>
        </p:txBody>
      </p:sp>
      <p:pic>
        <p:nvPicPr>
          <p:cNvPr id="9" name="Picture 8" descr="Radi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032" y="205318"/>
            <a:ext cx="13493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83578" y="3432616"/>
            <a:ext cx="7552591" cy="2776401"/>
          </a:xfrm>
          <a:prstGeom prst="rect">
            <a:avLst/>
          </a:prstGeom>
          <a:noFill/>
        </p:spPr>
        <p:txBody>
          <a:bodyPr wrap="square" rtlCol="0" anchor="ctr">
            <a:spAutoFit/>
          </a:bodyPr>
          <a:lstStyle/>
          <a:p>
            <a:pPr algn="just">
              <a:lnSpc>
                <a:spcPct val="200000"/>
              </a:lnSpc>
            </a:pPr>
            <a:r>
              <a:rPr lang="vi-VN" dirty="0" smtClean="0"/>
              <a:t>Các chương trình sức khỏe trên sóng VOH được hợp tác với các chuyên gia, </a:t>
            </a:r>
            <a:r>
              <a:rPr lang="vi-VN" dirty="0"/>
              <a:t>b</a:t>
            </a:r>
            <a:r>
              <a:rPr lang="vi-VN" dirty="0" smtClean="0"/>
              <a:t>ác sĩ hàng đầu các lĩnh vực, đa dạng chủ đề và hình thức thể hiện, tương tác với thính giả qua tổng đài, tin nhắn và các phương tiện khác trong hệ sinh thái VOH. Các chương trình đều có thương hiệu lâu năm, được sự tin yêu của thính giả.</a:t>
            </a:r>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5513" b="35897"/>
          <a:stretch/>
        </p:blipFill>
        <p:spPr>
          <a:xfrm>
            <a:off x="8624865" y="655374"/>
            <a:ext cx="3166911" cy="4018086"/>
          </a:xfrm>
          <a:prstGeom prst="rect">
            <a:avLst/>
          </a:prstGeom>
        </p:spPr>
      </p:pic>
      <p:sp>
        <p:nvSpPr>
          <p:cNvPr id="8" name="TextBox 7"/>
          <p:cNvSpPr txBox="1"/>
          <p:nvPr/>
        </p:nvSpPr>
        <p:spPr>
          <a:xfrm>
            <a:off x="8624865" y="4820816"/>
            <a:ext cx="3166911" cy="923330"/>
          </a:xfrm>
          <a:prstGeom prst="rect">
            <a:avLst/>
          </a:prstGeom>
          <a:noFill/>
        </p:spPr>
        <p:txBody>
          <a:bodyPr wrap="square" rtlCol="0">
            <a:spAutoFit/>
          </a:bodyPr>
          <a:lstStyle/>
          <a:p>
            <a:pPr algn="just"/>
            <a:r>
              <a:rPr lang="vi-VN" b="1" i="1" dirty="0" smtClean="0">
                <a:solidFill>
                  <a:srgbClr val="FF0000"/>
                </a:solidFill>
                <a:latin typeface="+mj-lt"/>
                <a:cs typeface="Times" panose="02020603050405020304" pitchFamily="18" charset="0"/>
              </a:rPr>
              <a:t>Trung bình </a:t>
            </a:r>
            <a:r>
              <a:rPr lang="vi-VN" b="1" i="1" dirty="0">
                <a:solidFill>
                  <a:srgbClr val="FF0000"/>
                </a:solidFill>
                <a:latin typeface="+mj-lt"/>
                <a:cs typeface="Times" panose="02020603050405020304" pitchFamily="18" charset="0"/>
              </a:rPr>
              <a:t>hàng trăm thính </a:t>
            </a:r>
            <a:r>
              <a:rPr lang="vi-VN" b="1" i="1" dirty="0" smtClean="0">
                <a:solidFill>
                  <a:srgbClr val="FF0000"/>
                </a:solidFill>
                <a:latin typeface="+mj-lt"/>
                <a:cs typeface="Times" panose="02020603050405020304" pitchFamily="18" charset="0"/>
              </a:rPr>
              <a:t>giả/tháng</a:t>
            </a:r>
            <a:r>
              <a:rPr lang="en-US" b="1" i="1" dirty="0">
                <a:solidFill>
                  <a:srgbClr val="FF0000"/>
                </a:solidFill>
                <a:latin typeface="+mj-lt"/>
                <a:cs typeface="Times" panose="02020603050405020304" pitchFamily="18" charset="0"/>
              </a:rPr>
              <a:t> </a:t>
            </a:r>
            <a:r>
              <a:rPr lang="vi-VN" b="1" i="1" dirty="0" smtClean="0">
                <a:solidFill>
                  <a:srgbClr val="FF0000"/>
                </a:solidFill>
                <a:latin typeface="+mj-lt"/>
                <a:cs typeface="Times" panose="02020603050405020304" pitchFamily="18" charset="0"/>
              </a:rPr>
              <a:t>tương </a:t>
            </a:r>
            <a:r>
              <a:rPr lang="vi-VN" b="1" i="1" dirty="0" smtClean="0">
                <a:solidFill>
                  <a:srgbClr val="FF0000"/>
                </a:solidFill>
                <a:latin typeface="+mj-lt"/>
                <a:cs typeface="Times" panose="02020603050405020304" pitchFamily="18" charset="0"/>
              </a:rPr>
              <a:t>tác trực tiếp qua </a:t>
            </a:r>
            <a:r>
              <a:rPr lang="vi-VN" b="1" i="1" dirty="0" smtClean="0">
                <a:solidFill>
                  <a:srgbClr val="FF0000"/>
                </a:solidFill>
                <a:latin typeface="+mj-lt"/>
                <a:cs typeface="Times" panose="02020603050405020304" pitchFamily="18" charset="0"/>
              </a:rPr>
              <a:t>hotline</a:t>
            </a:r>
            <a:endParaRPr lang="en-US" b="1" i="1" dirty="0">
              <a:solidFill>
                <a:srgbClr val="FF0000"/>
              </a:solidFill>
              <a:latin typeface="+mj-lt"/>
              <a:cs typeface="Times" panose="02020603050405020304" pitchFamily="18" charset="0"/>
            </a:endParaRPr>
          </a:p>
        </p:txBody>
      </p:sp>
    </p:spTree>
    <p:extLst>
      <p:ext uri="{BB962C8B-B14F-4D97-AF65-F5344CB8AC3E}">
        <p14:creationId xmlns:p14="http://schemas.microsoft.com/office/powerpoint/2010/main" val="3387127049"/>
      </p:ext>
    </p:extLst>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22292" y="339009"/>
            <a:ext cx="6954715" cy="2169128"/>
          </a:xfrm>
          <a:prstGeom prst="rect">
            <a:avLst/>
          </a:prstGeom>
        </p:spPr>
        <p:txBody>
          <a:bodyPr/>
          <a:lstStyle/>
          <a:p>
            <a:pPr algn="ctr" eaLnBrk="1" fontAlgn="auto" hangingPunct="1">
              <a:defRPr/>
            </a:pPr>
            <a:r>
              <a:rPr lang="en-US" sz="5000" b="1" dirty="0" smtClean="0">
                <a:solidFill>
                  <a:srgbClr val="FF0000"/>
                </a:solidFill>
                <a:latin typeface="Times New Roman" panose="02020603050405020304" pitchFamily="18" charset="0"/>
                <a:cs typeface="Times New Roman" panose="02020603050405020304" pitchFamily="18" charset="0"/>
              </a:rPr>
              <a:t>LIVE</a:t>
            </a:r>
            <a:br>
              <a:rPr lang="en-US" sz="5000" b="1" dirty="0" smtClean="0">
                <a:solidFill>
                  <a:srgbClr val="FF0000"/>
                </a:solidFill>
                <a:latin typeface="Times New Roman" panose="02020603050405020304" pitchFamily="18" charset="0"/>
                <a:cs typeface="Times New Roman" panose="02020603050405020304" pitchFamily="18" charset="0"/>
              </a:rPr>
            </a:br>
            <a:r>
              <a:rPr lang="en-US" sz="5000" b="1" dirty="0" smtClean="0">
                <a:solidFill>
                  <a:srgbClr val="FF0000"/>
                </a:solidFill>
                <a:latin typeface="Times New Roman" panose="02020603050405020304" pitchFamily="18" charset="0"/>
                <a:cs typeface="Times New Roman" panose="02020603050405020304" pitchFamily="18" charset="0"/>
              </a:rPr>
              <a:t>STREAM </a:t>
            </a:r>
            <a:r>
              <a:rPr lang="en-US" sz="4500" b="1" dirty="0" err="1" smtClean="0">
                <a:solidFill>
                  <a:srgbClr val="FF0000"/>
                </a:solidFill>
                <a:latin typeface="Times New Roman" panose="02020603050405020304" pitchFamily="18" charset="0"/>
                <a:cs typeface="Times New Roman" panose="02020603050405020304" pitchFamily="18" charset="0"/>
              </a:rPr>
              <a:t>trên</a:t>
            </a:r>
            <a:r>
              <a:rPr lang="en-US" sz="4500" b="1" dirty="0" smtClean="0">
                <a:solidFill>
                  <a:srgbClr val="FF0000"/>
                </a:solidFill>
                <a:latin typeface="Times New Roman" panose="02020603050405020304" pitchFamily="18" charset="0"/>
                <a:cs typeface="Times New Roman" panose="02020603050405020304" pitchFamily="18" charset="0"/>
              </a:rPr>
              <a:t> </a:t>
            </a:r>
            <a:r>
              <a:rPr lang="en-US" sz="5000" b="1" dirty="0" smtClean="0">
                <a:solidFill>
                  <a:srgbClr val="FF0000"/>
                </a:solidFill>
                <a:latin typeface="Times New Roman" panose="02020603050405020304" pitchFamily="18" charset="0"/>
                <a:cs typeface="Times New Roman" panose="02020603050405020304" pitchFamily="18" charset="0"/>
              </a:rPr>
              <a:t/>
            </a:r>
            <a:br>
              <a:rPr lang="en-US" sz="5000" b="1" dirty="0" smtClean="0">
                <a:solidFill>
                  <a:srgbClr val="FF0000"/>
                </a:solidFill>
                <a:latin typeface="Times New Roman" panose="02020603050405020304" pitchFamily="18" charset="0"/>
                <a:cs typeface="Times New Roman" panose="02020603050405020304" pitchFamily="18" charset="0"/>
              </a:rPr>
            </a:br>
            <a:r>
              <a:rPr lang="en-US" sz="5000" b="1" dirty="0" smtClean="0">
                <a:solidFill>
                  <a:srgbClr val="FF0000"/>
                </a:solidFill>
                <a:latin typeface="Times New Roman" panose="02020603050405020304" pitchFamily="18" charset="0"/>
                <a:cs typeface="Times New Roman" panose="02020603050405020304" pitchFamily="18" charset="0"/>
              </a:rPr>
              <a:t>FANPAGE VOH</a:t>
            </a:r>
            <a:endParaRPr lang="en-US" sz="5000" b="1" dirty="0">
              <a:solidFill>
                <a:srgbClr val="FF0000"/>
              </a:solidFill>
              <a:latin typeface="Times New Roman" panose="02020603050405020304" pitchFamily="18" charset="0"/>
              <a:cs typeface="Times New Roman" panose="02020603050405020304" pitchFamily="18" charset="0"/>
            </a:endParaRPr>
          </a:p>
        </p:txBody>
      </p:sp>
      <p:sp>
        <p:nvSpPr>
          <p:cNvPr id="14339" name="Slide Number Placeholder 4"/>
          <p:cNvSpPr>
            <a:spLocks noGrp="1"/>
          </p:cNvSpPr>
          <p:nvPr>
            <p:ph type="sldNum" sz="quarter" idx="4294967295"/>
          </p:nvPr>
        </p:nvSpPr>
        <p:spPr>
          <a:noFill/>
        </p:spPr>
        <p:txBody>
          <a:bodyPr/>
          <a:lstStyle>
            <a:lvl1pPr>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90575" indent="-380990">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523962"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2133547"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743131"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3352716"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962301"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4571886"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5181470"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41B270E4-56EA-466F-8B06-44566E1BDDB5}" type="slidenum">
              <a:rPr lang="en-US" altLang="en-US" sz="1600">
                <a:solidFill>
                  <a:srgbClr val="B7B7B7"/>
                </a:solidFill>
                <a:latin typeface="Montserrat Light" charset="0"/>
                <a:cs typeface="Montserrat Light" charset="0"/>
                <a:sym typeface="Montserrat Light" charset="0"/>
              </a:rPr>
              <a:pPr/>
              <a:t>8</a:t>
            </a:fld>
            <a:endParaRPr lang="en-US" altLang="en-US" sz="1600">
              <a:solidFill>
                <a:srgbClr val="B7B7B7"/>
              </a:solidFill>
              <a:latin typeface="Montserrat Light" charset="0"/>
              <a:cs typeface="Montserrat Light" charset="0"/>
              <a:sym typeface="Montserrat Light" charset="0"/>
            </a:endParaRPr>
          </a:p>
        </p:txBody>
      </p:sp>
      <p:sp>
        <p:nvSpPr>
          <p:cNvPr id="14341" name="TextBox 6"/>
          <p:cNvSpPr txBox="1">
            <a:spLocks noChangeArrowheads="1"/>
          </p:cNvSpPr>
          <p:nvPr/>
        </p:nvSpPr>
        <p:spPr bwMode="auto">
          <a:xfrm>
            <a:off x="7642746" y="3325356"/>
            <a:ext cx="176227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500" b="1" i="1" dirty="0">
                <a:latin typeface="Times New Roman" panose="02020603050405020304" pitchFamily="18" charset="0"/>
                <a:cs typeface="Times New Roman" panose="02020603050405020304" pitchFamily="18" charset="0"/>
              </a:rPr>
              <a:t>Minh </a:t>
            </a:r>
            <a:r>
              <a:rPr lang="en-US" altLang="en-US" sz="1500" b="1" i="1" dirty="0" err="1">
                <a:latin typeface="Times New Roman" panose="02020603050405020304" pitchFamily="18" charset="0"/>
                <a:cs typeface="Times New Roman" panose="02020603050405020304" pitchFamily="18" charset="0"/>
              </a:rPr>
              <a:t>họa</a:t>
            </a:r>
            <a:r>
              <a:rPr lang="en-US" altLang="en-US" sz="1500" b="1" i="1" dirty="0">
                <a:latin typeface="Times New Roman" panose="02020603050405020304" pitchFamily="18" charset="0"/>
                <a:cs typeface="Times New Roman" panose="02020603050405020304" pitchFamily="18" charset="0"/>
              </a:rPr>
              <a:t> </a:t>
            </a:r>
            <a:r>
              <a:rPr lang="en-US" altLang="en-US" sz="1500" b="1" i="1" dirty="0" err="1">
                <a:latin typeface="Times New Roman" panose="02020603050405020304" pitchFamily="18" charset="0"/>
                <a:cs typeface="Times New Roman" panose="02020603050405020304" pitchFamily="18" charset="0"/>
              </a:rPr>
              <a:t>chương</a:t>
            </a:r>
            <a:r>
              <a:rPr lang="en-US" altLang="en-US" sz="1500" b="1" i="1" dirty="0">
                <a:latin typeface="Times New Roman" panose="02020603050405020304" pitchFamily="18" charset="0"/>
                <a:cs typeface="Times New Roman" panose="02020603050405020304" pitchFamily="18" charset="0"/>
              </a:rPr>
              <a:t> </a:t>
            </a:r>
            <a:r>
              <a:rPr lang="en-US" altLang="en-US" sz="1500" b="1" i="1" dirty="0" err="1">
                <a:latin typeface="Times New Roman" panose="02020603050405020304" pitchFamily="18" charset="0"/>
                <a:cs typeface="Times New Roman" panose="02020603050405020304" pitchFamily="18" charset="0"/>
              </a:rPr>
              <a:t>trình</a:t>
            </a:r>
            <a:r>
              <a:rPr lang="en-US" altLang="en-US" sz="1500" b="1" i="1" dirty="0">
                <a:latin typeface="Times New Roman" panose="02020603050405020304" pitchFamily="18" charset="0"/>
                <a:cs typeface="Times New Roman" panose="02020603050405020304" pitchFamily="18" charset="0"/>
              </a:rPr>
              <a:t> </a:t>
            </a:r>
            <a:r>
              <a:rPr lang="en-US" altLang="en-US" sz="1500" b="1" i="1" dirty="0" err="1">
                <a:latin typeface="Times New Roman" panose="02020603050405020304" pitchFamily="18" charset="0"/>
                <a:cs typeface="Times New Roman" panose="02020603050405020304" pitchFamily="18" charset="0"/>
              </a:rPr>
              <a:t>tư</a:t>
            </a:r>
            <a:r>
              <a:rPr lang="en-US" altLang="en-US" sz="1500" b="1" i="1" dirty="0">
                <a:latin typeface="Times New Roman" panose="02020603050405020304" pitchFamily="18" charset="0"/>
                <a:cs typeface="Times New Roman" panose="02020603050405020304" pitchFamily="18" charset="0"/>
              </a:rPr>
              <a:t> </a:t>
            </a:r>
            <a:r>
              <a:rPr lang="en-US" altLang="en-US" sz="1500" b="1" i="1" dirty="0" err="1">
                <a:latin typeface="Times New Roman" panose="02020603050405020304" pitchFamily="18" charset="0"/>
                <a:cs typeface="Times New Roman" panose="02020603050405020304" pitchFamily="18" charset="0"/>
              </a:rPr>
              <a:t>vấn</a:t>
            </a:r>
            <a:r>
              <a:rPr lang="en-US" altLang="en-US" sz="1500" b="1" i="1" dirty="0">
                <a:latin typeface="Times New Roman" panose="02020603050405020304" pitchFamily="18" charset="0"/>
                <a:cs typeface="Times New Roman" panose="02020603050405020304" pitchFamily="18" charset="0"/>
              </a:rPr>
              <a:t> </a:t>
            </a:r>
            <a:r>
              <a:rPr lang="en-US" altLang="en-US" sz="1500" b="1" i="1" dirty="0" err="1">
                <a:latin typeface="Times New Roman" panose="02020603050405020304" pitchFamily="18" charset="0"/>
                <a:cs typeface="Times New Roman" panose="02020603050405020304" pitchFamily="18" charset="0"/>
              </a:rPr>
              <a:t>sức</a:t>
            </a:r>
            <a:r>
              <a:rPr lang="en-US" altLang="en-US" sz="1500" b="1" i="1" dirty="0">
                <a:latin typeface="Times New Roman" panose="02020603050405020304" pitchFamily="18" charset="0"/>
                <a:cs typeface="Times New Roman" panose="02020603050405020304" pitchFamily="18" charset="0"/>
              </a:rPr>
              <a:t> </a:t>
            </a:r>
            <a:r>
              <a:rPr lang="en-US" altLang="en-US" sz="1500" b="1" i="1" dirty="0" err="1">
                <a:latin typeface="Times New Roman" panose="02020603050405020304" pitchFamily="18" charset="0"/>
                <a:cs typeface="Times New Roman" panose="02020603050405020304" pitchFamily="18" charset="0"/>
              </a:rPr>
              <a:t>khỏe</a:t>
            </a:r>
            <a:r>
              <a:rPr lang="en-US" altLang="en-US" sz="1500" b="1" i="1" dirty="0">
                <a:latin typeface="Times New Roman" panose="02020603050405020304" pitchFamily="18" charset="0"/>
                <a:cs typeface="Times New Roman" panose="02020603050405020304" pitchFamily="18" charset="0"/>
              </a:rPr>
              <a:t> </a:t>
            </a:r>
            <a:r>
              <a:rPr lang="en-US" altLang="en-US" sz="1500" b="1" i="1" dirty="0" err="1">
                <a:latin typeface="Times New Roman" panose="02020603050405020304" pitchFamily="18" charset="0"/>
                <a:cs typeface="Times New Roman" panose="02020603050405020304" pitchFamily="18" charset="0"/>
              </a:rPr>
              <a:t>được</a:t>
            </a:r>
            <a:r>
              <a:rPr lang="en-US" altLang="en-US" sz="1500" b="1" i="1" dirty="0">
                <a:latin typeface="Times New Roman" panose="02020603050405020304" pitchFamily="18" charset="0"/>
                <a:cs typeface="Times New Roman" panose="02020603050405020304" pitchFamily="18" charset="0"/>
              </a:rPr>
              <a:t> livestream </a:t>
            </a:r>
            <a:r>
              <a:rPr lang="en-US" altLang="en-US" sz="1500" b="1" i="1" dirty="0" err="1">
                <a:latin typeface="Times New Roman" panose="02020603050405020304" pitchFamily="18" charset="0"/>
                <a:cs typeface="Times New Roman" panose="02020603050405020304" pitchFamily="18" charset="0"/>
              </a:rPr>
              <a:t>trên</a:t>
            </a:r>
            <a:r>
              <a:rPr lang="en-US" altLang="en-US" sz="1500" b="1" i="1" dirty="0">
                <a:latin typeface="Times New Roman" panose="02020603050405020304" pitchFamily="18" charset="0"/>
                <a:cs typeface="Times New Roman" panose="02020603050405020304" pitchFamily="18" charset="0"/>
              </a:rPr>
              <a:t> </a:t>
            </a:r>
          </a:p>
          <a:p>
            <a:pPr algn="ctr"/>
            <a:r>
              <a:rPr lang="en-US" altLang="en-US" sz="1500" b="1" i="1" dirty="0">
                <a:latin typeface="Times New Roman" panose="02020603050405020304" pitchFamily="18" charset="0"/>
                <a:cs typeface="Times New Roman" panose="02020603050405020304" pitchFamily="18" charset="0"/>
              </a:rPr>
              <a:t>Facebook </a:t>
            </a:r>
            <a:r>
              <a:rPr lang="en-US" altLang="en-US" sz="1500" b="1" i="1" dirty="0" smtClean="0">
                <a:latin typeface="Times New Roman" panose="02020603050405020304" pitchFamily="18" charset="0"/>
                <a:cs typeface="Times New Roman" panose="02020603050405020304" pitchFamily="18" charset="0"/>
              </a:rPr>
              <a:t>VOH Radio </a:t>
            </a:r>
            <a:endParaRPr lang="en-US" altLang="en-US" sz="1500" b="1" i="1" dirty="0">
              <a:latin typeface="Times New Roman" panose="02020603050405020304" pitchFamily="18" charset="0"/>
              <a:cs typeface="Times New Roman" panose="02020603050405020304" pitchFamily="18" charset="0"/>
            </a:endParaRPr>
          </a:p>
        </p:txBody>
      </p:sp>
      <p:sp>
        <p:nvSpPr>
          <p:cNvPr id="14344" name="TextBox 6"/>
          <p:cNvSpPr txBox="1">
            <a:spLocks noChangeArrowheads="1"/>
          </p:cNvSpPr>
          <p:nvPr/>
        </p:nvSpPr>
        <p:spPr bwMode="auto">
          <a:xfrm>
            <a:off x="295032" y="5652949"/>
            <a:ext cx="6766984" cy="50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333" b="1" i="1" dirty="0">
                <a:latin typeface="Times New Roman" panose="02020603050405020304" pitchFamily="18" charset="0"/>
                <a:cs typeface="Times New Roman" panose="02020603050405020304" pitchFamily="18" charset="0"/>
              </a:rPr>
              <a:t>Minh </a:t>
            </a:r>
            <a:r>
              <a:rPr lang="en-US" altLang="en-US" sz="1333" b="1" i="1" dirty="0" err="1">
                <a:latin typeface="Times New Roman" panose="02020603050405020304" pitchFamily="18" charset="0"/>
                <a:cs typeface="Times New Roman" panose="02020603050405020304" pitchFamily="18" charset="0"/>
              </a:rPr>
              <a:t>họa</a:t>
            </a:r>
            <a:r>
              <a:rPr lang="en-US" altLang="en-US" sz="1333" b="1" i="1" dirty="0">
                <a:latin typeface="Times New Roman" panose="02020603050405020304" pitchFamily="18" charset="0"/>
                <a:cs typeface="Times New Roman" panose="02020603050405020304" pitchFamily="18" charset="0"/>
              </a:rPr>
              <a:t> </a:t>
            </a:r>
            <a:r>
              <a:rPr lang="en-US" altLang="en-US" sz="1333" b="1" i="1" dirty="0" err="1">
                <a:latin typeface="Times New Roman" panose="02020603050405020304" pitchFamily="18" charset="0"/>
                <a:cs typeface="Times New Roman" panose="02020603050405020304" pitchFamily="18" charset="0"/>
              </a:rPr>
              <a:t>chương</a:t>
            </a:r>
            <a:r>
              <a:rPr lang="en-US" altLang="en-US" sz="1333" b="1" i="1" dirty="0">
                <a:latin typeface="Times New Roman" panose="02020603050405020304" pitchFamily="18" charset="0"/>
                <a:cs typeface="Times New Roman" panose="02020603050405020304" pitchFamily="18" charset="0"/>
              </a:rPr>
              <a:t> </a:t>
            </a:r>
            <a:r>
              <a:rPr lang="en-US" altLang="en-US" sz="1333" b="1" i="1" dirty="0" err="1">
                <a:latin typeface="Times New Roman" panose="02020603050405020304" pitchFamily="18" charset="0"/>
                <a:cs typeface="Times New Roman" panose="02020603050405020304" pitchFamily="18" charset="0"/>
              </a:rPr>
              <a:t>trình</a:t>
            </a:r>
            <a:r>
              <a:rPr lang="en-US" altLang="en-US" sz="1333" b="1" i="1" dirty="0">
                <a:latin typeface="Times New Roman" panose="02020603050405020304" pitchFamily="18" charset="0"/>
                <a:cs typeface="Times New Roman" panose="02020603050405020304" pitchFamily="18" charset="0"/>
              </a:rPr>
              <a:t> </a:t>
            </a:r>
            <a:r>
              <a:rPr lang="en-US" altLang="en-US" sz="1333" b="1" i="1" dirty="0" err="1">
                <a:latin typeface="Times New Roman" panose="02020603050405020304" pitchFamily="18" charset="0"/>
                <a:cs typeface="Times New Roman" panose="02020603050405020304" pitchFamily="18" charset="0"/>
              </a:rPr>
              <a:t>tư</a:t>
            </a:r>
            <a:r>
              <a:rPr lang="en-US" altLang="en-US" sz="1333" b="1" i="1" dirty="0">
                <a:latin typeface="Times New Roman" panose="02020603050405020304" pitchFamily="18" charset="0"/>
                <a:cs typeface="Times New Roman" panose="02020603050405020304" pitchFamily="18" charset="0"/>
              </a:rPr>
              <a:t> </a:t>
            </a:r>
            <a:r>
              <a:rPr lang="en-US" altLang="en-US" sz="1333" b="1" i="1" dirty="0" err="1">
                <a:latin typeface="Times New Roman" panose="02020603050405020304" pitchFamily="18" charset="0"/>
                <a:cs typeface="Times New Roman" panose="02020603050405020304" pitchFamily="18" charset="0"/>
              </a:rPr>
              <a:t>vấn</a:t>
            </a:r>
            <a:r>
              <a:rPr lang="en-US" altLang="en-US" sz="1333" b="1" i="1" dirty="0">
                <a:latin typeface="Times New Roman" panose="02020603050405020304" pitchFamily="18" charset="0"/>
                <a:cs typeface="Times New Roman" panose="02020603050405020304" pitchFamily="18" charset="0"/>
              </a:rPr>
              <a:t> </a:t>
            </a:r>
            <a:r>
              <a:rPr lang="en-US" altLang="en-US" sz="1333" b="1" i="1" dirty="0" err="1">
                <a:latin typeface="Times New Roman" panose="02020603050405020304" pitchFamily="18" charset="0"/>
                <a:cs typeface="Times New Roman" panose="02020603050405020304" pitchFamily="18" charset="0"/>
              </a:rPr>
              <a:t>sức</a:t>
            </a:r>
            <a:r>
              <a:rPr lang="en-US" altLang="en-US" sz="1333" b="1" i="1" dirty="0">
                <a:latin typeface="Times New Roman" panose="02020603050405020304" pitchFamily="18" charset="0"/>
                <a:cs typeface="Times New Roman" panose="02020603050405020304" pitchFamily="18" charset="0"/>
              </a:rPr>
              <a:t> </a:t>
            </a:r>
            <a:r>
              <a:rPr lang="en-US" altLang="en-US" sz="1333" b="1" i="1" dirty="0" err="1">
                <a:latin typeface="Times New Roman" panose="02020603050405020304" pitchFamily="18" charset="0"/>
                <a:cs typeface="Times New Roman" panose="02020603050405020304" pitchFamily="18" charset="0"/>
              </a:rPr>
              <a:t>khỏe</a:t>
            </a:r>
            <a:r>
              <a:rPr lang="en-US" altLang="en-US" sz="1333" b="1" i="1" dirty="0">
                <a:latin typeface="Times New Roman" panose="02020603050405020304" pitchFamily="18" charset="0"/>
                <a:cs typeface="Times New Roman" panose="02020603050405020304" pitchFamily="18" charset="0"/>
              </a:rPr>
              <a:t> </a:t>
            </a:r>
            <a:r>
              <a:rPr lang="en-US" altLang="en-US" sz="1333" b="1" i="1" dirty="0" err="1">
                <a:latin typeface="Times New Roman" panose="02020603050405020304" pitchFamily="18" charset="0"/>
                <a:cs typeface="Times New Roman" panose="02020603050405020304" pitchFamily="18" charset="0"/>
              </a:rPr>
              <a:t>được</a:t>
            </a:r>
            <a:r>
              <a:rPr lang="en-US" altLang="en-US" sz="1333" b="1" i="1" dirty="0">
                <a:latin typeface="Times New Roman" panose="02020603050405020304" pitchFamily="18" charset="0"/>
                <a:cs typeface="Times New Roman" panose="02020603050405020304" pitchFamily="18" charset="0"/>
              </a:rPr>
              <a:t> livestream </a:t>
            </a:r>
            <a:r>
              <a:rPr lang="en-US" altLang="en-US" sz="1333" b="1" i="1" dirty="0" err="1">
                <a:latin typeface="Times New Roman" panose="02020603050405020304" pitchFamily="18" charset="0"/>
                <a:cs typeface="Times New Roman" panose="02020603050405020304" pitchFamily="18" charset="0"/>
              </a:rPr>
              <a:t>trên</a:t>
            </a:r>
            <a:r>
              <a:rPr lang="en-US" altLang="en-US" sz="1333" b="1" i="1" dirty="0">
                <a:latin typeface="Times New Roman" panose="02020603050405020304" pitchFamily="18" charset="0"/>
                <a:cs typeface="Times New Roman" panose="02020603050405020304" pitchFamily="18" charset="0"/>
              </a:rPr>
              <a:t> </a:t>
            </a:r>
          </a:p>
          <a:p>
            <a:pPr algn="ctr" eaLnBrk="1" hangingPunct="1"/>
            <a:r>
              <a:rPr lang="en-US" altLang="en-US" sz="1333" b="1" i="1" dirty="0">
                <a:latin typeface="Times New Roman" panose="02020603050405020304" pitchFamily="18" charset="0"/>
                <a:cs typeface="Times New Roman" panose="02020603050405020304" pitchFamily="18" charset="0"/>
              </a:rPr>
              <a:t>Website </a:t>
            </a:r>
            <a:r>
              <a:rPr lang="en-US" altLang="en-US" sz="1333" b="1" i="1" dirty="0">
                <a:latin typeface="Times New Roman" panose="02020603050405020304" pitchFamily="18" charset="0"/>
                <a:cs typeface="Times New Roman" panose="02020603050405020304" pitchFamily="18" charset="0"/>
                <a:hlinkClick r:id="rId3"/>
              </a:rPr>
              <a:t>www.voh.com.vn</a:t>
            </a:r>
            <a:endParaRPr lang="en-US" altLang="en-US" sz="1333" b="1" i="1" dirty="0">
              <a:latin typeface="Times New Roman" panose="02020603050405020304" pitchFamily="18" charset="0"/>
              <a:cs typeface="Times New Roman" panose="02020603050405020304" pitchFamily="18" charset="0"/>
            </a:endParaRPr>
          </a:p>
        </p:txBody>
      </p:sp>
      <p:pic>
        <p:nvPicPr>
          <p:cNvPr id="9" name="Picture 8" descr="Radi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032" y="205318"/>
            <a:ext cx="13493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281697" y="205318"/>
            <a:ext cx="2734818" cy="5007310"/>
          </a:xfrm>
          <a:prstGeom prst="rect">
            <a:avLst/>
          </a:prstGeom>
        </p:spPr>
      </p:pic>
      <p:sp>
        <p:nvSpPr>
          <p:cNvPr id="6" name="TextBox 5"/>
          <p:cNvSpPr txBox="1"/>
          <p:nvPr/>
        </p:nvSpPr>
        <p:spPr>
          <a:xfrm>
            <a:off x="7294863" y="5537004"/>
            <a:ext cx="4492085" cy="553998"/>
          </a:xfrm>
          <a:prstGeom prst="rect">
            <a:avLst/>
          </a:prstGeom>
          <a:noFill/>
        </p:spPr>
        <p:txBody>
          <a:bodyPr wrap="square" rtlCol="0">
            <a:spAutoFit/>
          </a:bodyPr>
          <a:lstStyle/>
          <a:p>
            <a:r>
              <a:rPr lang="en-US" sz="3000" b="1" dirty="0" smtClean="0">
                <a:solidFill>
                  <a:srgbClr val="FF0000"/>
                </a:solidFill>
              </a:rPr>
              <a:t>226,000 </a:t>
            </a:r>
            <a:r>
              <a:rPr lang="en-US" sz="3000" b="1" dirty="0" err="1" smtClean="0">
                <a:solidFill>
                  <a:srgbClr val="FF0000"/>
                </a:solidFill>
              </a:rPr>
              <a:t>lượt</a:t>
            </a:r>
            <a:r>
              <a:rPr lang="en-US" sz="3000" b="1" dirty="0" smtClean="0">
                <a:solidFill>
                  <a:srgbClr val="FF0000"/>
                </a:solidFill>
              </a:rPr>
              <a:t> </a:t>
            </a:r>
            <a:r>
              <a:rPr lang="en-US" sz="3000" b="1" dirty="0" err="1" smtClean="0">
                <a:solidFill>
                  <a:srgbClr val="FF0000"/>
                </a:solidFill>
              </a:rPr>
              <a:t>theo</a:t>
            </a:r>
            <a:r>
              <a:rPr lang="en-US" sz="3000" b="1" dirty="0" smtClean="0">
                <a:solidFill>
                  <a:srgbClr val="FF0000"/>
                </a:solidFill>
              </a:rPr>
              <a:t> </a:t>
            </a:r>
            <a:r>
              <a:rPr lang="en-US" sz="3000" b="1" dirty="0" err="1" smtClean="0">
                <a:solidFill>
                  <a:srgbClr val="FF0000"/>
                </a:solidFill>
              </a:rPr>
              <a:t>dõi</a:t>
            </a:r>
            <a:endParaRPr lang="en-US" sz="3000" b="1" dirty="0">
              <a:solidFill>
                <a:srgbClr val="FF0000"/>
              </a:solidFill>
            </a:endParaRPr>
          </a:p>
        </p:txBody>
      </p:sp>
      <p:grpSp>
        <p:nvGrpSpPr>
          <p:cNvPr id="3" name="Group 2"/>
          <p:cNvGrpSpPr/>
          <p:nvPr/>
        </p:nvGrpSpPr>
        <p:grpSpPr>
          <a:xfrm>
            <a:off x="1095522" y="2611041"/>
            <a:ext cx="5464323" cy="2869321"/>
            <a:chOff x="1095522" y="2611041"/>
            <a:chExt cx="5464323" cy="2869321"/>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r="26193"/>
            <a:stretch/>
          </p:blipFill>
          <p:spPr>
            <a:xfrm>
              <a:off x="1095522" y="2611041"/>
              <a:ext cx="5464323" cy="2867988"/>
            </a:xfrm>
            <a:prstGeom prst="rect">
              <a:avLst/>
            </a:prstGeom>
          </p:spPr>
        </p:pic>
        <p:sp>
          <p:nvSpPr>
            <p:cNvPr id="15" name="TextBox 14"/>
            <p:cNvSpPr txBox="1"/>
            <p:nvPr/>
          </p:nvSpPr>
          <p:spPr>
            <a:xfrm>
              <a:off x="1175557" y="5203363"/>
              <a:ext cx="5304251" cy="276999"/>
            </a:xfrm>
            <a:prstGeom prst="rect">
              <a:avLst/>
            </a:prstGeom>
            <a:solidFill>
              <a:srgbClr val="FFFF00"/>
            </a:solidFill>
          </p:spPr>
          <p:txBody>
            <a:bodyPr wrap="square" rtlCol="0">
              <a:spAutoFit/>
            </a:bodyPr>
            <a:lstStyle/>
            <a:p>
              <a:r>
                <a:rPr lang="en-US" sz="1200" b="1" dirty="0" err="1" smtClean="0"/>
                <a:t>Thông</a:t>
              </a:r>
              <a:r>
                <a:rPr lang="en-US" sz="1200" b="1" dirty="0" smtClean="0"/>
                <a:t> tin </a:t>
              </a:r>
              <a:r>
                <a:rPr lang="en-US" sz="1200" b="1" dirty="0" err="1" smtClean="0"/>
                <a:t>giới</a:t>
              </a:r>
              <a:r>
                <a:rPr lang="en-US" sz="1200" b="1" dirty="0" smtClean="0"/>
                <a:t> </a:t>
              </a:r>
              <a:r>
                <a:rPr lang="en-US" sz="1200" b="1" dirty="0" err="1" smtClean="0"/>
                <a:t>thiệu</a:t>
              </a:r>
              <a:r>
                <a:rPr lang="en-US" sz="1200" b="1" dirty="0" smtClean="0"/>
                <a:t> </a:t>
              </a:r>
              <a:r>
                <a:rPr lang="en-US" sz="1200" b="1" dirty="0" err="1" smtClean="0"/>
                <a:t>của</a:t>
              </a:r>
              <a:r>
                <a:rPr lang="en-US" sz="1200" b="1" dirty="0" smtClean="0"/>
                <a:t> </a:t>
              </a:r>
              <a:r>
                <a:rPr lang="en-US" sz="1200" b="1" dirty="0" err="1" smtClean="0"/>
                <a:t>đơn</a:t>
              </a:r>
              <a:r>
                <a:rPr lang="en-US" sz="1200" b="1" dirty="0" smtClean="0"/>
                <a:t> </a:t>
              </a:r>
              <a:r>
                <a:rPr lang="en-US" sz="1200" b="1" dirty="0" err="1" smtClean="0"/>
                <a:t>vị</a:t>
              </a:r>
              <a:r>
                <a:rPr lang="en-US" sz="1200" b="1" dirty="0" smtClean="0"/>
                <a:t> </a:t>
              </a:r>
              <a:r>
                <a:rPr lang="en-US" sz="1200" b="1" dirty="0" err="1" smtClean="0"/>
                <a:t>đồng</a:t>
              </a:r>
              <a:r>
                <a:rPr lang="en-US" sz="1200" b="1" dirty="0" smtClean="0"/>
                <a:t> </a:t>
              </a:r>
              <a:r>
                <a:rPr lang="en-US" sz="1200" b="1" dirty="0" err="1" smtClean="0"/>
                <a:t>hành</a:t>
              </a:r>
              <a:r>
                <a:rPr lang="en-US" sz="1200" b="1" dirty="0" smtClean="0"/>
                <a:t> ( </a:t>
              </a:r>
              <a:r>
                <a:rPr lang="en-US" sz="1200" b="1" dirty="0" err="1" smtClean="0"/>
                <a:t>chạy</a:t>
              </a:r>
              <a:r>
                <a:rPr lang="en-US" sz="1200" b="1" dirty="0" smtClean="0"/>
                <a:t> </a:t>
              </a:r>
              <a:r>
                <a:rPr lang="en-US" sz="1200" b="1" dirty="0" err="1" smtClean="0"/>
                <a:t>chân</a:t>
              </a:r>
              <a:r>
                <a:rPr lang="en-US" sz="1200" b="1" dirty="0" smtClean="0"/>
                <a:t> </a:t>
              </a:r>
              <a:r>
                <a:rPr lang="en-US" sz="1200" b="1" dirty="0" err="1" smtClean="0"/>
                <a:t>màn</a:t>
              </a:r>
              <a:r>
                <a:rPr lang="en-US" sz="1200" b="1" dirty="0" smtClean="0"/>
                <a:t> </a:t>
              </a:r>
              <a:r>
                <a:rPr lang="en-US" sz="1200" b="1" dirty="0" err="1" smtClean="0"/>
                <a:t>hình</a:t>
              </a:r>
              <a:r>
                <a:rPr lang="en-US" sz="1200" b="1" dirty="0" smtClean="0"/>
                <a:t>)</a:t>
              </a:r>
              <a:endParaRPr lang="en-US" sz="1200" b="1" dirty="0"/>
            </a:p>
          </p:txBody>
        </p:sp>
        <p:sp>
          <p:nvSpPr>
            <p:cNvPr id="17" name="TextBox 16"/>
            <p:cNvSpPr txBox="1"/>
            <p:nvPr/>
          </p:nvSpPr>
          <p:spPr>
            <a:xfrm>
              <a:off x="1095522" y="2660517"/>
              <a:ext cx="832201" cy="400110"/>
            </a:xfrm>
            <a:prstGeom prst="rect">
              <a:avLst/>
            </a:prstGeom>
            <a:solidFill>
              <a:srgbClr val="FFFF00"/>
            </a:solidFill>
          </p:spPr>
          <p:txBody>
            <a:bodyPr wrap="square" rtlCol="0">
              <a:spAutoFit/>
            </a:bodyPr>
            <a:lstStyle/>
            <a:p>
              <a:pPr algn="ctr"/>
              <a:r>
                <a:rPr lang="en-US" sz="1000" b="1" dirty="0" smtClean="0"/>
                <a:t>Logo </a:t>
              </a:r>
              <a:r>
                <a:rPr lang="en-US" sz="1000" b="1" dirty="0" err="1" smtClean="0"/>
                <a:t>nhãn</a:t>
              </a:r>
              <a:r>
                <a:rPr lang="en-US" sz="1000" b="1" dirty="0" smtClean="0"/>
                <a:t> </a:t>
              </a:r>
              <a:r>
                <a:rPr lang="en-US" sz="1000" b="1" dirty="0" err="1" smtClean="0"/>
                <a:t>hàng</a:t>
              </a:r>
              <a:endParaRPr lang="en-US" sz="1000" b="1" dirty="0"/>
            </a:p>
          </p:txBody>
        </p:sp>
      </p:grpSp>
    </p:spTree>
    <p:extLst>
      <p:ext uri="{BB962C8B-B14F-4D97-AF65-F5344CB8AC3E}">
        <p14:creationId xmlns:p14="http://schemas.microsoft.com/office/powerpoint/2010/main" val="4092904691"/>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24502"/>
          <a:stretch/>
        </p:blipFill>
        <p:spPr>
          <a:xfrm>
            <a:off x="5068388" y="3892021"/>
            <a:ext cx="6587448" cy="2050005"/>
          </a:xfrm>
          <a:prstGeom prst="rect">
            <a:avLst/>
          </a:prstGeom>
        </p:spPr>
      </p:pic>
      <p:sp>
        <p:nvSpPr>
          <p:cNvPr id="3" name="Rectangle 2"/>
          <p:cNvSpPr/>
          <p:nvPr/>
        </p:nvSpPr>
        <p:spPr>
          <a:xfrm>
            <a:off x="5068388" y="1038127"/>
            <a:ext cx="6583680" cy="2046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569987" y="2099992"/>
            <a:ext cx="4062551" cy="1432197"/>
          </a:xfrm>
          <a:prstGeom prst="rect">
            <a:avLst/>
          </a:prstGeom>
        </p:spPr>
        <p:txBody>
          <a:bodyPr/>
          <a:lstStyle/>
          <a:p>
            <a:pPr algn="ctr" eaLnBrk="1" fontAlgn="auto" hangingPunct="1">
              <a:defRPr/>
            </a:pPr>
            <a:r>
              <a:rPr lang="en-US" sz="4500" b="1" dirty="0">
                <a:solidFill>
                  <a:schemeClr val="accent2">
                    <a:lumMod val="75000"/>
                  </a:schemeClr>
                </a:solidFill>
                <a:latin typeface="Times New Roman" panose="02020603050405020304" pitchFamily="18" charset="0"/>
                <a:cs typeface="Times New Roman" panose="02020603050405020304" pitchFamily="18" charset="0"/>
              </a:rPr>
              <a:t>CLIP </a:t>
            </a:r>
            <a:r>
              <a:rPr lang="en-US" sz="4500" b="1" dirty="0" smtClean="0">
                <a:solidFill>
                  <a:schemeClr val="accent2">
                    <a:lumMod val="75000"/>
                  </a:schemeClr>
                </a:solidFill>
                <a:latin typeface="Times New Roman" panose="02020603050405020304" pitchFamily="18" charset="0"/>
                <a:cs typeface="Times New Roman" panose="02020603050405020304" pitchFamily="18" charset="0"/>
              </a:rPr>
              <a:t/>
            </a:r>
            <a:br>
              <a:rPr lang="en-US" sz="4500" b="1" dirty="0" smtClean="0">
                <a:solidFill>
                  <a:schemeClr val="accent2">
                    <a:lumMod val="75000"/>
                  </a:schemeClr>
                </a:solidFill>
                <a:latin typeface="Times New Roman" panose="02020603050405020304" pitchFamily="18" charset="0"/>
                <a:cs typeface="Times New Roman" panose="02020603050405020304" pitchFamily="18" charset="0"/>
              </a:rPr>
            </a:br>
            <a:r>
              <a:rPr lang="en-US" sz="4500" b="1" dirty="0" smtClean="0">
                <a:solidFill>
                  <a:schemeClr val="accent2">
                    <a:lumMod val="75000"/>
                  </a:schemeClr>
                </a:solidFill>
                <a:latin typeface="Times New Roman" panose="02020603050405020304" pitchFamily="18" charset="0"/>
                <a:cs typeface="Times New Roman" panose="02020603050405020304" pitchFamily="18" charset="0"/>
              </a:rPr>
              <a:t>LIVESTREAM </a:t>
            </a:r>
            <a:br>
              <a:rPr lang="en-US" sz="4500" b="1" dirty="0" smtClean="0">
                <a:solidFill>
                  <a:schemeClr val="accent2">
                    <a:lumMod val="75000"/>
                  </a:schemeClr>
                </a:solidFill>
                <a:latin typeface="Times New Roman" panose="02020603050405020304" pitchFamily="18" charset="0"/>
                <a:cs typeface="Times New Roman" panose="02020603050405020304" pitchFamily="18" charset="0"/>
              </a:rPr>
            </a:br>
            <a:r>
              <a:rPr lang="en-US" sz="4500" b="1" dirty="0" smtClean="0">
                <a:solidFill>
                  <a:schemeClr val="accent2">
                    <a:lumMod val="75000"/>
                  </a:schemeClr>
                </a:solidFill>
                <a:latin typeface="Times New Roman" panose="02020603050405020304" pitchFamily="18" charset="0"/>
                <a:cs typeface="Times New Roman" panose="02020603050405020304" pitchFamily="18" charset="0"/>
              </a:rPr>
              <a:t>TRÊN </a:t>
            </a:r>
            <a:br>
              <a:rPr lang="en-US" sz="4500" b="1" dirty="0" smtClean="0">
                <a:solidFill>
                  <a:schemeClr val="accent2">
                    <a:lumMod val="75000"/>
                  </a:schemeClr>
                </a:solidFill>
                <a:latin typeface="Times New Roman" panose="02020603050405020304" pitchFamily="18" charset="0"/>
                <a:cs typeface="Times New Roman" panose="02020603050405020304" pitchFamily="18" charset="0"/>
              </a:rPr>
            </a:br>
            <a:r>
              <a:rPr lang="en-US" sz="4500" b="1" dirty="0" smtClean="0">
                <a:solidFill>
                  <a:schemeClr val="accent2">
                    <a:lumMod val="75000"/>
                  </a:schemeClr>
                </a:solidFill>
                <a:latin typeface="Times New Roman" panose="02020603050405020304" pitchFamily="18" charset="0"/>
                <a:cs typeface="Times New Roman" panose="02020603050405020304" pitchFamily="18" charset="0"/>
              </a:rPr>
              <a:t>VOH</a:t>
            </a:r>
            <a:endParaRPr lang="en-US" sz="45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6387" name="Slide Number Placeholder 4"/>
          <p:cNvSpPr>
            <a:spLocks noGrp="1"/>
          </p:cNvSpPr>
          <p:nvPr>
            <p:ph type="sldNum" sz="quarter" idx="4294967295"/>
          </p:nvPr>
        </p:nvSpPr>
        <p:spPr>
          <a:noFill/>
        </p:spPr>
        <p:txBody>
          <a:bodyPr/>
          <a:lstStyle>
            <a:lvl1pPr>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90575" indent="-380990">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523962"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2133547"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743131"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3352716"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962301"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4571886"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5181470"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23559FFA-B014-4C7C-AB79-FE33C2A35037}" type="slidenum">
              <a:rPr lang="en-US" altLang="en-US" sz="1600">
                <a:solidFill>
                  <a:srgbClr val="B7B7B7"/>
                </a:solidFill>
                <a:latin typeface="Montserrat Light" charset="0"/>
                <a:cs typeface="Montserrat Light" charset="0"/>
                <a:sym typeface="Montserrat Light" charset="0"/>
              </a:rPr>
              <a:pPr/>
              <a:t>9</a:t>
            </a:fld>
            <a:endParaRPr lang="en-US" altLang="en-US" sz="1600">
              <a:solidFill>
                <a:srgbClr val="B7B7B7"/>
              </a:solidFill>
              <a:latin typeface="Montserrat Light" charset="0"/>
              <a:cs typeface="Montserrat Light" charset="0"/>
              <a:sym typeface="Montserrat Light" charset="0"/>
            </a:endParaRPr>
          </a:p>
        </p:txBody>
      </p:sp>
      <p:sp>
        <p:nvSpPr>
          <p:cNvPr id="16388" name="TextBox 6"/>
          <p:cNvSpPr txBox="1">
            <a:spLocks noChangeArrowheads="1"/>
          </p:cNvSpPr>
          <p:nvPr/>
        </p:nvSpPr>
        <p:spPr bwMode="auto">
          <a:xfrm>
            <a:off x="4633385" y="2313518"/>
            <a:ext cx="6766983" cy="50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333" b="1" i="1" dirty="0">
                <a:latin typeface="Times New Roman" panose="02020603050405020304" pitchFamily="18" charset="0"/>
                <a:cs typeface="Times New Roman" panose="02020603050405020304" pitchFamily="18" charset="0"/>
              </a:rPr>
              <a:t>Link demo </a:t>
            </a:r>
            <a:r>
              <a:rPr lang="en-US" altLang="en-US" sz="1333" b="1" i="1" dirty="0" err="1">
                <a:latin typeface="Times New Roman" panose="02020603050405020304" pitchFamily="18" charset="0"/>
                <a:cs typeface="Times New Roman" panose="02020603050405020304" pitchFamily="18" charset="0"/>
              </a:rPr>
              <a:t>chương</a:t>
            </a:r>
            <a:r>
              <a:rPr lang="en-US" altLang="en-US" sz="1333" b="1" i="1" dirty="0">
                <a:latin typeface="Times New Roman" panose="02020603050405020304" pitchFamily="18" charset="0"/>
                <a:cs typeface="Times New Roman" panose="02020603050405020304" pitchFamily="18" charset="0"/>
              </a:rPr>
              <a:t> </a:t>
            </a:r>
            <a:r>
              <a:rPr lang="en-US" altLang="en-US" sz="1333" b="1" i="1" dirty="0" err="1">
                <a:latin typeface="Times New Roman" panose="02020603050405020304" pitchFamily="18" charset="0"/>
                <a:cs typeface="Times New Roman" panose="02020603050405020304" pitchFamily="18" charset="0"/>
              </a:rPr>
              <a:t>trình</a:t>
            </a:r>
            <a:r>
              <a:rPr lang="en-US" altLang="en-US" sz="1333" b="1" i="1" dirty="0">
                <a:latin typeface="Times New Roman" panose="02020603050405020304" pitchFamily="18" charset="0"/>
                <a:cs typeface="Times New Roman" panose="02020603050405020304" pitchFamily="18" charset="0"/>
              </a:rPr>
              <a:t> </a:t>
            </a:r>
            <a:r>
              <a:rPr lang="en-US" altLang="en-US" sz="1333" b="1" i="1" dirty="0" err="1">
                <a:latin typeface="Times New Roman" panose="02020603050405020304" pitchFamily="18" charset="0"/>
                <a:cs typeface="Times New Roman" panose="02020603050405020304" pitchFamily="18" charset="0"/>
              </a:rPr>
              <a:t>tư</a:t>
            </a:r>
            <a:r>
              <a:rPr lang="en-US" altLang="en-US" sz="1333" b="1" i="1" dirty="0">
                <a:latin typeface="Times New Roman" panose="02020603050405020304" pitchFamily="18" charset="0"/>
                <a:cs typeface="Times New Roman" panose="02020603050405020304" pitchFamily="18" charset="0"/>
              </a:rPr>
              <a:t> </a:t>
            </a:r>
            <a:r>
              <a:rPr lang="en-US" altLang="en-US" sz="1333" b="1" i="1" dirty="0" err="1">
                <a:latin typeface="Times New Roman" panose="02020603050405020304" pitchFamily="18" charset="0"/>
                <a:cs typeface="Times New Roman" panose="02020603050405020304" pitchFamily="18" charset="0"/>
              </a:rPr>
              <a:t>vấn</a:t>
            </a:r>
            <a:r>
              <a:rPr lang="en-US" altLang="en-US" sz="1333" b="1" i="1" dirty="0">
                <a:latin typeface="Times New Roman" panose="02020603050405020304" pitchFamily="18" charset="0"/>
                <a:cs typeface="Times New Roman" panose="02020603050405020304" pitchFamily="18" charset="0"/>
              </a:rPr>
              <a:t> </a:t>
            </a:r>
            <a:r>
              <a:rPr lang="en-US" altLang="en-US" sz="1333" b="1" i="1" dirty="0" err="1">
                <a:latin typeface="Times New Roman" panose="02020603050405020304" pitchFamily="18" charset="0"/>
                <a:cs typeface="Times New Roman" panose="02020603050405020304" pitchFamily="18" charset="0"/>
              </a:rPr>
              <a:t>sức</a:t>
            </a:r>
            <a:r>
              <a:rPr lang="en-US" altLang="en-US" sz="1333" b="1" i="1" dirty="0">
                <a:latin typeface="Times New Roman" panose="02020603050405020304" pitchFamily="18" charset="0"/>
                <a:cs typeface="Times New Roman" panose="02020603050405020304" pitchFamily="18" charset="0"/>
              </a:rPr>
              <a:t> </a:t>
            </a:r>
            <a:r>
              <a:rPr lang="en-US" altLang="en-US" sz="1333" b="1" i="1" dirty="0" err="1">
                <a:latin typeface="Times New Roman" panose="02020603050405020304" pitchFamily="18" charset="0"/>
                <a:cs typeface="Times New Roman" panose="02020603050405020304" pitchFamily="18" charset="0"/>
              </a:rPr>
              <a:t>khỏe</a:t>
            </a:r>
            <a:r>
              <a:rPr lang="en-US" altLang="en-US" sz="1333" b="1" i="1" dirty="0">
                <a:latin typeface="Times New Roman" panose="02020603050405020304" pitchFamily="18" charset="0"/>
                <a:cs typeface="Times New Roman" panose="02020603050405020304" pitchFamily="18" charset="0"/>
              </a:rPr>
              <a:t> </a:t>
            </a:r>
            <a:r>
              <a:rPr lang="en-US" altLang="en-US" sz="1333" b="1" i="1" dirty="0" err="1">
                <a:latin typeface="Times New Roman" panose="02020603050405020304" pitchFamily="18" charset="0"/>
                <a:cs typeface="Times New Roman" panose="02020603050405020304" pitchFamily="18" charset="0"/>
              </a:rPr>
              <a:t>được</a:t>
            </a:r>
            <a:r>
              <a:rPr lang="en-US" altLang="en-US" sz="1333" b="1" i="1" dirty="0">
                <a:latin typeface="Times New Roman" panose="02020603050405020304" pitchFamily="18" charset="0"/>
                <a:cs typeface="Times New Roman" panose="02020603050405020304" pitchFamily="18" charset="0"/>
              </a:rPr>
              <a:t> livestream </a:t>
            </a:r>
            <a:r>
              <a:rPr lang="en-US" altLang="en-US" sz="1333" b="1" i="1" dirty="0" err="1">
                <a:latin typeface="Times New Roman" panose="02020603050405020304" pitchFamily="18" charset="0"/>
                <a:cs typeface="Times New Roman" panose="02020603050405020304" pitchFamily="18" charset="0"/>
              </a:rPr>
              <a:t>trên</a:t>
            </a:r>
            <a:r>
              <a:rPr lang="en-US" altLang="en-US" sz="1333" b="1" i="1" dirty="0">
                <a:latin typeface="Times New Roman" panose="02020603050405020304" pitchFamily="18" charset="0"/>
                <a:cs typeface="Times New Roman" panose="02020603050405020304" pitchFamily="18" charset="0"/>
              </a:rPr>
              <a:t> </a:t>
            </a:r>
          </a:p>
          <a:p>
            <a:pPr algn="ctr"/>
            <a:r>
              <a:rPr lang="en-US" altLang="en-US" sz="1333" b="1" i="1" dirty="0">
                <a:latin typeface="Times New Roman" panose="02020603050405020304" pitchFamily="18" charset="0"/>
                <a:cs typeface="Times New Roman" panose="02020603050405020304" pitchFamily="18" charset="0"/>
              </a:rPr>
              <a:t>Facebook </a:t>
            </a:r>
            <a:r>
              <a:rPr lang="en-US" altLang="en-US" sz="1333" b="1" i="1" dirty="0" smtClean="0">
                <a:latin typeface="Times New Roman" panose="02020603050405020304" pitchFamily="18" charset="0"/>
                <a:cs typeface="Times New Roman" panose="02020603050405020304" pitchFamily="18" charset="0"/>
              </a:rPr>
              <a:t>VOH Radio </a:t>
            </a:r>
            <a:endParaRPr lang="en-US" altLang="en-US" sz="1333" b="1" i="1" dirty="0">
              <a:latin typeface="Times New Roman" panose="02020603050405020304" pitchFamily="18" charset="0"/>
              <a:cs typeface="Times New Roman" panose="02020603050405020304" pitchFamily="18" charset="0"/>
            </a:endParaRPr>
          </a:p>
        </p:txBody>
      </p:sp>
      <p:sp>
        <p:nvSpPr>
          <p:cNvPr id="16390" name="TextBox 6"/>
          <p:cNvSpPr txBox="1">
            <a:spLocks noChangeArrowheads="1"/>
          </p:cNvSpPr>
          <p:nvPr/>
        </p:nvSpPr>
        <p:spPr bwMode="auto">
          <a:xfrm>
            <a:off x="4633385" y="5109634"/>
            <a:ext cx="6766983" cy="50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333" b="1" i="1">
                <a:latin typeface="Times New Roman" panose="02020603050405020304" pitchFamily="18" charset="0"/>
                <a:cs typeface="Times New Roman" panose="02020603050405020304" pitchFamily="18" charset="0"/>
              </a:rPr>
              <a:t>Link demo chương trình tư vấn sức khỏe được livestream trên </a:t>
            </a:r>
          </a:p>
          <a:p>
            <a:pPr algn="ctr" eaLnBrk="1" hangingPunct="1"/>
            <a:r>
              <a:rPr lang="en-US" altLang="en-US" sz="1333" b="1" i="1">
                <a:latin typeface="Times New Roman" panose="02020603050405020304" pitchFamily="18" charset="0"/>
                <a:cs typeface="Times New Roman" panose="02020603050405020304" pitchFamily="18" charset="0"/>
              </a:rPr>
              <a:t>Youtube VOH Online</a:t>
            </a:r>
          </a:p>
        </p:txBody>
      </p:sp>
      <p:sp>
        <p:nvSpPr>
          <p:cNvPr id="16391" name="TextBox 3"/>
          <p:cNvSpPr txBox="1">
            <a:spLocks noChangeArrowheads="1"/>
          </p:cNvSpPr>
          <p:nvPr/>
        </p:nvSpPr>
        <p:spPr bwMode="auto">
          <a:xfrm>
            <a:off x="5848351" y="1392767"/>
            <a:ext cx="5367867" cy="9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1867" dirty="0">
                <a:hlinkClick r:id="rId4"/>
              </a:rPr>
              <a:t>https://www.facebook.com/RadioVOH/videos/285558152436089/</a:t>
            </a:r>
            <a:endParaRPr lang="en-US" altLang="en-US" sz="1867" dirty="0"/>
          </a:p>
          <a:p>
            <a:endParaRPr lang="en-US" altLang="en-US" sz="1867" dirty="0"/>
          </a:p>
        </p:txBody>
      </p:sp>
      <p:sp>
        <p:nvSpPr>
          <p:cNvPr id="16392" name="TextBox 4"/>
          <p:cNvSpPr txBox="1">
            <a:spLocks noChangeArrowheads="1"/>
          </p:cNvSpPr>
          <p:nvPr/>
        </p:nvSpPr>
        <p:spPr bwMode="auto">
          <a:xfrm>
            <a:off x="6002867" y="3998384"/>
            <a:ext cx="5454651" cy="9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1867">
                <a:hlinkClick r:id="rId5"/>
              </a:rPr>
              <a:t>https://www.youtube.com/watch?v=QhaZjxsRpzg&amp;list=PLIosTiA6muPMiOr5IvHXXhmr4riJaqiQX&amp;index=3</a:t>
            </a:r>
            <a:endParaRPr lang="en-US" altLang="en-US" sz="1867"/>
          </a:p>
        </p:txBody>
      </p:sp>
      <p:pic>
        <p:nvPicPr>
          <p:cNvPr id="9" name="Picture 8" descr="Radio.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651" y="227579"/>
            <a:ext cx="13493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6100582"/>
      </p:ext>
    </p:extLst>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Cover and End Slide Master">
  <a:themeElements>
    <a:clrScheme name="ALLPPT-ONLINE DOCTOR">
      <a:dk1>
        <a:sysClr val="windowText" lastClr="000000"/>
      </a:dk1>
      <a:lt1>
        <a:sysClr val="window" lastClr="FFFFFF"/>
      </a:lt1>
      <a:dk2>
        <a:srgbClr val="44546A"/>
      </a:dk2>
      <a:lt2>
        <a:srgbClr val="E7E6E6"/>
      </a:lt2>
      <a:accent1>
        <a:srgbClr val="57C3A7"/>
      </a:accent1>
      <a:accent2>
        <a:srgbClr val="F47775"/>
      </a:accent2>
      <a:accent3>
        <a:srgbClr val="507C89"/>
      </a:accent3>
      <a:accent4>
        <a:srgbClr val="F47775"/>
      </a:accent4>
      <a:accent5>
        <a:srgbClr val="57C3A7"/>
      </a:accent5>
      <a:accent6>
        <a:srgbClr val="F47775"/>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ONLINE DOCTOR">
      <a:dk1>
        <a:sysClr val="windowText" lastClr="000000"/>
      </a:dk1>
      <a:lt1>
        <a:sysClr val="window" lastClr="FFFFFF"/>
      </a:lt1>
      <a:dk2>
        <a:srgbClr val="44546A"/>
      </a:dk2>
      <a:lt2>
        <a:srgbClr val="E7E6E6"/>
      </a:lt2>
      <a:accent1>
        <a:srgbClr val="57C3A7"/>
      </a:accent1>
      <a:accent2>
        <a:srgbClr val="F47775"/>
      </a:accent2>
      <a:accent3>
        <a:srgbClr val="507C89"/>
      </a:accent3>
      <a:accent4>
        <a:srgbClr val="F47775"/>
      </a:accent4>
      <a:accent5>
        <a:srgbClr val="57C3A7"/>
      </a:accent5>
      <a:accent6>
        <a:srgbClr val="F47775"/>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ONLINE DOCTOR">
      <a:dk1>
        <a:sysClr val="windowText" lastClr="000000"/>
      </a:dk1>
      <a:lt1>
        <a:sysClr val="window" lastClr="FFFFFF"/>
      </a:lt1>
      <a:dk2>
        <a:srgbClr val="44546A"/>
      </a:dk2>
      <a:lt2>
        <a:srgbClr val="E7E6E6"/>
      </a:lt2>
      <a:accent1>
        <a:srgbClr val="57C3A7"/>
      </a:accent1>
      <a:accent2>
        <a:srgbClr val="F47775"/>
      </a:accent2>
      <a:accent3>
        <a:srgbClr val="507C89"/>
      </a:accent3>
      <a:accent4>
        <a:srgbClr val="F47775"/>
      </a:accent4>
      <a:accent5>
        <a:srgbClr val="57C3A7"/>
      </a:accent5>
      <a:accent6>
        <a:srgbClr val="F47775"/>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3290</TotalTime>
  <Words>1105</Words>
  <Application>Microsoft Office PowerPoint</Application>
  <PresentationFormat>Widescreen</PresentationFormat>
  <Paragraphs>158</Paragraphs>
  <Slides>20</Slides>
  <Notes>7</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맑은 고딕</vt:lpstr>
      <vt:lpstr>Arial</vt:lpstr>
      <vt:lpstr>Arial Unicode MS</vt:lpstr>
      <vt:lpstr>Calibri</vt:lpstr>
      <vt:lpstr>Helvetica Neue Medium</vt:lpstr>
      <vt:lpstr>Montserrat Light</vt:lpstr>
      <vt:lpstr>Roboto</vt:lpstr>
      <vt:lpstr>Times</vt:lpstr>
      <vt:lpstr>Times New Roman</vt:lpstr>
      <vt:lpstr>UTM Facebook</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Số liệu cơ bản năm 2021</vt:lpstr>
      <vt:lpstr>PowerPoint Presentation</vt:lpstr>
      <vt:lpstr>PHÁT SÓNG                                        TRÊN RADIO VOH</vt:lpstr>
      <vt:lpstr>LIVE STREAM trên  FANPAGE VOH</vt:lpstr>
      <vt:lpstr>CLIP  LIVESTREAM  TRÊN  VOH</vt:lpstr>
      <vt:lpstr>DEMO CHƯƠNG TRÌNH TRÊN WEBSITE VOH</vt:lpstr>
      <vt:lpstr>App VOH Radio Online trên thiết bị đi động</vt:lpstr>
      <vt:lpstr>TIKTOK VOH Tin Tức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linhqc</cp:lastModifiedBy>
  <cp:revision>174</cp:revision>
  <dcterms:created xsi:type="dcterms:W3CDTF">2019-01-14T06:35:35Z</dcterms:created>
  <dcterms:modified xsi:type="dcterms:W3CDTF">2022-06-02T04:05:26Z</dcterms:modified>
</cp:coreProperties>
</file>