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5"/>
  </p:notesMasterIdLst>
  <p:sldIdLst>
    <p:sldId id="256" r:id="rId2"/>
    <p:sldId id="297" r:id="rId3"/>
    <p:sldId id="257" r:id="rId4"/>
    <p:sldId id="258" r:id="rId5"/>
    <p:sldId id="310" r:id="rId6"/>
    <p:sldId id="312" r:id="rId7"/>
    <p:sldId id="314" r:id="rId8"/>
    <p:sldId id="313" r:id="rId9"/>
    <p:sldId id="311" r:id="rId10"/>
    <p:sldId id="315" r:id="rId11"/>
    <p:sldId id="262" r:id="rId12"/>
    <p:sldId id="316" r:id="rId13"/>
    <p:sldId id="30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6FF84A-7955-4CB4-A005-93DFE003FD3C}">
  <a:tblStyle styleId="{666FF84A-7955-4CB4-A005-93DFE003FD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8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spc="50" baseline="0">
                <a:solidFill>
                  <a:srgbClr val="C00000"/>
                </a:solidFill>
                <a:latin typeface="UTM Facebook" panose="02040403050506020204" pitchFamily="18" charset="0"/>
                <a:ea typeface="+mn-ea"/>
                <a:cs typeface="+mn-cs"/>
              </a:defRPr>
            </a:pPr>
            <a:r>
              <a:rPr lang="en-US" sz="1800" b="0" dirty="0" err="1">
                <a:solidFill>
                  <a:srgbClr val="C00000"/>
                </a:solidFill>
              </a:rPr>
              <a:t>Thiết</a:t>
            </a:r>
            <a:r>
              <a:rPr lang="en-US" sz="1800" b="0" dirty="0">
                <a:solidFill>
                  <a:srgbClr val="C00000"/>
                </a:solidFill>
              </a:rPr>
              <a:t> </a:t>
            </a:r>
            <a:r>
              <a:rPr lang="en-US" sz="1800" b="0" dirty="0" err="1">
                <a:solidFill>
                  <a:srgbClr val="C00000"/>
                </a:solidFill>
              </a:rPr>
              <a:t>bị</a:t>
            </a:r>
            <a:endParaRPr lang="en-US" sz="1800" b="0" dirty="0">
              <a:solidFill>
                <a:srgbClr val="C00000"/>
              </a:solidFill>
            </a:endParaRPr>
          </a:p>
        </c:rich>
      </c:tx>
      <c:layout>
        <c:manualLayout>
          <c:xMode val="edge"/>
          <c:yMode val="edge"/>
          <c:x val="1.8986639179406004E-2"/>
          <c:y val="4.8191039906987497E-2"/>
        </c:manualLayout>
      </c:layout>
      <c:overlay val="0"/>
      <c:spPr>
        <a:noFill/>
        <a:ln>
          <a:noFill/>
        </a:ln>
        <a:effectLst/>
      </c:spPr>
    </c:title>
    <c:autoTitleDeleted val="0"/>
    <c:plotArea>
      <c:layout/>
      <c:doughnutChart>
        <c:varyColors val="1"/>
        <c:ser>
          <c:idx val="0"/>
          <c:order val="0"/>
          <c:tx>
            <c:strRef>
              <c:f>Sheet1!$B$1</c:f>
              <c:strCache>
                <c:ptCount val="1"/>
                <c:pt idx="0">
                  <c:v>Sales</c:v>
                </c:pt>
              </c:strCache>
            </c:strRef>
          </c:tx>
          <c:dPt>
            <c:idx val="0"/>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DAB-42C2-A24C-D389A97633EE}"/>
              </c:ext>
            </c:extLst>
          </c:dPt>
          <c:dPt>
            <c:idx val="1"/>
            <c:bubble3D val="0"/>
            <c:spPr>
              <a:solidFill>
                <a:srgbClr val="FFC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DAB-42C2-A24C-D389A97633EE}"/>
              </c:ext>
            </c:extLst>
          </c:dPt>
          <c:dPt>
            <c:idx val="2"/>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1DAB-42C2-A24C-D389A97633EE}"/>
              </c:ext>
            </c:extLst>
          </c:dPt>
          <c:dLbls>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Mobile</c:v>
                </c:pt>
                <c:pt idx="1">
                  <c:v>PC</c:v>
                </c:pt>
                <c:pt idx="2">
                  <c:v>Tablet</c:v>
                </c:pt>
              </c:strCache>
            </c:strRef>
          </c:cat>
          <c:val>
            <c:numRef>
              <c:f>Sheet1!$B$2:$B$4</c:f>
              <c:numCache>
                <c:formatCode>0%</c:formatCode>
                <c:ptCount val="3"/>
                <c:pt idx="0">
                  <c:v>0.87</c:v>
                </c:pt>
                <c:pt idx="1">
                  <c:v>0.1</c:v>
                </c:pt>
                <c:pt idx="2">
                  <c:v>0.03</c:v>
                </c:pt>
              </c:numCache>
            </c:numRef>
          </c:val>
          <c:extLst>
            <c:ext xmlns:c16="http://schemas.microsoft.com/office/drawing/2014/chart" uri="{C3380CC4-5D6E-409C-BE32-E72D297353CC}">
              <c16:uniqueId val="{00000006-1DAB-42C2-A24C-D389A97633EE}"/>
            </c:ext>
          </c:extLst>
        </c:ser>
        <c:dLbls>
          <c:showLegendKey val="0"/>
          <c:showVal val="0"/>
          <c:showCatName val="0"/>
          <c:showSerName val="0"/>
          <c:showPercent val="1"/>
          <c:showBubbleSize val="0"/>
          <c:showLeaderLines val="0"/>
        </c:dLbls>
        <c:firstSliceAng val="0"/>
        <c:holeSize val="50"/>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UTM Facebook" panose="02040403050506020204" pitchFamily="18" charset="0"/>
              <a:ea typeface="+mn-ea"/>
              <a:cs typeface="+mn-cs"/>
            </a:defRPr>
          </a:pPr>
          <a:endParaRPr lang="en-US"/>
        </a:p>
      </c:txPr>
    </c:legend>
    <c:plotVisOnly val="1"/>
    <c:dispBlanksAs val="gap"/>
    <c:showDLblsOverMax val="0"/>
  </c:chart>
  <c:spPr>
    <a:noFill/>
    <a:ln>
      <a:noFill/>
    </a:ln>
    <a:effectLst/>
  </c:spPr>
  <c:txPr>
    <a:bodyPr/>
    <a:lstStyle/>
    <a:p>
      <a:pPr>
        <a:defRPr>
          <a:latin typeface="UTM Facebook" panose="020404030505060202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spc="120" normalizeH="0" baseline="0">
                <a:solidFill>
                  <a:srgbClr val="C00000"/>
                </a:solidFill>
                <a:latin typeface="UTM Facebook" panose="02040403050506020204" pitchFamily="18" charset="0"/>
                <a:ea typeface="+mn-ea"/>
                <a:cs typeface="+mn-cs"/>
              </a:defRPr>
            </a:pPr>
            <a:r>
              <a:rPr lang="en-US" sz="1800" b="0" dirty="0" err="1">
                <a:solidFill>
                  <a:srgbClr val="C00000"/>
                </a:solidFill>
              </a:rPr>
              <a:t>Vùng</a:t>
            </a:r>
            <a:r>
              <a:rPr lang="en-US" sz="1800" b="0" dirty="0">
                <a:solidFill>
                  <a:srgbClr val="C00000"/>
                </a:solidFill>
              </a:rPr>
              <a:t> MIỀN</a:t>
            </a:r>
          </a:p>
        </c:rich>
      </c:tx>
      <c:layout>
        <c:manualLayout>
          <c:xMode val="edge"/>
          <c:yMode val="edge"/>
          <c:x val="2.6616446910654033E-2"/>
          <c:y val="1.0143570121355437E-2"/>
        </c:manualLayout>
      </c:layout>
      <c:overlay val="0"/>
      <c:spPr>
        <a:noFill/>
        <a:ln>
          <a:noFill/>
        </a:ln>
        <a:effectLst/>
      </c:spPr>
    </c:title>
    <c:autoTitleDeleted val="0"/>
    <c:plotArea>
      <c:layout/>
      <c:barChart>
        <c:barDir val="col"/>
        <c:grouping val="percentStacked"/>
        <c:varyColors val="0"/>
        <c:ser>
          <c:idx val="0"/>
          <c:order val="0"/>
          <c:tx>
            <c:strRef>
              <c:f>Sheet1!$B$1</c:f>
              <c:strCache>
                <c:ptCount val="1"/>
                <c:pt idx="0">
                  <c:v>Miền Nam</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Sheet1!$B$2</c:f>
              <c:numCache>
                <c:formatCode>0%</c:formatCode>
                <c:ptCount val="1"/>
                <c:pt idx="0">
                  <c:v>0.53</c:v>
                </c:pt>
              </c:numCache>
            </c:numRef>
          </c:val>
          <c:extLst>
            <c:ext xmlns:c16="http://schemas.microsoft.com/office/drawing/2014/chart" uri="{C3380CC4-5D6E-409C-BE32-E72D297353CC}">
              <c16:uniqueId val="{00000000-EE0C-4429-963D-3AB32630D984}"/>
            </c:ext>
          </c:extLst>
        </c:ser>
        <c:ser>
          <c:idx val="1"/>
          <c:order val="1"/>
          <c:tx>
            <c:strRef>
              <c:f>Sheet1!$C$1</c:f>
              <c:strCache>
                <c:ptCount val="1"/>
                <c:pt idx="0">
                  <c:v>Miền Trung</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Sheet1!$C$2</c:f>
              <c:numCache>
                <c:formatCode>0%</c:formatCode>
                <c:ptCount val="1"/>
                <c:pt idx="0">
                  <c:v>0.15</c:v>
                </c:pt>
              </c:numCache>
            </c:numRef>
          </c:val>
          <c:extLst>
            <c:ext xmlns:c16="http://schemas.microsoft.com/office/drawing/2014/chart" uri="{C3380CC4-5D6E-409C-BE32-E72D297353CC}">
              <c16:uniqueId val="{00000001-EE0C-4429-963D-3AB32630D984}"/>
            </c:ext>
          </c:extLst>
        </c:ser>
        <c:ser>
          <c:idx val="2"/>
          <c:order val="2"/>
          <c:tx>
            <c:strRef>
              <c:f>Sheet1!$D$1</c:f>
              <c:strCache>
                <c:ptCount val="1"/>
                <c:pt idx="0">
                  <c:v>Miền Bắc</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Sheet1!$D$2</c:f>
              <c:numCache>
                <c:formatCode>0%</c:formatCode>
                <c:ptCount val="1"/>
                <c:pt idx="0">
                  <c:v>0.32</c:v>
                </c:pt>
              </c:numCache>
            </c:numRef>
          </c:val>
          <c:extLst>
            <c:ext xmlns:c16="http://schemas.microsoft.com/office/drawing/2014/chart" uri="{C3380CC4-5D6E-409C-BE32-E72D297353CC}">
              <c16:uniqueId val="{00000002-EE0C-4429-963D-3AB32630D984}"/>
            </c:ext>
          </c:extLst>
        </c:ser>
        <c:dLbls>
          <c:dLblPos val="ctr"/>
          <c:showLegendKey val="0"/>
          <c:showVal val="1"/>
          <c:showCatName val="0"/>
          <c:showSerName val="0"/>
          <c:showPercent val="0"/>
          <c:showBubbleSize val="0"/>
        </c:dLbls>
        <c:gapWidth val="79"/>
        <c:overlap val="100"/>
        <c:axId val="239630976"/>
        <c:axId val="239636864"/>
      </c:barChart>
      <c:catAx>
        <c:axId val="239630976"/>
        <c:scaling>
          <c:orientation val="minMax"/>
        </c:scaling>
        <c:delete val="1"/>
        <c:axPos val="b"/>
        <c:numFmt formatCode="General" sourceLinked="1"/>
        <c:majorTickMark val="none"/>
        <c:minorTickMark val="none"/>
        <c:tickLblPos val="nextTo"/>
        <c:crossAx val="239636864"/>
        <c:crosses val="autoZero"/>
        <c:auto val="1"/>
        <c:lblAlgn val="ctr"/>
        <c:lblOffset val="100"/>
        <c:noMultiLvlLbl val="0"/>
      </c:catAx>
      <c:valAx>
        <c:axId val="239636864"/>
        <c:scaling>
          <c:orientation val="minMax"/>
        </c:scaling>
        <c:delete val="1"/>
        <c:axPos val="l"/>
        <c:numFmt formatCode="0%" sourceLinked="1"/>
        <c:majorTickMark val="none"/>
        <c:minorTickMark val="none"/>
        <c:tickLblPos val="nextTo"/>
        <c:crossAx val="239630976"/>
        <c:crosses val="autoZero"/>
        <c:crossBetween val="between"/>
      </c:valAx>
      <c:spPr>
        <a:noFill/>
        <a:ln>
          <a:noFill/>
        </a:ln>
        <a:effectLst/>
      </c:spPr>
    </c:plotArea>
    <c:legend>
      <c:legendPos val="l"/>
      <c:layout>
        <c:manualLayout>
          <c:xMode val="edge"/>
          <c:yMode val="edge"/>
          <c:x val="4.529336010040147E-2"/>
          <c:y val="0.19498683998238586"/>
          <c:w val="0.42743343926748878"/>
          <c:h val="0.7325436080332816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UTM Facebook" panose="02040403050506020204" pitchFamily="18" charset="0"/>
              <a:ea typeface="+mn-ea"/>
              <a:cs typeface="+mn-cs"/>
            </a:defRPr>
          </a:pPr>
          <a:endParaRPr lang="en-US"/>
        </a:p>
      </c:txPr>
    </c:legend>
    <c:plotVisOnly val="1"/>
    <c:dispBlanksAs val="gap"/>
    <c:showDLblsOverMax val="0"/>
  </c:chart>
  <c:spPr>
    <a:noFill/>
    <a:ln>
      <a:noFill/>
    </a:ln>
    <a:effectLst/>
  </c:spPr>
  <c:txPr>
    <a:bodyPr/>
    <a:lstStyle/>
    <a:p>
      <a:pPr>
        <a:defRPr>
          <a:latin typeface="UTM Facebook" panose="02040403050506020204" pitchFamily="18"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35D81-BFFB-4D76-B5DB-5016C5F3E71F}" type="doc">
      <dgm:prSet loTypeId="urn:microsoft.com/office/officeart/2005/8/layout/chevron1" loCatId="process" qsTypeId="urn:microsoft.com/office/officeart/2005/8/quickstyle/simple1" qsCatId="simple" csTypeId="urn:microsoft.com/office/officeart/2005/8/colors/accent1_2" csCatId="accent1" phldr="1"/>
      <dgm:spPr/>
    </dgm:pt>
    <dgm:pt modelId="{39AA7D1C-CDDD-4EA0-A5AF-649620FF9917}">
      <dgm:prSet phldrT="[Text]"/>
      <dgm:spPr>
        <a:solidFill>
          <a:schemeClr val="accent6">
            <a:lumMod val="20000"/>
            <a:lumOff val="80000"/>
            <a:alpha val="17000"/>
          </a:schemeClr>
        </a:solidFill>
      </dgm:spPr>
      <dgm:t>
        <a:bodyPr/>
        <a:lstStyle/>
        <a:p>
          <a:r>
            <a:rPr lang="en-US" dirty="0">
              <a:solidFill>
                <a:schemeClr val="bg1"/>
              </a:solidFill>
            </a:rPr>
            <a:t>18-24</a:t>
          </a:r>
        </a:p>
      </dgm:t>
    </dgm:pt>
    <dgm:pt modelId="{3A9FCA61-352C-44B1-BA47-92F9781652EA}" type="parTrans" cxnId="{F6ED3DF1-EEAC-4E0F-8E49-568823F97DCC}">
      <dgm:prSet/>
      <dgm:spPr/>
      <dgm:t>
        <a:bodyPr/>
        <a:lstStyle/>
        <a:p>
          <a:endParaRPr lang="en-US"/>
        </a:p>
      </dgm:t>
    </dgm:pt>
    <dgm:pt modelId="{E406511A-B41F-46FE-8B64-3B9B24507B09}" type="sibTrans" cxnId="{F6ED3DF1-EEAC-4E0F-8E49-568823F97DCC}">
      <dgm:prSet/>
      <dgm:spPr/>
      <dgm:t>
        <a:bodyPr/>
        <a:lstStyle/>
        <a:p>
          <a:endParaRPr lang="en-US"/>
        </a:p>
      </dgm:t>
    </dgm:pt>
    <dgm:pt modelId="{131FE500-48DA-47C3-A7E7-FF06AE8F3ACD}">
      <dgm:prSet phldrT="[Text]"/>
      <dgm:spPr>
        <a:solidFill>
          <a:schemeClr val="accent1">
            <a:hueOff val="0"/>
            <a:satOff val="0"/>
            <a:lumOff val="0"/>
            <a:alpha val="40000"/>
          </a:schemeClr>
        </a:solidFill>
      </dgm:spPr>
      <dgm:t>
        <a:bodyPr/>
        <a:lstStyle/>
        <a:p>
          <a:r>
            <a:rPr lang="en-US" dirty="0">
              <a:solidFill>
                <a:schemeClr val="bg1"/>
              </a:solidFill>
            </a:rPr>
            <a:t>25-34</a:t>
          </a:r>
        </a:p>
      </dgm:t>
    </dgm:pt>
    <dgm:pt modelId="{5EB87FC3-B880-471E-AD55-3AA9D0EC3FD8}" type="parTrans" cxnId="{6A382497-7F32-4E57-8B0C-EFE154A173A3}">
      <dgm:prSet/>
      <dgm:spPr/>
      <dgm:t>
        <a:bodyPr/>
        <a:lstStyle/>
        <a:p>
          <a:endParaRPr lang="en-US"/>
        </a:p>
      </dgm:t>
    </dgm:pt>
    <dgm:pt modelId="{CB74BE45-06F0-4311-85FC-DB2D31CC260D}" type="sibTrans" cxnId="{6A382497-7F32-4E57-8B0C-EFE154A173A3}">
      <dgm:prSet/>
      <dgm:spPr/>
      <dgm:t>
        <a:bodyPr/>
        <a:lstStyle/>
        <a:p>
          <a:endParaRPr lang="en-US"/>
        </a:p>
      </dgm:t>
    </dgm:pt>
    <dgm:pt modelId="{E1B333EF-F4E4-452A-AF03-F0B6BC2392DB}">
      <dgm:prSet phldrT="[Text]"/>
      <dgm:spPr>
        <a:solidFill>
          <a:schemeClr val="accent1">
            <a:hueOff val="0"/>
            <a:satOff val="0"/>
            <a:lumOff val="0"/>
            <a:alpha val="60000"/>
          </a:schemeClr>
        </a:solidFill>
      </dgm:spPr>
      <dgm:t>
        <a:bodyPr/>
        <a:lstStyle/>
        <a:p>
          <a:r>
            <a:rPr lang="en-US" dirty="0">
              <a:solidFill>
                <a:schemeClr val="bg1"/>
              </a:solidFill>
            </a:rPr>
            <a:t>35-44</a:t>
          </a:r>
        </a:p>
      </dgm:t>
    </dgm:pt>
    <dgm:pt modelId="{BA6BC46C-15F7-4C48-910F-C08B11AEB7DB}" type="parTrans" cxnId="{ABCA299A-8D1E-4FA8-8A26-F0F73940F68E}">
      <dgm:prSet/>
      <dgm:spPr/>
      <dgm:t>
        <a:bodyPr/>
        <a:lstStyle/>
        <a:p>
          <a:endParaRPr lang="en-US"/>
        </a:p>
      </dgm:t>
    </dgm:pt>
    <dgm:pt modelId="{8552C78B-95CA-4A59-9E65-872D83BA84F6}" type="sibTrans" cxnId="{ABCA299A-8D1E-4FA8-8A26-F0F73940F68E}">
      <dgm:prSet/>
      <dgm:spPr/>
      <dgm:t>
        <a:bodyPr/>
        <a:lstStyle/>
        <a:p>
          <a:endParaRPr lang="en-US"/>
        </a:p>
      </dgm:t>
    </dgm:pt>
    <dgm:pt modelId="{B80A490D-5CEE-4A69-9F80-4178523F04C5}">
      <dgm:prSet phldrT="[Text]"/>
      <dgm:spPr>
        <a:solidFill>
          <a:schemeClr val="accent1">
            <a:hueOff val="0"/>
            <a:satOff val="0"/>
            <a:lumOff val="0"/>
            <a:alpha val="80000"/>
          </a:schemeClr>
        </a:solidFill>
      </dgm:spPr>
      <dgm:t>
        <a:bodyPr/>
        <a:lstStyle/>
        <a:p>
          <a:r>
            <a:rPr lang="en-US" dirty="0"/>
            <a:t>45-54</a:t>
          </a:r>
        </a:p>
      </dgm:t>
    </dgm:pt>
    <dgm:pt modelId="{00102D83-60C4-49CF-BF66-F72C03F095EC}" type="parTrans" cxnId="{CC3D87B0-C985-42F9-AC48-6E47A2BDD22E}">
      <dgm:prSet/>
      <dgm:spPr/>
      <dgm:t>
        <a:bodyPr/>
        <a:lstStyle/>
        <a:p>
          <a:endParaRPr lang="en-US"/>
        </a:p>
      </dgm:t>
    </dgm:pt>
    <dgm:pt modelId="{75942CEA-C052-479F-B83A-5D8483665B3B}" type="sibTrans" cxnId="{CC3D87B0-C985-42F9-AC48-6E47A2BDD22E}">
      <dgm:prSet/>
      <dgm:spPr/>
      <dgm:t>
        <a:bodyPr/>
        <a:lstStyle/>
        <a:p>
          <a:endParaRPr lang="en-US"/>
        </a:p>
      </dgm:t>
    </dgm:pt>
    <dgm:pt modelId="{8DA01E58-534F-4D62-B481-EFD6DA00387E}">
      <dgm:prSet phldrT="[Text]"/>
      <dgm:spPr/>
      <dgm:t>
        <a:bodyPr/>
        <a:lstStyle/>
        <a:p>
          <a:r>
            <a:rPr lang="en-US" dirty="0"/>
            <a:t>65+</a:t>
          </a:r>
        </a:p>
      </dgm:t>
    </dgm:pt>
    <dgm:pt modelId="{6454E1A1-DC6C-462D-BC4D-E330B74C769D}" type="parTrans" cxnId="{B8CDE348-7465-4610-9691-D71797188D3C}">
      <dgm:prSet/>
      <dgm:spPr/>
      <dgm:t>
        <a:bodyPr/>
        <a:lstStyle/>
        <a:p>
          <a:endParaRPr lang="en-US"/>
        </a:p>
      </dgm:t>
    </dgm:pt>
    <dgm:pt modelId="{E622CB46-F0DB-4D72-9258-9CF35DCC0205}" type="sibTrans" cxnId="{B8CDE348-7465-4610-9691-D71797188D3C}">
      <dgm:prSet/>
      <dgm:spPr/>
      <dgm:t>
        <a:bodyPr/>
        <a:lstStyle/>
        <a:p>
          <a:endParaRPr lang="en-US"/>
        </a:p>
      </dgm:t>
    </dgm:pt>
    <dgm:pt modelId="{27EA9B83-0CDE-43C9-8D89-682D1891CDCC}">
      <dgm:prSet phldrT="[Text]"/>
      <dgm:spPr>
        <a:solidFill>
          <a:schemeClr val="accent1">
            <a:hueOff val="0"/>
            <a:satOff val="0"/>
            <a:lumOff val="0"/>
            <a:alpha val="90000"/>
          </a:schemeClr>
        </a:solidFill>
      </dgm:spPr>
      <dgm:t>
        <a:bodyPr/>
        <a:lstStyle/>
        <a:p>
          <a:r>
            <a:rPr lang="en-US" dirty="0"/>
            <a:t>55-64</a:t>
          </a:r>
        </a:p>
      </dgm:t>
    </dgm:pt>
    <dgm:pt modelId="{5622C555-8320-476F-8004-EC313B0046AE}" type="parTrans" cxnId="{4A95E1FF-04EF-4E5C-9050-6FC1BB9E5E38}">
      <dgm:prSet/>
      <dgm:spPr/>
      <dgm:t>
        <a:bodyPr/>
        <a:lstStyle/>
        <a:p>
          <a:endParaRPr lang="en-US"/>
        </a:p>
      </dgm:t>
    </dgm:pt>
    <dgm:pt modelId="{153DEF2B-AC6E-4CA6-A6BF-F05671B4A4CB}" type="sibTrans" cxnId="{4A95E1FF-04EF-4E5C-9050-6FC1BB9E5E38}">
      <dgm:prSet/>
      <dgm:spPr/>
      <dgm:t>
        <a:bodyPr/>
        <a:lstStyle/>
        <a:p>
          <a:endParaRPr lang="en-US"/>
        </a:p>
      </dgm:t>
    </dgm:pt>
    <dgm:pt modelId="{14A5A2DA-FD43-4F07-983C-499F24E6C96E}" type="pres">
      <dgm:prSet presAssocID="{51035D81-BFFB-4D76-B5DB-5016C5F3E71F}" presName="Name0" presStyleCnt="0">
        <dgm:presLayoutVars>
          <dgm:dir/>
          <dgm:animLvl val="lvl"/>
          <dgm:resizeHandles val="exact"/>
        </dgm:presLayoutVars>
      </dgm:prSet>
      <dgm:spPr/>
    </dgm:pt>
    <dgm:pt modelId="{4A391D8C-4138-40CB-B76F-3C3195F72E25}" type="pres">
      <dgm:prSet presAssocID="{39AA7D1C-CDDD-4EA0-A5AF-649620FF9917}" presName="parTxOnly" presStyleLbl="node1" presStyleIdx="0" presStyleCnt="6" custScaleX="180702">
        <dgm:presLayoutVars>
          <dgm:chMax val="0"/>
          <dgm:chPref val="0"/>
          <dgm:bulletEnabled val="1"/>
        </dgm:presLayoutVars>
      </dgm:prSet>
      <dgm:spPr/>
      <dgm:t>
        <a:bodyPr/>
        <a:lstStyle/>
        <a:p>
          <a:endParaRPr lang="en-US"/>
        </a:p>
      </dgm:t>
    </dgm:pt>
    <dgm:pt modelId="{CCECEF18-6B13-48D3-ABB7-7A5893F543CF}" type="pres">
      <dgm:prSet presAssocID="{E406511A-B41F-46FE-8B64-3B9B24507B09}" presName="parTxOnlySpace" presStyleCnt="0"/>
      <dgm:spPr/>
    </dgm:pt>
    <dgm:pt modelId="{6340F963-A2B0-4220-8C9A-517633A81031}" type="pres">
      <dgm:prSet presAssocID="{131FE500-48DA-47C3-A7E7-FF06AE8F3ACD}" presName="parTxOnly" presStyleLbl="node1" presStyleIdx="1" presStyleCnt="6" custScaleX="203376">
        <dgm:presLayoutVars>
          <dgm:chMax val="0"/>
          <dgm:chPref val="0"/>
          <dgm:bulletEnabled val="1"/>
        </dgm:presLayoutVars>
      </dgm:prSet>
      <dgm:spPr/>
      <dgm:t>
        <a:bodyPr/>
        <a:lstStyle/>
        <a:p>
          <a:endParaRPr lang="en-US"/>
        </a:p>
      </dgm:t>
    </dgm:pt>
    <dgm:pt modelId="{8BED915C-F5EC-483B-BA2E-0FA52509F0ED}" type="pres">
      <dgm:prSet presAssocID="{CB74BE45-06F0-4311-85FC-DB2D31CC260D}" presName="parTxOnlySpace" presStyleCnt="0"/>
      <dgm:spPr/>
    </dgm:pt>
    <dgm:pt modelId="{EE954F9E-9BFF-4772-A301-4B69B622A9B9}" type="pres">
      <dgm:prSet presAssocID="{E1B333EF-F4E4-452A-AF03-F0B6BC2392DB}" presName="parTxOnly" presStyleLbl="node1" presStyleIdx="2" presStyleCnt="6" custScaleX="133685">
        <dgm:presLayoutVars>
          <dgm:chMax val="0"/>
          <dgm:chPref val="0"/>
          <dgm:bulletEnabled val="1"/>
        </dgm:presLayoutVars>
      </dgm:prSet>
      <dgm:spPr/>
      <dgm:t>
        <a:bodyPr/>
        <a:lstStyle/>
        <a:p>
          <a:endParaRPr lang="en-US"/>
        </a:p>
      </dgm:t>
    </dgm:pt>
    <dgm:pt modelId="{8B7986CE-836E-4F55-B3D3-466716C072AA}" type="pres">
      <dgm:prSet presAssocID="{8552C78B-95CA-4A59-9E65-872D83BA84F6}" presName="parTxOnlySpace" presStyleCnt="0"/>
      <dgm:spPr/>
    </dgm:pt>
    <dgm:pt modelId="{142E1D70-8219-4099-9825-AE52A19E0959}" type="pres">
      <dgm:prSet presAssocID="{B80A490D-5CEE-4A69-9F80-4178523F04C5}" presName="parTxOnly" presStyleLbl="node1" presStyleIdx="3" presStyleCnt="6" custScaleX="107883">
        <dgm:presLayoutVars>
          <dgm:chMax val="0"/>
          <dgm:chPref val="0"/>
          <dgm:bulletEnabled val="1"/>
        </dgm:presLayoutVars>
      </dgm:prSet>
      <dgm:spPr/>
      <dgm:t>
        <a:bodyPr/>
        <a:lstStyle/>
        <a:p>
          <a:endParaRPr lang="en-US"/>
        </a:p>
      </dgm:t>
    </dgm:pt>
    <dgm:pt modelId="{5EB2498E-EADC-409D-9B0F-1754EE9AA89E}" type="pres">
      <dgm:prSet presAssocID="{75942CEA-C052-479F-B83A-5D8483665B3B}" presName="parTxOnlySpace" presStyleCnt="0"/>
      <dgm:spPr/>
    </dgm:pt>
    <dgm:pt modelId="{2388D16D-F89A-49F1-A579-A182A1889637}" type="pres">
      <dgm:prSet presAssocID="{27EA9B83-0CDE-43C9-8D89-682D1891CDCC}" presName="parTxOnly" presStyleLbl="node1" presStyleIdx="4" presStyleCnt="6" custScaleX="81869">
        <dgm:presLayoutVars>
          <dgm:chMax val="0"/>
          <dgm:chPref val="0"/>
          <dgm:bulletEnabled val="1"/>
        </dgm:presLayoutVars>
      </dgm:prSet>
      <dgm:spPr/>
      <dgm:t>
        <a:bodyPr/>
        <a:lstStyle/>
        <a:p>
          <a:endParaRPr lang="en-US"/>
        </a:p>
      </dgm:t>
    </dgm:pt>
    <dgm:pt modelId="{9485512E-A6D7-4405-9C5C-CCF3D475246D}" type="pres">
      <dgm:prSet presAssocID="{153DEF2B-AC6E-4CA6-A6BF-F05671B4A4CB}" presName="parTxOnlySpace" presStyleCnt="0"/>
      <dgm:spPr/>
    </dgm:pt>
    <dgm:pt modelId="{B10D11A6-E1DF-432F-832C-C64FEC4C7DA3}" type="pres">
      <dgm:prSet presAssocID="{8DA01E58-534F-4D62-B481-EFD6DA00387E}" presName="parTxOnly" presStyleLbl="node1" presStyleIdx="5" presStyleCnt="6" custScaleX="68134">
        <dgm:presLayoutVars>
          <dgm:chMax val="0"/>
          <dgm:chPref val="0"/>
          <dgm:bulletEnabled val="1"/>
        </dgm:presLayoutVars>
      </dgm:prSet>
      <dgm:spPr/>
      <dgm:t>
        <a:bodyPr/>
        <a:lstStyle/>
        <a:p>
          <a:endParaRPr lang="en-US"/>
        </a:p>
      </dgm:t>
    </dgm:pt>
  </dgm:ptLst>
  <dgm:cxnLst>
    <dgm:cxn modelId="{CC3D87B0-C985-42F9-AC48-6E47A2BDD22E}" srcId="{51035D81-BFFB-4D76-B5DB-5016C5F3E71F}" destId="{B80A490D-5CEE-4A69-9F80-4178523F04C5}" srcOrd="3" destOrd="0" parTransId="{00102D83-60C4-49CF-BF66-F72C03F095EC}" sibTransId="{75942CEA-C052-479F-B83A-5D8483665B3B}"/>
    <dgm:cxn modelId="{F12FE07A-D755-42E1-89AE-AD79E684D0E6}" type="presOf" srcId="{131FE500-48DA-47C3-A7E7-FF06AE8F3ACD}" destId="{6340F963-A2B0-4220-8C9A-517633A81031}" srcOrd="0" destOrd="0" presId="urn:microsoft.com/office/officeart/2005/8/layout/chevron1"/>
    <dgm:cxn modelId="{ABCA299A-8D1E-4FA8-8A26-F0F73940F68E}" srcId="{51035D81-BFFB-4D76-B5DB-5016C5F3E71F}" destId="{E1B333EF-F4E4-452A-AF03-F0B6BC2392DB}" srcOrd="2" destOrd="0" parTransId="{BA6BC46C-15F7-4C48-910F-C08B11AEB7DB}" sibTransId="{8552C78B-95CA-4A59-9E65-872D83BA84F6}"/>
    <dgm:cxn modelId="{1522F121-F233-4443-9194-343A066C1E83}" type="presOf" srcId="{B80A490D-5CEE-4A69-9F80-4178523F04C5}" destId="{142E1D70-8219-4099-9825-AE52A19E0959}" srcOrd="0" destOrd="0" presId="urn:microsoft.com/office/officeart/2005/8/layout/chevron1"/>
    <dgm:cxn modelId="{06026E65-FF01-448C-B018-BAC704B839BE}" type="presOf" srcId="{8DA01E58-534F-4D62-B481-EFD6DA00387E}" destId="{B10D11A6-E1DF-432F-832C-C64FEC4C7DA3}" srcOrd="0" destOrd="0" presId="urn:microsoft.com/office/officeart/2005/8/layout/chevron1"/>
    <dgm:cxn modelId="{6A382497-7F32-4E57-8B0C-EFE154A173A3}" srcId="{51035D81-BFFB-4D76-B5DB-5016C5F3E71F}" destId="{131FE500-48DA-47C3-A7E7-FF06AE8F3ACD}" srcOrd="1" destOrd="0" parTransId="{5EB87FC3-B880-471E-AD55-3AA9D0EC3FD8}" sibTransId="{CB74BE45-06F0-4311-85FC-DB2D31CC260D}"/>
    <dgm:cxn modelId="{0D1E960D-E870-4D44-97B1-E7EBE628FE8B}" type="presOf" srcId="{39AA7D1C-CDDD-4EA0-A5AF-649620FF9917}" destId="{4A391D8C-4138-40CB-B76F-3C3195F72E25}" srcOrd="0" destOrd="0" presId="urn:microsoft.com/office/officeart/2005/8/layout/chevron1"/>
    <dgm:cxn modelId="{4A95E1FF-04EF-4E5C-9050-6FC1BB9E5E38}" srcId="{51035D81-BFFB-4D76-B5DB-5016C5F3E71F}" destId="{27EA9B83-0CDE-43C9-8D89-682D1891CDCC}" srcOrd="4" destOrd="0" parTransId="{5622C555-8320-476F-8004-EC313B0046AE}" sibTransId="{153DEF2B-AC6E-4CA6-A6BF-F05671B4A4CB}"/>
    <dgm:cxn modelId="{B1108A9F-4B51-4A55-9ED4-2699BD3C698A}" type="presOf" srcId="{E1B333EF-F4E4-452A-AF03-F0B6BC2392DB}" destId="{EE954F9E-9BFF-4772-A301-4B69B622A9B9}" srcOrd="0" destOrd="0" presId="urn:microsoft.com/office/officeart/2005/8/layout/chevron1"/>
    <dgm:cxn modelId="{F64D3D21-B973-4D43-ADC9-04244DCD043F}" type="presOf" srcId="{27EA9B83-0CDE-43C9-8D89-682D1891CDCC}" destId="{2388D16D-F89A-49F1-A579-A182A1889637}" srcOrd="0" destOrd="0" presId="urn:microsoft.com/office/officeart/2005/8/layout/chevron1"/>
    <dgm:cxn modelId="{DEF22A5D-B174-4249-B911-55CDFC8687D3}" type="presOf" srcId="{51035D81-BFFB-4D76-B5DB-5016C5F3E71F}" destId="{14A5A2DA-FD43-4F07-983C-499F24E6C96E}" srcOrd="0" destOrd="0" presId="urn:microsoft.com/office/officeart/2005/8/layout/chevron1"/>
    <dgm:cxn modelId="{F6ED3DF1-EEAC-4E0F-8E49-568823F97DCC}" srcId="{51035D81-BFFB-4D76-B5DB-5016C5F3E71F}" destId="{39AA7D1C-CDDD-4EA0-A5AF-649620FF9917}" srcOrd="0" destOrd="0" parTransId="{3A9FCA61-352C-44B1-BA47-92F9781652EA}" sibTransId="{E406511A-B41F-46FE-8B64-3B9B24507B09}"/>
    <dgm:cxn modelId="{B8CDE348-7465-4610-9691-D71797188D3C}" srcId="{51035D81-BFFB-4D76-B5DB-5016C5F3E71F}" destId="{8DA01E58-534F-4D62-B481-EFD6DA00387E}" srcOrd="5" destOrd="0" parTransId="{6454E1A1-DC6C-462D-BC4D-E330B74C769D}" sibTransId="{E622CB46-F0DB-4D72-9258-9CF35DCC0205}"/>
    <dgm:cxn modelId="{B024BA8E-DCB2-4717-AF6B-A72BF7F92862}" type="presParOf" srcId="{14A5A2DA-FD43-4F07-983C-499F24E6C96E}" destId="{4A391D8C-4138-40CB-B76F-3C3195F72E25}" srcOrd="0" destOrd="0" presId="urn:microsoft.com/office/officeart/2005/8/layout/chevron1"/>
    <dgm:cxn modelId="{2FC116A1-DCF2-4C39-B61F-8C6307705E16}" type="presParOf" srcId="{14A5A2DA-FD43-4F07-983C-499F24E6C96E}" destId="{CCECEF18-6B13-48D3-ABB7-7A5893F543CF}" srcOrd="1" destOrd="0" presId="urn:microsoft.com/office/officeart/2005/8/layout/chevron1"/>
    <dgm:cxn modelId="{8A31F286-4BA6-4FD8-AA00-24A37FAD5438}" type="presParOf" srcId="{14A5A2DA-FD43-4F07-983C-499F24E6C96E}" destId="{6340F963-A2B0-4220-8C9A-517633A81031}" srcOrd="2" destOrd="0" presId="urn:microsoft.com/office/officeart/2005/8/layout/chevron1"/>
    <dgm:cxn modelId="{1772A5D9-5AD1-4EEF-B5D3-05A016298F89}" type="presParOf" srcId="{14A5A2DA-FD43-4F07-983C-499F24E6C96E}" destId="{8BED915C-F5EC-483B-BA2E-0FA52509F0ED}" srcOrd="3" destOrd="0" presId="urn:microsoft.com/office/officeart/2005/8/layout/chevron1"/>
    <dgm:cxn modelId="{25C28E2B-2682-4EE1-B825-602FF8A5D647}" type="presParOf" srcId="{14A5A2DA-FD43-4F07-983C-499F24E6C96E}" destId="{EE954F9E-9BFF-4772-A301-4B69B622A9B9}" srcOrd="4" destOrd="0" presId="urn:microsoft.com/office/officeart/2005/8/layout/chevron1"/>
    <dgm:cxn modelId="{C4EF7541-29AC-4B1E-A37A-D848170B7314}" type="presParOf" srcId="{14A5A2DA-FD43-4F07-983C-499F24E6C96E}" destId="{8B7986CE-836E-4F55-B3D3-466716C072AA}" srcOrd="5" destOrd="0" presId="urn:microsoft.com/office/officeart/2005/8/layout/chevron1"/>
    <dgm:cxn modelId="{0D7B5AB1-C90D-4124-B7CA-46392E9C0795}" type="presParOf" srcId="{14A5A2DA-FD43-4F07-983C-499F24E6C96E}" destId="{142E1D70-8219-4099-9825-AE52A19E0959}" srcOrd="6" destOrd="0" presId="urn:microsoft.com/office/officeart/2005/8/layout/chevron1"/>
    <dgm:cxn modelId="{66675BB9-40B0-4984-9E98-26734090D210}" type="presParOf" srcId="{14A5A2DA-FD43-4F07-983C-499F24E6C96E}" destId="{5EB2498E-EADC-409D-9B0F-1754EE9AA89E}" srcOrd="7" destOrd="0" presId="urn:microsoft.com/office/officeart/2005/8/layout/chevron1"/>
    <dgm:cxn modelId="{DBA61E8C-B949-4FC9-8EEC-716813594D31}" type="presParOf" srcId="{14A5A2DA-FD43-4F07-983C-499F24E6C96E}" destId="{2388D16D-F89A-49F1-A579-A182A1889637}" srcOrd="8" destOrd="0" presId="urn:microsoft.com/office/officeart/2005/8/layout/chevron1"/>
    <dgm:cxn modelId="{87BD9D2F-437A-400F-9BE1-23C663812955}" type="presParOf" srcId="{14A5A2DA-FD43-4F07-983C-499F24E6C96E}" destId="{9485512E-A6D7-4405-9C5C-CCF3D475246D}" srcOrd="9" destOrd="0" presId="urn:microsoft.com/office/officeart/2005/8/layout/chevron1"/>
    <dgm:cxn modelId="{D81A6003-3DCD-4508-B41F-4AFC1E39D2D0}" type="presParOf" srcId="{14A5A2DA-FD43-4F07-983C-499F24E6C96E}" destId="{B10D11A6-E1DF-432F-832C-C64FEC4C7DA3}" srcOrd="10"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E96D7C-780B-48B9-BF3F-180AE0D76F8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A1BE56-EC58-4237-B153-19313B9F1A9C}">
      <dgm:prSet phldrT="[Text]"/>
      <dgm:spPr/>
      <dgm:t>
        <a:bodyPr/>
        <a:lstStyle/>
        <a:p>
          <a:r>
            <a:rPr lang="en-US" b="1" dirty="0" err="1">
              <a:latin typeface="Times New Roman" pitchFamily="18" charset="0"/>
              <a:cs typeface="Times New Roman" pitchFamily="18" charset="0"/>
            </a:rPr>
            <a:t>Lượt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cập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Pageviews</a:t>
          </a:r>
          <a:r>
            <a:rPr lang="en-US" b="1" dirty="0">
              <a:latin typeface="Times New Roman" pitchFamily="18" charset="0"/>
              <a:cs typeface="Times New Roman" pitchFamily="18" charset="0"/>
            </a:rPr>
            <a:t>)</a:t>
          </a:r>
        </a:p>
      </dgm:t>
    </dgm:pt>
    <dgm:pt modelId="{07C464A0-A4A4-4FED-A161-C58010D17D48}" type="parTrans" cxnId="{E3D3FF37-4458-4561-B814-69838D28D5B6}">
      <dgm:prSet/>
      <dgm:spPr/>
      <dgm:t>
        <a:bodyPr/>
        <a:lstStyle/>
        <a:p>
          <a:endParaRPr lang="en-US">
            <a:latin typeface="Arial" panose="020B0604020202020204" pitchFamily="34" charset="0"/>
            <a:cs typeface="Arial" panose="020B0604020202020204" pitchFamily="34" charset="0"/>
          </a:endParaRPr>
        </a:p>
      </dgm:t>
    </dgm:pt>
    <dgm:pt modelId="{0DCC86C5-E867-435E-B56A-891E8F880D5F}" type="sibTrans" cxnId="{E3D3FF37-4458-4561-B814-69838D28D5B6}">
      <dgm:prSet/>
      <dgm:spPr/>
      <dgm:t>
        <a:bodyPr/>
        <a:lstStyle/>
        <a:p>
          <a:endParaRPr lang="en-US">
            <a:latin typeface="Arial" panose="020B0604020202020204" pitchFamily="34" charset="0"/>
            <a:cs typeface="Arial" panose="020B0604020202020204" pitchFamily="34" charset="0"/>
          </a:endParaRPr>
        </a:p>
      </dgm:t>
    </dgm:pt>
    <dgm:pt modelId="{FBD77CB0-9C78-47A4-B4EE-9556C2F17FE8}">
      <dgm:prSet phldrT="[Text]" custT="1"/>
      <dgm:spPr/>
      <dgm:t>
        <a:bodyPr/>
        <a:lstStyle/>
        <a:p>
          <a:pPr>
            <a:buFont typeface="Arial" panose="020B0604020202020204" pitchFamily="34" charset="0"/>
            <a:buChar char="•"/>
          </a:pPr>
          <a:r>
            <a:rPr lang="en-US" sz="3200" b="0" i="0" dirty="0" smtClean="0">
              <a:latin typeface="Times New Roman" pitchFamily="18" charset="0"/>
              <a:cs typeface="Times New Roman" pitchFamily="18" charset="0"/>
            </a:rPr>
            <a:t>50.000 </a:t>
          </a:r>
          <a:r>
            <a:rPr lang="en-US" sz="3200" b="0" i="0" dirty="0">
              <a:latin typeface="Times New Roman" pitchFamily="18" charset="0"/>
              <a:cs typeface="Times New Roman" pitchFamily="18" charset="0"/>
            </a:rPr>
            <a:t>/ </a:t>
          </a:r>
          <a:r>
            <a:rPr lang="en-US" sz="3200" b="0" i="0" dirty="0" err="1">
              <a:latin typeface="Times New Roman" pitchFamily="18" charset="0"/>
              <a:cs typeface="Times New Roman" pitchFamily="18" charset="0"/>
            </a:rPr>
            <a:t>tháng</a:t>
          </a:r>
          <a:endParaRPr lang="en-US" sz="3200" dirty="0">
            <a:latin typeface="Times New Roman" pitchFamily="18" charset="0"/>
            <a:cs typeface="Times New Roman" pitchFamily="18" charset="0"/>
          </a:endParaRPr>
        </a:p>
      </dgm:t>
    </dgm:pt>
    <dgm:pt modelId="{5DE72426-1B09-48AB-8889-87AC4E3C0EFA}" type="parTrans" cxnId="{9C43652E-F4BA-414C-B1A1-4E4469651400}">
      <dgm:prSet/>
      <dgm:spPr/>
      <dgm:t>
        <a:bodyPr/>
        <a:lstStyle/>
        <a:p>
          <a:endParaRPr lang="en-US">
            <a:latin typeface="Arial" panose="020B0604020202020204" pitchFamily="34" charset="0"/>
            <a:cs typeface="Arial" panose="020B0604020202020204" pitchFamily="34" charset="0"/>
          </a:endParaRPr>
        </a:p>
      </dgm:t>
    </dgm:pt>
    <dgm:pt modelId="{040D7EC1-755C-4FEA-B4B7-21F0CDCB6A7F}" type="sibTrans" cxnId="{9C43652E-F4BA-414C-B1A1-4E4469651400}">
      <dgm:prSet/>
      <dgm:spPr/>
      <dgm:t>
        <a:bodyPr/>
        <a:lstStyle/>
        <a:p>
          <a:endParaRPr lang="en-US">
            <a:latin typeface="Arial" panose="020B0604020202020204" pitchFamily="34" charset="0"/>
            <a:cs typeface="Arial" panose="020B0604020202020204" pitchFamily="34" charset="0"/>
          </a:endParaRPr>
        </a:p>
      </dgm:t>
    </dgm:pt>
    <dgm:pt modelId="{F0AEB106-861C-432B-8A47-B5D689DD72F3}">
      <dgm:prSet phldrT="[Text]"/>
      <dgm:spPr/>
      <dgm:t>
        <a:bodyPr/>
        <a:lstStyle/>
        <a:p>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cập</a:t>
          </a:r>
          <a:endParaRPr lang="en-US" b="1" dirty="0">
            <a:latin typeface="Times New Roman" pitchFamily="18" charset="0"/>
            <a:cs typeface="Times New Roman" pitchFamily="18" charset="0"/>
          </a:endParaRPr>
        </a:p>
      </dgm:t>
    </dgm:pt>
    <dgm:pt modelId="{D4410BEB-9690-4E74-A8A9-12B374D1240C}" type="parTrans" cxnId="{95335355-F686-4631-B62E-F1FADA09A9D7}">
      <dgm:prSet/>
      <dgm:spPr/>
      <dgm:t>
        <a:bodyPr/>
        <a:lstStyle/>
        <a:p>
          <a:endParaRPr lang="en-US">
            <a:latin typeface="Arial" panose="020B0604020202020204" pitchFamily="34" charset="0"/>
            <a:cs typeface="Arial" panose="020B0604020202020204" pitchFamily="34" charset="0"/>
          </a:endParaRPr>
        </a:p>
      </dgm:t>
    </dgm:pt>
    <dgm:pt modelId="{70AE1431-BB25-43C0-BC50-0ABA77B797D6}" type="sibTrans" cxnId="{95335355-F686-4631-B62E-F1FADA09A9D7}">
      <dgm:prSet/>
      <dgm:spPr/>
      <dgm:t>
        <a:bodyPr/>
        <a:lstStyle/>
        <a:p>
          <a:endParaRPr lang="en-US">
            <a:latin typeface="Arial" panose="020B0604020202020204" pitchFamily="34" charset="0"/>
            <a:cs typeface="Arial" panose="020B0604020202020204" pitchFamily="34" charset="0"/>
          </a:endParaRPr>
        </a:p>
      </dgm:t>
    </dgm:pt>
    <dgm:pt modelId="{853F561B-D4CD-4E25-8851-E6A8136BD979}">
      <dgm:prSet phldrT="[Text]"/>
      <dgm:spPr/>
      <dgm:t>
        <a:bodyPr/>
        <a:lstStyle/>
        <a:p>
          <a:pPr>
            <a:buFont typeface="Arial" panose="020B0604020202020204" pitchFamily="34" charset="0"/>
            <a:buChar char="•"/>
          </a:pPr>
          <a:r>
            <a:rPr lang="en-US" dirty="0" smtClean="0">
              <a:latin typeface="Times New Roman" pitchFamily="18" charset="0"/>
              <a:cs typeface="Times New Roman" pitchFamily="18" charset="0"/>
            </a:rPr>
            <a:t>00:02:15</a:t>
          </a:r>
          <a:endParaRPr lang="en-US" dirty="0">
            <a:latin typeface="Times New Roman" pitchFamily="18" charset="0"/>
            <a:cs typeface="Times New Roman" pitchFamily="18" charset="0"/>
          </a:endParaRPr>
        </a:p>
      </dgm:t>
    </dgm:pt>
    <dgm:pt modelId="{196FA80D-C713-49FB-9A20-63BC965D3564}" type="parTrans" cxnId="{A5D55EC3-A646-4E4F-B0A8-CA4414E09202}">
      <dgm:prSet/>
      <dgm:spPr/>
      <dgm:t>
        <a:bodyPr/>
        <a:lstStyle/>
        <a:p>
          <a:endParaRPr lang="en-US">
            <a:latin typeface="Arial" panose="020B0604020202020204" pitchFamily="34" charset="0"/>
            <a:cs typeface="Arial" panose="020B0604020202020204" pitchFamily="34" charset="0"/>
          </a:endParaRPr>
        </a:p>
      </dgm:t>
    </dgm:pt>
    <dgm:pt modelId="{5A9AC3D1-3454-4480-AB58-28AE938A716E}" type="sibTrans" cxnId="{A5D55EC3-A646-4E4F-B0A8-CA4414E09202}">
      <dgm:prSet/>
      <dgm:spPr/>
      <dgm:t>
        <a:bodyPr/>
        <a:lstStyle/>
        <a:p>
          <a:endParaRPr lang="en-US">
            <a:latin typeface="Arial" panose="020B0604020202020204" pitchFamily="34" charset="0"/>
            <a:cs typeface="Arial" panose="020B0604020202020204" pitchFamily="34" charset="0"/>
          </a:endParaRPr>
        </a:p>
      </dgm:t>
    </dgm:pt>
    <dgm:pt modelId="{3883CF2C-7A95-445E-9BC1-743FBFF59EC5}">
      <dgm:prSet phldrT="[Text]"/>
      <dgm:spPr/>
      <dgm:t>
        <a:bodyPr/>
        <a:lstStyle/>
        <a:p>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dùng</a:t>
          </a:r>
          <a:r>
            <a:rPr lang="en-US" b="1" dirty="0">
              <a:latin typeface="Times New Roman" pitchFamily="18" charset="0"/>
              <a:cs typeface="Times New Roman" pitchFamily="18" charset="0"/>
            </a:rPr>
            <a:t> (Users)</a:t>
          </a:r>
        </a:p>
      </dgm:t>
    </dgm:pt>
    <dgm:pt modelId="{AF1153E0-3A04-4451-B95A-B000B5FA3F4C}" type="parTrans" cxnId="{8C25CFC9-B5E5-4B94-8EFE-2B4712AF7196}">
      <dgm:prSet/>
      <dgm:spPr/>
      <dgm:t>
        <a:bodyPr/>
        <a:lstStyle/>
        <a:p>
          <a:endParaRPr lang="en-US">
            <a:latin typeface="Arial" panose="020B0604020202020204" pitchFamily="34" charset="0"/>
            <a:cs typeface="Arial" panose="020B0604020202020204" pitchFamily="34" charset="0"/>
          </a:endParaRPr>
        </a:p>
      </dgm:t>
    </dgm:pt>
    <dgm:pt modelId="{03DA2498-C515-4539-90EC-9070E4BC192D}" type="sibTrans" cxnId="{8C25CFC9-B5E5-4B94-8EFE-2B4712AF7196}">
      <dgm:prSet/>
      <dgm:spPr/>
      <dgm:t>
        <a:bodyPr/>
        <a:lstStyle/>
        <a:p>
          <a:endParaRPr lang="en-US">
            <a:latin typeface="Arial" panose="020B0604020202020204" pitchFamily="34" charset="0"/>
            <a:cs typeface="Arial" panose="020B0604020202020204" pitchFamily="34" charset="0"/>
          </a:endParaRPr>
        </a:p>
      </dgm:t>
    </dgm:pt>
    <dgm:pt modelId="{11D32A68-B127-41D5-9AA2-2AD3A19C8338}">
      <dgm:prSet phldrT="[Text]" custT="1"/>
      <dgm:spPr/>
      <dgm:t>
        <a:bodyPr/>
        <a:lstStyle/>
        <a:p>
          <a:pPr>
            <a:buFont typeface="Arial" panose="020B0604020202020204" pitchFamily="34" charset="0"/>
            <a:buChar char="•"/>
          </a:pPr>
          <a:r>
            <a:rPr lang="en-US" sz="3200" dirty="0" smtClean="0">
              <a:latin typeface="Times New Roman" pitchFamily="18" charset="0"/>
              <a:cs typeface="Times New Roman" pitchFamily="18" charset="0"/>
            </a:rPr>
            <a:t>35,000 </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tháng</a:t>
          </a:r>
          <a:r>
            <a:rPr lang="en-US" sz="3200" dirty="0">
              <a:latin typeface="Times New Roman" pitchFamily="18" charset="0"/>
              <a:cs typeface="Times New Roman" pitchFamily="18" charset="0"/>
            </a:rPr>
            <a:t> </a:t>
          </a:r>
        </a:p>
      </dgm:t>
    </dgm:pt>
    <dgm:pt modelId="{E54EA1E0-769D-452E-805D-BCCE60D7517B}" type="parTrans" cxnId="{25FE1A39-EEF2-4C0D-8C98-8A1C9CCC0AB8}">
      <dgm:prSet/>
      <dgm:spPr/>
      <dgm:t>
        <a:bodyPr/>
        <a:lstStyle/>
        <a:p>
          <a:endParaRPr lang="en-US">
            <a:latin typeface="Arial" panose="020B0604020202020204" pitchFamily="34" charset="0"/>
            <a:cs typeface="Arial" panose="020B0604020202020204" pitchFamily="34" charset="0"/>
          </a:endParaRPr>
        </a:p>
      </dgm:t>
    </dgm:pt>
    <dgm:pt modelId="{BCD86209-3C59-4B49-A128-EA6007249596}" type="sibTrans" cxnId="{25FE1A39-EEF2-4C0D-8C98-8A1C9CCC0AB8}">
      <dgm:prSet/>
      <dgm:spPr/>
      <dgm:t>
        <a:bodyPr/>
        <a:lstStyle/>
        <a:p>
          <a:endParaRPr lang="en-US">
            <a:latin typeface="Arial" panose="020B0604020202020204" pitchFamily="34" charset="0"/>
            <a:cs typeface="Arial" panose="020B0604020202020204" pitchFamily="34" charset="0"/>
          </a:endParaRPr>
        </a:p>
      </dgm:t>
    </dgm:pt>
    <dgm:pt modelId="{871FB5AB-6459-44B9-AA9E-2C3E91C6A5FC}" type="pres">
      <dgm:prSet presAssocID="{B8E96D7C-780B-48B9-BF3F-180AE0D76F84}" presName="Name0" presStyleCnt="0">
        <dgm:presLayoutVars>
          <dgm:dir/>
          <dgm:animLvl val="lvl"/>
          <dgm:resizeHandles val="exact"/>
        </dgm:presLayoutVars>
      </dgm:prSet>
      <dgm:spPr/>
      <dgm:t>
        <a:bodyPr/>
        <a:lstStyle/>
        <a:p>
          <a:endParaRPr lang="en-US"/>
        </a:p>
      </dgm:t>
    </dgm:pt>
    <dgm:pt modelId="{E3B2C2E6-42AE-422F-92DD-4801FE381F30}" type="pres">
      <dgm:prSet presAssocID="{62A1BE56-EC58-4237-B153-19313B9F1A9C}" presName="linNode" presStyleCnt="0"/>
      <dgm:spPr/>
    </dgm:pt>
    <dgm:pt modelId="{D494D78F-A1DD-4D27-BA68-A0881E02E3A9}" type="pres">
      <dgm:prSet presAssocID="{62A1BE56-EC58-4237-B153-19313B9F1A9C}" presName="parentText" presStyleLbl="node1" presStyleIdx="0" presStyleCnt="3">
        <dgm:presLayoutVars>
          <dgm:chMax val="1"/>
          <dgm:bulletEnabled val="1"/>
        </dgm:presLayoutVars>
      </dgm:prSet>
      <dgm:spPr/>
      <dgm:t>
        <a:bodyPr/>
        <a:lstStyle/>
        <a:p>
          <a:endParaRPr lang="en-US"/>
        </a:p>
      </dgm:t>
    </dgm:pt>
    <dgm:pt modelId="{B8808CBB-77E6-4E06-A73E-DDAFBBC816BF}" type="pres">
      <dgm:prSet presAssocID="{62A1BE56-EC58-4237-B153-19313B9F1A9C}" presName="descendantText" presStyleLbl="alignAccFollowNode1" presStyleIdx="0" presStyleCnt="3" custLinFactNeighborX="1671" custLinFactNeighborY="-1377">
        <dgm:presLayoutVars>
          <dgm:bulletEnabled val="1"/>
        </dgm:presLayoutVars>
      </dgm:prSet>
      <dgm:spPr/>
      <dgm:t>
        <a:bodyPr/>
        <a:lstStyle/>
        <a:p>
          <a:endParaRPr lang="en-US"/>
        </a:p>
      </dgm:t>
    </dgm:pt>
    <dgm:pt modelId="{F98837A1-44EE-433E-9313-7CF42FFCB0E5}" type="pres">
      <dgm:prSet presAssocID="{0DCC86C5-E867-435E-B56A-891E8F880D5F}" presName="sp" presStyleCnt="0"/>
      <dgm:spPr/>
    </dgm:pt>
    <dgm:pt modelId="{D049D386-F39D-4C33-8327-B567D7693A1A}" type="pres">
      <dgm:prSet presAssocID="{F0AEB106-861C-432B-8A47-B5D689DD72F3}" presName="linNode" presStyleCnt="0"/>
      <dgm:spPr/>
    </dgm:pt>
    <dgm:pt modelId="{2C2B9E37-FD4A-4103-BA29-C15E85538E28}" type="pres">
      <dgm:prSet presAssocID="{F0AEB106-861C-432B-8A47-B5D689DD72F3}" presName="parentText" presStyleLbl="node1" presStyleIdx="1" presStyleCnt="3" custLinFactNeighborX="-6485" custLinFactNeighborY="-411">
        <dgm:presLayoutVars>
          <dgm:chMax val="1"/>
          <dgm:bulletEnabled val="1"/>
        </dgm:presLayoutVars>
      </dgm:prSet>
      <dgm:spPr/>
      <dgm:t>
        <a:bodyPr/>
        <a:lstStyle/>
        <a:p>
          <a:endParaRPr lang="en-US"/>
        </a:p>
      </dgm:t>
    </dgm:pt>
    <dgm:pt modelId="{B0551CF1-6485-48B6-878C-3C0EF1AA730E}" type="pres">
      <dgm:prSet presAssocID="{F0AEB106-861C-432B-8A47-B5D689DD72F3}" presName="descendantText" presStyleLbl="alignAccFollowNode1" presStyleIdx="1" presStyleCnt="3">
        <dgm:presLayoutVars>
          <dgm:bulletEnabled val="1"/>
        </dgm:presLayoutVars>
      </dgm:prSet>
      <dgm:spPr/>
      <dgm:t>
        <a:bodyPr/>
        <a:lstStyle/>
        <a:p>
          <a:endParaRPr lang="en-US"/>
        </a:p>
      </dgm:t>
    </dgm:pt>
    <dgm:pt modelId="{A3EBB033-EB5D-40E1-8F5D-465A3EFBBD4E}" type="pres">
      <dgm:prSet presAssocID="{70AE1431-BB25-43C0-BC50-0ABA77B797D6}" presName="sp" presStyleCnt="0"/>
      <dgm:spPr/>
    </dgm:pt>
    <dgm:pt modelId="{A8C82914-5B8A-4217-84C2-C57AC2CE887E}" type="pres">
      <dgm:prSet presAssocID="{3883CF2C-7A95-445E-9BC1-743FBFF59EC5}" presName="linNode" presStyleCnt="0"/>
      <dgm:spPr/>
    </dgm:pt>
    <dgm:pt modelId="{6C9ED47C-6009-4E75-8587-2EF4053A59FD}" type="pres">
      <dgm:prSet presAssocID="{3883CF2C-7A95-445E-9BC1-743FBFF59EC5}" presName="parentText" presStyleLbl="node1" presStyleIdx="2" presStyleCnt="3">
        <dgm:presLayoutVars>
          <dgm:chMax val="1"/>
          <dgm:bulletEnabled val="1"/>
        </dgm:presLayoutVars>
      </dgm:prSet>
      <dgm:spPr/>
      <dgm:t>
        <a:bodyPr/>
        <a:lstStyle/>
        <a:p>
          <a:endParaRPr lang="en-US"/>
        </a:p>
      </dgm:t>
    </dgm:pt>
    <dgm:pt modelId="{7D148446-9163-48EE-BD8B-DE34E2D31771}" type="pres">
      <dgm:prSet presAssocID="{3883CF2C-7A95-445E-9BC1-743FBFF59EC5}" presName="descendantText" presStyleLbl="alignAccFollowNode1" presStyleIdx="2" presStyleCnt="3">
        <dgm:presLayoutVars>
          <dgm:bulletEnabled val="1"/>
        </dgm:presLayoutVars>
      </dgm:prSet>
      <dgm:spPr/>
      <dgm:t>
        <a:bodyPr/>
        <a:lstStyle/>
        <a:p>
          <a:endParaRPr lang="en-US"/>
        </a:p>
      </dgm:t>
    </dgm:pt>
  </dgm:ptLst>
  <dgm:cxnLst>
    <dgm:cxn modelId="{51A8B986-4259-45A5-9001-22D1C7FC32AC}" type="presOf" srcId="{11D32A68-B127-41D5-9AA2-2AD3A19C8338}" destId="{7D148446-9163-48EE-BD8B-DE34E2D31771}" srcOrd="0" destOrd="0" presId="urn:microsoft.com/office/officeart/2005/8/layout/vList5"/>
    <dgm:cxn modelId="{95335355-F686-4631-B62E-F1FADA09A9D7}" srcId="{B8E96D7C-780B-48B9-BF3F-180AE0D76F84}" destId="{F0AEB106-861C-432B-8A47-B5D689DD72F3}" srcOrd="1" destOrd="0" parTransId="{D4410BEB-9690-4E74-A8A9-12B374D1240C}" sibTransId="{70AE1431-BB25-43C0-BC50-0ABA77B797D6}"/>
    <dgm:cxn modelId="{43D29EED-96CD-4347-BE52-11AF64834E44}" type="presOf" srcId="{3883CF2C-7A95-445E-9BC1-743FBFF59EC5}" destId="{6C9ED47C-6009-4E75-8587-2EF4053A59FD}" srcOrd="0" destOrd="0" presId="urn:microsoft.com/office/officeart/2005/8/layout/vList5"/>
    <dgm:cxn modelId="{A5D55EC3-A646-4E4F-B0A8-CA4414E09202}" srcId="{F0AEB106-861C-432B-8A47-B5D689DD72F3}" destId="{853F561B-D4CD-4E25-8851-E6A8136BD979}" srcOrd="0" destOrd="0" parTransId="{196FA80D-C713-49FB-9A20-63BC965D3564}" sibTransId="{5A9AC3D1-3454-4480-AB58-28AE938A716E}"/>
    <dgm:cxn modelId="{8C2B1AF1-DF16-4A7D-A50C-27FB7975ADB7}" type="presOf" srcId="{62A1BE56-EC58-4237-B153-19313B9F1A9C}" destId="{D494D78F-A1DD-4D27-BA68-A0881E02E3A9}" srcOrd="0" destOrd="0" presId="urn:microsoft.com/office/officeart/2005/8/layout/vList5"/>
    <dgm:cxn modelId="{F3DE8CEC-E2F5-4D97-9463-A208949FA1F6}" type="presOf" srcId="{FBD77CB0-9C78-47A4-B4EE-9556C2F17FE8}" destId="{B8808CBB-77E6-4E06-A73E-DDAFBBC816BF}" srcOrd="0" destOrd="0" presId="urn:microsoft.com/office/officeart/2005/8/layout/vList5"/>
    <dgm:cxn modelId="{8C25CFC9-B5E5-4B94-8EFE-2B4712AF7196}" srcId="{B8E96D7C-780B-48B9-BF3F-180AE0D76F84}" destId="{3883CF2C-7A95-445E-9BC1-743FBFF59EC5}" srcOrd="2" destOrd="0" parTransId="{AF1153E0-3A04-4451-B95A-B000B5FA3F4C}" sibTransId="{03DA2498-C515-4539-90EC-9070E4BC192D}"/>
    <dgm:cxn modelId="{9C43652E-F4BA-414C-B1A1-4E4469651400}" srcId="{62A1BE56-EC58-4237-B153-19313B9F1A9C}" destId="{FBD77CB0-9C78-47A4-B4EE-9556C2F17FE8}" srcOrd="0" destOrd="0" parTransId="{5DE72426-1B09-48AB-8889-87AC4E3C0EFA}" sibTransId="{040D7EC1-755C-4FEA-B4B7-21F0CDCB6A7F}"/>
    <dgm:cxn modelId="{47F30DD3-7273-42AB-81CA-F35FFA81CB43}" type="presOf" srcId="{F0AEB106-861C-432B-8A47-B5D689DD72F3}" destId="{2C2B9E37-FD4A-4103-BA29-C15E85538E28}" srcOrd="0" destOrd="0" presId="urn:microsoft.com/office/officeart/2005/8/layout/vList5"/>
    <dgm:cxn modelId="{C20B7461-A50B-44BF-AB04-E29D0D257CD5}" type="presOf" srcId="{853F561B-D4CD-4E25-8851-E6A8136BD979}" destId="{B0551CF1-6485-48B6-878C-3C0EF1AA730E}" srcOrd="0" destOrd="0" presId="urn:microsoft.com/office/officeart/2005/8/layout/vList5"/>
    <dgm:cxn modelId="{E3D3FF37-4458-4561-B814-69838D28D5B6}" srcId="{B8E96D7C-780B-48B9-BF3F-180AE0D76F84}" destId="{62A1BE56-EC58-4237-B153-19313B9F1A9C}" srcOrd="0" destOrd="0" parTransId="{07C464A0-A4A4-4FED-A161-C58010D17D48}" sibTransId="{0DCC86C5-E867-435E-B56A-891E8F880D5F}"/>
    <dgm:cxn modelId="{25FE1A39-EEF2-4C0D-8C98-8A1C9CCC0AB8}" srcId="{3883CF2C-7A95-445E-9BC1-743FBFF59EC5}" destId="{11D32A68-B127-41D5-9AA2-2AD3A19C8338}" srcOrd="0" destOrd="0" parTransId="{E54EA1E0-769D-452E-805D-BCCE60D7517B}" sibTransId="{BCD86209-3C59-4B49-A128-EA6007249596}"/>
    <dgm:cxn modelId="{011BBF42-1761-4A9B-A633-651FC5EB0EAE}" type="presOf" srcId="{B8E96D7C-780B-48B9-BF3F-180AE0D76F84}" destId="{871FB5AB-6459-44B9-AA9E-2C3E91C6A5FC}" srcOrd="0" destOrd="0" presId="urn:microsoft.com/office/officeart/2005/8/layout/vList5"/>
    <dgm:cxn modelId="{391FF910-D93B-4778-AED4-EDC9BC082D06}" type="presParOf" srcId="{871FB5AB-6459-44B9-AA9E-2C3E91C6A5FC}" destId="{E3B2C2E6-42AE-422F-92DD-4801FE381F30}" srcOrd="0" destOrd="0" presId="urn:microsoft.com/office/officeart/2005/8/layout/vList5"/>
    <dgm:cxn modelId="{2CB88411-F6D7-45B7-8175-958F160EC062}" type="presParOf" srcId="{E3B2C2E6-42AE-422F-92DD-4801FE381F30}" destId="{D494D78F-A1DD-4D27-BA68-A0881E02E3A9}" srcOrd="0" destOrd="0" presId="urn:microsoft.com/office/officeart/2005/8/layout/vList5"/>
    <dgm:cxn modelId="{D9DF4B92-9401-4BA8-AAD4-355406C45AAD}" type="presParOf" srcId="{E3B2C2E6-42AE-422F-92DD-4801FE381F30}" destId="{B8808CBB-77E6-4E06-A73E-DDAFBBC816BF}" srcOrd="1" destOrd="0" presId="urn:microsoft.com/office/officeart/2005/8/layout/vList5"/>
    <dgm:cxn modelId="{950FD6CD-EDC2-4595-88CB-91BD92A3DE38}" type="presParOf" srcId="{871FB5AB-6459-44B9-AA9E-2C3E91C6A5FC}" destId="{F98837A1-44EE-433E-9313-7CF42FFCB0E5}" srcOrd="1" destOrd="0" presId="urn:microsoft.com/office/officeart/2005/8/layout/vList5"/>
    <dgm:cxn modelId="{1AD4434F-D64F-448A-8B22-D8DFB9C2B35F}" type="presParOf" srcId="{871FB5AB-6459-44B9-AA9E-2C3E91C6A5FC}" destId="{D049D386-F39D-4C33-8327-B567D7693A1A}" srcOrd="2" destOrd="0" presId="urn:microsoft.com/office/officeart/2005/8/layout/vList5"/>
    <dgm:cxn modelId="{13C5EE59-8211-4B88-9D17-D9C1CD68067E}" type="presParOf" srcId="{D049D386-F39D-4C33-8327-B567D7693A1A}" destId="{2C2B9E37-FD4A-4103-BA29-C15E85538E28}" srcOrd="0" destOrd="0" presId="urn:microsoft.com/office/officeart/2005/8/layout/vList5"/>
    <dgm:cxn modelId="{25483B62-97D8-4A3B-8BAA-47D37E8F6C88}" type="presParOf" srcId="{D049D386-F39D-4C33-8327-B567D7693A1A}" destId="{B0551CF1-6485-48B6-878C-3C0EF1AA730E}" srcOrd="1" destOrd="0" presId="urn:microsoft.com/office/officeart/2005/8/layout/vList5"/>
    <dgm:cxn modelId="{10DC0F94-A70C-4E90-B04C-60C3D288ACB5}" type="presParOf" srcId="{871FB5AB-6459-44B9-AA9E-2C3E91C6A5FC}" destId="{A3EBB033-EB5D-40E1-8F5D-465A3EFBBD4E}" srcOrd="3" destOrd="0" presId="urn:microsoft.com/office/officeart/2005/8/layout/vList5"/>
    <dgm:cxn modelId="{D6B94073-0BF6-434C-83D5-D9226E30D0B9}" type="presParOf" srcId="{871FB5AB-6459-44B9-AA9E-2C3E91C6A5FC}" destId="{A8C82914-5B8A-4217-84C2-C57AC2CE887E}" srcOrd="4" destOrd="0" presId="urn:microsoft.com/office/officeart/2005/8/layout/vList5"/>
    <dgm:cxn modelId="{0757A83B-98DC-41C1-95A8-FE3A793AA819}" type="presParOf" srcId="{A8C82914-5B8A-4217-84C2-C57AC2CE887E}" destId="{6C9ED47C-6009-4E75-8587-2EF4053A59FD}" srcOrd="0" destOrd="0" presId="urn:microsoft.com/office/officeart/2005/8/layout/vList5"/>
    <dgm:cxn modelId="{FCEADDA9-5373-48F7-A38E-E7149B019074}" type="presParOf" srcId="{A8C82914-5B8A-4217-84C2-C57AC2CE887E}" destId="{7D148446-9163-48EE-BD8B-DE34E2D3177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91D8C-4138-40CB-B76F-3C3195F72E25}">
      <dsp:nvSpPr>
        <dsp:cNvPr id="0" name=""/>
        <dsp:cNvSpPr/>
      </dsp:nvSpPr>
      <dsp:spPr>
        <a:xfrm>
          <a:off x="2481" y="245421"/>
          <a:ext cx="1514589" cy="335267"/>
        </a:xfrm>
        <a:prstGeom prst="chevron">
          <a:avLst/>
        </a:prstGeom>
        <a:solidFill>
          <a:schemeClr val="accent6">
            <a:lumMod val="20000"/>
            <a:lumOff val="80000"/>
            <a:alpha val="1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18-24</a:t>
          </a:r>
        </a:p>
      </dsp:txBody>
      <dsp:txXfrm>
        <a:off x="170115" y="245421"/>
        <a:ext cx="1179322" cy="335267"/>
      </dsp:txXfrm>
    </dsp:sp>
    <dsp:sp modelId="{6340F963-A2B0-4220-8C9A-517633A81031}">
      <dsp:nvSpPr>
        <dsp:cNvPr id="0" name=""/>
        <dsp:cNvSpPr/>
      </dsp:nvSpPr>
      <dsp:spPr>
        <a:xfrm>
          <a:off x="1433254" y="245421"/>
          <a:ext cx="1704636" cy="335267"/>
        </a:xfrm>
        <a:prstGeom prst="chevron">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25-34</a:t>
          </a:r>
        </a:p>
      </dsp:txBody>
      <dsp:txXfrm>
        <a:off x="1600888" y="245421"/>
        <a:ext cx="1369369" cy="335267"/>
      </dsp:txXfrm>
    </dsp:sp>
    <dsp:sp modelId="{EE954F9E-9BFF-4772-A301-4B69B622A9B9}">
      <dsp:nvSpPr>
        <dsp:cNvPr id="0" name=""/>
        <dsp:cNvSpPr/>
      </dsp:nvSpPr>
      <dsp:spPr>
        <a:xfrm>
          <a:off x="3054073" y="245421"/>
          <a:ext cx="1120507" cy="335267"/>
        </a:xfrm>
        <a:prstGeom prst="chevron">
          <a:avLst/>
        </a:prstGeom>
        <a:solidFill>
          <a:schemeClr val="accent1">
            <a:hueOff val="0"/>
            <a:satOff val="0"/>
            <a:lumOff val="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35-44</a:t>
          </a:r>
        </a:p>
      </dsp:txBody>
      <dsp:txXfrm>
        <a:off x="3221707" y="245421"/>
        <a:ext cx="785240" cy="335267"/>
      </dsp:txXfrm>
    </dsp:sp>
    <dsp:sp modelId="{142E1D70-8219-4099-9825-AE52A19E0959}">
      <dsp:nvSpPr>
        <dsp:cNvPr id="0" name=""/>
        <dsp:cNvSpPr/>
      </dsp:nvSpPr>
      <dsp:spPr>
        <a:xfrm>
          <a:off x="4090764" y="245421"/>
          <a:ext cx="904242" cy="335267"/>
        </a:xfrm>
        <a:prstGeom prst="chevron">
          <a:avLst/>
        </a:prstGeom>
        <a:solidFill>
          <a:schemeClr val="accent1">
            <a:hueOff val="0"/>
            <a:satOff val="0"/>
            <a:lumOff val="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45-54</a:t>
          </a:r>
        </a:p>
      </dsp:txBody>
      <dsp:txXfrm>
        <a:off x="4258398" y="245421"/>
        <a:ext cx="568975" cy="335267"/>
      </dsp:txXfrm>
    </dsp:sp>
    <dsp:sp modelId="{2388D16D-F89A-49F1-A579-A182A1889637}">
      <dsp:nvSpPr>
        <dsp:cNvPr id="0" name=""/>
        <dsp:cNvSpPr/>
      </dsp:nvSpPr>
      <dsp:spPr>
        <a:xfrm>
          <a:off x="4911190" y="245421"/>
          <a:ext cx="686201" cy="335267"/>
        </a:xfrm>
        <a:prstGeom prst="chevron">
          <a:avLst/>
        </a:prstGeom>
        <a:solidFill>
          <a:schemeClr val="accent1">
            <a:hueOff val="0"/>
            <a:satOff val="0"/>
            <a:lumOff val="0"/>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55-64</a:t>
          </a:r>
        </a:p>
      </dsp:txBody>
      <dsp:txXfrm>
        <a:off x="5078824" y="245421"/>
        <a:ext cx="350934" cy="335267"/>
      </dsp:txXfrm>
    </dsp:sp>
    <dsp:sp modelId="{B10D11A6-E1DF-432F-832C-C64FEC4C7DA3}">
      <dsp:nvSpPr>
        <dsp:cNvPr id="0" name=""/>
        <dsp:cNvSpPr/>
      </dsp:nvSpPr>
      <dsp:spPr>
        <a:xfrm>
          <a:off x="5513574" y="245421"/>
          <a:ext cx="571078" cy="3352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65+</a:t>
          </a:r>
        </a:p>
      </dsp:txBody>
      <dsp:txXfrm>
        <a:off x="5681208" y="245421"/>
        <a:ext cx="235811" cy="3352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08CBB-77E6-4E06-A73E-DDAFBBC816BF}">
      <dsp:nvSpPr>
        <dsp:cNvPr id="0" name=""/>
        <dsp:cNvSpPr/>
      </dsp:nvSpPr>
      <dsp:spPr>
        <a:xfrm rot="5400000">
          <a:off x="2170530" y="-633967"/>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b="0" i="0" kern="1200" dirty="0" smtClean="0">
              <a:latin typeface="Times New Roman" pitchFamily="18" charset="0"/>
              <a:cs typeface="Times New Roman" pitchFamily="18" charset="0"/>
            </a:rPr>
            <a:t>50.000 </a:t>
          </a:r>
          <a:r>
            <a:rPr lang="en-US" sz="3200" b="0" i="0" kern="1200" dirty="0">
              <a:latin typeface="Times New Roman" pitchFamily="18" charset="0"/>
              <a:cs typeface="Times New Roman" pitchFamily="18" charset="0"/>
            </a:rPr>
            <a:t>/ </a:t>
          </a:r>
          <a:r>
            <a:rPr lang="en-US" sz="3200" b="0" i="0" kern="1200" dirty="0" err="1">
              <a:latin typeface="Times New Roman" pitchFamily="18" charset="0"/>
              <a:cs typeface="Times New Roman" pitchFamily="18" charset="0"/>
            </a:rPr>
            <a:t>tháng</a:t>
          </a:r>
          <a:endParaRPr lang="en-US" sz="3200" kern="1200" dirty="0">
            <a:latin typeface="Times New Roman" pitchFamily="18" charset="0"/>
            <a:cs typeface="Times New Roman" pitchFamily="18" charset="0"/>
          </a:endParaRPr>
        </a:p>
      </dsp:txBody>
      <dsp:txXfrm rot="-5400000">
        <a:off x="1420556" y="166067"/>
        <a:ext cx="2475373" cy="925365"/>
      </dsp:txXfrm>
    </dsp:sp>
    <dsp:sp modelId="{D494D78F-A1DD-4D27-BA68-A0881E02E3A9}">
      <dsp:nvSpPr>
        <dsp:cNvPr id="0" name=""/>
        <dsp:cNvSpPr/>
      </dsp:nvSpPr>
      <dsp:spPr>
        <a:xfrm>
          <a:off x="0" y="1942"/>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Lượt</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truy</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cập</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Pageviews</a:t>
          </a:r>
          <a:r>
            <a:rPr lang="en-US" sz="1700" b="1" kern="1200" dirty="0">
              <a:latin typeface="Times New Roman" pitchFamily="18" charset="0"/>
              <a:cs typeface="Times New Roman" pitchFamily="18" charset="0"/>
            </a:rPr>
            <a:t>)</a:t>
          </a:r>
        </a:p>
      </dsp:txBody>
      <dsp:txXfrm>
        <a:off x="62575" y="64517"/>
        <a:ext cx="1295406" cy="1156706"/>
      </dsp:txXfrm>
    </dsp:sp>
    <dsp:sp modelId="{B0551CF1-6485-48B6-878C-3C0EF1AA730E}">
      <dsp:nvSpPr>
        <dsp:cNvPr id="0" name=""/>
        <dsp:cNvSpPr/>
      </dsp:nvSpPr>
      <dsp:spPr>
        <a:xfrm rot="5400000">
          <a:off x="2170530" y="726102"/>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Font typeface="Arial" panose="020B0604020202020204" pitchFamily="34" charset="0"/>
            <a:buChar char="••"/>
          </a:pPr>
          <a:r>
            <a:rPr lang="en-US" sz="4000" kern="1200" dirty="0" smtClean="0">
              <a:latin typeface="Times New Roman" pitchFamily="18" charset="0"/>
              <a:cs typeface="Times New Roman" pitchFamily="18" charset="0"/>
            </a:rPr>
            <a:t>00:02:15</a:t>
          </a:r>
          <a:endParaRPr lang="en-US" sz="4000" kern="1200" dirty="0">
            <a:latin typeface="Times New Roman" pitchFamily="18" charset="0"/>
            <a:cs typeface="Times New Roman" pitchFamily="18" charset="0"/>
          </a:endParaRPr>
        </a:p>
      </dsp:txBody>
      <dsp:txXfrm rot="-5400000">
        <a:off x="1420556" y="1526136"/>
        <a:ext cx="2475373" cy="925365"/>
      </dsp:txXfrm>
    </dsp:sp>
    <dsp:sp modelId="{2C2B9E37-FD4A-4103-BA29-C15E85538E28}">
      <dsp:nvSpPr>
        <dsp:cNvPr id="0" name=""/>
        <dsp:cNvSpPr/>
      </dsp:nvSpPr>
      <dsp:spPr>
        <a:xfrm>
          <a:off x="0" y="1342622"/>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Thời</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gian</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truy</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cập</a:t>
          </a:r>
          <a:endParaRPr lang="en-US" sz="1700" b="1" kern="1200" dirty="0">
            <a:latin typeface="Times New Roman" pitchFamily="18" charset="0"/>
            <a:cs typeface="Times New Roman" pitchFamily="18" charset="0"/>
          </a:endParaRPr>
        </a:p>
      </dsp:txBody>
      <dsp:txXfrm>
        <a:off x="62575" y="1405197"/>
        <a:ext cx="1295406" cy="1156706"/>
      </dsp:txXfrm>
    </dsp:sp>
    <dsp:sp modelId="{7D148446-9163-48EE-BD8B-DE34E2D31771}">
      <dsp:nvSpPr>
        <dsp:cNvPr id="0" name=""/>
        <dsp:cNvSpPr/>
      </dsp:nvSpPr>
      <dsp:spPr>
        <a:xfrm rot="5400000">
          <a:off x="2170530" y="2072051"/>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kern="1200" dirty="0" smtClean="0">
              <a:latin typeface="Times New Roman" pitchFamily="18" charset="0"/>
              <a:cs typeface="Times New Roman" pitchFamily="18" charset="0"/>
            </a:rPr>
            <a:t>35,000 </a:t>
          </a:r>
          <a:r>
            <a:rPr lang="en-US" sz="3200" kern="1200" dirty="0">
              <a:latin typeface="Times New Roman" pitchFamily="18" charset="0"/>
              <a:cs typeface="Times New Roman" pitchFamily="18" charset="0"/>
            </a:rPr>
            <a:t>/ </a:t>
          </a:r>
          <a:r>
            <a:rPr lang="en-US" sz="3200" kern="1200" dirty="0" err="1">
              <a:latin typeface="Times New Roman" pitchFamily="18" charset="0"/>
              <a:cs typeface="Times New Roman" pitchFamily="18" charset="0"/>
            </a:rPr>
            <a:t>tháng</a:t>
          </a:r>
          <a:r>
            <a:rPr lang="en-US" sz="3200" kern="1200" dirty="0">
              <a:latin typeface="Times New Roman" pitchFamily="18" charset="0"/>
              <a:cs typeface="Times New Roman" pitchFamily="18" charset="0"/>
            </a:rPr>
            <a:t> </a:t>
          </a:r>
        </a:p>
      </dsp:txBody>
      <dsp:txXfrm rot="-5400000">
        <a:off x="1420556" y="2872085"/>
        <a:ext cx="2475373" cy="925365"/>
      </dsp:txXfrm>
    </dsp:sp>
    <dsp:sp modelId="{6C9ED47C-6009-4E75-8587-2EF4053A59FD}">
      <dsp:nvSpPr>
        <dsp:cNvPr id="0" name=""/>
        <dsp:cNvSpPr/>
      </dsp:nvSpPr>
      <dsp:spPr>
        <a:xfrm>
          <a:off x="0" y="2693840"/>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Người</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dùng</a:t>
          </a:r>
          <a:r>
            <a:rPr lang="en-US" sz="1700" b="1" kern="1200" dirty="0">
              <a:latin typeface="Times New Roman" pitchFamily="18" charset="0"/>
              <a:cs typeface="Times New Roman" pitchFamily="18" charset="0"/>
            </a:rPr>
            <a:t> (Users)</a:t>
          </a:r>
        </a:p>
      </dsp:txBody>
      <dsp:txXfrm>
        <a:off x="62575" y="2756415"/>
        <a:ext cx="1295406" cy="115670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1813764e6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11813764e6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1181eba95f2_0_19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1181eba95f2_0_19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1181eba95f2_0_19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1181eba95f2_0_19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549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116b44c60fc_0_28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116b44c60fc_0_28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140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043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3892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678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1145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534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68575" y="1227625"/>
            <a:ext cx="5001600" cy="20355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Clr>
                <a:srgbClr val="191919"/>
              </a:buClr>
              <a:buSzPts val="5200"/>
              <a:buNone/>
              <a:defRPr sz="5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68575" y="3263125"/>
            <a:ext cx="5001600" cy="447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5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p:nvPr/>
        </p:nvSpPr>
        <p:spPr>
          <a:xfrm>
            <a:off x="0" y="3914240"/>
            <a:ext cx="2150266" cy="1229235"/>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368763" y="812938"/>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753975" y="-5035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8430775" y="57402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83775" y="4714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flipH="1">
            <a:off x="-379275" y="1613350"/>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3"/>
        </a:solidFill>
        <a:effectLst/>
      </p:bgPr>
    </p:bg>
    <p:spTree>
      <p:nvGrpSpPr>
        <p:cNvPr id="1" name="Shape 30"/>
        <p:cNvGrpSpPr/>
        <p:nvPr/>
      </p:nvGrpSpPr>
      <p:grpSpPr>
        <a:xfrm>
          <a:off x="0" y="0"/>
          <a:ext cx="0" cy="0"/>
          <a:chOff x="0" y="0"/>
          <a:chExt cx="0" cy="0"/>
        </a:xfrm>
      </p:grpSpPr>
      <p:sp>
        <p:nvSpPr>
          <p:cNvPr id="31" name="Google Shape;31;p4"/>
          <p:cNvSpPr txBox="1">
            <a:spLocks noGrp="1"/>
          </p:cNvSpPr>
          <p:nvPr>
            <p:ph type="body" idx="1"/>
          </p:nvPr>
        </p:nvSpPr>
        <p:spPr>
          <a:xfrm>
            <a:off x="713250" y="1017700"/>
            <a:ext cx="7717500" cy="35910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1600"/>
              </a:spcBef>
              <a:spcAft>
                <a:spcPts val="0"/>
              </a:spcAft>
              <a:buSzPts val="1200"/>
              <a:buFont typeface="Roboto Condensed Light"/>
              <a:buAutoNum type="alphaLcPeriod"/>
              <a:defRPr/>
            </a:lvl2pPr>
            <a:lvl3pPr marL="1371600" lvl="2" indent="-304800" rtl="0">
              <a:lnSpc>
                <a:spcPct val="100000"/>
              </a:lnSpc>
              <a:spcBef>
                <a:spcPts val="1600"/>
              </a:spcBef>
              <a:spcAft>
                <a:spcPts val="0"/>
              </a:spcAft>
              <a:buSzPts val="1200"/>
              <a:buFont typeface="Roboto Condensed Light"/>
              <a:buAutoNum type="romanLcPeriod"/>
              <a:defRPr/>
            </a:lvl3pPr>
            <a:lvl4pPr marL="1828800" lvl="3" indent="-304800" rtl="0">
              <a:lnSpc>
                <a:spcPct val="100000"/>
              </a:lnSpc>
              <a:spcBef>
                <a:spcPts val="1600"/>
              </a:spcBef>
              <a:spcAft>
                <a:spcPts val="0"/>
              </a:spcAft>
              <a:buSzPts val="1200"/>
              <a:buFont typeface="Roboto Condensed Light"/>
              <a:buAutoNum type="arabicPeriod"/>
              <a:defRPr/>
            </a:lvl4pPr>
            <a:lvl5pPr marL="2286000" lvl="4" indent="-304800" rtl="0">
              <a:lnSpc>
                <a:spcPct val="100000"/>
              </a:lnSpc>
              <a:spcBef>
                <a:spcPts val="1600"/>
              </a:spcBef>
              <a:spcAft>
                <a:spcPts val="0"/>
              </a:spcAft>
              <a:buSzPts val="1200"/>
              <a:buFont typeface="Roboto Condensed Light"/>
              <a:buAutoNum type="alphaLcPeriod"/>
              <a:defRPr/>
            </a:lvl5pPr>
            <a:lvl6pPr marL="2743200" lvl="5" indent="-304800" rtl="0">
              <a:lnSpc>
                <a:spcPct val="100000"/>
              </a:lnSpc>
              <a:spcBef>
                <a:spcPts val="1600"/>
              </a:spcBef>
              <a:spcAft>
                <a:spcPts val="0"/>
              </a:spcAft>
              <a:buSzPts val="1200"/>
              <a:buFont typeface="Roboto Condensed Light"/>
              <a:buAutoNum type="romanLcPeriod"/>
              <a:defRPr/>
            </a:lvl6pPr>
            <a:lvl7pPr marL="3200400" lvl="6" indent="-304800" rtl="0">
              <a:lnSpc>
                <a:spcPct val="100000"/>
              </a:lnSpc>
              <a:spcBef>
                <a:spcPts val="1600"/>
              </a:spcBef>
              <a:spcAft>
                <a:spcPts val="0"/>
              </a:spcAft>
              <a:buSzPts val="1200"/>
              <a:buFont typeface="Roboto Condensed Light"/>
              <a:buAutoNum type="arabicPeriod"/>
              <a:defRPr/>
            </a:lvl7pPr>
            <a:lvl8pPr marL="3657600" lvl="7" indent="-304800" rtl="0">
              <a:lnSpc>
                <a:spcPct val="100000"/>
              </a:lnSpc>
              <a:spcBef>
                <a:spcPts val="1600"/>
              </a:spcBef>
              <a:spcAft>
                <a:spcPts val="0"/>
              </a:spcAft>
              <a:buSzPts val="1200"/>
              <a:buFont typeface="Roboto Condensed Light"/>
              <a:buAutoNum type="alphaLcPeriod"/>
              <a:defRPr/>
            </a:lvl8pPr>
            <a:lvl9pPr marL="4114800" lvl="8" indent="-304800" rtl="0">
              <a:lnSpc>
                <a:spcPct val="100000"/>
              </a:lnSpc>
              <a:spcBef>
                <a:spcPts val="1600"/>
              </a:spcBef>
              <a:spcAft>
                <a:spcPts val="1600"/>
              </a:spcAft>
              <a:buSzPts val="1200"/>
              <a:buFont typeface="Roboto Condensed Light"/>
              <a:buAutoNum type="romanLcPeriod"/>
              <a:defRPr/>
            </a:lvl9pPr>
          </a:lstStyle>
          <a:p>
            <a:endParaRPr/>
          </a:p>
        </p:txBody>
      </p:sp>
      <p:sp>
        <p:nvSpPr>
          <p:cNvPr id="32" name="Google Shape;32;p4"/>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33" name="Google Shape;33;p4"/>
          <p:cNvSpPr/>
          <p:nvPr/>
        </p:nvSpPr>
        <p:spPr>
          <a:xfrm>
            <a:off x="0" y="4501000"/>
            <a:ext cx="1642101" cy="642478"/>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flipH="1">
            <a:off x="7304718" y="4451100"/>
            <a:ext cx="1839282" cy="692474"/>
          </a:xfrm>
          <a:custGeom>
            <a:avLst/>
            <a:gdLst/>
            <a:ahLst/>
            <a:cxnLst/>
            <a:rect l="l" t="t" r="r" b="b"/>
            <a:pathLst>
              <a:path w="58763" h="22122" extrusionOk="0">
                <a:moveTo>
                  <a:pt x="18074" y="1"/>
                </a:moveTo>
                <a:cubicBezTo>
                  <a:pt x="16320" y="1"/>
                  <a:pt x="14521" y="539"/>
                  <a:pt x="13048" y="1494"/>
                </a:cubicBezTo>
                <a:cubicBezTo>
                  <a:pt x="10137" y="3389"/>
                  <a:pt x="8297" y="6550"/>
                  <a:pt x="6995" y="9770"/>
                </a:cubicBezTo>
                <a:cubicBezTo>
                  <a:pt x="6565" y="8352"/>
                  <a:pt x="6125" y="6917"/>
                  <a:pt x="5289" y="5695"/>
                </a:cubicBezTo>
                <a:cubicBezTo>
                  <a:pt x="4453" y="4479"/>
                  <a:pt x="3136" y="3496"/>
                  <a:pt x="1660" y="3438"/>
                </a:cubicBezTo>
                <a:cubicBezTo>
                  <a:pt x="1610" y="3436"/>
                  <a:pt x="1560" y="3435"/>
                  <a:pt x="1509" y="3435"/>
                </a:cubicBezTo>
                <a:cubicBezTo>
                  <a:pt x="1001" y="3435"/>
                  <a:pt x="495" y="3539"/>
                  <a:pt x="0" y="3725"/>
                </a:cubicBezTo>
                <a:lnTo>
                  <a:pt x="0" y="22121"/>
                </a:lnTo>
                <a:lnTo>
                  <a:pt x="58763" y="22121"/>
                </a:lnTo>
                <a:cubicBezTo>
                  <a:pt x="58689" y="19978"/>
                  <a:pt x="57547" y="17838"/>
                  <a:pt x="55801" y="16539"/>
                </a:cubicBezTo>
                <a:cubicBezTo>
                  <a:pt x="54208" y="15352"/>
                  <a:pt x="52225" y="14808"/>
                  <a:pt x="50227" y="14808"/>
                </a:cubicBezTo>
                <a:cubicBezTo>
                  <a:pt x="49203" y="14808"/>
                  <a:pt x="48175" y="14951"/>
                  <a:pt x="47193" y="15223"/>
                </a:cubicBezTo>
                <a:cubicBezTo>
                  <a:pt x="44298" y="16028"/>
                  <a:pt x="41771" y="17847"/>
                  <a:pt x="39659" y="19987"/>
                </a:cubicBezTo>
                <a:cubicBezTo>
                  <a:pt x="39188" y="17670"/>
                  <a:pt x="38348" y="15444"/>
                  <a:pt x="37172" y="13394"/>
                </a:cubicBezTo>
                <a:cubicBezTo>
                  <a:pt x="36450" y="12132"/>
                  <a:pt x="35472" y="10853"/>
                  <a:pt x="34055" y="10518"/>
                </a:cubicBezTo>
                <a:cubicBezTo>
                  <a:pt x="33804" y="10459"/>
                  <a:pt x="33550" y="10433"/>
                  <a:pt x="33295" y="10433"/>
                </a:cubicBezTo>
                <a:cubicBezTo>
                  <a:pt x="32505" y="10433"/>
                  <a:pt x="31706" y="10687"/>
                  <a:pt x="30969" y="11009"/>
                </a:cubicBezTo>
                <a:cubicBezTo>
                  <a:pt x="28773" y="11978"/>
                  <a:pt x="26889" y="13537"/>
                  <a:pt x="25527" y="15516"/>
                </a:cubicBezTo>
                <a:cubicBezTo>
                  <a:pt x="25350" y="13092"/>
                  <a:pt x="25643" y="10646"/>
                  <a:pt x="25464" y="8224"/>
                </a:cubicBezTo>
                <a:cubicBezTo>
                  <a:pt x="25285" y="5797"/>
                  <a:pt x="24554" y="3268"/>
                  <a:pt x="22739" y="1654"/>
                </a:cubicBezTo>
                <a:cubicBezTo>
                  <a:pt x="21456" y="514"/>
                  <a:pt x="19786" y="1"/>
                  <a:pt x="180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5332688" y="136138"/>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a:off x="-311225" y="91181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2016850" y="-10277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8509013" y="894013"/>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557850" y="4785556"/>
            <a:ext cx="1761982" cy="357997"/>
          </a:xfrm>
          <a:custGeom>
            <a:avLst/>
            <a:gdLst/>
            <a:ahLst/>
            <a:cxnLst/>
            <a:rect l="l" t="t" r="r" b="b"/>
            <a:pathLst>
              <a:path w="61597" h="12513" extrusionOk="0">
                <a:moveTo>
                  <a:pt x="2570" y="0"/>
                </a:moveTo>
                <a:cubicBezTo>
                  <a:pt x="1703" y="0"/>
                  <a:pt x="839" y="117"/>
                  <a:pt x="0" y="347"/>
                </a:cubicBezTo>
                <a:lnTo>
                  <a:pt x="0" y="12513"/>
                </a:lnTo>
                <a:lnTo>
                  <a:pt x="61597" y="12513"/>
                </a:lnTo>
                <a:cubicBezTo>
                  <a:pt x="60687" y="8503"/>
                  <a:pt x="57149" y="5394"/>
                  <a:pt x="53201" y="4169"/>
                </a:cubicBezTo>
                <a:cubicBezTo>
                  <a:pt x="51487" y="3640"/>
                  <a:pt x="49711" y="3417"/>
                  <a:pt x="47923" y="3417"/>
                </a:cubicBezTo>
                <a:cubicBezTo>
                  <a:pt x="45460" y="3417"/>
                  <a:pt x="42972" y="3840"/>
                  <a:pt x="40583" y="4467"/>
                </a:cubicBezTo>
                <a:cubicBezTo>
                  <a:pt x="36697" y="5485"/>
                  <a:pt x="32504" y="7511"/>
                  <a:pt x="31358" y="11361"/>
                </a:cubicBezTo>
                <a:cubicBezTo>
                  <a:pt x="30110" y="8628"/>
                  <a:pt x="28175" y="6157"/>
                  <a:pt x="25629" y="4558"/>
                </a:cubicBezTo>
                <a:cubicBezTo>
                  <a:pt x="23775" y="3387"/>
                  <a:pt x="21584" y="2710"/>
                  <a:pt x="19400" y="2710"/>
                </a:cubicBezTo>
                <a:cubicBezTo>
                  <a:pt x="18591" y="2710"/>
                  <a:pt x="17783" y="2803"/>
                  <a:pt x="16993" y="2999"/>
                </a:cubicBezTo>
                <a:cubicBezTo>
                  <a:pt x="16910" y="3021"/>
                  <a:pt x="16824" y="3041"/>
                  <a:pt x="16742" y="3069"/>
                </a:cubicBezTo>
                <a:cubicBezTo>
                  <a:pt x="15571" y="3396"/>
                  <a:pt x="14437" y="4001"/>
                  <a:pt x="13633" y="4869"/>
                </a:cubicBezTo>
                <a:cubicBezTo>
                  <a:pt x="13184" y="5336"/>
                  <a:pt x="12843" y="5880"/>
                  <a:pt x="12636" y="6497"/>
                </a:cubicBezTo>
                <a:cubicBezTo>
                  <a:pt x="12333" y="5911"/>
                  <a:pt x="11982" y="5354"/>
                  <a:pt x="11584" y="4828"/>
                </a:cubicBezTo>
                <a:cubicBezTo>
                  <a:pt x="9629" y="2185"/>
                  <a:pt x="6620" y="307"/>
                  <a:pt x="3351" y="32"/>
                </a:cubicBezTo>
                <a:cubicBezTo>
                  <a:pt x="3091" y="11"/>
                  <a:pt x="2831" y="0"/>
                  <a:pt x="25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8425438" y="4785548"/>
            <a:ext cx="718568" cy="357990"/>
          </a:xfrm>
          <a:custGeom>
            <a:avLst/>
            <a:gdLst/>
            <a:ahLst/>
            <a:cxnLst/>
            <a:rect l="l" t="t" r="r" b="b"/>
            <a:pathLst>
              <a:path w="39143" h="19501" extrusionOk="0">
                <a:moveTo>
                  <a:pt x="26914" y="0"/>
                </a:moveTo>
                <a:cubicBezTo>
                  <a:pt x="24558" y="0"/>
                  <a:pt x="22188" y="542"/>
                  <a:pt x="20047" y="1540"/>
                </a:cubicBezTo>
                <a:cubicBezTo>
                  <a:pt x="15247" y="3770"/>
                  <a:pt x="11443" y="8748"/>
                  <a:pt x="11909" y="14019"/>
                </a:cubicBezTo>
                <a:cubicBezTo>
                  <a:pt x="10778" y="13473"/>
                  <a:pt x="9524" y="13204"/>
                  <a:pt x="8269" y="13204"/>
                </a:cubicBezTo>
                <a:cubicBezTo>
                  <a:pt x="6591" y="13204"/>
                  <a:pt x="4912" y="13684"/>
                  <a:pt x="3522" y="14622"/>
                </a:cubicBezTo>
                <a:cubicBezTo>
                  <a:pt x="1967" y="15670"/>
                  <a:pt x="544" y="17535"/>
                  <a:pt x="1" y="19501"/>
                </a:cubicBezTo>
                <a:lnTo>
                  <a:pt x="39143" y="19501"/>
                </a:lnTo>
                <a:lnTo>
                  <a:pt x="39143" y="7514"/>
                </a:lnTo>
                <a:cubicBezTo>
                  <a:pt x="37693" y="4300"/>
                  <a:pt x="34763" y="1804"/>
                  <a:pt x="31402" y="702"/>
                </a:cubicBezTo>
                <a:cubicBezTo>
                  <a:pt x="29955" y="227"/>
                  <a:pt x="28437" y="0"/>
                  <a:pt x="269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accent3"/>
        </a:solidFill>
        <a:effectLst/>
      </p:bgPr>
    </p:bg>
    <p:spTree>
      <p:nvGrpSpPr>
        <p:cNvPr id="1" name="Shape 41"/>
        <p:cNvGrpSpPr/>
        <p:nvPr/>
      </p:nvGrpSpPr>
      <p:grpSpPr>
        <a:xfrm>
          <a:off x="0" y="0"/>
          <a:ext cx="0" cy="0"/>
          <a:chOff x="0" y="0"/>
          <a:chExt cx="0" cy="0"/>
        </a:xfrm>
      </p:grpSpPr>
      <p:sp>
        <p:nvSpPr>
          <p:cNvPr id="42" name="Google Shape;42;p5"/>
          <p:cNvSpPr txBox="1">
            <a:spLocks noGrp="1"/>
          </p:cNvSpPr>
          <p:nvPr>
            <p:ph type="title"/>
          </p:nvPr>
        </p:nvSpPr>
        <p:spPr>
          <a:xfrm>
            <a:off x="1245072" y="2638250"/>
            <a:ext cx="2915400" cy="365700"/>
          </a:xfrm>
          <a:prstGeom prst="rect">
            <a:avLst/>
          </a:prstGeom>
        </p:spPr>
        <p:txBody>
          <a:bodyPr spcFirstLastPara="1" wrap="square" lIns="91425" tIns="91425" rIns="91425" bIns="91425" anchor="ctr" anchorCtr="0">
            <a:noAutofit/>
          </a:bodyPr>
          <a:lstStyle>
            <a:lvl1pPr lvl="0" rtl="0">
              <a:spcBef>
                <a:spcPts val="0"/>
              </a:spcBef>
              <a:spcAft>
                <a:spcPts val="0"/>
              </a:spcAft>
              <a:buSzPts val="3300"/>
              <a:buNone/>
              <a:defRPr sz="2300" b="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3" name="Google Shape;43;p5"/>
          <p:cNvSpPr txBox="1">
            <a:spLocks noGrp="1"/>
          </p:cNvSpPr>
          <p:nvPr>
            <p:ph type="title" idx="2"/>
          </p:nvPr>
        </p:nvSpPr>
        <p:spPr>
          <a:xfrm>
            <a:off x="4983599" y="2638250"/>
            <a:ext cx="2915400" cy="365700"/>
          </a:xfrm>
          <a:prstGeom prst="rect">
            <a:avLst/>
          </a:prstGeom>
        </p:spPr>
        <p:txBody>
          <a:bodyPr spcFirstLastPara="1" wrap="square" lIns="91425" tIns="91425" rIns="91425" bIns="91425" anchor="ctr" anchorCtr="0">
            <a:noAutofit/>
          </a:bodyPr>
          <a:lstStyle>
            <a:lvl1pPr lvl="0" rtl="0">
              <a:spcBef>
                <a:spcPts val="0"/>
              </a:spcBef>
              <a:spcAft>
                <a:spcPts val="0"/>
              </a:spcAft>
              <a:buSzPts val="3300"/>
              <a:buNone/>
              <a:defRPr sz="2300" b="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4" name="Google Shape;44;p5"/>
          <p:cNvSpPr txBox="1">
            <a:spLocks noGrp="1"/>
          </p:cNvSpPr>
          <p:nvPr>
            <p:ph type="subTitle" idx="1"/>
          </p:nvPr>
        </p:nvSpPr>
        <p:spPr>
          <a:xfrm>
            <a:off x="4983588" y="3003951"/>
            <a:ext cx="2915400" cy="101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5" name="Google Shape;45;p5"/>
          <p:cNvSpPr txBox="1">
            <a:spLocks noGrp="1"/>
          </p:cNvSpPr>
          <p:nvPr>
            <p:ph type="subTitle" idx="3"/>
          </p:nvPr>
        </p:nvSpPr>
        <p:spPr>
          <a:xfrm>
            <a:off x="1244951" y="3003951"/>
            <a:ext cx="2915400" cy="101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6" name="Google Shape;46;p5"/>
          <p:cNvSpPr txBox="1">
            <a:spLocks noGrp="1"/>
          </p:cNvSpPr>
          <p:nvPr>
            <p:ph type="title" idx="4"/>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47" name="Google Shape;47;p5"/>
          <p:cNvSpPr/>
          <p:nvPr/>
        </p:nvSpPr>
        <p:spPr>
          <a:xfrm>
            <a:off x="8591375" y="6591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5"/>
          <p:cNvSpPr/>
          <p:nvPr/>
        </p:nvSpPr>
        <p:spPr>
          <a:xfrm>
            <a:off x="5089150" y="40225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flipH="1">
            <a:off x="2954163" y="1448600"/>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p:nvPr/>
        </p:nvSpPr>
        <p:spPr>
          <a:xfrm>
            <a:off x="-99937" y="-787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a:off x="7684875" y="192790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1074025" y="19092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BLANK_1_1_1_1_1_1">
    <p:bg>
      <p:bgPr>
        <a:solidFill>
          <a:schemeClr val="accent3"/>
        </a:solidFill>
        <a:effectLst/>
      </p:bgPr>
    </p:bg>
    <p:spTree>
      <p:nvGrpSpPr>
        <p:cNvPr id="1" name="Shape 111"/>
        <p:cNvGrpSpPr/>
        <p:nvPr/>
      </p:nvGrpSpPr>
      <p:grpSpPr>
        <a:xfrm>
          <a:off x="0" y="0"/>
          <a:ext cx="0" cy="0"/>
          <a:chOff x="0" y="0"/>
          <a:chExt cx="0" cy="0"/>
        </a:xfrm>
      </p:grpSpPr>
      <p:sp>
        <p:nvSpPr>
          <p:cNvPr id="112" name="Google Shape;112;p13"/>
          <p:cNvSpPr/>
          <p:nvPr/>
        </p:nvSpPr>
        <p:spPr>
          <a:xfrm>
            <a:off x="-11" y="4169315"/>
            <a:ext cx="2341424" cy="987003"/>
          </a:xfrm>
          <a:custGeom>
            <a:avLst/>
            <a:gdLst/>
            <a:ahLst/>
            <a:cxnLst/>
            <a:rect l="l" t="t" r="r" b="b"/>
            <a:pathLst>
              <a:path w="68283" h="28784" extrusionOk="0">
                <a:moveTo>
                  <a:pt x="3262" y="1"/>
                </a:moveTo>
                <a:cubicBezTo>
                  <a:pt x="2143" y="1"/>
                  <a:pt x="1037" y="234"/>
                  <a:pt x="1" y="651"/>
                </a:cubicBezTo>
                <a:lnTo>
                  <a:pt x="1" y="28784"/>
                </a:lnTo>
                <a:lnTo>
                  <a:pt x="68283" y="28784"/>
                </a:lnTo>
                <a:cubicBezTo>
                  <a:pt x="66589" y="25554"/>
                  <a:pt x="63309" y="23156"/>
                  <a:pt x="59713" y="22371"/>
                </a:cubicBezTo>
                <a:cubicBezTo>
                  <a:pt x="58727" y="22157"/>
                  <a:pt x="57726" y="22055"/>
                  <a:pt x="56724" y="22055"/>
                </a:cubicBezTo>
                <a:cubicBezTo>
                  <a:pt x="53155" y="22055"/>
                  <a:pt x="49581" y="23349"/>
                  <a:pt x="46690" y="25478"/>
                </a:cubicBezTo>
                <a:cubicBezTo>
                  <a:pt x="46574" y="21924"/>
                  <a:pt x="43699" y="18794"/>
                  <a:pt x="40266" y="17859"/>
                </a:cubicBezTo>
                <a:cubicBezTo>
                  <a:pt x="39412" y="17627"/>
                  <a:pt x="38535" y="17518"/>
                  <a:pt x="37658" y="17518"/>
                </a:cubicBezTo>
                <a:cubicBezTo>
                  <a:pt x="35009" y="17518"/>
                  <a:pt x="32344" y="18512"/>
                  <a:pt x="30210" y="20117"/>
                </a:cubicBezTo>
                <a:cubicBezTo>
                  <a:pt x="30479" y="16205"/>
                  <a:pt x="30657" y="12039"/>
                  <a:pt x="28722" y="8636"/>
                </a:cubicBezTo>
                <a:cubicBezTo>
                  <a:pt x="26939" y="5490"/>
                  <a:pt x="23505" y="3460"/>
                  <a:pt x="19930" y="2936"/>
                </a:cubicBezTo>
                <a:cubicBezTo>
                  <a:pt x="19219" y="2831"/>
                  <a:pt x="18503" y="2782"/>
                  <a:pt x="17787" y="2782"/>
                </a:cubicBezTo>
                <a:cubicBezTo>
                  <a:pt x="14904" y="2782"/>
                  <a:pt x="12020" y="3588"/>
                  <a:pt x="9426" y="4877"/>
                </a:cubicBezTo>
                <a:cubicBezTo>
                  <a:pt x="9245" y="2045"/>
                  <a:pt x="6368" y="166"/>
                  <a:pt x="3738" y="15"/>
                </a:cubicBezTo>
                <a:cubicBezTo>
                  <a:pt x="3579" y="6"/>
                  <a:pt x="3420" y="1"/>
                  <a:pt x="32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3"/>
          <p:cNvSpPr txBox="1">
            <a:spLocks noGrp="1"/>
          </p:cNvSpPr>
          <p:nvPr>
            <p:ph type="title"/>
          </p:nvPr>
        </p:nvSpPr>
        <p:spPr>
          <a:xfrm>
            <a:off x="1742463" y="146585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4" name="Google Shape;114;p13"/>
          <p:cNvSpPr txBox="1">
            <a:spLocks noGrp="1"/>
          </p:cNvSpPr>
          <p:nvPr>
            <p:ph type="subTitle" idx="1"/>
          </p:nvPr>
        </p:nvSpPr>
        <p:spPr>
          <a:xfrm>
            <a:off x="1742463" y="1830531"/>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15" name="Google Shape;115;p13"/>
          <p:cNvSpPr txBox="1">
            <a:spLocks noGrp="1"/>
          </p:cNvSpPr>
          <p:nvPr>
            <p:ph type="title" idx="2" hasCustomPrompt="1"/>
          </p:nvPr>
        </p:nvSpPr>
        <p:spPr>
          <a:xfrm>
            <a:off x="721563" y="1669013"/>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6" name="Google Shape;116;p13"/>
          <p:cNvSpPr txBox="1">
            <a:spLocks noGrp="1"/>
          </p:cNvSpPr>
          <p:nvPr>
            <p:ph type="title" idx="3"/>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117" name="Google Shape;117;p13"/>
          <p:cNvSpPr/>
          <p:nvPr/>
        </p:nvSpPr>
        <p:spPr>
          <a:xfrm>
            <a:off x="6993674" y="3665750"/>
            <a:ext cx="2150295" cy="1477805"/>
          </a:xfrm>
          <a:custGeom>
            <a:avLst/>
            <a:gdLst/>
            <a:ahLst/>
            <a:cxnLst/>
            <a:rect l="l" t="t" r="r" b="b"/>
            <a:pathLst>
              <a:path w="36103" h="24811" extrusionOk="0">
                <a:moveTo>
                  <a:pt x="33618" y="1"/>
                </a:moveTo>
                <a:cubicBezTo>
                  <a:pt x="33586" y="1"/>
                  <a:pt x="33554" y="1"/>
                  <a:pt x="33523" y="2"/>
                </a:cubicBezTo>
                <a:cubicBezTo>
                  <a:pt x="32182" y="30"/>
                  <a:pt x="30906" y="635"/>
                  <a:pt x="29839" y="1454"/>
                </a:cubicBezTo>
                <a:cubicBezTo>
                  <a:pt x="27289" y="3398"/>
                  <a:pt x="25793" y="6474"/>
                  <a:pt x="25169" y="9615"/>
                </a:cubicBezTo>
                <a:cubicBezTo>
                  <a:pt x="24542" y="12761"/>
                  <a:pt x="24707" y="16004"/>
                  <a:pt x="24941" y="19201"/>
                </a:cubicBezTo>
                <a:cubicBezTo>
                  <a:pt x="24104" y="16714"/>
                  <a:pt x="22798" y="14408"/>
                  <a:pt x="21100" y="12406"/>
                </a:cubicBezTo>
                <a:cubicBezTo>
                  <a:pt x="19569" y="10605"/>
                  <a:pt x="17402" y="8987"/>
                  <a:pt x="15124" y="8987"/>
                </a:cubicBezTo>
                <a:cubicBezTo>
                  <a:pt x="14767" y="8987"/>
                  <a:pt x="14408" y="9027"/>
                  <a:pt x="14047" y="9112"/>
                </a:cubicBezTo>
                <a:cubicBezTo>
                  <a:pt x="12308" y="9525"/>
                  <a:pt x="10950" y="10928"/>
                  <a:pt x="10041" y="12473"/>
                </a:cubicBezTo>
                <a:cubicBezTo>
                  <a:pt x="8547" y="15023"/>
                  <a:pt x="8011" y="18120"/>
                  <a:pt x="8570" y="21020"/>
                </a:cubicBezTo>
                <a:cubicBezTo>
                  <a:pt x="7905" y="20819"/>
                  <a:pt x="7212" y="20721"/>
                  <a:pt x="6517" y="20721"/>
                </a:cubicBezTo>
                <a:cubicBezTo>
                  <a:pt x="5195" y="20721"/>
                  <a:pt x="3871" y="21078"/>
                  <a:pt x="2741" y="21769"/>
                </a:cubicBezTo>
                <a:cubicBezTo>
                  <a:pt x="1564" y="22486"/>
                  <a:pt x="606" y="23562"/>
                  <a:pt x="1" y="24810"/>
                </a:cubicBezTo>
                <a:lnTo>
                  <a:pt x="36102" y="24810"/>
                </a:lnTo>
                <a:lnTo>
                  <a:pt x="36102" y="661"/>
                </a:lnTo>
                <a:cubicBezTo>
                  <a:pt x="35337" y="247"/>
                  <a:pt x="34491" y="1"/>
                  <a:pt x="336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3"/>
          <p:cNvSpPr/>
          <p:nvPr/>
        </p:nvSpPr>
        <p:spPr>
          <a:xfrm flipH="1">
            <a:off x="8000022" y="4695902"/>
            <a:ext cx="1143978" cy="447606"/>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3"/>
          <p:cNvSpPr/>
          <p:nvPr/>
        </p:nvSpPr>
        <p:spPr>
          <a:xfrm flipH="1">
            <a:off x="4205475" y="-75387"/>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3"/>
          <p:cNvSpPr/>
          <p:nvPr/>
        </p:nvSpPr>
        <p:spPr>
          <a:xfrm>
            <a:off x="267800" y="16355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3"/>
          <p:cNvSpPr/>
          <p:nvPr/>
        </p:nvSpPr>
        <p:spPr>
          <a:xfrm>
            <a:off x="-584550" y="12821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3"/>
          <p:cNvSpPr/>
          <p:nvPr/>
        </p:nvSpPr>
        <p:spPr>
          <a:xfrm flipH="1">
            <a:off x="8741525" y="2452288"/>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3"/>
          <p:cNvSpPr txBox="1">
            <a:spLocks noGrp="1"/>
          </p:cNvSpPr>
          <p:nvPr>
            <p:ph type="title" idx="4"/>
          </p:nvPr>
        </p:nvSpPr>
        <p:spPr>
          <a:xfrm>
            <a:off x="5778738" y="146585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4" name="Google Shape;124;p13"/>
          <p:cNvSpPr txBox="1">
            <a:spLocks noGrp="1"/>
          </p:cNvSpPr>
          <p:nvPr>
            <p:ph type="subTitle" idx="5"/>
          </p:nvPr>
        </p:nvSpPr>
        <p:spPr>
          <a:xfrm>
            <a:off x="5778738" y="1830530"/>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25" name="Google Shape;125;p13"/>
          <p:cNvSpPr txBox="1">
            <a:spLocks noGrp="1"/>
          </p:cNvSpPr>
          <p:nvPr>
            <p:ph type="title" idx="6" hasCustomPrompt="1"/>
          </p:nvPr>
        </p:nvSpPr>
        <p:spPr>
          <a:xfrm>
            <a:off x="4757838" y="1669013"/>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6" name="Google Shape;126;p13"/>
          <p:cNvSpPr txBox="1">
            <a:spLocks noGrp="1"/>
          </p:cNvSpPr>
          <p:nvPr>
            <p:ph type="title" idx="7"/>
          </p:nvPr>
        </p:nvSpPr>
        <p:spPr>
          <a:xfrm>
            <a:off x="1742463" y="2938694"/>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7" name="Google Shape;127;p13"/>
          <p:cNvSpPr txBox="1">
            <a:spLocks noGrp="1"/>
          </p:cNvSpPr>
          <p:nvPr>
            <p:ph type="subTitle" idx="8"/>
          </p:nvPr>
        </p:nvSpPr>
        <p:spPr>
          <a:xfrm>
            <a:off x="1742463" y="3303375"/>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28" name="Google Shape;128;p13"/>
          <p:cNvSpPr txBox="1">
            <a:spLocks noGrp="1"/>
          </p:cNvSpPr>
          <p:nvPr>
            <p:ph type="title" idx="9" hasCustomPrompt="1"/>
          </p:nvPr>
        </p:nvSpPr>
        <p:spPr>
          <a:xfrm>
            <a:off x="721563" y="3141838"/>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9" name="Google Shape;129;p13"/>
          <p:cNvSpPr txBox="1">
            <a:spLocks noGrp="1"/>
          </p:cNvSpPr>
          <p:nvPr>
            <p:ph type="title" idx="13"/>
          </p:nvPr>
        </p:nvSpPr>
        <p:spPr>
          <a:xfrm>
            <a:off x="5778738" y="293869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0" name="Google Shape;130;p13"/>
          <p:cNvSpPr txBox="1">
            <a:spLocks noGrp="1"/>
          </p:cNvSpPr>
          <p:nvPr>
            <p:ph type="subTitle" idx="14"/>
          </p:nvPr>
        </p:nvSpPr>
        <p:spPr>
          <a:xfrm>
            <a:off x="5778738" y="3303370"/>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31" name="Google Shape;131;p13"/>
          <p:cNvSpPr txBox="1">
            <a:spLocks noGrp="1"/>
          </p:cNvSpPr>
          <p:nvPr>
            <p:ph type="title" idx="15" hasCustomPrompt="1"/>
          </p:nvPr>
        </p:nvSpPr>
        <p:spPr>
          <a:xfrm>
            <a:off x="4757838" y="3141838"/>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9">
    <p:bg>
      <p:bgPr>
        <a:solidFill>
          <a:schemeClr val="accent3"/>
        </a:solidFill>
        <a:effectLst/>
      </p:bgPr>
    </p:bg>
    <p:spTree>
      <p:nvGrpSpPr>
        <p:cNvPr id="1" name="Shape 209"/>
        <p:cNvGrpSpPr/>
        <p:nvPr/>
      </p:nvGrpSpPr>
      <p:grpSpPr>
        <a:xfrm>
          <a:off x="0" y="0"/>
          <a:ext cx="0" cy="0"/>
          <a:chOff x="0" y="0"/>
          <a:chExt cx="0" cy="0"/>
        </a:xfrm>
      </p:grpSpPr>
      <p:sp>
        <p:nvSpPr>
          <p:cNvPr id="210" name="Google Shape;210;p20"/>
          <p:cNvSpPr/>
          <p:nvPr/>
        </p:nvSpPr>
        <p:spPr>
          <a:xfrm flipH="1">
            <a:off x="-176987" y="132906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0"/>
          <p:cNvSpPr/>
          <p:nvPr/>
        </p:nvSpPr>
        <p:spPr>
          <a:xfrm>
            <a:off x="5860300" y="156800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0"/>
          <p:cNvSpPr/>
          <p:nvPr/>
        </p:nvSpPr>
        <p:spPr>
          <a:xfrm>
            <a:off x="2077225" y="34702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0"/>
          <p:cNvSpPr/>
          <p:nvPr/>
        </p:nvSpPr>
        <p:spPr>
          <a:xfrm>
            <a:off x="7977125" y="7725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0"/>
          <p:cNvSpPr/>
          <p:nvPr/>
        </p:nvSpPr>
        <p:spPr>
          <a:xfrm>
            <a:off x="3862288" y="265652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0"/>
          <p:cNvSpPr/>
          <p:nvPr/>
        </p:nvSpPr>
        <p:spPr>
          <a:xfrm>
            <a:off x="1690650" y="34873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0"/>
          <p:cNvSpPr/>
          <p:nvPr/>
        </p:nvSpPr>
        <p:spPr>
          <a:xfrm flipH="1">
            <a:off x="7330238" y="348737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0"/>
          <p:cNvSpPr/>
          <p:nvPr/>
        </p:nvSpPr>
        <p:spPr>
          <a:xfrm>
            <a:off x="-125800" y="45469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0"/>
          <p:cNvSpPr/>
          <p:nvPr/>
        </p:nvSpPr>
        <p:spPr>
          <a:xfrm>
            <a:off x="5557725" y="50105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0"/>
          <p:cNvSpPr/>
          <p:nvPr/>
        </p:nvSpPr>
        <p:spPr>
          <a:xfrm>
            <a:off x="8876425" y="43080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accent3"/>
        </a:solidFill>
        <a:effectLst/>
      </p:bgPr>
    </p:bg>
    <p:spTree>
      <p:nvGrpSpPr>
        <p:cNvPr id="1" name="Shape 220"/>
        <p:cNvGrpSpPr/>
        <p:nvPr/>
      </p:nvGrpSpPr>
      <p:grpSpPr>
        <a:xfrm>
          <a:off x="0" y="0"/>
          <a:ext cx="0" cy="0"/>
          <a:chOff x="0" y="0"/>
          <a:chExt cx="0" cy="0"/>
        </a:xfrm>
      </p:grpSpPr>
      <p:sp>
        <p:nvSpPr>
          <p:cNvPr id="221" name="Google Shape;221;p21"/>
          <p:cNvSpPr/>
          <p:nvPr/>
        </p:nvSpPr>
        <p:spPr>
          <a:xfrm>
            <a:off x="6864496" y="3576876"/>
            <a:ext cx="2279543" cy="1566505"/>
          </a:xfrm>
          <a:custGeom>
            <a:avLst/>
            <a:gdLst/>
            <a:ahLst/>
            <a:cxnLst/>
            <a:rect l="l" t="t" r="r" b="b"/>
            <a:pathLst>
              <a:path w="36103" h="24811" extrusionOk="0">
                <a:moveTo>
                  <a:pt x="33618" y="1"/>
                </a:moveTo>
                <a:cubicBezTo>
                  <a:pt x="33586" y="1"/>
                  <a:pt x="33554" y="1"/>
                  <a:pt x="33523" y="2"/>
                </a:cubicBezTo>
                <a:cubicBezTo>
                  <a:pt x="32182" y="30"/>
                  <a:pt x="30906" y="635"/>
                  <a:pt x="29839" y="1454"/>
                </a:cubicBezTo>
                <a:cubicBezTo>
                  <a:pt x="27289" y="3398"/>
                  <a:pt x="25793" y="6474"/>
                  <a:pt x="25169" y="9615"/>
                </a:cubicBezTo>
                <a:cubicBezTo>
                  <a:pt x="24542" y="12761"/>
                  <a:pt x="24707" y="16004"/>
                  <a:pt x="24941" y="19201"/>
                </a:cubicBezTo>
                <a:cubicBezTo>
                  <a:pt x="24104" y="16714"/>
                  <a:pt x="22798" y="14408"/>
                  <a:pt x="21100" y="12406"/>
                </a:cubicBezTo>
                <a:cubicBezTo>
                  <a:pt x="19569" y="10605"/>
                  <a:pt x="17402" y="8987"/>
                  <a:pt x="15124" y="8987"/>
                </a:cubicBezTo>
                <a:cubicBezTo>
                  <a:pt x="14767" y="8987"/>
                  <a:pt x="14408" y="9027"/>
                  <a:pt x="14047" y="9112"/>
                </a:cubicBezTo>
                <a:cubicBezTo>
                  <a:pt x="12308" y="9525"/>
                  <a:pt x="10950" y="10928"/>
                  <a:pt x="10041" y="12473"/>
                </a:cubicBezTo>
                <a:cubicBezTo>
                  <a:pt x="8547" y="15023"/>
                  <a:pt x="8011" y="18120"/>
                  <a:pt x="8570" y="21020"/>
                </a:cubicBezTo>
                <a:cubicBezTo>
                  <a:pt x="7905" y="20819"/>
                  <a:pt x="7212" y="20721"/>
                  <a:pt x="6517" y="20721"/>
                </a:cubicBezTo>
                <a:cubicBezTo>
                  <a:pt x="5195" y="20721"/>
                  <a:pt x="3871" y="21078"/>
                  <a:pt x="2741" y="21769"/>
                </a:cubicBezTo>
                <a:cubicBezTo>
                  <a:pt x="1564" y="22486"/>
                  <a:pt x="606" y="23562"/>
                  <a:pt x="1" y="24810"/>
                </a:cubicBezTo>
                <a:lnTo>
                  <a:pt x="36102" y="24810"/>
                </a:lnTo>
                <a:lnTo>
                  <a:pt x="36102" y="661"/>
                </a:lnTo>
                <a:cubicBezTo>
                  <a:pt x="35337" y="247"/>
                  <a:pt x="34491" y="1"/>
                  <a:pt x="336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1"/>
          <p:cNvSpPr/>
          <p:nvPr/>
        </p:nvSpPr>
        <p:spPr>
          <a:xfrm flipH="1">
            <a:off x="7722964" y="4608575"/>
            <a:ext cx="1421036" cy="535021"/>
          </a:xfrm>
          <a:custGeom>
            <a:avLst/>
            <a:gdLst/>
            <a:ahLst/>
            <a:cxnLst/>
            <a:rect l="l" t="t" r="r" b="b"/>
            <a:pathLst>
              <a:path w="58763" h="22122" extrusionOk="0">
                <a:moveTo>
                  <a:pt x="18074" y="1"/>
                </a:moveTo>
                <a:cubicBezTo>
                  <a:pt x="16320" y="1"/>
                  <a:pt x="14521" y="539"/>
                  <a:pt x="13048" y="1494"/>
                </a:cubicBezTo>
                <a:cubicBezTo>
                  <a:pt x="10137" y="3389"/>
                  <a:pt x="8297" y="6550"/>
                  <a:pt x="6995" y="9770"/>
                </a:cubicBezTo>
                <a:cubicBezTo>
                  <a:pt x="6565" y="8352"/>
                  <a:pt x="6125" y="6917"/>
                  <a:pt x="5289" y="5695"/>
                </a:cubicBezTo>
                <a:cubicBezTo>
                  <a:pt x="4453" y="4479"/>
                  <a:pt x="3136" y="3496"/>
                  <a:pt x="1660" y="3438"/>
                </a:cubicBezTo>
                <a:cubicBezTo>
                  <a:pt x="1610" y="3436"/>
                  <a:pt x="1560" y="3435"/>
                  <a:pt x="1509" y="3435"/>
                </a:cubicBezTo>
                <a:cubicBezTo>
                  <a:pt x="1001" y="3435"/>
                  <a:pt x="495" y="3539"/>
                  <a:pt x="0" y="3725"/>
                </a:cubicBezTo>
                <a:lnTo>
                  <a:pt x="0" y="22121"/>
                </a:lnTo>
                <a:lnTo>
                  <a:pt x="58763" y="22121"/>
                </a:lnTo>
                <a:cubicBezTo>
                  <a:pt x="58689" y="19978"/>
                  <a:pt x="57547" y="17838"/>
                  <a:pt x="55801" y="16539"/>
                </a:cubicBezTo>
                <a:cubicBezTo>
                  <a:pt x="54208" y="15352"/>
                  <a:pt x="52225" y="14808"/>
                  <a:pt x="50227" y="14808"/>
                </a:cubicBezTo>
                <a:cubicBezTo>
                  <a:pt x="49203" y="14808"/>
                  <a:pt x="48175" y="14951"/>
                  <a:pt x="47193" y="15223"/>
                </a:cubicBezTo>
                <a:cubicBezTo>
                  <a:pt x="44298" y="16028"/>
                  <a:pt x="41771" y="17847"/>
                  <a:pt x="39659" y="19987"/>
                </a:cubicBezTo>
                <a:cubicBezTo>
                  <a:pt x="39188" y="17670"/>
                  <a:pt x="38348" y="15444"/>
                  <a:pt x="37172" y="13394"/>
                </a:cubicBezTo>
                <a:cubicBezTo>
                  <a:pt x="36450" y="12132"/>
                  <a:pt x="35472" y="10853"/>
                  <a:pt x="34055" y="10518"/>
                </a:cubicBezTo>
                <a:cubicBezTo>
                  <a:pt x="33804" y="10459"/>
                  <a:pt x="33550" y="10433"/>
                  <a:pt x="33295" y="10433"/>
                </a:cubicBezTo>
                <a:cubicBezTo>
                  <a:pt x="32505" y="10433"/>
                  <a:pt x="31706" y="10687"/>
                  <a:pt x="30969" y="11009"/>
                </a:cubicBezTo>
                <a:cubicBezTo>
                  <a:pt x="28773" y="11978"/>
                  <a:pt x="26889" y="13537"/>
                  <a:pt x="25527" y="15516"/>
                </a:cubicBezTo>
                <a:cubicBezTo>
                  <a:pt x="25350" y="13092"/>
                  <a:pt x="25643" y="10646"/>
                  <a:pt x="25464" y="8224"/>
                </a:cubicBezTo>
                <a:cubicBezTo>
                  <a:pt x="25285" y="5797"/>
                  <a:pt x="24554" y="3268"/>
                  <a:pt x="22739" y="1654"/>
                </a:cubicBezTo>
                <a:cubicBezTo>
                  <a:pt x="21456" y="514"/>
                  <a:pt x="19786" y="1"/>
                  <a:pt x="180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1"/>
          <p:cNvSpPr/>
          <p:nvPr/>
        </p:nvSpPr>
        <p:spPr>
          <a:xfrm>
            <a:off x="25" y="3423574"/>
            <a:ext cx="1629574" cy="1719702"/>
          </a:xfrm>
          <a:custGeom>
            <a:avLst/>
            <a:gdLst/>
            <a:ahLst/>
            <a:cxnLst/>
            <a:rect l="l" t="t" r="r" b="b"/>
            <a:pathLst>
              <a:path w="32934" h="34759" extrusionOk="0">
                <a:moveTo>
                  <a:pt x="11334" y="1"/>
                </a:moveTo>
                <a:cubicBezTo>
                  <a:pt x="11191" y="1"/>
                  <a:pt x="11047" y="10"/>
                  <a:pt x="10904" y="28"/>
                </a:cubicBezTo>
                <a:cubicBezTo>
                  <a:pt x="9846" y="158"/>
                  <a:pt x="8909" y="773"/>
                  <a:pt x="8100" y="1471"/>
                </a:cubicBezTo>
                <a:cubicBezTo>
                  <a:pt x="5692" y="3556"/>
                  <a:pt x="4102" y="6572"/>
                  <a:pt x="3747" y="9743"/>
                </a:cubicBezTo>
                <a:cubicBezTo>
                  <a:pt x="3690" y="8198"/>
                  <a:pt x="3307" y="6681"/>
                  <a:pt x="2627" y="5294"/>
                </a:cubicBezTo>
                <a:cubicBezTo>
                  <a:pt x="2448" y="4927"/>
                  <a:pt x="2237" y="4563"/>
                  <a:pt x="1915" y="4313"/>
                </a:cubicBezTo>
                <a:cubicBezTo>
                  <a:pt x="1616" y="4079"/>
                  <a:pt x="1277" y="3980"/>
                  <a:pt x="924" y="3980"/>
                </a:cubicBezTo>
                <a:cubicBezTo>
                  <a:pt x="621" y="3980"/>
                  <a:pt x="308" y="4054"/>
                  <a:pt x="1" y="4178"/>
                </a:cubicBezTo>
                <a:lnTo>
                  <a:pt x="1" y="33007"/>
                </a:lnTo>
                <a:cubicBezTo>
                  <a:pt x="718" y="33666"/>
                  <a:pt x="1500" y="34253"/>
                  <a:pt x="2335" y="34758"/>
                </a:cubicBezTo>
                <a:lnTo>
                  <a:pt x="23833" y="34758"/>
                </a:lnTo>
                <a:cubicBezTo>
                  <a:pt x="24693" y="34369"/>
                  <a:pt x="25531" y="33930"/>
                  <a:pt x="26343" y="33450"/>
                </a:cubicBezTo>
                <a:cubicBezTo>
                  <a:pt x="28050" y="32439"/>
                  <a:pt x="29667" y="31218"/>
                  <a:pt x="30792" y="29587"/>
                </a:cubicBezTo>
                <a:cubicBezTo>
                  <a:pt x="32581" y="27001"/>
                  <a:pt x="32933" y="23609"/>
                  <a:pt x="32279" y="20531"/>
                </a:cubicBezTo>
                <a:cubicBezTo>
                  <a:pt x="31855" y="18550"/>
                  <a:pt x="31008" y="16596"/>
                  <a:pt x="29533" y="15202"/>
                </a:cubicBezTo>
                <a:cubicBezTo>
                  <a:pt x="28154" y="13900"/>
                  <a:pt x="26257" y="13177"/>
                  <a:pt x="24364" y="13177"/>
                </a:cubicBezTo>
                <a:cubicBezTo>
                  <a:pt x="23866" y="13177"/>
                  <a:pt x="23368" y="13227"/>
                  <a:pt x="22879" y="13330"/>
                </a:cubicBezTo>
                <a:cubicBezTo>
                  <a:pt x="20534" y="13831"/>
                  <a:pt x="18479" y="15529"/>
                  <a:pt x="17555" y="17742"/>
                </a:cubicBezTo>
                <a:cubicBezTo>
                  <a:pt x="17854" y="13200"/>
                  <a:pt x="17989" y="8488"/>
                  <a:pt x="16251" y="4289"/>
                </a:cubicBezTo>
                <a:cubicBezTo>
                  <a:pt x="15785" y="3153"/>
                  <a:pt x="15170" y="2051"/>
                  <a:pt x="14266" y="1225"/>
                </a:cubicBezTo>
                <a:cubicBezTo>
                  <a:pt x="13463" y="498"/>
                  <a:pt x="12408" y="1"/>
                  <a:pt x="113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1"/>
          <p:cNvSpPr/>
          <p:nvPr/>
        </p:nvSpPr>
        <p:spPr>
          <a:xfrm>
            <a:off x="25" y="4534074"/>
            <a:ext cx="2279609" cy="609252"/>
          </a:xfrm>
          <a:custGeom>
            <a:avLst/>
            <a:gdLst/>
            <a:ahLst/>
            <a:cxnLst/>
            <a:rect l="l" t="t" r="r" b="b"/>
            <a:pathLst>
              <a:path w="58598" h="15662" extrusionOk="0">
                <a:moveTo>
                  <a:pt x="3393" y="0"/>
                </a:moveTo>
                <a:cubicBezTo>
                  <a:pt x="2229" y="0"/>
                  <a:pt x="1073" y="192"/>
                  <a:pt x="1" y="587"/>
                </a:cubicBezTo>
                <a:lnTo>
                  <a:pt x="1" y="15661"/>
                </a:lnTo>
                <a:lnTo>
                  <a:pt x="58598" y="15661"/>
                </a:lnTo>
                <a:cubicBezTo>
                  <a:pt x="56877" y="13170"/>
                  <a:pt x="54202" y="11346"/>
                  <a:pt x="51244" y="10683"/>
                </a:cubicBezTo>
                <a:cubicBezTo>
                  <a:pt x="50388" y="10490"/>
                  <a:pt x="49511" y="10396"/>
                  <a:pt x="48634" y="10396"/>
                </a:cubicBezTo>
                <a:cubicBezTo>
                  <a:pt x="46119" y="10396"/>
                  <a:pt x="43599" y="11171"/>
                  <a:pt x="41542" y="12622"/>
                </a:cubicBezTo>
                <a:cubicBezTo>
                  <a:pt x="40292" y="9446"/>
                  <a:pt x="37696" y="6985"/>
                  <a:pt x="34592" y="5517"/>
                </a:cubicBezTo>
                <a:cubicBezTo>
                  <a:pt x="33033" y="4779"/>
                  <a:pt x="31363" y="4303"/>
                  <a:pt x="29649" y="4109"/>
                </a:cubicBezTo>
                <a:cubicBezTo>
                  <a:pt x="28999" y="4035"/>
                  <a:pt x="28348" y="4000"/>
                  <a:pt x="27698" y="4000"/>
                </a:cubicBezTo>
                <a:cubicBezTo>
                  <a:pt x="23254" y="4000"/>
                  <a:pt x="18856" y="5650"/>
                  <a:pt x="15138" y="8133"/>
                </a:cubicBezTo>
                <a:cubicBezTo>
                  <a:pt x="13363" y="4969"/>
                  <a:pt x="10770" y="2132"/>
                  <a:pt x="7408" y="775"/>
                </a:cubicBezTo>
                <a:cubicBezTo>
                  <a:pt x="6144" y="266"/>
                  <a:pt x="4763" y="0"/>
                  <a:pt x="33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1"/>
          <p:cNvSpPr/>
          <p:nvPr/>
        </p:nvSpPr>
        <p:spPr>
          <a:xfrm flipH="1">
            <a:off x="13" y="122071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1"/>
          <p:cNvSpPr/>
          <p:nvPr/>
        </p:nvSpPr>
        <p:spPr>
          <a:xfrm>
            <a:off x="4572000" y="9817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1"/>
          <p:cNvSpPr/>
          <p:nvPr/>
        </p:nvSpPr>
        <p:spPr>
          <a:xfrm>
            <a:off x="1629600" y="2650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1"/>
          <p:cNvSpPr/>
          <p:nvPr/>
        </p:nvSpPr>
        <p:spPr>
          <a:xfrm>
            <a:off x="8304800" y="17192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1"/>
          <p:cNvSpPr/>
          <p:nvPr/>
        </p:nvSpPr>
        <p:spPr>
          <a:xfrm flipH="1">
            <a:off x="7578075" y="42002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21"/>
          <p:cNvGrpSpPr/>
          <p:nvPr/>
        </p:nvGrpSpPr>
        <p:grpSpPr>
          <a:xfrm>
            <a:off x="7387196" y="2758147"/>
            <a:ext cx="2092598" cy="2248736"/>
            <a:chOff x="3678183" y="1820397"/>
            <a:chExt cx="2092598" cy="2248736"/>
          </a:xfrm>
        </p:grpSpPr>
        <p:sp>
          <p:nvSpPr>
            <p:cNvPr id="231" name="Google Shape;231;p21"/>
            <p:cNvSpPr/>
            <p:nvPr/>
          </p:nvSpPr>
          <p:spPr>
            <a:xfrm>
              <a:off x="4298311" y="2878517"/>
              <a:ext cx="74266" cy="151016"/>
            </a:xfrm>
            <a:custGeom>
              <a:avLst/>
              <a:gdLst/>
              <a:ahLst/>
              <a:cxnLst/>
              <a:rect l="l" t="t" r="r" b="b"/>
              <a:pathLst>
                <a:path w="2871" h="5838" extrusionOk="0">
                  <a:moveTo>
                    <a:pt x="1734" y="1"/>
                  </a:moveTo>
                  <a:lnTo>
                    <a:pt x="1" y="5351"/>
                  </a:lnTo>
                  <a:lnTo>
                    <a:pt x="1091" y="5838"/>
                  </a:lnTo>
                  <a:lnTo>
                    <a:pt x="2871" y="367"/>
                  </a:lnTo>
                  <a:lnTo>
                    <a:pt x="173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1"/>
            <p:cNvSpPr/>
            <p:nvPr/>
          </p:nvSpPr>
          <p:spPr>
            <a:xfrm>
              <a:off x="4190313" y="3164227"/>
              <a:ext cx="100600" cy="155646"/>
            </a:xfrm>
            <a:custGeom>
              <a:avLst/>
              <a:gdLst/>
              <a:ahLst/>
              <a:cxnLst/>
              <a:rect l="l" t="t" r="r" b="b"/>
              <a:pathLst>
                <a:path w="3889" h="6017" extrusionOk="0">
                  <a:moveTo>
                    <a:pt x="1803" y="1"/>
                  </a:moveTo>
                  <a:lnTo>
                    <a:pt x="0" y="5404"/>
                  </a:lnTo>
                  <a:lnTo>
                    <a:pt x="1842" y="6016"/>
                  </a:lnTo>
                  <a:lnTo>
                    <a:pt x="3888" y="451"/>
                  </a:lnTo>
                  <a:lnTo>
                    <a:pt x="180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1"/>
            <p:cNvSpPr/>
            <p:nvPr/>
          </p:nvSpPr>
          <p:spPr>
            <a:xfrm>
              <a:off x="4402067" y="2653804"/>
              <a:ext cx="552716" cy="838038"/>
            </a:xfrm>
            <a:custGeom>
              <a:avLst/>
              <a:gdLst/>
              <a:ahLst/>
              <a:cxnLst/>
              <a:rect l="l" t="t" r="r" b="b"/>
              <a:pathLst>
                <a:path w="21367" h="32397" extrusionOk="0">
                  <a:moveTo>
                    <a:pt x="16699" y="0"/>
                  </a:moveTo>
                  <a:lnTo>
                    <a:pt x="11215" y="4016"/>
                  </a:lnTo>
                  <a:cubicBezTo>
                    <a:pt x="11215" y="4016"/>
                    <a:pt x="1" y="9581"/>
                    <a:pt x="1" y="12446"/>
                  </a:cubicBezTo>
                  <a:cubicBezTo>
                    <a:pt x="1" y="14130"/>
                    <a:pt x="3873" y="18809"/>
                    <a:pt x="7067" y="22384"/>
                  </a:cubicBezTo>
                  <a:cubicBezTo>
                    <a:pt x="8236" y="23688"/>
                    <a:pt x="9313" y="24841"/>
                    <a:pt x="10074" y="25651"/>
                  </a:cubicBezTo>
                  <a:cubicBezTo>
                    <a:pt x="10183" y="25764"/>
                    <a:pt x="10285" y="25871"/>
                    <a:pt x="10375" y="25971"/>
                  </a:cubicBezTo>
                  <a:cubicBezTo>
                    <a:pt x="10897" y="26525"/>
                    <a:pt x="11217" y="26852"/>
                    <a:pt x="11217" y="26852"/>
                  </a:cubicBezTo>
                  <a:cubicBezTo>
                    <a:pt x="11217" y="26852"/>
                    <a:pt x="3685" y="31441"/>
                    <a:pt x="3847" y="32258"/>
                  </a:cubicBezTo>
                  <a:cubicBezTo>
                    <a:pt x="3866" y="32353"/>
                    <a:pt x="4068" y="32397"/>
                    <a:pt x="4410" y="32397"/>
                  </a:cubicBezTo>
                  <a:cubicBezTo>
                    <a:pt x="6993" y="32397"/>
                    <a:pt x="17570" y="29940"/>
                    <a:pt x="17931" y="29147"/>
                  </a:cubicBezTo>
                  <a:cubicBezTo>
                    <a:pt x="18084" y="28801"/>
                    <a:pt x="16964" y="26760"/>
                    <a:pt x="15521" y="24370"/>
                  </a:cubicBezTo>
                  <a:cubicBezTo>
                    <a:pt x="15497" y="24331"/>
                    <a:pt x="15474" y="24294"/>
                    <a:pt x="15446" y="24254"/>
                  </a:cubicBezTo>
                  <a:cubicBezTo>
                    <a:pt x="14630" y="22909"/>
                    <a:pt x="13714" y="21461"/>
                    <a:pt x="12874" y="20148"/>
                  </a:cubicBezTo>
                  <a:cubicBezTo>
                    <a:pt x="11310" y="17703"/>
                    <a:pt x="9988" y="15722"/>
                    <a:pt x="9988" y="15722"/>
                  </a:cubicBezTo>
                  <a:lnTo>
                    <a:pt x="21367" y="8273"/>
                  </a:lnTo>
                  <a:lnTo>
                    <a:pt x="16699"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1"/>
            <p:cNvSpPr/>
            <p:nvPr/>
          </p:nvSpPr>
          <p:spPr>
            <a:xfrm>
              <a:off x="4402067" y="2653804"/>
              <a:ext cx="552716" cy="838038"/>
            </a:xfrm>
            <a:custGeom>
              <a:avLst/>
              <a:gdLst/>
              <a:ahLst/>
              <a:cxnLst/>
              <a:rect l="l" t="t" r="r" b="b"/>
              <a:pathLst>
                <a:path w="21367" h="32397" extrusionOk="0">
                  <a:moveTo>
                    <a:pt x="16699" y="0"/>
                  </a:moveTo>
                  <a:lnTo>
                    <a:pt x="11215" y="4016"/>
                  </a:lnTo>
                  <a:cubicBezTo>
                    <a:pt x="11215" y="4016"/>
                    <a:pt x="1" y="9581"/>
                    <a:pt x="1" y="12446"/>
                  </a:cubicBezTo>
                  <a:cubicBezTo>
                    <a:pt x="1" y="14130"/>
                    <a:pt x="3873" y="18809"/>
                    <a:pt x="7067" y="22384"/>
                  </a:cubicBezTo>
                  <a:cubicBezTo>
                    <a:pt x="8236" y="23688"/>
                    <a:pt x="9313" y="24841"/>
                    <a:pt x="10074" y="25651"/>
                  </a:cubicBezTo>
                  <a:cubicBezTo>
                    <a:pt x="10183" y="25764"/>
                    <a:pt x="10285" y="25871"/>
                    <a:pt x="10375" y="25971"/>
                  </a:cubicBezTo>
                  <a:cubicBezTo>
                    <a:pt x="10897" y="26525"/>
                    <a:pt x="11217" y="26852"/>
                    <a:pt x="11217" y="26852"/>
                  </a:cubicBezTo>
                  <a:cubicBezTo>
                    <a:pt x="11217" y="26852"/>
                    <a:pt x="3685" y="31441"/>
                    <a:pt x="3847" y="32258"/>
                  </a:cubicBezTo>
                  <a:cubicBezTo>
                    <a:pt x="3866" y="32353"/>
                    <a:pt x="4068" y="32397"/>
                    <a:pt x="4410" y="32397"/>
                  </a:cubicBezTo>
                  <a:cubicBezTo>
                    <a:pt x="6993" y="32397"/>
                    <a:pt x="17570" y="29940"/>
                    <a:pt x="17931" y="29147"/>
                  </a:cubicBezTo>
                  <a:cubicBezTo>
                    <a:pt x="18084" y="28801"/>
                    <a:pt x="16964" y="26760"/>
                    <a:pt x="15521" y="24370"/>
                  </a:cubicBezTo>
                  <a:cubicBezTo>
                    <a:pt x="15497" y="24331"/>
                    <a:pt x="15474" y="24294"/>
                    <a:pt x="15446" y="24254"/>
                  </a:cubicBezTo>
                  <a:cubicBezTo>
                    <a:pt x="14630" y="22909"/>
                    <a:pt x="13714" y="21461"/>
                    <a:pt x="12874" y="20148"/>
                  </a:cubicBezTo>
                  <a:cubicBezTo>
                    <a:pt x="11310" y="17703"/>
                    <a:pt x="9988" y="15722"/>
                    <a:pt x="9988" y="15722"/>
                  </a:cubicBezTo>
                  <a:lnTo>
                    <a:pt x="21367" y="8273"/>
                  </a:lnTo>
                  <a:lnTo>
                    <a:pt x="1669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1"/>
            <p:cNvSpPr/>
            <p:nvPr/>
          </p:nvSpPr>
          <p:spPr>
            <a:xfrm>
              <a:off x="4584797" y="3174988"/>
              <a:ext cx="216901" cy="150628"/>
            </a:xfrm>
            <a:custGeom>
              <a:avLst/>
              <a:gdLst/>
              <a:ahLst/>
              <a:cxnLst/>
              <a:rect l="l" t="t" r="r" b="b"/>
              <a:pathLst>
                <a:path w="8385" h="5823" extrusionOk="0">
                  <a:moveTo>
                    <a:pt x="5812" y="0"/>
                  </a:moveTo>
                  <a:lnTo>
                    <a:pt x="1" y="2236"/>
                  </a:lnTo>
                  <a:cubicBezTo>
                    <a:pt x="1335" y="3721"/>
                    <a:pt x="2546" y="5016"/>
                    <a:pt x="3311" y="5823"/>
                  </a:cubicBezTo>
                  <a:lnTo>
                    <a:pt x="8385" y="4106"/>
                  </a:lnTo>
                  <a:cubicBezTo>
                    <a:pt x="7568" y="2761"/>
                    <a:pt x="6654" y="1313"/>
                    <a:pt x="58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1"/>
            <p:cNvSpPr/>
            <p:nvPr/>
          </p:nvSpPr>
          <p:spPr>
            <a:xfrm>
              <a:off x="4497364" y="3284201"/>
              <a:ext cx="372518" cy="207638"/>
            </a:xfrm>
            <a:custGeom>
              <a:avLst/>
              <a:gdLst/>
              <a:ahLst/>
              <a:cxnLst/>
              <a:rect l="l" t="t" r="r" b="b"/>
              <a:pathLst>
                <a:path w="14401" h="8027" extrusionOk="0">
                  <a:moveTo>
                    <a:pt x="11839" y="0"/>
                  </a:moveTo>
                  <a:lnTo>
                    <a:pt x="6390" y="1281"/>
                  </a:lnTo>
                  <a:cubicBezTo>
                    <a:pt x="6499" y="1394"/>
                    <a:pt x="6601" y="1501"/>
                    <a:pt x="6691" y="1601"/>
                  </a:cubicBezTo>
                  <a:cubicBezTo>
                    <a:pt x="7213" y="2155"/>
                    <a:pt x="7533" y="2482"/>
                    <a:pt x="7533" y="2482"/>
                  </a:cubicBezTo>
                  <a:cubicBezTo>
                    <a:pt x="7533" y="2482"/>
                    <a:pt x="1" y="7071"/>
                    <a:pt x="163" y="7888"/>
                  </a:cubicBezTo>
                  <a:cubicBezTo>
                    <a:pt x="182" y="7983"/>
                    <a:pt x="384" y="8027"/>
                    <a:pt x="726" y="8027"/>
                  </a:cubicBezTo>
                  <a:cubicBezTo>
                    <a:pt x="3309" y="8027"/>
                    <a:pt x="13886" y="5570"/>
                    <a:pt x="14247" y="4777"/>
                  </a:cubicBezTo>
                  <a:cubicBezTo>
                    <a:pt x="14400" y="4431"/>
                    <a:pt x="13280" y="2390"/>
                    <a:pt x="118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1"/>
            <p:cNvSpPr/>
            <p:nvPr/>
          </p:nvSpPr>
          <p:spPr>
            <a:xfrm>
              <a:off x="4963294" y="2969391"/>
              <a:ext cx="144032" cy="281648"/>
            </a:xfrm>
            <a:custGeom>
              <a:avLst/>
              <a:gdLst/>
              <a:ahLst/>
              <a:cxnLst/>
              <a:rect l="l" t="t" r="r" b="b"/>
              <a:pathLst>
                <a:path w="5568" h="10888" extrusionOk="0">
                  <a:moveTo>
                    <a:pt x="3192" y="0"/>
                  </a:moveTo>
                  <a:lnTo>
                    <a:pt x="0" y="10152"/>
                  </a:lnTo>
                  <a:lnTo>
                    <a:pt x="2373" y="10887"/>
                  </a:lnTo>
                  <a:lnTo>
                    <a:pt x="5568" y="492"/>
                  </a:lnTo>
                  <a:lnTo>
                    <a:pt x="31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1"/>
            <p:cNvSpPr/>
            <p:nvPr/>
          </p:nvSpPr>
          <p:spPr>
            <a:xfrm>
              <a:off x="4884449" y="2884519"/>
              <a:ext cx="408245" cy="105075"/>
            </a:xfrm>
            <a:custGeom>
              <a:avLst/>
              <a:gdLst/>
              <a:ahLst/>
              <a:cxnLst/>
              <a:rect l="l" t="t" r="r" b="b"/>
              <a:pathLst>
                <a:path w="15782" h="4062" extrusionOk="0">
                  <a:moveTo>
                    <a:pt x="775" y="0"/>
                  </a:moveTo>
                  <a:cubicBezTo>
                    <a:pt x="257" y="0"/>
                    <a:pt x="0" y="648"/>
                    <a:pt x="399" y="994"/>
                  </a:cubicBezTo>
                  <a:cubicBezTo>
                    <a:pt x="1116" y="1618"/>
                    <a:pt x="2102" y="2369"/>
                    <a:pt x="3129" y="2831"/>
                  </a:cubicBezTo>
                  <a:cubicBezTo>
                    <a:pt x="5035" y="3686"/>
                    <a:pt x="8082" y="4062"/>
                    <a:pt x="11610" y="4062"/>
                  </a:cubicBezTo>
                  <a:cubicBezTo>
                    <a:pt x="11798" y="4062"/>
                    <a:pt x="11987" y="4060"/>
                    <a:pt x="12177" y="4058"/>
                  </a:cubicBezTo>
                  <a:cubicBezTo>
                    <a:pt x="13471" y="4044"/>
                    <a:pt x="14292" y="3750"/>
                    <a:pt x="14812" y="3369"/>
                  </a:cubicBezTo>
                  <a:cubicBezTo>
                    <a:pt x="15782" y="2657"/>
                    <a:pt x="15339" y="1114"/>
                    <a:pt x="14144" y="980"/>
                  </a:cubicBezTo>
                  <a:cubicBezTo>
                    <a:pt x="12859" y="834"/>
                    <a:pt x="10982" y="938"/>
                    <a:pt x="9024" y="785"/>
                  </a:cubicBezTo>
                  <a:cubicBezTo>
                    <a:pt x="5913" y="539"/>
                    <a:pt x="2517" y="89"/>
                    <a:pt x="2517" y="89"/>
                  </a:cubicBezTo>
                  <a:lnTo>
                    <a:pt x="805" y="1"/>
                  </a:lnTo>
                  <a:cubicBezTo>
                    <a:pt x="795" y="0"/>
                    <a:pt x="785" y="0"/>
                    <a:pt x="7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1"/>
            <p:cNvSpPr/>
            <p:nvPr/>
          </p:nvSpPr>
          <p:spPr>
            <a:xfrm>
              <a:off x="4223010" y="2982118"/>
              <a:ext cx="1201868" cy="702879"/>
            </a:xfrm>
            <a:custGeom>
              <a:avLst/>
              <a:gdLst/>
              <a:ahLst/>
              <a:cxnLst/>
              <a:rect l="l" t="t" r="r" b="b"/>
              <a:pathLst>
                <a:path w="46462" h="27172" extrusionOk="0">
                  <a:moveTo>
                    <a:pt x="2831" y="0"/>
                  </a:moveTo>
                  <a:lnTo>
                    <a:pt x="98" y="6735"/>
                  </a:lnTo>
                  <a:cubicBezTo>
                    <a:pt x="0" y="6971"/>
                    <a:pt x="116" y="7238"/>
                    <a:pt x="353" y="7331"/>
                  </a:cubicBezTo>
                  <a:lnTo>
                    <a:pt x="2276" y="8085"/>
                  </a:lnTo>
                  <a:cubicBezTo>
                    <a:pt x="2330" y="8106"/>
                    <a:pt x="2386" y="8116"/>
                    <a:pt x="2440" y="8116"/>
                  </a:cubicBezTo>
                  <a:cubicBezTo>
                    <a:pt x="2639" y="8116"/>
                    <a:pt x="2825" y="7984"/>
                    <a:pt x="2882" y="7778"/>
                  </a:cubicBezTo>
                  <a:lnTo>
                    <a:pt x="3731" y="4668"/>
                  </a:lnTo>
                  <a:lnTo>
                    <a:pt x="30664" y="11214"/>
                  </a:lnTo>
                  <a:lnTo>
                    <a:pt x="45467" y="27170"/>
                  </a:lnTo>
                  <a:cubicBezTo>
                    <a:pt x="45485" y="27171"/>
                    <a:pt x="45503" y="27172"/>
                    <a:pt x="45520" y="27172"/>
                  </a:cubicBezTo>
                  <a:cubicBezTo>
                    <a:pt x="46125" y="27172"/>
                    <a:pt x="46462" y="26447"/>
                    <a:pt x="46047" y="25985"/>
                  </a:cubicBezTo>
                  <a:lnTo>
                    <a:pt x="30337" y="8433"/>
                  </a:lnTo>
                  <a:lnTo>
                    <a:pt x="4631" y="2373"/>
                  </a:lnTo>
                  <a:lnTo>
                    <a:pt x="5204" y="819"/>
                  </a:lnTo>
                  <a:lnTo>
                    <a:pt x="283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p:nvPr/>
          </p:nvSpPr>
          <p:spPr>
            <a:xfrm>
              <a:off x="4855270" y="3651265"/>
              <a:ext cx="566685" cy="36034"/>
            </a:xfrm>
            <a:custGeom>
              <a:avLst/>
              <a:gdLst/>
              <a:ahLst/>
              <a:cxnLst/>
              <a:rect l="l" t="t" r="r" b="b"/>
              <a:pathLst>
                <a:path w="21907" h="1393" extrusionOk="0">
                  <a:moveTo>
                    <a:pt x="0" y="1"/>
                  </a:moveTo>
                  <a:lnTo>
                    <a:pt x="0" y="1393"/>
                  </a:lnTo>
                  <a:lnTo>
                    <a:pt x="20793" y="1393"/>
                  </a:lnTo>
                  <a:cubicBezTo>
                    <a:pt x="21512" y="1393"/>
                    <a:pt x="21907" y="557"/>
                    <a:pt x="2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1"/>
            <p:cNvSpPr/>
            <p:nvPr/>
          </p:nvSpPr>
          <p:spPr>
            <a:xfrm>
              <a:off x="4391513" y="3090064"/>
              <a:ext cx="512518" cy="595140"/>
            </a:xfrm>
            <a:custGeom>
              <a:avLst/>
              <a:gdLst/>
              <a:ahLst/>
              <a:cxnLst/>
              <a:rect l="l" t="t" r="r" b="b"/>
              <a:pathLst>
                <a:path w="19813" h="23007" extrusionOk="0">
                  <a:moveTo>
                    <a:pt x="1882" y="0"/>
                  </a:moveTo>
                  <a:lnTo>
                    <a:pt x="328" y="330"/>
                  </a:lnTo>
                  <a:lnTo>
                    <a:pt x="1" y="330"/>
                  </a:lnTo>
                  <a:lnTo>
                    <a:pt x="18666" y="23006"/>
                  </a:lnTo>
                  <a:lnTo>
                    <a:pt x="19812" y="22352"/>
                  </a:lnTo>
                  <a:lnTo>
                    <a:pt x="1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p:nvPr/>
          </p:nvSpPr>
          <p:spPr>
            <a:xfrm>
              <a:off x="4745151" y="3537964"/>
              <a:ext cx="228723" cy="228800"/>
            </a:xfrm>
            <a:custGeom>
              <a:avLst/>
              <a:gdLst/>
              <a:ahLst/>
              <a:cxnLst/>
              <a:rect l="l" t="t" r="r" b="b"/>
              <a:pathLst>
                <a:path w="8842" h="8845" extrusionOk="0">
                  <a:moveTo>
                    <a:pt x="4422" y="1"/>
                  </a:moveTo>
                  <a:cubicBezTo>
                    <a:pt x="1979" y="1"/>
                    <a:pt x="0" y="1980"/>
                    <a:pt x="0" y="4422"/>
                  </a:cubicBezTo>
                  <a:cubicBezTo>
                    <a:pt x="0" y="6863"/>
                    <a:pt x="1979" y="8844"/>
                    <a:pt x="4422" y="8844"/>
                  </a:cubicBezTo>
                  <a:cubicBezTo>
                    <a:pt x="6863" y="8844"/>
                    <a:pt x="8841" y="6863"/>
                    <a:pt x="8841" y="4422"/>
                  </a:cubicBezTo>
                  <a:cubicBezTo>
                    <a:pt x="8841" y="1980"/>
                    <a:pt x="6863"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1"/>
            <p:cNvSpPr/>
            <p:nvPr/>
          </p:nvSpPr>
          <p:spPr>
            <a:xfrm>
              <a:off x="4993352" y="3291625"/>
              <a:ext cx="777430" cy="777507"/>
            </a:xfrm>
            <a:custGeom>
              <a:avLst/>
              <a:gdLst/>
              <a:ahLst/>
              <a:cxnLst/>
              <a:rect l="l" t="t" r="r" b="b"/>
              <a:pathLst>
                <a:path w="30054" h="30057" extrusionOk="0">
                  <a:moveTo>
                    <a:pt x="15028" y="1446"/>
                  </a:moveTo>
                  <a:cubicBezTo>
                    <a:pt x="22519" y="1446"/>
                    <a:pt x="28613" y="7540"/>
                    <a:pt x="28613" y="15031"/>
                  </a:cubicBezTo>
                  <a:cubicBezTo>
                    <a:pt x="28613" y="22520"/>
                    <a:pt x="22517" y="28614"/>
                    <a:pt x="15028" y="28614"/>
                  </a:cubicBezTo>
                  <a:cubicBezTo>
                    <a:pt x="7538" y="28614"/>
                    <a:pt x="1443" y="22520"/>
                    <a:pt x="1443" y="15029"/>
                  </a:cubicBezTo>
                  <a:cubicBezTo>
                    <a:pt x="1443" y="7538"/>
                    <a:pt x="7538" y="1446"/>
                    <a:pt x="15028" y="1446"/>
                  </a:cubicBezTo>
                  <a:close/>
                  <a:moveTo>
                    <a:pt x="15028" y="1"/>
                  </a:moveTo>
                  <a:cubicBezTo>
                    <a:pt x="6742" y="1"/>
                    <a:pt x="0" y="6742"/>
                    <a:pt x="0" y="15029"/>
                  </a:cubicBezTo>
                  <a:cubicBezTo>
                    <a:pt x="0" y="23315"/>
                    <a:pt x="6742" y="30057"/>
                    <a:pt x="15028" y="30057"/>
                  </a:cubicBezTo>
                  <a:cubicBezTo>
                    <a:pt x="23315" y="30057"/>
                    <a:pt x="30054" y="23315"/>
                    <a:pt x="30054" y="15029"/>
                  </a:cubicBezTo>
                  <a:cubicBezTo>
                    <a:pt x="30054" y="6742"/>
                    <a:pt x="23312" y="1"/>
                    <a:pt x="150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1"/>
            <p:cNvSpPr/>
            <p:nvPr/>
          </p:nvSpPr>
          <p:spPr>
            <a:xfrm>
              <a:off x="5270344" y="3558063"/>
              <a:ext cx="228723" cy="228800"/>
            </a:xfrm>
            <a:custGeom>
              <a:avLst/>
              <a:gdLst/>
              <a:ahLst/>
              <a:cxnLst/>
              <a:rect l="l" t="t" r="r" b="b"/>
              <a:pathLst>
                <a:path w="8842" h="8845" extrusionOk="0">
                  <a:moveTo>
                    <a:pt x="4422" y="1"/>
                  </a:moveTo>
                  <a:cubicBezTo>
                    <a:pt x="1980" y="1"/>
                    <a:pt x="1" y="1982"/>
                    <a:pt x="1" y="4423"/>
                  </a:cubicBezTo>
                  <a:cubicBezTo>
                    <a:pt x="1" y="6865"/>
                    <a:pt x="1980" y="8844"/>
                    <a:pt x="4422" y="8844"/>
                  </a:cubicBezTo>
                  <a:cubicBezTo>
                    <a:pt x="6863" y="8844"/>
                    <a:pt x="8842" y="6865"/>
                    <a:pt x="8842" y="4423"/>
                  </a:cubicBezTo>
                  <a:cubicBezTo>
                    <a:pt x="8842" y="1982"/>
                    <a:pt x="6863"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1"/>
            <p:cNvSpPr/>
            <p:nvPr/>
          </p:nvSpPr>
          <p:spPr>
            <a:xfrm>
              <a:off x="5378497" y="3320908"/>
              <a:ext cx="12442" cy="729574"/>
            </a:xfrm>
            <a:custGeom>
              <a:avLst/>
              <a:gdLst/>
              <a:ahLst/>
              <a:cxnLst/>
              <a:rect l="l" t="t" r="r" b="b"/>
              <a:pathLst>
                <a:path w="481" h="28204" extrusionOk="0">
                  <a:moveTo>
                    <a:pt x="0" y="1"/>
                  </a:moveTo>
                  <a:lnTo>
                    <a:pt x="0" y="28203"/>
                  </a:lnTo>
                  <a:lnTo>
                    <a:pt x="480" y="28203"/>
                  </a:lnTo>
                  <a:lnTo>
                    <a:pt x="48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1"/>
            <p:cNvSpPr/>
            <p:nvPr/>
          </p:nvSpPr>
          <p:spPr>
            <a:xfrm>
              <a:off x="5205649" y="3362012"/>
              <a:ext cx="358165" cy="647548"/>
            </a:xfrm>
            <a:custGeom>
              <a:avLst/>
              <a:gdLst/>
              <a:ahLst/>
              <a:cxnLst/>
              <a:rect l="l" t="t" r="r" b="b"/>
              <a:pathLst>
                <a:path w="13846" h="25033" extrusionOk="0">
                  <a:moveTo>
                    <a:pt x="13424" y="1"/>
                  </a:moveTo>
                  <a:lnTo>
                    <a:pt x="1" y="24805"/>
                  </a:lnTo>
                  <a:lnTo>
                    <a:pt x="423" y="25032"/>
                  </a:lnTo>
                  <a:lnTo>
                    <a:pt x="13846" y="228"/>
                  </a:lnTo>
                  <a:lnTo>
                    <a:pt x="134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1"/>
            <p:cNvSpPr/>
            <p:nvPr/>
          </p:nvSpPr>
          <p:spPr>
            <a:xfrm>
              <a:off x="5076414" y="3480124"/>
              <a:ext cx="616662" cy="410858"/>
            </a:xfrm>
            <a:custGeom>
              <a:avLst/>
              <a:gdLst/>
              <a:ahLst/>
              <a:cxnLst/>
              <a:rect l="l" t="t" r="r" b="b"/>
              <a:pathLst>
                <a:path w="23839" h="15883" extrusionOk="0">
                  <a:moveTo>
                    <a:pt x="23577" y="0"/>
                  </a:moveTo>
                  <a:lnTo>
                    <a:pt x="0" y="15481"/>
                  </a:lnTo>
                  <a:lnTo>
                    <a:pt x="264" y="15882"/>
                  </a:lnTo>
                  <a:lnTo>
                    <a:pt x="23839" y="402"/>
                  </a:lnTo>
                  <a:lnTo>
                    <a:pt x="2357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1"/>
            <p:cNvSpPr/>
            <p:nvPr/>
          </p:nvSpPr>
          <p:spPr>
            <a:xfrm>
              <a:off x="5020720" y="3648161"/>
              <a:ext cx="727919" cy="75146"/>
            </a:xfrm>
            <a:custGeom>
              <a:avLst/>
              <a:gdLst/>
              <a:ahLst/>
              <a:cxnLst/>
              <a:rect l="l" t="t" r="r" b="b"/>
              <a:pathLst>
                <a:path w="28140" h="2905" extrusionOk="0">
                  <a:moveTo>
                    <a:pt x="28098" y="0"/>
                  </a:moveTo>
                  <a:lnTo>
                    <a:pt x="0" y="2424"/>
                  </a:lnTo>
                  <a:lnTo>
                    <a:pt x="42" y="2905"/>
                  </a:lnTo>
                  <a:lnTo>
                    <a:pt x="28140" y="480"/>
                  </a:lnTo>
                  <a:lnTo>
                    <a:pt x="2809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1"/>
            <p:cNvSpPr/>
            <p:nvPr/>
          </p:nvSpPr>
          <p:spPr>
            <a:xfrm>
              <a:off x="5047726" y="3534601"/>
              <a:ext cx="674036" cy="302291"/>
            </a:xfrm>
            <a:custGeom>
              <a:avLst/>
              <a:gdLst/>
              <a:ahLst/>
              <a:cxnLst/>
              <a:rect l="l" t="t" r="r" b="b"/>
              <a:pathLst>
                <a:path w="26057" h="11686" extrusionOk="0">
                  <a:moveTo>
                    <a:pt x="193" y="1"/>
                  </a:moveTo>
                  <a:lnTo>
                    <a:pt x="0" y="442"/>
                  </a:lnTo>
                  <a:lnTo>
                    <a:pt x="25864" y="11686"/>
                  </a:lnTo>
                  <a:lnTo>
                    <a:pt x="26057" y="11245"/>
                  </a:lnTo>
                  <a:lnTo>
                    <a:pt x="19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1"/>
            <p:cNvSpPr/>
            <p:nvPr/>
          </p:nvSpPr>
          <p:spPr>
            <a:xfrm>
              <a:off x="5177169" y="3380869"/>
              <a:ext cx="404417" cy="619559"/>
            </a:xfrm>
            <a:custGeom>
              <a:avLst/>
              <a:gdLst/>
              <a:ahLst/>
              <a:cxnLst/>
              <a:rect l="l" t="t" r="r" b="b"/>
              <a:pathLst>
                <a:path w="15634" h="23951" extrusionOk="0">
                  <a:moveTo>
                    <a:pt x="404" y="0"/>
                  </a:moveTo>
                  <a:lnTo>
                    <a:pt x="0" y="260"/>
                  </a:lnTo>
                  <a:lnTo>
                    <a:pt x="15227" y="23951"/>
                  </a:lnTo>
                  <a:lnTo>
                    <a:pt x="15633" y="23691"/>
                  </a:lnTo>
                  <a:lnTo>
                    <a:pt x="4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p:nvPr/>
          </p:nvSpPr>
          <p:spPr>
            <a:xfrm>
              <a:off x="5068834" y="3184119"/>
              <a:ext cx="567358" cy="158544"/>
            </a:xfrm>
            <a:custGeom>
              <a:avLst/>
              <a:gdLst/>
              <a:ahLst/>
              <a:cxnLst/>
              <a:rect l="l" t="t" r="r" b="b"/>
              <a:pathLst>
                <a:path w="21933" h="6129" extrusionOk="0">
                  <a:moveTo>
                    <a:pt x="20701" y="0"/>
                  </a:moveTo>
                  <a:cubicBezTo>
                    <a:pt x="17202" y="0"/>
                    <a:pt x="5335" y="1902"/>
                    <a:pt x="738" y="2663"/>
                  </a:cubicBezTo>
                  <a:cubicBezTo>
                    <a:pt x="135" y="2763"/>
                    <a:pt x="1" y="3570"/>
                    <a:pt x="539" y="3860"/>
                  </a:cubicBezTo>
                  <a:lnTo>
                    <a:pt x="4717" y="6129"/>
                  </a:lnTo>
                  <a:cubicBezTo>
                    <a:pt x="9176" y="6066"/>
                    <a:pt x="21933" y="1236"/>
                    <a:pt x="21684" y="183"/>
                  </a:cubicBezTo>
                  <a:cubicBezTo>
                    <a:pt x="21654" y="56"/>
                    <a:pt x="21301" y="0"/>
                    <a:pt x="20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1"/>
            <p:cNvSpPr/>
            <p:nvPr/>
          </p:nvSpPr>
          <p:spPr>
            <a:xfrm>
              <a:off x="3678183" y="3291703"/>
              <a:ext cx="777507" cy="777430"/>
            </a:xfrm>
            <a:custGeom>
              <a:avLst/>
              <a:gdLst/>
              <a:ahLst/>
              <a:cxnLst/>
              <a:rect l="l" t="t" r="r" b="b"/>
              <a:pathLst>
                <a:path w="30057" h="30054" extrusionOk="0">
                  <a:moveTo>
                    <a:pt x="15031" y="1443"/>
                  </a:moveTo>
                  <a:cubicBezTo>
                    <a:pt x="22522" y="1443"/>
                    <a:pt x="28614" y="7535"/>
                    <a:pt x="28614" y="15026"/>
                  </a:cubicBezTo>
                  <a:cubicBezTo>
                    <a:pt x="28614" y="22517"/>
                    <a:pt x="22519" y="28611"/>
                    <a:pt x="15031" y="28611"/>
                  </a:cubicBezTo>
                  <a:cubicBezTo>
                    <a:pt x="7540" y="28611"/>
                    <a:pt x="1446" y="22519"/>
                    <a:pt x="1446" y="15028"/>
                  </a:cubicBezTo>
                  <a:cubicBezTo>
                    <a:pt x="1446" y="7535"/>
                    <a:pt x="7540" y="1443"/>
                    <a:pt x="15031" y="1443"/>
                  </a:cubicBezTo>
                  <a:close/>
                  <a:moveTo>
                    <a:pt x="15029" y="0"/>
                  </a:moveTo>
                  <a:cubicBezTo>
                    <a:pt x="6742" y="0"/>
                    <a:pt x="1" y="6742"/>
                    <a:pt x="1" y="15028"/>
                  </a:cubicBezTo>
                  <a:cubicBezTo>
                    <a:pt x="1" y="23312"/>
                    <a:pt x="6744" y="30054"/>
                    <a:pt x="15031" y="30054"/>
                  </a:cubicBezTo>
                  <a:cubicBezTo>
                    <a:pt x="23315" y="30054"/>
                    <a:pt x="30057" y="23312"/>
                    <a:pt x="30057" y="15028"/>
                  </a:cubicBezTo>
                  <a:cubicBezTo>
                    <a:pt x="30057" y="6742"/>
                    <a:pt x="23315" y="0"/>
                    <a:pt x="150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p:nvPr/>
          </p:nvSpPr>
          <p:spPr>
            <a:xfrm>
              <a:off x="3955253" y="3558063"/>
              <a:ext cx="228723" cy="228800"/>
            </a:xfrm>
            <a:custGeom>
              <a:avLst/>
              <a:gdLst/>
              <a:ahLst/>
              <a:cxnLst/>
              <a:rect l="l" t="t" r="r" b="b"/>
              <a:pathLst>
                <a:path w="8842" h="8845" extrusionOk="0">
                  <a:moveTo>
                    <a:pt x="4422" y="1"/>
                  </a:moveTo>
                  <a:cubicBezTo>
                    <a:pt x="1979" y="1"/>
                    <a:pt x="0" y="1982"/>
                    <a:pt x="0" y="4423"/>
                  </a:cubicBezTo>
                  <a:cubicBezTo>
                    <a:pt x="0" y="6865"/>
                    <a:pt x="1979" y="8844"/>
                    <a:pt x="4422" y="8844"/>
                  </a:cubicBezTo>
                  <a:cubicBezTo>
                    <a:pt x="6862" y="8844"/>
                    <a:pt x="8841" y="6865"/>
                    <a:pt x="8841" y="4423"/>
                  </a:cubicBezTo>
                  <a:cubicBezTo>
                    <a:pt x="8841" y="1982"/>
                    <a:pt x="6862"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1"/>
            <p:cNvSpPr/>
            <p:nvPr/>
          </p:nvSpPr>
          <p:spPr>
            <a:xfrm>
              <a:off x="4063380" y="3320908"/>
              <a:ext cx="12442" cy="729574"/>
            </a:xfrm>
            <a:custGeom>
              <a:avLst/>
              <a:gdLst/>
              <a:ahLst/>
              <a:cxnLst/>
              <a:rect l="l" t="t" r="r" b="b"/>
              <a:pathLst>
                <a:path w="481" h="28204" extrusionOk="0">
                  <a:moveTo>
                    <a:pt x="1" y="1"/>
                  </a:moveTo>
                  <a:lnTo>
                    <a:pt x="1" y="28203"/>
                  </a:lnTo>
                  <a:lnTo>
                    <a:pt x="481" y="28203"/>
                  </a:lnTo>
                  <a:lnTo>
                    <a:pt x="4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p:nvPr/>
          </p:nvSpPr>
          <p:spPr>
            <a:xfrm>
              <a:off x="3890506" y="3361960"/>
              <a:ext cx="358217" cy="647599"/>
            </a:xfrm>
            <a:custGeom>
              <a:avLst/>
              <a:gdLst/>
              <a:ahLst/>
              <a:cxnLst/>
              <a:rect l="l" t="t" r="r" b="b"/>
              <a:pathLst>
                <a:path w="13848" h="25035" extrusionOk="0">
                  <a:moveTo>
                    <a:pt x="13423" y="1"/>
                  </a:moveTo>
                  <a:lnTo>
                    <a:pt x="0" y="24805"/>
                  </a:lnTo>
                  <a:lnTo>
                    <a:pt x="422" y="25034"/>
                  </a:lnTo>
                  <a:lnTo>
                    <a:pt x="13847" y="230"/>
                  </a:lnTo>
                  <a:lnTo>
                    <a:pt x="1342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1"/>
            <p:cNvSpPr/>
            <p:nvPr/>
          </p:nvSpPr>
          <p:spPr>
            <a:xfrm>
              <a:off x="3764349" y="3487574"/>
              <a:ext cx="619688" cy="411737"/>
            </a:xfrm>
            <a:custGeom>
              <a:avLst/>
              <a:gdLst/>
              <a:ahLst/>
              <a:cxnLst/>
              <a:rect l="l" t="t" r="r" b="b"/>
              <a:pathLst>
                <a:path w="23956" h="15917" extrusionOk="0">
                  <a:moveTo>
                    <a:pt x="23691" y="0"/>
                  </a:moveTo>
                  <a:lnTo>
                    <a:pt x="1" y="15513"/>
                  </a:lnTo>
                  <a:lnTo>
                    <a:pt x="265" y="15917"/>
                  </a:lnTo>
                  <a:lnTo>
                    <a:pt x="23956" y="404"/>
                  </a:lnTo>
                  <a:lnTo>
                    <a:pt x="2369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p:nvPr/>
          </p:nvSpPr>
          <p:spPr>
            <a:xfrm>
              <a:off x="3705603" y="3648161"/>
              <a:ext cx="727945" cy="75094"/>
            </a:xfrm>
            <a:custGeom>
              <a:avLst/>
              <a:gdLst/>
              <a:ahLst/>
              <a:cxnLst/>
              <a:rect l="l" t="t" r="r" b="b"/>
              <a:pathLst>
                <a:path w="28141" h="2903" extrusionOk="0">
                  <a:moveTo>
                    <a:pt x="28099" y="0"/>
                  </a:moveTo>
                  <a:lnTo>
                    <a:pt x="1" y="2424"/>
                  </a:lnTo>
                  <a:lnTo>
                    <a:pt x="43" y="2902"/>
                  </a:lnTo>
                  <a:lnTo>
                    <a:pt x="28141" y="480"/>
                  </a:lnTo>
                  <a:lnTo>
                    <a:pt x="2809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3732609" y="3534550"/>
              <a:ext cx="673985" cy="302342"/>
            </a:xfrm>
            <a:custGeom>
              <a:avLst/>
              <a:gdLst/>
              <a:ahLst/>
              <a:cxnLst/>
              <a:rect l="l" t="t" r="r" b="b"/>
              <a:pathLst>
                <a:path w="26055" h="11688" extrusionOk="0">
                  <a:moveTo>
                    <a:pt x="191" y="1"/>
                  </a:moveTo>
                  <a:lnTo>
                    <a:pt x="1" y="441"/>
                  </a:lnTo>
                  <a:lnTo>
                    <a:pt x="25865" y="11688"/>
                  </a:lnTo>
                  <a:lnTo>
                    <a:pt x="26055" y="11247"/>
                  </a:lnTo>
                  <a:lnTo>
                    <a:pt x="19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p:nvPr/>
          </p:nvSpPr>
          <p:spPr>
            <a:xfrm>
              <a:off x="3866371" y="3376006"/>
              <a:ext cx="406279" cy="619610"/>
            </a:xfrm>
            <a:custGeom>
              <a:avLst/>
              <a:gdLst/>
              <a:ahLst/>
              <a:cxnLst/>
              <a:rect l="l" t="t" r="r" b="b"/>
              <a:pathLst>
                <a:path w="15706" h="23953" extrusionOk="0">
                  <a:moveTo>
                    <a:pt x="404" y="1"/>
                  </a:moveTo>
                  <a:lnTo>
                    <a:pt x="1" y="260"/>
                  </a:lnTo>
                  <a:lnTo>
                    <a:pt x="15302" y="23953"/>
                  </a:lnTo>
                  <a:lnTo>
                    <a:pt x="15706" y="23691"/>
                  </a:lnTo>
                  <a:lnTo>
                    <a:pt x="40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1"/>
            <p:cNvSpPr/>
            <p:nvPr/>
          </p:nvSpPr>
          <p:spPr>
            <a:xfrm>
              <a:off x="4108261" y="3272587"/>
              <a:ext cx="373401" cy="187515"/>
            </a:xfrm>
            <a:custGeom>
              <a:avLst/>
              <a:gdLst/>
              <a:ahLst/>
              <a:cxnLst/>
              <a:rect l="l" t="t" r="r" b="b"/>
              <a:pathLst>
                <a:path w="14435" h="7249" extrusionOk="0">
                  <a:moveTo>
                    <a:pt x="2877" y="0"/>
                  </a:moveTo>
                  <a:cubicBezTo>
                    <a:pt x="2610" y="0"/>
                    <a:pt x="2346" y="62"/>
                    <a:pt x="2105" y="182"/>
                  </a:cubicBezTo>
                  <a:lnTo>
                    <a:pt x="1" y="1236"/>
                  </a:lnTo>
                  <a:lnTo>
                    <a:pt x="13980" y="7225"/>
                  </a:lnTo>
                  <a:cubicBezTo>
                    <a:pt x="14018" y="7241"/>
                    <a:pt x="14055" y="7249"/>
                    <a:pt x="14091" y="7249"/>
                  </a:cubicBezTo>
                  <a:cubicBezTo>
                    <a:pt x="14284" y="7249"/>
                    <a:pt x="14434" y="7039"/>
                    <a:pt x="14331" y="6847"/>
                  </a:cubicBezTo>
                  <a:cubicBezTo>
                    <a:pt x="13948" y="6142"/>
                    <a:pt x="13069" y="4887"/>
                    <a:pt x="11113" y="3200"/>
                  </a:cubicBezTo>
                  <a:cubicBezTo>
                    <a:pt x="8591" y="1024"/>
                    <a:pt x="4597" y="243"/>
                    <a:pt x="3137" y="20"/>
                  </a:cubicBezTo>
                  <a:cubicBezTo>
                    <a:pt x="3051" y="7"/>
                    <a:pt x="2963" y="0"/>
                    <a:pt x="28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4681672" y="2653261"/>
              <a:ext cx="368538" cy="1283325"/>
            </a:xfrm>
            <a:custGeom>
              <a:avLst/>
              <a:gdLst/>
              <a:ahLst/>
              <a:cxnLst/>
              <a:rect l="l" t="t" r="r" b="b"/>
              <a:pathLst>
                <a:path w="14247" h="49611" extrusionOk="0">
                  <a:moveTo>
                    <a:pt x="14246" y="0"/>
                  </a:moveTo>
                  <a:lnTo>
                    <a:pt x="2329" y="4856"/>
                  </a:lnTo>
                  <a:cubicBezTo>
                    <a:pt x="2329" y="4856"/>
                    <a:pt x="2758" y="18422"/>
                    <a:pt x="3744" y="23642"/>
                  </a:cubicBezTo>
                  <a:cubicBezTo>
                    <a:pt x="4519" y="27760"/>
                    <a:pt x="6366" y="33872"/>
                    <a:pt x="7261" y="37408"/>
                  </a:cubicBezTo>
                  <a:cubicBezTo>
                    <a:pt x="7500" y="38350"/>
                    <a:pt x="7669" y="39115"/>
                    <a:pt x="7732" y="39605"/>
                  </a:cubicBezTo>
                  <a:cubicBezTo>
                    <a:pt x="7853" y="40533"/>
                    <a:pt x="7959" y="41389"/>
                    <a:pt x="7992" y="42119"/>
                  </a:cubicBezTo>
                  <a:cubicBezTo>
                    <a:pt x="8027" y="42746"/>
                    <a:pt x="8013" y="43284"/>
                    <a:pt x="7915" y="43709"/>
                  </a:cubicBezTo>
                  <a:cubicBezTo>
                    <a:pt x="7843" y="44031"/>
                    <a:pt x="7727" y="44279"/>
                    <a:pt x="7551" y="44458"/>
                  </a:cubicBezTo>
                  <a:cubicBezTo>
                    <a:pt x="6876" y="45131"/>
                    <a:pt x="0" y="48325"/>
                    <a:pt x="306" y="49248"/>
                  </a:cubicBezTo>
                  <a:cubicBezTo>
                    <a:pt x="394" y="49508"/>
                    <a:pt x="918" y="49611"/>
                    <a:pt x="1660" y="49611"/>
                  </a:cubicBezTo>
                  <a:cubicBezTo>
                    <a:pt x="3541" y="49611"/>
                    <a:pt x="6820" y="48949"/>
                    <a:pt x="7920" y="48506"/>
                  </a:cubicBezTo>
                  <a:cubicBezTo>
                    <a:pt x="8929" y="48102"/>
                    <a:pt x="10848" y="47381"/>
                    <a:pt x="12042" y="46935"/>
                  </a:cubicBezTo>
                  <a:cubicBezTo>
                    <a:pt x="12648" y="46706"/>
                    <a:pt x="13017" y="46091"/>
                    <a:pt x="12929" y="45448"/>
                  </a:cubicBezTo>
                  <a:cubicBezTo>
                    <a:pt x="12878" y="45036"/>
                    <a:pt x="12803" y="44511"/>
                    <a:pt x="12731" y="43924"/>
                  </a:cubicBezTo>
                  <a:cubicBezTo>
                    <a:pt x="12611" y="42969"/>
                    <a:pt x="12467" y="41827"/>
                    <a:pt x="12337" y="40649"/>
                  </a:cubicBezTo>
                  <a:cubicBezTo>
                    <a:pt x="12198" y="39435"/>
                    <a:pt x="12068" y="38185"/>
                    <a:pt x="11977" y="37060"/>
                  </a:cubicBezTo>
                  <a:cubicBezTo>
                    <a:pt x="11861" y="35670"/>
                    <a:pt x="11803" y="34471"/>
                    <a:pt x="11852" y="33775"/>
                  </a:cubicBezTo>
                  <a:cubicBezTo>
                    <a:pt x="12035" y="31072"/>
                    <a:pt x="12404" y="22779"/>
                    <a:pt x="11664" y="18793"/>
                  </a:cubicBezTo>
                  <a:cubicBezTo>
                    <a:pt x="10929" y="14801"/>
                    <a:pt x="11606" y="11606"/>
                    <a:pt x="11606" y="11606"/>
                  </a:cubicBezTo>
                  <a:cubicBezTo>
                    <a:pt x="11606" y="11606"/>
                    <a:pt x="14246" y="9338"/>
                    <a:pt x="14246" y="4668"/>
                  </a:cubicBezTo>
                  <a:lnTo>
                    <a:pt x="14246"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1"/>
            <p:cNvSpPr/>
            <p:nvPr/>
          </p:nvSpPr>
          <p:spPr>
            <a:xfrm>
              <a:off x="4681672" y="2653261"/>
              <a:ext cx="368534" cy="1283313"/>
            </a:xfrm>
            <a:custGeom>
              <a:avLst/>
              <a:gdLst/>
              <a:ahLst/>
              <a:cxnLst/>
              <a:rect l="l" t="t" r="r" b="b"/>
              <a:pathLst>
                <a:path w="14247" h="49611" extrusionOk="0">
                  <a:moveTo>
                    <a:pt x="14246" y="0"/>
                  </a:moveTo>
                  <a:lnTo>
                    <a:pt x="2329" y="4856"/>
                  </a:lnTo>
                  <a:cubicBezTo>
                    <a:pt x="2329" y="4856"/>
                    <a:pt x="2758" y="18422"/>
                    <a:pt x="3744" y="23642"/>
                  </a:cubicBezTo>
                  <a:cubicBezTo>
                    <a:pt x="4519" y="27760"/>
                    <a:pt x="6366" y="33872"/>
                    <a:pt x="7261" y="37408"/>
                  </a:cubicBezTo>
                  <a:cubicBezTo>
                    <a:pt x="7500" y="38350"/>
                    <a:pt x="7669" y="39115"/>
                    <a:pt x="7732" y="39605"/>
                  </a:cubicBezTo>
                  <a:cubicBezTo>
                    <a:pt x="7853" y="40533"/>
                    <a:pt x="7959" y="41389"/>
                    <a:pt x="7992" y="42119"/>
                  </a:cubicBezTo>
                  <a:cubicBezTo>
                    <a:pt x="8027" y="42746"/>
                    <a:pt x="8013" y="43284"/>
                    <a:pt x="7915" y="43709"/>
                  </a:cubicBezTo>
                  <a:cubicBezTo>
                    <a:pt x="7843" y="44031"/>
                    <a:pt x="7727" y="44279"/>
                    <a:pt x="7551" y="44458"/>
                  </a:cubicBezTo>
                  <a:cubicBezTo>
                    <a:pt x="6876" y="45131"/>
                    <a:pt x="0" y="48325"/>
                    <a:pt x="306" y="49248"/>
                  </a:cubicBezTo>
                  <a:cubicBezTo>
                    <a:pt x="394" y="49508"/>
                    <a:pt x="918" y="49611"/>
                    <a:pt x="1660" y="49611"/>
                  </a:cubicBezTo>
                  <a:cubicBezTo>
                    <a:pt x="3541" y="49611"/>
                    <a:pt x="6820" y="48949"/>
                    <a:pt x="7920" y="48506"/>
                  </a:cubicBezTo>
                  <a:cubicBezTo>
                    <a:pt x="8929" y="48102"/>
                    <a:pt x="10848" y="47381"/>
                    <a:pt x="12042" y="46935"/>
                  </a:cubicBezTo>
                  <a:cubicBezTo>
                    <a:pt x="12648" y="46706"/>
                    <a:pt x="13017" y="46091"/>
                    <a:pt x="12929" y="45448"/>
                  </a:cubicBezTo>
                  <a:cubicBezTo>
                    <a:pt x="12878" y="45036"/>
                    <a:pt x="12803" y="44511"/>
                    <a:pt x="12731" y="43924"/>
                  </a:cubicBezTo>
                  <a:cubicBezTo>
                    <a:pt x="12611" y="42969"/>
                    <a:pt x="12467" y="41827"/>
                    <a:pt x="12337" y="40649"/>
                  </a:cubicBezTo>
                  <a:cubicBezTo>
                    <a:pt x="12198" y="39435"/>
                    <a:pt x="12068" y="38185"/>
                    <a:pt x="11977" y="37060"/>
                  </a:cubicBezTo>
                  <a:cubicBezTo>
                    <a:pt x="11861" y="35670"/>
                    <a:pt x="11803" y="34471"/>
                    <a:pt x="11852" y="33775"/>
                  </a:cubicBezTo>
                  <a:cubicBezTo>
                    <a:pt x="12035" y="31072"/>
                    <a:pt x="12404" y="22779"/>
                    <a:pt x="11664" y="18793"/>
                  </a:cubicBezTo>
                  <a:cubicBezTo>
                    <a:pt x="10929" y="14801"/>
                    <a:pt x="11606" y="11606"/>
                    <a:pt x="11606" y="11606"/>
                  </a:cubicBezTo>
                  <a:cubicBezTo>
                    <a:pt x="11606" y="11606"/>
                    <a:pt x="14246" y="9338"/>
                    <a:pt x="14246" y="4668"/>
                  </a:cubicBezTo>
                  <a:lnTo>
                    <a:pt x="142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p:nvPr/>
          </p:nvSpPr>
          <p:spPr>
            <a:xfrm>
              <a:off x="4869497" y="3611894"/>
              <a:ext cx="141471" cy="177608"/>
            </a:xfrm>
            <a:custGeom>
              <a:avLst/>
              <a:gdLst/>
              <a:ahLst/>
              <a:cxnLst/>
              <a:rect l="l" t="t" r="r" b="b"/>
              <a:pathLst>
                <a:path w="5469" h="6866" extrusionOk="0">
                  <a:moveTo>
                    <a:pt x="4712" y="1"/>
                  </a:moveTo>
                  <a:lnTo>
                    <a:pt x="0" y="347"/>
                  </a:lnTo>
                  <a:cubicBezTo>
                    <a:pt x="239" y="1291"/>
                    <a:pt x="408" y="2054"/>
                    <a:pt x="471" y="2546"/>
                  </a:cubicBezTo>
                  <a:cubicBezTo>
                    <a:pt x="592" y="3474"/>
                    <a:pt x="698" y="4330"/>
                    <a:pt x="731" y="5060"/>
                  </a:cubicBezTo>
                  <a:cubicBezTo>
                    <a:pt x="766" y="5687"/>
                    <a:pt x="752" y="6225"/>
                    <a:pt x="654" y="6647"/>
                  </a:cubicBezTo>
                  <a:lnTo>
                    <a:pt x="5468" y="6865"/>
                  </a:lnTo>
                  <a:cubicBezTo>
                    <a:pt x="5347" y="5910"/>
                    <a:pt x="5204" y="4768"/>
                    <a:pt x="5074" y="3590"/>
                  </a:cubicBezTo>
                  <a:cubicBezTo>
                    <a:pt x="4934" y="2376"/>
                    <a:pt x="4805" y="1126"/>
                    <a:pt x="47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1"/>
            <p:cNvSpPr/>
            <p:nvPr/>
          </p:nvSpPr>
          <p:spPr>
            <a:xfrm>
              <a:off x="4681672" y="3704734"/>
              <a:ext cx="352677" cy="231850"/>
            </a:xfrm>
            <a:custGeom>
              <a:avLst/>
              <a:gdLst/>
              <a:ahLst/>
              <a:cxnLst/>
              <a:rect l="l" t="t" r="r" b="b"/>
              <a:pathLst>
                <a:path w="13634" h="8963" extrusionOk="0">
                  <a:moveTo>
                    <a:pt x="12337" y="1"/>
                  </a:moveTo>
                  <a:lnTo>
                    <a:pt x="7992" y="1471"/>
                  </a:lnTo>
                  <a:cubicBezTo>
                    <a:pt x="8050" y="2573"/>
                    <a:pt x="7980" y="2970"/>
                    <a:pt x="7857" y="3297"/>
                  </a:cubicBezTo>
                  <a:cubicBezTo>
                    <a:pt x="7523" y="4188"/>
                    <a:pt x="0" y="7677"/>
                    <a:pt x="306" y="8600"/>
                  </a:cubicBezTo>
                  <a:cubicBezTo>
                    <a:pt x="394" y="8860"/>
                    <a:pt x="918" y="8963"/>
                    <a:pt x="1660" y="8963"/>
                  </a:cubicBezTo>
                  <a:cubicBezTo>
                    <a:pt x="3541" y="8963"/>
                    <a:pt x="6820" y="8301"/>
                    <a:pt x="7920" y="7858"/>
                  </a:cubicBezTo>
                  <a:cubicBezTo>
                    <a:pt x="8929" y="7454"/>
                    <a:pt x="10848" y="6733"/>
                    <a:pt x="12042" y="6287"/>
                  </a:cubicBezTo>
                  <a:cubicBezTo>
                    <a:pt x="12648" y="6055"/>
                    <a:pt x="13634" y="5946"/>
                    <a:pt x="13548" y="5304"/>
                  </a:cubicBezTo>
                  <a:cubicBezTo>
                    <a:pt x="13404" y="4202"/>
                    <a:pt x="12548" y="1896"/>
                    <a:pt x="123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1"/>
            <p:cNvSpPr/>
            <p:nvPr/>
          </p:nvSpPr>
          <p:spPr>
            <a:xfrm>
              <a:off x="4249602" y="2764518"/>
              <a:ext cx="212090" cy="162941"/>
            </a:xfrm>
            <a:custGeom>
              <a:avLst/>
              <a:gdLst/>
              <a:ahLst/>
              <a:cxnLst/>
              <a:rect l="l" t="t" r="r" b="b"/>
              <a:pathLst>
                <a:path w="8199" h="6299" extrusionOk="0">
                  <a:moveTo>
                    <a:pt x="5681" y="0"/>
                  </a:moveTo>
                  <a:cubicBezTo>
                    <a:pt x="5681" y="0"/>
                    <a:pt x="4452" y="1197"/>
                    <a:pt x="2886" y="2181"/>
                  </a:cubicBezTo>
                  <a:cubicBezTo>
                    <a:pt x="1320" y="3162"/>
                    <a:pt x="0" y="3684"/>
                    <a:pt x="954" y="4944"/>
                  </a:cubicBezTo>
                  <a:cubicBezTo>
                    <a:pt x="1609" y="5810"/>
                    <a:pt x="3239" y="6298"/>
                    <a:pt x="4341" y="6298"/>
                  </a:cubicBezTo>
                  <a:cubicBezTo>
                    <a:pt x="4839" y="6298"/>
                    <a:pt x="5230" y="6198"/>
                    <a:pt x="5373" y="5988"/>
                  </a:cubicBezTo>
                  <a:cubicBezTo>
                    <a:pt x="5835" y="5313"/>
                    <a:pt x="2949" y="4791"/>
                    <a:pt x="3747" y="3807"/>
                  </a:cubicBezTo>
                  <a:cubicBezTo>
                    <a:pt x="3937" y="3573"/>
                    <a:pt x="4176" y="3484"/>
                    <a:pt x="4430" y="3484"/>
                  </a:cubicBezTo>
                  <a:cubicBezTo>
                    <a:pt x="5241" y="3484"/>
                    <a:pt x="6201" y="4392"/>
                    <a:pt x="6201" y="4392"/>
                  </a:cubicBezTo>
                  <a:lnTo>
                    <a:pt x="8199" y="2670"/>
                  </a:lnTo>
                  <a:lnTo>
                    <a:pt x="56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1"/>
            <p:cNvSpPr/>
            <p:nvPr/>
          </p:nvSpPr>
          <p:spPr>
            <a:xfrm>
              <a:off x="4543460" y="1875184"/>
              <a:ext cx="114413" cy="78741"/>
            </a:xfrm>
            <a:custGeom>
              <a:avLst/>
              <a:gdLst/>
              <a:ahLst/>
              <a:cxnLst/>
              <a:rect l="l" t="t" r="r" b="b"/>
              <a:pathLst>
                <a:path w="4423" h="3044" extrusionOk="0">
                  <a:moveTo>
                    <a:pt x="2001" y="1"/>
                  </a:moveTo>
                  <a:cubicBezTo>
                    <a:pt x="1384" y="1"/>
                    <a:pt x="833" y="114"/>
                    <a:pt x="613" y="466"/>
                  </a:cubicBezTo>
                  <a:cubicBezTo>
                    <a:pt x="0" y="1448"/>
                    <a:pt x="2415" y="3044"/>
                    <a:pt x="2415" y="3044"/>
                  </a:cubicBezTo>
                  <a:lnTo>
                    <a:pt x="4422" y="364"/>
                  </a:lnTo>
                  <a:cubicBezTo>
                    <a:pt x="4422" y="364"/>
                    <a:pt x="3106" y="1"/>
                    <a:pt x="2001"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1"/>
            <p:cNvSpPr/>
            <p:nvPr/>
          </p:nvSpPr>
          <p:spPr>
            <a:xfrm>
              <a:off x="4543460" y="1875184"/>
              <a:ext cx="114413" cy="78741"/>
            </a:xfrm>
            <a:custGeom>
              <a:avLst/>
              <a:gdLst/>
              <a:ahLst/>
              <a:cxnLst/>
              <a:rect l="l" t="t" r="r" b="b"/>
              <a:pathLst>
                <a:path w="4423" h="3044" extrusionOk="0">
                  <a:moveTo>
                    <a:pt x="2001" y="1"/>
                  </a:moveTo>
                  <a:cubicBezTo>
                    <a:pt x="1384" y="1"/>
                    <a:pt x="833" y="114"/>
                    <a:pt x="613" y="466"/>
                  </a:cubicBezTo>
                  <a:cubicBezTo>
                    <a:pt x="0" y="1448"/>
                    <a:pt x="2415" y="3044"/>
                    <a:pt x="2415" y="3044"/>
                  </a:cubicBezTo>
                  <a:lnTo>
                    <a:pt x="4422" y="364"/>
                  </a:lnTo>
                  <a:cubicBezTo>
                    <a:pt x="4422" y="364"/>
                    <a:pt x="3106"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1"/>
            <p:cNvSpPr/>
            <p:nvPr/>
          </p:nvSpPr>
          <p:spPr>
            <a:xfrm>
              <a:off x="4738193" y="1890653"/>
              <a:ext cx="406952" cy="393449"/>
            </a:xfrm>
            <a:custGeom>
              <a:avLst/>
              <a:gdLst/>
              <a:ahLst/>
              <a:cxnLst/>
              <a:rect l="l" t="t" r="r" b="b"/>
              <a:pathLst>
                <a:path w="15732" h="15210" extrusionOk="0">
                  <a:moveTo>
                    <a:pt x="1508" y="1"/>
                  </a:moveTo>
                  <a:lnTo>
                    <a:pt x="921" y="239"/>
                  </a:lnTo>
                  <a:cubicBezTo>
                    <a:pt x="177" y="1216"/>
                    <a:pt x="0" y="2511"/>
                    <a:pt x="3" y="3738"/>
                  </a:cubicBezTo>
                  <a:cubicBezTo>
                    <a:pt x="14" y="6171"/>
                    <a:pt x="638" y="8563"/>
                    <a:pt x="1819" y="10693"/>
                  </a:cubicBezTo>
                  <a:cubicBezTo>
                    <a:pt x="2657" y="12196"/>
                    <a:pt x="3807" y="13586"/>
                    <a:pt x="5345" y="14358"/>
                  </a:cubicBezTo>
                  <a:cubicBezTo>
                    <a:pt x="6303" y="14841"/>
                    <a:pt x="7373" y="15066"/>
                    <a:pt x="8440" y="15163"/>
                  </a:cubicBezTo>
                  <a:cubicBezTo>
                    <a:pt x="8772" y="15193"/>
                    <a:pt x="9107" y="15209"/>
                    <a:pt x="9442" y="15209"/>
                  </a:cubicBezTo>
                  <a:cubicBezTo>
                    <a:pt x="10658" y="15209"/>
                    <a:pt x="11873" y="14990"/>
                    <a:pt x="12906" y="14372"/>
                  </a:cubicBezTo>
                  <a:cubicBezTo>
                    <a:pt x="13908" y="13767"/>
                    <a:pt x="14669" y="12829"/>
                    <a:pt x="15056" y="11725"/>
                  </a:cubicBezTo>
                  <a:cubicBezTo>
                    <a:pt x="15731" y="9767"/>
                    <a:pt x="14980" y="7354"/>
                    <a:pt x="13210" y="6280"/>
                  </a:cubicBezTo>
                  <a:cubicBezTo>
                    <a:pt x="12270" y="5710"/>
                    <a:pt x="11161" y="5533"/>
                    <a:pt x="10050" y="5533"/>
                  </a:cubicBezTo>
                  <a:cubicBezTo>
                    <a:pt x="9687" y="5533"/>
                    <a:pt x="9324" y="5552"/>
                    <a:pt x="8967" y="5582"/>
                  </a:cubicBezTo>
                  <a:cubicBezTo>
                    <a:pt x="8418" y="5628"/>
                    <a:pt x="7851" y="5693"/>
                    <a:pt x="7297" y="5693"/>
                  </a:cubicBezTo>
                  <a:cubicBezTo>
                    <a:pt x="6670" y="5693"/>
                    <a:pt x="6059" y="5609"/>
                    <a:pt x="5510" y="5318"/>
                  </a:cubicBezTo>
                  <a:cubicBezTo>
                    <a:pt x="5065" y="5079"/>
                    <a:pt x="4696" y="4719"/>
                    <a:pt x="4378" y="4325"/>
                  </a:cubicBezTo>
                  <a:cubicBezTo>
                    <a:pt x="3285" y="2977"/>
                    <a:pt x="2735" y="1225"/>
                    <a:pt x="15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1"/>
            <p:cNvSpPr/>
            <p:nvPr/>
          </p:nvSpPr>
          <p:spPr>
            <a:xfrm>
              <a:off x="4672902" y="2056104"/>
              <a:ext cx="138160" cy="136608"/>
            </a:xfrm>
            <a:custGeom>
              <a:avLst/>
              <a:gdLst/>
              <a:ahLst/>
              <a:cxnLst/>
              <a:rect l="l" t="t" r="r" b="b"/>
              <a:pathLst>
                <a:path w="5341" h="5281" extrusionOk="0">
                  <a:moveTo>
                    <a:pt x="4575" y="0"/>
                  </a:moveTo>
                  <a:lnTo>
                    <a:pt x="0" y="1659"/>
                  </a:lnTo>
                  <a:lnTo>
                    <a:pt x="107" y="1947"/>
                  </a:lnTo>
                  <a:lnTo>
                    <a:pt x="819" y="3847"/>
                  </a:lnTo>
                  <a:lnTo>
                    <a:pt x="1353" y="5280"/>
                  </a:lnTo>
                  <a:lnTo>
                    <a:pt x="5341" y="3318"/>
                  </a:lnTo>
                  <a:lnTo>
                    <a:pt x="457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1"/>
            <p:cNvSpPr/>
            <p:nvPr/>
          </p:nvSpPr>
          <p:spPr>
            <a:xfrm>
              <a:off x="4675670" y="2083937"/>
              <a:ext cx="98918" cy="71680"/>
            </a:xfrm>
            <a:custGeom>
              <a:avLst/>
              <a:gdLst/>
              <a:ahLst/>
              <a:cxnLst/>
              <a:rect l="l" t="t" r="r" b="b"/>
              <a:pathLst>
                <a:path w="3824" h="2771" extrusionOk="0">
                  <a:moveTo>
                    <a:pt x="3823" y="1"/>
                  </a:moveTo>
                  <a:lnTo>
                    <a:pt x="0" y="871"/>
                  </a:lnTo>
                  <a:lnTo>
                    <a:pt x="712" y="2771"/>
                  </a:lnTo>
                  <a:cubicBezTo>
                    <a:pt x="1448" y="2604"/>
                    <a:pt x="3246" y="2003"/>
                    <a:pt x="38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1"/>
            <p:cNvSpPr/>
            <p:nvPr/>
          </p:nvSpPr>
          <p:spPr>
            <a:xfrm>
              <a:off x="4604249" y="1863958"/>
              <a:ext cx="209813" cy="256039"/>
            </a:xfrm>
            <a:custGeom>
              <a:avLst/>
              <a:gdLst/>
              <a:ahLst/>
              <a:cxnLst/>
              <a:rect l="l" t="t" r="r" b="b"/>
              <a:pathLst>
                <a:path w="8111" h="9898" extrusionOk="0">
                  <a:moveTo>
                    <a:pt x="4074" y="0"/>
                  </a:moveTo>
                  <a:cubicBezTo>
                    <a:pt x="2993" y="0"/>
                    <a:pt x="2014" y="446"/>
                    <a:pt x="1290" y="1169"/>
                  </a:cubicBezTo>
                  <a:cubicBezTo>
                    <a:pt x="518" y="1935"/>
                    <a:pt x="42" y="3016"/>
                    <a:pt x="42" y="4215"/>
                  </a:cubicBezTo>
                  <a:cubicBezTo>
                    <a:pt x="42" y="4215"/>
                    <a:pt x="0" y="8600"/>
                    <a:pt x="615" y="9106"/>
                  </a:cubicBezTo>
                  <a:cubicBezTo>
                    <a:pt x="1330" y="9689"/>
                    <a:pt x="2299" y="9897"/>
                    <a:pt x="3251" y="9897"/>
                  </a:cubicBezTo>
                  <a:cubicBezTo>
                    <a:pt x="4536" y="9897"/>
                    <a:pt x="5791" y="9517"/>
                    <a:pt x="6350" y="9168"/>
                  </a:cubicBezTo>
                  <a:cubicBezTo>
                    <a:pt x="7004" y="8760"/>
                    <a:pt x="7579" y="7092"/>
                    <a:pt x="7658" y="6152"/>
                  </a:cubicBezTo>
                  <a:cubicBezTo>
                    <a:pt x="7800" y="5862"/>
                    <a:pt x="7909" y="5559"/>
                    <a:pt x="7985" y="5243"/>
                  </a:cubicBezTo>
                  <a:cubicBezTo>
                    <a:pt x="8069" y="4907"/>
                    <a:pt x="8111" y="4561"/>
                    <a:pt x="8111" y="4215"/>
                  </a:cubicBezTo>
                  <a:cubicBezTo>
                    <a:pt x="8111" y="1886"/>
                    <a:pt x="6301" y="3"/>
                    <a:pt x="4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1"/>
            <p:cNvSpPr/>
            <p:nvPr/>
          </p:nvSpPr>
          <p:spPr>
            <a:xfrm>
              <a:off x="4649984" y="1997875"/>
              <a:ext cx="18418" cy="50158"/>
            </a:xfrm>
            <a:custGeom>
              <a:avLst/>
              <a:gdLst/>
              <a:ahLst/>
              <a:cxnLst/>
              <a:rect l="l" t="t" r="r" b="b"/>
              <a:pathLst>
                <a:path w="712" h="1939" extrusionOk="0">
                  <a:moveTo>
                    <a:pt x="578" y="0"/>
                  </a:moveTo>
                  <a:cubicBezTo>
                    <a:pt x="545" y="0"/>
                    <a:pt x="512" y="17"/>
                    <a:pt x="492" y="57"/>
                  </a:cubicBezTo>
                  <a:lnTo>
                    <a:pt x="251" y="518"/>
                  </a:lnTo>
                  <a:cubicBezTo>
                    <a:pt x="172" y="672"/>
                    <a:pt x="88" y="832"/>
                    <a:pt x="49" y="1006"/>
                  </a:cubicBezTo>
                  <a:cubicBezTo>
                    <a:pt x="0" y="1210"/>
                    <a:pt x="21" y="1409"/>
                    <a:pt x="109" y="1562"/>
                  </a:cubicBezTo>
                  <a:cubicBezTo>
                    <a:pt x="197" y="1718"/>
                    <a:pt x="344" y="1825"/>
                    <a:pt x="476" y="1917"/>
                  </a:cubicBezTo>
                  <a:cubicBezTo>
                    <a:pt x="492" y="1929"/>
                    <a:pt x="513" y="1936"/>
                    <a:pt x="534" y="1936"/>
                  </a:cubicBezTo>
                  <a:lnTo>
                    <a:pt x="536" y="1938"/>
                  </a:lnTo>
                  <a:cubicBezTo>
                    <a:pt x="634" y="1936"/>
                    <a:pt x="673" y="1811"/>
                    <a:pt x="594" y="1755"/>
                  </a:cubicBezTo>
                  <a:cubicBezTo>
                    <a:pt x="476" y="1669"/>
                    <a:pt x="350" y="1581"/>
                    <a:pt x="286" y="1465"/>
                  </a:cubicBezTo>
                  <a:cubicBezTo>
                    <a:pt x="223" y="1354"/>
                    <a:pt x="209" y="1207"/>
                    <a:pt x="246" y="1052"/>
                  </a:cubicBezTo>
                  <a:cubicBezTo>
                    <a:pt x="281" y="904"/>
                    <a:pt x="357" y="755"/>
                    <a:pt x="429" y="614"/>
                  </a:cubicBezTo>
                  <a:lnTo>
                    <a:pt x="671" y="150"/>
                  </a:lnTo>
                  <a:cubicBezTo>
                    <a:pt x="711" y="69"/>
                    <a:pt x="644" y="0"/>
                    <a:pt x="5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1"/>
            <p:cNvSpPr/>
            <p:nvPr/>
          </p:nvSpPr>
          <p:spPr>
            <a:xfrm>
              <a:off x="4789256" y="1991874"/>
              <a:ext cx="84665" cy="80526"/>
            </a:xfrm>
            <a:custGeom>
              <a:avLst/>
              <a:gdLst/>
              <a:ahLst/>
              <a:cxnLst/>
              <a:rect l="l" t="t" r="r" b="b"/>
              <a:pathLst>
                <a:path w="3273" h="3113" extrusionOk="0">
                  <a:moveTo>
                    <a:pt x="1632" y="0"/>
                  </a:moveTo>
                  <a:cubicBezTo>
                    <a:pt x="798" y="0"/>
                    <a:pt x="1" y="1057"/>
                    <a:pt x="1" y="1057"/>
                  </a:cubicBezTo>
                  <a:lnTo>
                    <a:pt x="91" y="2899"/>
                  </a:lnTo>
                  <a:cubicBezTo>
                    <a:pt x="336" y="3047"/>
                    <a:pt x="589" y="3112"/>
                    <a:pt x="836" y="3112"/>
                  </a:cubicBezTo>
                  <a:cubicBezTo>
                    <a:pt x="2125" y="3112"/>
                    <a:pt x="3273" y="1347"/>
                    <a:pt x="2409" y="382"/>
                  </a:cubicBezTo>
                  <a:cubicBezTo>
                    <a:pt x="2162" y="105"/>
                    <a:pt x="1895" y="0"/>
                    <a:pt x="16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1"/>
            <p:cNvSpPr/>
            <p:nvPr/>
          </p:nvSpPr>
          <p:spPr>
            <a:xfrm>
              <a:off x="4637619" y="1863958"/>
              <a:ext cx="179031" cy="164622"/>
            </a:xfrm>
            <a:custGeom>
              <a:avLst/>
              <a:gdLst/>
              <a:ahLst/>
              <a:cxnLst/>
              <a:rect l="l" t="t" r="r" b="b"/>
              <a:pathLst>
                <a:path w="6921" h="6364" extrusionOk="0">
                  <a:moveTo>
                    <a:pt x="2784" y="0"/>
                  </a:moveTo>
                  <a:cubicBezTo>
                    <a:pt x="1703" y="0"/>
                    <a:pt x="724" y="446"/>
                    <a:pt x="0" y="1169"/>
                  </a:cubicBezTo>
                  <a:cubicBezTo>
                    <a:pt x="230" y="2011"/>
                    <a:pt x="764" y="2761"/>
                    <a:pt x="1390" y="3378"/>
                  </a:cubicBezTo>
                  <a:cubicBezTo>
                    <a:pt x="2599" y="4563"/>
                    <a:pt x="4144" y="5347"/>
                    <a:pt x="5814" y="5619"/>
                  </a:cubicBezTo>
                  <a:cubicBezTo>
                    <a:pt x="5886" y="5879"/>
                    <a:pt x="5948" y="6104"/>
                    <a:pt x="5997" y="6364"/>
                  </a:cubicBezTo>
                  <a:cubicBezTo>
                    <a:pt x="6190" y="6085"/>
                    <a:pt x="6368" y="5712"/>
                    <a:pt x="6561" y="5431"/>
                  </a:cubicBezTo>
                  <a:cubicBezTo>
                    <a:pt x="6603" y="5368"/>
                    <a:pt x="6651" y="5306"/>
                    <a:pt x="6695" y="5243"/>
                  </a:cubicBezTo>
                  <a:cubicBezTo>
                    <a:pt x="6777" y="4916"/>
                    <a:pt x="6920" y="4561"/>
                    <a:pt x="6920" y="4206"/>
                  </a:cubicBezTo>
                  <a:cubicBezTo>
                    <a:pt x="6920" y="1877"/>
                    <a:pt x="5011" y="3"/>
                    <a:pt x="27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1"/>
            <p:cNvSpPr/>
            <p:nvPr/>
          </p:nvSpPr>
          <p:spPr>
            <a:xfrm>
              <a:off x="4648587" y="2048188"/>
              <a:ext cx="39138" cy="16529"/>
            </a:xfrm>
            <a:custGeom>
              <a:avLst/>
              <a:gdLst/>
              <a:ahLst/>
              <a:cxnLst/>
              <a:rect l="l" t="t" r="r" b="b"/>
              <a:pathLst>
                <a:path w="1513" h="639" extrusionOk="0">
                  <a:moveTo>
                    <a:pt x="1386" y="0"/>
                  </a:moveTo>
                  <a:cubicBezTo>
                    <a:pt x="1350" y="0"/>
                    <a:pt x="1314" y="19"/>
                    <a:pt x="1295" y="63"/>
                  </a:cubicBezTo>
                  <a:cubicBezTo>
                    <a:pt x="1228" y="246"/>
                    <a:pt x="1042" y="388"/>
                    <a:pt x="827" y="425"/>
                  </a:cubicBezTo>
                  <a:cubicBezTo>
                    <a:pt x="784" y="432"/>
                    <a:pt x="740" y="436"/>
                    <a:pt x="696" y="436"/>
                  </a:cubicBezTo>
                  <a:cubicBezTo>
                    <a:pt x="534" y="436"/>
                    <a:pt x="362" y="387"/>
                    <a:pt x="200" y="290"/>
                  </a:cubicBezTo>
                  <a:cubicBezTo>
                    <a:pt x="182" y="280"/>
                    <a:pt x="164" y="275"/>
                    <a:pt x="147" y="275"/>
                  </a:cubicBezTo>
                  <a:cubicBezTo>
                    <a:pt x="58" y="275"/>
                    <a:pt x="1" y="407"/>
                    <a:pt x="98" y="464"/>
                  </a:cubicBezTo>
                  <a:cubicBezTo>
                    <a:pt x="279" y="575"/>
                    <a:pt x="488" y="636"/>
                    <a:pt x="699" y="638"/>
                  </a:cubicBezTo>
                  <a:cubicBezTo>
                    <a:pt x="755" y="638"/>
                    <a:pt x="808" y="633"/>
                    <a:pt x="861" y="624"/>
                  </a:cubicBezTo>
                  <a:cubicBezTo>
                    <a:pt x="1147" y="575"/>
                    <a:pt x="1390" y="383"/>
                    <a:pt x="1486" y="135"/>
                  </a:cubicBezTo>
                  <a:cubicBezTo>
                    <a:pt x="1512" y="57"/>
                    <a:pt x="1449" y="0"/>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1"/>
            <p:cNvSpPr/>
            <p:nvPr/>
          </p:nvSpPr>
          <p:spPr>
            <a:xfrm>
              <a:off x="4575019" y="1950046"/>
              <a:ext cx="210357" cy="90718"/>
            </a:xfrm>
            <a:custGeom>
              <a:avLst/>
              <a:gdLst/>
              <a:ahLst/>
              <a:cxnLst/>
              <a:rect l="l" t="t" r="r" b="b"/>
              <a:pathLst>
                <a:path w="8132" h="3507" extrusionOk="0">
                  <a:moveTo>
                    <a:pt x="2444" y="1"/>
                  </a:moveTo>
                  <a:cubicBezTo>
                    <a:pt x="821" y="1"/>
                    <a:pt x="539" y="356"/>
                    <a:pt x="539" y="356"/>
                  </a:cubicBezTo>
                  <a:cubicBezTo>
                    <a:pt x="539" y="356"/>
                    <a:pt x="1" y="2727"/>
                    <a:pt x="1091" y="3036"/>
                  </a:cubicBezTo>
                  <a:cubicBezTo>
                    <a:pt x="1316" y="3099"/>
                    <a:pt x="1514" y="3127"/>
                    <a:pt x="1691" y="3127"/>
                  </a:cubicBezTo>
                  <a:cubicBezTo>
                    <a:pt x="2823" y="3127"/>
                    <a:pt x="3084" y="2000"/>
                    <a:pt x="3710" y="1952"/>
                  </a:cubicBezTo>
                  <a:cubicBezTo>
                    <a:pt x="3717" y="1952"/>
                    <a:pt x="3724" y="1951"/>
                    <a:pt x="3731" y="1951"/>
                  </a:cubicBezTo>
                  <a:cubicBezTo>
                    <a:pt x="4247" y="1951"/>
                    <a:pt x="4390" y="3468"/>
                    <a:pt x="6127" y="3506"/>
                  </a:cubicBezTo>
                  <a:cubicBezTo>
                    <a:pt x="6142" y="3507"/>
                    <a:pt x="6157" y="3507"/>
                    <a:pt x="6172" y="3507"/>
                  </a:cubicBezTo>
                  <a:cubicBezTo>
                    <a:pt x="7890" y="3507"/>
                    <a:pt x="8132" y="1092"/>
                    <a:pt x="8132" y="1092"/>
                  </a:cubicBezTo>
                  <a:cubicBezTo>
                    <a:pt x="8132" y="1092"/>
                    <a:pt x="7478" y="458"/>
                    <a:pt x="4244" y="110"/>
                  </a:cubicBezTo>
                  <a:cubicBezTo>
                    <a:pt x="3511" y="31"/>
                    <a:pt x="2920" y="1"/>
                    <a:pt x="2444" y="1"/>
                  </a:cubicBez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1"/>
            <p:cNvSpPr/>
            <p:nvPr/>
          </p:nvSpPr>
          <p:spPr>
            <a:xfrm>
              <a:off x="4575019" y="1950046"/>
              <a:ext cx="210357" cy="90718"/>
            </a:xfrm>
            <a:custGeom>
              <a:avLst/>
              <a:gdLst/>
              <a:ahLst/>
              <a:cxnLst/>
              <a:rect l="l" t="t" r="r" b="b"/>
              <a:pathLst>
                <a:path w="8132" h="3507" extrusionOk="0">
                  <a:moveTo>
                    <a:pt x="2444" y="1"/>
                  </a:moveTo>
                  <a:cubicBezTo>
                    <a:pt x="821" y="1"/>
                    <a:pt x="539" y="356"/>
                    <a:pt x="539" y="356"/>
                  </a:cubicBezTo>
                  <a:cubicBezTo>
                    <a:pt x="539" y="356"/>
                    <a:pt x="1" y="2727"/>
                    <a:pt x="1091" y="3036"/>
                  </a:cubicBezTo>
                  <a:cubicBezTo>
                    <a:pt x="1316" y="3099"/>
                    <a:pt x="1514" y="3127"/>
                    <a:pt x="1691" y="3127"/>
                  </a:cubicBezTo>
                  <a:cubicBezTo>
                    <a:pt x="2823" y="3127"/>
                    <a:pt x="3084" y="2000"/>
                    <a:pt x="3710" y="1952"/>
                  </a:cubicBezTo>
                  <a:cubicBezTo>
                    <a:pt x="3717" y="1952"/>
                    <a:pt x="3724" y="1951"/>
                    <a:pt x="3731" y="1951"/>
                  </a:cubicBezTo>
                  <a:cubicBezTo>
                    <a:pt x="4247" y="1951"/>
                    <a:pt x="4390" y="3468"/>
                    <a:pt x="6127" y="3506"/>
                  </a:cubicBezTo>
                  <a:cubicBezTo>
                    <a:pt x="6142" y="3507"/>
                    <a:pt x="6157" y="3507"/>
                    <a:pt x="6172" y="3507"/>
                  </a:cubicBezTo>
                  <a:cubicBezTo>
                    <a:pt x="7890" y="3507"/>
                    <a:pt x="8132" y="1092"/>
                    <a:pt x="8132" y="1092"/>
                  </a:cubicBezTo>
                  <a:cubicBezTo>
                    <a:pt x="8132" y="1092"/>
                    <a:pt x="7478" y="458"/>
                    <a:pt x="4244" y="110"/>
                  </a:cubicBezTo>
                  <a:cubicBezTo>
                    <a:pt x="3511" y="31"/>
                    <a:pt x="2920" y="1"/>
                    <a:pt x="24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1"/>
            <p:cNvSpPr/>
            <p:nvPr/>
          </p:nvSpPr>
          <p:spPr>
            <a:xfrm>
              <a:off x="4774563" y="1976715"/>
              <a:ext cx="73051" cy="21444"/>
            </a:xfrm>
            <a:custGeom>
              <a:avLst/>
              <a:gdLst/>
              <a:ahLst/>
              <a:cxnLst/>
              <a:rect l="l" t="t" r="r" b="b"/>
              <a:pathLst>
                <a:path w="2824" h="829" extrusionOk="0">
                  <a:moveTo>
                    <a:pt x="290" y="0"/>
                  </a:moveTo>
                  <a:lnTo>
                    <a:pt x="0" y="752"/>
                  </a:lnTo>
                  <a:lnTo>
                    <a:pt x="2793" y="828"/>
                  </a:lnTo>
                  <a:lnTo>
                    <a:pt x="2823" y="306"/>
                  </a:lnTo>
                  <a:lnTo>
                    <a:pt x="290" y="0"/>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1"/>
            <p:cNvSpPr/>
            <p:nvPr/>
          </p:nvSpPr>
          <p:spPr>
            <a:xfrm>
              <a:off x="4774563" y="1976715"/>
              <a:ext cx="73051" cy="21444"/>
            </a:xfrm>
            <a:custGeom>
              <a:avLst/>
              <a:gdLst/>
              <a:ahLst/>
              <a:cxnLst/>
              <a:rect l="l" t="t" r="r" b="b"/>
              <a:pathLst>
                <a:path w="2824" h="829" extrusionOk="0">
                  <a:moveTo>
                    <a:pt x="290" y="0"/>
                  </a:moveTo>
                  <a:lnTo>
                    <a:pt x="0" y="752"/>
                  </a:lnTo>
                  <a:lnTo>
                    <a:pt x="2793" y="828"/>
                  </a:lnTo>
                  <a:lnTo>
                    <a:pt x="2823" y="306"/>
                  </a:lnTo>
                  <a:lnTo>
                    <a:pt x="290"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1"/>
            <p:cNvSpPr/>
            <p:nvPr/>
          </p:nvSpPr>
          <p:spPr>
            <a:xfrm>
              <a:off x="4744168" y="1973741"/>
              <a:ext cx="24652" cy="34844"/>
            </a:xfrm>
            <a:custGeom>
              <a:avLst/>
              <a:gdLst/>
              <a:ahLst/>
              <a:cxnLst/>
              <a:rect l="l" t="t" r="r" b="b"/>
              <a:pathLst>
                <a:path w="953" h="1347" extrusionOk="0">
                  <a:moveTo>
                    <a:pt x="462" y="1"/>
                  </a:moveTo>
                  <a:cubicBezTo>
                    <a:pt x="0" y="1"/>
                    <a:pt x="106" y="706"/>
                    <a:pt x="154" y="1025"/>
                  </a:cubicBezTo>
                  <a:cubicBezTo>
                    <a:pt x="168" y="1115"/>
                    <a:pt x="189" y="1210"/>
                    <a:pt x="254" y="1275"/>
                  </a:cubicBezTo>
                  <a:cubicBezTo>
                    <a:pt x="306" y="1326"/>
                    <a:pt x="375" y="1347"/>
                    <a:pt x="448" y="1347"/>
                  </a:cubicBezTo>
                  <a:cubicBezTo>
                    <a:pt x="527" y="1347"/>
                    <a:pt x="610" y="1322"/>
                    <a:pt x="679" y="1284"/>
                  </a:cubicBezTo>
                  <a:cubicBezTo>
                    <a:pt x="734" y="1259"/>
                    <a:pt x="781" y="1217"/>
                    <a:pt x="813" y="1168"/>
                  </a:cubicBezTo>
                  <a:cubicBezTo>
                    <a:pt x="839" y="1115"/>
                    <a:pt x="853" y="1059"/>
                    <a:pt x="853" y="1001"/>
                  </a:cubicBezTo>
                  <a:cubicBezTo>
                    <a:pt x="881" y="714"/>
                    <a:pt x="952" y="64"/>
                    <a:pt x="535" y="6"/>
                  </a:cubicBezTo>
                  <a:cubicBezTo>
                    <a:pt x="509" y="3"/>
                    <a:pt x="485" y="1"/>
                    <a:pt x="4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1"/>
            <p:cNvSpPr/>
            <p:nvPr/>
          </p:nvSpPr>
          <p:spPr>
            <a:xfrm>
              <a:off x="4626987" y="1962436"/>
              <a:ext cx="175202" cy="275828"/>
            </a:xfrm>
            <a:custGeom>
              <a:avLst/>
              <a:gdLst/>
              <a:ahLst/>
              <a:cxnLst/>
              <a:rect l="l" t="t" r="r" b="b"/>
              <a:pathLst>
                <a:path w="6773" h="10663" extrusionOk="0">
                  <a:moveTo>
                    <a:pt x="6686" y="0"/>
                  </a:moveTo>
                  <a:lnTo>
                    <a:pt x="6686" y="0"/>
                  </a:lnTo>
                  <a:cubicBezTo>
                    <a:pt x="6420" y="70"/>
                    <a:pt x="6160" y="67"/>
                    <a:pt x="5891" y="137"/>
                  </a:cubicBezTo>
                  <a:cubicBezTo>
                    <a:pt x="5826" y="1311"/>
                    <a:pt x="5759" y="2508"/>
                    <a:pt x="5336" y="3605"/>
                  </a:cubicBezTo>
                  <a:cubicBezTo>
                    <a:pt x="4914" y="4702"/>
                    <a:pt x="4074" y="5707"/>
                    <a:pt x="2940" y="6015"/>
                  </a:cubicBezTo>
                  <a:cubicBezTo>
                    <a:pt x="2652" y="6094"/>
                    <a:pt x="2355" y="6127"/>
                    <a:pt x="2072" y="6215"/>
                  </a:cubicBezTo>
                  <a:cubicBezTo>
                    <a:pt x="1237" y="6472"/>
                    <a:pt x="599" y="7196"/>
                    <a:pt x="300" y="8017"/>
                  </a:cubicBezTo>
                  <a:cubicBezTo>
                    <a:pt x="1" y="8836"/>
                    <a:pt x="8" y="9743"/>
                    <a:pt x="158" y="10602"/>
                  </a:cubicBezTo>
                  <a:lnTo>
                    <a:pt x="1042" y="10662"/>
                  </a:lnTo>
                  <a:cubicBezTo>
                    <a:pt x="945" y="9992"/>
                    <a:pt x="977" y="9291"/>
                    <a:pt x="1221" y="8658"/>
                  </a:cubicBezTo>
                  <a:cubicBezTo>
                    <a:pt x="1465" y="8024"/>
                    <a:pt x="1922" y="7463"/>
                    <a:pt x="2527" y="7154"/>
                  </a:cubicBezTo>
                  <a:cubicBezTo>
                    <a:pt x="2884" y="6974"/>
                    <a:pt x="3281" y="6883"/>
                    <a:pt x="3650" y="6730"/>
                  </a:cubicBezTo>
                  <a:cubicBezTo>
                    <a:pt x="4146" y="6526"/>
                    <a:pt x="4592" y="6210"/>
                    <a:pt x="4951" y="5809"/>
                  </a:cubicBezTo>
                  <a:cubicBezTo>
                    <a:pt x="5547" y="5136"/>
                    <a:pt x="5868" y="4269"/>
                    <a:pt x="6137" y="3410"/>
                  </a:cubicBezTo>
                  <a:cubicBezTo>
                    <a:pt x="6485" y="2306"/>
                    <a:pt x="6772" y="1155"/>
                    <a:pt x="6686" y="0"/>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1"/>
            <p:cNvSpPr/>
            <p:nvPr/>
          </p:nvSpPr>
          <p:spPr>
            <a:xfrm>
              <a:off x="4626987" y="1962436"/>
              <a:ext cx="175202" cy="275828"/>
            </a:xfrm>
            <a:custGeom>
              <a:avLst/>
              <a:gdLst/>
              <a:ahLst/>
              <a:cxnLst/>
              <a:rect l="l" t="t" r="r" b="b"/>
              <a:pathLst>
                <a:path w="6773" h="10663" extrusionOk="0">
                  <a:moveTo>
                    <a:pt x="6686" y="0"/>
                  </a:moveTo>
                  <a:lnTo>
                    <a:pt x="6686" y="0"/>
                  </a:lnTo>
                  <a:cubicBezTo>
                    <a:pt x="6420" y="70"/>
                    <a:pt x="6160" y="67"/>
                    <a:pt x="5891" y="137"/>
                  </a:cubicBezTo>
                  <a:cubicBezTo>
                    <a:pt x="5826" y="1311"/>
                    <a:pt x="5759" y="2508"/>
                    <a:pt x="5336" y="3605"/>
                  </a:cubicBezTo>
                  <a:cubicBezTo>
                    <a:pt x="4914" y="4702"/>
                    <a:pt x="4074" y="5707"/>
                    <a:pt x="2940" y="6015"/>
                  </a:cubicBezTo>
                  <a:cubicBezTo>
                    <a:pt x="2652" y="6094"/>
                    <a:pt x="2355" y="6127"/>
                    <a:pt x="2072" y="6215"/>
                  </a:cubicBezTo>
                  <a:cubicBezTo>
                    <a:pt x="1237" y="6472"/>
                    <a:pt x="599" y="7196"/>
                    <a:pt x="300" y="8017"/>
                  </a:cubicBezTo>
                  <a:cubicBezTo>
                    <a:pt x="1" y="8836"/>
                    <a:pt x="8" y="9743"/>
                    <a:pt x="158" y="10602"/>
                  </a:cubicBezTo>
                  <a:lnTo>
                    <a:pt x="1042" y="10662"/>
                  </a:lnTo>
                  <a:cubicBezTo>
                    <a:pt x="945" y="9992"/>
                    <a:pt x="977" y="9291"/>
                    <a:pt x="1221" y="8658"/>
                  </a:cubicBezTo>
                  <a:cubicBezTo>
                    <a:pt x="1465" y="8024"/>
                    <a:pt x="1922" y="7463"/>
                    <a:pt x="2527" y="7154"/>
                  </a:cubicBezTo>
                  <a:cubicBezTo>
                    <a:pt x="2884" y="6974"/>
                    <a:pt x="3281" y="6883"/>
                    <a:pt x="3650" y="6730"/>
                  </a:cubicBezTo>
                  <a:cubicBezTo>
                    <a:pt x="4146" y="6526"/>
                    <a:pt x="4592" y="6210"/>
                    <a:pt x="4951" y="5809"/>
                  </a:cubicBezTo>
                  <a:cubicBezTo>
                    <a:pt x="5547" y="5136"/>
                    <a:pt x="5868" y="4269"/>
                    <a:pt x="6137" y="3410"/>
                  </a:cubicBezTo>
                  <a:cubicBezTo>
                    <a:pt x="6485" y="2306"/>
                    <a:pt x="6772" y="1155"/>
                    <a:pt x="66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1"/>
            <p:cNvSpPr/>
            <p:nvPr/>
          </p:nvSpPr>
          <p:spPr>
            <a:xfrm>
              <a:off x="4559472" y="1820397"/>
              <a:ext cx="377850" cy="214056"/>
            </a:xfrm>
            <a:custGeom>
              <a:avLst/>
              <a:gdLst/>
              <a:ahLst/>
              <a:cxnLst/>
              <a:rect l="l" t="t" r="r" b="b"/>
              <a:pathLst>
                <a:path w="14607" h="8275" extrusionOk="0">
                  <a:moveTo>
                    <a:pt x="7156" y="0"/>
                  </a:moveTo>
                  <a:cubicBezTo>
                    <a:pt x="4476" y="0"/>
                    <a:pt x="818" y="1166"/>
                    <a:pt x="1" y="2580"/>
                  </a:cubicBezTo>
                  <a:cubicBezTo>
                    <a:pt x="51" y="2526"/>
                    <a:pt x="490" y="2083"/>
                    <a:pt x="1530" y="2083"/>
                  </a:cubicBezTo>
                  <a:cubicBezTo>
                    <a:pt x="1792" y="2083"/>
                    <a:pt x="2093" y="2111"/>
                    <a:pt x="2434" y="2181"/>
                  </a:cubicBezTo>
                  <a:cubicBezTo>
                    <a:pt x="2488" y="2190"/>
                    <a:pt x="2541" y="2204"/>
                    <a:pt x="2594" y="2218"/>
                  </a:cubicBezTo>
                  <a:cubicBezTo>
                    <a:pt x="2929" y="2297"/>
                    <a:pt x="3258" y="2396"/>
                    <a:pt x="3580" y="2522"/>
                  </a:cubicBezTo>
                  <a:cubicBezTo>
                    <a:pt x="3662" y="2556"/>
                    <a:pt x="3747" y="2589"/>
                    <a:pt x="3831" y="2628"/>
                  </a:cubicBezTo>
                  <a:cubicBezTo>
                    <a:pt x="6380" y="3691"/>
                    <a:pt x="8536" y="5883"/>
                    <a:pt x="9290" y="6551"/>
                  </a:cubicBezTo>
                  <a:cubicBezTo>
                    <a:pt x="10067" y="7250"/>
                    <a:pt x="10904" y="8087"/>
                    <a:pt x="12073" y="8275"/>
                  </a:cubicBezTo>
                  <a:cubicBezTo>
                    <a:pt x="12073" y="8275"/>
                    <a:pt x="12268" y="8136"/>
                    <a:pt x="12558" y="7885"/>
                  </a:cubicBezTo>
                  <a:cubicBezTo>
                    <a:pt x="12702" y="7765"/>
                    <a:pt x="12871" y="7616"/>
                    <a:pt x="13050" y="7442"/>
                  </a:cubicBezTo>
                  <a:cubicBezTo>
                    <a:pt x="13359" y="7147"/>
                    <a:pt x="13639" y="6823"/>
                    <a:pt x="13890" y="6475"/>
                  </a:cubicBezTo>
                  <a:cubicBezTo>
                    <a:pt x="14003" y="6317"/>
                    <a:pt x="14106" y="6152"/>
                    <a:pt x="14198" y="5981"/>
                  </a:cubicBezTo>
                  <a:cubicBezTo>
                    <a:pt x="14226" y="5927"/>
                    <a:pt x="14252" y="5878"/>
                    <a:pt x="14275" y="5827"/>
                  </a:cubicBezTo>
                  <a:cubicBezTo>
                    <a:pt x="14414" y="5524"/>
                    <a:pt x="14511" y="5210"/>
                    <a:pt x="14525" y="4900"/>
                  </a:cubicBezTo>
                  <a:cubicBezTo>
                    <a:pt x="14607" y="3197"/>
                    <a:pt x="12308" y="392"/>
                    <a:pt x="7812" y="25"/>
                  </a:cubicBezTo>
                  <a:cubicBezTo>
                    <a:pt x="7602" y="8"/>
                    <a:pt x="7383" y="0"/>
                    <a:pt x="7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1"/>
            <p:cNvSpPr/>
            <p:nvPr/>
          </p:nvSpPr>
          <p:spPr>
            <a:xfrm>
              <a:off x="4705910" y="1882609"/>
              <a:ext cx="138211" cy="40845"/>
            </a:xfrm>
            <a:custGeom>
              <a:avLst/>
              <a:gdLst/>
              <a:ahLst/>
              <a:cxnLst/>
              <a:rect l="l" t="t" r="r" b="b"/>
              <a:pathLst>
                <a:path w="5343" h="1579" extrusionOk="0">
                  <a:moveTo>
                    <a:pt x="2116" y="1"/>
                  </a:moveTo>
                  <a:cubicBezTo>
                    <a:pt x="1529" y="1"/>
                    <a:pt x="879" y="77"/>
                    <a:pt x="174" y="270"/>
                  </a:cubicBezTo>
                  <a:cubicBezTo>
                    <a:pt x="40" y="309"/>
                    <a:pt x="0" y="481"/>
                    <a:pt x="107" y="574"/>
                  </a:cubicBezTo>
                  <a:lnTo>
                    <a:pt x="1230" y="1536"/>
                  </a:lnTo>
                  <a:cubicBezTo>
                    <a:pt x="1259" y="1564"/>
                    <a:pt x="1299" y="1579"/>
                    <a:pt x="1340" y="1579"/>
                  </a:cubicBezTo>
                  <a:cubicBezTo>
                    <a:pt x="1351" y="1579"/>
                    <a:pt x="1361" y="1578"/>
                    <a:pt x="1371" y="1576"/>
                  </a:cubicBezTo>
                  <a:cubicBezTo>
                    <a:pt x="1773" y="1502"/>
                    <a:pt x="3612" y="1170"/>
                    <a:pt x="5113" y="1110"/>
                  </a:cubicBezTo>
                  <a:cubicBezTo>
                    <a:pt x="5287" y="1100"/>
                    <a:pt x="5343" y="873"/>
                    <a:pt x="5194" y="785"/>
                  </a:cubicBezTo>
                  <a:cubicBezTo>
                    <a:pt x="4621" y="460"/>
                    <a:pt x="3557" y="1"/>
                    <a:pt x="21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1"/>
            <p:cNvSpPr/>
            <p:nvPr/>
          </p:nvSpPr>
          <p:spPr>
            <a:xfrm>
              <a:off x="4622434" y="1839668"/>
              <a:ext cx="306300" cy="135444"/>
            </a:xfrm>
            <a:custGeom>
              <a:avLst/>
              <a:gdLst/>
              <a:ahLst/>
              <a:cxnLst/>
              <a:rect l="l" t="t" r="r" b="b"/>
              <a:pathLst>
                <a:path w="11841" h="5236" extrusionOk="0">
                  <a:moveTo>
                    <a:pt x="4705" y="1"/>
                  </a:moveTo>
                  <a:cubicBezTo>
                    <a:pt x="3200" y="1"/>
                    <a:pt x="1833" y="480"/>
                    <a:pt x="870" y="942"/>
                  </a:cubicBezTo>
                  <a:cubicBezTo>
                    <a:pt x="566" y="1081"/>
                    <a:pt x="276" y="1248"/>
                    <a:pt x="0" y="1436"/>
                  </a:cubicBezTo>
                  <a:cubicBezTo>
                    <a:pt x="51" y="1445"/>
                    <a:pt x="105" y="1459"/>
                    <a:pt x="158" y="1475"/>
                  </a:cubicBezTo>
                  <a:cubicBezTo>
                    <a:pt x="402" y="1313"/>
                    <a:pt x="659" y="1171"/>
                    <a:pt x="924" y="1046"/>
                  </a:cubicBezTo>
                  <a:cubicBezTo>
                    <a:pt x="1874" y="594"/>
                    <a:pt x="3217" y="122"/>
                    <a:pt x="4698" y="122"/>
                  </a:cubicBezTo>
                  <a:cubicBezTo>
                    <a:pt x="5103" y="122"/>
                    <a:pt x="5518" y="158"/>
                    <a:pt x="5939" y="239"/>
                  </a:cubicBezTo>
                  <a:cubicBezTo>
                    <a:pt x="6719" y="387"/>
                    <a:pt x="7517" y="696"/>
                    <a:pt x="8305" y="1157"/>
                  </a:cubicBezTo>
                  <a:cubicBezTo>
                    <a:pt x="10017" y="2148"/>
                    <a:pt x="11254" y="3623"/>
                    <a:pt x="11764" y="5236"/>
                  </a:cubicBezTo>
                  <a:cubicBezTo>
                    <a:pt x="11792" y="5182"/>
                    <a:pt x="11818" y="5133"/>
                    <a:pt x="11841" y="5082"/>
                  </a:cubicBezTo>
                  <a:cubicBezTo>
                    <a:pt x="11298" y="3489"/>
                    <a:pt x="10062" y="2036"/>
                    <a:pt x="8368" y="1051"/>
                  </a:cubicBezTo>
                  <a:cubicBezTo>
                    <a:pt x="7565" y="584"/>
                    <a:pt x="6756" y="271"/>
                    <a:pt x="5962" y="118"/>
                  </a:cubicBezTo>
                  <a:cubicBezTo>
                    <a:pt x="5537" y="36"/>
                    <a:pt x="5116" y="1"/>
                    <a:pt x="47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1"/>
            <p:cNvSpPr/>
            <p:nvPr/>
          </p:nvSpPr>
          <p:spPr>
            <a:xfrm>
              <a:off x="4867350" y="1958117"/>
              <a:ext cx="51425" cy="54814"/>
            </a:xfrm>
            <a:custGeom>
              <a:avLst/>
              <a:gdLst/>
              <a:ahLst/>
              <a:cxnLst/>
              <a:rect l="l" t="t" r="r" b="b"/>
              <a:pathLst>
                <a:path w="1988" h="2119" extrusionOk="0">
                  <a:moveTo>
                    <a:pt x="109" y="0"/>
                  </a:moveTo>
                  <a:cubicBezTo>
                    <a:pt x="46" y="0"/>
                    <a:pt x="0" y="75"/>
                    <a:pt x="46" y="132"/>
                  </a:cubicBezTo>
                  <a:cubicBezTo>
                    <a:pt x="526" y="742"/>
                    <a:pt x="939" y="1629"/>
                    <a:pt x="1148" y="2118"/>
                  </a:cubicBezTo>
                  <a:cubicBezTo>
                    <a:pt x="1457" y="1823"/>
                    <a:pt x="1737" y="1499"/>
                    <a:pt x="1988" y="1153"/>
                  </a:cubicBezTo>
                  <a:cubicBezTo>
                    <a:pt x="1494" y="608"/>
                    <a:pt x="607" y="195"/>
                    <a:pt x="141" y="7"/>
                  </a:cubicBezTo>
                  <a:cubicBezTo>
                    <a:pt x="130" y="2"/>
                    <a:pt x="119" y="0"/>
                    <a:pt x="1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1"/>
            <p:cNvSpPr/>
            <p:nvPr/>
          </p:nvSpPr>
          <p:spPr>
            <a:xfrm>
              <a:off x="4658494" y="1888377"/>
              <a:ext cx="225851" cy="146075"/>
            </a:xfrm>
            <a:custGeom>
              <a:avLst/>
              <a:gdLst/>
              <a:ahLst/>
              <a:cxnLst/>
              <a:rect l="l" t="t" r="r" b="b"/>
              <a:pathLst>
                <a:path w="8731" h="5647" extrusionOk="0">
                  <a:moveTo>
                    <a:pt x="1" y="0"/>
                  </a:moveTo>
                  <a:cubicBezTo>
                    <a:pt x="2550" y="1063"/>
                    <a:pt x="4708" y="3255"/>
                    <a:pt x="5462" y="3926"/>
                  </a:cubicBezTo>
                  <a:cubicBezTo>
                    <a:pt x="6239" y="4622"/>
                    <a:pt x="7076" y="5459"/>
                    <a:pt x="8245" y="5647"/>
                  </a:cubicBezTo>
                  <a:cubicBezTo>
                    <a:pt x="8245" y="5647"/>
                    <a:pt x="8440" y="5508"/>
                    <a:pt x="8730" y="5257"/>
                  </a:cubicBezTo>
                  <a:cubicBezTo>
                    <a:pt x="7979" y="5095"/>
                    <a:pt x="7297" y="4710"/>
                    <a:pt x="6647" y="4294"/>
                  </a:cubicBezTo>
                  <a:cubicBezTo>
                    <a:pt x="5733" y="3717"/>
                    <a:pt x="4863" y="3070"/>
                    <a:pt x="4046" y="2362"/>
                  </a:cubicBezTo>
                  <a:cubicBezTo>
                    <a:pt x="3450" y="1842"/>
                    <a:pt x="2873" y="1288"/>
                    <a:pt x="2218" y="840"/>
                  </a:cubicBezTo>
                  <a:cubicBezTo>
                    <a:pt x="1564" y="390"/>
                    <a:pt x="820" y="42"/>
                    <a:pt x="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1"/>
            <p:cNvSpPr/>
            <p:nvPr/>
          </p:nvSpPr>
          <p:spPr>
            <a:xfrm>
              <a:off x="4374647" y="2101165"/>
              <a:ext cx="690307" cy="747449"/>
            </a:xfrm>
            <a:custGeom>
              <a:avLst/>
              <a:gdLst/>
              <a:ahLst/>
              <a:cxnLst/>
              <a:rect l="l" t="t" r="r" b="b"/>
              <a:pathLst>
                <a:path w="26686" h="28895" extrusionOk="0">
                  <a:moveTo>
                    <a:pt x="16861" y="1"/>
                  </a:moveTo>
                  <a:lnTo>
                    <a:pt x="11707" y="2784"/>
                  </a:lnTo>
                  <a:lnTo>
                    <a:pt x="12604" y="4789"/>
                  </a:lnTo>
                  <a:lnTo>
                    <a:pt x="12730" y="5524"/>
                  </a:lnTo>
                  <a:cubicBezTo>
                    <a:pt x="11623" y="6587"/>
                    <a:pt x="11623" y="10561"/>
                    <a:pt x="8310" y="15553"/>
                  </a:cubicBezTo>
                  <a:cubicBezTo>
                    <a:pt x="4991" y="20545"/>
                    <a:pt x="1" y="26199"/>
                    <a:pt x="1" y="26199"/>
                  </a:cubicBezTo>
                  <a:lnTo>
                    <a:pt x="3070" y="28894"/>
                  </a:lnTo>
                  <a:lnTo>
                    <a:pt x="13915" y="16987"/>
                  </a:lnTo>
                  <a:lnTo>
                    <a:pt x="14982" y="21079"/>
                  </a:lnTo>
                  <a:lnTo>
                    <a:pt x="11011" y="26236"/>
                  </a:lnTo>
                  <a:cubicBezTo>
                    <a:pt x="12177" y="27803"/>
                    <a:pt x="13454" y="28360"/>
                    <a:pt x="14734" y="28360"/>
                  </a:cubicBezTo>
                  <a:cubicBezTo>
                    <a:pt x="16467" y="28360"/>
                    <a:pt x="18205" y="27338"/>
                    <a:pt x="19680" y="26414"/>
                  </a:cubicBezTo>
                  <a:cubicBezTo>
                    <a:pt x="20012" y="26201"/>
                    <a:pt x="20330" y="25999"/>
                    <a:pt x="20629" y="25818"/>
                  </a:cubicBezTo>
                  <a:cubicBezTo>
                    <a:pt x="21334" y="25380"/>
                    <a:pt x="21946" y="25043"/>
                    <a:pt x="22431" y="24967"/>
                  </a:cubicBezTo>
                  <a:cubicBezTo>
                    <a:pt x="22644" y="24933"/>
                    <a:pt x="22848" y="24917"/>
                    <a:pt x="23045" y="24917"/>
                  </a:cubicBezTo>
                  <a:cubicBezTo>
                    <a:pt x="24898" y="24917"/>
                    <a:pt x="26033" y="26285"/>
                    <a:pt x="26111" y="26285"/>
                  </a:cubicBezTo>
                  <a:cubicBezTo>
                    <a:pt x="26114" y="26285"/>
                    <a:pt x="26115" y="26284"/>
                    <a:pt x="26115" y="26280"/>
                  </a:cubicBezTo>
                  <a:cubicBezTo>
                    <a:pt x="26115" y="26155"/>
                    <a:pt x="26686" y="14284"/>
                    <a:pt x="24273" y="8719"/>
                  </a:cubicBezTo>
                  <a:cubicBezTo>
                    <a:pt x="21858" y="3151"/>
                    <a:pt x="17476" y="1225"/>
                    <a:pt x="17476" y="1225"/>
                  </a:cubicBezTo>
                  <a:lnTo>
                    <a:pt x="1686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1"/>
            <p:cNvSpPr/>
            <p:nvPr/>
          </p:nvSpPr>
          <p:spPr>
            <a:xfrm>
              <a:off x="4792618" y="2440938"/>
              <a:ext cx="115603" cy="343524"/>
            </a:xfrm>
            <a:custGeom>
              <a:avLst/>
              <a:gdLst/>
              <a:ahLst/>
              <a:cxnLst/>
              <a:rect l="l" t="t" r="r" b="b"/>
              <a:pathLst>
                <a:path w="4469" h="13280" extrusionOk="0">
                  <a:moveTo>
                    <a:pt x="427" y="1"/>
                  </a:moveTo>
                  <a:cubicBezTo>
                    <a:pt x="270" y="302"/>
                    <a:pt x="158" y="516"/>
                    <a:pt x="0" y="813"/>
                  </a:cubicBezTo>
                  <a:cubicBezTo>
                    <a:pt x="1555" y="4854"/>
                    <a:pt x="2905" y="9009"/>
                    <a:pt x="3522" y="13279"/>
                  </a:cubicBezTo>
                  <a:cubicBezTo>
                    <a:pt x="3854" y="13068"/>
                    <a:pt x="4169" y="12866"/>
                    <a:pt x="4468" y="12683"/>
                  </a:cubicBezTo>
                  <a:cubicBezTo>
                    <a:pt x="4227" y="11296"/>
                    <a:pt x="3949" y="9911"/>
                    <a:pt x="3640" y="8542"/>
                  </a:cubicBezTo>
                  <a:cubicBezTo>
                    <a:pt x="2968" y="5571"/>
                    <a:pt x="2084" y="2555"/>
                    <a:pt x="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1"/>
            <p:cNvSpPr/>
            <p:nvPr/>
          </p:nvSpPr>
          <p:spPr>
            <a:xfrm>
              <a:off x="4371595" y="2191547"/>
              <a:ext cx="366753" cy="589863"/>
            </a:xfrm>
            <a:custGeom>
              <a:avLst/>
              <a:gdLst/>
              <a:ahLst/>
              <a:cxnLst/>
              <a:rect l="l" t="t" r="r" b="b"/>
              <a:pathLst>
                <a:path w="14178" h="22803" extrusionOk="0">
                  <a:moveTo>
                    <a:pt x="14032" y="1"/>
                  </a:moveTo>
                  <a:cubicBezTo>
                    <a:pt x="14004" y="1"/>
                    <a:pt x="13975" y="13"/>
                    <a:pt x="13952" y="44"/>
                  </a:cubicBezTo>
                  <a:cubicBezTo>
                    <a:pt x="13940" y="61"/>
                    <a:pt x="12625" y="1754"/>
                    <a:pt x="12015" y="3387"/>
                  </a:cubicBezTo>
                  <a:cubicBezTo>
                    <a:pt x="11894" y="3707"/>
                    <a:pt x="11757" y="4146"/>
                    <a:pt x="11597" y="4654"/>
                  </a:cubicBezTo>
                  <a:cubicBezTo>
                    <a:pt x="11013" y="6524"/>
                    <a:pt x="10129" y="9352"/>
                    <a:pt x="8505" y="11674"/>
                  </a:cubicBezTo>
                  <a:cubicBezTo>
                    <a:pt x="7101" y="13685"/>
                    <a:pt x="4459" y="17388"/>
                    <a:pt x="2536" y="19608"/>
                  </a:cubicBezTo>
                  <a:cubicBezTo>
                    <a:pt x="956" y="21431"/>
                    <a:pt x="42" y="22628"/>
                    <a:pt x="35" y="22642"/>
                  </a:cubicBezTo>
                  <a:cubicBezTo>
                    <a:pt x="0" y="22686"/>
                    <a:pt x="10" y="22749"/>
                    <a:pt x="54" y="22781"/>
                  </a:cubicBezTo>
                  <a:cubicBezTo>
                    <a:pt x="70" y="22795"/>
                    <a:pt x="93" y="22802"/>
                    <a:pt x="114" y="22802"/>
                  </a:cubicBezTo>
                  <a:cubicBezTo>
                    <a:pt x="147" y="22802"/>
                    <a:pt x="174" y="22788"/>
                    <a:pt x="193" y="22765"/>
                  </a:cubicBezTo>
                  <a:cubicBezTo>
                    <a:pt x="202" y="22753"/>
                    <a:pt x="1112" y="21559"/>
                    <a:pt x="2687" y="19740"/>
                  </a:cubicBezTo>
                  <a:cubicBezTo>
                    <a:pt x="4617" y="17515"/>
                    <a:pt x="7264" y="13806"/>
                    <a:pt x="8670" y="11792"/>
                  </a:cubicBezTo>
                  <a:cubicBezTo>
                    <a:pt x="10310" y="9442"/>
                    <a:pt x="11201" y="6598"/>
                    <a:pt x="11790" y="4717"/>
                  </a:cubicBezTo>
                  <a:cubicBezTo>
                    <a:pt x="11948" y="4211"/>
                    <a:pt x="12084" y="3772"/>
                    <a:pt x="12203" y="3459"/>
                  </a:cubicBezTo>
                  <a:cubicBezTo>
                    <a:pt x="12804" y="1856"/>
                    <a:pt x="14098" y="186"/>
                    <a:pt x="14112" y="170"/>
                  </a:cubicBezTo>
                  <a:cubicBezTo>
                    <a:pt x="14178" y="92"/>
                    <a:pt x="14107" y="1"/>
                    <a:pt x="140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1"/>
            <p:cNvSpPr/>
            <p:nvPr/>
          </p:nvSpPr>
          <p:spPr>
            <a:xfrm>
              <a:off x="4450517" y="2427668"/>
              <a:ext cx="363804" cy="423636"/>
            </a:xfrm>
            <a:custGeom>
              <a:avLst/>
              <a:gdLst/>
              <a:ahLst/>
              <a:cxnLst/>
              <a:rect l="l" t="t" r="r" b="b"/>
              <a:pathLst>
                <a:path w="14064" h="16377" extrusionOk="0">
                  <a:moveTo>
                    <a:pt x="13927" y="1"/>
                  </a:moveTo>
                  <a:cubicBezTo>
                    <a:pt x="13892" y="1"/>
                    <a:pt x="13857" y="19"/>
                    <a:pt x="13838" y="64"/>
                  </a:cubicBezTo>
                  <a:cubicBezTo>
                    <a:pt x="13831" y="75"/>
                    <a:pt x="13239" y="1279"/>
                    <a:pt x="11066" y="4140"/>
                  </a:cubicBezTo>
                  <a:cubicBezTo>
                    <a:pt x="8883" y="7007"/>
                    <a:pt x="148" y="16115"/>
                    <a:pt x="60" y="16205"/>
                  </a:cubicBezTo>
                  <a:cubicBezTo>
                    <a:pt x="0" y="16270"/>
                    <a:pt x="46" y="16377"/>
                    <a:pt x="135" y="16377"/>
                  </a:cubicBezTo>
                  <a:cubicBezTo>
                    <a:pt x="162" y="16377"/>
                    <a:pt x="188" y="16365"/>
                    <a:pt x="206" y="16344"/>
                  </a:cubicBezTo>
                  <a:cubicBezTo>
                    <a:pt x="292" y="16254"/>
                    <a:pt x="9033" y="7141"/>
                    <a:pt x="11226" y="4260"/>
                  </a:cubicBezTo>
                  <a:cubicBezTo>
                    <a:pt x="13416" y="1379"/>
                    <a:pt x="13996" y="198"/>
                    <a:pt x="14019" y="149"/>
                  </a:cubicBezTo>
                  <a:cubicBezTo>
                    <a:pt x="14063" y="68"/>
                    <a:pt x="13995" y="1"/>
                    <a:pt x="139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1"/>
            <p:cNvSpPr/>
            <p:nvPr/>
          </p:nvSpPr>
          <p:spPr>
            <a:xfrm>
              <a:off x="4329042" y="2843906"/>
              <a:ext cx="80992" cy="81044"/>
            </a:xfrm>
            <a:custGeom>
              <a:avLst/>
              <a:gdLst/>
              <a:ahLst/>
              <a:cxnLst/>
              <a:rect l="l" t="t" r="r" b="b"/>
              <a:pathLst>
                <a:path w="3131" h="3133" extrusionOk="0">
                  <a:moveTo>
                    <a:pt x="1567" y="0"/>
                  </a:moveTo>
                  <a:cubicBezTo>
                    <a:pt x="701" y="0"/>
                    <a:pt x="1" y="701"/>
                    <a:pt x="1" y="1566"/>
                  </a:cubicBezTo>
                  <a:cubicBezTo>
                    <a:pt x="1" y="2432"/>
                    <a:pt x="701" y="3132"/>
                    <a:pt x="1567" y="3132"/>
                  </a:cubicBezTo>
                  <a:cubicBezTo>
                    <a:pt x="2430" y="3132"/>
                    <a:pt x="3130" y="2432"/>
                    <a:pt x="3130" y="1566"/>
                  </a:cubicBezTo>
                  <a:cubicBezTo>
                    <a:pt x="3130" y="701"/>
                    <a:pt x="2430" y="0"/>
                    <a:pt x="15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1"/>
            <p:cNvSpPr/>
            <p:nvPr/>
          </p:nvSpPr>
          <p:spPr>
            <a:xfrm>
              <a:off x="4293810" y="2996578"/>
              <a:ext cx="21212" cy="31636"/>
            </a:xfrm>
            <a:custGeom>
              <a:avLst/>
              <a:gdLst/>
              <a:ahLst/>
              <a:cxnLst/>
              <a:rect l="l" t="t" r="r" b="b"/>
              <a:pathLst>
                <a:path w="820" h="1223" extrusionOk="0">
                  <a:moveTo>
                    <a:pt x="540" y="1"/>
                  </a:moveTo>
                  <a:cubicBezTo>
                    <a:pt x="355" y="1"/>
                    <a:pt x="206" y="198"/>
                    <a:pt x="135" y="346"/>
                  </a:cubicBezTo>
                  <a:cubicBezTo>
                    <a:pt x="54" y="510"/>
                    <a:pt x="1" y="691"/>
                    <a:pt x="8" y="875"/>
                  </a:cubicBezTo>
                  <a:cubicBezTo>
                    <a:pt x="10" y="944"/>
                    <a:pt x="24" y="1014"/>
                    <a:pt x="54" y="1079"/>
                  </a:cubicBezTo>
                  <a:cubicBezTo>
                    <a:pt x="87" y="1141"/>
                    <a:pt x="140" y="1190"/>
                    <a:pt x="207" y="1213"/>
                  </a:cubicBezTo>
                  <a:cubicBezTo>
                    <a:pt x="228" y="1219"/>
                    <a:pt x="249" y="1222"/>
                    <a:pt x="270" y="1222"/>
                  </a:cubicBezTo>
                  <a:cubicBezTo>
                    <a:pt x="368" y="1222"/>
                    <a:pt x="463" y="1160"/>
                    <a:pt x="532" y="1086"/>
                  </a:cubicBezTo>
                  <a:cubicBezTo>
                    <a:pt x="674" y="933"/>
                    <a:pt x="746" y="726"/>
                    <a:pt x="785" y="522"/>
                  </a:cubicBezTo>
                  <a:cubicBezTo>
                    <a:pt x="820" y="355"/>
                    <a:pt x="820" y="65"/>
                    <a:pt x="606" y="9"/>
                  </a:cubicBezTo>
                  <a:cubicBezTo>
                    <a:pt x="584" y="4"/>
                    <a:pt x="561" y="1"/>
                    <a:pt x="540" y="1"/>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1"/>
            <p:cNvSpPr/>
            <p:nvPr/>
          </p:nvSpPr>
          <p:spPr>
            <a:xfrm>
              <a:off x="4287912" y="3032715"/>
              <a:ext cx="16064" cy="15728"/>
            </a:xfrm>
            <a:custGeom>
              <a:avLst/>
              <a:gdLst/>
              <a:ahLst/>
              <a:cxnLst/>
              <a:rect l="l" t="t" r="r" b="b"/>
              <a:pathLst>
                <a:path w="621" h="608" extrusionOk="0">
                  <a:moveTo>
                    <a:pt x="322" y="1"/>
                  </a:moveTo>
                  <a:cubicBezTo>
                    <a:pt x="149" y="1"/>
                    <a:pt x="1" y="148"/>
                    <a:pt x="29" y="348"/>
                  </a:cubicBezTo>
                  <a:cubicBezTo>
                    <a:pt x="46" y="452"/>
                    <a:pt x="111" y="540"/>
                    <a:pt x="206" y="584"/>
                  </a:cubicBezTo>
                  <a:cubicBezTo>
                    <a:pt x="242" y="600"/>
                    <a:pt x="280" y="607"/>
                    <a:pt x="318" y="607"/>
                  </a:cubicBezTo>
                  <a:cubicBezTo>
                    <a:pt x="382" y="607"/>
                    <a:pt x="445" y="586"/>
                    <a:pt x="496" y="545"/>
                  </a:cubicBezTo>
                  <a:cubicBezTo>
                    <a:pt x="570" y="478"/>
                    <a:pt x="614" y="385"/>
                    <a:pt x="621" y="287"/>
                  </a:cubicBezTo>
                  <a:cubicBezTo>
                    <a:pt x="621" y="185"/>
                    <a:pt x="568" y="92"/>
                    <a:pt x="482" y="44"/>
                  </a:cubicBezTo>
                  <a:cubicBezTo>
                    <a:pt x="429" y="14"/>
                    <a:pt x="374" y="1"/>
                    <a:pt x="322" y="1"/>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9093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1pPr>
            <a:lvl2pPr lvl="1"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2pPr>
            <a:lvl3pPr lvl="2"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3pPr>
            <a:lvl4pPr lvl="3"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4pPr>
            <a:lvl5pPr lvl="4"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5pPr>
            <a:lvl6pPr lvl="5"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6pPr>
            <a:lvl7pPr lvl="6"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7pPr>
            <a:lvl8pPr lvl="7"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8pPr>
            <a:lvl9pPr lvl="8"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9pPr>
          </a:lstStyle>
          <a:p>
            <a:endParaRPr/>
          </a:p>
        </p:txBody>
      </p:sp>
      <p:sp>
        <p:nvSpPr>
          <p:cNvPr id="7" name="Google Shape;7;p1"/>
          <p:cNvSpPr txBox="1">
            <a:spLocks noGrp="1"/>
          </p:cNvSpPr>
          <p:nvPr>
            <p:ph type="body" idx="1"/>
          </p:nvPr>
        </p:nvSpPr>
        <p:spPr>
          <a:xfrm>
            <a:off x="713225" y="1152475"/>
            <a:ext cx="7717500" cy="34560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1pPr>
            <a:lvl2pPr marL="914400" lvl="1"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2pPr>
            <a:lvl3pPr marL="1371600" lvl="2"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3pPr>
            <a:lvl4pPr marL="1828800" lvl="3"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4pPr>
            <a:lvl5pPr marL="2286000" lvl="4"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5pPr>
            <a:lvl6pPr marL="2743200" lvl="5"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6pPr>
            <a:lvl7pPr marL="3200400" lvl="6"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7pPr>
            <a:lvl8pPr marL="3657600" lvl="7"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8pPr>
            <a:lvl9pPr marL="4114800" lvl="8"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9" r:id="rId4"/>
    <p:sldLayoutId id="2147483666" r:id="rId5"/>
    <p:sldLayoutId id="2147483667" r:id="rId6"/>
    <p:sldLayoutId id="2147483672"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jpeg"/><Relationship Id="rId4" Type="http://schemas.openxmlformats.org/officeDocument/2006/relationships/diagramLayout" Target="../diagrams/layout1.xml"/><Relationship Id="rId9" Type="http://schemas.openxmlformats.org/officeDocument/2006/relationships/chart" Target="../charts/chart2.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www.voh.com.vn/"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www.voh.com.vn/"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hyperlink" Target="https://webthethao.vn/dua-xe/chang-1-giai-dua-xe-dap-nam-ky-khoi-nghia-2020-tran-tuan-kiet-xuat-sac-gianh-ao-vang-w58OVUoGg.htm" TargetMode="External"/><Relationship Id="rId13" Type="http://schemas.openxmlformats.org/officeDocument/2006/relationships/hyperlink" Target="https://vnanet.vn/vi/anh/anh-thoi-su-trong-nuoc-1014/dong-thap-dan-dau-giai-dong-doi-giai-dua-xe-dap-nam-ky-khoi-nghia-2020-5145494.html" TargetMode="External"/><Relationship Id="rId3" Type="http://schemas.openxmlformats.org/officeDocument/2006/relationships/image" Target="../media/image4.png"/><Relationship Id="rId7" Type="http://schemas.openxmlformats.org/officeDocument/2006/relationships/hyperlink" Target="https://thethaovanhoa.vn/the-thao/90-tay-dua-tranh-tai-o-giai-nam-ky-khoi-nghia-2020-n20201113071827821.htm" TargetMode="External"/><Relationship Id="rId12" Type="http://schemas.openxmlformats.org/officeDocument/2006/relationships/hyperlink" Target="https://www.binhthuantv.vn/lo-trinh-cuoc-dua-xe-dap-nam-ky-khoi-nghia-2020-co-loi-cho-cac-tay-dua-viet.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nld.com.vn/the-thao/nguyen-huynh-dang-khoa-doat-cup-dup-giai-xe-dap-nam-ky-khoi-nghia-cup-voh-2020-20201123141622802.htm" TargetMode="External"/><Relationship Id="rId11" Type="http://schemas.openxmlformats.org/officeDocument/2006/relationships/hyperlink" Target="http://m.baodaknong.org.vn/the-thao-trong-nuoc/trao-giai-chang-2-cuoc-dua-xe-dap-nam-ky-khoi-nghia-lan-thu-18-42651.html" TargetMode="External"/><Relationship Id="rId5" Type="http://schemas.openxmlformats.org/officeDocument/2006/relationships/hyperlink" Target="https://www.qdnd.vn/the-thao/trong-nuoc/cuoc-dua-xe-dap-nam-ky-khoi-nghia-2020-tap-doan-loc-troi-thang-lon-644620" TargetMode="External"/><Relationship Id="rId10" Type="http://schemas.openxmlformats.org/officeDocument/2006/relationships/hyperlink" Target="http://baovanhoa.vn/the-thao/artmid/422/articleid/35427/an-giang-thang-lon-tai-giai-xe-dap-nam-ky-khoi-nghia-2020" TargetMode="External"/><Relationship Id="rId4" Type="http://schemas.openxmlformats.org/officeDocument/2006/relationships/hyperlink" Target="https://thethao.tuoitre.vn/lo-trinh-cuoc-dua-xe-dap-nam-ky-khoi-nghia-2020-co-loi-cho-cac-tay-dua-viet-20201113123448244.htm" TargetMode="External"/><Relationship Id="rId9" Type="http://schemas.openxmlformats.org/officeDocument/2006/relationships/hyperlink" Target="https://thethao.sggp.org.vn/cho-man-tranh-tai-nuoc-rut-o-giai-xe-dap-nam-ky-khoi-nghia-69876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304"/>
        <p:cNvGrpSpPr/>
        <p:nvPr/>
      </p:nvGrpSpPr>
      <p:grpSpPr>
        <a:xfrm>
          <a:off x="0" y="0"/>
          <a:ext cx="0" cy="0"/>
          <a:chOff x="0" y="0"/>
          <a:chExt cx="0" cy="0"/>
        </a:xfrm>
      </p:grpSpPr>
      <p:grpSp>
        <p:nvGrpSpPr>
          <p:cNvPr id="307" name="Google Shape;307;p25"/>
          <p:cNvGrpSpPr/>
          <p:nvPr/>
        </p:nvGrpSpPr>
        <p:grpSpPr>
          <a:xfrm>
            <a:off x="-513105" y="3480368"/>
            <a:ext cx="1469634" cy="1548194"/>
            <a:chOff x="-3461233" y="5449477"/>
            <a:chExt cx="1320664" cy="1391260"/>
          </a:xfrm>
        </p:grpSpPr>
        <p:sp>
          <p:nvSpPr>
            <p:cNvPr id="308" name="Google Shape;308;p25"/>
            <p:cNvSpPr/>
            <p:nvPr/>
          </p:nvSpPr>
          <p:spPr>
            <a:xfrm>
              <a:off x="-2677430" y="5506752"/>
              <a:ext cx="140471" cy="129234"/>
            </a:xfrm>
            <a:custGeom>
              <a:avLst/>
              <a:gdLst/>
              <a:ahLst/>
              <a:cxnLst/>
              <a:rect l="l" t="t" r="r" b="b"/>
              <a:pathLst>
                <a:path w="8763" h="8062" extrusionOk="0">
                  <a:moveTo>
                    <a:pt x="8295" y="0"/>
                  </a:moveTo>
                  <a:lnTo>
                    <a:pt x="1" y="498"/>
                  </a:lnTo>
                  <a:lnTo>
                    <a:pt x="237" y="3067"/>
                  </a:lnTo>
                  <a:lnTo>
                    <a:pt x="1979" y="2960"/>
                  </a:lnTo>
                  <a:lnTo>
                    <a:pt x="2309" y="8062"/>
                  </a:lnTo>
                  <a:lnTo>
                    <a:pt x="3958" y="7773"/>
                  </a:lnTo>
                  <a:lnTo>
                    <a:pt x="3763" y="2850"/>
                  </a:lnTo>
                  <a:lnTo>
                    <a:pt x="8763" y="2542"/>
                  </a:lnTo>
                  <a:lnTo>
                    <a:pt x="8295"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5"/>
            <p:cNvSpPr/>
            <p:nvPr/>
          </p:nvSpPr>
          <p:spPr>
            <a:xfrm>
              <a:off x="-2677430" y="5506752"/>
              <a:ext cx="140471" cy="129234"/>
            </a:xfrm>
            <a:custGeom>
              <a:avLst/>
              <a:gdLst/>
              <a:ahLst/>
              <a:cxnLst/>
              <a:rect l="l" t="t" r="r" b="b"/>
              <a:pathLst>
                <a:path w="8763" h="8062" extrusionOk="0">
                  <a:moveTo>
                    <a:pt x="8295" y="0"/>
                  </a:moveTo>
                  <a:lnTo>
                    <a:pt x="1" y="498"/>
                  </a:lnTo>
                  <a:lnTo>
                    <a:pt x="237" y="3067"/>
                  </a:lnTo>
                  <a:lnTo>
                    <a:pt x="1979" y="2960"/>
                  </a:lnTo>
                  <a:lnTo>
                    <a:pt x="2309" y="8062"/>
                  </a:lnTo>
                  <a:lnTo>
                    <a:pt x="3958" y="7773"/>
                  </a:lnTo>
                  <a:lnTo>
                    <a:pt x="3763" y="2850"/>
                  </a:lnTo>
                  <a:lnTo>
                    <a:pt x="8763" y="2542"/>
                  </a:lnTo>
                  <a:lnTo>
                    <a:pt x="82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5"/>
            <p:cNvSpPr/>
            <p:nvPr/>
          </p:nvSpPr>
          <p:spPr>
            <a:xfrm>
              <a:off x="-2617654" y="5503354"/>
              <a:ext cx="205457" cy="327910"/>
            </a:xfrm>
            <a:custGeom>
              <a:avLst/>
              <a:gdLst/>
              <a:ahLst/>
              <a:cxnLst/>
              <a:rect l="l" t="t" r="r" b="b"/>
              <a:pathLst>
                <a:path w="12817" h="20456" extrusionOk="0">
                  <a:moveTo>
                    <a:pt x="7631" y="0"/>
                  </a:moveTo>
                  <a:lnTo>
                    <a:pt x="7421" y="221"/>
                  </a:lnTo>
                  <a:cubicBezTo>
                    <a:pt x="10368" y="3029"/>
                    <a:pt x="12182" y="6968"/>
                    <a:pt x="12398" y="11034"/>
                  </a:cubicBezTo>
                  <a:cubicBezTo>
                    <a:pt x="12510" y="13160"/>
                    <a:pt x="12186" y="15063"/>
                    <a:pt x="11436" y="16691"/>
                  </a:cubicBezTo>
                  <a:cubicBezTo>
                    <a:pt x="10659" y="18379"/>
                    <a:pt x="9422" y="19574"/>
                    <a:pt x="8046" y="19984"/>
                  </a:cubicBezTo>
                  <a:cubicBezTo>
                    <a:pt x="7659" y="20098"/>
                    <a:pt x="7269" y="20151"/>
                    <a:pt x="6883" y="20151"/>
                  </a:cubicBezTo>
                  <a:cubicBezTo>
                    <a:pt x="5246" y="20151"/>
                    <a:pt x="3678" y="19213"/>
                    <a:pt x="2712" y="18109"/>
                  </a:cubicBezTo>
                  <a:cubicBezTo>
                    <a:pt x="1285" y="16479"/>
                    <a:pt x="672" y="14315"/>
                    <a:pt x="299" y="12610"/>
                  </a:cubicBezTo>
                  <a:lnTo>
                    <a:pt x="1" y="12676"/>
                  </a:lnTo>
                  <a:cubicBezTo>
                    <a:pt x="381" y="14415"/>
                    <a:pt x="1008" y="16628"/>
                    <a:pt x="2482" y="18310"/>
                  </a:cubicBezTo>
                  <a:cubicBezTo>
                    <a:pt x="3498" y="19471"/>
                    <a:pt x="5152" y="20455"/>
                    <a:pt x="6886" y="20455"/>
                  </a:cubicBezTo>
                  <a:cubicBezTo>
                    <a:pt x="7300" y="20455"/>
                    <a:pt x="7717" y="20399"/>
                    <a:pt x="8132" y="20277"/>
                  </a:cubicBezTo>
                  <a:cubicBezTo>
                    <a:pt x="8285" y="20233"/>
                    <a:pt x="8434" y="20179"/>
                    <a:pt x="8579" y="20119"/>
                  </a:cubicBezTo>
                  <a:cubicBezTo>
                    <a:pt x="9857" y="19581"/>
                    <a:pt x="10984" y="18403"/>
                    <a:pt x="11713" y="16821"/>
                  </a:cubicBezTo>
                  <a:cubicBezTo>
                    <a:pt x="12484" y="15145"/>
                    <a:pt x="12817" y="13195"/>
                    <a:pt x="12703" y="11020"/>
                  </a:cubicBezTo>
                  <a:cubicBezTo>
                    <a:pt x="12484" y="6877"/>
                    <a:pt x="10635" y="2862"/>
                    <a:pt x="763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5"/>
            <p:cNvSpPr/>
            <p:nvPr/>
          </p:nvSpPr>
          <p:spPr>
            <a:xfrm>
              <a:off x="-2629420" y="5503129"/>
              <a:ext cx="239665" cy="345767"/>
            </a:xfrm>
            <a:custGeom>
              <a:avLst/>
              <a:gdLst/>
              <a:ahLst/>
              <a:cxnLst/>
              <a:rect l="l" t="t" r="r" b="b"/>
              <a:pathLst>
                <a:path w="14951" h="21570" extrusionOk="0">
                  <a:moveTo>
                    <a:pt x="8526" y="0"/>
                  </a:moveTo>
                  <a:lnTo>
                    <a:pt x="8320" y="223"/>
                  </a:lnTo>
                  <a:cubicBezTo>
                    <a:pt x="10626" y="2349"/>
                    <a:pt x="12406" y="5035"/>
                    <a:pt x="13472" y="7988"/>
                  </a:cubicBezTo>
                  <a:cubicBezTo>
                    <a:pt x="14404" y="10582"/>
                    <a:pt x="14639" y="13088"/>
                    <a:pt x="14150" y="15238"/>
                  </a:cubicBezTo>
                  <a:cubicBezTo>
                    <a:pt x="13572" y="17774"/>
                    <a:pt x="11905" y="19891"/>
                    <a:pt x="9797" y="20774"/>
                  </a:cubicBezTo>
                  <a:cubicBezTo>
                    <a:pt x="9795" y="20780"/>
                    <a:pt x="9795" y="20780"/>
                    <a:pt x="9790" y="20781"/>
                  </a:cubicBezTo>
                  <a:cubicBezTo>
                    <a:pt x="9016" y="21106"/>
                    <a:pt x="8175" y="21267"/>
                    <a:pt x="7333" y="21267"/>
                  </a:cubicBezTo>
                  <a:cubicBezTo>
                    <a:pt x="6420" y="21267"/>
                    <a:pt x="5507" y="21077"/>
                    <a:pt x="4681" y="20697"/>
                  </a:cubicBezTo>
                  <a:cubicBezTo>
                    <a:pt x="3381" y="20096"/>
                    <a:pt x="2296" y="19024"/>
                    <a:pt x="1665" y="17743"/>
                  </a:cubicBezTo>
                  <a:cubicBezTo>
                    <a:pt x="1525" y="17460"/>
                    <a:pt x="1406" y="17168"/>
                    <a:pt x="1313" y="16866"/>
                  </a:cubicBezTo>
                  <a:cubicBezTo>
                    <a:pt x="1055" y="16037"/>
                    <a:pt x="971" y="15145"/>
                    <a:pt x="894" y="14357"/>
                  </a:cubicBezTo>
                  <a:cubicBezTo>
                    <a:pt x="668" y="11987"/>
                    <a:pt x="468" y="9583"/>
                    <a:pt x="312" y="7198"/>
                  </a:cubicBezTo>
                  <a:lnTo>
                    <a:pt x="0" y="7158"/>
                  </a:lnTo>
                  <a:lnTo>
                    <a:pt x="0" y="7158"/>
                  </a:lnTo>
                  <a:cubicBezTo>
                    <a:pt x="160" y="9565"/>
                    <a:pt x="362" y="11993"/>
                    <a:pt x="591" y="14388"/>
                  </a:cubicBezTo>
                  <a:cubicBezTo>
                    <a:pt x="668" y="15191"/>
                    <a:pt x="756" y="16101"/>
                    <a:pt x="1022" y="16957"/>
                  </a:cubicBezTo>
                  <a:cubicBezTo>
                    <a:pt x="1182" y="17462"/>
                    <a:pt x="1402" y="17946"/>
                    <a:pt x="1679" y="18396"/>
                  </a:cubicBezTo>
                  <a:cubicBezTo>
                    <a:pt x="2359" y="19511"/>
                    <a:pt x="3369" y="20426"/>
                    <a:pt x="4559" y="20972"/>
                  </a:cubicBezTo>
                  <a:cubicBezTo>
                    <a:pt x="5422" y="21370"/>
                    <a:pt x="6380" y="21569"/>
                    <a:pt x="7339" y="21569"/>
                  </a:cubicBezTo>
                  <a:cubicBezTo>
                    <a:pt x="8218" y="21569"/>
                    <a:pt x="9099" y="21402"/>
                    <a:pt x="9909" y="21065"/>
                  </a:cubicBezTo>
                  <a:cubicBezTo>
                    <a:pt x="9911" y="21060"/>
                    <a:pt x="9916" y="21062"/>
                    <a:pt x="9916" y="21058"/>
                  </a:cubicBezTo>
                  <a:cubicBezTo>
                    <a:pt x="12114" y="20136"/>
                    <a:pt x="13847" y="17935"/>
                    <a:pt x="14446" y="15307"/>
                  </a:cubicBezTo>
                  <a:cubicBezTo>
                    <a:pt x="14951" y="13099"/>
                    <a:pt x="14714" y="10533"/>
                    <a:pt x="13759" y="7885"/>
                  </a:cubicBezTo>
                  <a:cubicBezTo>
                    <a:pt x="12673" y="4874"/>
                    <a:pt x="10876" y="2170"/>
                    <a:pt x="8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5"/>
            <p:cNvSpPr/>
            <p:nvPr/>
          </p:nvSpPr>
          <p:spPr>
            <a:xfrm>
              <a:off x="-2652375" y="5614971"/>
              <a:ext cx="64777" cy="843114"/>
            </a:xfrm>
            <a:custGeom>
              <a:avLst/>
              <a:gdLst/>
              <a:ahLst/>
              <a:cxnLst/>
              <a:rect l="l" t="t" r="r" b="b"/>
              <a:pathLst>
                <a:path w="4041" h="52596" extrusionOk="0">
                  <a:moveTo>
                    <a:pt x="1" y="0"/>
                  </a:moveTo>
                  <a:lnTo>
                    <a:pt x="385" y="16708"/>
                  </a:lnTo>
                  <a:lnTo>
                    <a:pt x="476" y="20676"/>
                  </a:lnTo>
                  <a:lnTo>
                    <a:pt x="546" y="23648"/>
                  </a:lnTo>
                  <a:lnTo>
                    <a:pt x="642" y="27716"/>
                  </a:lnTo>
                  <a:lnTo>
                    <a:pt x="1178" y="51208"/>
                  </a:lnTo>
                  <a:cubicBezTo>
                    <a:pt x="1194" y="51797"/>
                    <a:pt x="1569" y="52314"/>
                    <a:pt x="2123" y="52515"/>
                  </a:cubicBezTo>
                  <a:cubicBezTo>
                    <a:pt x="2218" y="52550"/>
                    <a:pt x="2318" y="52573"/>
                    <a:pt x="2421" y="52583"/>
                  </a:cubicBezTo>
                  <a:cubicBezTo>
                    <a:pt x="2483" y="52591"/>
                    <a:pt x="2544" y="52595"/>
                    <a:pt x="2604" y="52595"/>
                  </a:cubicBezTo>
                  <a:cubicBezTo>
                    <a:pt x="3388" y="52595"/>
                    <a:pt x="4040" y="51948"/>
                    <a:pt x="4021" y="51141"/>
                  </a:cubicBezTo>
                  <a:lnTo>
                    <a:pt x="3423" y="25197"/>
                  </a:lnTo>
                  <a:lnTo>
                    <a:pt x="3329" y="21053"/>
                  </a:lnTo>
                  <a:lnTo>
                    <a:pt x="3264" y="18007"/>
                  </a:lnTo>
                  <a:lnTo>
                    <a:pt x="3173" y="14006"/>
                  </a:lnTo>
                  <a:lnTo>
                    <a:pt x="3111" y="11421"/>
                  </a:lnTo>
                  <a:lnTo>
                    <a:pt x="3099" y="10767"/>
                  </a:lnTo>
                  <a:lnTo>
                    <a:pt x="2857" y="359"/>
                  </a:lnTo>
                  <a:lnTo>
                    <a:pt x="1746" y="221"/>
                  </a:lnTo>
                  <a:lnTo>
                    <a:pt x="1432" y="181"/>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5"/>
            <p:cNvSpPr/>
            <p:nvPr/>
          </p:nvSpPr>
          <p:spPr>
            <a:xfrm>
              <a:off x="-3404743" y="5656985"/>
              <a:ext cx="768286" cy="589135"/>
            </a:xfrm>
            <a:custGeom>
              <a:avLst/>
              <a:gdLst/>
              <a:ahLst/>
              <a:cxnLst/>
              <a:rect l="l" t="t" r="r" b="b"/>
              <a:pathLst>
                <a:path w="47928" h="36752" extrusionOk="0">
                  <a:moveTo>
                    <a:pt x="43769" y="5120"/>
                  </a:moveTo>
                  <a:lnTo>
                    <a:pt x="14068" y="24711"/>
                  </a:lnTo>
                  <a:lnTo>
                    <a:pt x="5437" y="30398"/>
                  </a:lnTo>
                  <a:lnTo>
                    <a:pt x="5381" y="30438"/>
                  </a:lnTo>
                  <a:lnTo>
                    <a:pt x="4906" y="30750"/>
                  </a:lnTo>
                  <a:lnTo>
                    <a:pt x="4417" y="31074"/>
                  </a:lnTo>
                  <a:lnTo>
                    <a:pt x="4408" y="30392"/>
                  </a:lnTo>
                  <a:lnTo>
                    <a:pt x="4408" y="30329"/>
                  </a:lnTo>
                  <a:lnTo>
                    <a:pt x="4389" y="29676"/>
                  </a:lnTo>
                  <a:lnTo>
                    <a:pt x="4203" y="18766"/>
                  </a:lnTo>
                  <a:lnTo>
                    <a:pt x="4147" y="15398"/>
                  </a:lnTo>
                  <a:lnTo>
                    <a:pt x="4005" y="7621"/>
                  </a:lnTo>
                  <a:lnTo>
                    <a:pt x="8444" y="7347"/>
                  </a:lnTo>
                  <a:lnTo>
                    <a:pt x="14809" y="6944"/>
                  </a:lnTo>
                  <a:lnTo>
                    <a:pt x="18910" y="6685"/>
                  </a:lnTo>
                  <a:lnTo>
                    <a:pt x="23284" y="6415"/>
                  </a:lnTo>
                  <a:lnTo>
                    <a:pt x="27283" y="6159"/>
                  </a:lnTo>
                  <a:lnTo>
                    <a:pt x="43769" y="5120"/>
                  </a:lnTo>
                  <a:close/>
                  <a:moveTo>
                    <a:pt x="47928" y="1"/>
                  </a:moveTo>
                  <a:lnTo>
                    <a:pt x="47001" y="60"/>
                  </a:lnTo>
                  <a:lnTo>
                    <a:pt x="46997" y="60"/>
                  </a:lnTo>
                  <a:lnTo>
                    <a:pt x="46727" y="83"/>
                  </a:lnTo>
                  <a:lnTo>
                    <a:pt x="45926" y="132"/>
                  </a:lnTo>
                  <a:lnTo>
                    <a:pt x="24125" y="1627"/>
                  </a:lnTo>
                  <a:lnTo>
                    <a:pt x="20061" y="1916"/>
                  </a:lnTo>
                  <a:lnTo>
                    <a:pt x="16157" y="2181"/>
                  </a:lnTo>
                  <a:lnTo>
                    <a:pt x="12147" y="2451"/>
                  </a:lnTo>
                  <a:lnTo>
                    <a:pt x="8430" y="2707"/>
                  </a:lnTo>
                  <a:lnTo>
                    <a:pt x="3917" y="3017"/>
                  </a:lnTo>
                  <a:cubicBezTo>
                    <a:pt x="2389" y="5439"/>
                    <a:pt x="1077" y="7990"/>
                    <a:pt x="1" y="10644"/>
                  </a:cubicBezTo>
                  <a:lnTo>
                    <a:pt x="246" y="15421"/>
                  </a:lnTo>
                  <a:lnTo>
                    <a:pt x="430" y="18912"/>
                  </a:lnTo>
                  <a:lnTo>
                    <a:pt x="928" y="28705"/>
                  </a:lnTo>
                  <a:lnTo>
                    <a:pt x="956" y="29318"/>
                  </a:lnTo>
                  <a:lnTo>
                    <a:pt x="977" y="29719"/>
                  </a:lnTo>
                  <a:lnTo>
                    <a:pt x="1119" y="32532"/>
                  </a:lnTo>
                  <a:lnTo>
                    <a:pt x="1119" y="32536"/>
                  </a:lnTo>
                  <a:lnTo>
                    <a:pt x="1187" y="33917"/>
                  </a:lnTo>
                  <a:lnTo>
                    <a:pt x="1187" y="33920"/>
                  </a:lnTo>
                  <a:lnTo>
                    <a:pt x="1192" y="33925"/>
                  </a:lnTo>
                  <a:lnTo>
                    <a:pt x="1233" y="34675"/>
                  </a:lnTo>
                  <a:lnTo>
                    <a:pt x="1233" y="34679"/>
                  </a:lnTo>
                  <a:lnTo>
                    <a:pt x="1261" y="35287"/>
                  </a:lnTo>
                  <a:cubicBezTo>
                    <a:pt x="1262" y="35333"/>
                    <a:pt x="1268" y="35376"/>
                    <a:pt x="1278" y="35420"/>
                  </a:cubicBezTo>
                  <a:cubicBezTo>
                    <a:pt x="1273" y="35433"/>
                    <a:pt x="1278" y="35445"/>
                    <a:pt x="1289" y="35452"/>
                  </a:cubicBezTo>
                  <a:cubicBezTo>
                    <a:pt x="1283" y="35457"/>
                    <a:pt x="1289" y="35457"/>
                    <a:pt x="1289" y="35462"/>
                  </a:cubicBezTo>
                  <a:cubicBezTo>
                    <a:pt x="1285" y="35490"/>
                    <a:pt x="1289" y="35520"/>
                    <a:pt x="1298" y="35550"/>
                  </a:cubicBezTo>
                  <a:lnTo>
                    <a:pt x="1298" y="35559"/>
                  </a:lnTo>
                  <a:cubicBezTo>
                    <a:pt x="1327" y="35718"/>
                    <a:pt x="1392" y="35869"/>
                    <a:pt x="1485" y="36002"/>
                  </a:cubicBezTo>
                  <a:cubicBezTo>
                    <a:pt x="1503" y="36039"/>
                    <a:pt x="1524" y="36074"/>
                    <a:pt x="1548" y="36107"/>
                  </a:cubicBezTo>
                  <a:lnTo>
                    <a:pt x="1548" y="36111"/>
                  </a:lnTo>
                  <a:cubicBezTo>
                    <a:pt x="1555" y="36134"/>
                    <a:pt x="1573" y="36153"/>
                    <a:pt x="1594" y="36162"/>
                  </a:cubicBezTo>
                  <a:lnTo>
                    <a:pt x="1599" y="36167"/>
                  </a:lnTo>
                  <a:cubicBezTo>
                    <a:pt x="1667" y="36268"/>
                    <a:pt x="1753" y="36356"/>
                    <a:pt x="1855" y="36426"/>
                  </a:cubicBezTo>
                  <a:cubicBezTo>
                    <a:pt x="2130" y="36639"/>
                    <a:pt x="2465" y="36752"/>
                    <a:pt x="2807" y="36752"/>
                  </a:cubicBezTo>
                  <a:cubicBezTo>
                    <a:pt x="2913" y="36752"/>
                    <a:pt x="3020" y="36741"/>
                    <a:pt x="3125" y="36719"/>
                  </a:cubicBezTo>
                  <a:lnTo>
                    <a:pt x="3134" y="36715"/>
                  </a:lnTo>
                  <a:cubicBezTo>
                    <a:pt x="3306" y="36675"/>
                    <a:pt x="3467" y="36607"/>
                    <a:pt x="3614" y="36509"/>
                  </a:cubicBezTo>
                  <a:lnTo>
                    <a:pt x="4263" y="36093"/>
                  </a:lnTo>
                  <a:lnTo>
                    <a:pt x="5822" y="35096"/>
                  </a:lnTo>
                  <a:lnTo>
                    <a:pt x="5828" y="35096"/>
                  </a:lnTo>
                  <a:lnTo>
                    <a:pt x="7212" y="34215"/>
                  </a:lnTo>
                  <a:lnTo>
                    <a:pt x="7277" y="34174"/>
                  </a:lnTo>
                  <a:lnTo>
                    <a:pt x="7295" y="34169"/>
                  </a:lnTo>
                  <a:lnTo>
                    <a:pt x="7752" y="33868"/>
                  </a:lnTo>
                  <a:lnTo>
                    <a:pt x="10920" y="31836"/>
                  </a:lnTo>
                  <a:lnTo>
                    <a:pt x="12072" y="31106"/>
                  </a:lnTo>
                  <a:lnTo>
                    <a:pt x="12109" y="31085"/>
                  </a:lnTo>
                  <a:lnTo>
                    <a:pt x="18198" y="27194"/>
                  </a:lnTo>
                  <a:lnTo>
                    <a:pt x="18207" y="27189"/>
                  </a:lnTo>
                  <a:lnTo>
                    <a:pt x="43918" y="10749"/>
                  </a:lnTo>
                  <a:lnTo>
                    <a:pt x="45486" y="9745"/>
                  </a:lnTo>
                  <a:lnTo>
                    <a:pt x="46007" y="9406"/>
                  </a:lnTo>
                  <a:lnTo>
                    <a:pt x="47053" y="8733"/>
                  </a:lnTo>
                  <a:lnTo>
                    <a:pt x="47192" y="8646"/>
                  </a:lnTo>
                  <a:lnTo>
                    <a:pt x="47195" y="8646"/>
                  </a:lnTo>
                  <a:lnTo>
                    <a:pt x="47835" y="8239"/>
                  </a:lnTo>
                  <a:lnTo>
                    <a:pt x="4792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5"/>
            <p:cNvSpPr/>
            <p:nvPr/>
          </p:nvSpPr>
          <p:spPr>
            <a:xfrm>
              <a:off x="-2700722" y="5658316"/>
              <a:ext cx="50254" cy="170896"/>
            </a:xfrm>
            <a:custGeom>
              <a:avLst/>
              <a:gdLst/>
              <a:ahLst/>
              <a:cxnLst/>
              <a:rect l="l" t="t" r="r" b="b"/>
              <a:pathLst>
                <a:path w="3135" h="10661" extrusionOk="0">
                  <a:moveTo>
                    <a:pt x="2806" y="0"/>
                  </a:moveTo>
                  <a:lnTo>
                    <a:pt x="2009" y="51"/>
                  </a:lnTo>
                  <a:lnTo>
                    <a:pt x="1" y="10661"/>
                  </a:lnTo>
                  <a:lnTo>
                    <a:pt x="3134" y="8654"/>
                  </a:lnTo>
                  <a:lnTo>
                    <a:pt x="2806" y="0"/>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5"/>
            <p:cNvSpPr/>
            <p:nvPr/>
          </p:nvSpPr>
          <p:spPr>
            <a:xfrm>
              <a:off x="-3461233" y="6179146"/>
              <a:ext cx="96308" cy="96148"/>
            </a:xfrm>
            <a:custGeom>
              <a:avLst/>
              <a:gdLst/>
              <a:ahLst/>
              <a:cxnLst/>
              <a:rect l="l" t="t" r="r" b="b"/>
              <a:pathLst>
                <a:path w="6008" h="5998" extrusionOk="0">
                  <a:moveTo>
                    <a:pt x="0" y="0"/>
                  </a:moveTo>
                  <a:lnTo>
                    <a:pt x="0" y="4027"/>
                  </a:lnTo>
                  <a:lnTo>
                    <a:pt x="927" y="4457"/>
                  </a:lnTo>
                  <a:lnTo>
                    <a:pt x="1311" y="4636"/>
                  </a:lnTo>
                  <a:lnTo>
                    <a:pt x="2035" y="4969"/>
                  </a:lnTo>
                  <a:lnTo>
                    <a:pt x="3218" y="5517"/>
                  </a:lnTo>
                  <a:lnTo>
                    <a:pt x="3772" y="5773"/>
                  </a:lnTo>
                  <a:lnTo>
                    <a:pt x="4252" y="5997"/>
                  </a:lnTo>
                  <a:lnTo>
                    <a:pt x="4664" y="5216"/>
                  </a:lnTo>
                  <a:lnTo>
                    <a:pt x="4727" y="5091"/>
                  </a:lnTo>
                  <a:lnTo>
                    <a:pt x="4727" y="5088"/>
                  </a:lnTo>
                  <a:lnTo>
                    <a:pt x="5014" y="4543"/>
                  </a:lnTo>
                  <a:lnTo>
                    <a:pt x="5170" y="4255"/>
                  </a:lnTo>
                  <a:lnTo>
                    <a:pt x="5381" y="3854"/>
                  </a:lnTo>
                  <a:lnTo>
                    <a:pt x="5454" y="3707"/>
                  </a:lnTo>
                  <a:lnTo>
                    <a:pt x="5705" y="3235"/>
                  </a:lnTo>
                  <a:lnTo>
                    <a:pt x="6008" y="2661"/>
                  </a:lnTo>
                  <a:lnTo>
                    <a:pt x="5747" y="2545"/>
                  </a:lnTo>
                  <a:lnTo>
                    <a:pt x="5042" y="2235"/>
                  </a:lnTo>
                  <a:lnTo>
                    <a:pt x="4758" y="2107"/>
                  </a:lnTo>
                  <a:lnTo>
                    <a:pt x="4485" y="1988"/>
                  </a:lnTo>
                  <a:lnTo>
                    <a:pt x="3635" y="1609"/>
                  </a:lnTo>
                  <a:lnTo>
                    <a:pt x="2783" y="1234"/>
                  </a:lnTo>
                  <a:lnTo>
                    <a:pt x="2780" y="1234"/>
                  </a:lnTo>
                  <a:lnTo>
                    <a:pt x="1925" y="854"/>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5"/>
            <p:cNvSpPr/>
            <p:nvPr/>
          </p:nvSpPr>
          <p:spPr>
            <a:xfrm>
              <a:off x="-2559898" y="5449477"/>
              <a:ext cx="206611" cy="119969"/>
            </a:xfrm>
            <a:custGeom>
              <a:avLst/>
              <a:gdLst/>
              <a:ahLst/>
              <a:cxnLst/>
              <a:rect l="l" t="t" r="r" b="b"/>
              <a:pathLst>
                <a:path w="12889" h="7484" extrusionOk="0">
                  <a:moveTo>
                    <a:pt x="10703" y="1"/>
                  </a:moveTo>
                  <a:cubicBezTo>
                    <a:pt x="8086" y="1"/>
                    <a:pt x="3035" y="1347"/>
                    <a:pt x="1743" y="1867"/>
                  </a:cubicBezTo>
                  <a:cubicBezTo>
                    <a:pt x="1" y="2566"/>
                    <a:pt x="998" y="5629"/>
                    <a:pt x="1739" y="6945"/>
                  </a:cubicBezTo>
                  <a:cubicBezTo>
                    <a:pt x="1955" y="7327"/>
                    <a:pt x="2184" y="7483"/>
                    <a:pt x="2416" y="7483"/>
                  </a:cubicBezTo>
                  <a:cubicBezTo>
                    <a:pt x="3265" y="7483"/>
                    <a:pt x="4157" y="5388"/>
                    <a:pt x="4589" y="4546"/>
                  </a:cubicBezTo>
                  <a:cubicBezTo>
                    <a:pt x="5139" y="3472"/>
                    <a:pt x="10425" y="3051"/>
                    <a:pt x="11657" y="2391"/>
                  </a:cubicBezTo>
                  <a:cubicBezTo>
                    <a:pt x="12889" y="1728"/>
                    <a:pt x="12275" y="515"/>
                    <a:pt x="12275" y="515"/>
                  </a:cubicBezTo>
                  <a:cubicBezTo>
                    <a:pt x="12162" y="147"/>
                    <a:pt x="11564" y="1"/>
                    <a:pt x="10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5"/>
            <p:cNvSpPr/>
            <p:nvPr/>
          </p:nvSpPr>
          <p:spPr>
            <a:xfrm>
              <a:off x="-2643671" y="5952386"/>
              <a:ext cx="46214" cy="106872"/>
            </a:xfrm>
            <a:custGeom>
              <a:avLst/>
              <a:gdLst/>
              <a:ahLst/>
              <a:cxnLst/>
              <a:rect l="l" t="t" r="r" b="b"/>
              <a:pathLst>
                <a:path w="2883" h="6667" extrusionOk="0">
                  <a:moveTo>
                    <a:pt x="2789" y="0"/>
                  </a:moveTo>
                  <a:cubicBezTo>
                    <a:pt x="1899" y="906"/>
                    <a:pt x="970" y="1772"/>
                    <a:pt x="1" y="2597"/>
                  </a:cubicBezTo>
                  <a:lnTo>
                    <a:pt x="96" y="6667"/>
                  </a:lnTo>
                  <a:cubicBezTo>
                    <a:pt x="1077" y="5887"/>
                    <a:pt x="2008" y="5044"/>
                    <a:pt x="2882" y="4147"/>
                  </a:cubicBezTo>
                  <a:lnTo>
                    <a:pt x="2789" y="0"/>
                  </a:ln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5"/>
            <p:cNvSpPr/>
            <p:nvPr/>
          </p:nvSpPr>
          <p:spPr>
            <a:xfrm>
              <a:off x="-2853151" y="5966348"/>
              <a:ext cx="712582" cy="327477"/>
            </a:xfrm>
            <a:custGeom>
              <a:avLst/>
              <a:gdLst/>
              <a:ahLst/>
              <a:cxnLst/>
              <a:rect l="l" t="t" r="r" b="b"/>
              <a:pathLst>
                <a:path w="44453" h="20429" extrusionOk="0">
                  <a:moveTo>
                    <a:pt x="16675" y="0"/>
                  </a:moveTo>
                  <a:cubicBezTo>
                    <a:pt x="7535" y="0"/>
                    <a:pt x="1" y="3884"/>
                    <a:pt x="1" y="3884"/>
                  </a:cubicBezTo>
                  <a:lnTo>
                    <a:pt x="1392" y="7695"/>
                  </a:lnTo>
                  <a:cubicBezTo>
                    <a:pt x="1392" y="7695"/>
                    <a:pt x="9027" y="4357"/>
                    <a:pt x="16803" y="4357"/>
                  </a:cubicBezTo>
                  <a:cubicBezTo>
                    <a:pt x="19661" y="4357"/>
                    <a:pt x="22537" y="4808"/>
                    <a:pt x="25061" y="6041"/>
                  </a:cubicBezTo>
                  <a:cubicBezTo>
                    <a:pt x="34455" y="10629"/>
                    <a:pt x="38993" y="20429"/>
                    <a:pt x="38993" y="20429"/>
                  </a:cubicBezTo>
                  <a:lnTo>
                    <a:pt x="39526" y="20178"/>
                  </a:lnTo>
                  <a:lnTo>
                    <a:pt x="44452" y="20292"/>
                  </a:lnTo>
                  <a:cubicBezTo>
                    <a:pt x="44452" y="20292"/>
                    <a:pt x="41309" y="8454"/>
                    <a:pt x="28039" y="2363"/>
                  </a:cubicBezTo>
                  <a:cubicBezTo>
                    <a:pt x="24247" y="622"/>
                    <a:pt x="20332" y="0"/>
                    <a:pt x="166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5"/>
            <p:cNvSpPr/>
            <p:nvPr/>
          </p:nvSpPr>
          <p:spPr>
            <a:xfrm>
              <a:off x="-3037159" y="6012579"/>
              <a:ext cx="849782" cy="828158"/>
            </a:xfrm>
            <a:custGeom>
              <a:avLst/>
              <a:gdLst/>
              <a:ahLst/>
              <a:cxnLst/>
              <a:rect l="l" t="t" r="r" b="b"/>
              <a:pathLst>
                <a:path w="53012" h="51663" extrusionOk="0">
                  <a:moveTo>
                    <a:pt x="26598" y="2472"/>
                  </a:moveTo>
                  <a:cubicBezTo>
                    <a:pt x="26891" y="2472"/>
                    <a:pt x="27184" y="2478"/>
                    <a:pt x="27476" y="2489"/>
                  </a:cubicBezTo>
                  <a:lnTo>
                    <a:pt x="27482" y="2489"/>
                  </a:lnTo>
                  <a:cubicBezTo>
                    <a:pt x="29688" y="2572"/>
                    <a:pt x="31873" y="2966"/>
                    <a:pt x="33968" y="3665"/>
                  </a:cubicBezTo>
                  <a:cubicBezTo>
                    <a:pt x="34155" y="3725"/>
                    <a:pt x="34339" y="3784"/>
                    <a:pt x="34521" y="3853"/>
                  </a:cubicBezTo>
                  <a:cubicBezTo>
                    <a:pt x="34598" y="3879"/>
                    <a:pt x="34677" y="3912"/>
                    <a:pt x="34746" y="3944"/>
                  </a:cubicBezTo>
                  <a:cubicBezTo>
                    <a:pt x="38827" y="5453"/>
                    <a:pt x="42334" y="8013"/>
                    <a:pt x="44963" y="11359"/>
                  </a:cubicBezTo>
                  <a:cubicBezTo>
                    <a:pt x="45136" y="11583"/>
                    <a:pt x="45301" y="11793"/>
                    <a:pt x="45457" y="12018"/>
                  </a:cubicBezTo>
                  <a:cubicBezTo>
                    <a:pt x="45459" y="12018"/>
                    <a:pt x="45460" y="12019"/>
                    <a:pt x="45460" y="12021"/>
                  </a:cubicBezTo>
                  <a:cubicBezTo>
                    <a:pt x="46342" y="13230"/>
                    <a:pt x="47106" y="14518"/>
                    <a:pt x="47747" y="15871"/>
                  </a:cubicBezTo>
                  <a:cubicBezTo>
                    <a:pt x="48990" y="18512"/>
                    <a:pt x="49722" y="21311"/>
                    <a:pt x="49927" y="24141"/>
                  </a:cubicBezTo>
                  <a:lnTo>
                    <a:pt x="49927" y="24145"/>
                  </a:lnTo>
                  <a:cubicBezTo>
                    <a:pt x="49948" y="24420"/>
                    <a:pt x="49964" y="24690"/>
                    <a:pt x="49973" y="24968"/>
                  </a:cubicBezTo>
                  <a:lnTo>
                    <a:pt x="49973" y="24972"/>
                  </a:lnTo>
                  <a:cubicBezTo>
                    <a:pt x="50082" y="27909"/>
                    <a:pt x="49621" y="30866"/>
                    <a:pt x="48596" y="33715"/>
                  </a:cubicBezTo>
                  <a:cubicBezTo>
                    <a:pt x="48377" y="34332"/>
                    <a:pt x="48135" y="34931"/>
                    <a:pt x="47865" y="35511"/>
                  </a:cubicBezTo>
                  <a:cubicBezTo>
                    <a:pt x="47751" y="35767"/>
                    <a:pt x="47637" y="36018"/>
                    <a:pt x="47509" y="36256"/>
                  </a:cubicBezTo>
                  <a:lnTo>
                    <a:pt x="47509" y="36260"/>
                  </a:lnTo>
                  <a:cubicBezTo>
                    <a:pt x="45914" y="39491"/>
                    <a:pt x="43582" y="42299"/>
                    <a:pt x="40697" y="44456"/>
                  </a:cubicBezTo>
                  <a:cubicBezTo>
                    <a:pt x="40482" y="44631"/>
                    <a:pt x="40257" y="44793"/>
                    <a:pt x="40024" y="44942"/>
                  </a:cubicBezTo>
                  <a:lnTo>
                    <a:pt x="40021" y="44942"/>
                  </a:lnTo>
                  <a:cubicBezTo>
                    <a:pt x="38938" y="45713"/>
                    <a:pt x="37788" y="46380"/>
                    <a:pt x="36582" y="46939"/>
                  </a:cubicBezTo>
                  <a:cubicBezTo>
                    <a:pt x="34530" y="47908"/>
                    <a:pt x="32396" y="48567"/>
                    <a:pt x="30223" y="48900"/>
                  </a:cubicBezTo>
                  <a:lnTo>
                    <a:pt x="30219" y="48900"/>
                  </a:lnTo>
                  <a:cubicBezTo>
                    <a:pt x="29949" y="48951"/>
                    <a:pt x="29674" y="48997"/>
                    <a:pt x="29404" y="49020"/>
                  </a:cubicBezTo>
                  <a:lnTo>
                    <a:pt x="29401" y="49020"/>
                  </a:lnTo>
                  <a:cubicBezTo>
                    <a:pt x="28481" y="49131"/>
                    <a:pt x="27557" y="49187"/>
                    <a:pt x="26632" y="49187"/>
                  </a:cubicBezTo>
                  <a:cubicBezTo>
                    <a:pt x="24052" y="49187"/>
                    <a:pt x="21467" y="48752"/>
                    <a:pt x="18963" y="47877"/>
                  </a:cubicBezTo>
                  <a:cubicBezTo>
                    <a:pt x="18891" y="47854"/>
                    <a:pt x="18812" y="47821"/>
                    <a:pt x="18740" y="47798"/>
                  </a:cubicBezTo>
                  <a:cubicBezTo>
                    <a:pt x="18553" y="47730"/>
                    <a:pt x="18374" y="47667"/>
                    <a:pt x="18192" y="47588"/>
                  </a:cubicBezTo>
                  <a:lnTo>
                    <a:pt x="18186" y="47588"/>
                  </a:lnTo>
                  <a:cubicBezTo>
                    <a:pt x="14270" y="46079"/>
                    <a:pt x="10914" y="43580"/>
                    <a:pt x="8359" y="40361"/>
                  </a:cubicBezTo>
                  <a:cubicBezTo>
                    <a:pt x="8185" y="40145"/>
                    <a:pt x="8020" y="39931"/>
                    <a:pt x="7854" y="39707"/>
                  </a:cubicBezTo>
                  <a:cubicBezTo>
                    <a:pt x="6951" y="38477"/>
                    <a:pt x="6168" y="37160"/>
                    <a:pt x="5518" y="35780"/>
                  </a:cubicBezTo>
                  <a:cubicBezTo>
                    <a:pt x="4344" y="33293"/>
                    <a:pt x="3630" y="30673"/>
                    <a:pt x="3383" y="28018"/>
                  </a:cubicBezTo>
                  <a:lnTo>
                    <a:pt x="3383" y="28012"/>
                  </a:lnTo>
                  <a:cubicBezTo>
                    <a:pt x="3352" y="27739"/>
                    <a:pt x="3329" y="27469"/>
                    <a:pt x="3320" y="27191"/>
                  </a:cubicBezTo>
                  <a:cubicBezTo>
                    <a:pt x="3136" y="24085"/>
                    <a:pt x="3580" y="20950"/>
                    <a:pt x="4664" y="17937"/>
                  </a:cubicBezTo>
                  <a:cubicBezTo>
                    <a:pt x="4801" y="17557"/>
                    <a:pt x="4946" y="17173"/>
                    <a:pt x="5097" y="16807"/>
                  </a:cubicBezTo>
                  <a:cubicBezTo>
                    <a:pt x="5213" y="16551"/>
                    <a:pt x="5316" y="16304"/>
                    <a:pt x="5432" y="16054"/>
                  </a:cubicBezTo>
                  <a:cubicBezTo>
                    <a:pt x="6424" y="13887"/>
                    <a:pt x="7743" y="11888"/>
                    <a:pt x="9345" y="10125"/>
                  </a:cubicBezTo>
                  <a:cubicBezTo>
                    <a:pt x="10150" y="9238"/>
                    <a:pt x="11014" y="8414"/>
                    <a:pt x="11951" y="7673"/>
                  </a:cubicBezTo>
                  <a:cubicBezTo>
                    <a:pt x="12161" y="7496"/>
                    <a:pt x="12377" y="7331"/>
                    <a:pt x="12601" y="7161"/>
                  </a:cubicBezTo>
                  <a:cubicBezTo>
                    <a:pt x="13874" y="6210"/>
                    <a:pt x="15242" y="5390"/>
                    <a:pt x="16683" y="4717"/>
                  </a:cubicBezTo>
                  <a:cubicBezTo>
                    <a:pt x="16984" y="4569"/>
                    <a:pt x="17305" y="4424"/>
                    <a:pt x="17615" y="4296"/>
                  </a:cubicBezTo>
                  <a:cubicBezTo>
                    <a:pt x="19175" y="3642"/>
                    <a:pt x="20775" y="3157"/>
                    <a:pt x="22406" y="2870"/>
                  </a:cubicBezTo>
                  <a:lnTo>
                    <a:pt x="22412" y="2870"/>
                  </a:lnTo>
                  <a:cubicBezTo>
                    <a:pt x="22682" y="2810"/>
                    <a:pt x="22946" y="2764"/>
                    <a:pt x="23225" y="2728"/>
                  </a:cubicBezTo>
                  <a:cubicBezTo>
                    <a:pt x="23686" y="2654"/>
                    <a:pt x="24157" y="2594"/>
                    <a:pt x="24629" y="2558"/>
                  </a:cubicBezTo>
                  <a:lnTo>
                    <a:pt x="24637" y="2558"/>
                  </a:lnTo>
                  <a:cubicBezTo>
                    <a:pt x="24795" y="2537"/>
                    <a:pt x="24955" y="2524"/>
                    <a:pt x="25112" y="2523"/>
                  </a:cubicBezTo>
                  <a:lnTo>
                    <a:pt x="25118" y="2523"/>
                  </a:lnTo>
                  <a:cubicBezTo>
                    <a:pt x="25611" y="2488"/>
                    <a:pt x="26104" y="2472"/>
                    <a:pt x="26598" y="2472"/>
                  </a:cubicBezTo>
                  <a:close/>
                  <a:moveTo>
                    <a:pt x="26544" y="1"/>
                  </a:moveTo>
                  <a:cubicBezTo>
                    <a:pt x="25887" y="1"/>
                    <a:pt x="25231" y="31"/>
                    <a:pt x="24578" y="90"/>
                  </a:cubicBezTo>
                  <a:lnTo>
                    <a:pt x="24573" y="90"/>
                  </a:lnTo>
                  <a:cubicBezTo>
                    <a:pt x="20316" y="435"/>
                    <a:pt x="16211" y="1830"/>
                    <a:pt x="12628" y="4151"/>
                  </a:cubicBezTo>
                  <a:cubicBezTo>
                    <a:pt x="8019" y="7118"/>
                    <a:pt x="4317" y="11560"/>
                    <a:pt x="2332" y="17102"/>
                  </a:cubicBezTo>
                  <a:cubicBezTo>
                    <a:pt x="1" y="23584"/>
                    <a:pt x="330" y="30601"/>
                    <a:pt x="3269" y="36836"/>
                  </a:cubicBezTo>
                  <a:cubicBezTo>
                    <a:pt x="6213" y="43077"/>
                    <a:pt x="11406" y="47795"/>
                    <a:pt x="17903" y="50131"/>
                  </a:cubicBezTo>
                  <a:cubicBezTo>
                    <a:pt x="20751" y="51154"/>
                    <a:pt x="23699" y="51663"/>
                    <a:pt x="26637" y="51663"/>
                  </a:cubicBezTo>
                  <a:cubicBezTo>
                    <a:pt x="30027" y="51663"/>
                    <a:pt x="33405" y="50986"/>
                    <a:pt x="36605" y="49642"/>
                  </a:cubicBezTo>
                  <a:cubicBezTo>
                    <a:pt x="36949" y="49500"/>
                    <a:pt x="37296" y="49346"/>
                    <a:pt x="37643" y="49181"/>
                  </a:cubicBezTo>
                  <a:cubicBezTo>
                    <a:pt x="43883" y="46240"/>
                    <a:pt x="48601" y="41047"/>
                    <a:pt x="50928" y="34551"/>
                  </a:cubicBezTo>
                  <a:cubicBezTo>
                    <a:pt x="53012" y="28764"/>
                    <a:pt x="52884" y="22697"/>
                    <a:pt x="50988" y="17303"/>
                  </a:cubicBezTo>
                  <a:lnTo>
                    <a:pt x="50988" y="17298"/>
                  </a:lnTo>
                  <a:cubicBezTo>
                    <a:pt x="48504" y="10212"/>
                    <a:pt x="42965" y="4256"/>
                    <a:pt x="35357" y="1522"/>
                  </a:cubicBezTo>
                  <a:cubicBezTo>
                    <a:pt x="32734" y="579"/>
                    <a:pt x="30068" y="90"/>
                    <a:pt x="27426" y="18"/>
                  </a:cubicBezTo>
                  <a:lnTo>
                    <a:pt x="27417" y="18"/>
                  </a:lnTo>
                  <a:cubicBezTo>
                    <a:pt x="27126" y="6"/>
                    <a:pt x="26835" y="1"/>
                    <a:pt x="26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5"/>
            <p:cNvSpPr/>
            <p:nvPr/>
          </p:nvSpPr>
          <p:spPr>
            <a:xfrm>
              <a:off x="-2747401" y="6295861"/>
              <a:ext cx="274674" cy="243624"/>
            </a:xfrm>
            <a:custGeom>
              <a:avLst/>
              <a:gdLst/>
              <a:ahLst/>
              <a:cxnLst/>
              <a:rect l="l" t="t" r="r" b="b"/>
              <a:pathLst>
                <a:path w="17135" h="15198" extrusionOk="0">
                  <a:moveTo>
                    <a:pt x="8569" y="1"/>
                  </a:moveTo>
                  <a:cubicBezTo>
                    <a:pt x="5454" y="1"/>
                    <a:pt x="2532" y="1931"/>
                    <a:pt x="1418" y="5030"/>
                  </a:cubicBezTo>
                  <a:cubicBezTo>
                    <a:pt x="0" y="8979"/>
                    <a:pt x="2052" y="13330"/>
                    <a:pt x="5999" y="14748"/>
                  </a:cubicBezTo>
                  <a:cubicBezTo>
                    <a:pt x="6847" y="15053"/>
                    <a:pt x="7714" y="15197"/>
                    <a:pt x="8566" y="15197"/>
                  </a:cubicBezTo>
                  <a:cubicBezTo>
                    <a:pt x="11682" y="15197"/>
                    <a:pt x="14603" y="13267"/>
                    <a:pt x="15716" y="10167"/>
                  </a:cubicBezTo>
                  <a:cubicBezTo>
                    <a:pt x="17134" y="6219"/>
                    <a:pt x="15084" y="1869"/>
                    <a:pt x="11135" y="449"/>
                  </a:cubicBezTo>
                  <a:cubicBezTo>
                    <a:pt x="10287" y="145"/>
                    <a:pt x="9421" y="1"/>
                    <a:pt x="8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5"/>
            <p:cNvSpPr/>
            <p:nvPr/>
          </p:nvSpPr>
          <p:spPr>
            <a:xfrm>
              <a:off x="-2752322" y="6063265"/>
              <a:ext cx="275091" cy="735617"/>
            </a:xfrm>
            <a:custGeom>
              <a:avLst/>
              <a:gdLst/>
              <a:ahLst/>
              <a:cxnLst/>
              <a:rect l="l" t="t" r="r" b="b"/>
              <a:pathLst>
                <a:path w="17161" h="45890" extrusionOk="0">
                  <a:moveTo>
                    <a:pt x="16383" y="0"/>
                  </a:moveTo>
                  <a:lnTo>
                    <a:pt x="0" y="45609"/>
                  </a:lnTo>
                  <a:lnTo>
                    <a:pt x="778" y="45889"/>
                  </a:lnTo>
                  <a:lnTo>
                    <a:pt x="17161" y="281"/>
                  </a:lnTo>
                  <a:lnTo>
                    <a:pt x="163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5"/>
            <p:cNvSpPr/>
            <p:nvPr/>
          </p:nvSpPr>
          <p:spPr>
            <a:xfrm>
              <a:off x="-2679450" y="6045729"/>
              <a:ext cx="129554" cy="770065"/>
            </a:xfrm>
            <a:custGeom>
              <a:avLst/>
              <a:gdLst/>
              <a:ahLst/>
              <a:cxnLst/>
              <a:rect l="l" t="t" r="r" b="b"/>
              <a:pathLst>
                <a:path w="8082" h="48039" extrusionOk="0">
                  <a:moveTo>
                    <a:pt x="817" y="1"/>
                  </a:moveTo>
                  <a:lnTo>
                    <a:pt x="0" y="125"/>
                  </a:lnTo>
                  <a:lnTo>
                    <a:pt x="7263" y="48038"/>
                  </a:lnTo>
                  <a:lnTo>
                    <a:pt x="8081" y="47914"/>
                  </a:lnTo>
                  <a:lnTo>
                    <a:pt x="81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5"/>
            <p:cNvSpPr/>
            <p:nvPr/>
          </p:nvSpPr>
          <p:spPr>
            <a:xfrm>
              <a:off x="-2853968" y="6116950"/>
              <a:ext cx="478207" cy="628328"/>
            </a:xfrm>
            <a:custGeom>
              <a:avLst/>
              <a:gdLst/>
              <a:ahLst/>
              <a:cxnLst/>
              <a:rect l="l" t="t" r="r" b="b"/>
              <a:pathLst>
                <a:path w="29832" h="39197" extrusionOk="0">
                  <a:moveTo>
                    <a:pt x="660" y="0"/>
                  </a:moveTo>
                  <a:lnTo>
                    <a:pt x="1" y="498"/>
                  </a:lnTo>
                  <a:lnTo>
                    <a:pt x="29173" y="39196"/>
                  </a:lnTo>
                  <a:lnTo>
                    <a:pt x="29832" y="38699"/>
                  </a:lnTo>
                  <a:lnTo>
                    <a:pt x="66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5"/>
            <p:cNvSpPr/>
            <p:nvPr/>
          </p:nvSpPr>
          <p:spPr>
            <a:xfrm>
              <a:off x="-2970651" y="6263384"/>
              <a:ext cx="711780" cy="335556"/>
            </a:xfrm>
            <a:custGeom>
              <a:avLst/>
              <a:gdLst/>
              <a:ahLst/>
              <a:cxnLst/>
              <a:rect l="l" t="t" r="r" b="b"/>
              <a:pathLst>
                <a:path w="44403" h="20933" extrusionOk="0">
                  <a:moveTo>
                    <a:pt x="345" y="1"/>
                  </a:moveTo>
                  <a:lnTo>
                    <a:pt x="0" y="753"/>
                  </a:lnTo>
                  <a:lnTo>
                    <a:pt x="44059" y="20933"/>
                  </a:lnTo>
                  <a:lnTo>
                    <a:pt x="44403" y="20183"/>
                  </a:lnTo>
                  <a:lnTo>
                    <a:pt x="34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5"/>
            <p:cNvSpPr/>
            <p:nvPr/>
          </p:nvSpPr>
          <p:spPr>
            <a:xfrm>
              <a:off x="-3002823" y="6398773"/>
              <a:ext cx="776044" cy="64312"/>
            </a:xfrm>
            <a:custGeom>
              <a:avLst/>
              <a:gdLst/>
              <a:ahLst/>
              <a:cxnLst/>
              <a:rect l="l" t="t" r="r" b="b"/>
              <a:pathLst>
                <a:path w="48412" h="4012" extrusionOk="0">
                  <a:moveTo>
                    <a:pt x="48357" y="0"/>
                  </a:moveTo>
                  <a:lnTo>
                    <a:pt x="0" y="3186"/>
                  </a:lnTo>
                  <a:lnTo>
                    <a:pt x="55" y="4012"/>
                  </a:lnTo>
                  <a:lnTo>
                    <a:pt x="48411" y="826"/>
                  </a:lnTo>
                  <a:lnTo>
                    <a:pt x="4835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5"/>
            <p:cNvSpPr/>
            <p:nvPr/>
          </p:nvSpPr>
          <p:spPr>
            <a:xfrm>
              <a:off x="-2927482" y="6189710"/>
              <a:ext cx="625346" cy="482166"/>
            </a:xfrm>
            <a:custGeom>
              <a:avLst/>
              <a:gdLst/>
              <a:ahLst/>
              <a:cxnLst/>
              <a:rect l="l" t="t" r="r" b="b"/>
              <a:pathLst>
                <a:path w="39011" h="30079" extrusionOk="0">
                  <a:moveTo>
                    <a:pt x="38510" y="0"/>
                  </a:moveTo>
                  <a:lnTo>
                    <a:pt x="1" y="29421"/>
                  </a:lnTo>
                  <a:lnTo>
                    <a:pt x="502" y="30078"/>
                  </a:lnTo>
                  <a:lnTo>
                    <a:pt x="39011" y="657"/>
                  </a:lnTo>
                  <a:lnTo>
                    <a:pt x="385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5"/>
            <p:cNvSpPr/>
            <p:nvPr/>
          </p:nvSpPr>
          <p:spPr>
            <a:xfrm>
              <a:off x="-3453138" y="6178153"/>
              <a:ext cx="117853" cy="112483"/>
            </a:xfrm>
            <a:custGeom>
              <a:avLst/>
              <a:gdLst/>
              <a:ahLst/>
              <a:cxnLst/>
              <a:rect l="l" t="t" r="r" b="b"/>
              <a:pathLst>
                <a:path w="7352" h="7017" extrusionOk="0">
                  <a:moveTo>
                    <a:pt x="3781" y="1"/>
                  </a:moveTo>
                  <a:cubicBezTo>
                    <a:pt x="2342" y="1"/>
                    <a:pt x="994" y="892"/>
                    <a:pt x="480" y="2323"/>
                  </a:cubicBezTo>
                  <a:cubicBezTo>
                    <a:pt x="0" y="3658"/>
                    <a:pt x="372" y="5150"/>
                    <a:pt x="1421" y="6105"/>
                  </a:cubicBezTo>
                  <a:cubicBezTo>
                    <a:pt x="2081" y="6703"/>
                    <a:pt x="2926" y="7016"/>
                    <a:pt x="3781" y="7016"/>
                  </a:cubicBezTo>
                  <a:cubicBezTo>
                    <a:pt x="4288" y="7016"/>
                    <a:pt x="4798" y="6906"/>
                    <a:pt x="5275" y="6681"/>
                  </a:cubicBezTo>
                  <a:cubicBezTo>
                    <a:pt x="6558" y="6075"/>
                    <a:pt x="7352" y="4757"/>
                    <a:pt x="7283" y="3341"/>
                  </a:cubicBezTo>
                  <a:cubicBezTo>
                    <a:pt x="7215" y="1923"/>
                    <a:pt x="6300" y="688"/>
                    <a:pt x="4967" y="208"/>
                  </a:cubicBezTo>
                  <a:cubicBezTo>
                    <a:pt x="4575" y="67"/>
                    <a:pt x="4175" y="1"/>
                    <a:pt x="37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5"/>
            <p:cNvSpPr/>
            <p:nvPr/>
          </p:nvSpPr>
          <p:spPr>
            <a:xfrm>
              <a:off x="-3461233" y="6117046"/>
              <a:ext cx="187952" cy="234743"/>
            </a:xfrm>
            <a:custGeom>
              <a:avLst/>
              <a:gdLst/>
              <a:ahLst/>
              <a:cxnLst/>
              <a:rect l="l" t="t" r="r" b="b"/>
              <a:pathLst>
                <a:path w="11725" h="14644" extrusionOk="0">
                  <a:moveTo>
                    <a:pt x="4266" y="1"/>
                  </a:moveTo>
                  <a:cubicBezTo>
                    <a:pt x="4173" y="1"/>
                    <a:pt x="4079" y="4"/>
                    <a:pt x="3986" y="10"/>
                  </a:cubicBezTo>
                  <a:cubicBezTo>
                    <a:pt x="3022" y="38"/>
                    <a:pt x="2067" y="271"/>
                    <a:pt x="1166" y="695"/>
                  </a:cubicBezTo>
                  <a:cubicBezTo>
                    <a:pt x="756" y="888"/>
                    <a:pt x="367" y="1119"/>
                    <a:pt x="0" y="1386"/>
                  </a:cubicBezTo>
                  <a:lnTo>
                    <a:pt x="0" y="2153"/>
                  </a:lnTo>
                  <a:cubicBezTo>
                    <a:pt x="326" y="1883"/>
                    <a:pt x="679" y="1643"/>
                    <a:pt x="1052" y="1440"/>
                  </a:cubicBezTo>
                  <a:lnTo>
                    <a:pt x="1055" y="1440"/>
                  </a:lnTo>
                  <a:cubicBezTo>
                    <a:pt x="1169" y="1372"/>
                    <a:pt x="1303" y="1309"/>
                    <a:pt x="1422" y="1249"/>
                  </a:cubicBezTo>
                  <a:lnTo>
                    <a:pt x="1604" y="1172"/>
                  </a:lnTo>
                  <a:lnTo>
                    <a:pt x="1695" y="1135"/>
                  </a:lnTo>
                  <a:cubicBezTo>
                    <a:pt x="2424" y="828"/>
                    <a:pt x="3202" y="653"/>
                    <a:pt x="3991" y="618"/>
                  </a:cubicBezTo>
                  <a:cubicBezTo>
                    <a:pt x="4072" y="612"/>
                    <a:pt x="4154" y="609"/>
                    <a:pt x="4235" y="609"/>
                  </a:cubicBezTo>
                  <a:cubicBezTo>
                    <a:pt x="4317" y="609"/>
                    <a:pt x="4398" y="612"/>
                    <a:pt x="4480" y="618"/>
                  </a:cubicBezTo>
                  <a:cubicBezTo>
                    <a:pt x="5170" y="627"/>
                    <a:pt x="5870" y="764"/>
                    <a:pt x="6551" y="1007"/>
                  </a:cubicBezTo>
                  <a:cubicBezTo>
                    <a:pt x="6988" y="1165"/>
                    <a:pt x="7406" y="1365"/>
                    <a:pt x="7804" y="1605"/>
                  </a:cubicBezTo>
                  <a:cubicBezTo>
                    <a:pt x="7839" y="1638"/>
                    <a:pt x="7892" y="1661"/>
                    <a:pt x="7932" y="1692"/>
                  </a:cubicBezTo>
                  <a:cubicBezTo>
                    <a:pt x="8106" y="1801"/>
                    <a:pt x="8272" y="1920"/>
                    <a:pt x="8430" y="2050"/>
                  </a:cubicBezTo>
                  <a:cubicBezTo>
                    <a:pt x="9199" y="2651"/>
                    <a:pt x="9823" y="3417"/>
                    <a:pt x="10258" y="4290"/>
                  </a:cubicBezTo>
                  <a:cubicBezTo>
                    <a:pt x="10295" y="4344"/>
                    <a:pt x="10326" y="4402"/>
                    <a:pt x="10351" y="4463"/>
                  </a:cubicBezTo>
                  <a:cubicBezTo>
                    <a:pt x="10412" y="4586"/>
                    <a:pt x="10465" y="4712"/>
                    <a:pt x="10510" y="4843"/>
                  </a:cubicBezTo>
                  <a:lnTo>
                    <a:pt x="10510" y="4847"/>
                  </a:lnTo>
                  <a:cubicBezTo>
                    <a:pt x="10601" y="5054"/>
                    <a:pt x="10677" y="5267"/>
                    <a:pt x="10734" y="5487"/>
                  </a:cubicBezTo>
                  <a:cubicBezTo>
                    <a:pt x="10741" y="5495"/>
                    <a:pt x="10743" y="5506"/>
                    <a:pt x="10738" y="5515"/>
                  </a:cubicBezTo>
                  <a:cubicBezTo>
                    <a:pt x="10796" y="5699"/>
                    <a:pt x="10841" y="5886"/>
                    <a:pt x="10876" y="6077"/>
                  </a:cubicBezTo>
                  <a:cubicBezTo>
                    <a:pt x="11094" y="7202"/>
                    <a:pt x="11011" y="8364"/>
                    <a:pt x="10638" y="9447"/>
                  </a:cubicBezTo>
                  <a:cubicBezTo>
                    <a:pt x="10629" y="9493"/>
                    <a:pt x="10610" y="9538"/>
                    <a:pt x="10596" y="9593"/>
                  </a:cubicBezTo>
                  <a:cubicBezTo>
                    <a:pt x="10547" y="9738"/>
                    <a:pt x="10491" y="9885"/>
                    <a:pt x="10419" y="10013"/>
                  </a:cubicBezTo>
                  <a:cubicBezTo>
                    <a:pt x="9797" y="11448"/>
                    <a:pt x="8723" y="12596"/>
                    <a:pt x="7319" y="13296"/>
                  </a:cubicBezTo>
                  <a:lnTo>
                    <a:pt x="7314" y="13296"/>
                  </a:lnTo>
                  <a:cubicBezTo>
                    <a:pt x="7261" y="13332"/>
                    <a:pt x="7205" y="13362"/>
                    <a:pt x="7145" y="13387"/>
                  </a:cubicBezTo>
                  <a:cubicBezTo>
                    <a:pt x="7023" y="13450"/>
                    <a:pt x="6895" y="13504"/>
                    <a:pt x="6765" y="13551"/>
                  </a:cubicBezTo>
                  <a:lnTo>
                    <a:pt x="6763" y="13551"/>
                  </a:lnTo>
                  <a:cubicBezTo>
                    <a:pt x="6422" y="13686"/>
                    <a:pt x="6069" y="13793"/>
                    <a:pt x="5712" y="13872"/>
                  </a:cubicBezTo>
                  <a:cubicBezTo>
                    <a:pt x="5244" y="13975"/>
                    <a:pt x="4769" y="14027"/>
                    <a:pt x="4295" y="14027"/>
                  </a:cubicBezTo>
                  <a:cubicBezTo>
                    <a:pt x="3625" y="14027"/>
                    <a:pt x="2957" y="13925"/>
                    <a:pt x="2314" y="13721"/>
                  </a:cubicBezTo>
                  <a:lnTo>
                    <a:pt x="2310" y="13721"/>
                  </a:lnTo>
                  <a:cubicBezTo>
                    <a:pt x="2212" y="13697"/>
                    <a:pt x="2116" y="13667"/>
                    <a:pt x="2021" y="13634"/>
                  </a:cubicBezTo>
                  <a:cubicBezTo>
                    <a:pt x="1925" y="13602"/>
                    <a:pt x="1828" y="13562"/>
                    <a:pt x="1739" y="13515"/>
                  </a:cubicBezTo>
                  <a:cubicBezTo>
                    <a:pt x="1110" y="13262"/>
                    <a:pt x="524" y="12915"/>
                    <a:pt x="0" y="12484"/>
                  </a:cubicBezTo>
                  <a:lnTo>
                    <a:pt x="0" y="13254"/>
                  </a:lnTo>
                  <a:cubicBezTo>
                    <a:pt x="558" y="13653"/>
                    <a:pt x="1166" y="13976"/>
                    <a:pt x="1811" y="14209"/>
                  </a:cubicBezTo>
                  <a:cubicBezTo>
                    <a:pt x="2609" y="14498"/>
                    <a:pt x="3448" y="14643"/>
                    <a:pt x="4289" y="14643"/>
                  </a:cubicBezTo>
                  <a:cubicBezTo>
                    <a:pt x="4805" y="14643"/>
                    <a:pt x="5321" y="14588"/>
                    <a:pt x="5829" y="14479"/>
                  </a:cubicBezTo>
                  <a:cubicBezTo>
                    <a:pt x="6269" y="14380"/>
                    <a:pt x="6698" y="14245"/>
                    <a:pt x="7114" y="14074"/>
                  </a:cubicBezTo>
                  <a:cubicBezTo>
                    <a:pt x="7214" y="14032"/>
                    <a:pt x="7314" y="13986"/>
                    <a:pt x="7405" y="13942"/>
                  </a:cubicBezTo>
                  <a:cubicBezTo>
                    <a:pt x="9175" y="13105"/>
                    <a:pt x="10510" y="11638"/>
                    <a:pt x="11178" y="9796"/>
                  </a:cubicBezTo>
                  <a:cubicBezTo>
                    <a:pt x="11621" y="8566"/>
                    <a:pt x="11725" y="7237"/>
                    <a:pt x="11474" y="5953"/>
                  </a:cubicBezTo>
                  <a:cubicBezTo>
                    <a:pt x="11435" y="5755"/>
                    <a:pt x="11388" y="5558"/>
                    <a:pt x="11328" y="5364"/>
                  </a:cubicBezTo>
                  <a:cubicBezTo>
                    <a:pt x="11314" y="5296"/>
                    <a:pt x="11297" y="5231"/>
                    <a:pt x="11278" y="5166"/>
                  </a:cubicBezTo>
                  <a:cubicBezTo>
                    <a:pt x="11176" y="4836"/>
                    <a:pt x="11052" y="4514"/>
                    <a:pt x="10903" y="4202"/>
                  </a:cubicBezTo>
                  <a:cubicBezTo>
                    <a:pt x="10456" y="3247"/>
                    <a:pt x="9820" y="2411"/>
                    <a:pt x="9029" y="1752"/>
                  </a:cubicBezTo>
                  <a:cubicBezTo>
                    <a:pt x="9010" y="1729"/>
                    <a:pt x="8987" y="1710"/>
                    <a:pt x="8961" y="1698"/>
                  </a:cubicBezTo>
                  <a:cubicBezTo>
                    <a:pt x="8638" y="1419"/>
                    <a:pt x="8288" y="1175"/>
                    <a:pt x="7913" y="974"/>
                  </a:cubicBezTo>
                  <a:cubicBezTo>
                    <a:pt x="7548" y="753"/>
                    <a:pt x="7161" y="571"/>
                    <a:pt x="6756" y="431"/>
                  </a:cubicBezTo>
                  <a:cubicBezTo>
                    <a:pt x="6017" y="164"/>
                    <a:pt x="5239" y="21"/>
                    <a:pt x="4452" y="5"/>
                  </a:cubicBezTo>
                  <a:cubicBezTo>
                    <a:pt x="4390" y="2"/>
                    <a:pt x="4328" y="1"/>
                    <a:pt x="42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5"/>
            <p:cNvSpPr/>
            <p:nvPr/>
          </p:nvSpPr>
          <p:spPr>
            <a:xfrm>
              <a:off x="-3435024" y="6132002"/>
              <a:ext cx="83276" cy="209480"/>
            </a:xfrm>
            <a:custGeom>
              <a:avLst/>
              <a:gdLst/>
              <a:ahLst/>
              <a:cxnLst/>
              <a:rect l="l" t="t" r="r" b="b"/>
              <a:pathLst>
                <a:path w="5195" h="13068" extrusionOk="0">
                  <a:moveTo>
                    <a:pt x="4620" y="1"/>
                  </a:moveTo>
                  <a:lnTo>
                    <a:pt x="1" y="12860"/>
                  </a:lnTo>
                  <a:lnTo>
                    <a:pt x="575" y="13067"/>
                  </a:lnTo>
                  <a:lnTo>
                    <a:pt x="5195" y="207"/>
                  </a:lnTo>
                  <a:lnTo>
                    <a:pt x="462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5"/>
            <p:cNvSpPr/>
            <p:nvPr/>
          </p:nvSpPr>
          <p:spPr>
            <a:xfrm>
              <a:off x="-3444465" y="6135400"/>
              <a:ext cx="102384" cy="202283"/>
            </a:xfrm>
            <a:custGeom>
              <a:avLst/>
              <a:gdLst/>
              <a:ahLst/>
              <a:cxnLst/>
              <a:rect l="l" t="t" r="r" b="b"/>
              <a:pathLst>
                <a:path w="6387" h="12619" extrusionOk="0">
                  <a:moveTo>
                    <a:pt x="553" y="1"/>
                  </a:moveTo>
                  <a:lnTo>
                    <a:pt x="1" y="262"/>
                  </a:lnTo>
                  <a:lnTo>
                    <a:pt x="5835" y="12619"/>
                  </a:lnTo>
                  <a:lnTo>
                    <a:pt x="6387" y="12357"/>
                  </a:lnTo>
                  <a:lnTo>
                    <a:pt x="55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5"/>
            <p:cNvSpPr/>
            <p:nvPr/>
          </p:nvSpPr>
          <p:spPr>
            <a:xfrm>
              <a:off x="-3461233" y="6207199"/>
              <a:ext cx="172579" cy="71189"/>
            </a:xfrm>
            <a:custGeom>
              <a:avLst/>
              <a:gdLst/>
              <a:ahLst/>
              <a:cxnLst/>
              <a:rect l="l" t="t" r="r" b="b"/>
              <a:pathLst>
                <a:path w="10766" h="4441" extrusionOk="0">
                  <a:moveTo>
                    <a:pt x="0" y="1"/>
                  </a:moveTo>
                  <a:lnTo>
                    <a:pt x="0" y="649"/>
                  </a:lnTo>
                  <a:lnTo>
                    <a:pt x="859" y="956"/>
                  </a:lnTo>
                  <a:lnTo>
                    <a:pt x="3437" y="1883"/>
                  </a:lnTo>
                  <a:lnTo>
                    <a:pt x="3840" y="2025"/>
                  </a:lnTo>
                  <a:lnTo>
                    <a:pt x="4010" y="2090"/>
                  </a:lnTo>
                  <a:lnTo>
                    <a:pt x="4247" y="2172"/>
                  </a:lnTo>
                  <a:lnTo>
                    <a:pt x="4417" y="2232"/>
                  </a:lnTo>
                  <a:lnTo>
                    <a:pt x="4513" y="2267"/>
                  </a:lnTo>
                  <a:lnTo>
                    <a:pt x="4818" y="2377"/>
                  </a:lnTo>
                  <a:lnTo>
                    <a:pt x="5170" y="2505"/>
                  </a:lnTo>
                  <a:lnTo>
                    <a:pt x="7398" y="3306"/>
                  </a:lnTo>
                  <a:lnTo>
                    <a:pt x="10419" y="4389"/>
                  </a:lnTo>
                  <a:lnTo>
                    <a:pt x="10561" y="4440"/>
                  </a:lnTo>
                  <a:lnTo>
                    <a:pt x="10766" y="3867"/>
                  </a:lnTo>
                  <a:lnTo>
                    <a:pt x="10638" y="3821"/>
                  </a:lnTo>
                  <a:lnTo>
                    <a:pt x="7625" y="2738"/>
                  </a:lnTo>
                  <a:lnTo>
                    <a:pt x="6662" y="2391"/>
                  </a:lnTo>
                  <a:lnTo>
                    <a:pt x="5454" y="1957"/>
                  </a:lnTo>
                  <a:lnTo>
                    <a:pt x="5125" y="1843"/>
                  </a:lnTo>
                  <a:lnTo>
                    <a:pt x="5119" y="1838"/>
                  </a:lnTo>
                  <a:lnTo>
                    <a:pt x="5028" y="1806"/>
                  </a:lnTo>
                  <a:lnTo>
                    <a:pt x="4622" y="1661"/>
                  </a:lnTo>
                  <a:lnTo>
                    <a:pt x="4453" y="1601"/>
                  </a:lnTo>
                  <a:lnTo>
                    <a:pt x="4375" y="1573"/>
                  </a:lnTo>
                  <a:lnTo>
                    <a:pt x="4220" y="1513"/>
                  </a:lnTo>
                  <a:lnTo>
                    <a:pt x="4045" y="1454"/>
                  </a:lnTo>
                  <a:lnTo>
                    <a:pt x="3644" y="1308"/>
                  </a:lnTo>
                  <a:lnTo>
                    <a:pt x="1038" y="371"/>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5"/>
            <p:cNvSpPr/>
            <p:nvPr/>
          </p:nvSpPr>
          <p:spPr>
            <a:xfrm>
              <a:off x="-3461233" y="6185655"/>
              <a:ext cx="168988" cy="88534"/>
            </a:xfrm>
            <a:custGeom>
              <a:avLst/>
              <a:gdLst/>
              <a:ahLst/>
              <a:cxnLst/>
              <a:rect l="l" t="t" r="r" b="b"/>
              <a:pathLst>
                <a:path w="10542" h="5523" extrusionOk="0">
                  <a:moveTo>
                    <a:pt x="10282" y="1"/>
                  </a:moveTo>
                  <a:lnTo>
                    <a:pt x="10259" y="10"/>
                  </a:lnTo>
                  <a:lnTo>
                    <a:pt x="7370" y="1371"/>
                  </a:lnTo>
                  <a:lnTo>
                    <a:pt x="5747" y="2139"/>
                  </a:lnTo>
                  <a:lnTo>
                    <a:pt x="4823" y="2573"/>
                  </a:lnTo>
                  <a:lnTo>
                    <a:pt x="4769" y="2602"/>
                  </a:lnTo>
                  <a:lnTo>
                    <a:pt x="4380" y="2784"/>
                  </a:lnTo>
                  <a:lnTo>
                    <a:pt x="4352" y="2794"/>
                  </a:lnTo>
                  <a:lnTo>
                    <a:pt x="4220" y="2857"/>
                  </a:lnTo>
                  <a:lnTo>
                    <a:pt x="3986" y="2968"/>
                  </a:lnTo>
                  <a:lnTo>
                    <a:pt x="3826" y="3040"/>
                  </a:lnTo>
                  <a:lnTo>
                    <a:pt x="3437" y="3227"/>
                  </a:lnTo>
                  <a:lnTo>
                    <a:pt x="1311" y="4230"/>
                  </a:lnTo>
                  <a:lnTo>
                    <a:pt x="1038" y="4358"/>
                  </a:lnTo>
                  <a:lnTo>
                    <a:pt x="0" y="4846"/>
                  </a:lnTo>
                  <a:lnTo>
                    <a:pt x="0" y="5523"/>
                  </a:lnTo>
                  <a:lnTo>
                    <a:pt x="1317" y="4901"/>
                  </a:lnTo>
                  <a:lnTo>
                    <a:pt x="2035" y="4563"/>
                  </a:lnTo>
                  <a:lnTo>
                    <a:pt x="3695" y="3776"/>
                  </a:lnTo>
                  <a:lnTo>
                    <a:pt x="3698" y="3776"/>
                  </a:lnTo>
                  <a:lnTo>
                    <a:pt x="4087" y="3593"/>
                  </a:lnTo>
                  <a:lnTo>
                    <a:pt x="4247" y="3516"/>
                  </a:lnTo>
                  <a:lnTo>
                    <a:pt x="4476" y="3411"/>
                  </a:lnTo>
                  <a:lnTo>
                    <a:pt x="4636" y="3332"/>
                  </a:lnTo>
                  <a:lnTo>
                    <a:pt x="5028" y="3150"/>
                  </a:lnTo>
                  <a:lnTo>
                    <a:pt x="5074" y="3127"/>
                  </a:lnTo>
                  <a:lnTo>
                    <a:pt x="5705" y="2829"/>
                  </a:lnTo>
                  <a:lnTo>
                    <a:pt x="7611" y="1929"/>
                  </a:lnTo>
                  <a:lnTo>
                    <a:pt x="10510" y="567"/>
                  </a:lnTo>
                  <a:lnTo>
                    <a:pt x="10510" y="563"/>
                  </a:lnTo>
                  <a:lnTo>
                    <a:pt x="10542" y="549"/>
                  </a:lnTo>
                  <a:lnTo>
                    <a:pt x="1028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5"/>
            <p:cNvSpPr/>
            <p:nvPr/>
          </p:nvSpPr>
          <p:spPr>
            <a:xfrm>
              <a:off x="-3396504" y="6222491"/>
              <a:ext cx="49164" cy="211099"/>
            </a:xfrm>
            <a:custGeom>
              <a:avLst/>
              <a:gdLst/>
              <a:ahLst/>
              <a:cxnLst/>
              <a:rect l="l" t="t" r="r" b="b"/>
              <a:pathLst>
                <a:path w="3067" h="13169" extrusionOk="0">
                  <a:moveTo>
                    <a:pt x="449" y="0"/>
                  </a:moveTo>
                  <a:lnTo>
                    <a:pt x="0" y="90"/>
                  </a:lnTo>
                  <a:lnTo>
                    <a:pt x="2618" y="13169"/>
                  </a:lnTo>
                  <a:lnTo>
                    <a:pt x="3067" y="13079"/>
                  </a:lnTo>
                  <a:lnTo>
                    <a:pt x="44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5"/>
            <p:cNvSpPr/>
            <p:nvPr/>
          </p:nvSpPr>
          <p:spPr>
            <a:xfrm>
              <a:off x="-3433341" y="6391832"/>
              <a:ext cx="150794" cy="76784"/>
            </a:xfrm>
            <a:custGeom>
              <a:avLst/>
              <a:gdLst/>
              <a:ahLst/>
              <a:cxnLst/>
              <a:rect l="l" t="t" r="r" b="b"/>
              <a:pathLst>
                <a:path w="9407" h="4790" extrusionOk="0">
                  <a:moveTo>
                    <a:pt x="504" y="0"/>
                  </a:moveTo>
                  <a:lnTo>
                    <a:pt x="1" y="1276"/>
                  </a:lnTo>
                  <a:lnTo>
                    <a:pt x="8903" y="4790"/>
                  </a:lnTo>
                  <a:lnTo>
                    <a:pt x="9406" y="3514"/>
                  </a:lnTo>
                  <a:lnTo>
                    <a:pt x="5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5"/>
            <p:cNvSpPr/>
            <p:nvPr/>
          </p:nvSpPr>
          <p:spPr>
            <a:xfrm>
              <a:off x="-2208569" y="6420029"/>
              <a:ext cx="5498" cy="118654"/>
            </a:xfrm>
            <a:custGeom>
              <a:avLst/>
              <a:gdLst/>
              <a:ahLst/>
              <a:cxnLst/>
              <a:rect l="l" t="t" r="r" b="b"/>
              <a:pathLst>
                <a:path w="343" h="7402" extrusionOk="0">
                  <a:moveTo>
                    <a:pt x="342" y="1"/>
                  </a:moveTo>
                  <a:cubicBezTo>
                    <a:pt x="312" y="15"/>
                    <a:pt x="283" y="27"/>
                    <a:pt x="255" y="41"/>
                  </a:cubicBezTo>
                  <a:lnTo>
                    <a:pt x="227" y="53"/>
                  </a:lnTo>
                  <a:lnTo>
                    <a:pt x="46" y="5929"/>
                  </a:lnTo>
                  <a:lnTo>
                    <a:pt x="0" y="7396"/>
                  </a:lnTo>
                  <a:lnTo>
                    <a:pt x="118" y="7402"/>
                  </a:lnTo>
                  <a:lnTo>
                    <a:pt x="163" y="5929"/>
                  </a:lnTo>
                  <a:lnTo>
                    <a:pt x="342" y="62"/>
                  </a:lnTo>
                  <a:lnTo>
                    <a:pt x="3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5"/>
            <p:cNvSpPr/>
            <p:nvPr/>
          </p:nvSpPr>
          <p:spPr>
            <a:xfrm>
              <a:off x="-2204497" y="6420029"/>
              <a:ext cx="1427" cy="1010"/>
            </a:xfrm>
            <a:custGeom>
              <a:avLst/>
              <a:gdLst/>
              <a:ahLst/>
              <a:cxnLst/>
              <a:rect l="l" t="t" r="r" b="b"/>
              <a:pathLst>
                <a:path w="89" h="63" extrusionOk="0">
                  <a:moveTo>
                    <a:pt x="88" y="1"/>
                  </a:moveTo>
                  <a:lnTo>
                    <a:pt x="88" y="1"/>
                  </a:lnTo>
                  <a:cubicBezTo>
                    <a:pt x="58" y="13"/>
                    <a:pt x="29" y="27"/>
                    <a:pt x="1" y="39"/>
                  </a:cubicBezTo>
                  <a:cubicBezTo>
                    <a:pt x="30" y="48"/>
                    <a:pt x="58" y="53"/>
                    <a:pt x="86" y="62"/>
                  </a:cubicBezTo>
                  <a:lnTo>
                    <a:pt x="88" y="1"/>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 name="Google Shape;337;p25"/>
          <p:cNvSpPr/>
          <p:nvPr/>
        </p:nvSpPr>
        <p:spPr>
          <a:xfrm>
            <a:off x="-375550" y="4695840"/>
            <a:ext cx="1144130" cy="447636"/>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8" name="Google Shape;338;p25"/>
          <p:cNvGrpSpPr/>
          <p:nvPr/>
        </p:nvGrpSpPr>
        <p:grpSpPr>
          <a:xfrm>
            <a:off x="6790129" y="367247"/>
            <a:ext cx="2261650" cy="2327770"/>
            <a:chOff x="7594498" y="2085181"/>
            <a:chExt cx="1549500" cy="1594800"/>
          </a:xfrm>
        </p:grpSpPr>
        <p:sp>
          <p:nvSpPr>
            <p:cNvPr id="339" name="Google Shape;339;p25"/>
            <p:cNvSpPr/>
            <p:nvPr/>
          </p:nvSpPr>
          <p:spPr>
            <a:xfrm>
              <a:off x="7594498" y="2085181"/>
              <a:ext cx="1549500" cy="1594800"/>
            </a:xfrm>
            <a:prstGeom prst="round2SameRect">
              <a:avLst>
                <a:gd name="adj1" fmla="val 50000"/>
                <a:gd name="adj2" fmla="val 0"/>
              </a:avLst>
            </a:prstGeom>
            <a:solidFill>
              <a:schemeClr val="dk1"/>
            </a:solidFill>
            <a:ln w="152400" cap="flat" cmpd="sng">
              <a:solidFill>
                <a:schemeClr val="dk1"/>
              </a:solidFill>
              <a:prstDash val="solid"/>
              <a:round/>
              <a:headEnd type="none" w="sm" len="sm"/>
              <a:tailEnd type="none" w="sm" len="sm"/>
            </a:ln>
            <a:effectLst>
              <a:outerShdw blurRad="57150" dist="19050" dir="5400000" algn="bl" rotWithShape="0">
                <a:schemeClr val="accent6">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 name="Google Shape;340;p25"/>
            <p:cNvGrpSpPr/>
            <p:nvPr/>
          </p:nvGrpSpPr>
          <p:grpSpPr>
            <a:xfrm>
              <a:off x="7594562" y="2085197"/>
              <a:ext cx="1549427" cy="1594752"/>
              <a:chOff x="1162525" y="238125"/>
              <a:chExt cx="2416825" cy="2487525"/>
            </a:xfrm>
          </p:grpSpPr>
          <p:sp>
            <p:nvSpPr>
              <p:cNvPr id="341" name="Google Shape;341;p25"/>
              <p:cNvSpPr/>
              <p:nvPr/>
            </p:nvSpPr>
            <p:spPr>
              <a:xfrm>
                <a:off x="1162525" y="238125"/>
                <a:ext cx="2416825" cy="2486125"/>
              </a:xfrm>
              <a:custGeom>
                <a:avLst/>
                <a:gdLst/>
                <a:ahLst/>
                <a:cxnLst/>
                <a:rect l="l" t="t" r="r" b="b"/>
                <a:pathLst>
                  <a:path w="96673" h="99445" extrusionOk="0">
                    <a:moveTo>
                      <a:pt x="48337" y="0"/>
                    </a:moveTo>
                    <a:cubicBezTo>
                      <a:pt x="25099" y="0"/>
                      <a:pt x="5689" y="16403"/>
                      <a:pt x="1059" y="38259"/>
                    </a:cubicBezTo>
                    <a:cubicBezTo>
                      <a:pt x="820" y="39357"/>
                      <a:pt x="624" y="40472"/>
                      <a:pt x="473" y="41597"/>
                    </a:cubicBezTo>
                    <a:cubicBezTo>
                      <a:pt x="158" y="43830"/>
                      <a:pt x="0" y="46080"/>
                      <a:pt x="2" y="48335"/>
                    </a:cubicBezTo>
                    <a:lnTo>
                      <a:pt x="2" y="99445"/>
                    </a:lnTo>
                    <a:lnTo>
                      <a:pt x="96673" y="99445"/>
                    </a:lnTo>
                    <a:lnTo>
                      <a:pt x="96673" y="48335"/>
                    </a:lnTo>
                    <a:cubicBezTo>
                      <a:pt x="96673" y="42466"/>
                      <a:pt x="95626" y="36837"/>
                      <a:pt x="93706" y="31632"/>
                    </a:cubicBezTo>
                    <a:cubicBezTo>
                      <a:pt x="92791" y="29139"/>
                      <a:pt x="91667" y="26725"/>
                      <a:pt x="90346" y="24423"/>
                    </a:cubicBezTo>
                    <a:cubicBezTo>
                      <a:pt x="84570" y="14293"/>
                      <a:pt x="75336" y="6586"/>
                      <a:pt x="64337" y="2716"/>
                    </a:cubicBezTo>
                    <a:cubicBezTo>
                      <a:pt x="59332" y="955"/>
                      <a:pt x="53947" y="0"/>
                      <a:pt x="483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5"/>
              <p:cNvSpPr/>
              <p:nvPr/>
            </p:nvSpPr>
            <p:spPr>
              <a:xfrm>
                <a:off x="1174400" y="1011700"/>
                <a:ext cx="1217300" cy="266375"/>
              </a:xfrm>
              <a:custGeom>
                <a:avLst/>
                <a:gdLst/>
                <a:ahLst/>
                <a:cxnLst/>
                <a:rect l="l" t="t" r="r" b="b"/>
                <a:pathLst>
                  <a:path w="48692" h="10655" extrusionOk="0">
                    <a:moveTo>
                      <a:pt x="17630" y="0"/>
                    </a:moveTo>
                    <a:cubicBezTo>
                      <a:pt x="15907" y="0"/>
                      <a:pt x="14189" y="584"/>
                      <a:pt x="12672" y="1432"/>
                    </a:cubicBezTo>
                    <a:cubicBezTo>
                      <a:pt x="9578" y="3171"/>
                      <a:pt x="7145" y="6050"/>
                      <a:pt x="5952" y="9392"/>
                    </a:cubicBezTo>
                    <a:cubicBezTo>
                      <a:pt x="4899" y="8041"/>
                      <a:pt x="3195" y="7240"/>
                      <a:pt x="1489" y="7240"/>
                    </a:cubicBezTo>
                    <a:cubicBezTo>
                      <a:pt x="1187" y="7240"/>
                      <a:pt x="884" y="7266"/>
                      <a:pt x="586" y="7317"/>
                    </a:cubicBezTo>
                    <a:cubicBezTo>
                      <a:pt x="347" y="8414"/>
                      <a:pt x="151" y="9529"/>
                      <a:pt x="0" y="10654"/>
                    </a:cubicBezTo>
                    <a:lnTo>
                      <a:pt x="48691" y="10211"/>
                    </a:lnTo>
                    <a:cubicBezTo>
                      <a:pt x="46560" y="6804"/>
                      <a:pt x="42794" y="4473"/>
                      <a:pt x="38793" y="4093"/>
                    </a:cubicBezTo>
                    <a:cubicBezTo>
                      <a:pt x="38395" y="4055"/>
                      <a:pt x="37996" y="4036"/>
                      <a:pt x="37596" y="4036"/>
                    </a:cubicBezTo>
                    <a:cubicBezTo>
                      <a:pt x="33983" y="4036"/>
                      <a:pt x="30379" y="5576"/>
                      <a:pt x="27917" y="8227"/>
                    </a:cubicBezTo>
                    <a:cubicBezTo>
                      <a:pt x="26825" y="5661"/>
                      <a:pt x="25001" y="3407"/>
                      <a:pt x="22716" y="1807"/>
                    </a:cubicBezTo>
                    <a:cubicBezTo>
                      <a:pt x="21540" y="986"/>
                      <a:pt x="20219" y="321"/>
                      <a:pt x="18797" y="94"/>
                    </a:cubicBezTo>
                    <a:cubicBezTo>
                      <a:pt x="18409" y="30"/>
                      <a:pt x="18019" y="0"/>
                      <a:pt x="176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5"/>
              <p:cNvSpPr/>
              <p:nvPr/>
            </p:nvSpPr>
            <p:spPr>
              <a:xfrm>
                <a:off x="2577025" y="821075"/>
                <a:ext cx="928200" cy="207825"/>
              </a:xfrm>
              <a:custGeom>
                <a:avLst/>
                <a:gdLst/>
                <a:ahLst/>
                <a:cxnLst/>
                <a:rect l="l" t="t" r="r" b="b"/>
                <a:pathLst>
                  <a:path w="37128" h="8313" extrusionOk="0">
                    <a:moveTo>
                      <a:pt x="19613" y="1"/>
                    </a:moveTo>
                    <a:cubicBezTo>
                      <a:pt x="18539" y="1"/>
                      <a:pt x="17451" y="190"/>
                      <a:pt x="16422" y="500"/>
                    </a:cubicBezTo>
                    <a:cubicBezTo>
                      <a:pt x="13684" y="1332"/>
                      <a:pt x="11119" y="3129"/>
                      <a:pt x="9945" y="5738"/>
                    </a:cubicBezTo>
                    <a:cubicBezTo>
                      <a:pt x="8819" y="4666"/>
                      <a:pt x="7269" y="4076"/>
                      <a:pt x="5721" y="4076"/>
                    </a:cubicBezTo>
                    <a:cubicBezTo>
                      <a:pt x="5205" y="4076"/>
                      <a:pt x="4689" y="4142"/>
                      <a:pt x="4189" y="4277"/>
                    </a:cubicBezTo>
                    <a:cubicBezTo>
                      <a:pt x="2241" y="4802"/>
                      <a:pt x="606" y="6380"/>
                      <a:pt x="1" y="8313"/>
                    </a:cubicBezTo>
                    <a:lnTo>
                      <a:pt x="37127" y="8313"/>
                    </a:lnTo>
                    <a:cubicBezTo>
                      <a:pt x="36213" y="5819"/>
                      <a:pt x="35087" y="3407"/>
                      <a:pt x="33766" y="1103"/>
                    </a:cubicBezTo>
                    <a:cubicBezTo>
                      <a:pt x="31321" y="2118"/>
                      <a:pt x="29173" y="3865"/>
                      <a:pt x="27902" y="6173"/>
                    </a:cubicBezTo>
                    <a:cubicBezTo>
                      <a:pt x="26539" y="3987"/>
                      <a:pt x="25044" y="1679"/>
                      <a:pt x="22694" y="623"/>
                    </a:cubicBezTo>
                    <a:cubicBezTo>
                      <a:pt x="21726" y="186"/>
                      <a:pt x="20676" y="1"/>
                      <a:pt x="196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5"/>
              <p:cNvSpPr/>
              <p:nvPr/>
            </p:nvSpPr>
            <p:spPr>
              <a:xfrm>
                <a:off x="1757625" y="351000"/>
                <a:ext cx="976450" cy="205225"/>
              </a:xfrm>
              <a:custGeom>
                <a:avLst/>
                <a:gdLst/>
                <a:ahLst/>
                <a:cxnLst/>
                <a:rect l="l" t="t" r="r" b="b"/>
                <a:pathLst>
                  <a:path w="39058" h="8209" extrusionOk="0">
                    <a:moveTo>
                      <a:pt x="23929" y="0"/>
                    </a:moveTo>
                    <a:cubicBezTo>
                      <a:pt x="20922" y="0"/>
                      <a:pt x="17924" y="786"/>
                      <a:pt x="15387" y="2392"/>
                    </a:cubicBezTo>
                    <a:cubicBezTo>
                      <a:pt x="13209" y="3774"/>
                      <a:pt x="11419" y="5690"/>
                      <a:pt x="10189" y="7956"/>
                    </a:cubicBezTo>
                    <a:cubicBezTo>
                      <a:pt x="8964" y="6487"/>
                      <a:pt x="7058" y="5616"/>
                      <a:pt x="5148" y="5616"/>
                    </a:cubicBezTo>
                    <a:cubicBezTo>
                      <a:pt x="4884" y="5616"/>
                      <a:pt x="4620" y="5633"/>
                      <a:pt x="4357" y="5667"/>
                    </a:cubicBezTo>
                    <a:cubicBezTo>
                      <a:pt x="2643" y="5886"/>
                      <a:pt x="1046" y="6841"/>
                      <a:pt x="0" y="8208"/>
                    </a:cubicBezTo>
                    <a:lnTo>
                      <a:pt x="39058" y="8208"/>
                    </a:lnTo>
                    <a:cubicBezTo>
                      <a:pt x="36673" y="4866"/>
                      <a:pt x="33308" y="2206"/>
                      <a:pt x="29421" y="897"/>
                    </a:cubicBezTo>
                    <a:cubicBezTo>
                      <a:pt x="27658" y="302"/>
                      <a:pt x="25792" y="0"/>
                      <a:pt x="239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5"/>
              <p:cNvSpPr/>
              <p:nvPr/>
            </p:nvSpPr>
            <p:spPr>
              <a:xfrm>
                <a:off x="1162575" y="957400"/>
                <a:ext cx="2416775" cy="1766850"/>
              </a:xfrm>
              <a:custGeom>
                <a:avLst/>
                <a:gdLst/>
                <a:ahLst/>
                <a:cxnLst/>
                <a:rect l="l" t="t" r="r" b="b"/>
                <a:pathLst>
                  <a:path w="96671" h="70674" extrusionOk="0">
                    <a:moveTo>
                      <a:pt x="66421" y="0"/>
                    </a:moveTo>
                    <a:cubicBezTo>
                      <a:pt x="66350" y="0"/>
                      <a:pt x="66278" y="3"/>
                      <a:pt x="66207" y="8"/>
                    </a:cubicBezTo>
                    <a:cubicBezTo>
                      <a:pt x="65583" y="52"/>
                      <a:pt x="64998" y="317"/>
                      <a:pt x="64551" y="753"/>
                    </a:cubicBezTo>
                    <a:lnTo>
                      <a:pt x="64548" y="753"/>
                    </a:lnTo>
                    <a:lnTo>
                      <a:pt x="62385" y="2860"/>
                    </a:lnTo>
                    <a:lnTo>
                      <a:pt x="54993" y="10061"/>
                    </a:lnTo>
                    <a:lnTo>
                      <a:pt x="48172" y="10061"/>
                    </a:lnTo>
                    <a:cubicBezTo>
                      <a:pt x="48167" y="10061"/>
                      <a:pt x="48162" y="10061"/>
                      <a:pt x="48156" y="10061"/>
                    </a:cubicBezTo>
                    <a:cubicBezTo>
                      <a:pt x="47904" y="10061"/>
                      <a:pt x="47652" y="10101"/>
                      <a:pt x="47413" y="10180"/>
                    </a:cubicBezTo>
                    <a:cubicBezTo>
                      <a:pt x="47187" y="10241"/>
                      <a:pt x="46972" y="10334"/>
                      <a:pt x="46772" y="10458"/>
                    </a:cubicBezTo>
                    <a:cubicBezTo>
                      <a:pt x="46644" y="10536"/>
                      <a:pt x="46523" y="10627"/>
                      <a:pt x="46411" y="10728"/>
                    </a:cubicBezTo>
                    <a:cubicBezTo>
                      <a:pt x="46299" y="10826"/>
                      <a:pt x="46195" y="10935"/>
                      <a:pt x="46101" y="11052"/>
                    </a:cubicBezTo>
                    <a:lnTo>
                      <a:pt x="45004" y="12419"/>
                    </a:lnTo>
                    <a:lnTo>
                      <a:pt x="42918" y="15011"/>
                    </a:lnTo>
                    <a:lnTo>
                      <a:pt x="41273" y="17064"/>
                    </a:lnTo>
                    <a:lnTo>
                      <a:pt x="40917" y="17507"/>
                    </a:lnTo>
                    <a:lnTo>
                      <a:pt x="36857" y="22568"/>
                    </a:lnTo>
                    <a:lnTo>
                      <a:pt x="36134" y="23464"/>
                    </a:lnTo>
                    <a:lnTo>
                      <a:pt x="35214" y="24606"/>
                    </a:lnTo>
                    <a:lnTo>
                      <a:pt x="34871" y="25036"/>
                    </a:lnTo>
                    <a:lnTo>
                      <a:pt x="29775" y="31381"/>
                    </a:lnTo>
                    <a:lnTo>
                      <a:pt x="28169" y="30481"/>
                    </a:lnTo>
                    <a:lnTo>
                      <a:pt x="25166" y="28795"/>
                    </a:lnTo>
                    <a:lnTo>
                      <a:pt x="22008" y="27025"/>
                    </a:lnTo>
                    <a:lnTo>
                      <a:pt x="14824" y="22997"/>
                    </a:lnTo>
                    <a:cubicBezTo>
                      <a:pt x="14425" y="22774"/>
                      <a:pt x="13979" y="22659"/>
                      <a:pt x="13527" y="22659"/>
                    </a:cubicBezTo>
                    <a:cubicBezTo>
                      <a:pt x="13380" y="22659"/>
                      <a:pt x="13231" y="22671"/>
                      <a:pt x="13084" y="22696"/>
                    </a:cubicBezTo>
                    <a:cubicBezTo>
                      <a:pt x="12565" y="22778"/>
                      <a:pt x="12085" y="23017"/>
                      <a:pt x="11703" y="23378"/>
                    </a:cubicBezTo>
                    <a:lnTo>
                      <a:pt x="0" y="34390"/>
                    </a:lnTo>
                    <a:lnTo>
                      <a:pt x="0" y="70674"/>
                    </a:lnTo>
                    <a:lnTo>
                      <a:pt x="96671" y="70674"/>
                    </a:lnTo>
                    <a:lnTo>
                      <a:pt x="96671" y="29178"/>
                    </a:lnTo>
                    <a:lnTo>
                      <a:pt x="89668" y="17174"/>
                    </a:lnTo>
                    <a:cubicBezTo>
                      <a:pt x="89186" y="16341"/>
                      <a:pt x="88305" y="15855"/>
                      <a:pt x="87382" y="15855"/>
                    </a:cubicBezTo>
                    <a:cubicBezTo>
                      <a:pt x="87120" y="15855"/>
                      <a:pt x="86856" y="15894"/>
                      <a:pt x="86596" y="15975"/>
                    </a:cubicBezTo>
                    <a:lnTo>
                      <a:pt x="80206" y="17952"/>
                    </a:lnTo>
                    <a:lnTo>
                      <a:pt x="80201" y="17952"/>
                    </a:lnTo>
                    <a:lnTo>
                      <a:pt x="80045" y="17998"/>
                    </a:lnTo>
                    <a:lnTo>
                      <a:pt x="69749" y="2860"/>
                    </a:lnTo>
                    <a:lnTo>
                      <a:pt x="68598" y="1165"/>
                    </a:lnTo>
                    <a:cubicBezTo>
                      <a:pt x="68154" y="510"/>
                      <a:pt x="67441" y="89"/>
                      <a:pt x="66654" y="17"/>
                    </a:cubicBezTo>
                    <a:cubicBezTo>
                      <a:pt x="66619" y="10"/>
                      <a:pt x="66584" y="5"/>
                      <a:pt x="66549" y="3"/>
                    </a:cubicBezTo>
                    <a:cubicBezTo>
                      <a:pt x="66506" y="1"/>
                      <a:pt x="66463" y="0"/>
                      <a:pt x="66421" y="0"/>
                    </a:cubicBez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5"/>
              <p:cNvSpPr/>
              <p:nvPr/>
            </p:nvSpPr>
            <p:spPr>
              <a:xfrm>
                <a:off x="1162575" y="957400"/>
                <a:ext cx="2416775" cy="1766850"/>
              </a:xfrm>
              <a:custGeom>
                <a:avLst/>
                <a:gdLst/>
                <a:ahLst/>
                <a:cxnLst/>
                <a:rect l="l" t="t" r="r" b="b"/>
                <a:pathLst>
                  <a:path w="96671" h="70674" extrusionOk="0">
                    <a:moveTo>
                      <a:pt x="66421" y="0"/>
                    </a:moveTo>
                    <a:cubicBezTo>
                      <a:pt x="66350" y="0"/>
                      <a:pt x="66278" y="3"/>
                      <a:pt x="66207" y="8"/>
                    </a:cubicBezTo>
                    <a:cubicBezTo>
                      <a:pt x="65583" y="52"/>
                      <a:pt x="64998" y="317"/>
                      <a:pt x="64551" y="753"/>
                    </a:cubicBezTo>
                    <a:lnTo>
                      <a:pt x="64548" y="753"/>
                    </a:lnTo>
                    <a:lnTo>
                      <a:pt x="62385" y="2860"/>
                    </a:lnTo>
                    <a:lnTo>
                      <a:pt x="54993" y="10061"/>
                    </a:lnTo>
                    <a:lnTo>
                      <a:pt x="48172" y="10061"/>
                    </a:lnTo>
                    <a:cubicBezTo>
                      <a:pt x="48167" y="10061"/>
                      <a:pt x="48162" y="10061"/>
                      <a:pt x="48156" y="10061"/>
                    </a:cubicBezTo>
                    <a:cubicBezTo>
                      <a:pt x="47904" y="10061"/>
                      <a:pt x="47652" y="10101"/>
                      <a:pt x="47413" y="10180"/>
                    </a:cubicBezTo>
                    <a:cubicBezTo>
                      <a:pt x="47187" y="10241"/>
                      <a:pt x="46972" y="10334"/>
                      <a:pt x="46772" y="10458"/>
                    </a:cubicBezTo>
                    <a:cubicBezTo>
                      <a:pt x="46644" y="10536"/>
                      <a:pt x="46523" y="10627"/>
                      <a:pt x="46411" y="10728"/>
                    </a:cubicBezTo>
                    <a:cubicBezTo>
                      <a:pt x="46299" y="10826"/>
                      <a:pt x="46195" y="10935"/>
                      <a:pt x="46101" y="11052"/>
                    </a:cubicBezTo>
                    <a:lnTo>
                      <a:pt x="45004" y="12419"/>
                    </a:lnTo>
                    <a:lnTo>
                      <a:pt x="42918" y="15011"/>
                    </a:lnTo>
                    <a:lnTo>
                      <a:pt x="41273" y="17064"/>
                    </a:lnTo>
                    <a:lnTo>
                      <a:pt x="40917" y="17507"/>
                    </a:lnTo>
                    <a:lnTo>
                      <a:pt x="36857" y="22568"/>
                    </a:lnTo>
                    <a:lnTo>
                      <a:pt x="36134" y="23464"/>
                    </a:lnTo>
                    <a:lnTo>
                      <a:pt x="35214" y="24606"/>
                    </a:lnTo>
                    <a:lnTo>
                      <a:pt x="34871" y="25036"/>
                    </a:lnTo>
                    <a:lnTo>
                      <a:pt x="29775" y="31381"/>
                    </a:lnTo>
                    <a:lnTo>
                      <a:pt x="28169" y="30481"/>
                    </a:lnTo>
                    <a:lnTo>
                      <a:pt x="25166" y="28795"/>
                    </a:lnTo>
                    <a:lnTo>
                      <a:pt x="22008" y="27025"/>
                    </a:lnTo>
                    <a:lnTo>
                      <a:pt x="14824" y="22997"/>
                    </a:lnTo>
                    <a:cubicBezTo>
                      <a:pt x="14425" y="22774"/>
                      <a:pt x="13979" y="22659"/>
                      <a:pt x="13527" y="22659"/>
                    </a:cubicBezTo>
                    <a:cubicBezTo>
                      <a:pt x="13380" y="22659"/>
                      <a:pt x="13231" y="22671"/>
                      <a:pt x="13084" y="22696"/>
                    </a:cubicBezTo>
                    <a:cubicBezTo>
                      <a:pt x="12565" y="22778"/>
                      <a:pt x="12085" y="23017"/>
                      <a:pt x="11703" y="23378"/>
                    </a:cubicBezTo>
                    <a:lnTo>
                      <a:pt x="0" y="34390"/>
                    </a:lnTo>
                    <a:lnTo>
                      <a:pt x="0" y="70674"/>
                    </a:lnTo>
                    <a:lnTo>
                      <a:pt x="96671" y="70674"/>
                    </a:lnTo>
                    <a:lnTo>
                      <a:pt x="96671" y="29178"/>
                    </a:lnTo>
                    <a:lnTo>
                      <a:pt x="89668" y="17174"/>
                    </a:lnTo>
                    <a:cubicBezTo>
                      <a:pt x="89186" y="16341"/>
                      <a:pt x="88305" y="15855"/>
                      <a:pt x="87382" y="15855"/>
                    </a:cubicBezTo>
                    <a:cubicBezTo>
                      <a:pt x="87120" y="15855"/>
                      <a:pt x="86856" y="15894"/>
                      <a:pt x="86596" y="15975"/>
                    </a:cubicBezTo>
                    <a:lnTo>
                      <a:pt x="80206" y="17952"/>
                    </a:lnTo>
                    <a:lnTo>
                      <a:pt x="80201" y="17952"/>
                    </a:lnTo>
                    <a:lnTo>
                      <a:pt x="80045" y="17998"/>
                    </a:lnTo>
                    <a:lnTo>
                      <a:pt x="69749" y="2860"/>
                    </a:lnTo>
                    <a:lnTo>
                      <a:pt x="68598" y="1165"/>
                    </a:lnTo>
                    <a:cubicBezTo>
                      <a:pt x="68154" y="510"/>
                      <a:pt x="67441" y="89"/>
                      <a:pt x="66654" y="17"/>
                    </a:cubicBezTo>
                    <a:cubicBezTo>
                      <a:pt x="66619" y="10"/>
                      <a:pt x="66584" y="5"/>
                      <a:pt x="66549" y="3"/>
                    </a:cubicBezTo>
                    <a:cubicBezTo>
                      <a:pt x="66506" y="1"/>
                      <a:pt x="66463" y="0"/>
                      <a:pt x="664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5"/>
              <p:cNvSpPr/>
              <p:nvPr/>
            </p:nvSpPr>
            <p:spPr>
              <a:xfrm>
                <a:off x="3167625" y="1353800"/>
                <a:ext cx="206200" cy="434800"/>
              </a:xfrm>
              <a:custGeom>
                <a:avLst/>
                <a:gdLst/>
                <a:ahLst/>
                <a:cxnLst/>
                <a:rect l="l" t="t" r="r" b="b"/>
                <a:pathLst>
                  <a:path w="8248" h="17392" extrusionOk="0">
                    <a:moveTo>
                      <a:pt x="7177" y="1"/>
                    </a:moveTo>
                    <a:cubicBezTo>
                      <a:pt x="6912" y="1"/>
                      <a:pt x="6647" y="40"/>
                      <a:pt x="6392" y="119"/>
                    </a:cubicBezTo>
                    <a:lnTo>
                      <a:pt x="0" y="2094"/>
                    </a:lnTo>
                    <a:lnTo>
                      <a:pt x="8248" y="17392"/>
                    </a:lnTo>
                    <a:lnTo>
                      <a:pt x="7890" y="98"/>
                    </a:lnTo>
                    <a:cubicBezTo>
                      <a:pt x="7657" y="33"/>
                      <a:pt x="7417" y="1"/>
                      <a:pt x="7177" y="1"/>
                    </a:cubicBez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5"/>
              <p:cNvSpPr/>
              <p:nvPr/>
            </p:nvSpPr>
            <p:spPr>
              <a:xfrm>
                <a:off x="2487350" y="957375"/>
                <a:ext cx="338925" cy="543300"/>
              </a:xfrm>
              <a:custGeom>
                <a:avLst/>
                <a:gdLst/>
                <a:ahLst/>
                <a:cxnLst/>
                <a:rect l="l" t="t" r="r" b="b"/>
                <a:pathLst>
                  <a:path w="13557" h="21732" extrusionOk="0">
                    <a:moveTo>
                      <a:pt x="13412" y="0"/>
                    </a:moveTo>
                    <a:cubicBezTo>
                      <a:pt x="12721" y="0"/>
                      <a:pt x="12055" y="269"/>
                      <a:pt x="11558" y="752"/>
                    </a:cubicBezTo>
                    <a:lnTo>
                      <a:pt x="1998" y="10062"/>
                    </a:lnTo>
                    <a:lnTo>
                      <a:pt x="1" y="10062"/>
                    </a:lnTo>
                    <a:lnTo>
                      <a:pt x="13360" y="21731"/>
                    </a:lnTo>
                    <a:lnTo>
                      <a:pt x="8691" y="10838"/>
                    </a:lnTo>
                    <a:lnTo>
                      <a:pt x="13556" y="4"/>
                    </a:lnTo>
                    <a:cubicBezTo>
                      <a:pt x="13508" y="1"/>
                      <a:pt x="13460" y="0"/>
                      <a:pt x="13412" y="0"/>
                    </a:cubicBez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5"/>
              <p:cNvSpPr/>
              <p:nvPr/>
            </p:nvSpPr>
            <p:spPr>
              <a:xfrm>
                <a:off x="1162600" y="1524800"/>
                <a:ext cx="327125" cy="761850"/>
              </a:xfrm>
              <a:custGeom>
                <a:avLst/>
                <a:gdLst/>
                <a:ahLst/>
                <a:cxnLst/>
                <a:rect l="l" t="t" r="r" b="b"/>
                <a:pathLst>
                  <a:path w="13085" h="30474" extrusionOk="0">
                    <a:moveTo>
                      <a:pt x="13085" y="0"/>
                    </a:moveTo>
                    <a:lnTo>
                      <a:pt x="13085" y="0"/>
                    </a:lnTo>
                    <a:cubicBezTo>
                      <a:pt x="12566" y="82"/>
                      <a:pt x="12086" y="321"/>
                      <a:pt x="11704" y="682"/>
                    </a:cubicBezTo>
                    <a:lnTo>
                      <a:pt x="1" y="11694"/>
                    </a:lnTo>
                    <a:lnTo>
                      <a:pt x="1" y="23105"/>
                    </a:lnTo>
                    <a:lnTo>
                      <a:pt x="6900" y="30474"/>
                    </a:lnTo>
                    <a:lnTo>
                      <a:pt x="13085" y="0"/>
                    </a:ln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5"/>
              <p:cNvSpPr/>
              <p:nvPr/>
            </p:nvSpPr>
            <p:spPr>
              <a:xfrm>
                <a:off x="1162575" y="1868325"/>
                <a:ext cx="2416775" cy="855925"/>
              </a:xfrm>
              <a:custGeom>
                <a:avLst/>
                <a:gdLst/>
                <a:ahLst/>
                <a:cxnLst/>
                <a:rect l="l" t="t" r="r" b="b"/>
                <a:pathLst>
                  <a:path w="96671" h="34237" extrusionOk="0">
                    <a:moveTo>
                      <a:pt x="96671" y="0"/>
                    </a:moveTo>
                    <a:cubicBezTo>
                      <a:pt x="95062" y="568"/>
                      <a:pt x="93562" y="1532"/>
                      <a:pt x="92335" y="2720"/>
                    </a:cubicBezTo>
                    <a:cubicBezTo>
                      <a:pt x="89806" y="5172"/>
                      <a:pt x="88266" y="8444"/>
                      <a:pt x="86972" y="11717"/>
                    </a:cubicBezTo>
                    <a:cubicBezTo>
                      <a:pt x="86172" y="9029"/>
                      <a:pt x="83354" y="7552"/>
                      <a:pt x="80520" y="7552"/>
                    </a:cubicBezTo>
                    <a:cubicBezTo>
                      <a:pt x="79190" y="7552"/>
                      <a:pt x="77857" y="7877"/>
                      <a:pt x="76727" y="8554"/>
                    </a:cubicBezTo>
                    <a:cubicBezTo>
                      <a:pt x="75343" y="9381"/>
                      <a:pt x="74258" y="10557"/>
                      <a:pt x="73450" y="11933"/>
                    </a:cubicBezTo>
                    <a:cubicBezTo>
                      <a:pt x="72832" y="12974"/>
                      <a:pt x="72376" y="14127"/>
                      <a:pt x="72060" y="15329"/>
                    </a:cubicBezTo>
                    <a:lnTo>
                      <a:pt x="72060" y="15335"/>
                    </a:lnTo>
                    <a:cubicBezTo>
                      <a:pt x="72010" y="15531"/>
                      <a:pt x="71964" y="15727"/>
                      <a:pt x="71922" y="15929"/>
                    </a:cubicBezTo>
                    <a:cubicBezTo>
                      <a:pt x="71859" y="16193"/>
                      <a:pt x="71808" y="16467"/>
                      <a:pt x="71768" y="16738"/>
                    </a:cubicBezTo>
                    <a:cubicBezTo>
                      <a:pt x="71631" y="17550"/>
                      <a:pt x="71559" y="18370"/>
                      <a:pt x="71552" y="19192"/>
                    </a:cubicBezTo>
                    <a:cubicBezTo>
                      <a:pt x="70473" y="17909"/>
                      <a:pt x="68952" y="17236"/>
                      <a:pt x="67315" y="17076"/>
                    </a:cubicBezTo>
                    <a:cubicBezTo>
                      <a:pt x="67173" y="17057"/>
                      <a:pt x="67031" y="17048"/>
                      <a:pt x="66885" y="17043"/>
                    </a:cubicBezTo>
                    <a:cubicBezTo>
                      <a:pt x="66757" y="17037"/>
                      <a:pt x="66627" y="17034"/>
                      <a:pt x="66498" y="17034"/>
                    </a:cubicBezTo>
                    <a:cubicBezTo>
                      <a:pt x="65365" y="17034"/>
                      <a:pt x="64200" y="17266"/>
                      <a:pt x="63112" y="17693"/>
                    </a:cubicBezTo>
                    <a:cubicBezTo>
                      <a:pt x="62145" y="18068"/>
                      <a:pt x="61235" y="18598"/>
                      <a:pt x="60462" y="19257"/>
                    </a:cubicBezTo>
                    <a:cubicBezTo>
                      <a:pt x="58328" y="21076"/>
                      <a:pt x="56965" y="23559"/>
                      <a:pt x="55910" y="26196"/>
                    </a:cubicBezTo>
                    <a:cubicBezTo>
                      <a:pt x="55563" y="27069"/>
                      <a:pt x="55247" y="27965"/>
                      <a:pt x="54946" y="28857"/>
                    </a:cubicBezTo>
                    <a:cubicBezTo>
                      <a:pt x="54826" y="29212"/>
                      <a:pt x="54707" y="29570"/>
                      <a:pt x="54593" y="29926"/>
                    </a:cubicBezTo>
                    <a:cubicBezTo>
                      <a:pt x="54525" y="29826"/>
                      <a:pt x="54460" y="29721"/>
                      <a:pt x="54388" y="29619"/>
                    </a:cubicBezTo>
                    <a:cubicBezTo>
                      <a:pt x="52706" y="27106"/>
                      <a:pt x="50507" y="24759"/>
                      <a:pt x="47608" y="23918"/>
                    </a:cubicBezTo>
                    <a:cubicBezTo>
                      <a:pt x="47007" y="23743"/>
                      <a:pt x="46374" y="23658"/>
                      <a:pt x="45739" y="23658"/>
                    </a:cubicBezTo>
                    <a:cubicBezTo>
                      <a:pt x="43188" y="23658"/>
                      <a:pt x="40600" y="25028"/>
                      <a:pt x="39904" y="27444"/>
                    </a:cubicBezTo>
                    <a:cubicBezTo>
                      <a:pt x="39512" y="26200"/>
                      <a:pt x="39105" y="24943"/>
                      <a:pt x="38634" y="23727"/>
                    </a:cubicBezTo>
                    <a:cubicBezTo>
                      <a:pt x="38548" y="23498"/>
                      <a:pt x="38457" y="23273"/>
                      <a:pt x="38369" y="23054"/>
                    </a:cubicBezTo>
                    <a:lnTo>
                      <a:pt x="38190" y="22644"/>
                    </a:lnTo>
                    <a:cubicBezTo>
                      <a:pt x="37757" y="21647"/>
                      <a:pt x="37258" y="20687"/>
                      <a:pt x="36664" y="19782"/>
                    </a:cubicBezTo>
                    <a:cubicBezTo>
                      <a:pt x="35365" y="17820"/>
                      <a:pt x="33509" y="16123"/>
                      <a:pt x="31306" y="15378"/>
                    </a:cubicBezTo>
                    <a:cubicBezTo>
                      <a:pt x="31277" y="15364"/>
                      <a:pt x="31247" y="15356"/>
                      <a:pt x="31215" y="15350"/>
                    </a:cubicBezTo>
                    <a:cubicBezTo>
                      <a:pt x="30838" y="15224"/>
                      <a:pt x="30455" y="15129"/>
                      <a:pt x="30062" y="15068"/>
                    </a:cubicBezTo>
                    <a:cubicBezTo>
                      <a:pt x="29776" y="15021"/>
                      <a:pt x="29487" y="14995"/>
                      <a:pt x="29198" y="14989"/>
                    </a:cubicBezTo>
                    <a:cubicBezTo>
                      <a:pt x="29149" y="14986"/>
                      <a:pt x="29104" y="14986"/>
                      <a:pt x="29053" y="14986"/>
                    </a:cubicBezTo>
                    <a:cubicBezTo>
                      <a:pt x="28608" y="14988"/>
                      <a:pt x="28164" y="15030"/>
                      <a:pt x="27726" y="15114"/>
                    </a:cubicBezTo>
                    <a:cubicBezTo>
                      <a:pt x="27640" y="15131"/>
                      <a:pt x="27554" y="15150"/>
                      <a:pt x="27467" y="15173"/>
                    </a:cubicBezTo>
                    <a:cubicBezTo>
                      <a:pt x="27407" y="15182"/>
                      <a:pt x="27348" y="15200"/>
                      <a:pt x="27288" y="15214"/>
                    </a:cubicBezTo>
                    <a:cubicBezTo>
                      <a:pt x="27146" y="15250"/>
                      <a:pt x="27004" y="15292"/>
                      <a:pt x="26862" y="15342"/>
                    </a:cubicBezTo>
                    <a:cubicBezTo>
                      <a:pt x="26641" y="15413"/>
                      <a:pt x="26424" y="15497"/>
                      <a:pt x="26214" y="15597"/>
                    </a:cubicBezTo>
                    <a:cubicBezTo>
                      <a:pt x="25094" y="16100"/>
                      <a:pt x="24133" y="16910"/>
                      <a:pt x="23548" y="17967"/>
                    </a:cubicBezTo>
                    <a:cubicBezTo>
                      <a:pt x="23425" y="18179"/>
                      <a:pt x="23322" y="18403"/>
                      <a:pt x="23238" y="18633"/>
                    </a:cubicBezTo>
                    <a:cubicBezTo>
                      <a:pt x="23142" y="18405"/>
                      <a:pt x="23036" y="18177"/>
                      <a:pt x="22931" y="17953"/>
                    </a:cubicBezTo>
                    <a:cubicBezTo>
                      <a:pt x="21272" y="14386"/>
                      <a:pt x="18720" y="11022"/>
                      <a:pt x="15026" y="9746"/>
                    </a:cubicBezTo>
                    <a:cubicBezTo>
                      <a:pt x="14224" y="9470"/>
                      <a:pt x="13368" y="9338"/>
                      <a:pt x="12508" y="9338"/>
                    </a:cubicBezTo>
                    <a:cubicBezTo>
                      <a:pt x="10975" y="9338"/>
                      <a:pt x="9429" y="9757"/>
                      <a:pt x="8156" y="10527"/>
                    </a:cubicBezTo>
                    <a:cubicBezTo>
                      <a:pt x="6642" y="11435"/>
                      <a:pt x="5513" y="12834"/>
                      <a:pt x="5229" y="14602"/>
                    </a:cubicBezTo>
                    <a:cubicBezTo>
                      <a:pt x="4493" y="12837"/>
                      <a:pt x="3016" y="11453"/>
                      <a:pt x="1271" y="10722"/>
                    </a:cubicBezTo>
                    <a:cubicBezTo>
                      <a:pt x="859" y="10550"/>
                      <a:pt x="435" y="10417"/>
                      <a:pt x="0" y="10319"/>
                    </a:cubicBezTo>
                    <a:lnTo>
                      <a:pt x="0" y="34237"/>
                    </a:lnTo>
                    <a:lnTo>
                      <a:pt x="96671" y="34237"/>
                    </a:lnTo>
                    <a:lnTo>
                      <a:pt x="9667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5"/>
              <p:cNvSpPr/>
              <p:nvPr/>
            </p:nvSpPr>
            <p:spPr>
              <a:xfrm>
                <a:off x="1872975" y="2062550"/>
                <a:ext cx="15750" cy="22675"/>
              </a:xfrm>
              <a:custGeom>
                <a:avLst/>
                <a:gdLst/>
                <a:ahLst/>
                <a:cxnLst/>
                <a:rect l="l" t="t" r="r" b="b"/>
                <a:pathLst>
                  <a:path w="630" h="907" extrusionOk="0">
                    <a:moveTo>
                      <a:pt x="630" y="0"/>
                    </a:moveTo>
                    <a:lnTo>
                      <a:pt x="142" y="701"/>
                    </a:lnTo>
                    <a:lnTo>
                      <a:pt x="1" y="906"/>
                    </a:lnTo>
                    <a:lnTo>
                      <a:pt x="474" y="880"/>
                    </a:lnTo>
                    <a:lnTo>
                      <a:pt x="528" y="573"/>
                    </a:lnTo>
                    <a:lnTo>
                      <a:pt x="630" y="0"/>
                    </a:lnTo>
                    <a:close/>
                  </a:path>
                </a:pathLst>
              </a:custGeom>
              <a:solidFill>
                <a:srgbClr val="FCC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5"/>
              <p:cNvSpPr/>
              <p:nvPr/>
            </p:nvSpPr>
            <p:spPr>
              <a:xfrm>
                <a:off x="1770025" y="2079275"/>
                <a:ext cx="201200" cy="645025"/>
              </a:xfrm>
              <a:custGeom>
                <a:avLst/>
                <a:gdLst/>
                <a:ahLst/>
                <a:cxnLst/>
                <a:rect l="l" t="t" r="r" b="b"/>
                <a:pathLst>
                  <a:path w="8048" h="25801" extrusionOk="0">
                    <a:moveTo>
                      <a:pt x="8048" y="0"/>
                    </a:moveTo>
                    <a:lnTo>
                      <a:pt x="6753" y="78"/>
                    </a:lnTo>
                    <a:lnTo>
                      <a:pt x="4592" y="211"/>
                    </a:lnTo>
                    <a:lnTo>
                      <a:pt x="3733" y="4990"/>
                    </a:lnTo>
                    <a:lnTo>
                      <a:pt x="3686" y="5260"/>
                    </a:lnTo>
                    <a:lnTo>
                      <a:pt x="3686" y="5265"/>
                    </a:lnTo>
                    <a:lnTo>
                      <a:pt x="3379" y="6958"/>
                    </a:lnTo>
                    <a:lnTo>
                      <a:pt x="3309" y="7361"/>
                    </a:lnTo>
                    <a:lnTo>
                      <a:pt x="3085" y="8616"/>
                    </a:lnTo>
                    <a:lnTo>
                      <a:pt x="3011" y="9019"/>
                    </a:lnTo>
                    <a:lnTo>
                      <a:pt x="2832" y="10012"/>
                    </a:lnTo>
                    <a:lnTo>
                      <a:pt x="2478" y="12003"/>
                    </a:lnTo>
                    <a:lnTo>
                      <a:pt x="170" y="24852"/>
                    </a:lnTo>
                    <a:lnTo>
                      <a:pt x="0" y="25801"/>
                    </a:lnTo>
                    <a:lnTo>
                      <a:pt x="4182" y="25801"/>
                    </a:lnTo>
                    <a:lnTo>
                      <a:pt x="4564" y="23282"/>
                    </a:lnTo>
                    <a:lnTo>
                      <a:pt x="4564" y="23268"/>
                    </a:lnTo>
                    <a:lnTo>
                      <a:pt x="6053" y="13321"/>
                    </a:lnTo>
                    <a:lnTo>
                      <a:pt x="6365" y="11234"/>
                    </a:lnTo>
                    <a:lnTo>
                      <a:pt x="6894" y="7690"/>
                    </a:lnTo>
                    <a:lnTo>
                      <a:pt x="6986" y="7098"/>
                    </a:lnTo>
                    <a:lnTo>
                      <a:pt x="6986" y="7095"/>
                    </a:lnTo>
                    <a:lnTo>
                      <a:pt x="7254" y="5314"/>
                    </a:lnTo>
                    <a:lnTo>
                      <a:pt x="7303" y="4997"/>
                    </a:lnTo>
                    <a:lnTo>
                      <a:pt x="7303" y="4985"/>
                    </a:lnTo>
                    <a:lnTo>
                      <a:pt x="7455" y="3949"/>
                    </a:lnTo>
                    <a:lnTo>
                      <a:pt x="7580" y="3134"/>
                    </a:lnTo>
                    <a:lnTo>
                      <a:pt x="7764" y="1886"/>
                    </a:lnTo>
                    <a:lnTo>
                      <a:pt x="80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5"/>
              <p:cNvSpPr/>
              <p:nvPr/>
            </p:nvSpPr>
            <p:spPr>
              <a:xfrm>
                <a:off x="1286825" y="2317125"/>
                <a:ext cx="951350" cy="407125"/>
              </a:xfrm>
              <a:custGeom>
                <a:avLst/>
                <a:gdLst/>
                <a:ahLst/>
                <a:cxnLst/>
                <a:rect l="l" t="t" r="r" b="b"/>
                <a:pathLst>
                  <a:path w="38054" h="16285" extrusionOk="0">
                    <a:moveTo>
                      <a:pt x="17961" y="1"/>
                    </a:moveTo>
                    <a:cubicBezTo>
                      <a:pt x="15345" y="8"/>
                      <a:pt x="12767" y="616"/>
                      <a:pt x="10422" y="1776"/>
                    </a:cubicBezTo>
                    <a:cubicBezTo>
                      <a:pt x="7991" y="2969"/>
                      <a:pt x="5855" y="4743"/>
                      <a:pt x="4141" y="6932"/>
                    </a:cubicBezTo>
                    <a:cubicBezTo>
                      <a:pt x="2427" y="9131"/>
                      <a:pt x="1134" y="11746"/>
                      <a:pt x="375" y="14636"/>
                    </a:cubicBezTo>
                    <a:cubicBezTo>
                      <a:pt x="233" y="15183"/>
                      <a:pt x="105" y="15733"/>
                      <a:pt x="0" y="16285"/>
                    </a:cubicBezTo>
                    <a:lnTo>
                      <a:pt x="2066" y="16285"/>
                    </a:lnTo>
                    <a:cubicBezTo>
                      <a:pt x="2145" y="15906"/>
                      <a:pt x="2231" y="15526"/>
                      <a:pt x="2333" y="15146"/>
                    </a:cubicBezTo>
                    <a:cubicBezTo>
                      <a:pt x="2404" y="14864"/>
                      <a:pt x="2487" y="14580"/>
                      <a:pt x="2569" y="14301"/>
                    </a:cubicBezTo>
                    <a:cubicBezTo>
                      <a:pt x="2638" y="14082"/>
                      <a:pt x="2711" y="13866"/>
                      <a:pt x="2785" y="13651"/>
                    </a:cubicBezTo>
                    <a:cubicBezTo>
                      <a:pt x="3768" y="10786"/>
                      <a:pt x="5312" y="8325"/>
                      <a:pt x="7310" y="6401"/>
                    </a:cubicBezTo>
                    <a:cubicBezTo>
                      <a:pt x="7474" y="6245"/>
                      <a:pt x="7639" y="6089"/>
                      <a:pt x="7814" y="5938"/>
                    </a:cubicBezTo>
                    <a:cubicBezTo>
                      <a:pt x="8873" y="4997"/>
                      <a:pt x="10054" y="4201"/>
                      <a:pt x="11325" y="3576"/>
                    </a:cubicBezTo>
                    <a:cubicBezTo>
                      <a:pt x="12518" y="2987"/>
                      <a:pt x="13782" y="2559"/>
                      <a:pt x="15087" y="2305"/>
                    </a:cubicBezTo>
                    <a:cubicBezTo>
                      <a:pt x="15306" y="2263"/>
                      <a:pt x="15531" y="2223"/>
                      <a:pt x="15755" y="2190"/>
                    </a:cubicBezTo>
                    <a:cubicBezTo>
                      <a:pt x="16488" y="2077"/>
                      <a:pt x="17230" y="2021"/>
                      <a:pt x="17974" y="2021"/>
                    </a:cubicBezTo>
                    <a:cubicBezTo>
                      <a:pt x="17986" y="2021"/>
                      <a:pt x="17997" y="2021"/>
                      <a:pt x="18009" y="2021"/>
                    </a:cubicBezTo>
                    <a:cubicBezTo>
                      <a:pt x="19290" y="2023"/>
                      <a:pt x="20564" y="2179"/>
                      <a:pt x="21808" y="2487"/>
                    </a:cubicBezTo>
                    <a:cubicBezTo>
                      <a:pt x="22229" y="2587"/>
                      <a:pt x="22649" y="2712"/>
                      <a:pt x="23064" y="2849"/>
                    </a:cubicBezTo>
                    <a:cubicBezTo>
                      <a:pt x="23380" y="2948"/>
                      <a:pt x="23687" y="3064"/>
                      <a:pt x="23993" y="3187"/>
                    </a:cubicBezTo>
                    <a:cubicBezTo>
                      <a:pt x="24102" y="3224"/>
                      <a:pt x="24207" y="3269"/>
                      <a:pt x="24309" y="3309"/>
                    </a:cubicBezTo>
                    <a:cubicBezTo>
                      <a:pt x="24414" y="3357"/>
                      <a:pt x="24514" y="3397"/>
                      <a:pt x="24619" y="3448"/>
                    </a:cubicBezTo>
                    <a:cubicBezTo>
                      <a:pt x="24880" y="3557"/>
                      <a:pt x="25136" y="3676"/>
                      <a:pt x="25383" y="3804"/>
                    </a:cubicBezTo>
                    <a:cubicBezTo>
                      <a:pt x="28304" y="5244"/>
                      <a:pt x="30791" y="7433"/>
                      <a:pt x="32729" y="10095"/>
                    </a:cubicBezTo>
                    <a:cubicBezTo>
                      <a:pt x="32866" y="10277"/>
                      <a:pt x="32999" y="10464"/>
                      <a:pt x="33116" y="10651"/>
                    </a:cubicBezTo>
                    <a:lnTo>
                      <a:pt x="33116" y="10651"/>
                    </a:lnTo>
                    <a:lnTo>
                      <a:pt x="33115" y="10652"/>
                    </a:lnTo>
                    <a:cubicBezTo>
                      <a:pt x="33176" y="10729"/>
                      <a:pt x="33232" y="10808"/>
                      <a:pt x="33285" y="10891"/>
                    </a:cubicBezTo>
                    <a:lnTo>
                      <a:pt x="33290" y="10896"/>
                    </a:lnTo>
                    <a:cubicBezTo>
                      <a:pt x="33290" y="10895"/>
                      <a:pt x="33290" y="10894"/>
                      <a:pt x="33290" y="10893"/>
                    </a:cubicBezTo>
                    <a:lnTo>
                      <a:pt x="33290" y="10893"/>
                    </a:lnTo>
                    <a:lnTo>
                      <a:pt x="33292" y="10894"/>
                    </a:lnTo>
                    <a:cubicBezTo>
                      <a:pt x="33406" y="11068"/>
                      <a:pt x="33520" y="11246"/>
                      <a:pt x="33625" y="11425"/>
                    </a:cubicBezTo>
                    <a:cubicBezTo>
                      <a:pt x="33688" y="11520"/>
                      <a:pt x="33748" y="11616"/>
                      <a:pt x="33804" y="11713"/>
                    </a:cubicBezTo>
                    <a:cubicBezTo>
                      <a:pt x="34678" y="13155"/>
                      <a:pt x="35397" y="14688"/>
                      <a:pt x="35944" y="16285"/>
                    </a:cubicBezTo>
                    <a:lnTo>
                      <a:pt x="38053" y="16285"/>
                    </a:lnTo>
                    <a:cubicBezTo>
                      <a:pt x="37098" y="13255"/>
                      <a:pt x="35598" y="10425"/>
                      <a:pt x="33651" y="8001"/>
                    </a:cubicBezTo>
                    <a:lnTo>
                      <a:pt x="33646" y="7997"/>
                    </a:lnTo>
                    <a:cubicBezTo>
                      <a:pt x="33592" y="7929"/>
                      <a:pt x="33541" y="7864"/>
                      <a:pt x="33487" y="7796"/>
                    </a:cubicBezTo>
                    <a:cubicBezTo>
                      <a:pt x="33390" y="7673"/>
                      <a:pt x="33288" y="7557"/>
                      <a:pt x="33189" y="7444"/>
                    </a:cubicBezTo>
                    <a:cubicBezTo>
                      <a:pt x="31122" y="5016"/>
                      <a:pt x="28590" y="3033"/>
                      <a:pt x="25691" y="1720"/>
                    </a:cubicBezTo>
                    <a:cubicBezTo>
                      <a:pt x="25490" y="1624"/>
                      <a:pt x="25288" y="1538"/>
                      <a:pt x="25089" y="1450"/>
                    </a:cubicBezTo>
                    <a:cubicBezTo>
                      <a:pt x="24270" y="1112"/>
                      <a:pt x="23433" y="828"/>
                      <a:pt x="22577" y="600"/>
                    </a:cubicBezTo>
                    <a:cubicBezTo>
                      <a:pt x="22441" y="563"/>
                      <a:pt x="22299" y="526"/>
                      <a:pt x="22157" y="495"/>
                    </a:cubicBezTo>
                    <a:cubicBezTo>
                      <a:pt x="20984" y="215"/>
                      <a:pt x="19784" y="53"/>
                      <a:pt x="18578" y="15"/>
                    </a:cubicBezTo>
                    <a:cubicBezTo>
                      <a:pt x="18373" y="1"/>
                      <a:pt x="18166" y="1"/>
                      <a:pt x="179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5"/>
              <p:cNvSpPr/>
              <p:nvPr/>
            </p:nvSpPr>
            <p:spPr>
              <a:xfrm>
                <a:off x="1687025" y="2699850"/>
                <a:ext cx="151375" cy="24400"/>
              </a:xfrm>
              <a:custGeom>
                <a:avLst/>
                <a:gdLst/>
                <a:ahLst/>
                <a:cxnLst/>
                <a:rect l="l" t="t" r="r" b="b"/>
                <a:pathLst>
                  <a:path w="6055" h="976" extrusionOk="0">
                    <a:moveTo>
                      <a:pt x="2962" y="0"/>
                    </a:moveTo>
                    <a:cubicBezTo>
                      <a:pt x="2708" y="0"/>
                      <a:pt x="2454" y="21"/>
                      <a:pt x="2204" y="61"/>
                    </a:cubicBezTo>
                    <a:cubicBezTo>
                      <a:pt x="1978" y="93"/>
                      <a:pt x="1757" y="143"/>
                      <a:pt x="1541" y="212"/>
                    </a:cubicBezTo>
                    <a:cubicBezTo>
                      <a:pt x="986" y="373"/>
                      <a:pt x="465" y="632"/>
                      <a:pt x="1" y="976"/>
                    </a:cubicBezTo>
                    <a:lnTo>
                      <a:pt x="6054" y="976"/>
                    </a:lnTo>
                    <a:cubicBezTo>
                      <a:pt x="5828" y="820"/>
                      <a:pt x="5590" y="683"/>
                      <a:pt x="5343" y="564"/>
                    </a:cubicBezTo>
                    <a:cubicBezTo>
                      <a:pt x="5241" y="513"/>
                      <a:pt x="5136" y="468"/>
                      <a:pt x="5031" y="422"/>
                    </a:cubicBezTo>
                    <a:cubicBezTo>
                      <a:pt x="4927" y="376"/>
                      <a:pt x="4820" y="336"/>
                      <a:pt x="4713" y="303"/>
                    </a:cubicBezTo>
                    <a:cubicBezTo>
                      <a:pt x="4317" y="163"/>
                      <a:pt x="3907" y="70"/>
                      <a:pt x="3490" y="29"/>
                    </a:cubicBezTo>
                    <a:cubicBezTo>
                      <a:pt x="3315" y="10"/>
                      <a:pt x="3138" y="0"/>
                      <a:pt x="29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5"/>
              <p:cNvSpPr/>
              <p:nvPr/>
            </p:nvSpPr>
            <p:spPr>
              <a:xfrm>
                <a:off x="1800325" y="2387450"/>
                <a:ext cx="105050" cy="336800"/>
              </a:xfrm>
              <a:custGeom>
                <a:avLst/>
                <a:gdLst/>
                <a:ahLst/>
                <a:cxnLst/>
                <a:rect l="l" t="t" r="r" b="b"/>
                <a:pathLst>
                  <a:path w="4202" h="13472" extrusionOk="0">
                    <a:moveTo>
                      <a:pt x="3550" y="0"/>
                    </a:moveTo>
                    <a:lnTo>
                      <a:pt x="3453" y="375"/>
                    </a:lnTo>
                    <a:lnTo>
                      <a:pt x="2984" y="2142"/>
                    </a:lnTo>
                    <a:lnTo>
                      <a:pt x="181" y="12799"/>
                    </a:lnTo>
                    <a:lnTo>
                      <a:pt x="1" y="13472"/>
                    </a:lnTo>
                    <a:lnTo>
                      <a:pt x="700" y="13472"/>
                    </a:lnTo>
                    <a:lnTo>
                      <a:pt x="811" y="13060"/>
                    </a:lnTo>
                    <a:lnTo>
                      <a:pt x="3301" y="3590"/>
                    </a:lnTo>
                    <a:lnTo>
                      <a:pt x="3301" y="3584"/>
                    </a:lnTo>
                    <a:lnTo>
                      <a:pt x="4079" y="637"/>
                    </a:lnTo>
                    <a:lnTo>
                      <a:pt x="4202" y="174"/>
                    </a:lnTo>
                    <a:lnTo>
                      <a:pt x="35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5"/>
              <p:cNvSpPr/>
              <p:nvPr/>
            </p:nvSpPr>
            <p:spPr>
              <a:xfrm>
                <a:off x="1661675" y="2359400"/>
                <a:ext cx="84700" cy="364850"/>
              </a:xfrm>
              <a:custGeom>
                <a:avLst/>
                <a:gdLst/>
                <a:ahLst/>
                <a:cxnLst/>
                <a:rect l="l" t="t" r="r" b="b"/>
                <a:pathLst>
                  <a:path w="3388" h="14594" extrusionOk="0">
                    <a:moveTo>
                      <a:pt x="666" y="1"/>
                    </a:moveTo>
                    <a:lnTo>
                      <a:pt x="0" y="120"/>
                    </a:lnTo>
                    <a:lnTo>
                      <a:pt x="91" y="614"/>
                    </a:lnTo>
                    <a:lnTo>
                      <a:pt x="2555" y="13830"/>
                    </a:lnTo>
                    <a:lnTo>
                      <a:pt x="2697" y="14594"/>
                    </a:lnTo>
                    <a:lnTo>
                      <a:pt x="3388" y="14594"/>
                    </a:lnTo>
                    <a:lnTo>
                      <a:pt x="3218" y="13679"/>
                    </a:lnTo>
                    <a:lnTo>
                      <a:pt x="757" y="500"/>
                    </a:lnTo>
                    <a:lnTo>
                      <a:pt x="66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5"/>
              <p:cNvSpPr/>
              <p:nvPr/>
            </p:nvSpPr>
            <p:spPr>
              <a:xfrm>
                <a:off x="1459225" y="2452775"/>
                <a:ext cx="206025" cy="271475"/>
              </a:xfrm>
              <a:custGeom>
                <a:avLst/>
                <a:gdLst/>
                <a:ahLst/>
                <a:cxnLst/>
                <a:rect l="l" t="t" r="r" b="b"/>
                <a:pathLst>
                  <a:path w="8241" h="10859" extrusionOk="0">
                    <a:moveTo>
                      <a:pt x="550" y="0"/>
                    </a:moveTo>
                    <a:lnTo>
                      <a:pt x="0" y="389"/>
                    </a:lnTo>
                    <a:lnTo>
                      <a:pt x="414" y="977"/>
                    </a:lnTo>
                    <a:lnTo>
                      <a:pt x="7413" y="10859"/>
                    </a:lnTo>
                    <a:lnTo>
                      <a:pt x="8240" y="10859"/>
                    </a:lnTo>
                    <a:lnTo>
                      <a:pt x="913" y="514"/>
                    </a:lnTo>
                    <a:lnTo>
                      <a:pt x="5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5"/>
              <p:cNvSpPr/>
              <p:nvPr/>
            </p:nvSpPr>
            <p:spPr>
              <a:xfrm>
                <a:off x="1330725" y="2649175"/>
                <a:ext cx="151350" cy="75075"/>
              </a:xfrm>
              <a:custGeom>
                <a:avLst/>
                <a:gdLst/>
                <a:ahLst/>
                <a:cxnLst/>
                <a:rect l="l" t="t" r="r" b="b"/>
                <a:pathLst>
                  <a:path w="6054" h="3003" extrusionOk="0">
                    <a:moveTo>
                      <a:pt x="314" y="1"/>
                    </a:moveTo>
                    <a:lnTo>
                      <a:pt x="0" y="595"/>
                    </a:lnTo>
                    <a:lnTo>
                      <a:pt x="815" y="1021"/>
                    </a:lnTo>
                    <a:lnTo>
                      <a:pt x="4602" y="3003"/>
                    </a:lnTo>
                    <a:lnTo>
                      <a:pt x="6053" y="3003"/>
                    </a:lnTo>
                    <a:lnTo>
                      <a:pt x="1025" y="371"/>
                    </a:lnTo>
                    <a:lnTo>
                      <a:pt x="3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5"/>
              <p:cNvSpPr/>
              <p:nvPr/>
            </p:nvSpPr>
            <p:spPr>
              <a:xfrm>
                <a:off x="1932025" y="2562775"/>
                <a:ext cx="191800" cy="161475"/>
              </a:xfrm>
              <a:custGeom>
                <a:avLst/>
                <a:gdLst/>
                <a:ahLst/>
                <a:cxnLst/>
                <a:rect l="l" t="t" r="r" b="b"/>
                <a:pathLst>
                  <a:path w="7672" h="6459" extrusionOk="0">
                    <a:moveTo>
                      <a:pt x="7218" y="1"/>
                    </a:moveTo>
                    <a:lnTo>
                      <a:pt x="6918" y="271"/>
                    </a:lnTo>
                    <a:lnTo>
                      <a:pt x="1" y="6459"/>
                    </a:lnTo>
                    <a:lnTo>
                      <a:pt x="1017" y="6459"/>
                    </a:lnTo>
                    <a:lnTo>
                      <a:pt x="7309" y="828"/>
                    </a:lnTo>
                    <a:lnTo>
                      <a:pt x="7456" y="700"/>
                    </a:lnTo>
                    <a:lnTo>
                      <a:pt x="7672" y="504"/>
                    </a:lnTo>
                    <a:lnTo>
                      <a:pt x="7428" y="237"/>
                    </a:lnTo>
                    <a:lnTo>
                      <a:pt x="7218" y="1"/>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5"/>
              <p:cNvSpPr/>
              <p:nvPr/>
            </p:nvSpPr>
            <p:spPr>
              <a:xfrm>
                <a:off x="3144800" y="1775950"/>
                <a:ext cx="194375" cy="274500"/>
              </a:xfrm>
              <a:custGeom>
                <a:avLst/>
                <a:gdLst/>
                <a:ahLst/>
                <a:cxnLst/>
                <a:rect l="l" t="t" r="r" b="b"/>
                <a:pathLst>
                  <a:path w="7775" h="10980" extrusionOk="0">
                    <a:moveTo>
                      <a:pt x="5664" y="1"/>
                    </a:moveTo>
                    <a:cubicBezTo>
                      <a:pt x="5559" y="1"/>
                      <a:pt x="5452" y="21"/>
                      <a:pt x="5349" y="64"/>
                    </a:cubicBezTo>
                    <a:lnTo>
                      <a:pt x="3633" y="783"/>
                    </a:lnTo>
                    <a:cubicBezTo>
                      <a:pt x="3344" y="902"/>
                      <a:pt x="3204" y="1230"/>
                      <a:pt x="3316" y="1520"/>
                    </a:cubicBezTo>
                    <a:cubicBezTo>
                      <a:pt x="3646" y="2367"/>
                      <a:pt x="4257" y="4042"/>
                      <a:pt x="4341" y="4976"/>
                    </a:cubicBezTo>
                    <a:cubicBezTo>
                      <a:pt x="4459" y="6261"/>
                      <a:pt x="5193" y="8394"/>
                      <a:pt x="2524" y="9182"/>
                    </a:cubicBezTo>
                    <a:cubicBezTo>
                      <a:pt x="996" y="9634"/>
                      <a:pt x="0" y="9358"/>
                      <a:pt x="410" y="10059"/>
                    </a:cubicBezTo>
                    <a:cubicBezTo>
                      <a:pt x="636" y="10443"/>
                      <a:pt x="1625" y="10980"/>
                      <a:pt x="2837" y="10980"/>
                    </a:cubicBezTo>
                    <a:cubicBezTo>
                      <a:pt x="3835" y="10980"/>
                      <a:pt x="4984" y="10616"/>
                      <a:pt x="5985" y="9505"/>
                    </a:cubicBezTo>
                    <a:cubicBezTo>
                      <a:pt x="7774" y="7517"/>
                      <a:pt x="6982" y="3865"/>
                      <a:pt x="6747" y="2053"/>
                    </a:cubicBezTo>
                    <a:cubicBezTo>
                      <a:pt x="6660" y="1375"/>
                      <a:pt x="6539" y="884"/>
                      <a:pt x="6422" y="536"/>
                    </a:cubicBezTo>
                    <a:cubicBezTo>
                      <a:pt x="6310" y="203"/>
                      <a:pt x="5996" y="1"/>
                      <a:pt x="56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5"/>
              <p:cNvSpPr/>
              <p:nvPr/>
            </p:nvSpPr>
            <p:spPr>
              <a:xfrm>
                <a:off x="2945050" y="2241200"/>
                <a:ext cx="256600" cy="483050"/>
              </a:xfrm>
              <a:custGeom>
                <a:avLst/>
                <a:gdLst/>
                <a:ahLst/>
                <a:cxnLst/>
                <a:rect l="l" t="t" r="r" b="b"/>
                <a:pathLst>
                  <a:path w="10264" h="19322" extrusionOk="0">
                    <a:moveTo>
                      <a:pt x="1641" y="1"/>
                    </a:moveTo>
                    <a:lnTo>
                      <a:pt x="1" y="779"/>
                    </a:lnTo>
                    <a:lnTo>
                      <a:pt x="174" y="1163"/>
                    </a:lnTo>
                    <a:lnTo>
                      <a:pt x="1687" y="4545"/>
                    </a:lnTo>
                    <a:lnTo>
                      <a:pt x="2514" y="6390"/>
                    </a:lnTo>
                    <a:lnTo>
                      <a:pt x="7570" y="17692"/>
                    </a:lnTo>
                    <a:lnTo>
                      <a:pt x="8003" y="18654"/>
                    </a:lnTo>
                    <a:lnTo>
                      <a:pt x="8006" y="18654"/>
                    </a:lnTo>
                    <a:lnTo>
                      <a:pt x="8301" y="19322"/>
                    </a:lnTo>
                    <a:lnTo>
                      <a:pt x="10263" y="19322"/>
                    </a:lnTo>
                    <a:lnTo>
                      <a:pt x="9804" y="18297"/>
                    </a:lnTo>
                    <a:lnTo>
                      <a:pt x="5372" y="8364"/>
                    </a:lnTo>
                    <a:lnTo>
                      <a:pt x="4216" y="5768"/>
                    </a:lnTo>
                    <a:lnTo>
                      <a:pt x="4009" y="5311"/>
                    </a:lnTo>
                    <a:lnTo>
                      <a:pt x="3387" y="3914"/>
                    </a:lnTo>
                    <a:lnTo>
                      <a:pt x="1902" y="591"/>
                    </a:lnTo>
                    <a:lnTo>
                      <a:pt x="164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5"/>
              <p:cNvSpPr/>
              <p:nvPr/>
            </p:nvSpPr>
            <p:spPr>
              <a:xfrm>
                <a:off x="2206700" y="981375"/>
                <a:ext cx="453300" cy="840100"/>
              </a:xfrm>
              <a:custGeom>
                <a:avLst/>
                <a:gdLst/>
                <a:ahLst/>
                <a:cxnLst/>
                <a:rect l="l" t="t" r="r" b="b"/>
                <a:pathLst>
                  <a:path w="18132" h="33604" extrusionOk="0">
                    <a:moveTo>
                      <a:pt x="6455" y="1"/>
                    </a:moveTo>
                    <a:lnTo>
                      <a:pt x="0" y="3275"/>
                    </a:lnTo>
                    <a:cubicBezTo>
                      <a:pt x="0" y="3275"/>
                      <a:pt x="2114" y="23787"/>
                      <a:pt x="2641" y="25540"/>
                    </a:cubicBezTo>
                    <a:cubicBezTo>
                      <a:pt x="3169" y="27292"/>
                      <a:pt x="14258" y="33603"/>
                      <a:pt x="14258" y="33603"/>
                    </a:cubicBezTo>
                    <a:lnTo>
                      <a:pt x="18131" y="29746"/>
                    </a:lnTo>
                    <a:lnTo>
                      <a:pt x="8801" y="22266"/>
                    </a:lnTo>
                    <a:lnTo>
                      <a:pt x="6455" y="1"/>
                    </a:ln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5"/>
              <p:cNvSpPr/>
              <p:nvPr/>
            </p:nvSpPr>
            <p:spPr>
              <a:xfrm>
                <a:off x="2039500" y="1497050"/>
                <a:ext cx="820050" cy="1228600"/>
              </a:xfrm>
              <a:custGeom>
                <a:avLst/>
                <a:gdLst/>
                <a:ahLst/>
                <a:cxnLst/>
                <a:rect l="l" t="t" r="r" b="b"/>
                <a:pathLst>
                  <a:path w="32802" h="49144" extrusionOk="0">
                    <a:moveTo>
                      <a:pt x="10915" y="1"/>
                    </a:moveTo>
                    <a:lnTo>
                      <a:pt x="8635" y="244"/>
                    </a:lnTo>
                    <a:lnTo>
                      <a:pt x="5970" y="528"/>
                    </a:lnTo>
                    <a:lnTo>
                      <a:pt x="5624" y="570"/>
                    </a:lnTo>
                    <a:lnTo>
                      <a:pt x="1" y="1170"/>
                    </a:lnTo>
                    <a:lnTo>
                      <a:pt x="60" y="1979"/>
                    </a:lnTo>
                    <a:lnTo>
                      <a:pt x="171" y="3453"/>
                    </a:lnTo>
                    <a:lnTo>
                      <a:pt x="1410" y="19988"/>
                    </a:lnTo>
                    <a:lnTo>
                      <a:pt x="4263" y="20706"/>
                    </a:lnTo>
                    <a:lnTo>
                      <a:pt x="4392" y="20740"/>
                    </a:lnTo>
                    <a:lnTo>
                      <a:pt x="4713" y="20822"/>
                    </a:lnTo>
                    <a:lnTo>
                      <a:pt x="15465" y="23526"/>
                    </a:lnTo>
                    <a:lnTo>
                      <a:pt x="15538" y="23545"/>
                    </a:lnTo>
                    <a:lnTo>
                      <a:pt x="18374" y="24259"/>
                    </a:lnTo>
                    <a:lnTo>
                      <a:pt x="21206" y="24972"/>
                    </a:lnTo>
                    <a:lnTo>
                      <a:pt x="22764" y="25366"/>
                    </a:lnTo>
                    <a:lnTo>
                      <a:pt x="22603" y="26689"/>
                    </a:lnTo>
                    <a:lnTo>
                      <a:pt x="20636" y="42661"/>
                    </a:lnTo>
                    <a:lnTo>
                      <a:pt x="19974" y="48031"/>
                    </a:lnTo>
                    <a:lnTo>
                      <a:pt x="19974" y="48035"/>
                    </a:lnTo>
                    <a:lnTo>
                      <a:pt x="19846" y="49088"/>
                    </a:lnTo>
                    <a:lnTo>
                      <a:pt x="29295" y="49088"/>
                    </a:lnTo>
                    <a:lnTo>
                      <a:pt x="29442" y="49144"/>
                    </a:lnTo>
                    <a:lnTo>
                      <a:pt x="29456" y="49088"/>
                    </a:lnTo>
                    <a:cubicBezTo>
                      <a:pt x="29493" y="48897"/>
                      <a:pt x="29534" y="48694"/>
                      <a:pt x="29576" y="48474"/>
                    </a:cubicBezTo>
                    <a:cubicBezTo>
                      <a:pt x="29751" y="47563"/>
                      <a:pt x="29966" y="46424"/>
                      <a:pt x="30205" y="45129"/>
                    </a:cubicBezTo>
                    <a:cubicBezTo>
                      <a:pt x="30205" y="45124"/>
                      <a:pt x="30210" y="45124"/>
                      <a:pt x="30210" y="45120"/>
                    </a:cubicBezTo>
                    <a:cubicBezTo>
                      <a:pt x="30508" y="43462"/>
                      <a:pt x="30839" y="41549"/>
                      <a:pt x="31165" y="39526"/>
                    </a:cubicBezTo>
                    <a:cubicBezTo>
                      <a:pt x="31598" y="36829"/>
                      <a:pt x="32017" y="33941"/>
                      <a:pt x="32320" y="31204"/>
                    </a:cubicBezTo>
                    <a:cubicBezTo>
                      <a:pt x="32516" y="29409"/>
                      <a:pt x="32669" y="27679"/>
                      <a:pt x="32742" y="26109"/>
                    </a:cubicBezTo>
                    <a:cubicBezTo>
                      <a:pt x="32746" y="25953"/>
                      <a:pt x="32756" y="25803"/>
                      <a:pt x="32760" y="25650"/>
                    </a:cubicBezTo>
                    <a:cubicBezTo>
                      <a:pt x="32774" y="25340"/>
                      <a:pt x="32784" y="25033"/>
                      <a:pt x="32788" y="24741"/>
                    </a:cubicBezTo>
                    <a:cubicBezTo>
                      <a:pt x="32802" y="23715"/>
                      <a:pt x="32779" y="22785"/>
                      <a:pt x="32706" y="21982"/>
                    </a:cubicBezTo>
                    <a:cubicBezTo>
                      <a:pt x="32623" y="21059"/>
                      <a:pt x="32467" y="20307"/>
                      <a:pt x="32236" y="19776"/>
                    </a:cubicBezTo>
                    <a:cubicBezTo>
                      <a:pt x="32190" y="19674"/>
                      <a:pt x="32140" y="19574"/>
                      <a:pt x="32080" y="19478"/>
                    </a:cubicBezTo>
                    <a:cubicBezTo>
                      <a:pt x="32068" y="19452"/>
                      <a:pt x="32052" y="19425"/>
                      <a:pt x="32034" y="19401"/>
                    </a:cubicBezTo>
                    <a:cubicBezTo>
                      <a:pt x="32005" y="19355"/>
                      <a:pt x="31973" y="19310"/>
                      <a:pt x="31938" y="19268"/>
                    </a:cubicBezTo>
                    <a:cubicBezTo>
                      <a:pt x="31584" y="18793"/>
                      <a:pt x="30992" y="18206"/>
                      <a:pt x="30219" y="17552"/>
                    </a:cubicBezTo>
                    <a:cubicBezTo>
                      <a:pt x="28715" y="16274"/>
                      <a:pt x="26537" y="14723"/>
                      <a:pt x="24203" y="13148"/>
                    </a:cubicBezTo>
                    <a:cubicBezTo>
                      <a:pt x="23523" y="12690"/>
                      <a:pt x="22832" y="12238"/>
                      <a:pt x="22143" y="11784"/>
                    </a:cubicBezTo>
                    <a:cubicBezTo>
                      <a:pt x="22070" y="11735"/>
                      <a:pt x="22001" y="11688"/>
                      <a:pt x="21931" y="11648"/>
                    </a:cubicBezTo>
                    <a:cubicBezTo>
                      <a:pt x="17056" y="8451"/>
                      <a:pt x="12221" y="5512"/>
                      <a:pt x="11853" y="5029"/>
                    </a:cubicBezTo>
                    <a:cubicBezTo>
                      <a:pt x="11453" y="4498"/>
                      <a:pt x="11204" y="2940"/>
                      <a:pt x="11066" y="1701"/>
                    </a:cubicBezTo>
                    <a:cubicBezTo>
                      <a:pt x="10961" y="761"/>
                      <a:pt x="10915" y="1"/>
                      <a:pt x="10915"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5"/>
              <p:cNvSpPr/>
              <p:nvPr/>
            </p:nvSpPr>
            <p:spPr>
              <a:xfrm>
                <a:off x="2039500" y="1497050"/>
                <a:ext cx="820050" cy="1228600"/>
              </a:xfrm>
              <a:custGeom>
                <a:avLst/>
                <a:gdLst/>
                <a:ahLst/>
                <a:cxnLst/>
                <a:rect l="l" t="t" r="r" b="b"/>
                <a:pathLst>
                  <a:path w="32802" h="49144" extrusionOk="0">
                    <a:moveTo>
                      <a:pt x="10915" y="1"/>
                    </a:moveTo>
                    <a:lnTo>
                      <a:pt x="8635" y="244"/>
                    </a:lnTo>
                    <a:lnTo>
                      <a:pt x="5970" y="528"/>
                    </a:lnTo>
                    <a:lnTo>
                      <a:pt x="5624" y="570"/>
                    </a:lnTo>
                    <a:lnTo>
                      <a:pt x="1" y="1170"/>
                    </a:lnTo>
                    <a:lnTo>
                      <a:pt x="60" y="1979"/>
                    </a:lnTo>
                    <a:lnTo>
                      <a:pt x="171" y="3453"/>
                    </a:lnTo>
                    <a:lnTo>
                      <a:pt x="1410" y="19988"/>
                    </a:lnTo>
                    <a:lnTo>
                      <a:pt x="4263" y="20706"/>
                    </a:lnTo>
                    <a:lnTo>
                      <a:pt x="4392" y="20740"/>
                    </a:lnTo>
                    <a:lnTo>
                      <a:pt x="4713" y="20822"/>
                    </a:lnTo>
                    <a:lnTo>
                      <a:pt x="15465" y="23526"/>
                    </a:lnTo>
                    <a:lnTo>
                      <a:pt x="15538" y="23545"/>
                    </a:lnTo>
                    <a:lnTo>
                      <a:pt x="18374" y="24259"/>
                    </a:lnTo>
                    <a:lnTo>
                      <a:pt x="21206" y="24972"/>
                    </a:lnTo>
                    <a:lnTo>
                      <a:pt x="22764" y="25366"/>
                    </a:lnTo>
                    <a:lnTo>
                      <a:pt x="22603" y="26689"/>
                    </a:lnTo>
                    <a:lnTo>
                      <a:pt x="20636" y="42661"/>
                    </a:lnTo>
                    <a:lnTo>
                      <a:pt x="19974" y="48031"/>
                    </a:lnTo>
                    <a:lnTo>
                      <a:pt x="19974" y="48035"/>
                    </a:lnTo>
                    <a:lnTo>
                      <a:pt x="19846" y="49088"/>
                    </a:lnTo>
                    <a:lnTo>
                      <a:pt x="29295" y="49088"/>
                    </a:lnTo>
                    <a:lnTo>
                      <a:pt x="29442" y="49144"/>
                    </a:lnTo>
                    <a:lnTo>
                      <a:pt x="29456" y="49088"/>
                    </a:lnTo>
                    <a:cubicBezTo>
                      <a:pt x="29493" y="48897"/>
                      <a:pt x="29534" y="48694"/>
                      <a:pt x="29576" y="48474"/>
                    </a:cubicBezTo>
                    <a:cubicBezTo>
                      <a:pt x="29751" y="47563"/>
                      <a:pt x="29966" y="46424"/>
                      <a:pt x="30205" y="45129"/>
                    </a:cubicBezTo>
                    <a:cubicBezTo>
                      <a:pt x="30205" y="45124"/>
                      <a:pt x="30210" y="45124"/>
                      <a:pt x="30210" y="45120"/>
                    </a:cubicBezTo>
                    <a:cubicBezTo>
                      <a:pt x="30508" y="43462"/>
                      <a:pt x="30839" y="41549"/>
                      <a:pt x="31165" y="39526"/>
                    </a:cubicBezTo>
                    <a:cubicBezTo>
                      <a:pt x="31598" y="36829"/>
                      <a:pt x="32017" y="33941"/>
                      <a:pt x="32320" y="31204"/>
                    </a:cubicBezTo>
                    <a:cubicBezTo>
                      <a:pt x="32516" y="29409"/>
                      <a:pt x="32669" y="27679"/>
                      <a:pt x="32742" y="26109"/>
                    </a:cubicBezTo>
                    <a:cubicBezTo>
                      <a:pt x="32746" y="25953"/>
                      <a:pt x="32756" y="25803"/>
                      <a:pt x="32760" y="25650"/>
                    </a:cubicBezTo>
                    <a:cubicBezTo>
                      <a:pt x="32774" y="25340"/>
                      <a:pt x="32784" y="25033"/>
                      <a:pt x="32788" y="24741"/>
                    </a:cubicBezTo>
                    <a:cubicBezTo>
                      <a:pt x="32802" y="23715"/>
                      <a:pt x="32779" y="22785"/>
                      <a:pt x="32706" y="21982"/>
                    </a:cubicBezTo>
                    <a:cubicBezTo>
                      <a:pt x="32623" y="21059"/>
                      <a:pt x="32467" y="20307"/>
                      <a:pt x="32236" y="19776"/>
                    </a:cubicBezTo>
                    <a:cubicBezTo>
                      <a:pt x="32190" y="19674"/>
                      <a:pt x="32140" y="19574"/>
                      <a:pt x="32080" y="19478"/>
                    </a:cubicBezTo>
                    <a:cubicBezTo>
                      <a:pt x="32068" y="19452"/>
                      <a:pt x="32052" y="19425"/>
                      <a:pt x="32034" y="19401"/>
                    </a:cubicBezTo>
                    <a:cubicBezTo>
                      <a:pt x="32005" y="19355"/>
                      <a:pt x="31973" y="19310"/>
                      <a:pt x="31938" y="19268"/>
                    </a:cubicBezTo>
                    <a:cubicBezTo>
                      <a:pt x="31584" y="18793"/>
                      <a:pt x="30992" y="18206"/>
                      <a:pt x="30219" y="17552"/>
                    </a:cubicBezTo>
                    <a:cubicBezTo>
                      <a:pt x="28715" y="16274"/>
                      <a:pt x="26537" y="14723"/>
                      <a:pt x="24203" y="13148"/>
                    </a:cubicBezTo>
                    <a:cubicBezTo>
                      <a:pt x="23523" y="12690"/>
                      <a:pt x="22832" y="12238"/>
                      <a:pt x="22143" y="11784"/>
                    </a:cubicBezTo>
                    <a:cubicBezTo>
                      <a:pt x="22070" y="11735"/>
                      <a:pt x="22001" y="11688"/>
                      <a:pt x="21931" y="11648"/>
                    </a:cubicBezTo>
                    <a:cubicBezTo>
                      <a:pt x="17056" y="8451"/>
                      <a:pt x="12221" y="5512"/>
                      <a:pt x="11853" y="5029"/>
                    </a:cubicBezTo>
                    <a:cubicBezTo>
                      <a:pt x="11453" y="4498"/>
                      <a:pt x="11204" y="2940"/>
                      <a:pt x="11066" y="1701"/>
                    </a:cubicBezTo>
                    <a:cubicBezTo>
                      <a:pt x="10961" y="761"/>
                      <a:pt x="10915" y="1"/>
                      <a:pt x="10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5"/>
              <p:cNvSpPr/>
              <p:nvPr/>
            </p:nvSpPr>
            <p:spPr>
              <a:xfrm>
                <a:off x="2427950" y="1825775"/>
                <a:ext cx="431600" cy="899875"/>
              </a:xfrm>
              <a:custGeom>
                <a:avLst/>
                <a:gdLst/>
                <a:ahLst/>
                <a:cxnLst/>
                <a:rect l="l" t="t" r="r" b="b"/>
                <a:pathLst>
                  <a:path w="17264" h="35995" extrusionOk="0">
                    <a:moveTo>
                      <a:pt x="8665" y="1"/>
                    </a:moveTo>
                    <a:cubicBezTo>
                      <a:pt x="8507" y="72"/>
                      <a:pt x="8356" y="151"/>
                      <a:pt x="8204" y="234"/>
                    </a:cubicBezTo>
                    <a:cubicBezTo>
                      <a:pt x="7914" y="390"/>
                      <a:pt x="7631" y="558"/>
                      <a:pt x="7350" y="737"/>
                    </a:cubicBezTo>
                    <a:cubicBezTo>
                      <a:pt x="3875" y="2957"/>
                      <a:pt x="1448" y="6492"/>
                      <a:pt x="9" y="10368"/>
                    </a:cubicBezTo>
                    <a:cubicBezTo>
                      <a:pt x="6" y="10377"/>
                      <a:pt x="6" y="10388"/>
                      <a:pt x="0" y="10396"/>
                    </a:cubicBezTo>
                    <a:lnTo>
                      <a:pt x="2836" y="11110"/>
                    </a:lnTo>
                    <a:lnTo>
                      <a:pt x="5668" y="11823"/>
                    </a:lnTo>
                    <a:lnTo>
                      <a:pt x="7226" y="12217"/>
                    </a:lnTo>
                    <a:lnTo>
                      <a:pt x="7065" y="13540"/>
                    </a:lnTo>
                    <a:lnTo>
                      <a:pt x="5098" y="29512"/>
                    </a:lnTo>
                    <a:lnTo>
                      <a:pt x="4436" y="34882"/>
                    </a:lnTo>
                    <a:lnTo>
                      <a:pt x="4436" y="34886"/>
                    </a:lnTo>
                    <a:lnTo>
                      <a:pt x="4308" y="35939"/>
                    </a:lnTo>
                    <a:lnTo>
                      <a:pt x="13757" y="35939"/>
                    </a:lnTo>
                    <a:lnTo>
                      <a:pt x="13904" y="35995"/>
                    </a:lnTo>
                    <a:lnTo>
                      <a:pt x="13918" y="35939"/>
                    </a:lnTo>
                    <a:cubicBezTo>
                      <a:pt x="13955" y="35748"/>
                      <a:pt x="13996" y="35545"/>
                      <a:pt x="14038" y="35325"/>
                    </a:cubicBezTo>
                    <a:cubicBezTo>
                      <a:pt x="14213" y="34414"/>
                      <a:pt x="14428" y="33275"/>
                      <a:pt x="14667" y="31980"/>
                    </a:cubicBezTo>
                    <a:cubicBezTo>
                      <a:pt x="14667" y="31975"/>
                      <a:pt x="14672" y="31975"/>
                      <a:pt x="14672" y="31971"/>
                    </a:cubicBezTo>
                    <a:cubicBezTo>
                      <a:pt x="14970" y="30313"/>
                      <a:pt x="15301" y="28400"/>
                      <a:pt x="15627" y="26377"/>
                    </a:cubicBezTo>
                    <a:cubicBezTo>
                      <a:pt x="16060" y="23680"/>
                      <a:pt x="16479" y="20792"/>
                      <a:pt x="16782" y="18055"/>
                    </a:cubicBezTo>
                    <a:cubicBezTo>
                      <a:pt x="16978" y="16260"/>
                      <a:pt x="17131" y="14530"/>
                      <a:pt x="17204" y="12960"/>
                    </a:cubicBezTo>
                    <a:cubicBezTo>
                      <a:pt x="17208" y="12804"/>
                      <a:pt x="17218" y="12654"/>
                      <a:pt x="17222" y="12501"/>
                    </a:cubicBezTo>
                    <a:cubicBezTo>
                      <a:pt x="17236" y="12191"/>
                      <a:pt x="17246" y="11884"/>
                      <a:pt x="17250" y="11592"/>
                    </a:cubicBezTo>
                    <a:cubicBezTo>
                      <a:pt x="17264" y="10566"/>
                      <a:pt x="17241" y="9636"/>
                      <a:pt x="17168" y="8835"/>
                    </a:cubicBezTo>
                    <a:cubicBezTo>
                      <a:pt x="17083" y="7910"/>
                      <a:pt x="16928" y="7159"/>
                      <a:pt x="16698" y="6628"/>
                    </a:cubicBezTo>
                    <a:cubicBezTo>
                      <a:pt x="16652" y="6525"/>
                      <a:pt x="16600" y="6425"/>
                      <a:pt x="16542" y="6331"/>
                    </a:cubicBezTo>
                    <a:cubicBezTo>
                      <a:pt x="16530" y="6303"/>
                      <a:pt x="16514" y="6276"/>
                      <a:pt x="16496" y="6252"/>
                    </a:cubicBezTo>
                    <a:cubicBezTo>
                      <a:pt x="16467" y="6206"/>
                      <a:pt x="16435" y="6162"/>
                      <a:pt x="16400" y="6120"/>
                    </a:cubicBezTo>
                    <a:cubicBezTo>
                      <a:pt x="16046" y="5644"/>
                      <a:pt x="15452" y="5058"/>
                      <a:pt x="14681" y="4403"/>
                    </a:cubicBezTo>
                    <a:cubicBezTo>
                      <a:pt x="13177" y="3127"/>
                      <a:pt x="10999" y="1574"/>
                      <a:pt x="8665" y="1"/>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5"/>
              <p:cNvSpPr/>
              <p:nvPr/>
            </p:nvSpPr>
            <p:spPr>
              <a:xfrm>
                <a:off x="1947950" y="2046550"/>
                <a:ext cx="947375" cy="184375"/>
              </a:xfrm>
              <a:custGeom>
                <a:avLst/>
                <a:gdLst/>
                <a:ahLst/>
                <a:cxnLst/>
                <a:rect l="l" t="t" r="r" b="b"/>
                <a:pathLst>
                  <a:path w="37895" h="7375" extrusionOk="0">
                    <a:moveTo>
                      <a:pt x="36415" y="0"/>
                    </a:moveTo>
                    <a:lnTo>
                      <a:pt x="34056" y="212"/>
                    </a:lnTo>
                    <a:lnTo>
                      <a:pt x="0" y="3253"/>
                    </a:lnTo>
                    <a:lnTo>
                      <a:pt x="251" y="7375"/>
                    </a:lnTo>
                    <a:lnTo>
                      <a:pt x="33876" y="3933"/>
                    </a:lnTo>
                    <a:lnTo>
                      <a:pt x="37894" y="3519"/>
                    </a:lnTo>
                    <a:lnTo>
                      <a:pt x="3641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5"/>
              <p:cNvSpPr/>
              <p:nvPr/>
            </p:nvSpPr>
            <p:spPr>
              <a:xfrm>
                <a:off x="2794825" y="2046550"/>
                <a:ext cx="100500" cy="98325"/>
              </a:xfrm>
              <a:custGeom>
                <a:avLst/>
                <a:gdLst/>
                <a:ahLst/>
                <a:cxnLst/>
                <a:rect l="l" t="t" r="r" b="b"/>
                <a:pathLst>
                  <a:path w="4020" h="3933" extrusionOk="0">
                    <a:moveTo>
                      <a:pt x="2540" y="0"/>
                    </a:moveTo>
                    <a:lnTo>
                      <a:pt x="181" y="212"/>
                    </a:lnTo>
                    <a:lnTo>
                      <a:pt x="1" y="3933"/>
                    </a:lnTo>
                    <a:lnTo>
                      <a:pt x="4019" y="3519"/>
                    </a:lnTo>
                    <a:lnTo>
                      <a:pt x="2540" y="0"/>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5"/>
              <p:cNvSpPr/>
              <p:nvPr/>
            </p:nvSpPr>
            <p:spPr>
              <a:xfrm>
                <a:off x="2437975" y="2102925"/>
                <a:ext cx="497350" cy="621325"/>
              </a:xfrm>
              <a:custGeom>
                <a:avLst/>
                <a:gdLst/>
                <a:ahLst/>
                <a:cxnLst/>
                <a:rect l="l" t="t" r="r" b="b"/>
                <a:pathLst>
                  <a:path w="19894" h="24853" extrusionOk="0">
                    <a:moveTo>
                      <a:pt x="18169" y="1"/>
                    </a:moveTo>
                    <a:lnTo>
                      <a:pt x="18035" y="185"/>
                    </a:lnTo>
                    <a:lnTo>
                      <a:pt x="17911" y="353"/>
                    </a:lnTo>
                    <a:lnTo>
                      <a:pt x="17163" y="1380"/>
                    </a:lnTo>
                    <a:lnTo>
                      <a:pt x="17143" y="1406"/>
                    </a:lnTo>
                    <a:lnTo>
                      <a:pt x="16803" y="1874"/>
                    </a:lnTo>
                    <a:lnTo>
                      <a:pt x="15452" y="3718"/>
                    </a:lnTo>
                    <a:lnTo>
                      <a:pt x="4697" y="18426"/>
                    </a:lnTo>
                    <a:lnTo>
                      <a:pt x="1" y="24853"/>
                    </a:lnTo>
                    <a:lnTo>
                      <a:pt x="3264" y="24853"/>
                    </a:lnTo>
                    <a:lnTo>
                      <a:pt x="4035" y="23800"/>
                    </a:lnTo>
                    <a:lnTo>
                      <a:pt x="16129" y="7312"/>
                    </a:lnTo>
                    <a:lnTo>
                      <a:pt x="16381" y="6969"/>
                    </a:lnTo>
                    <a:lnTo>
                      <a:pt x="18169" y="4533"/>
                    </a:lnTo>
                    <a:lnTo>
                      <a:pt x="19276" y="3022"/>
                    </a:lnTo>
                    <a:lnTo>
                      <a:pt x="19893" y="2181"/>
                    </a:lnTo>
                    <a:lnTo>
                      <a:pt x="1816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5"/>
              <p:cNvSpPr/>
              <p:nvPr/>
            </p:nvSpPr>
            <p:spPr>
              <a:xfrm>
                <a:off x="2824275" y="2107525"/>
                <a:ext cx="95625" cy="178225"/>
              </a:xfrm>
              <a:custGeom>
                <a:avLst/>
                <a:gdLst/>
                <a:ahLst/>
                <a:cxnLst/>
                <a:rect l="l" t="t" r="r" b="b"/>
                <a:pathLst>
                  <a:path w="3825" h="7129" extrusionOk="0">
                    <a:moveTo>
                      <a:pt x="2583" y="1"/>
                    </a:moveTo>
                    <a:lnTo>
                      <a:pt x="0" y="3536"/>
                    </a:lnTo>
                    <a:cubicBezTo>
                      <a:pt x="190" y="4573"/>
                      <a:pt x="459" y="6010"/>
                      <a:pt x="677" y="7128"/>
                    </a:cubicBezTo>
                    <a:lnTo>
                      <a:pt x="3824" y="2838"/>
                    </a:lnTo>
                    <a:lnTo>
                      <a:pt x="2583" y="1"/>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5"/>
              <p:cNvSpPr/>
              <p:nvPr/>
            </p:nvSpPr>
            <p:spPr>
              <a:xfrm>
                <a:off x="1757800" y="1532100"/>
                <a:ext cx="425425" cy="1192150"/>
              </a:xfrm>
              <a:custGeom>
                <a:avLst/>
                <a:gdLst/>
                <a:ahLst/>
                <a:cxnLst/>
                <a:rect l="l" t="t" r="r" b="b"/>
                <a:pathLst>
                  <a:path w="17017" h="47686" extrusionOk="0">
                    <a:moveTo>
                      <a:pt x="17017" y="1"/>
                    </a:moveTo>
                    <a:lnTo>
                      <a:pt x="16842" y="20"/>
                    </a:lnTo>
                    <a:lnTo>
                      <a:pt x="11327" y="577"/>
                    </a:lnTo>
                    <a:lnTo>
                      <a:pt x="4529" y="1273"/>
                    </a:lnTo>
                    <a:lnTo>
                      <a:pt x="4311" y="1298"/>
                    </a:lnTo>
                    <a:lnTo>
                      <a:pt x="4178" y="1306"/>
                    </a:lnTo>
                    <a:lnTo>
                      <a:pt x="3209" y="1406"/>
                    </a:lnTo>
                    <a:cubicBezTo>
                      <a:pt x="3209" y="1406"/>
                      <a:pt x="0" y="7599"/>
                      <a:pt x="119" y="12159"/>
                    </a:cubicBezTo>
                    <a:cubicBezTo>
                      <a:pt x="153" y="13295"/>
                      <a:pt x="484" y="15519"/>
                      <a:pt x="966" y="18225"/>
                    </a:cubicBezTo>
                    <a:cubicBezTo>
                      <a:pt x="1223" y="19671"/>
                      <a:pt x="1527" y="21251"/>
                      <a:pt x="1844" y="22876"/>
                    </a:cubicBezTo>
                    <a:cubicBezTo>
                      <a:pt x="2138" y="24358"/>
                      <a:pt x="2447" y="25878"/>
                      <a:pt x="2753" y="27362"/>
                    </a:cubicBezTo>
                    <a:cubicBezTo>
                      <a:pt x="2960" y="28354"/>
                      <a:pt x="3169" y="29334"/>
                      <a:pt x="3365" y="30278"/>
                    </a:cubicBezTo>
                    <a:cubicBezTo>
                      <a:pt x="3411" y="30489"/>
                      <a:pt x="3456" y="30699"/>
                      <a:pt x="3498" y="30904"/>
                    </a:cubicBezTo>
                    <a:cubicBezTo>
                      <a:pt x="3581" y="31281"/>
                      <a:pt x="3659" y="31647"/>
                      <a:pt x="3738" y="32003"/>
                    </a:cubicBezTo>
                    <a:cubicBezTo>
                      <a:pt x="3908" y="32800"/>
                      <a:pt x="4068" y="33550"/>
                      <a:pt x="4225" y="34251"/>
                    </a:cubicBezTo>
                    <a:cubicBezTo>
                      <a:pt x="4390" y="35029"/>
                      <a:pt x="4546" y="35739"/>
                      <a:pt x="4685" y="36356"/>
                    </a:cubicBezTo>
                    <a:cubicBezTo>
                      <a:pt x="4809" y="36915"/>
                      <a:pt x="4914" y="37400"/>
                      <a:pt x="5002" y="37798"/>
                    </a:cubicBezTo>
                    <a:lnTo>
                      <a:pt x="5002" y="37804"/>
                    </a:lnTo>
                    <a:cubicBezTo>
                      <a:pt x="5181" y="38590"/>
                      <a:pt x="5282" y="39039"/>
                      <a:pt x="5282" y="39039"/>
                    </a:cubicBezTo>
                    <a:lnTo>
                      <a:pt x="5053" y="45155"/>
                    </a:lnTo>
                    <a:lnTo>
                      <a:pt x="5053" y="45167"/>
                    </a:lnTo>
                    <a:lnTo>
                      <a:pt x="4956" y="47686"/>
                    </a:lnTo>
                    <a:lnTo>
                      <a:pt x="14986" y="47686"/>
                    </a:lnTo>
                    <a:cubicBezTo>
                      <a:pt x="14923" y="46221"/>
                      <a:pt x="14853" y="44491"/>
                      <a:pt x="14784" y="42824"/>
                    </a:cubicBezTo>
                    <a:cubicBezTo>
                      <a:pt x="14733" y="41524"/>
                      <a:pt x="14683" y="40266"/>
                      <a:pt x="14646" y="39195"/>
                    </a:cubicBezTo>
                    <a:cubicBezTo>
                      <a:pt x="14591" y="37725"/>
                      <a:pt x="14555" y="36608"/>
                      <a:pt x="14555" y="36233"/>
                    </a:cubicBezTo>
                    <a:cubicBezTo>
                      <a:pt x="14555" y="35762"/>
                      <a:pt x="14793" y="32068"/>
                      <a:pt x="15124" y="27206"/>
                    </a:cubicBezTo>
                    <a:cubicBezTo>
                      <a:pt x="15161" y="26652"/>
                      <a:pt x="15198" y="26079"/>
                      <a:pt x="15238" y="25499"/>
                    </a:cubicBezTo>
                    <a:cubicBezTo>
                      <a:pt x="15291" y="24730"/>
                      <a:pt x="15345" y="23941"/>
                      <a:pt x="15399" y="23137"/>
                    </a:cubicBezTo>
                    <a:cubicBezTo>
                      <a:pt x="15487" y="21896"/>
                      <a:pt x="15575" y="20624"/>
                      <a:pt x="15662" y="19338"/>
                    </a:cubicBezTo>
                    <a:cubicBezTo>
                      <a:pt x="15841" y="16754"/>
                      <a:pt x="16025" y="14136"/>
                      <a:pt x="16195" y="11697"/>
                    </a:cubicBezTo>
                    <a:cubicBezTo>
                      <a:pt x="16195" y="11674"/>
                      <a:pt x="16200" y="11651"/>
                      <a:pt x="16200" y="11634"/>
                    </a:cubicBezTo>
                    <a:cubicBezTo>
                      <a:pt x="16475" y="7687"/>
                      <a:pt x="16719" y="4217"/>
                      <a:pt x="16866" y="2116"/>
                    </a:cubicBezTo>
                    <a:lnTo>
                      <a:pt x="16866" y="2111"/>
                    </a:lnTo>
                    <a:cubicBezTo>
                      <a:pt x="16875" y="1993"/>
                      <a:pt x="16884" y="1886"/>
                      <a:pt x="16889" y="1778"/>
                    </a:cubicBezTo>
                    <a:cubicBezTo>
                      <a:pt x="16971" y="651"/>
                      <a:pt x="17017" y="1"/>
                      <a:pt x="17017"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5"/>
              <p:cNvSpPr/>
              <p:nvPr/>
            </p:nvSpPr>
            <p:spPr>
              <a:xfrm>
                <a:off x="1757800" y="1532100"/>
                <a:ext cx="425425" cy="1192150"/>
              </a:xfrm>
              <a:custGeom>
                <a:avLst/>
                <a:gdLst/>
                <a:ahLst/>
                <a:cxnLst/>
                <a:rect l="l" t="t" r="r" b="b"/>
                <a:pathLst>
                  <a:path w="17017" h="47686" extrusionOk="0">
                    <a:moveTo>
                      <a:pt x="17017" y="1"/>
                    </a:moveTo>
                    <a:lnTo>
                      <a:pt x="16842" y="20"/>
                    </a:lnTo>
                    <a:lnTo>
                      <a:pt x="11327" y="577"/>
                    </a:lnTo>
                    <a:lnTo>
                      <a:pt x="4529" y="1273"/>
                    </a:lnTo>
                    <a:lnTo>
                      <a:pt x="4311" y="1298"/>
                    </a:lnTo>
                    <a:lnTo>
                      <a:pt x="4178" y="1306"/>
                    </a:lnTo>
                    <a:lnTo>
                      <a:pt x="3209" y="1406"/>
                    </a:lnTo>
                    <a:cubicBezTo>
                      <a:pt x="3209" y="1406"/>
                      <a:pt x="0" y="7599"/>
                      <a:pt x="119" y="12159"/>
                    </a:cubicBezTo>
                    <a:cubicBezTo>
                      <a:pt x="153" y="13295"/>
                      <a:pt x="484" y="15519"/>
                      <a:pt x="966" y="18225"/>
                    </a:cubicBezTo>
                    <a:cubicBezTo>
                      <a:pt x="1223" y="19671"/>
                      <a:pt x="1527" y="21251"/>
                      <a:pt x="1844" y="22876"/>
                    </a:cubicBezTo>
                    <a:cubicBezTo>
                      <a:pt x="2138" y="24358"/>
                      <a:pt x="2447" y="25878"/>
                      <a:pt x="2753" y="27362"/>
                    </a:cubicBezTo>
                    <a:cubicBezTo>
                      <a:pt x="2960" y="28354"/>
                      <a:pt x="3169" y="29334"/>
                      <a:pt x="3365" y="30278"/>
                    </a:cubicBezTo>
                    <a:cubicBezTo>
                      <a:pt x="3411" y="30489"/>
                      <a:pt x="3456" y="30699"/>
                      <a:pt x="3498" y="30904"/>
                    </a:cubicBezTo>
                    <a:cubicBezTo>
                      <a:pt x="3581" y="31281"/>
                      <a:pt x="3659" y="31647"/>
                      <a:pt x="3738" y="32003"/>
                    </a:cubicBezTo>
                    <a:cubicBezTo>
                      <a:pt x="3908" y="32800"/>
                      <a:pt x="4068" y="33550"/>
                      <a:pt x="4225" y="34251"/>
                    </a:cubicBezTo>
                    <a:cubicBezTo>
                      <a:pt x="4390" y="35029"/>
                      <a:pt x="4546" y="35739"/>
                      <a:pt x="4685" y="36356"/>
                    </a:cubicBezTo>
                    <a:cubicBezTo>
                      <a:pt x="4809" y="36915"/>
                      <a:pt x="4914" y="37400"/>
                      <a:pt x="5002" y="37798"/>
                    </a:cubicBezTo>
                    <a:lnTo>
                      <a:pt x="5002" y="37804"/>
                    </a:lnTo>
                    <a:cubicBezTo>
                      <a:pt x="5181" y="38590"/>
                      <a:pt x="5282" y="39039"/>
                      <a:pt x="5282" y="39039"/>
                    </a:cubicBezTo>
                    <a:lnTo>
                      <a:pt x="5053" y="45155"/>
                    </a:lnTo>
                    <a:lnTo>
                      <a:pt x="5053" y="45167"/>
                    </a:lnTo>
                    <a:lnTo>
                      <a:pt x="4956" y="47686"/>
                    </a:lnTo>
                    <a:lnTo>
                      <a:pt x="14986" y="47686"/>
                    </a:lnTo>
                    <a:cubicBezTo>
                      <a:pt x="14923" y="46221"/>
                      <a:pt x="14853" y="44491"/>
                      <a:pt x="14784" y="42824"/>
                    </a:cubicBezTo>
                    <a:cubicBezTo>
                      <a:pt x="14733" y="41524"/>
                      <a:pt x="14683" y="40266"/>
                      <a:pt x="14646" y="39195"/>
                    </a:cubicBezTo>
                    <a:cubicBezTo>
                      <a:pt x="14591" y="37725"/>
                      <a:pt x="14555" y="36608"/>
                      <a:pt x="14555" y="36233"/>
                    </a:cubicBezTo>
                    <a:cubicBezTo>
                      <a:pt x="14555" y="35762"/>
                      <a:pt x="14793" y="32068"/>
                      <a:pt x="15124" y="27206"/>
                    </a:cubicBezTo>
                    <a:cubicBezTo>
                      <a:pt x="15161" y="26652"/>
                      <a:pt x="15198" y="26079"/>
                      <a:pt x="15238" y="25499"/>
                    </a:cubicBezTo>
                    <a:cubicBezTo>
                      <a:pt x="15291" y="24730"/>
                      <a:pt x="15345" y="23941"/>
                      <a:pt x="15399" y="23137"/>
                    </a:cubicBezTo>
                    <a:cubicBezTo>
                      <a:pt x="15487" y="21896"/>
                      <a:pt x="15575" y="20624"/>
                      <a:pt x="15662" y="19338"/>
                    </a:cubicBezTo>
                    <a:cubicBezTo>
                      <a:pt x="15841" y="16754"/>
                      <a:pt x="16025" y="14136"/>
                      <a:pt x="16195" y="11697"/>
                    </a:cubicBezTo>
                    <a:cubicBezTo>
                      <a:pt x="16195" y="11674"/>
                      <a:pt x="16200" y="11651"/>
                      <a:pt x="16200" y="11634"/>
                    </a:cubicBezTo>
                    <a:cubicBezTo>
                      <a:pt x="16475" y="7687"/>
                      <a:pt x="16719" y="4217"/>
                      <a:pt x="16866" y="2116"/>
                    </a:cubicBezTo>
                    <a:lnTo>
                      <a:pt x="16866" y="2111"/>
                    </a:lnTo>
                    <a:cubicBezTo>
                      <a:pt x="16875" y="1993"/>
                      <a:pt x="16884" y="1886"/>
                      <a:pt x="16889" y="1778"/>
                    </a:cubicBezTo>
                    <a:cubicBezTo>
                      <a:pt x="16971" y="651"/>
                      <a:pt x="17017" y="1"/>
                      <a:pt x="170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5"/>
              <p:cNvSpPr/>
              <p:nvPr/>
            </p:nvSpPr>
            <p:spPr>
              <a:xfrm>
                <a:off x="1680075" y="639850"/>
                <a:ext cx="375100" cy="315825"/>
              </a:xfrm>
              <a:custGeom>
                <a:avLst/>
                <a:gdLst/>
                <a:ahLst/>
                <a:cxnLst/>
                <a:rect l="l" t="t" r="r" b="b"/>
                <a:pathLst>
                  <a:path w="15004" h="12633" extrusionOk="0">
                    <a:moveTo>
                      <a:pt x="8274" y="0"/>
                    </a:moveTo>
                    <a:cubicBezTo>
                      <a:pt x="7543" y="0"/>
                      <a:pt x="6816" y="145"/>
                      <a:pt x="6145" y="452"/>
                    </a:cubicBezTo>
                    <a:cubicBezTo>
                      <a:pt x="5668" y="669"/>
                      <a:pt x="5219" y="963"/>
                      <a:pt x="4890" y="1370"/>
                    </a:cubicBezTo>
                    <a:cubicBezTo>
                      <a:pt x="4560" y="1775"/>
                      <a:pt x="4359" y="2299"/>
                      <a:pt x="4411" y="2818"/>
                    </a:cubicBezTo>
                    <a:cubicBezTo>
                      <a:pt x="3216" y="3028"/>
                      <a:pt x="2042" y="3548"/>
                      <a:pt x="1243" y="4458"/>
                    </a:cubicBezTo>
                    <a:cubicBezTo>
                      <a:pt x="339" y="5490"/>
                      <a:pt x="0" y="6966"/>
                      <a:pt x="282" y="8306"/>
                    </a:cubicBezTo>
                    <a:cubicBezTo>
                      <a:pt x="565" y="9649"/>
                      <a:pt x="1434" y="10839"/>
                      <a:pt x="2580" y="11597"/>
                    </a:cubicBezTo>
                    <a:cubicBezTo>
                      <a:pt x="3633" y="12293"/>
                      <a:pt x="4906" y="12632"/>
                      <a:pt x="6171" y="12632"/>
                    </a:cubicBezTo>
                    <a:cubicBezTo>
                      <a:pt x="6283" y="12632"/>
                      <a:pt x="6394" y="12630"/>
                      <a:pt x="6506" y="12624"/>
                    </a:cubicBezTo>
                    <a:cubicBezTo>
                      <a:pt x="7957" y="12554"/>
                      <a:pt x="9460" y="11988"/>
                      <a:pt x="10293" y="10802"/>
                    </a:cubicBezTo>
                    <a:cubicBezTo>
                      <a:pt x="11081" y="9679"/>
                      <a:pt x="11143" y="8205"/>
                      <a:pt x="11020" y="6838"/>
                    </a:cubicBezTo>
                    <a:lnTo>
                      <a:pt x="11020" y="6838"/>
                    </a:lnTo>
                    <a:cubicBezTo>
                      <a:pt x="11319" y="7027"/>
                      <a:pt x="11662" y="7114"/>
                      <a:pt x="12010" y="7114"/>
                    </a:cubicBezTo>
                    <a:cubicBezTo>
                      <a:pt x="12716" y="7114"/>
                      <a:pt x="13441" y="6758"/>
                      <a:pt x="13859" y="6177"/>
                    </a:cubicBezTo>
                    <a:cubicBezTo>
                      <a:pt x="15003" y="4588"/>
                      <a:pt x="13990" y="2737"/>
                      <a:pt x="12744" y="1600"/>
                    </a:cubicBezTo>
                    <a:cubicBezTo>
                      <a:pt x="11763" y="701"/>
                      <a:pt x="10720" y="383"/>
                      <a:pt x="9429" y="119"/>
                    </a:cubicBezTo>
                    <a:cubicBezTo>
                      <a:pt x="9048" y="40"/>
                      <a:pt x="8660" y="0"/>
                      <a:pt x="82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5"/>
              <p:cNvSpPr/>
              <p:nvPr/>
            </p:nvSpPr>
            <p:spPr>
              <a:xfrm>
                <a:off x="1978075" y="717450"/>
                <a:ext cx="195925" cy="137000"/>
              </a:xfrm>
              <a:custGeom>
                <a:avLst/>
                <a:gdLst/>
                <a:ahLst/>
                <a:cxnLst/>
                <a:rect l="l" t="t" r="r" b="b"/>
                <a:pathLst>
                  <a:path w="7837" h="5480" extrusionOk="0">
                    <a:moveTo>
                      <a:pt x="43" y="1"/>
                    </a:moveTo>
                    <a:lnTo>
                      <a:pt x="1" y="5479"/>
                    </a:lnTo>
                    <a:lnTo>
                      <a:pt x="7757" y="5479"/>
                    </a:lnTo>
                    <a:lnTo>
                      <a:pt x="7777" y="4529"/>
                    </a:lnTo>
                    <a:lnTo>
                      <a:pt x="7836" y="1028"/>
                    </a:lnTo>
                    <a:lnTo>
                      <a:pt x="2414" y="315"/>
                    </a:lnTo>
                    <a:lnTo>
                      <a:pt x="43" y="1"/>
                    </a:ln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5"/>
              <p:cNvSpPr/>
              <p:nvPr/>
            </p:nvSpPr>
            <p:spPr>
              <a:xfrm>
                <a:off x="2015975" y="725300"/>
                <a:ext cx="158025" cy="108475"/>
              </a:xfrm>
              <a:custGeom>
                <a:avLst/>
                <a:gdLst/>
                <a:ahLst/>
                <a:cxnLst/>
                <a:rect l="l" t="t" r="r" b="b"/>
                <a:pathLst>
                  <a:path w="6321" h="4339" extrusionOk="0">
                    <a:moveTo>
                      <a:pt x="898" y="1"/>
                    </a:moveTo>
                    <a:cubicBezTo>
                      <a:pt x="702" y="139"/>
                      <a:pt x="519" y="299"/>
                      <a:pt x="358" y="477"/>
                    </a:cubicBezTo>
                    <a:lnTo>
                      <a:pt x="1" y="886"/>
                    </a:lnTo>
                    <a:cubicBezTo>
                      <a:pt x="805" y="2572"/>
                      <a:pt x="2456" y="3790"/>
                      <a:pt x="4278" y="4207"/>
                    </a:cubicBezTo>
                    <a:cubicBezTo>
                      <a:pt x="4634" y="4287"/>
                      <a:pt x="5000" y="4338"/>
                      <a:pt x="5363" y="4338"/>
                    </a:cubicBezTo>
                    <a:cubicBezTo>
                      <a:pt x="5623" y="4338"/>
                      <a:pt x="5882" y="4312"/>
                      <a:pt x="6134" y="4252"/>
                    </a:cubicBezTo>
                    <a:cubicBezTo>
                      <a:pt x="6176" y="4243"/>
                      <a:pt x="6218" y="4229"/>
                      <a:pt x="6261" y="4215"/>
                    </a:cubicBezTo>
                    <a:lnTo>
                      <a:pt x="6320" y="714"/>
                    </a:lnTo>
                    <a:lnTo>
                      <a:pt x="8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5"/>
              <p:cNvSpPr/>
              <p:nvPr/>
            </p:nvSpPr>
            <p:spPr>
              <a:xfrm>
                <a:off x="2051850" y="421750"/>
                <a:ext cx="274750" cy="243450"/>
              </a:xfrm>
              <a:custGeom>
                <a:avLst/>
                <a:gdLst/>
                <a:ahLst/>
                <a:cxnLst/>
                <a:rect l="l" t="t" r="r" b="b"/>
                <a:pathLst>
                  <a:path w="10990" h="9738" extrusionOk="0">
                    <a:moveTo>
                      <a:pt x="7433" y="1"/>
                    </a:moveTo>
                    <a:cubicBezTo>
                      <a:pt x="7343" y="1"/>
                      <a:pt x="7253" y="7"/>
                      <a:pt x="7163" y="19"/>
                    </a:cubicBezTo>
                    <a:lnTo>
                      <a:pt x="6692" y="226"/>
                    </a:lnTo>
                    <a:cubicBezTo>
                      <a:pt x="4098" y="539"/>
                      <a:pt x="1713" y="2229"/>
                      <a:pt x="563" y="4565"/>
                    </a:cubicBezTo>
                    <a:cubicBezTo>
                      <a:pt x="236" y="5233"/>
                      <a:pt x="1" y="5958"/>
                      <a:pt x="1" y="6699"/>
                    </a:cubicBezTo>
                    <a:cubicBezTo>
                      <a:pt x="1" y="7442"/>
                      <a:pt x="257" y="8203"/>
                      <a:pt x="790" y="8722"/>
                    </a:cubicBezTo>
                    <a:cubicBezTo>
                      <a:pt x="1291" y="9207"/>
                      <a:pt x="1986" y="9442"/>
                      <a:pt x="2673" y="9574"/>
                    </a:cubicBezTo>
                    <a:cubicBezTo>
                      <a:pt x="3273" y="9689"/>
                      <a:pt x="3882" y="9738"/>
                      <a:pt x="4492" y="9738"/>
                    </a:cubicBezTo>
                    <a:cubicBezTo>
                      <a:pt x="5158" y="9738"/>
                      <a:pt x="5826" y="9680"/>
                      <a:pt x="6485" y="9588"/>
                    </a:cubicBezTo>
                    <a:cubicBezTo>
                      <a:pt x="7191" y="9488"/>
                      <a:pt x="7899" y="9346"/>
                      <a:pt x="8541" y="9034"/>
                    </a:cubicBezTo>
                    <a:cubicBezTo>
                      <a:pt x="9026" y="8797"/>
                      <a:pt x="9463" y="8466"/>
                      <a:pt x="9843" y="8082"/>
                    </a:cubicBezTo>
                    <a:cubicBezTo>
                      <a:pt x="10248" y="7672"/>
                      <a:pt x="10595" y="7194"/>
                      <a:pt x="10782" y="6650"/>
                    </a:cubicBezTo>
                    <a:cubicBezTo>
                      <a:pt x="10970" y="6109"/>
                      <a:pt x="10989" y="5495"/>
                      <a:pt x="10761" y="4966"/>
                    </a:cubicBezTo>
                    <a:cubicBezTo>
                      <a:pt x="10458" y="4258"/>
                      <a:pt x="9752" y="3785"/>
                      <a:pt x="9009" y="3564"/>
                    </a:cubicBezTo>
                    <a:cubicBezTo>
                      <a:pt x="9605" y="2930"/>
                      <a:pt x="9745" y="1913"/>
                      <a:pt x="9343" y="1142"/>
                    </a:cubicBezTo>
                    <a:cubicBezTo>
                      <a:pt x="8984" y="451"/>
                      <a:pt x="8211" y="1"/>
                      <a:pt x="7433" y="1"/>
                    </a:cubicBezTo>
                    <a:close/>
                  </a:path>
                </a:pathLst>
              </a:custGeom>
              <a:solidFill>
                <a:srgbClr val="FCC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5"/>
              <p:cNvSpPr/>
              <p:nvPr/>
            </p:nvSpPr>
            <p:spPr>
              <a:xfrm>
                <a:off x="1944575" y="412300"/>
                <a:ext cx="319750" cy="385300"/>
              </a:xfrm>
              <a:custGeom>
                <a:avLst/>
                <a:gdLst/>
                <a:ahLst/>
                <a:cxnLst/>
                <a:rect l="l" t="t" r="r" b="b"/>
                <a:pathLst>
                  <a:path w="12790" h="15412" extrusionOk="0">
                    <a:moveTo>
                      <a:pt x="6375" y="0"/>
                    </a:moveTo>
                    <a:cubicBezTo>
                      <a:pt x="6341" y="0"/>
                      <a:pt x="6307" y="0"/>
                      <a:pt x="6272" y="1"/>
                    </a:cubicBezTo>
                    <a:cubicBezTo>
                      <a:pt x="2785" y="55"/>
                      <a:pt x="0" y="3041"/>
                      <a:pt x="58" y="6671"/>
                    </a:cubicBezTo>
                    <a:cubicBezTo>
                      <a:pt x="67" y="7212"/>
                      <a:pt x="140" y="7750"/>
                      <a:pt x="280" y="8273"/>
                    </a:cubicBezTo>
                    <a:cubicBezTo>
                      <a:pt x="405" y="8762"/>
                      <a:pt x="585" y="9235"/>
                      <a:pt x="815" y="9683"/>
                    </a:cubicBezTo>
                    <a:cubicBezTo>
                      <a:pt x="959" y="11143"/>
                      <a:pt x="1905" y="13732"/>
                      <a:pt x="2939" y="14354"/>
                    </a:cubicBezTo>
                    <a:cubicBezTo>
                      <a:pt x="3780" y="14857"/>
                      <a:pt x="5678" y="15411"/>
                      <a:pt x="7611" y="15411"/>
                    </a:cubicBezTo>
                    <a:cubicBezTo>
                      <a:pt x="9209" y="15411"/>
                      <a:pt x="10831" y="15033"/>
                      <a:pt x="11899" y="13933"/>
                    </a:cubicBezTo>
                    <a:cubicBezTo>
                      <a:pt x="12790" y="13017"/>
                      <a:pt x="12690" y="6471"/>
                      <a:pt x="12690" y="6471"/>
                    </a:cubicBezTo>
                    <a:cubicBezTo>
                      <a:pt x="12660" y="4603"/>
                      <a:pt x="11887" y="2928"/>
                      <a:pt x="10662" y="1753"/>
                    </a:cubicBezTo>
                    <a:cubicBezTo>
                      <a:pt x="9531" y="661"/>
                      <a:pt x="8031" y="0"/>
                      <a:pt x="6375"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5"/>
              <p:cNvSpPr/>
              <p:nvPr/>
            </p:nvSpPr>
            <p:spPr>
              <a:xfrm>
                <a:off x="1921750" y="407400"/>
                <a:ext cx="314050" cy="255100"/>
              </a:xfrm>
              <a:custGeom>
                <a:avLst/>
                <a:gdLst/>
                <a:ahLst/>
                <a:cxnLst/>
                <a:rect l="l" t="t" r="r" b="b"/>
                <a:pathLst>
                  <a:path w="12562" h="10204" extrusionOk="0">
                    <a:moveTo>
                      <a:pt x="8234" y="0"/>
                    </a:moveTo>
                    <a:cubicBezTo>
                      <a:pt x="6593" y="0"/>
                      <a:pt x="4966" y="288"/>
                      <a:pt x="3468" y="954"/>
                    </a:cubicBezTo>
                    <a:cubicBezTo>
                      <a:pt x="2650" y="1318"/>
                      <a:pt x="1859" y="1799"/>
                      <a:pt x="1306" y="2501"/>
                    </a:cubicBezTo>
                    <a:cubicBezTo>
                      <a:pt x="948" y="2955"/>
                      <a:pt x="703" y="3486"/>
                      <a:pt x="517" y="4033"/>
                    </a:cubicBezTo>
                    <a:cubicBezTo>
                      <a:pt x="0" y="5552"/>
                      <a:pt x="61" y="7181"/>
                      <a:pt x="473" y="8733"/>
                    </a:cubicBezTo>
                    <a:cubicBezTo>
                      <a:pt x="1416" y="8845"/>
                      <a:pt x="2296" y="9401"/>
                      <a:pt x="2797" y="10204"/>
                    </a:cubicBezTo>
                    <a:cubicBezTo>
                      <a:pt x="3551" y="10156"/>
                      <a:pt x="4131" y="9445"/>
                      <a:pt x="4383" y="8737"/>
                    </a:cubicBezTo>
                    <a:cubicBezTo>
                      <a:pt x="4635" y="8027"/>
                      <a:pt x="4602" y="7254"/>
                      <a:pt x="4565" y="6502"/>
                    </a:cubicBezTo>
                    <a:lnTo>
                      <a:pt x="4565" y="6502"/>
                    </a:lnTo>
                    <a:cubicBezTo>
                      <a:pt x="4977" y="6685"/>
                      <a:pt x="5427" y="6775"/>
                      <a:pt x="5878" y="6775"/>
                    </a:cubicBezTo>
                    <a:cubicBezTo>
                      <a:pt x="6534" y="6775"/>
                      <a:pt x="7191" y="6585"/>
                      <a:pt x="7732" y="6215"/>
                    </a:cubicBezTo>
                    <a:cubicBezTo>
                      <a:pt x="8645" y="5591"/>
                      <a:pt x="9197" y="4476"/>
                      <a:pt x="9139" y="3376"/>
                    </a:cubicBezTo>
                    <a:lnTo>
                      <a:pt x="9139" y="3376"/>
                    </a:lnTo>
                    <a:cubicBezTo>
                      <a:pt x="9388" y="3457"/>
                      <a:pt x="9648" y="3496"/>
                      <a:pt x="9909" y="3496"/>
                    </a:cubicBezTo>
                    <a:cubicBezTo>
                      <a:pt x="10510" y="3496"/>
                      <a:pt x="11113" y="3287"/>
                      <a:pt x="11572" y="2897"/>
                    </a:cubicBezTo>
                    <a:cubicBezTo>
                      <a:pt x="12229" y="2338"/>
                      <a:pt x="12562" y="1429"/>
                      <a:pt x="12422" y="579"/>
                    </a:cubicBezTo>
                    <a:cubicBezTo>
                      <a:pt x="11063" y="212"/>
                      <a:pt x="9643" y="0"/>
                      <a:pt x="82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5"/>
              <p:cNvSpPr/>
              <p:nvPr/>
            </p:nvSpPr>
            <p:spPr>
              <a:xfrm>
                <a:off x="1953325" y="595325"/>
                <a:ext cx="80675" cy="49250"/>
              </a:xfrm>
              <a:custGeom>
                <a:avLst/>
                <a:gdLst/>
                <a:ahLst/>
                <a:cxnLst/>
                <a:rect l="l" t="t" r="r" b="b"/>
                <a:pathLst>
                  <a:path w="3227" h="1970" extrusionOk="0">
                    <a:moveTo>
                      <a:pt x="2792" y="0"/>
                    </a:moveTo>
                    <a:lnTo>
                      <a:pt x="1" y="1320"/>
                    </a:lnTo>
                    <a:lnTo>
                      <a:pt x="318" y="1970"/>
                    </a:lnTo>
                    <a:lnTo>
                      <a:pt x="3227" y="887"/>
                    </a:lnTo>
                    <a:lnTo>
                      <a:pt x="2792" y="0"/>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5"/>
              <p:cNvSpPr/>
              <p:nvPr/>
            </p:nvSpPr>
            <p:spPr>
              <a:xfrm>
                <a:off x="1953325" y="595325"/>
                <a:ext cx="80675" cy="49250"/>
              </a:xfrm>
              <a:custGeom>
                <a:avLst/>
                <a:gdLst/>
                <a:ahLst/>
                <a:cxnLst/>
                <a:rect l="l" t="t" r="r" b="b"/>
                <a:pathLst>
                  <a:path w="3227" h="1970" extrusionOk="0">
                    <a:moveTo>
                      <a:pt x="2792" y="0"/>
                    </a:moveTo>
                    <a:lnTo>
                      <a:pt x="1" y="1320"/>
                    </a:lnTo>
                    <a:lnTo>
                      <a:pt x="318" y="1970"/>
                    </a:lnTo>
                    <a:lnTo>
                      <a:pt x="3227" y="887"/>
                    </a:lnTo>
                    <a:lnTo>
                      <a:pt x="279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5"/>
              <p:cNvSpPr/>
              <p:nvPr/>
            </p:nvSpPr>
            <p:spPr>
              <a:xfrm>
                <a:off x="2167825" y="613150"/>
                <a:ext cx="27900" cy="75325"/>
              </a:xfrm>
              <a:custGeom>
                <a:avLst/>
                <a:gdLst/>
                <a:ahLst/>
                <a:cxnLst/>
                <a:rect l="l" t="t" r="r" b="b"/>
                <a:pathLst>
                  <a:path w="1116" h="3013" extrusionOk="0">
                    <a:moveTo>
                      <a:pt x="181" y="1"/>
                    </a:moveTo>
                    <a:cubicBezTo>
                      <a:pt x="155" y="1"/>
                      <a:pt x="130" y="7"/>
                      <a:pt x="106" y="20"/>
                    </a:cubicBezTo>
                    <a:cubicBezTo>
                      <a:pt x="31" y="60"/>
                      <a:pt x="1" y="153"/>
                      <a:pt x="41" y="230"/>
                    </a:cubicBezTo>
                    <a:lnTo>
                      <a:pt x="427" y="947"/>
                    </a:lnTo>
                    <a:cubicBezTo>
                      <a:pt x="546" y="1166"/>
                      <a:pt x="668" y="1392"/>
                      <a:pt x="728" y="1625"/>
                    </a:cubicBezTo>
                    <a:cubicBezTo>
                      <a:pt x="789" y="1868"/>
                      <a:pt x="770" y="2096"/>
                      <a:pt x="675" y="2268"/>
                    </a:cubicBezTo>
                    <a:cubicBezTo>
                      <a:pt x="576" y="2452"/>
                      <a:pt x="385" y="2592"/>
                      <a:pt x="201" y="2729"/>
                    </a:cubicBezTo>
                    <a:cubicBezTo>
                      <a:pt x="75" y="2817"/>
                      <a:pt x="140" y="3013"/>
                      <a:pt x="291" y="3013"/>
                    </a:cubicBezTo>
                    <a:cubicBezTo>
                      <a:pt x="292" y="3013"/>
                      <a:pt x="294" y="3013"/>
                      <a:pt x="295" y="3013"/>
                    </a:cubicBezTo>
                    <a:cubicBezTo>
                      <a:pt x="328" y="3013"/>
                      <a:pt x="360" y="3002"/>
                      <a:pt x="388" y="2983"/>
                    </a:cubicBezTo>
                    <a:cubicBezTo>
                      <a:pt x="590" y="2834"/>
                      <a:pt x="819" y="2664"/>
                      <a:pt x="952" y="2420"/>
                    </a:cubicBezTo>
                    <a:cubicBezTo>
                      <a:pt x="1086" y="2179"/>
                      <a:pt x="1115" y="1868"/>
                      <a:pt x="1035" y="1549"/>
                    </a:cubicBezTo>
                    <a:cubicBezTo>
                      <a:pt x="966" y="1276"/>
                      <a:pt x="833" y="1032"/>
                      <a:pt x="705" y="796"/>
                    </a:cubicBezTo>
                    <a:lnTo>
                      <a:pt x="318" y="81"/>
                    </a:lnTo>
                    <a:cubicBezTo>
                      <a:pt x="289" y="29"/>
                      <a:pt x="236" y="1"/>
                      <a:pt x="1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5"/>
              <p:cNvSpPr/>
              <p:nvPr/>
            </p:nvSpPr>
            <p:spPr>
              <a:xfrm>
                <a:off x="1889050" y="621550"/>
                <a:ext cx="118150" cy="107150"/>
              </a:xfrm>
              <a:custGeom>
                <a:avLst/>
                <a:gdLst/>
                <a:ahLst/>
                <a:cxnLst/>
                <a:rect l="l" t="t" r="r" b="b"/>
                <a:pathLst>
                  <a:path w="4726" h="4286" extrusionOk="0">
                    <a:moveTo>
                      <a:pt x="2030" y="0"/>
                    </a:moveTo>
                    <a:cubicBezTo>
                      <a:pt x="1676" y="0"/>
                      <a:pt x="1340" y="141"/>
                      <a:pt x="1059" y="502"/>
                    </a:cubicBezTo>
                    <a:cubicBezTo>
                      <a:pt x="0" y="1860"/>
                      <a:pt x="1462" y="4286"/>
                      <a:pt x="3073" y="4286"/>
                    </a:cubicBezTo>
                    <a:cubicBezTo>
                      <a:pt x="3393" y="4286"/>
                      <a:pt x="3718" y="4190"/>
                      <a:pt x="4031" y="3972"/>
                    </a:cubicBezTo>
                    <a:lnTo>
                      <a:pt x="4725" y="1734"/>
                    </a:lnTo>
                    <a:cubicBezTo>
                      <a:pt x="4725" y="1734"/>
                      <a:pt x="3272" y="0"/>
                      <a:pt x="2030"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5"/>
              <p:cNvSpPr/>
              <p:nvPr/>
            </p:nvSpPr>
            <p:spPr>
              <a:xfrm>
                <a:off x="2139350" y="689250"/>
                <a:ext cx="57825" cy="24550"/>
              </a:xfrm>
              <a:custGeom>
                <a:avLst/>
                <a:gdLst/>
                <a:ahLst/>
                <a:cxnLst/>
                <a:rect l="l" t="t" r="r" b="b"/>
                <a:pathLst>
                  <a:path w="2313" h="982" extrusionOk="0">
                    <a:moveTo>
                      <a:pt x="179" y="0"/>
                    </a:moveTo>
                    <a:cubicBezTo>
                      <a:pt x="160" y="0"/>
                      <a:pt x="141" y="4"/>
                      <a:pt x="122" y="11"/>
                    </a:cubicBezTo>
                    <a:cubicBezTo>
                      <a:pt x="41" y="42"/>
                      <a:pt x="1" y="134"/>
                      <a:pt x="32" y="214"/>
                    </a:cubicBezTo>
                    <a:cubicBezTo>
                      <a:pt x="185" y="600"/>
                      <a:pt x="574" y="894"/>
                      <a:pt x="1022" y="964"/>
                    </a:cubicBezTo>
                    <a:cubicBezTo>
                      <a:pt x="1098" y="975"/>
                      <a:pt x="1175" y="982"/>
                      <a:pt x="1250" y="982"/>
                    </a:cubicBezTo>
                    <a:cubicBezTo>
                      <a:pt x="1571" y="982"/>
                      <a:pt x="1906" y="882"/>
                      <a:pt x="2214" y="694"/>
                    </a:cubicBezTo>
                    <a:cubicBezTo>
                      <a:pt x="2289" y="651"/>
                      <a:pt x="2312" y="552"/>
                      <a:pt x="2267" y="479"/>
                    </a:cubicBezTo>
                    <a:cubicBezTo>
                      <a:pt x="2237" y="430"/>
                      <a:pt x="2185" y="403"/>
                      <a:pt x="2131" y="403"/>
                    </a:cubicBezTo>
                    <a:cubicBezTo>
                      <a:pt x="2103" y="403"/>
                      <a:pt x="2075" y="411"/>
                      <a:pt x="2049" y="426"/>
                    </a:cubicBezTo>
                    <a:cubicBezTo>
                      <a:pt x="1791" y="583"/>
                      <a:pt x="1515" y="666"/>
                      <a:pt x="1254" y="666"/>
                    </a:cubicBezTo>
                    <a:cubicBezTo>
                      <a:pt x="1192" y="666"/>
                      <a:pt x="1131" y="662"/>
                      <a:pt x="1071" y="652"/>
                    </a:cubicBezTo>
                    <a:cubicBezTo>
                      <a:pt x="730" y="600"/>
                      <a:pt x="439" y="382"/>
                      <a:pt x="327" y="100"/>
                    </a:cubicBezTo>
                    <a:cubicBezTo>
                      <a:pt x="302" y="38"/>
                      <a:pt x="243" y="0"/>
                      <a:pt x="1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5"/>
              <p:cNvSpPr/>
              <p:nvPr/>
            </p:nvSpPr>
            <p:spPr>
              <a:xfrm>
                <a:off x="2018650" y="569075"/>
                <a:ext cx="273575" cy="123600"/>
              </a:xfrm>
              <a:custGeom>
                <a:avLst/>
                <a:gdLst/>
                <a:ahLst/>
                <a:cxnLst/>
                <a:rect l="l" t="t" r="r" b="b"/>
                <a:pathLst>
                  <a:path w="10943" h="4944" extrusionOk="0">
                    <a:moveTo>
                      <a:pt x="5750" y="0"/>
                    </a:moveTo>
                    <a:cubicBezTo>
                      <a:pt x="2472" y="0"/>
                      <a:pt x="1" y="1040"/>
                      <a:pt x="1" y="1040"/>
                    </a:cubicBezTo>
                    <a:cubicBezTo>
                      <a:pt x="267" y="3405"/>
                      <a:pt x="801" y="4890"/>
                      <a:pt x="2910" y="4942"/>
                    </a:cubicBezTo>
                    <a:cubicBezTo>
                      <a:pt x="2942" y="4943"/>
                      <a:pt x="2975" y="4944"/>
                      <a:pt x="3007" y="4944"/>
                    </a:cubicBezTo>
                    <a:cubicBezTo>
                      <a:pt x="5291" y="4944"/>
                      <a:pt x="5535" y="2869"/>
                      <a:pt x="6532" y="2634"/>
                    </a:cubicBezTo>
                    <a:cubicBezTo>
                      <a:pt x="6593" y="2620"/>
                      <a:pt x="6652" y="2613"/>
                      <a:pt x="6708" y="2613"/>
                    </a:cubicBezTo>
                    <a:cubicBezTo>
                      <a:pt x="7580" y="2613"/>
                      <a:pt x="7902" y="4247"/>
                      <a:pt x="9380" y="4469"/>
                    </a:cubicBezTo>
                    <a:cubicBezTo>
                      <a:pt x="9423" y="4476"/>
                      <a:pt x="9465" y="4479"/>
                      <a:pt x="9506" y="4479"/>
                    </a:cubicBezTo>
                    <a:cubicBezTo>
                      <a:pt x="10942" y="4479"/>
                      <a:pt x="10745" y="537"/>
                      <a:pt x="10745" y="537"/>
                    </a:cubicBezTo>
                    <a:cubicBezTo>
                      <a:pt x="10745" y="537"/>
                      <a:pt x="9618" y="93"/>
                      <a:pt x="6145" y="6"/>
                    </a:cubicBezTo>
                    <a:cubicBezTo>
                      <a:pt x="6012" y="2"/>
                      <a:pt x="5880" y="0"/>
                      <a:pt x="5750" y="0"/>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5"/>
              <p:cNvSpPr/>
              <p:nvPr/>
            </p:nvSpPr>
            <p:spPr>
              <a:xfrm>
                <a:off x="2018650" y="569075"/>
                <a:ext cx="273575" cy="123600"/>
              </a:xfrm>
              <a:custGeom>
                <a:avLst/>
                <a:gdLst/>
                <a:ahLst/>
                <a:cxnLst/>
                <a:rect l="l" t="t" r="r" b="b"/>
                <a:pathLst>
                  <a:path w="10943" h="4944" extrusionOk="0">
                    <a:moveTo>
                      <a:pt x="5750" y="0"/>
                    </a:moveTo>
                    <a:cubicBezTo>
                      <a:pt x="2472" y="0"/>
                      <a:pt x="1" y="1040"/>
                      <a:pt x="1" y="1040"/>
                    </a:cubicBezTo>
                    <a:cubicBezTo>
                      <a:pt x="267" y="3405"/>
                      <a:pt x="801" y="4890"/>
                      <a:pt x="2910" y="4942"/>
                    </a:cubicBezTo>
                    <a:cubicBezTo>
                      <a:pt x="2942" y="4943"/>
                      <a:pt x="2975" y="4944"/>
                      <a:pt x="3007" y="4944"/>
                    </a:cubicBezTo>
                    <a:cubicBezTo>
                      <a:pt x="5291" y="4944"/>
                      <a:pt x="5535" y="2869"/>
                      <a:pt x="6532" y="2634"/>
                    </a:cubicBezTo>
                    <a:cubicBezTo>
                      <a:pt x="6593" y="2620"/>
                      <a:pt x="6652" y="2613"/>
                      <a:pt x="6708" y="2613"/>
                    </a:cubicBezTo>
                    <a:cubicBezTo>
                      <a:pt x="7580" y="2613"/>
                      <a:pt x="7902" y="4247"/>
                      <a:pt x="9380" y="4469"/>
                    </a:cubicBezTo>
                    <a:cubicBezTo>
                      <a:pt x="9423" y="4476"/>
                      <a:pt x="9465" y="4479"/>
                      <a:pt x="9506" y="4479"/>
                    </a:cubicBezTo>
                    <a:cubicBezTo>
                      <a:pt x="10942" y="4479"/>
                      <a:pt x="10745" y="537"/>
                      <a:pt x="10745" y="537"/>
                    </a:cubicBezTo>
                    <a:cubicBezTo>
                      <a:pt x="10745" y="537"/>
                      <a:pt x="9618" y="93"/>
                      <a:pt x="6145" y="6"/>
                    </a:cubicBezTo>
                    <a:cubicBezTo>
                      <a:pt x="6012" y="2"/>
                      <a:pt x="5880" y="0"/>
                      <a:pt x="57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5"/>
              <p:cNvSpPr/>
              <p:nvPr/>
            </p:nvSpPr>
            <p:spPr>
              <a:xfrm>
                <a:off x="1695275" y="815350"/>
                <a:ext cx="735400" cy="768225"/>
              </a:xfrm>
              <a:custGeom>
                <a:avLst/>
                <a:gdLst/>
                <a:ahLst/>
                <a:cxnLst/>
                <a:rect l="l" t="t" r="r" b="b"/>
                <a:pathLst>
                  <a:path w="29416" h="30729" extrusionOk="0">
                    <a:moveTo>
                      <a:pt x="11031" y="0"/>
                    </a:moveTo>
                    <a:lnTo>
                      <a:pt x="10875" y="1949"/>
                    </a:lnTo>
                    <a:cubicBezTo>
                      <a:pt x="10875" y="1949"/>
                      <a:pt x="5084" y="3819"/>
                      <a:pt x="4068" y="5766"/>
                    </a:cubicBezTo>
                    <a:cubicBezTo>
                      <a:pt x="4068" y="5766"/>
                      <a:pt x="1329" y="8649"/>
                      <a:pt x="703" y="12779"/>
                    </a:cubicBezTo>
                    <a:cubicBezTo>
                      <a:pt x="78" y="16908"/>
                      <a:pt x="0" y="22753"/>
                      <a:pt x="0" y="22753"/>
                    </a:cubicBezTo>
                    <a:lnTo>
                      <a:pt x="7182" y="22753"/>
                    </a:lnTo>
                    <a:lnTo>
                      <a:pt x="5710" y="30076"/>
                    </a:lnTo>
                    <a:cubicBezTo>
                      <a:pt x="5710" y="30076"/>
                      <a:pt x="9808" y="30728"/>
                      <a:pt x="14507" y="30728"/>
                    </a:cubicBezTo>
                    <a:cubicBezTo>
                      <a:pt x="18250" y="30728"/>
                      <a:pt x="22374" y="30315"/>
                      <a:pt x="25114" y="28828"/>
                    </a:cubicBezTo>
                    <a:lnTo>
                      <a:pt x="24409" y="20804"/>
                    </a:lnTo>
                    <a:cubicBezTo>
                      <a:pt x="24409" y="20804"/>
                      <a:pt x="24619" y="20413"/>
                      <a:pt x="24893" y="19857"/>
                    </a:cubicBezTo>
                    <a:lnTo>
                      <a:pt x="29416" y="19714"/>
                    </a:lnTo>
                    <a:cubicBezTo>
                      <a:pt x="29416" y="19714"/>
                      <a:pt x="29416" y="8882"/>
                      <a:pt x="26209" y="4830"/>
                    </a:cubicBezTo>
                    <a:cubicBezTo>
                      <a:pt x="24495" y="2666"/>
                      <a:pt x="19872" y="2026"/>
                      <a:pt x="19872" y="2026"/>
                    </a:cubicBezTo>
                    <a:lnTo>
                      <a:pt x="1963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5"/>
              <p:cNvSpPr/>
              <p:nvPr/>
            </p:nvSpPr>
            <p:spPr>
              <a:xfrm>
                <a:off x="2281075" y="1070200"/>
                <a:ext cx="56150" cy="470175"/>
              </a:xfrm>
              <a:custGeom>
                <a:avLst/>
                <a:gdLst/>
                <a:ahLst/>
                <a:cxnLst/>
                <a:rect l="l" t="t" r="r" b="b"/>
                <a:pathLst>
                  <a:path w="2246" h="18807" extrusionOk="0">
                    <a:moveTo>
                      <a:pt x="195" y="1"/>
                    </a:moveTo>
                    <a:cubicBezTo>
                      <a:pt x="170" y="1"/>
                      <a:pt x="144" y="6"/>
                      <a:pt x="120" y="18"/>
                    </a:cubicBezTo>
                    <a:cubicBezTo>
                      <a:pt x="38" y="60"/>
                      <a:pt x="1" y="160"/>
                      <a:pt x="39" y="244"/>
                    </a:cubicBezTo>
                    <a:cubicBezTo>
                      <a:pt x="59" y="284"/>
                      <a:pt x="1894" y="4045"/>
                      <a:pt x="1666" y="6307"/>
                    </a:cubicBezTo>
                    <a:cubicBezTo>
                      <a:pt x="1436" y="8598"/>
                      <a:pt x="819" y="10538"/>
                      <a:pt x="812" y="10557"/>
                    </a:cubicBezTo>
                    <a:cubicBezTo>
                      <a:pt x="805" y="10578"/>
                      <a:pt x="804" y="10603"/>
                      <a:pt x="805" y="10626"/>
                    </a:cubicBezTo>
                    <a:lnTo>
                      <a:pt x="1510" y="18650"/>
                    </a:lnTo>
                    <a:cubicBezTo>
                      <a:pt x="1517" y="18740"/>
                      <a:pt x="1592" y="18806"/>
                      <a:pt x="1680" y="18806"/>
                    </a:cubicBezTo>
                    <a:lnTo>
                      <a:pt x="1696" y="18806"/>
                    </a:lnTo>
                    <a:cubicBezTo>
                      <a:pt x="1790" y="18797"/>
                      <a:pt x="1860" y="18715"/>
                      <a:pt x="1852" y="18620"/>
                    </a:cubicBezTo>
                    <a:lnTo>
                      <a:pt x="1151" y="10629"/>
                    </a:lnTo>
                    <a:cubicBezTo>
                      <a:pt x="1235" y="10359"/>
                      <a:pt x="1792" y="8503"/>
                      <a:pt x="2009" y="6341"/>
                    </a:cubicBezTo>
                    <a:cubicBezTo>
                      <a:pt x="2246" y="3982"/>
                      <a:pt x="427" y="251"/>
                      <a:pt x="350" y="93"/>
                    </a:cubicBezTo>
                    <a:cubicBezTo>
                      <a:pt x="318" y="34"/>
                      <a:pt x="258" y="1"/>
                      <a:pt x="1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5"/>
              <p:cNvSpPr/>
              <p:nvPr/>
            </p:nvSpPr>
            <p:spPr>
              <a:xfrm>
                <a:off x="2122800" y="809075"/>
                <a:ext cx="86150" cy="776100"/>
              </a:xfrm>
              <a:custGeom>
                <a:avLst/>
                <a:gdLst/>
                <a:ahLst/>
                <a:cxnLst/>
                <a:rect l="l" t="t" r="r" b="b"/>
                <a:pathLst>
                  <a:path w="3446" h="31044" extrusionOk="0">
                    <a:moveTo>
                      <a:pt x="190" y="0"/>
                    </a:moveTo>
                    <a:cubicBezTo>
                      <a:pt x="178" y="0"/>
                      <a:pt x="166" y="1"/>
                      <a:pt x="154" y="4"/>
                    </a:cubicBezTo>
                    <a:cubicBezTo>
                      <a:pt x="60" y="25"/>
                      <a:pt x="0" y="116"/>
                      <a:pt x="21" y="209"/>
                    </a:cubicBezTo>
                    <a:cubicBezTo>
                      <a:pt x="46" y="330"/>
                      <a:pt x="2604" y="12385"/>
                      <a:pt x="2913" y="14765"/>
                    </a:cubicBezTo>
                    <a:cubicBezTo>
                      <a:pt x="3097" y="16197"/>
                      <a:pt x="2894" y="17899"/>
                      <a:pt x="2713" y="19400"/>
                    </a:cubicBezTo>
                    <a:cubicBezTo>
                      <a:pt x="2592" y="20412"/>
                      <a:pt x="2489" y="21284"/>
                      <a:pt x="2520" y="21920"/>
                    </a:cubicBezTo>
                    <a:cubicBezTo>
                      <a:pt x="2597" y="23452"/>
                      <a:pt x="2133" y="30788"/>
                      <a:pt x="2129" y="30862"/>
                    </a:cubicBezTo>
                    <a:cubicBezTo>
                      <a:pt x="2122" y="30956"/>
                      <a:pt x="2194" y="31039"/>
                      <a:pt x="2291" y="31044"/>
                    </a:cubicBezTo>
                    <a:lnTo>
                      <a:pt x="2301" y="31044"/>
                    </a:lnTo>
                    <a:cubicBezTo>
                      <a:pt x="2392" y="31044"/>
                      <a:pt x="2468" y="30974"/>
                      <a:pt x="2473" y="30883"/>
                    </a:cubicBezTo>
                    <a:cubicBezTo>
                      <a:pt x="2492" y="30581"/>
                      <a:pt x="2943" y="23454"/>
                      <a:pt x="2866" y="21903"/>
                    </a:cubicBezTo>
                    <a:cubicBezTo>
                      <a:pt x="2834" y="21297"/>
                      <a:pt x="2937" y="20436"/>
                      <a:pt x="3057" y="19441"/>
                    </a:cubicBezTo>
                    <a:cubicBezTo>
                      <a:pt x="3239" y="17920"/>
                      <a:pt x="3446" y="16195"/>
                      <a:pt x="3255" y="14721"/>
                    </a:cubicBezTo>
                    <a:cubicBezTo>
                      <a:pt x="2944" y="12327"/>
                      <a:pt x="384" y="260"/>
                      <a:pt x="358" y="137"/>
                    </a:cubicBezTo>
                    <a:cubicBezTo>
                      <a:pt x="341" y="56"/>
                      <a:pt x="269" y="0"/>
                      <a:pt x="1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5"/>
              <p:cNvSpPr/>
              <p:nvPr/>
            </p:nvSpPr>
            <p:spPr>
              <a:xfrm>
                <a:off x="1861975" y="1198650"/>
                <a:ext cx="17150" cy="375800"/>
              </a:xfrm>
              <a:custGeom>
                <a:avLst/>
                <a:gdLst/>
                <a:ahLst/>
                <a:cxnLst/>
                <a:rect l="l" t="t" r="r" b="b"/>
                <a:pathLst>
                  <a:path w="686" h="15032" extrusionOk="0">
                    <a:moveTo>
                      <a:pt x="229" y="1"/>
                    </a:moveTo>
                    <a:cubicBezTo>
                      <a:pt x="222" y="1"/>
                      <a:pt x="216" y="1"/>
                      <a:pt x="209" y="2"/>
                    </a:cubicBezTo>
                    <a:cubicBezTo>
                      <a:pt x="115" y="6"/>
                      <a:pt x="41" y="85"/>
                      <a:pt x="44" y="181"/>
                    </a:cubicBezTo>
                    <a:lnTo>
                      <a:pt x="342" y="7412"/>
                    </a:lnTo>
                    <a:lnTo>
                      <a:pt x="6" y="14853"/>
                    </a:lnTo>
                    <a:cubicBezTo>
                      <a:pt x="1" y="14947"/>
                      <a:pt x="74" y="15028"/>
                      <a:pt x="169" y="15032"/>
                    </a:cubicBezTo>
                    <a:lnTo>
                      <a:pt x="178" y="15032"/>
                    </a:lnTo>
                    <a:cubicBezTo>
                      <a:pt x="269" y="15032"/>
                      <a:pt x="344" y="14960"/>
                      <a:pt x="349" y="14869"/>
                    </a:cubicBezTo>
                    <a:lnTo>
                      <a:pt x="686" y="7414"/>
                    </a:lnTo>
                    <a:lnTo>
                      <a:pt x="388" y="167"/>
                    </a:lnTo>
                    <a:cubicBezTo>
                      <a:pt x="385" y="78"/>
                      <a:pt x="308" y="1"/>
                      <a:pt x="22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5"/>
              <p:cNvSpPr/>
              <p:nvPr/>
            </p:nvSpPr>
            <p:spPr>
              <a:xfrm>
                <a:off x="1826625" y="2165150"/>
                <a:ext cx="312100" cy="559100"/>
              </a:xfrm>
              <a:custGeom>
                <a:avLst/>
                <a:gdLst/>
                <a:ahLst/>
                <a:cxnLst/>
                <a:rect l="l" t="t" r="r" b="b"/>
                <a:pathLst>
                  <a:path w="12484" h="22364" extrusionOk="0">
                    <a:moveTo>
                      <a:pt x="9994" y="1"/>
                    </a:moveTo>
                    <a:cubicBezTo>
                      <a:pt x="8477" y="1"/>
                      <a:pt x="6964" y="165"/>
                      <a:pt x="5479" y="459"/>
                    </a:cubicBezTo>
                    <a:lnTo>
                      <a:pt x="5190" y="516"/>
                    </a:lnTo>
                    <a:cubicBezTo>
                      <a:pt x="5116" y="533"/>
                      <a:pt x="5046" y="547"/>
                      <a:pt x="4972" y="566"/>
                    </a:cubicBezTo>
                    <a:cubicBezTo>
                      <a:pt x="4688" y="626"/>
                      <a:pt x="4403" y="694"/>
                      <a:pt x="4122" y="766"/>
                    </a:cubicBezTo>
                    <a:cubicBezTo>
                      <a:pt x="3838" y="836"/>
                      <a:pt x="3553" y="913"/>
                      <a:pt x="3269" y="990"/>
                    </a:cubicBezTo>
                    <a:cubicBezTo>
                      <a:pt x="2983" y="1073"/>
                      <a:pt x="2699" y="1160"/>
                      <a:pt x="2414" y="1252"/>
                    </a:cubicBezTo>
                    <a:cubicBezTo>
                      <a:pt x="2119" y="1348"/>
                      <a:pt x="1802" y="1450"/>
                      <a:pt x="1467" y="1555"/>
                    </a:cubicBezTo>
                    <a:cubicBezTo>
                      <a:pt x="1008" y="1700"/>
                      <a:pt x="510" y="1861"/>
                      <a:pt x="0" y="2040"/>
                    </a:cubicBezTo>
                    <a:cubicBezTo>
                      <a:pt x="207" y="3032"/>
                      <a:pt x="416" y="4012"/>
                      <a:pt x="612" y="4956"/>
                    </a:cubicBezTo>
                    <a:cubicBezTo>
                      <a:pt x="658" y="5167"/>
                      <a:pt x="703" y="5377"/>
                      <a:pt x="745" y="5582"/>
                    </a:cubicBezTo>
                    <a:cubicBezTo>
                      <a:pt x="828" y="5959"/>
                      <a:pt x="906" y="6325"/>
                      <a:pt x="985" y="6681"/>
                    </a:cubicBezTo>
                    <a:cubicBezTo>
                      <a:pt x="1155" y="7478"/>
                      <a:pt x="1315" y="8228"/>
                      <a:pt x="1472" y="8929"/>
                    </a:cubicBezTo>
                    <a:cubicBezTo>
                      <a:pt x="1637" y="9707"/>
                      <a:pt x="1793" y="10417"/>
                      <a:pt x="1932" y="11034"/>
                    </a:cubicBezTo>
                    <a:cubicBezTo>
                      <a:pt x="2056" y="11593"/>
                      <a:pt x="2161" y="12078"/>
                      <a:pt x="2249" y="12476"/>
                    </a:cubicBezTo>
                    <a:lnTo>
                      <a:pt x="2249" y="12482"/>
                    </a:lnTo>
                    <a:cubicBezTo>
                      <a:pt x="2428" y="13268"/>
                      <a:pt x="2529" y="13717"/>
                      <a:pt x="2529" y="13717"/>
                    </a:cubicBezTo>
                    <a:lnTo>
                      <a:pt x="2300" y="19833"/>
                    </a:lnTo>
                    <a:lnTo>
                      <a:pt x="2300" y="19845"/>
                    </a:lnTo>
                    <a:lnTo>
                      <a:pt x="2203" y="22364"/>
                    </a:lnTo>
                    <a:lnTo>
                      <a:pt x="12233" y="22364"/>
                    </a:lnTo>
                    <a:cubicBezTo>
                      <a:pt x="12168" y="20899"/>
                      <a:pt x="12100" y="19169"/>
                      <a:pt x="12031" y="17502"/>
                    </a:cubicBezTo>
                    <a:cubicBezTo>
                      <a:pt x="11980" y="16202"/>
                      <a:pt x="11930" y="14944"/>
                      <a:pt x="11893" y="13873"/>
                    </a:cubicBezTo>
                    <a:cubicBezTo>
                      <a:pt x="11838" y="12403"/>
                      <a:pt x="11802" y="11286"/>
                      <a:pt x="11802" y="10911"/>
                    </a:cubicBezTo>
                    <a:cubicBezTo>
                      <a:pt x="11802" y="10440"/>
                      <a:pt x="12040" y="6746"/>
                      <a:pt x="12371" y="1884"/>
                    </a:cubicBezTo>
                    <a:cubicBezTo>
                      <a:pt x="12408" y="1330"/>
                      <a:pt x="12443" y="757"/>
                      <a:pt x="12483" y="177"/>
                    </a:cubicBezTo>
                    <a:cubicBezTo>
                      <a:pt x="12401" y="162"/>
                      <a:pt x="12313" y="149"/>
                      <a:pt x="12231" y="141"/>
                    </a:cubicBezTo>
                    <a:cubicBezTo>
                      <a:pt x="11660" y="58"/>
                      <a:pt x="11081" y="21"/>
                      <a:pt x="10512" y="7"/>
                    </a:cubicBezTo>
                    <a:cubicBezTo>
                      <a:pt x="10339" y="3"/>
                      <a:pt x="10167" y="1"/>
                      <a:pt x="9994" y="1"/>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5"/>
              <p:cNvSpPr/>
              <p:nvPr/>
            </p:nvSpPr>
            <p:spPr>
              <a:xfrm>
                <a:off x="2116575" y="1686500"/>
                <a:ext cx="69550" cy="1037750"/>
              </a:xfrm>
              <a:custGeom>
                <a:avLst/>
                <a:gdLst/>
                <a:ahLst/>
                <a:cxnLst/>
                <a:rect l="l" t="t" r="r" b="b"/>
                <a:pathLst>
                  <a:path w="2782" h="41510" extrusionOk="0">
                    <a:moveTo>
                      <a:pt x="2321" y="0"/>
                    </a:moveTo>
                    <a:cubicBezTo>
                      <a:pt x="2312" y="60"/>
                      <a:pt x="2114" y="2366"/>
                      <a:pt x="1847" y="5458"/>
                    </a:cubicBezTo>
                    <a:cubicBezTo>
                      <a:pt x="1847" y="5475"/>
                      <a:pt x="1844" y="5498"/>
                      <a:pt x="1844" y="5521"/>
                    </a:cubicBezTo>
                    <a:cubicBezTo>
                      <a:pt x="1641" y="7827"/>
                      <a:pt x="1406" y="10566"/>
                      <a:pt x="1182" y="13128"/>
                    </a:cubicBezTo>
                    <a:cubicBezTo>
                      <a:pt x="1062" y="14493"/>
                      <a:pt x="947" y="15806"/>
                      <a:pt x="842" y="16979"/>
                    </a:cubicBezTo>
                    <a:cubicBezTo>
                      <a:pt x="768" y="17835"/>
                      <a:pt x="694" y="18617"/>
                      <a:pt x="635" y="19287"/>
                    </a:cubicBezTo>
                    <a:cubicBezTo>
                      <a:pt x="607" y="19583"/>
                      <a:pt x="584" y="19854"/>
                      <a:pt x="561" y="20105"/>
                    </a:cubicBezTo>
                    <a:cubicBezTo>
                      <a:pt x="533" y="20417"/>
                      <a:pt x="505" y="20732"/>
                      <a:pt x="479" y="21062"/>
                    </a:cubicBezTo>
                    <a:cubicBezTo>
                      <a:pt x="184" y="24710"/>
                      <a:pt x="0" y="29306"/>
                      <a:pt x="0" y="32670"/>
                    </a:cubicBezTo>
                    <a:cubicBezTo>
                      <a:pt x="0" y="33673"/>
                      <a:pt x="14" y="34561"/>
                      <a:pt x="46" y="35288"/>
                    </a:cubicBezTo>
                    <a:cubicBezTo>
                      <a:pt x="55" y="35453"/>
                      <a:pt x="65" y="35609"/>
                      <a:pt x="74" y="35751"/>
                    </a:cubicBezTo>
                    <a:cubicBezTo>
                      <a:pt x="77" y="35853"/>
                      <a:pt x="83" y="35944"/>
                      <a:pt x="91" y="36035"/>
                    </a:cubicBezTo>
                    <a:cubicBezTo>
                      <a:pt x="91" y="36063"/>
                      <a:pt x="97" y="36091"/>
                      <a:pt x="97" y="36117"/>
                    </a:cubicBezTo>
                    <a:lnTo>
                      <a:pt x="102" y="36123"/>
                    </a:lnTo>
                    <a:cubicBezTo>
                      <a:pt x="207" y="37560"/>
                      <a:pt x="318" y="39678"/>
                      <a:pt x="400" y="41510"/>
                    </a:cubicBezTo>
                    <a:lnTo>
                      <a:pt x="861" y="41510"/>
                    </a:lnTo>
                    <a:cubicBezTo>
                      <a:pt x="791" y="40004"/>
                      <a:pt x="703" y="38298"/>
                      <a:pt x="612" y="36938"/>
                    </a:cubicBezTo>
                    <a:cubicBezTo>
                      <a:pt x="594" y="36603"/>
                      <a:pt x="570" y="36287"/>
                      <a:pt x="547" y="36004"/>
                    </a:cubicBezTo>
                    <a:cubicBezTo>
                      <a:pt x="496" y="35303"/>
                      <a:pt x="465" y="34346"/>
                      <a:pt x="460" y="33224"/>
                    </a:cubicBezTo>
                    <a:lnTo>
                      <a:pt x="456" y="33221"/>
                    </a:lnTo>
                    <a:cubicBezTo>
                      <a:pt x="442" y="29810"/>
                      <a:pt x="629" y="24870"/>
                      <a:pt x="947" y="21016"/>
                    </a:cubicBezTo>
                    <a:cubicBezTo>
                      <a:pt x="969" y="20718"/>
                      <a:pt x="994" y="20431"/>
                      <a:pt x="1020" y="20147"/>
                    </a:cubicBezTo>
                    <a:cubicBezTo>
                      <a:pt x="1099" y="19304"/>
                      <a:pt x="1196" y="18202"/>
                      <a:pt x="1306" y="16938"/>
                    </a:cubicBezTo>
                    <a:cubicBezTo>
                      <a:pt x="1406" y="15806"/>
                      <a:pt x="1516" y="14548"/>
                      <a:pt x="1632" y="13244"/>
                    </a:cubicBezTo>
                    <a:cubicBezTo>
                      <a:pt x="2161" y="7193"/>
                      <a:pt x="2771" y="148"/>
                      <a:pt x="2782" y="41"/>
                    </a:cubicBezTo>
                    <a:lnTo>
                      <a:pt x="232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5"/>
              <p:cNvSpPr/>
              <p:nvPr/>
            </p:nvSpPr>
            <p:spPr>
              <a:xfrm>
                <a:off x="1707025" y="1384600"/>
                <a:ext cx="204875" cy="728075"/>
              </a:xfrm>
              <a:custGeom>
                <a:avLst/>
                <a:gdLst/>
                <a:ahLst/>
                <a:cxnLst/>
                <a:rect l="l" t="t" r="r" b="b"/>
                <a:pathLst>
                  <a:path w="8195" h="29123" extrusionOk="0">
                    <a:moveTo>
                      <a:pt x="6551" y="0"/>
                    </a:moveTo>
                    <a:lnTo>
                      <a:pt x="0" y="21"/>
                    </a:lnTo>
                    <a:cubicBezTo>
                      <a:pt x="0" y="21"/>
                      <a:pt x="77" y="8708"/>
                      <a:pt x="312" y="11202"/>
                    </a:cubicBezTo>
                    <a:cubicBezTo>
                      <a:pt x="547" y="13694"/>
                      <a:pt x="2816" y="29123"/>
                      <a:pt x="2816" y="29123"/>
                    </a:cubicBezTo>
                    <a:lnTo>
                      <a:pt x="8195" y="27349"/>
                    </a:lnTo>
                    <a:cubicBezTo>
                      <a:pt x="8195" y="27349"/>
                      <a:pt x="6023" y="11826"/>
                      <a:pt x="6179" y="10501"/>
                    </a:cubicBezTo>
                    <a:cubicBezTo>
                      <a:pt x="6334" y="9176"/>
                      <a:pt x="6551" y="0"/>
                      <a:pt x="6551"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5"/>
              <p:cNvSpPr/>
              <p:nvPr/>
            </p:nvSpPr>
            <p:spPr>
              <a:xfrm>
                <a:off x="1746100" y="1951600"/>
                <a:ext cx="232925" cy="354525"/>
              </a:xfrm>
              <a:custGeom>
                <a:avLst/>
                <a:gdLst/>
                <a:ahLst/>
                <a:cxnLst/>
                <a:rect l="l" t="t" r="r" b="b"/>
                <a:pathLst>
                  <a:path w="9317" h="14181" extrusionOk="0">
                    <a:moveTo>
                      <a:pt x="6562" y="1"/>
                    </a:moveTo>
                    <a:lnTo>
                      <a:pt x="0" y="1846"/>
                    </a:lnTo>
                    <a:cubicBezTo>
                      <a:pt x="0" y="1846"/>
                      <a:pt x="961" y="8141"/>
                      <a:pt x="1187" y="9266"/>
                    </a:cubicBezTo>
                    <a:cubicBezTo>
                      <a:pt x="1406" y="10355"/>
                      <a:pt x="4036" y="14181"/>
                      <a:pt x="4696" y="14181"/>
                    </a:cubicBezTo>
                    <a:cubicBezTo>
                      <a:pt x="4718" y="14181"/>
                      <a:pt x="4737" y="14176"/>
                      <a:pt x="4755" y="14168"/>
                    </a:cubicBezTo>
                    <a:cubicBezTo>
                      <a:pt x="5225" y="13933"/>
                      <a:pt x="3787" y="11594"/>
                      <a:pt x="3401" y="10985"/>
                    </a:cubicBezTo>
                    <a:lnTo>
                      <a:pt x="3401" y="10985"/>
                    </a:lnTo>
                    <a:cubicBezTo>
                      <a:pt x="3969" y="11800"/>
                      <a:pt x="6001" y="13829"/>
                      <a:pt x="6722" y="13829"/>
                    </a:cubicBezTo>
                    <a:cubicBezTo>
                      <a:pt x="6763" y="13829"/>
                      <a:pt x="6800" y="13822"/>
                      <a:pt x="6832" y="13809"/>
                    </a:cubicBezTo>
                    <a:cubicBezTo>
                      <a:pt x="7287" y="13614"/>
                      <a:pt x="5939" y="11904"/>
                      <a:pt x="5149" y="10962"/>
                    </a:cubicBezTo>
                    <a:lnTo>
                      <a:pt x="5149" y="10962"/>
                    </a:lnTo>
                    <a:cubicBezTo>
                      <a:pt x="5934" y="11802"/>
                      <a:pt x="7113" y="12821"/>
                      <a:pt x="7712" y="12821"/>
                    </a:cubicBezTo>
                    <a:cubicBezTo>
                      <a:pt x="7813" y="12821"/>
                      <a:pt x="7897" y="12792"/>
                      <a:pt x="7960" y="12729"/>
                    </a:cubicBezTo>
                    <a:cubicBezTo>
                      <a:pt x="8503" y="12189"/>
                      <a:pt x="4981" y="7647"/>
                      <a:pt x="5522" y="7377"/>
                    </a:cubicBezTo>
                    <a:cubicBezTo>
                      <a:pt x="5540" y="7368"/>
                      <a:pt x="5560" y="7364"/>
                      <a:pt x="5582" y="7364"/>
                    </a:cubicBezTo>
                    <a:cubicBezTo>
                      <a:pt x="6197" y="7364"/>
                      <a:pt x="8243" y="10891"/>
                      <a:pt x="8783" y="10891"/>
                    </a:cubicBezTo>
                    <a:cubicBezTo>
                      <a:pt x="8796" y="10891"/>
                      <a:pt x="8808" y="10889"/>
                      <a:pt x="8819" y="10885"/>
                    </a:cubicBezTo>
                    <a:cubicBezTo>
                      <a:pt x="9317" y="10705"/>
                      <a:pt x="7825" y="5353"/>
                      <a:pt x="7464" y="4454"/>
                    </a:cubicBezTo>
                    <a:cubicBezTo>
                      <a:pt x="7103" y="3553"/>
                      <a:pt x="6562" y="1"/>
                      <a:pt x="65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5"/>
              <p:cNvSpPr/>
              <p:nvPr/>
            </p:nvSpPr>
            <p:spPr>
              <a:xfrm>
                <a:off x="2580275" y="1707475"/>
                <a:ext cx="320775" cy="272725"/>
              </a:xfrm>
              <a:custGeom>
                <a:avLst/>
                <a:gdLst/>
                <a:ahLst/>
                <a:cxnLst/>
                <a:rect l="l" t="t" r="r" b="b"/>
                <a:pathLst>
                  <a:path w="12831" h="10909" extrusionOk="0">
                    <a:moveTo>
                      <a:pt x="3365" y="1"/>
                    </a:moveTo>
                    <a:lnTo>
                      <a:pt x="1" y="3546"/>
                    </a:lnTo>
                    <a:cubicBezTo>
                      <a:pt x="1" y="3546"/>
                      <a:pt x="3287" y="5688"/>
                      <a:pt x="3833" y="6273"/>
                    </a:cubicBezTo>
                    <a:cubicBezTo>
                      <a:pt x="4382" y="6857"/>
                      <a:pt x="6963" y="10870"/>
                      <a:pt x="7512" y="10908"/>
                    </a:cubicBezTo>
                    <a:cubicBezTo>
                      <a:pt x="7515" y="10909"/>
                      <a:pt x="7518" y="10909"/>
                      <a:pt x="7521" y="10909"/>
                    </a:cubicBezTo>
                    <a:cubicBezTo>
                      <a:pt x="8043" y="10909"/>
                      <a:pt x="6711" y="7656"/>
                      <a:pt x="6711" y="7656"/>
                    </a:cubicBezTo>
                    <a:lnTo>
                      <a:pt x="6711" y="7656"/>
                    </a:lnTo>
                    <a:cubicBezTo>
                      <a:pt x="6711" y="7656"/>
                      <a:pt x="9777" y="10886"/>
                      <a:pt x="10450" y="10886"/>
                    </a:cubicBezTo>
                    <a:cubicBezTo>
                      <a:pt x="10479" y="10886"/>
                      <a:pt x="10503" y="10880"/>
                      <a:pt x="10523" y="10868"/>
                    </a:cubicBezTo>
                    <a:cubicBezTo>
                      <a:pt x="10934" y="10607"/>
                      <a:pt x="8646" y="6663"/>
                      <a:pt x="8646" y="6662"/>
                    </a:cubicBezTo>
                    <a:lnTo>
                      <a:pt x="8646" y="6662"/>
                    </a:lnTo>
                    <a:cubicBezTo>
                      <a:pt x="8646" y="6663"/>
                      <a:pt x="10953" y="10370"/>
                      <a:pt x="11394" y="10370"/>
                    </a:cubicBezTo>
                    <a:cubicBezTo>
                      <a:pt x="11405" y="10370"/>
                      <a:pt x="11415" y="10368"/>
                      <a:pt x="11423" y="10363"/>
                    </a:cubicBezTo>
                    <a:cubicBezTo>
                      <a:pt x="11774" y="10169"/>
                      <a:pt x="11383" y="9039"/>
                      <a:pt x="11383" y="9038"/>
                    </a:cubicBezTo>
                    <a:lnTo>
                      <a:pt x="11383" y="9038"/>
                    </a:lnTo>
                    <a:cubicBezTo>
                      <a:pt x="11383" y="9039"/>
                      <a:pt x="11959" y="9703"/>
                      <a:pt x="12337" y="9703"/>
                    </a:cubicBezTo>
                    <a:cubicBezTo>
                      <a:pt x="12388" y="9703"/>
                      <a:pt x="12436" y="9690"/>
                      <a:pt x="12478" y="9662"/>
                    </a:cubicBezTo>
                    <a:cubicBezTo>
                      <a:pt x="12831" y="9429"/>
                      <a:pt x="10484" y="4910"/>
                      <a:pt x="9897" y="4286"/>
                    </a:cubicBezTo>
                    <a:cubicBezTo>
                      <a:pt x="9310" y="3664"/>
                      <a:pt x="5907" y="2610"/>
                      <a:pt x="5398" y="2144"/>
                    </a:cubicBezTo>
                    <a:cubicBezTo>
                      <a:pt x="4890" y="1676"/>
                      <a:pt x="3365" y="1"/>
                      <a:pt x="33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5"/>
              <p:cNvSpPr/>
              <p:nvPr/>
            </p:nvSpPr>
            <p:spPr>
              <a:xfrm>
                <a:off x="2812050" y="1960675"/>
                <a:ext cx="211950" cy="311650"/>
              </a:xfrm>
              <a:custGeom>
                <a:avLst/>
                <a:gdLst/>
                <a:ahLst/>
                <a:cxnLst/>
                <a:rect l="l" t="t" r="r" b="b"/>
                <a:pathLst>
                  <a:path w="8478" h="12466" extrusionOk="0">
                    <a:moveTo>
                      <a:pt x="3991" y="0"/>
                    </a:moveTo>
                    <a:lnTo>
                      <a:pt x="0" y="1325"/>
                    </a:lnTo>
                    <a:lnTo>
                      <a:pt x="314" y="1404"/>
                    </a:lnTo>
                    <a:lnTo>
                      <a:pt x="3607" y="11449"/>
                    </a:lnTo>
                    <a:cubicBezTo>
                      <a:pt x="3812" y="12072"/>
                      <a:pt x="4389" y="12465"/>
                      <a:pt x="5010" y="12465"/>
                    </a:cubicBezTo>
                    <a:cubicBezTo>
                      <a:pt x="5165" y="12465"/>
                      <a:pt x="5323" y="12441"/>
                      <a:pt x="5479" y="12389"/>
                    </a:cubicBezTo>
                    <a:lnTo>
                      <a:pt x="7249" y="11802"/>
                    </a:lnTo>
                    <a:cubicBezTo>
                      <a:pt x="8063" y="11534"/>
                      <a:pt x="8477" y="10626"/>
                      <a:pt x="8144" y="9834"/>
                    </a:cubicBezTo>
                    <a:lnTo>
                      <a:pt x="39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5"/>
              <p:cNvSpPr/>
              <p:nvPr/>
            </p:nvSpPr>
            <p:spPr>
              <a:xfrm>
                <a:off x="2477575" y="1808725"/>
                <a:ext cx="809800" cy="278675"/>
              </a:xfrm>
              <a:custGeom>
                <a:avLst/>
                <a:gdLst/>
                <a:ahLst/>
                <a:cxnLst/>
                <a:rect l="l" t="t" r="r" b="b"/>
                <a:pathLst>
                  <a:path w="32392" h="11147" extrusionOk="0">
                    <a:moveTo>
                      <a:pt x="31610" y="1"/>
                    </a:moveTo>
                    <a:lnTo>
                      <a:pt x="17463" y="3804"/>
                    </a:lnTo>
                    <a:lnTo>
                      <a:pt x="12508" y="5136"/>
                    </a:lnTo>
                    <a:lnTo>
                      <a:pt x="1" y="8497"/>
                    </a:lnTo>
                    <a:lnTo>
                      <a:pt x="861" y="11147"/>
                    </a:lnTo>
                    <a:lnTo>
                      <a:pt x="13267" y="7714"/>
                    </a:lnTo>
                    <a:lnTo>
                      <a:pt x="18409" y="6291"/>
                    </a:lnTo>
                    <a:lnTo>
                      <a:pt x="32392" y="2418"/>
                    </a:lnTo>
                    <a:lnTo>
                      <a:pt x="31610" y="1"/>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5"/>
              <p:cNvSpPr/>
              <p:nvPr/>
            </p:nvSpPr>
            <p:spPr>
              <a:xfrm>
                <a:off x="2477575" y="1815525"/>
                <a:ext cx="805125" cy="271875"/>
              </a:xfrm>
              <a:custGeom>
                <a:avLst/>
                <a:gdLst/>
                <a:ahLst/>
                <a:cxnLst/>
                <a:rect l="l" t="t" r="r" b="b"/>
                <a:pathLst>
                  <a:path w="32205" h="10875" extrusionOk="0">
                    <a:moveTo>
                      <a:pt x="30766" y="0"/>
                    </a:moveTo>
                    <a:cubicBezTo>
                      <a:pt x="30656" y="0"/>
                      <a:pt x="30544" y="14"/>
                      <a:pt x="30433" y="44"/>
                    </a:cubicBezTo>
                    <a:lnTo>
                      <a:pt x="17463" y="3532"/>
                    </a:lnTo>
                    <a:lnTo>
                      <a:pt x="12508" y="4864"/>
                    </a:lnTo>
                    <a:lnTo>
                      <a:pt x="1" y="8225"/>
                    </a:lnTo>
                    <a:lnTo>
                      <a:pt x="861" y="10875"/>
                    </a:lnTo>
                    <a:lnTo>
                      <a:pt x="13265" y="7442"/>
                    </a:lnTo>
                    <a:lnTo>
                      <a:pt x="18409" y="6019"/>
                    </a:lnTo>
                    <a:lnTo>
                      <a:pt x="31109" y="2500"/>
                    </a:lnTo>
                    <a:cubicBezTo>
                      <a:pt x="31807" y="2309"/>
                      <a:pt x="32204" y="1572"/>
                      <a:pt x="31984" y="884"/>
                    </a:cubicBezTo>
                    <a:cubicBezTo>
                      <a:pt x="31808" y="345"/>
                      <a:pt x="31307" y="0"/>
                      <a:pt x="307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5"/>
              <p:cNvSpPr/>
              <p:nvPr/>
            </p:nvSpPr>
            <p:spPr>
              <a:xfrm>
                <a:off x="2790275" y="1903800"/>
                <a:ext cx="147525" cy="97775"/>
              </a:xfrm>
              <a:custGeom>
                <a:avLst/>
                <a:gdLst/>
                <a:ahLst/>
                <a:cxnLst/>
                <a:rect l="l" t="t" r="r" b="b"/>
                <a:pathLst>
                  <a:path w="5901" h="3911" extrusionOk="0">
                    <a:moveTo>
                      <a:pt x="4955" y="1"/>
                    </a:moveTo>
                    <a:lnTo>
                      <a:pt x="0" y="1333"/>
                    </a:lnTo>
                    <a:lnTo>
                      <a:pt x="759" y="3911"/>
                    </a:lnTo>
                    <a:lnTo>
                      <a:pt x="5901" y="2488"/>
                    </a:lnTo>
                    <a:lnTo>
                      <a:pt x="49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5"/>
              <p:cNvSpPr/>
              <p:nvPr/>
            </p:nvSpPr>
            <p:spPr>
              <a:xfrm>
                <a:off x="2398550" y="1974225"/>
                <a:ext cx="190250" cy="279450"/>
              </a:xfrm>
              <a:custGeom>
                <a:avLst/>
                <a:gdLst/>
                <a:ahLst/>
                <a:cxnLst/>
                <a:rect l="l" t="t" r="r" b="b"/>
                <a:pathLst>
                  <a:path w="7610" h="11178" extrusionOk="0">
                    <a:moveTo>
                      <a:pt x="4987" y="0"/>
                    </a:moveTo>
                    <a:cubicBezTo>
                      <a:pt x="4862" y="0"/>
                      <a:pt x="4735" y="29"/>
                      <a:pt x="4616" y="89"/>
                    </a:cubicBezTo>
                    <a:lnTo>
                      <a:pt x="2962" y="936"/>
                    </a:lnTo>
                    <a:cubicBezTo>
                      <a:pt x="2683" y="1076"/>
                      <a:pt x="2568" y="1414"/>
                      <a:pt x="2703" y="1696"/>
                    </a:cubicBezTo>
                    <a:cubicBezTo>
                      <a:pt x="3095" y="2515"/>
                      <a:pt x="3835" y="4138"/>
                      <a:pt x="3991" y="5063"/>
                    </a:cubicBezTo>
                    <a:cubicBezTo>
                      <a:pt x="4206" y="6335"/>
                      <a:pt x="5104" y="8407"/>
                      <a:pt x="2501" y="9397"/>
                    </a:cubicBezTo>
                    <a:cubicBezTo>
                      <a:pt x="1012" y="9965"/>
                      <a:pt x="0" y="9765"/>
                      <a:pt x="463" y="10433"/>
                    </a:cubicBezTo>
                    <a:cubicBezTo>
                      <a:pt x="695" y="10766"/>
                      <a:pt x="1568" y="11178"/>
                      <a:pt x="2636" y="11178"/>
                    </a:cubicBezTo>
                    <a:cubicBezTo>
                      <a:pt x="3704" y="11178"/>
                      <a:pt x="4967" y="10766"/>
                      <a:pt x="5978" y="9453"/>
                    </a:cubicBezTo>
                    <a:cubicBezTo>
                      <a:pt x="7610" y="7334"/>
                      <a:pt x="6537" y="3754"/>
                      <a:pt x="6164" y="1966"/>
                    </a:cubicBezTo>
                    <a:cubicBezTo>
                      <a:pt x="6024" y="1295"/>
                      <a:pt x="5866" y="815"/>
                      <a:pt x="5722" y="478"/>
                    </a:cubicBezTo>
                    <a:cubicBezTo>
                      <a:pt x="5594" y="175"/>
                      <a:pt x="5297" y="0"/>
                      <a:pt x="498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5"/>
              <p:cNvSpPr/>
              <p:nvPr/>
            </p:nvSpPr>
            <p:spPr>
              <a:xfrm>
                <a:off x="2714950" y="2319225"/>
                <a:ext cx="864350" cy="405075"/>
              </a:xfrm>
              <a:custGeom>
                <a:avLst/>
                <a:gdLst/>
                <a:ahLst/>
                <a:cxnLst/>
                <a:rect l="l" t="t" r="r" b="b"/>
                <a:pathLst>
                  <a:path w="34574" h="16203" extrusionOk="0">
                    <a:moveTo>
                      <a:pt x="17776" y="0"/>
                    </a:moveTo>
                    <a:cubicBezTo>
                      <a:pt x="16000" y="0"/>
                      <a:pt x="14258" y="267"/>
                      <a:pt x="12591" y="795"/>
                    </a:cubicBezTo>
                    <a:cubicBezTo>
                      <a:pt x="12012" y="972"/>
                      <a:pt x="11445" y="1182"/>
                      <a:pt x="10891" y="1426"/>
                    </a:cubicBezTo>
                    <a:cubicBezTo>
                      <a:pt x="10023" y="1801"/>
                      <a:pt x="9191" y="2248"/>
                      <a:pt x="8399" y="2761"/>
                    </a:cubicBezTo>
                    <a:cubicBezTo>
                      <a:pt x="6785" y="3804"/>
                      <a:pt x="5358" y="5120"/>
                      <a:pt x="4147" y="6638"/>
                    </a:cubicBezTo>
                    <a:cubicBezTo>
                      <a:pt x="2039" y="9289"/>
                      <a:pt x="595" y="12582"/>
                      <a:pt x="1" y="16203"/>
                    </a:cubicBezTo>
                    <a:lnTo>
                      <a:pt x="2063" y="16203"/>
                    </a:lnTo>
                    <a:cubicBezTo>
                      <a:pt x="2062" y="16175"/>
                      <a:pt x="2067" y="16148"/>
                      <a:pt x="2076" y="16124"/>
                    </a:cubicBezTo>
                    <a:cubicBezTo>
                      <a:pt x="2113" y="15899"/>
                      <a:pt x="2158" y="15677"/>
                      <a:pt x="2209" y="15456"/>
                    </a:cubicBezTo>
                    <a:cubicBezTo>
                      <a:pt x="2442" y="14359"/>
                      <a:pt x="2770" y="13285"/>
                      <a:pt x="3187" y="12242"/>
                    </a:cubicBezTo>
                    <a:cubicBezTo>
                      <a:pt x="3187" y="12238"/>
                      <a:pt x="3192" y="12238"/>
                      <a:pt x="3192" y="12233"/>
                    </a:cubicBezTo>
                    <a:cubicBezTo>
                      <a:pt x="3863" y="10568"/>
                      <a:pt x="4755" y="9052"/>
                      <a:pt x="5852" y="7726"/>
                    </a:cubicBezTo>
                    <a:cubicBezTo>
                      <a:pt x="5989" y="7544"/>
                      <a:pt x="6145" y="7374"/>
                      <a:pt x="6296" y="7205"/>
                    </a:cubicBezTo>
                    <a:cubicBezTo>
                      <a:pt x="7237" y="6150"/>
                      <a:pt x="8316" y="5225"/>
                      <a:pt x="9505" y="4457"/>
                    </a:cubicBezTo>
                    <a:cubicBezTo>
                      <a:pt x="10206" y="3998"/>
                      <a:pt x="10947" y="3600"/>
                      <a:pt x="11718" y="3269"/>
                    </a:cubicBezTo>
                    <a:cubicBezTo>
                      <a:pt x="12170" y="3071"/>
                      <a:pt x="12627" y="2898"/>
                      <a:pt x="13094" y="2747"/>
                    </a:cubicBezTo>
                    <a:cubicBezTo>
                      <a:pt x="13202" y="2712"/>
                      <a:pt x="13307" y="2679"/>
                      <a:pt x="13418" y="2647"/>
                    </a:cubicBezTo>
                    <a:cubicBezTo>
                      <a:pt x="13528" y="2616"/>
                      <a:pt x="13633" y="2582"/>
                      <a:pt x="13739" y="2559"/>
                    </a:cubicBezTo>
                    <a:cubicBezTo>
                      <a:pt x="15047" y="2200"/>
                      <a:pt x="16398" y="2020"/>
                      <a:pt x="17755" y="2020"/>
                    </a:cubicBezTo>
                    <a:cubicBezTo>
                      <a:pt x="17761" y="2020"/>
                      <a:pt x="17768" y="2020"/>
                      <a:pt x="17774" y="2020"/>
                    </a:cubicBezTo>
                    <a:cubicBezTo>
                      <a:pt x="19215" y="2023"/>
                      <a:pt x="20649" y="2214"/>
                      <a:pt x="22040" y="2588"/>
                    </a:cubicBezTo>
                    <a:cubicBezTo>
                      <a:pt x="22149" y="2614"/>
                      <a:pt x="22256" y="2642"/>
                      <a:pt x="22368" y="2675"/>
                    </a:cubicBezTo>
                    <a:lnTo>
                      <a:pt x="22697" y="2772"/>
                    </a:lnTo>
                    <a:cubicBezTo>
                      <a:pt x="26085" y="3804"/>
                      <a:pt x="29103" y="5807"/>
                      <a:pt x="31524" y="8430"/>
                    </a:cubicBezTo>
                    <a:cubicBezTo>
                      <a:pt x="31680" y="8595"/>
                      <a:pt x="31831" y="8763"/>
                      <a:pt x="31978" y="8933"/>
                    </a:cubicBezTo>
                    <a:cubicBezTo>
                      <a:pt x="32958" y="10057"/>
                      <a:pt x="33829" y="11271"/>
                      <a:pt x="34574" y="12563"/>
                    </a:cubicBezTo>
                    <a:lnTo>
                      <a:pt x="34574" y="8951"/>
                    </a:lnTo>
                    <a:cubicBezTo>
                      <a:pt x="31614" y="5043"/>
                      <a:pt x="27581" y="2057"/>
                      <a:pt x="22923" y="735"/>
                    </a:cubicBezTo>
                    <a:cubicBezTo>
                      <a:pt x="21200" y="244"/>
                      <a:pt x="19473" y="0"/>
                      <a:pt x="17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5"/>
              <p:cNvSpPr/>
              <p:nvPr/>
            </p:nvSpPr>
            <p:spPr>
              <a:xfrm>
                <a:off x="3115700" y="2698600"/>
                <a:ext cx="157175" cy="25650"/>
              </a:xfrm>
              <a:custGeom>
                <a:avLst/>
                <a:gdLst/>
                <a:ahLst/>
                <a:cxnLst/>
                <a:rect l="l" t="t" r="r" b="b"/>
                <a:pathLst>
                  <a:path w="6287" h="1026" extrusionOk="0">
                    <a:moveTo>
                      <a:pt x="3043" y="0"/>
                    </a:moveTo>
                    <a:cubicBezTo>
                      <a:pt x="3022" y="0"/>
                      <a:pt x="3000" y="0"/>
                      <a:pt x="2978" y="1"/>
                    </a:cubicBezTo>
                    <a:cubicBezTo>
                      <a:pt x="2545" y="6"/>
                      <a:pt x="2116" y="67"/>
                      <a:pt x="1701" y="185"/>
                    </a:cubicBezTo>
                    <a:cubicBezTo>
                      <a:pt x="1524" y="230"/>
                      <a:pt x="1350" y="288"/>
                      <a:pt x="1182" y="358"/>
                    </a:cubicBezTo>
                    <a:lnTo>
                      <a:pt x="1177" y="358"/>
                    </a:lnTo>
                    <a:cubicBezTo>
                      <a:pt x="1138" y="372"/>
                      <a:pt x="1100" y="390"/>
                      <a:pt x="1061" y="409"/>
                    </a:cubicBezTo>
                    <a:cubicBezTo>
                      <a:pt x="684" y="568"/>
                      <a:pt x="327" y="777"/>
                      <a:pt x="1" y="1026"/>
                    </a:cubicBezTo>
                    <a:lnTo>
                      <a:pt x="6287" y="1026"/>
                    </a:lnTo>
                    <a:cubicBezTo>
                      <a:pt x="5849" y="731"/>
                      <a:pt x="5374" y="493"/>
                      <a:pt x="4876" y="316"/>
                    </a:cubicBezTo>
                    <a:cubicBezTo>
                      <a:pt x="4766" y="279"/>
                      <a:pt x="4661" y="248"/>
                      <a:pt x="4550" y="216"/>
                    </a:cubicBezTo>
                    <a:cubicBezTo>
                      <a:pt x="4440" y="185"/>
                      <a:pt x="4333" y="155"/>
                      <a:pt x="4224" y="134"/>
                    </a:cubicBezTo>
                    <a:cubicBezTo>
                      <a:pt x="3837" y="46"/>
                      <a:pt x="3440" y="0"/>
                      <a:pt x="30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5"/>
              <p:cNvSpPr/>
              <p:nvPr/>
            </p:nvSpPr>
            <p:spPr>
              <a:xfrm>
                <a:off x="3218175" y="2374300"/>
                <a:ext cx="65850" cy="349950"/>
              </a:xfrm>
              <a:custGeom>
                <a:avLst/>
                <a:gdLst/>
                <a:ahLst/>
                <a:cxnLst/>
                <a:rect l="l" t="t" r="r" b="b"/>
                <a:pathLst>
                  <a:path w="2634" h="13998" extrusionOk="0">
                    <a:moveTo>
                      <a:pt x="1967" y="1"/>
                    </a:moveTo>
                    <a:lnTo>
                      <a:pt x="1913" y="385"/>
                    </a:lnTo>
                    <a:lnTo>
                      <a:pt x="123" y="13106"/>
                    </a:lnTo>
                    <a:lnTo>
                      <a:pt x="1" y="13998"/>
                    </a:lnTo>
                    <a:lnTo>
                      <a:pt x="676" y="13998"/>
                    </a:lnTo>
                    <a:lnTo>
                      <a:pt x="777" y="13288"/>
                    </a:lnTo>
                    <a:lnTo>
                      <a:pt x="2570" y="567"/>
                    </a:lnTo>
                    <a:lnTo>
                      <a:pt x="2633" y="95"/>
                    </a:lnTo>
                    <a:lnTo>
                      <a:pt x="196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5"/>
              <p:cNvSpPr/>
              <p:nvPr/>
            </p:nvSpPr>
            <p:spPr>
              <a:xfrm>
                <a:off x="3038550" y="2370975"/>
                <a:ext cx="126200" cy="353275"/>
              </a:xfrm>
              <a:custGeom>
                <a:avLst/>
                <a:gdLst/>
                <a:ahLst/>
                <a:cxnLst/>
                <a:rect l="l" t="t" r="r" b="b"/>
                <a:pathLst>
                  <a:path w="5048" h="14131" extrusionOk="0">
                    <a:moveTo>
                      <a:pt x="646" y="1"/>
                    </a:moveTo>
                    <a:lnTo>
                      <a:pt x="269" y="120"/>
                    </a:lnTo>
                    <a:lnTo>
                      <a:pt x="1" y="202"/>
                    </a:lnTo>
                    <a:lnTo>
                      <a:pt x="148" y="677"/>
                    </a:lnTo>
                    <a:lnTo>
                      <a:pt x="3830" y="12501"/>
                    </a:lnTo>
                    <a:lnTo>
                      <a:pt x="4147" y="13514"/>
                    </a:lnTo>
                    <a:lnTo>
                      <a:pt x="4340" y="14131"/>
                    </a:lnTo>
                    <a:lnTo>
                      <a:pt x="5048" y="14131"/>
                    </a:lnTo>
                    <a:lnTo>
                      <a:pt x="4787" y="13290"/>
                    </a:lnTo>
                    <a:lnTo>
                      <a:pt x="1632" y="3173"/>
                    </a:lnTo>
                    <a:lnTo>
                      <a:pt x="796" y="489"/>
                    </a:lnTo>
                    <a:lnTo>
                      <a:pt x="64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5"/>
              <p:cNvSpPr/>
              <p:nvPr/>
            </p:nvSpPr>
            <p:spPr>
              <a:xfrm>
                <a:off x="2849200" y="2487700"/>
                <a:ext cx="225700" cy="236550"/>
              </a:xfrm>
              <a:custGeom>
                <a:avLst/>
                <a:gdLst/>
                <a:ahLst/>
                <a:cxnLst/>
                <a:rect l="l" t="t" r="r" b="b"/>
                <a:pathLst>
                  <a:path w="9028" h="9462" extrusionOk="0">
                    <a:moveTo>
                      <a:pt x="502" y="0"/>
                    </a:moveTo>
                    <a:lnTo>
                      <a:pt x="0" y="449"/>
                    </a:lnTo>
                    <a:lnTo>
                      <a:pt x="484" y="985"/>
                    </a:lnTo>
                    <a:lnTo>
                      <a:pt x="8121" y="9462"/>
                    </a:lnTo>
                    <a:lnTo>
                      <a:pt x="9027" y="9462"/>
                    </a:lnTo>
                    <a:lnTo>
                      <a:pt x="924" y="468"/>
                    </a:lnTo>
                    <a:lnTo>
                      <a:pt x="50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5"/>
              <p:cNvSpPr/>
              <p:nvPr/>
            </p:nvSpPr>
            <p:spPr>
              <a:xfrm>
                <a:off x="2745225" y="2698375"/>
                <a:ext cx="73775" cy="27275"/>
              </a:xfrm>
              <a:custGeom>
                <a:avLst/>
                <a:gdLst/>
                <a:ahLst/>
                <a:cxnLst/>
                <a:rect l="l" t="t" r="r" b="b"/>
                <a:pathLst>
                  <a:path w="2951" h="1091" extrusionOk="0">
                    <a:moveTo>
                      <a:pt x="244" y="1"/>
                    </a:moveTo>
                    <a:lnTo>
                      <a:pt x="1" y="628"/>
                    </a:lnTo>
                    <a:lnTo>
                      <a:pt x="865" y="958"/>
                    </a:lnTo>
                    <a:lnTo>
                      <a:pt x="1066" y="1035"/>
                    </a:lnTo>
                    <a:lnTo>
                      <a:pt x="1213" y="1091"/>
                    </a:lnTo>
                    <a:lnTo>
                      <a:pt x="1227" y="1035"/>
                    </a:lnTo>
                    <a:lnTo>
                      <a:pt x="2950" y="1035"/>
                    </a:lnTo>
                    <a:lnTo>
                      <a:pt x="1347" y="421"/>
                    </a:lnTo>
                    <a:lnTo>
                      <a:pt x="998" y="290"/>
                    </a:lnTo>
                    <a:lnTo>
                      <a:pt x="24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5"/>
              <p:cNvSpPr/>
              <p:nvPr/>
            </p:nvSpPr>
            <p:spPr>
              <a:xfrm>
                <a:off x="3331475" y="2522400"/>
                <a:ext cx="190975" cy="201850"/>
              </a:xfrm>
              <a:custGeom>
                <a:avLst/>
                <a:gdLst/>
                <a:ahLst/>
                <a:cxnLst/>
                <a:rect l="l" t="t" r="r" b="b"/>
                <a:pathLst>
                  <a:path w="7639" h="8074" extrusionOk="0">
                    <a:moveTo>
                      <a:pt x="7133" y="0"/>
                    </a:moveTo>
                    <a:lnTo>
                      <a:pt x="6867" y="302"/>
                    </a:lnTo>
                    <a:lnTo>
                      <a:pt x="1" y="8074"/>
                    </a:lnTo>
                    <a:lnTo>
                      <a:pt x="902" y="8074"/>
                    </a:lnTo>
                    <a:lnTo>
                      <a:pt x="7317" y="805"/>
                    </a:lnTo>
                    <a:lnTo>
                      <a:pt x="7638" y="443"/>
                    </a:lnTo>
                    <a:lnTo>
                      <a:pt x="713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5"/>
              <p:cNvSpPr/>
              <p:nvPr/>
            </p:nvSpPr>
            <p:spPr>
              <a:xfrm>
                <a:off x="2580150" y="305975"/>
                <a:ext cx="536950" cy="525550"/>
              </a:xfrm>
              <a:custGeom>
                <a:avLst/>
                <a:gdLst/>
                <a:ahLst/>
                <a:cxnLst/>
                <a:rect l="l" t="t" r="r" b="b"/>
                <a:pathLst>
                  <a:path w="21478" h="21022" extrusionOk="0">
                    <a:moveTo>
                      <a:pt x="7634" y="1"/>
                    </a:moveTo>
                    <a:cubicBezTo>
                      <a:pt x="3218" y="1332"/>
                      <a:pt x="0" y="5433"/>
                      <a:pt x="0" y="10282"/>
                    </a:cubicBezTo>
                    <a:cubicBezTo>
                      <a:pt x="0" y="16213"/>
                      <a:pt x="4809" y="21022"/>
                      <a:pt x="10738" y="21022"/>
                    </a:cubicBezTo>
                    <a:cubicBezTo>
                      <a:pt x="16668" y="21022"/>
                      <a:pt x="21477" y="16213"/>
                      <a:pt x="21477" y="10282"/>
                    </a:cubicBezTo>
                    <a:cubicBezTo>
                      <a:pt x="21477" y="9261"/>
                      <a:pt x="21332" y="8246"/>
                      <a:pt x="21042" y="7266"/>
                    </a:cubicBezTo>
                    <a:cubicBezTo>
                      <a:pt x="16987" y="4145"/>
                      <a:pt x="12462" y="1694"/>
                      <a:pt x="763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7" name="Google Shape;407;p25"/>
          <p:cNvGrpSpPr/>
          <p:nvPr/>
        </p:nvGrpSpPr>
        <p:grpSpPr>
          <a:xfrm>
            <a:off x="7468029" y="2495617"/>
            <a:ext cx="1549655" cy="1716250"/>
            <a:chOff x="4846150" y="3168595"/>
            <a:chExt cx="1549500" cy="1716078"/>
          </a:xfrm>
        </p:grpSpPr>
        <p:sp>
          <p:nvSpPr>
            <p:cNvPr id="408" name="Google Shape;408;p25"/>
            <p:cNvSpPr/>
            <p:nvPr/>
          </p:nvSpPr>
          <p:spPr>
            <a:xfrm>
              <a:off x="4846150" y="3168634"/>
              <a:ext cx="1549500" cy="1716000"/>
            </a:xfrm>
            <a:prstGeom prst="round2SameRect">
              <a:avLst>
                <a:gd name="adj1" fmla="val 50000"/>
                <a:gd name="adj2" fmla="val 0"/>
              </a:avLst>
            </a:prstGeom>
            <a:solidFill>
              <a:schemeClr val="dk1"/>
            </a:solidFill>
            <a:ln w="152400" cap="flat" cmpd="sng">
              <a:solidFill>
                <a:schemeClr val="dk1"/>
              </a:solidFill>
              <a:prstDash val="solid"/>
              <a:round/>
              <a:headEnd type="none" w="sm" len="sm"/>
              <a:tailEnd type="none" w="sm" len="sm"/>
            </a:ln>
            <a:effectLst>
              <a:outerShdw blurRad="57150" dist="19050" dir="5400000" algn="bl" rotWithShape="0">
                <a:schemeClr val="accent6">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9" name="Google Shape;409;p25"/>
            <p:cNvGrpSpPr/>
            <p:nvPr/>
          </p:nvGrpSpPr>
          <p:grpSpPr>
            <a:xfrm>
              <a:off x="4846182" y="3168595"/>
              <a:ext cx="1549437" cy="1716078"/>
              <a:chOff x="4052075" y="3000200"/>
              <a:chExt cx="2234550" cy="2474875"/>
            </a:xfrm>
          </p:grpSpPr>
          <p:sp>
            <p:nvSpPr>
              <p:cNvPr id="410" name="Google Shape;410;p25"/>
              <p:cNvSpPr/>
              <p:nvPr/>
            </p:nvSpPr>
            <p:spPr>
              <a:xfrm>
                <a:off x="4052075" y="3000200"/>
                <a:ext cx="2234550" cy="2474825"/>
              </a:xfrm>
              <a:custGeom>
                <a:avLst/>
                <a:gdLst/>
                <a:ahLst/>
                <a:cxnLst/>
                <a:rect l="l" t="t" r="r" b="b"/>
                <a:pathLst>
                  <a:path w="89382" h="98993" extrusionOk="0">
                    <a:moveTo>
                      <a:pt x="45211" y="1"/>
                    </a:moveTo>
                    <a:cubicBezTo>
                      <a:pt x="38688" y="1"/>
                      <a:pt x="32169" y="1397"/>
                      <a:pt x="26210" y="4057"/>
                    </a:cubicBezTo>
                    <a:cubicBezTo>
                      <a:pt x="24385" y="4871"/>
                      <a:pt x="22614" y="5803"/>
                      <a:pt x="20908" y="6847"/>
                    </a:cubicBezTo>
                    <a:cubicBezTo>
                      <a:pt x="20538" y="7078"/>
                      <a:pt x="20168" y="7310"/>
                      <a:pt x="19800" y="7558"/>
                    </a:cubicBezTo>
                    <a:cubicBezTo>
                      <a:pt x="17819" y="8849"/>
                      <a:pt x="15947" y="10302"/>
                      <a:pt x="14203" y="11899"/>
                    </a:cubicBezTo>
                    <a:cubicBezTo>
                      <a:pt x="14142" y="11955"/>
                      <a:pt x="14074" y="12018"/>
                      <a:pt x="14013" y="12075"/>
                    </a:cubicBezTo>
                    <a:cubicBezTo>
                      <a:pt x="12603" y="13383"/>
                      <a:pt x="11285" y="14789"/>
                      <a:pt x="10065" y="16278"/>
                    </a:cubicBezTo>
                    <a:cubicBezTo>
                      <a:pt x="9961" y="16400"/>
                      <a:pt x="9862" y="16524"/>
                      <a:pt x="9772" y="16648"/>
                    </a:cubicBezTo>
                    <a:cubicBezTo>
                      <a:pt x="7843" y="19053"/>
                      <a:pt x="6171" y="21654"/>
                      <a:pt x="4783" y="24409"/>
                    </a:cubicBezTo>
                    <a:cubicBezTo>
                      <a:pt x="3084" y="27778"/>
                      <a:pt x="1817" y="31349"/>
                      <a:pt x="1011" y="35036"/>
                    </a:cubicBezTo>
                    <a:cubicBezTo>
                      <a:pt x="898" y="35559"/>
                      <a:pt x="799" y="36082"/>
                      <a:pt x="709" y="36615"/>
                    </a:cubicBezTo>
                    <a:cubicBezTo>
                      <a:pt x="237" y="39223"/>
                      <a:pt x="0" y="41867"/>
                      <a:pt x="5" y="44518"/>
                    </a:cubicBezTo>
                    <a:lnTo>
                      <a:pt x="5" y="98993"/>
                    </a:lnTo>
                    <a:lnTo>
                      <a:pt x="89382" y="98993"/>
                    </a:lnTo>
                    <a:lnTo>
                      <a:pt x="89382" y="44394"/>
                    </a:lnTo>
                    <a:cubicBezTo>
                      <a:pt x="89372" y="43092"/>
                      <a:pt x="89309" y="41804"/>
                      <a:pt x="89192" y="40529"/>
                    </a:cubicBezTo>
                    <a:cubicBezTo>
                      <a:pt x="88969" y="37984"/>
                      <a:pt x="88520" y="35464"/>
                      <a:pt x="87854" y="32996"/>
                    </a:cubicBezTo>
                    <a:cubicBezTo>
                      <a:pt x="87026" y="29937"/>
                      <a:pt x="85875" y="26974"/>
                      <a:pt x="84423" y="24156"/>
                    </a:cubicBezTo>
                    <a:cubicBezTo>
                      <a:pt x="84303" y="23929"/>
                      <a:pt x="84183" y="23701"/>
                      <a:pt x="84062" y="23477"/>
                    </a:cubicBezTo>
                    <a:cubicBezTo>
                      <a:pt x="82252" y="20118"/>
                      <a:pt x="80030" y="17000"/>
                      <a:pt x="77442" y="14198"/>
                    </a:cubicBezTo>
                    <a:cubicBezTo>
                      <a:pt x="77223" y="13956"/>
                      <a:pt x="77000" y="13720"/>
                      <a:pt x="76772" y="13480"/>
                    </a:cubicBezTo>
                    <a:cubicBezTo>
                      <a:pt x="72968" y="9525"/>
                      <a:pt x="68472" y="6304"/>
                      <a:pt x="63504" y="3975"/>
                    </a:cubicBezTo>
                    <a:cubicBezTo>
                      <a:pt x="57731" y="1286"/>
                      <a:pt x="51470" y="1"/>
                      <a:pt x="452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5"/>
              <p:cNvSpPr/>
              <p:nvPr/>
            </p:nvSpPr>
            <p:spPr>
              <a:xfrm>
                <a:off x="4052175" y="4907225"/>
                <a:ext cx="2234450" cy="567850"/>
              </a:xfrm>
              <a:custGeom>
                <a:avLst/>
                <a:gdLst/>
                <a:ahLst/>
                <a:cxnLst/>
                <a:rect l="l" t="t" r="r" b="b"/>
                <a:pathLst>
                  <a:path w="89378" h="22714" extrusionOk="0">
                    <a:moveTo>
                      <a:pt x="85467" y="1"/>
                    </a:moveTo>
                    <a:cubicBezTo>
                      <a:pt x="82607" y="1"/>
                      <a:pt x="79854" y="1393"/>
                      <a:pt x="77799" y="3388"/>
                    </a:cubicBezTo>
                    <a:cubicBezTo>
                      <a:pt x="75712" y="5407"/>
                      <a:pt x="74266" y="7999"/>
                      <a:pt x="73129" y="10673"/>
                    </a:cubicBezTo>
                    <a:cubicBezTo>
                      <a:pt x="72116" y="8893"/>
                      <a:pt x="70196" y="7729"/>
                      <a:pt x="68179" y="7347"/>
                    </a:cubicBezTo>
                    <a:cubicBezTo>
                      <a:pt x="67595" y="7236"/>
                      <a:pt x="67004" y="7185"/>
                      <a:pt x="66412" y="7185"/>
                    </a:cubicBezTo>
                    <a:cubicBezTo>
                      <a:pt x="64960" y="7185"/>
                      <a:pt x="63501" y="7492"/>
                      <a:pt x="62126" y="7974"/>
                    </a:cubicBezTo>
                    <a:cubicBezTo>
                      <a:pt x="57063" y="9759"/>
                      <a:pt x="52253" y="13874"/>
                      <a:pt x="51371" y="19169"/>
                    </a:cubicBezTo>
                    <a:cubicBezTo>
                      <a:pt x="51532" y="18200"/>
                      <a:pt x="49514" y="17642"/>
                      <a:pt x="47514" y="17642"/>
                    </a:cubicBezTo>
                    <a:cubicBezTo>
                      <a:pt x="46573" y="17642"/>
                      <a:pt x="45636" y="17766"/>
                      <a:pt x="44932" y="18028"/>
                    </a:cubicBezTo>
                    <a:cubicBezTo>
                      <a:pt x="43905" y="18409"/>
                      <a:pt x="42982" y="19160"/>
                      <a:pt x="42163" y="20015"/>
                    </a:cubicBezTo>
                    <a:cubicBezTo>
                      <a:pt x="42008" y="19720"/>
                      <a:pt x="41832" y="19440"/>
                      <a:pt x="41651" y="19165"/>
                    </a:cubicBezTo>
                    <a:cubicBezTo>
                      <a:pt x="39359" y="15706"/>
                      <a:pt x="35336" y="13473"/>
                      <a:pt x="31194" y="13355"/>
                    </a:cubicBezTo>
                    <a:cubicBezTo>
                      <a:pt x="31073" y="13352"/>
                      <a:pt x="30951" y="13350"/>
                      <a:pt x="30829" y="13350"/>
                    </a:cubicBezTo>
                    <a:cubicBezTo>
                      <a:pt x="26810" y="13350"/>
                      <a:pt x="22834" y="15330"/>
                      <a:pt x="20419" y="18547"/>
                    </a:cubicBezTo>
                    <a:cubicBezTo>
                      <a:pt x="18979" y="13558"/>
                      <a:pt x="17125" y="8038"/>
                      <a:pt x="12511" y="5655"/>
                    </a:cubicBezTo>
                    <a:cubicBezTo>
                      <a:pt x="11158" y="4954"/>
                      <a:pt x="9633" y="4604"/>
                      <a:pt x="8108" y="4604"/>
                    </a:cubicBezTo>
                    <a:cubicBezTo>
                      <a:pt x="6596" y="4604"/>
                      <a:pt x="5084" y="4948"/>
                      <a:pt x="3739" y="5637"/>
                    </a:cubicBezTo>
                    <a:cubicBezTo>
                      <a:pt x="2207" y="6422"/>
                      <a:pt x="915" y="7641"/>
                      <a:pt x="1" y="9089"/>
                    </a:cubicBezTo>
                    <a:lnTo>
                      <a:pt x="1" y="22714"/>
                    </a:lnTo>
                    <a:lnTo>
                      <a:pt x="89378" y="22714"/>
                    </a:lnTo>
                    <a:lnTo>
                      <a:pt x="89378" y="886"/>
                    </a:lnTo>
                    <a:cubicBezTo>
                      <a:pt x="88198" y="340"/>
                      <a:pt x="86923" y="19"/>
                      <a:pt x="85583" y="1"/>
                    </a:cubicBezTo>
                    <a:cubicBezTo>
                      <a:pt x="85544" y="1"/>
                      <a:pt x="85505" y="1"/>
                      <a:pt x="854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5"/>
              <p:cNvSpPr/>
              <p:nvPr/>
            </p:nvSpPr>
            <p:spPr>
              <a:xfrm>
                <a:off x="4052175" y="4482975"/>
                <a:ext cx="1104525" cy="274475"/>
              </a:xfrm>
              <a:custGeom>
                <a:avLst/>
                <a:gdLst/>
                <a:ahLst/>
                <a:cxnLst/>
                <a:rect l="l" t="t" r="r" b="b"/>
                <a:pathLst>
                  <a:path w="44181" h="10979" extrusionOk="0">
                    <a:moveTo>
                      <a:pt x="11729" y="0"/>
                    </a:moveTo>
                    <a:cubicBezTo>
                      <a:pt x="11319" y="0"/>
                      <a:pt x="10909" y="19"/>
                      <a:pt x="10501" y="53"/>
                    </a:cubicBezTo>
                    <a:cubicBezTo>
                      <a:pt x="6510" y="382"/>
                      <a:pt x="2586" y="2293"/>
                      <a:pt x="1" y="5278"/>
                    </a:cubicBezTo>
                    <a:lnTo>
                      <a:pt x="1" y="10979"/>
                    </a:lnTo>
                    <a:lnTo>
                      <a:pt x="44180" y="10979"/>
                    </a:lnTo>
                    <a:cubicBezTo>
                      <a:pt x="42829" y="8948"/>
                      <a:pt x="40780" y="7362"/>
                      <a:pt x="38484" y="6501"/>
                    </a:cubicBezTo>
                    <a:cubicBezTo>
                      <a:pt x="36909" y="5907"/>
                      <a:pt x="35233" y="5634"/>
                      <a:pt x="33547" y="5634"/>
                    </a:cubicBezTo>
                    <a:cubicBezTo>
                      <a:pt x="31774" y="5634"/>
                      <a:pt x="29990" y="5936"/>
                      <a:pt x="28302" y="6485"/>
                    </a:cubicBezTo>
                    <a:cubicBezTo>
                      <a:pt x="26215" y="7171"/>
                      <a:pt x="24166" y="8287"/>
                      <a:pt x="22934" y="10108"/>
                    </a:cubicBezTo>
                    <a:cubicBezTo>
                      <a:pt x="22064" y="8154"/>
                      <a:pt x="21184" y="6187"/>
                      <a:pt x="19934" y="4450"/>
                    </a:cubicBezTo>
                    <a:cubicBezTo>
                      <a:pt x="18684" y="2715"/>
                      <a:pt x="17023" y="1212"/>
                      <a:pt x="15002" y="504"/>
                    </a:cubicBezTo>
                    <a:cubicBezTo>
                      <a:pt x="13953" y="139"/>
                      <a:pt x="12843" y="0"/>
                      <a:pt x="11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5"/>
              <p:cNvSpPr/>
              <p:nvPr/>
            </p:nvSpPr>
            <p:spPr>
              <a:xfrm>
                <a:off x="4829975" y="3080700"/>
                <a:ext cx="1158175" cy="274525"/>
              </a:xfrm>
              <a:custGeom>
                <a:avLst/>
                <a:gdLst/>
                <a:ahLst/>
                <a:cxnLst/>
                <a:rect l="l" t="t" r="r" b="b"/>
                <a:pathLst>
                  <a:path w="46327" h="10981" extrusionOk="0">
                    <a:moveTo>
                      <a:pt x="24323" y="0"/>
                    </a:moveTo>
                    <a:cubicBezTo>
                      <a:pt x="23914" y="0"/>
                      <a:pt x="23504" y="19"/>
                      <a:pt x="23097" y="51"/>
                    </a:cubicBezTo>
                    <a:cubicBezTo>
                      <a:pt x="17357" y="523"/>
                      <a:pt x="11755" y="4279"/>
                      <a:pt x="10052" y="9782"/>
                    </a:cubicBezTo>
                    <a:cubicBezTo>
                      <a:pt x="8654" y="8611"/>
                      <a:pt x="6861" y="7829"/>
                      <a:pt x="5049" y="7829"/>
                    </a:cubicBezTo>
                    <a:cubicBezTo>
                      <a:pt x="4785" y="7829"/>
                      <a:pt x="4520" y="7846"/>
                      <a:pt x="4256" y="7880"/>
                    </a:cubicBezTo>
                    <a:cubicBezTo>
                      <a:pt x="2435" y="8117"/>
                      <a:pt x="709" y="9311"/>
                      <a:pt x="1" y="10980"/>
                    </a:cubicBezTo>
                    <a:lnTo>
                      <a:pt x="46326" y="10980"/>
                    </a:lnTo>
                    <a:cubicBezTo>
                      <a:pt x="46107" y="10736"/>
                      <a:pt x="45884" y="10500"/>
                      <a:pt x="45654" y="10260"/>
                    </a:cubicBezTo>
                    <a:cubicBezTo>
                      <a:pt x="44314" y="8862"/>
                      <a:pt x="42879" y="7553"/>
                      <a:pt x="41365" y="6342"/>
                    </a:cubicBezTo>
                    <a:cubicBezTo>
                      <a:pt x="41209" y="6384"/>
                      <a:pt x="41051" y="6432"/>
                      <a:pt x="40900" y="6486"/>
                    </a:cubicBezTo>
                    <a:cubicBezTo>
                      <a:pt x="38813" y="7170"/>
                      <a:pt x="36762" y="8286"/>
                      <a:pt x="35530" y="10109"/>
                    </a:cubicBezTo>
                    <a:cubicBezTo>
                      <a:pt x="34662" y="8153"/>
                      <a:pt x="33782" y="6186"/>
                      <a:pt x="32530" y="4449"/>
                    </a:cubicBezTo>
                    <a:cubicBezTo>
                      <a:pt x="31280" y="2714"/>
                      <a:pt x="29619" y="1211"/>
                      <a:pt x="27600" y="503"/>
                    </a:cubicBezTo>
                    <a:cubicBezTo>
                      <a:pt x="26549" y="138"/>
                      <a:pt x="25437" y="0"/>
                      <a:pt x="24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5"/>
              <p:cNvSpPr/>
              <p:nvPr/>
            </p:nvSpPr>
            <p:spPr>
              <a:xfrm>
                <a:off x="5512800" y="4085300"/>
                <a:ext cx="773825" cy="274525"/>
              </a:xfrm>
              <a:custGeom>
                <a:avLst/>
                <a:gdLst/>
                <a:ahLst/>
                <a:cxnLst/>
                <a:rect l="l" t="t" r="r" b="b"/>
                <a:pathLst>
                  <a:path w="30953" h="10981" extrusionOk="0">
                    <a:moveTo>
                      <a:pt x="24322" y="0"/>
                    </a:moveTo>
                    <a:cubicBezTo>
                      <a:pt x="23913" y="0"/>
                      <a:pt x="23504" y="19"/>
                      <a:pt x="23097" y="51"/>
                    </a:cubicBezTo>
                    <a:cubicBezTo>
                      <a:pt x="17357" y="523"/>
                      <a:pt x="11755" y="4279"/>
                      <a:pt x="10054" y="9782"/>
                    </a:cubicBezTo>
                    <a:cubicBezTo>
                      <a:pt x="8656" y="8612"/>
                      <a:pt x="6862" y="7829"/>
                      <a:pt x="5048" y="7829"/>
                    </a:cubicBezTo>
                    <a:cubicBezTo>
                      <a:pt x="4784" y="7829"/>
                      <a:pt x="4519" y="7846"/>
                      <a:pt x="4256" y="7880"/>
                    </a:cubicBezTo>
                    <a:cubicBezTo>
                      <a:pt x="2435" y="8117"/>
                      <a:pt x="709" y="9311"/>
                      <a:pt x="1" y="10980"/>
                    </a:cubicBezTo>
                    <a:lnTo>
                      <a:pt x="30953" y="10980"/>
                    </a:lnTo>
                    <a:lnTo>
                      <a:pt x="30953" y="2626"/>
                    </a:lnTo>
                    <a:cubicBezTo>
                      <a:pt x="29987" y="1698"/>
                      <a:pt x="28866" y="947"/>
                      <a:pt x="27600" y="503"/>
                    </a:cubicBezTo>
                    <a:cubicBezTo>
                      <a:pt x="26549" y="138"/>
                      <a:pt x="25437" y="0"/>
                      <a:pt x="243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5"/>
              <p:cNvSpPr/>
              <p:nvPr/>
            </p:nvSpPr>
            <p:spPr>
              <a:xfrm>
                <a:off x="4894450" y="4184875"/>
                <a:ext cx="181925" cy="395425"/>
              </a:xfrm>
              <a:custGeom>
                <a:avLst/>
                <a:gdLst/>
                <a:ahLst/>
                <a:cxnLst/>
                <a:rect l="l" t="t" r="r" b="b"/>
                <a:pathLst>
                  <a:path w="7277" h="15817" extrusionOk="0">
                    <a:moveTo>
                      <a:pt x="4114" y="1"/>
                    </a:moveTo>
                    <a:lnTo>
                      <a:pt x="1" y="12527"/>
                    </a:lnTo>
                    <a:lnTo>
                      <a:pt x="2088" y="15816"/>
                    </a:lnTo>
                    <a:lnTo>
                      <a:pt x="7277" y="190"/>
                    </a:lnTo>
                    <a:lnTo>
                      <a:pt x="41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5"/>
              <p:cNvSpPr/>
              <p:nvPr/>
            </p:nvSpPr>
            <p:spPr>
              <a:xfrm>
                <a:off x="5289850" y="4066275"/>
                <a:ext cx="267300" cy="577300"/>
              </a:xfrm>
              <a:custGeom>
                <a:avLst/>
                <a:gdLst/>
                <a:ahLst/>
                <a:cxnLst/>
                <a:rect l="l" t="t" r="r" b="b"/>
                <a:pathLst>
                  <a:path w="10692" h="23092" extrusionOk="0">
                    <a:moveTo>
                      <a:pt x="10692" y="0"/>
                    </a:moveTo>
                    <a:lnTo>
                      <a:pt x="7908" y="885"/>
                    </a:lnTo>
                    <a:lnTo>
                      <a:pt x="0" y="20118"/>
                    </a:lnTo>
                    <a:lnTo>
                      <a:pt x="63" y="23092"/>
                    </a:lnTo>
                    <a:cubicBezTo>
                      <a:pt x="3734" y="19611"/>
                      <a:pt x="10692" y="1"/>
                      <a:pt x="106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5"/>
              <p:cNvSpPr/>
              <p:nvPr/>
            </p:nvSpPr>
            <p:spPr>
              <a:xfrm>
                <a:off x="4718375" y="4145975"/>
                <a:ext cx="682775" cy="920525"/>
              </a:xfrm>
              <a:custGeom>
                <a:avLst/>
                <a:gdLst/>
                <a:ahLst/>
                <a:cxnLst/>
                <a:rect l="l" t="t" r="r" b="b"/>
                <a:pathLst>
                  <a:path w="27311" h="36821" extrusionOk="0">
                    <a:moveTo>
                      <a:pt x="20878" y="0"/>
                    </a:moveTo>
                    <a:lnTo>
                      <a:pt x="17341" y="758"/>
                    </a:lnTo>
                    <a:cubicBezTo>
                      <a:pt x="17341" y="758"/>
                      <a:pt x="19669" y="10035"/>
                      <a:pt x="20878" y="17458"/>
                    </a:cubicBezTo>
                    <a:cubicBezTo>
                      <a:pt x="21781" y="22983"/>
                      <a:pt x="21785" y="31300"/>
                      <a:pt x="20021" y="33768"/>
                    </a:cubicBezTo>
                    <a:cubicBezTo>
                      <a:pt x="19695" y="34226"/>
                      <a:pt x="19308" y="34482"/>
                      <a:pt x="18854" y="34482"/>
                    </a:cubicBezTo>
                    <a:cubicBezTo>
                      <a:pt x="18467" y="34482"/>
                      <a:pt x="18032" y="34296"/>
                      <a:pt x="17544" y="33887"/>
                    </a:cubicBezTo>
                    <a:cubicBezTo>
                      <a:pt x="13406" y="30426"/>
                      <a:pt x="4742" y="2611"/>
                      <a:pt x="4742" y="2611"/>
                    </a:cubicBezTo>
                    <a:lnTo>
                      <a:pt x="4573" y="2274"/>
                    </a:lnTo>
                    <a:lnTo>
                      <a:pt x="0" y="3290"/>
                    </a:lnTo>
                    <a:cubicBezTo>
                      <a:pt x="0" y="3290"/>
                      <a:pt x="6349" y="18300"/>
                      <a:pt x="9194" y="24206"/>
                    </a:cubicBezTo>
                    <a:cubicBezTo>
                      <a:pt x="10893" y="27726"/>
                      <a:pt x="12677" y="32419"/>
                      <a:pt x="15191" y="34970"/>
                    </a:cubicBezTo>
                    <a:cubicBezTo>
                      <a:pt x="16300" y="36107"/>
                      <a:pt x="17556" y="36820"/>
                      <a:pt x="19011" y="36820"/>
                    </a:cubicBezTo>
                    <a:cubicBezTo>
                      <a:pt x="19777" y="36820"/>
                      <a:pt x="20599" y="36622"/>
                      <a:pt x="21483" y="36184"/>
                    </a:cubicBezTo>
                    <a:cubicBezTo>
                      <a:pt x="27310" y="33296"/>
                      <a:pt x="20878" y="0"/>
                      <a:pt x="208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5"/>
              <p:cNvSpPr/>
              <p:nvPr/>
            </p:nvSpPr>
            <p:spPr>
              <a:xfrm>
                <a:off x="4718375" y="4202775"/>
                <a:ext cx="500525" cy="825150"/>
              </a:xfrm>
              <a:custGeom>
                <a:avLst/>
                <a:gdLst/>
                <a:ahLst/>
                <a:cxnLst/>
                <a:rect l="l" t="t" r="r" b="b"/>
                <a:pathLst>
                  <a:path w="20021" h="33006" extrusionOk="0">
                    <a:moveTo>
                      <a:pt x="4573" y="0"/>
                    </a:moveTo>
                    <a:lnTo>
                      <a:pt x="0" y="1015"/>
                    </a:lnTo>
                    <a:cubicBezTo>
                      <a:pt x="0" y="1015"/>
                      <a:pt x="6349" y="16028"/>
                      <a:pt x="9194" y="21934"/>
                    </a:cubicBezTo>
                    <a:cubicBezTo>
                      <a:pt x="10893" y="25452"/>
                      <a:pt x="12677" y="30147"/>
                      <a:pt x="15191" y="32698"/>
                    </a:cubicBezTo>
                    <a:cubicBezTo>
                      <a:pt x="15786" y="32895"/>
                      <a:pt x="16403" y="33005"/>
                      <a:pt x="17018" y="33005"/>
                    </a:cubicBezTo>
                    <a:cubicBezTo>
                      <a:pt x="17491" y="33005"/>
                      <a:pt x="17962" y="32940"/>
                      <a:pt x="18421" y="32798"/>
                    </a:cubicBezTo>
                    <a:cubicBezTo>
                      <a:pt x="18882" y="32653"/>
                      <a:pt x="19328" y="32434"/>
                      <a:pt x="19649" y="32073"/>
                    </a:cubicBezTo>
                    <a:cubicBezTo>
                      <a:pt x="19802" y="31900"/>
                      <a:pt x="19926" y="31703"/>
                      <a:pt x="20021" y="31494"/>
                    </a:cubicBezTo>
                    <a:lnTo>
                      <a:pt x="20021" y="31494"/>
                    </a:lnTo>
                    <a:cubicBezTo>
                      <a:pt x="19695" y="31951"/>
                      <a:pt x="19308" y="32208"/>
                      <a:pt x="18854" y="32208"/>
                    </a:cubicBezTo>
                    <a:cubicBezTo>
                      <a:pt x="18467" y="32208"/>
                      <a:pt x="18032" y="32021"/>
                      <a:pt x="17544" y="31613"/>
                    </a:cubicBezTo>
                    <a:cubicBezTo>
                      <a:pt x="13406" y="28154"/>
                      <a:pt x="4742" y="339"/>
                      <a:pt x="4742" y="339"/>
                    </a:cubicBezTo>
                    <a:lnTo>
                      <a:pt x="457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5"/>
              <p:cNvSpPr/>
              <p:nvPr/>
            </p:nvSpPr>
            <p:spPr>
              <a:xfrm>
                <a:off x="4128050" y="3173925"/>
                <a:ext cx="1759025" cy="1116900"/>
              </a:xfrm>
              <a:custGeom>
                <a:avLst/>
                <a:gdLst/>
                <a:ahLst/>
                <a:cxnLst/>
                <a:rect l="l" t="t" r="r" b="b"/>
                <a:pathLst>
                  <a:path w="70361" h="44676" extrusionOk="0">
                    <a:moveTo>
                      <a:pt x="36721" y="0"/>
                    </a:moveTo>
                    <a:cubicBezTo>
                      <a:pt x="35840" y="0"/>
                      <a:pt x="34953" y="61"/>
                      <a:pt x="34075" y="198"/>
                    </a:cubicBezTo>
                    <a:cubicBezTo>
                      <a:pt x="25977" y="1469"/>
                      <a:pt x="20154" y="6658"/>
                      <a:pt x="20154" y="6658"/>
                    </a:cubicBezTo>
                    <a:cubicBezTo>
                      <a:pt x="20154" y="6658"/>
                      <a:pt x="16739" y="7669"/>
                      <a:pt x="13068" y="10832"/>
                    </a:cubicBezTo>
                    <a:cubicBezTo>
                      <a:pt x="9402" y="13992"/>
                      <a:pt x="7373" y="24118"/>
                      <a:pt x="7121" y="28924"/>
                    </a:cubicBezTo>
                    <a:cubicBezTo>
                      <a:pt x="6868" y="33731"/>
                      <a:pt x="5857" y="36516"/>
                      <a:pt x="5857" y="36516"/>
                    </a:cubicBezTo>
                    <a:cubicBezTo>
                      <a:pt x="5857" y="36516"/>
                      <a:pt x="2566" y="38415"/>
                      <a:pt x="797" y="42210"/>
                    </a:cubicBezTo>
                    <a:cubicBezTo>
                      <a:pt x="1" y="43915"/>
                      <a:pt x="3005" y="44675"/>
                      <a:pt x="8320" y="44675"/>
                    </a:cubicBezTo>
                    <a:cubicBezTo>
                      <a:pt x="14845" y="44675"/>
                      <a:pt x="24853" y="43529"/>
                      <a:pt x="35591" y="41576"/>
                    </a:cubicBezTo>
                    <a:cubicBezTo>
                      <a:pt x="40096" y="40759"/>
                      <a:pt x="44329" y="39778"/>
                      <a:pt x="48164" y="38751"/>
                    </a:cubicBezTo>
                    <a:cubicBezTo>
                      <a:pt x="60925" y="35342"/>
                      <a:pt x="69374" y="31457"/>
                      <a:pt x="69374" y="31457"/>
                    </a:cubicBezTo>
                    <a:cubicBezTo>
                      <a:pt x="70360" y="27962"/>
                      <a:pt x="70173" y="24822"/>
                      <a:pt x="69516" y="22212"/>
                    </a:cubicBezTo>
                    <a:cubicBezTo>
                      <a:pt x="68327" y="17456"/>
                      <a:pt x="65577" y="14500"/>
                      <a:pt x="65577" y="14500"/>
                    </a:cubicBezTo>
                    <a:cubicBezTo>
                      <a:pt x="65577" y="14500"/>
                      <a:pt x="65457" y="13941"/>
                      <a:pt x="65018" y="12892"/>
                    </a:cubicBezTo>
                    <a:cubicBezTo>
                      <a:pt x="65006" y="12871"/>
                      <a:pt x="64997" y="12846"/>
                      <a:pt x="64988" y="12826"/>
                    </a:cubicBezTo>
                    <a:cubicBezTo>
                      <a:pt x="64963" y="12772"/>
                      <a:pt x="64939" y="12713"/>
                      <a:pt x="64914" y="12652"/>
                    </a:cubicBezTo>
                    <a:cubicBezTo>
                      <a:pt x="64408" y="11533"/>
                      <a:pt x="63565" y="9931"/>
                      <a:pt x="62164" y="7921"/>
                    </a:cubicBezTo>
                    <a:cubicBezTo>
                      <a:pt x="61577" y="7089"/>
                      <a:pt x="60781" y="6434"/>
                      <a:pt x="59874" y="5922"/>
                    </a:cubicBezTo>
                    <a:cubicBezTo>
                      <a:pt x="59846" y="5911"/>
                      <a:pt x="59822" y="5897"/>
                      <a:pt x="59799" y="5884"/>
                    </a:cubicBezTo>
                    <a:cubicBezTo>
                      <a:pt x="59740" y="5848"/>
                      <a:pt x="59675" y="5814"/>
                      <a:pt x="59610" y="5785"/>
                    </a:cubicBezTo>
                    <a:cubicBezTo>
                      <a:pt x="56706" y="4265"/>
                      <a:pt x="52850" y="4115"/>
                      <a:pt x="51442" y="4115"/>
                    </a:cubicBezTo>
                    <a:cubicBezTo>
                      <a:pt x="51097" y="4115"/>
                      <a:pt x="50899" y="4124"/>
                      <a:pt x="50899" y="4124"/>
                    </a:cubicBezTo>
                    <a:cubicBezTo>
                      <a:pt x="50899" y="4124"/>
                      <a:pt x="43963" y="0"/>
                      <a:pt x="367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5"/>
              <p:cNvSpPr/>
              <p:nvPr/>
            </p:nvSpPr>
            <p:spPr>
              <a:xfrm>
                <a:off x="5155150" y="3244500"/>
                <a:ext cx="141425" cy="117850"/>
              </a:xfrm>
              <a:custGeom>
                <a:avLst/>
                <a:gdLst/>
                <a:ahLst/>
                <a:cxnLst/>
                <a:rect l="l" t="t" r="r" b="b"/>
                <a:pathLst>
                  <a:path w="5657" h="4714" extrusionOk="0">
                    <a:moveTo>
                      <a:pt x="4512" y="0"/>
                    </a:moveTo>
                    <a:cubicBezTo>
                      <a:pt x="3224" y="0"/>
                      <a:pt x="1193" y="1780"/>
                      <a:pt x="734" y="2375"/>
                    </a:cubicBezTo>
                    <a:cubicBezTo>
                      <a:pt x="346" y="2883"/>
                      <a:pt x="0" y="3566"/>
                      <a:pt x="298" y="4130"/>
                    </a:cubicBezTo>
                    <a:cubicBezTo>
                      <a:pt x="490" y="4498"/>
                      <a:pt x="921" y="4699"/>
                      <a:pt x="1336" y="4712"/>
                    </a:cubicBezTo>
                    <a:cubicBezTo>
                      <a:pt x="1351" y="4713"/>
                      <a:pt x="1367" y="4713"/>
                      <a:pt x="1382" y="4713"/>
                    </a:cubicBezTo>
                    <a:cubicBezTo>
                      <a:pt x="1781" y="4713"/>
                      <a:pt x="2171" y="4573"/>
                      <a:pt x="2534" y="4403"/>
                    </a:cubicBezTo>
                    <a:cubicBezTo>
                      <a:pt x="3461" y="3968"/>
                      <a:pt x="4283" y="3336"/>
                      <a:pt x="4941" y="2551"/>
                    </a:cubicBezTo>
                    <a:cubicBezTo>
                      <a:pt x="5318" y="2102"/>
                      <a:pt x="5657" y="1534"/>
                      <a:pt x="5537" y="958"/>
                    </a:cubicBezTo>
                    <a:cubicBezTo>
                      <a:pt x="5393" y="263"/>
                      <a:pt x="5007" y="0"/>
                      <a:pt x="4512" y="0"/>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5"/>
              <p:cNvSpPr/>
              <p:nvPr/>
            </p:nvSpPr>
            <p:spPr>
              <a:xfrm>
                <a:off x="5088650" y="3368050"/>
                <a:ext cx="79450" cy="61000"/>
              </a:xfrm>
              <a:custGeom>
                <a:avLst/>
                <a:gdLst/>
                <a:ahLst/>
                <a:cxnLst/>
                <a:rect l="l" t="t" r="r" b="b"/>
                <a:pathLst>
                  <a:path w="3178" h="2440" extrusionOk="0">
                    <a:moveTo>
                      <a:pt x="1548" y="0"/>
                    </a:moveTo>
                    <a:cubicBezTo>
                      <a:pt x="793" y="0"/>
                      <a:pt x="0" y="649"/>
                      <a:pt x="30" y="1424"/>
                    </a:cubicBezTo>
                    <a:cubicBezTo>
                      <a:pt x="53" y="2057"/>
                      <a:pt x="634" y="2439"/>
                      <a:pt x="1221" y="2439"/>
                    </a:cubicBezTo>
                    <a:cubicBezTo>
                      <a:pt x="1310" y="2439"/>
                      <a:pt x="1400" y="2431"/>
                      <a:pt x="1487" y="2412"/>
                    </a:cubicBezTo>
                    <a:cubicBezTo>
                      <a:pt x="2604" y="2182"/>
                      <a:pt x="3177" y="382"/>
                      <a:pt x="1857" y="39"/>
                    </a:cubicBezTo>
                    <a:cubicBezTo>
                      <a:pt x="1756" y="13"/>
                      <a:pt x="1653" y="0"/>
                      <a:pt x="1548" y="0"/>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5"/>
              <p:cNvSpPr/>
              <p:nvPr/>
            </p:nvSpPr>
            <p:spPr>
              <a:xfrm>
                <a:off x="4836475" y="3272325"/>
                <a:ext cx="575025" cy="850325"/>
              </a:xfrm>
              <a:custGeom>
                <a:avLst/>
                <a:gdLst/>
                <a:ahLst/>
                <a:cxnLst/>
                <a:rect l="l" t="t" r="r" b="b"/>
                <a:pathLst>
                  <a:path w="23001" h="34013" extrusionOk="0">
                    <a:moveTo>
                      <a:pt x="22822" y="0"/>
                    </a:moveTo>
                    <a:cubicBezTo>
                      <a:pt x="22807" y="0"/>
                      <a:pt x="22791" y="3"/>
                      <a:pt x="22774" y="10"/>
                    </a:cubicBezTo>
                    <a:cubicBezTo>
                      <a:pt x="11491" y="4339"/>
                      <a:pt x="5900" y="13321"/>
                      <a:pt x="3197" y="20094"/>
                    </a:cubicBezTo>
                    <a:cubicBezTo>
                      <a:pt x="271" y="27426"/>
                      <a:pt x="7" y="33820"/>
                      <a:pt x="5" y="33884"/>
                    </a:cubicBezTo>
                    <a:cubicBezTo>
                      <a:pt x="0" y="33951"/>
                      <a:pt x="54" y="34010"/>
                      <a:pt x="122" y="34012"/>
                    </a:cubicBezTo>
                    <a:lnTo>
                      <a:pt x="129" y="34012"/>
                    </a:lnTo>
                    <a:cubicBezTo>
                      <a:pt x="194" y="34012"/>
                      <a:pt x="249" y="33960"/>
                      <a:pt x="251" y="33893"/>
                    </a:cubicBezTo>
                    <a:cubicBezTo>
                      <a:pt x="253" y="33829"/>
                      <a:pt x="517" y="27476"/>
                      <a:pt x="3427" y="20184"/>
                    </a:cubicBezTo>
                    <a:cubicBezTo>
                      <a:pt x="6112" y="13459"/>
                      <a:pt x="11662" y="4540"/>
                      <a:pt x="22864" y="242"/>
                    </a:cubicBezTo>
                    <a:cubicBezTo>
                      <a:pt x="23000" y="188"/>
                      <a:pt x="22944" y="0"/>
                      <a:pt x="228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5"/>
              <p:cNvSpPr/>
              <p:nvPr/>
            </p:nvSpPr>
            <p:spPr>
              <a:xfrm>
                <a:off x="5300175" y="3318575"/>
                <a:ext cx="453375" cy="331800"/>
              </a:xfrm>
              <a:custGeom>
                <a:avLst/>
                <a:gdLst/>
                <a:ahLst/>
                <a:cxnLst/>
                <a:rect l="l" t="t" r="r" b="b"/>
                <a:pathLst>
                  <a:path w="18135" h="13272" extrusionOk="0">
                    <a:moveTo>
                      <a:pt x="12727" y="1"/>
                    </a:moveTo>
                    <a:cubicBezTo>
                      <a:pt x="7181" y="2905"/>
                      <a:pt x="2592" y="7622"/>
                      <a:pt x="20" y="13093"/>
                    </a:cubicBezTo>
                    <a:cubicBezTo>
                      <a:pt x="0" y="13145"/>
                      <a:pt x="11" y="13202"/>
                      <a:pt x="50" y="13242"/>
                    </a:cubicBezTo>
                    <a:cubicBezTo>
                      <a:pt x="74" y="13260"/>
                      <a:pt x="104" y="13272"/>
                      <a:pt x="133" y="13272"/>
                    </a:cubicBezTo>
                    <a:cubicBezTo>
                      <a:pt x="158" y="13272"/>
                      <a:pt x="181" y="13265"/>
                      <a:pt x="199" y="13251"/>
                    </a:cubicBezTo>
                    <a:cubicBezTo>
                      <a:pt x="5011" y="10174"/>
                      <a:pt x="10586" y="8261"/>
                      <a:pt x="18135" y="7108"/>
                    </a:cubicBezTo>
                    <a:cubicBezTo>
                      <a:pt x="18124" y="7087"/>
                      <a:pt x="18112" y="7063"/>
                      <a:pt x="18103" y="7042"/>
                    </a:cubicBezTo>
                    <a:cubicBezTo>
                      <a:pt x="18078" y="6988"/>
                      <a:pt x="18054" y="6927"/>
                      <a:pt x="18029" y="6869"/>
                    </a:cubicBezTo>
                    <a:cubicBezTo>
                      <a:pt x="10669" y="8003"/>
                      <a:pt x="5180" y="9863"/>
                      <a:pt x="431" y="12816"/>
                    </a:cubicBezTo>
                    <a:cubicBezTo>
                      <a:pt x="3039" y="7503"/>
                      <a:pt x="7558" y="2950"/>
                      <a:pt x="12989" y="139"/>
                    </a:cubicBezTo>
                    <a:cubicBezTo>
                      <a:pt x="12964" y="127"/>
                      <a:pt x="12939" y="114"/>
                      <a:pt x="12914" y="100"/>
                    </a:cubicBezTo>
                    <a:cubicBezTo>
                      <a:pt x="12855" y="64"/>
                      <a:pt x="12790" y="30"/>
                      <a:pt x="127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5"/>
              <p:cNvSpPr/>
              <p:nvPr/>
            </p:nvSpPr>
            <p:spPr>
              <a:xfrm>
                <a:off x="5027900" y="3704050"/>
                <a:ext cx="403250" cy="282825"/>
              </a:xfrm>
              <a:custGeom>
                <a:avLst/>
                <a:gdLst/>
                <a:ahLst/>
                <a:cxnLst/>
                <a:rect l="l" t="t" r="r" b="b"/>
                <a:pathLst>
                  <a:path w="16130" h="11313" extrusionOk="0">
                    <a:moveTo>
                      <a:pt x="14756" y="1"/>
                    </a:moveTo>
                    <a:cubicBezTo>
                      <a:pt x="13097" y="1"/>
                      <a:pt x="3805" y="7642"/>
                      <a:pt x="317" y="10561"/>
                    </a:cubicBezTo>
                    <a:cubicBezTo>
                      <a:pt x="1" y="10825"/>
                      <a:pt x="207" y="11313"/>
                      <a:pt x="582" y="11313"/>
                    </a:cubicBezTo>
                    <a:cubicBezTo>
                      <a:pt x="614" y="11313"/>
                      <a:pt x="647" y="11309"/>
                      <a:pt x="682" y="11301"/>
                    </a:cubicBezTo>
                    <a:cubicBezTo>
                      <a:pt x="3899" y="10579"/>
                      <a:pt x="10704" y="9009"/>
                      <a:pt x="12012" y="8355"/>
                    </a:cubicBezTo>
                    <a:cubicBezTo>
                      <a:pt x="13738" y="7491"/>
                      <a:pt x="16130" y="982"/>
                      <a:pt x="14934" y="50"/>
                    </a:cubicBezTo>
                    <a:cubicBezTo>
                      <a:pt x="14891" y="17"/>
                      <a:pt x="14831" y="1"/>
                      <a:pt x="14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5"/>
              <p:cNvSpPr/>
              <p:nvPr/>
            </p:nvSpPr>
            <p:spPr>
              <a:xfrm>
                <a:off x="5028750" y="3640075"/>
                <a:ext cx="186475" cy="179350"/>
              </a:xfrm>
              <a:custGeom>
                <a:avLst/>
                <a:gdLst/>
                <a:ahLst/>
                <a:cxnLst/>
                <a:rect l="l" t="t" r="r" b="b"/>
                <a:pathLst>
                  <a:path w="7459" h="7174" extrusionOk="0">
                    <a:moveTo>
                      <a:pt x="6035" y="1"/>
                    </a:moveTo>
                    <a:cubicBezTo>
                      <a:pt x="6007" y="1"/>
                      <a:pt x="5980" y="2"/>
                      <a:pt x="5952" y="3"/>
                    </a:cubicBezTo>
                    <a:cubicBezTo>
                      <a:pt x="5007" y="57"/>
                      <a:pt x="3937" y="723"/>
                      <a:pt x="3175" y="1242"/>
                    </a:cubicBezTo>
                    <a:cubicBezTo>
                      <a:pt x="2209" y="1892"/>
                      <a:pt x="1379" y="2722"/>
                      <a:pt x="727" y="3685"/>
                    </a:cubicBezTo>
                    <a:cubicBezTo>
                      <a:pt x="361" y="4229"/>
                      <a:pt x="50" y="4838"/>
                      <a:pt x="25" y="5490"/>
                    </a:cubicBezTo>
                    <a:cubicBezTo>
                      <a:pt x="1" y="6144"/>
                      <a:pt x="334" y="6846"/>
                      <a:pt x="944" y="7083"/>
                    </a:cubicBezTo>
                    <a:cubicBezTo>
                      <a:pt x="1105" y="7146"/>
                      <a:pt x="1270" y="7173"/>
                      <a:pt x="1436" y="7173"/>
                    </a:cubicBezTo>
                    <a:cubicBezTo>
                      <a:pt x="1958" y="7173"/>
                      <a:pt x="2492" y="6904"/>
                      <a:pt x="2947" y="6614"/>
                    </a:cubicBezTo>
                    <a:cubicBezTo>
                      <a:pt x="3904" y="6000"/>
                      <a:pt x="4779" y="5267"/>
                      <a:pt x="5551" y="4432"/>
                    </a:cubicBezTo>
                    <a:cubicBezTo>
                      <a:pt x="6259" y="3667"/>
                      <a:pt x="7213" y="2634"/>
                      <a:pt x="7353" y="1555"/>
                    </a:cubicBezTo>
                    <a:cubicBezTo>
                      <a:pt x="7458" y="727"/>
                      <a:pt x="6869" y="1"/>
                      <a:pt x="60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5"/>
              <p:cNvSpPr/>
              <p:nvPr/>
            </p:nvSpPr>
            <p:spPr>
              <a:xfrm>
                <a:off x="5513525" y="3570200"/>
                <a:ext cx="208175" cy="304775"/>
              </a:xfrm>
              <a:custGeom>
                <a:avLst/>
                <a:gdLst/>
                <a:ahLst/>
                <a:cxnLst/>
                <a:rect l="l" t="t" r="r" b="b"/>
                <a:pathLst>
                  <a:path w="8327" h="12191" extrusionOk="0">
                    <a:moveTo>
                      <a:pt x="6407" y="0"/>
                    </a:moveTo>
                    <a:cubicBezTo>
                      <a:pt x="5904" y="0"/>
                      <a:pt x="5377" y="158"/>
                      <a:pt x="4940" y="411"/>
                    </a:cubicBezTo>
                    <a:cubicBezTo>
                      <a:pt x="3480" y="1259"/>
                      <a:pt x="2668" y="2882"/>
                      <a:pt x="2079" y="4463"/>
                    </a:cubicBezTo>
                    <a:cubicBezTo>
                      <a:pt x="1147" y="6965"/>
                      <a:pt x="572" y="9582"/>
                      <a:pt x="1" y="12190"/>
                    </a:cubicBezTo>
                    <a:cubicBezTo>
                      <a:pt x="1416" y="11157"/>
                      <a:pt x="2783" y="10106"/>
                      <a:pt x="4078" y="8926"/>
                    </a:cubicBezTo>
                    <a:cubicBezTo>
                      <a:pt x="5113" y="7985"/>
                      <a:pt x="6113" y="6990"/>
                      <a:pt x="6896" y="5830"/>
                    </a:cubicBezTo>
                    <a:cubicBezTo>
                      <a:pt x="7676" y="4671"/>
                      <a:pt x="8236" y="3331"/>
                      <a:pt x="8306" y="1934"/>
                    </a:cubicBezTo>
                    <a:cubicBezTo>
                      <a:pt x="8326" y="1512"/>
                      <a:pt x="7985" y="797"/>
                      <a:pt x="7692" y="495"/>
                    </a:cubicBezTo>
                    <a:cubicBezTo>
                      <a:pt x="7354" y="146"/>
                      <a:pt x="6892" y="0"/>
                      <a:pt x="64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5"/>
              <p:cNvSpPr/>
              <p:nvPr/>
            </p:nvSpPr>
            <p:spPr>
              <a:xfrm>
                <a:off x="4620775" y="3586100"/>
                <a:ext cx="267550" cy="326450"/>
              </a:xfrm>
              <a:custGeom>
                <a:avLst/>
                <a:gdLst/>
                <a:ahLst/>
                <a:cxnLst/>
                <a:rect l="l" t="t" r="r" b="b"/>
                <a:pathLst>
                  <a:path w="10702" h="13058" extrusionOk="0">
                    <a:moveTo>
                      <a:pt x="9010" y="0"/>
                    </a:moveTo>
                    <a:cubicBezTo>
                      <a:pt x="8523" y="0"/>
                      <a:pt x="8004" y="117"/>
                      <a:pt x="7561" y="301"/>
                    </a:cubicBezTo>
                    <a:cubicBezTo>
                      <a:pt x="5179" y="1294"/>
                      <a:pt x="3466" y="3426"/>
                      <a:pt x="2124" y="5630"/>
                    </a:cubicBezTo>
                    <a:cubicBezTo>
                      <a:pt x="1097" y="7320"/>
                      <a:pt x="206" y="9156"/>
                      <a:pt x="44" y="11128"/>
                    </a:cubicBezTo>
                    <a:cubicBezTo>
                      <a:pt x="1" y="11636"/>
                      <a:pt x="23" y="12193"/>
                      <a:pt x="346" y="12588"/>
                    </a:cubicBezTo>
                    <a:cubicBezTo>
                      <a:pt x="611" y="12910"/>
                      <a:pt x="1035" y="13057"/>
                      <a:pt x="1455" y="13057"/>
                    </a:cubicBezTo>
                    <a:cubicBezTo>
                      <a:pt x="1561" y="13057"/>
                      <a:pt x="1667" y="13048"/>
                      <a:pt x="1770" y="13030"/>
                    </a:cubicBezTo>
                    <a:cubicBezTo>
                      <a:pt x="2284" y="12937"/>
                      <a:pt x="2742" y="12662"/>
                      <a:pt x="3173" y="12369"/>
                    </a:cubicBezTo>
                    <a:cubicBezTo>
                      <a:pt x="5427" y="10828"/>
                      <a:pt x="7200" y="8682"/>
                      <a:pt x="8739" y="6426"/>
                    </a:cubicBezTo>
                    <a:cubicBezTo>
                      <a:pt x="9734" y="4969"/>
                      <a:pt x="10702" y="3308"/>
                      <a:pt x="10693" y="1488"/>
                    </a:cubicBezTo>
                    <a:cubicBezTo>
                      <a:pt x="10687" y="394"/>
                      <a:pt x="9903" y="0"/>
                      <a:pt x="901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5"/>
              <p:cNvSpPr/>
              <p:nvPr/>
            </p:nvSpPr>
            <p:spPr>
              <a:xfrm>
                <a:off x="4555775" y="3379425"/>
                <a:ext cx="231150" cy="427350"/>
              </a:xfrm>
              <a:custGeom>
                <a:avLst/>
                <a:gdLst/>
                <a:ahLst/>
                <a:cxnLst/>
                <a:rect l="l" t="t" r="r" b="b"/>
                <a:pathLst>
                  <a:path w="9246" h="17094" extrusionOk="0">
                    <a:moveTo>
                      <a:pt x="7731" y="1"/>
                    </a:moveTo>
                    <a:cubicBezTo>
                      <a:pt x="7378" y="1"/>
                      <a:pt x="7025" y="60"/>
                      <a:pt x="6689" y="177"/>
                    </a:cubicBezTo>
                    <a:cubicBezTo>
                      <a:pt x="5053" y="746"/>
                      <a:pt x="3846" y="2063"/>
                      <a:pt x="3048" y="3555"/>
                    </a:cubicBezTo>
                    <a:cubicBezTo>
                      <a:pt x="2400" y="4759"/>
                      <a:pt x="2001" y="6086"/>
                      <a:pt x="1656" y="7410"/>
                    </a:cubicBezTo>
                    <a:cubicBezTo>
                      <a:pt x="859" y="10458"/>
                      <a:pt x="223" y="13662"/>
                      <a:pt x="11" y="16832"/>
                    </a:cubicBezTo>
                    <a:cubicBezTo>
                      <a:pt x="0" y="16996"/>
                      <a:pt x="130" y="17094"/>
                      <a:pt x="260" y="17094"/>
                    </a:cubicBezTo>
                    <a:cubicBezTo>
                      <a:pt x="350" y="17094"/>
                      <a:pt x="440" y="17047"/>
                      <a:pt x="485" y="16943"/>
                    </a:cubicBezTo>
                    <a:cubicBezTo>
                      <a:pt x="2594" y="12004"/>
                      <a:pt x="6294" y="7909"/>
                      <a:pt x="8742" y="3153"/>
                    </a:cubicBezTo>
                    <a:cubicBezTo>
                      <a:pt x="9092" y="2474"/>
                      <a:pt x="9245" y="1702"/>
                      <a:pt x="9144" y="944"/>
                    </a:cubicBezTo>
                    <a:cubicBezTo>
                      <a:pt x="9112" y="707"/>
                      <a:pt x="9047" y="455"/>
                      <a:pt x="8871" y="290"/>
                    </a:cubicBezTo>
                    <a:cubicBezTo>
                      <a:pt x="8742" y="171"/>
                      <a:pt x="8568" y="110"/>
                      <a:pt x="8397" y="71"/>
                    </a:cubicBezTo>
                    <a:cubicBezTo>
                      <a:pt x="8177" y="24"/>
                      <a:pt x="7954" y="1"/>
                      <a:pt x="77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5"/>
              <p:cNvSpPr/>
              <p:nvPr/>
            </p:nvSpPr>
            <p:spPr>
              <a:xfrm>
                <a:off x="4397600" y="3580350"/>
                <a:ext cx="115525" cy="324225"/>
              </a:xfrm>
              <a:custGeom>
                <a:avLst/>
                <a:gdLst/>
                <a:ahLst/>
                <a:cxnLst/>
                <a:rect l="l" t="t" r="r" b="b"/>
                <a:pathLst>
                  <a:path w="4621" h="12969" extrusionOk="0">
                    <a:moveTo>
                      <a:pt x="4621" y="1"/>
                    </a:moveTo>
                    <a:lnTo>
                      <a:pt x="4621" y="1"/>
                    </a:lnTo>
                    <a:cubicBezTo>
                      <a:pt x="2613" y="362"/>
                      <a:pt x="1081" y="2180"/>
                      <a:pt x="546" y="4159"/>
                    </a:cubicBezTo>
                    <a:cubicBezTo>
                      <a:pt x="0" y="6176"/>
                      <a:pt x="323" y="8326"/>
                      <a:pt x="837" y="10352"/>
                    </a:cubicBezTo>
                    <a:cubicBezTo>
                      <a:pt x="1061" y="11216"/>
                      <a:pt x="1300" y="12107"/>
                      <a:pt x="1598" y="12969"/>
                    </a:cubicBezTo>
                    <a:cubicBezTo>
                      <a:pt x="2117" y="10404"/>
                      <a:pt x="2658" y="7683"/>
                      <a:pt x="3044" y="5580"/>
                    </a:cubicBezTo>
                    <a:cubicBezTo>
                      <a:pt x="3044" y="5580"/>
                      <a:pt x="3619" y="3058"/>
                      <a:pt x="462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5"/>
              <p:cNvSpPr/>
              <p:nvPr/>
            </p:nvSpPr>
            <p:spPr>
              <a:xfrm>
                <a:off x="4391275" y="3335700"/>
                <a:ext cx="251275" cy="778475"/>
              </a:xfrm>
              <a:custGeom>
                <a:avLst/>
                <a:gdLst/>
                <a:ahLst/>
                <a:cxnLst/>
                <a:rect l="l" t="t" r="r" b="b"/>
                <a:pathLst>
                  <a:path w="10051" h="31139" extrusionOk="0">
                    <a:moveTo>
                      <a:pt x="9874" y="0"/>
                    </a:moveTo>
                    <a:cubicBezTo>
                      <a:pt x="9848" y="0"/>
                      <a:pt x="9820" y="10"/>
                      <a:pt x="9795" y="31"/>
                    </a:cubicBezTo>
                    <a:cubicBezTo>
                      <a:pt x="7642" y="1976"/>
                      <a:pt x="5867" y="6389"/>
                      <a:pt x="4754" y="9748"/>
                    </a:cubicBezTo>
                    <a:cubicBezTo>
                      <a:pt x="3764" y="12776"/>
                      <a:pt x="3182" y="15314"/>
                      <a:pt x="3175" y="15344"/>
                    </a:cubicBezTo>
                    <a:cubicBezTo>
                      <a:pt x="2843" y="17146"/>
                      <a:pt x="2356" y="19632"/>
                      <a:pt x="1729" y="22730"/>
                    </a:cubicBezTo>
                    <a:cubicBezTo>
                      <a:pt x="885" y="26850"/>
                      <a:pt x="23" y="30949"/>
                      <a:pt x="14" y="30990"/>
                    </a:cubicBezTo>
                    <a:cubicBezTo>
                      <a:pt x="1" y="31058"/>
                      <a:pt x="44" y="31123"/>
                      <a:pt x="111" y="31136"/>
                    </a:cubicBezTo>
                    <a:cubicBezTo>
                      <a:pt x="118" y="31139"/>
                      <a:pt x="127" y="31139"/>
                      <a:pt x="136" y="31139"/>
                    </a:cubicBezTo>
                    <a:cubicBezTo>
                      <a:pt x="195" y="31139"/>
                      <a:pt x="244" y="31098"/>
                      <a:pt x="258" y="31042"/>
                    </a:cubicBezTo>
                    <a:cubicBezTo>
                      <a:pt x="265" y="31001"/>
                      <a:pt x="1129" y="26902"/>
                      <a:pt x="1970" y="22780"/>
                    </a:cubicBezTo>
                    <a:cubicBezTo>
                      <a:pt x="2600" y="19680"/>
                      <a:pt x="3087" y="17194"/>
                      <a:pt x="3416" y="15393"/>
                    </a:cubicBezTo>
                    <a:cubicBezTo>
                      <a:pt x="3423" y="15368"/>
                      <a:pt x="4003" y="12844"/>
                      <a:pt x="4989" y="9825"/>
                    </a:cubicBezTo>
                    <a:cubicBezTo>
                      <a:pt x="6092" y="6495"/>
                      <a:pt x="7848" y="2125"/>
                      <a:pt x="9962" y="216"/>
                    </a:cubicBezTo>
                    <a:cubicBezTo>
                      <a:pt x="10050" y="127"/>
                      <a:pt x="9971" y="0"/>
                      <a:pt x="9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5"/>
              <p:cNvSpPr/>
              <p:nvPr/>
            </p:nvSpPr>
            <p:spPr>
              <a:xfrm>
                <a:off x="5332150" y="3729250"/>
                <a:ext cx="554925" cy="413475"/>
              </a:xfrm>
              <a:custGeom>
                <a:avLst/>
                <a:gdLst/>
                <a:ahLst/>
                <a:cxnLst/>
                <a:rect l="l" t="t" r="r" b="b"/>
                <a:pathLst>
                  <a:path w="22197" h="16539" extrusionOk="0">
                    <a:moveTo>
                      <a:pt x="21352" y="1"/>
                    </a:moveTo>
                    <a:cubicBezTo>
                      <a:pt x="20858" y="869"/>
                      <a:pt x="20411" y="1794"/>
                      <a:pt x="19773" y="2553"/>
                    </a:cubicBezTo>
                    <a:cubicBezTo>
                      <a:pt x="19137" y="3308"/>
                      <a:pt x="18316" y="3884"/>
                      <a:pt x="17388" y="4224"/>
                    </a:cubicBezTo>
                    <a:cubicBezTo>
                      <a:pt x="16066" y="4709"/>
                      <a:pt x="14609" y="4689"/>
                      <a:pt x="13241" y="5032"/>
                    </a:cubicBezTo>
                    <a:cubicBezTo>
                      <a:pt x="11240" y="5531"/>
                      <a:pt x="9505" y="6796"/>
                      <a:pt x="8043" y="8247"/>
                    </a:cubicBezTo>
                    <a:cubicBezTo>
                      <a:pt x="6577" y="9700"/>
                      <a:pt x="5331" y="11356"/>
                      <a:pt x="3944" y="12881"/>
                    </a:cubicBezTo>
                    <a:cubicBezTo>
                      <a:pt x="2735" y="14208"/>
                      <a:pt x="1415" y="15433"/>
                      <a:pt x="0" y="16538"/>
                    </a:cubicBezTo>
                    <a:cubicBezTo>
                      <a:pt x="12761" y="13129"/>
                      <a:pt x="21210" y="9244"/>
                      <a:pt x="21210" y="9244"/>
                    </a:cubicBezTo>
                    <a:cubicBezTo>
                      <a:pt x="22196" y="5749"/>
                      <a:pt x="22009" y="2609"/>
                      <a:pt x="213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5"/>
              <p:cNvSpPr/>
              <p:nvPr/>
            </p:nvSpPr>
            <p:spPr>
              <a:xfrm>
                <a:off x="4270025" y="3920850"/>
                <a:ext cx="1604775" cy="209350"/>
              </a:xfrm>
              <a:custGeom>
                <a:avLst/>
                <a:gdLst/>
                <a:ahLst/>
                <a:cxnLst/>
                <a:rect l="l" t="t" r="r" b="b"/>
                <a:pathLst>
                  <a:path w="64191" h="8374" extrusionOk="0">
                    <a:moveTo>
                      <a:pt x="64013" y="0"/>
                    </a:moveTo>
                    <a:cubicBezTo>
                      <a:pt x="63997" y="0"/>
                      <a:pt x="63981" y="3"/>
                      <a:pt x="63964" y="10"/>
                    </a:cubicBezTo>
                    <a:cubicBezTo>
                      <a:pt x="63891" y="39"/>
                      <a:pt x="56690" y="3058"/>
                      <a:pt x="50508" y="4495"/>
                    </a:cubicBezTo>
                    <a:cubicBezTo>
                      <a:pt x="44764" y="5828"/>
                      <a:pt x="27510" y="8126"/>
                      <a:pt x="15794" y="8126"/>
                    </a:cubicBezTo>
                    <a:cubicBezTo>
                      <a:pt x="15058" y="8126"/>
                      <a:pt x="14344" y="8117"/>
                      <a:pt x="13656" y="8098"/>
                    </a:cubicBezTo>
                    <a:cubicBezTo>
                      <a:pt x="2443" y="7787"/>
                      <a:pt x="271" y="6551"/>
                      <a:pt x="244" y="6535"/>
                    </a:cubicBezTo>
                    <a:cubicBezTo>
                      <a:pt x="222" y="6522"/>
                      <a:pt x="200" y="6517"/>
                      <a:pt x="180" y="6517"/>
                    </a:cubicBezTo>
                    <a:cubicBezTo>
                      <a:pt x="72" y="6517"/>
                      <a:pt x="1" y="6671"/>
                      <a:pt x="113" y="6745"/>
                    </a:cubicBezTo>
                    <a:cubicBezTo>
                      <a:pt x="196" y="6796"/>
                      <a:pt x="2297" y="8031"/>
                      <a:pt x="13650" y="8346"/>
                    </a:cubicBezTo>
                    <a:cubicBezTo>
                      <a:pt x="14342" y="8364"/>
                      <a:pt x="15060" y="8373"/>
                      <a:pt x="15802" y="8373"/>
                    </a:cubicBezTo>
                    <a:cubicBezTo>
                      <a:pt x="27538" y="8373"/>
                      <a:pt x="44811" y="6072"/>
                      <a:pt x="50564" y="4737"/>
                    </a:cubicBezTo>
                    <a:cubicBezTo>
                      <a:pt x="56767" y="3297"/>
                      <a:pt x="63988" y="269"/>
                      <a:pt x="64061" y="240"/>
                    </a:cubicBezTo>
                    <a:cubicBezTo>
                      <a:pt x="64190" y="180"/>
                      <a:pt x="64131" y="0"/>
                      <a:pt x="640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5"/>
              <p:cNvSpPr/>
              <p:nvPr/>
            </p:nvSpPr>
            <p:spPr>
              <a:xfrm>
                <a:off x="5155150" y="3244500"/>
                <a:ext cx="141425" cy="117850"/>
              </a:xfrm>
              <a:custGeom>
                <a:avLst/>
                <a:gdLst/>
                <a:ahLst/>
                <a:cxnLst/>
                <a:rect l="l" t="t" r="r" b="b"/>
                <a:pathLst>
                  <a:path w="5657" h="4714" extrusionOk="0">
                    <a:moveTo>
                      <a:pt x="4512" y="0"/>
                    </a:moveTo>
                    <a:cubicBezTo>
                      <a:pt x="3224" y="0"/>
                      <a:pt x="1193" y="1780"/>
                      <a:pt x="734" y="2375"/>
                    </a:cubicBezTo>
                    <a:cubicBezTo>
                      <a:pt x="346" y="2883"/>
                      <a:pt x="0" y="3566"/>
                      <a:pt x="298" y="4130"/>
                    </a:cubicBezTo>
                    <a:cubicBezTo>
                      <a:pt x="490" y="4498"/>
                      <a:pt x="921" y="4699"/>
                      <a:pt x="1336" y="4712"/>
                    </a:cubicBezTo>
                    <a:cubicBezTo>
                      <a:pt x="1351" y="4713"/>
                      <a:pt x="1367" y="4713"/>
                      <a:pt x="1382" y="4713"/>
                    </a:cubicBezTo>
                    <a:cubicBezTo>
                      <a:pt x="1781" y="4713"/>
                      <a:pt x="2171" y="4573"/>
                      <a:pt x="2534" y="4403"/>
                    </a:cubicBezTo>
                    <a:cubicBezTo>
                      <a:pt x="3461" y="3968"/>
                      <a:pt x="4283" y="3336"/>
                      <a:pt x="4941" y="2551"/>
                    </a:cubicBezTo>
                    <a:cubicBezTo>
                      <a:pt x="5318" y="2102"/>
                      <a:pt x="5657" y="1534"/>
                      <a:pt x="5537" y="958"/>
                    </a:cubicBezTo>
                    <a:cubicBezTo>
                      <a:pt x="5393" y="263"/>
                      <a:pt x="5007" y="0"/>
                      <a:pt x="45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5"/>
              <p:cNvSpPr/>
              <p:nvPr/>
            </p:nvSpPr>
            <p:spPr>
              <a:xfrm>
                <a:off x="5088650" y="3368050"/>
                <a:ext cx="79450" cy="61000"/>
              </a:xfrm>
              <a:custGeom>
                <a:avLst/>
                <a:gdLst/>
                <a:ahLst/>
                <a:cxnLst/>
                <a:rect l="l" t="t" r="r" b="b"/>
                <a:pathLst>
                  <a:path w="3178" h="2440" extrusionOk="0">
                    <a:moveTo>
                      <a:pt x="1548" y="0"/>
                    </a:moveTo>
                    <a:cubicBezTo>
                      <a:pt x="793" y="0"/>
                      <a:pt x="0" y="649"/>
                      <a:pt x="30" y="1424"/>
                    </a:cubicBezTo>
                    <a:cubicBezTo>
                      <a:pt x="53" y="2057"/>
                      <a:pt x="634" y="2439"/>
                      <a:pt x="1221" y="2439"/>
                    </a:cubicBezTo>
                    <a:cubicBezTo>
                      <a:pt x="1310" y="2439"/>
                      <a:pt x="1400" y="2431"/>
                      <a:pt x="1487" y="2412"/>
                    </a:cubicBezTo>
                    <a:cubicBezTo>
                      <a:pt x="2604" y="2182"/>
                      <a:pt x="3177" y="382"/>
                      <a:pt x="1857" y="39"/>
                    </a:cubicBezTo>
                    <a:cubicBezTo>
                      <a:pt x="1756" y="13"/>
                      <a:pt x="1653" y="0"/>
                      <a:pt x="15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5"/>
              <p:cNvSpPr/>
              <p:nvPr/>
            </p:nvSpPr>
            <p:spPr>
              <a:xfrm>
                <a:off x="5180350" y="4589625"/>
                <a:ext cx="202000" cy="134800"/>
              </a:xfrm>
              <a:custGeom>
                <a:avLst/>
                <a:gdLst/>
                <a:ahLst/>
                <a:cxnLst/>
                <a:rect l="l" t="t" r="r" b="b"/>
                <a:pathLst>
                  <a:path w="8080" h="5392" extrusionOk="0">
                    <a:moveTo>
                      <a:pt x="6133" y="1"/>
                    </a:moveTo>
                    <a:cubicBezTo>
                      <a:pt x="6120" y="1"/>
                      <a:pt x="6107" y="1"/>
                      <a:pt x="6095" y="1"/>
                    </a:cubicBezTo>
                    <a:lnTo>
                      <a:pt x="1896" y="82"/>
                    </a:lnTo>
                    <a:cubicBezTo>
                      <a:pt x="834" y="105"/>
                      <a:pt x="1" y="1007"/>
                      <a:pt x="66" y="2068"/>
                    </a:cubicBezTo>
                    <a:lnTo>
                      <a:pt x="157" y="3550"/>
                    </a:lnTo>
                    <a:cubicBezTo>
                      <a:pt x="218" y="4522"/>
                      <a:pt x="1014" y="5285"/>
                      <a:pt x="1986" y="5305"/>
                    </a:cubicBezTo>
                    <a:lnTo>
                      <a:pt x="6142" y="5391"/>
                    </a:lnTo>
                    <a:cubicBezTo>
                      <a:pt x="6154" y="5391"/>
                      <a:pt x="6166" y="5391"/>
                      <a:pt x="6178" y="5391"/>
                    </a:cubicBezTo>
                    <a:cubicBezTo>
                      <a:pt x="7229" y="5391"/>
                      <a:pt x="8080" y="4521"/>
                      <a:pt x="8049" y="3466"/>
                    </a:cubicBezTo>
                    <a:lnTo>
                      <a:pt x="8001" y="1817"/>
                    </a:lnTo>
                    <a:cubicBezTo>
                      <a:pt x="7972" y="803"/>
                      <a:pt x="7142" y="1"/>
                      <a:pt x="61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5"/>
              <p:cNvSpPr/>
              <p:nvPr/>
            </p:nvSpPr>
            <p:spPr>
              <a:xfrm>
                <a:off x="4811700" y="4510750"/>
                <a:ext cx="222050" cy="159800"/>
              </a:xfrm>
              <a:custGeom>
                <a:avLst/>
                <a:gdLst/>
                <a:ahLst/>
                <a:cxnLst/>
                <a:rect l="l" t="t" r="r" b="b"/>
                <a:pathLst>
                  <a:path w="8882" h="6392" extrusionOk="0">
                    <a:moveTo>
                      <a:pt x="6250" y="0"/>
                    </a:moveTo>
                    <a:cubicBezTo>
                      <a:pt x="6033" y="0"/>
                      <a:pt x="5812" y="36"/>
                      <a:pt x="5594" y="112"/>
                    </a:cubicBezTo>
                    <a:lnTo>
                      <a:pt x="1558" y="1518"/>
                    </a:lnTo>
                    <a:cubicBezTo>
                      <a:pt x="536" y="1872"/>
                      <a:pt x="1" y="2969"/>
                      <a:pt x="384" y="3928"/>
                    </a:cubicBezTo>
                    <a:lnTo>
                      <a:pt x="921" y="5265"/>
                    </a:lnTo>
                    <a:cubicBezTo>
                      <a:pt x="1200" y="5962"/>
                      <a:pt x="1889" y="6391"/>
                      <a:pt x="2637" y="6391"/>
                    </a:cubicBezTo>
                    <a:cubicBezTo>
                      <a:pt x="2830" y="6391"/>
                      <a:pt x="3026" y="6363"/>
                      <a:pt x="3220" y="6303"/>
                    </a:cubicBezTo>
                    <a:lnTo>
                      <a:pt x="7266" y="5067"/>
                    </a:lnTo>
                    <a:cubicBezTo>
                      <a:pt x="8303" y="4747"/>
                      <a:pt x="8881" y="3664"/>
                      <a:pt x="8529" y="2689"/>
                    </a:cubicBezTo>
                    <a:lnTo>
                      <a:pt x="7985" y="1184"/>
                    </a:lnTo>
                    <a:cubicBezTo>
                      <a:pt x="7723" y="452"/>
                      <a:pt x="7017" y="0"/>
                      <a:pt x="62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5"/>
              <p:cNvSpPr/>
              <p:nvPr/>
            </p:nvSpPr>
            <p:spPr>
              <a:xfrm>
                <a:off x="4258450" y="4393875"/>
                <a:ext cx="161400" cy="145825"/>
              </a:xfrm>
              <a:custGeom>
                <a:avLst/>
                <a:gdLst/>
                <a:ahLst/>
                <a:cxnLst/>
                <a:rect l="l" t="t" r="r" b="b"/>
                <a:pathLst>
                  <a:path w="6456" h="5833" extrusionOk="0">
                    <a:moveTo>
                      <a:pt x="5088" y="1"/>
                    </a:moveTo>
                    <a:cubicBezTo>
                      <a:pt x="5030" y="1"/>
                      <a:pt x="4970" y="10"/>
                      <a:pt x="4912" y="29"/>
                    </a:cubicBezTo>
                    <a:lnTo>
                      <a:pt x="468" y="1503"/>
                    </a:lnTo>
                    <a:cubicBezTo>
                      <a:pt x="156" y="1604"/>
                      <a:pt x="1" y="1954"/>
                      <a:pt x="134" y="2254"/>
                    </a:cubicBezTo>
                    <a:lnTo>
                      <a:pt x="456" y="2987"/>
                    </a:lnTo>
                    <a:lnTo>
                      <a:pt x="1311" y="2734"/>
                    </a:lnTo>
                    <a:lnTo>
                      <a:pt x="2733" y="5832"/>
                    </a:lnTo>
                    <a:lnTo>
                      <a:pt x="6455" y="4185"/>
                    </a:lnTo>
                    <a:lnTo>
                      <a:pt x="5135" y="1349"/>
                    </a:lnTo>
                    <a:lnTo>
                      <a:pt x="5878" y="1024"/>
                    </a:lnTo>
                    <a:lnTo>
                      <a:pt x="5602" y="347"/>
                    </a:lnTo>
                    <a:cubicBezTo>
                      <a:pt x="5515" y="132"/>
                      <a:pt x="5308" y="1"/>
                      <a:pt x="50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5"/>
              <p:cNvSpPr/>
              <p:nvPr/>
            </p:nvSpPr>
            <p:spPr>
              <a:xfrm>
                <a:off x="4288000" y="4611125"/>
                <a:ext cx="712175" cy="863900"/>
              </a:xfrm>
              <a:custGeom>
                <a:avLst/>
                <a:gdLst/>
                <a:ahLst/>
                <a:cxnLst/>
                <a:rect l="l" t="t" r="r" b="b"/>
                <a:pathLst>
                  <a:path w="28487" h="34556" extrusionOk="0">
                    <a:moveTo>
                      <a:pt x="12123" y="1"/>
                    </a:moveTo>
                    <a:lnTo>
                      <a:pt x="4775" y="1284"/>
                    </a:lnTo>
                    <a:lnTo>
                      <a:pt x="4881" y="1526"/>
                    </a:lnTo>
                    <a:lnTo>
                      <a:pt x="1" y="5183"/>
                    </a:lnTo>
                    <a:lnTo>
                      <a:pt x="357" y="5869"/>
                    </a:lnTo>
                    <a:lnTo>
                      <a:pt x="362" y="5873"/>
                    </a:lnTo>
                    <a:lnTo>
                      <a:pt x="700" y="6519"/>
                    </a:lnTo>
                    <a:lnTo>
                      <a:pt x="923" y="6947"/>
                    </a:lnTo>
                    <a:lnTo>
                      <a:pt x="1742" y="8513"/>
                    </a:lnTo>
                    <a:lnTo>
                      <a:pt x="183" y="12412"/>
                    </a:lnTo>
                    <a:cubicBezTo>
                      <a:pt x="44" y="12761"/>
                      <a:pt x="48" y="13154"/>
                      <a:pt x="197" y="13499"/>
                    </a:cubicBezTo>
                    <a:lnTo>
                      <a:pt x="9364" y="34556"/>
                    </a:lnTo>
                    <a:lnTo>
                      <a:pt x="21362" y="34556"/>
                    </a:lnTo>
                    <a:lnTo>
                      <a:pt x="27476" y="31799"/>
                    </a:lnTo>
                    <a:cubicBezTo>
                      <a:pt x="28171" y="31474"/>
                      <a:pt x="28487" y="30657"/>
                      <a:pt x="28189" y="29949"/>
                    </a:cubicBezTo>
                    <a:lnTo>
                      <a:pt x="18014" y="5878"/>
                    </a:lnTo>
                    <a:cubicBezTo>
                      <a:pt x="17867" y="5530"/>
                      <a:pt x="17585" y="5255"/>
                      <a:pt x="17233" y="5117"/>
                    </a:cubicBezTo>
                    <a:lnTo>
                      <a:pt x="13339" y="3552"/>
                    </a:lnTo>
                    <a:lnTo>
                      <a:pt x="12664" y="1589"/>
                    </a:lnTo>
                    <a:lnTo>
                      <a:pt x="12351" y="675"/>
                    </a:lnTo>
                    <a:lnTo>
                      <a:pt x="121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5"/>
              <p:cNvSpPr/>
              <p:nvPr/>
            </p:nvSpPr>
            <p:spPr>
              <a:xfrm>
                <a:off x="4297075" y="4710400"/>
                <a:ext cx="83175" cy="63750"/>
              </a:xfrm>
              <a:custGeom>
                <a:avLst/>
                <a:gdLst/>
                <a:ahLst/>
                <a:cxnLst/>
                <a:rect l="l" t="t" r="r" b="b"/>
                <a:pathLst>
                  <a:path w="3327" h="2550" extrusionOk="0">
                    <a:moveTo>
                      <a:pt x="3327" y="0"/>
                    </a:moveTo>
                    <a:lnTo>
                      <a:pt x="1" y="1902"/>
                    </a:lnTo>
                    <a:lnTo>
                      <a:pt x="335" y="2550"/>
                    </a:lnTo>
                    <a:lnTo>
                      <a:pt x="332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5"/>
              <p:cNvSpPr/>
              <p:nvPr/>
            </p:nvSpPr>
            <p:spPr>
              <a:xfrm>
                <a:off x="4194050" y="4449450"/>
                <a:ext cx="436450" cy="316775"/>
              </a:xfrm>
              <a:custGeom>
                <a:avLst/>
                <a:gdLst/>
                <a:ahLst/>
                <a:cxnLst/>
                <a:rect l="l" t="t" r="r" b="b"/>
                <a:pathLst>
                  <a:path w="17458" h="12671" extrusionOk="0">
                    <a:moveTo>
                      <a:pt x="13852" y="1"/>
                    </a:moveTo>
                    <a:cubicBezTo>
                      <a:pt x="13821" y="1"/>
                      <a:pt x="13791" y="2"/>
                      <a:pt x="13760" y="4"/>
                    </a:cubicBezTo>
                    <a:cubicBezTo>
                      <a:pt x="12596" y="78"/>
                      <a:pt x="10365" y="392"/>
                      <a:pt x="7165" y="1542"/>
                    </a:cubicBezTo>
                    <a:cubicBezTo>
                      <a:pt x="3811" y="2747"/>
                      <a:pt x="1629" y="4308"/>
                      <a:pt x="591" y="5175"/>
                    </a:cubicBezTo>
                    <a:cubicBezTo>
                      <a:pt x="156" y="5538"/>
                      <a:pt x="0" y="6140"/>
                      <a:pt x="208" y="6671"/>
                    </a:cubicBezTo>
                    <a:lnTo>
                      <a:pt x="1627" y="10305"/>
                    </a:lnTo>
                    <a:lnTo>
                      <a:pt x="2328" y="12108"/>
                    </a:lnTo>
                    <a:cubicBezTo>
                      <a:pt x="2466" y="12458"/>
                      <a:pt x="2800" y="12670"/>
                      <a:pt x="3151" y="12670"/>
                    </a:cubicBezTo>
                    <a:cubicBezTo>
                      <a:pt x="3268" y="12670"/>
                      <a:pt x="3387" y="12647"/>
                      <a:pt x="3502" y="12597"/>
                    </a:cubicBezTo>
                    <a:lnTo>
                      <a:pt x="16801" y="6844"/>
                    </a:lnTo>
                    <a:cubicBezTo>
                      <a:pt x="17253" y="6648"/>
                      <a:pt x="17458" y="6120"/>
                      <a:pt x="17255" y="5671"/>
                    </a:cubicBezTo>
                    <a:lnTo>
                      <a:pt x="16465" y="3923"/>
                    </a:lnTo>
                    <a:lnTo>
                      <a:pt x="15046" y="775"/>
                    </a:lnTo>
                    <a:cubicBezTo>
                      <a:pt x="14835" y="302"/>
                      <a:pt x="14365" y="1"/>
                      <a:pt x="138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5"/>
              <p:cNvSpPr/>
              <p:nvPr/>
            </p:nvSpPr>
            <p:spPr>
              <a:xfrm>
                <a:off x="4194100" y="4449550"/>
                <a:ext cx="411600" cy="257600"/>
              </a:xfrm>
              <a:custGeom>
                <a:avLst/>
                <a:gdLst/>
                <a:ahLst/>
                <a:cxnLst/>
                <a:rect l="l" t="t" r="r" b="b"/>
                <a:pathLst>
                  <a:path w="16464" h="10304" extrusionOk="0">
                    <a:moveTo>
                      <a:pt x="13789" y="1"/>
                    </a:moveTo>
                    <a:cubicBezTo>
                      <a:pt x="13779" y="1"/>
                      <a:pt x="13768" y="1"/>
                      <a:pt x="13758" y="2"/>
                    </a:cubicBezTo>
                    <a:cubicBezTo>
                      <a:pt x="13720" y="9"/>
                      <a:pt x="13684" y="9"/>
                      <a:pt x="13636" y="13"/>
                    </a:cubicBezTo>
                    <a:cubicBezTo>
                      <a:pt x="13332" y="34"/>
                      <a:pt x="12955" y="76"/>
                      <a:pt x="12515" y="133"/>
                    </a:cubicBezTo>
                    <a:cubicBezTo>
                      <a:pt x="12452" y="142"/>
                      <a:pt x="12389" y="158"/>
                      <a:pt x="12328" y="167"/>
                    </a:cubicBezTo>
                    <a:cubicBezTo>
                      <a:pt x="11899" y="234"/>
                      <a:pt x="11416" y="320"/>
                      <a:pt x="10877" y="444"/>
                    </a:cubicBezTo>
                    <a:cubicBezTo>
                      <a:pt x="10823" y="455"/>
                      <a:pt x="10760" y="471"/>
                      <a:pt x="10694" y="487"/>
                    </a:cubicBezTo>
                    <a:cubicBezTo>
                      <a:pt x="10236" y="591"/>
                      <a:pt x="9735" y="717"/>
                      <a:pt x="9196" y="882"/>
                    </a:cubicBezTo>
                    <a:cubicBezTo>
                      <a:pt x="9135" y="893"/>
                      <a:pt x="9077" y="909"/>
                      <a:pt x="9020" y="932"/>
                    </a:cubicBezTo>
                    <a:cubicBezTo>
                      <a:pt x="8544" y="1071"/>
                      <a:pt x="8034" y="1234"/>
                      <a:pt x="7497" y="1426"/>
                    </a:cubicBezTo>
                    <a:cubicBezTo>
                      <a:pt x="7436" y="1441"/>
                      <a:pt x="7376" y="1459"/>
                      <a:pt x="7319" y="1482"/>
                    </a:cubicBezTo>
                    <a:cubicBezTo>
                      <a:pt x="7270" y="1502"/>
                      <a:pt x="7213" y="1518"/>
                      <a:pt x="7163" y="1538"/>
                    </a:cubicBezTo>
                    <a:cubicBezTo>
                      <a:pt x="6665" y="1717"/>
                      <a:pt x="6189" y="1904"/>
                      <a:pt x="5740" y="2100"/>
                    </a:cubicBezTo>
                    <a:cubicBezTo>
                      <a:pt x="5681" y="2120"/>
                      <a:pt x="5625" y="2145"/>
                      <a:pt x="5573" y="2175"/>
                    </a:cubicBezTo>
                    <a:cubicBezTo>
                      <a:pt x="4993" y="2418"/>
                      <a:pt x="4461" y="2680"/>
                      <a:pt x="3973" y="2946"/>
                    </a:cubicBezTo>
                    <a:cubicBezTo>
                      <a:pt x="3917" y="2969"/>
                      <a:pt x="3863" y="2998"/>
                      <a:pt x="3813" y="3030"/>
                    </a:cubicBezTo>
                    <a:cubicBezTo>
                      <a:pt x="3276" y="3314"/>
                      <a:pt x="2798" y="3603"/>
                      <a:pt x="2369" y="3874"/>
                    </a:cubicBezTo>
                    <a:cubicBezTo>
                      <a:pt x="2317" y="3912"/>
                      <a:pt x="2261" y="3948"/>
                      <a:pt x="2202" y="3977"/>
                    </a:cubicBezTo>
                    <a:cubicBezTo>
                      <a:pt x="1789" y="4250"/>
                      <a:pt x="1431" y="4507"/>
                      <a:pt x="1131" y="4740"/>
                    </a:cubicBezTo>
                    <a:cubicBezTo>
                      <a:pt x="1074" y="4787"/>
                      <a:pt x="1020" y="4828"/>
                      <a:pt x="968" y="4868"/>
                    </a:cubicBezTo>
                    <a:cubicBezTo>
                      <a:pt x="828" y="4979"/>
                      <a:pt x="702" y="5078"/>
                      <a:pt x="591" y="5173"/>
                    </a:cubicBezTo>
                    <a:cubicBezTo>
                      <a:pt x="154" y="5536"/>
                      <a:pt x="0" y="6139"/>
                      <a:pt x="208" y="6667"/>
                    </a:cubicBezTo>
                    <a:lnTo>
                      <a:pt x="1627" y="10304"/>
                    </a:lnTo>
                    <a:cubicBezTo>
                      <a:pt x="1873" y="10046"/>
                      <a:pt x="2135" y="9803"/>
                      <a:pt x="2408" y="9573"/>
                    </a:cubicBezTo>
                    <a:cubicBezTo>
                      <a:pt x="2453" y="9530"/>
                      <a:pt x="2500" y="9489"/>
                      <a:pt x="2554" y="9448"/>
                    </a:cubicBezTo>
                    <a:cubicBezTo>
                      <a:pt x="2721" y="9306"/>
                      <a:pt x="2888" y="9171"/>
                      <a:pt x="3060" y="9038"/>
                    </a:cubicBezTo>
                    <a:cubicBezTo>
                      <a:pt x="3260" y="8880"/>
                      <a:pt x="3468" y="8724"/>
                      <a:pt x="3676" y="8578"/>
                    </a:cubicBezTo>
                    <a:cubicBezTo>
                      <a:pt x="3721" y="8535"/>
                      <a:pt x="3775" y="8501"/>
                      <a:pt x="3820" y="8467"/>
                    </a:cubicBezTo>
                    <a:cubicBezTo>
                      <a:pt x="4366" y="8072"/>
                      <a:pt x="4930" y="7698"/>
                      <a:pt x="5503" y="7355"/>
                    </a:cubicBezTo>
                    <a:cubicBezTo>
                      <a:pt x="5553" y="7319"/>
                      <a:pt x="5604" y="7285"/>
                      <a:pt x="5661" y="7255"/>
                    </a:cubicBezTo>
                    <a:cubicBezTo>
                      <a:pt x="6191" y="6933"/>
                      <a:pt x="6724" y="6635"/>
                      <a:pt x="7272" y="6362"/>
                    </a:cubicBezTo>
                    <a:cubicBezTo>
                      <a:pt x="7324" y="6330"/>
                      <a:pt x="7378" y="6306"/>
                      <a:pt x="7432" y="6285"/>
                    </a:cubicBezTo>
                    <a:cubicBezTo>
                      <a:pt x="7973" y="6010"/>
                      <a:pt x="8519" y="5757"/>
                      <a:pt x="9079" y="5541"/>
                    </a:cubicBezTo>
                    <a:cubicBezTo>
                      <a:pt x="9138" y="5509"/>
                      <a:pt x="9194" y="5491"/>
                      <a:pt x="9253" y="5466"/>
                    </a:cubicBezTo>
                    <a:cubicBezTo>
                      <a:pt x="9706" y="5277"/>
                      <a:pt x="10164" y="5112"/>
                      <a:pt x="10624" y="4968"/>
                    </a:cubicBezTo>
                    <a:cubicBezTo>
                      <a:pt x="10683" y="4943"/>
                      <a:pt x="10742" y="4925"/>
                      <a:pt x="10803" y="4911"/>
                    </a:cubicBezTo>
                    <a:cubicBezTo>
                      <a:pt x="11362" y="4731"/>
                      <a:pt x="11915" y="4571"/>
                      <a:pt x="12483" y="4444"/>
                    </a:cubicBezTo>
                    <a:cubicBezTo>
                      <a:pt x="12540" y="4426"/>
                      <a:pt x="12599" y="4410"/>
                      <a:pt x="12657" y="4401"/>
                    </a:cubicBezTo>
                    <a:cubicBezTo>
                      <a:pt x="13102" y="4300"/>
                      <a:pt x="13555" y="4214"/>
                      <a:pt x="14006" y="4144"/>
                    </a:cubicBezTo>
                    <a:cubicBezTo>
                      <a:pt x="14070" y="4131"/>
                      <a:pt x="14135" y="4124"/>
                      <a:pt x="14198" y="4119"/>
                    </a:cubicBezTo>
                    <a:cubicBezTo>
                      <a:pt x="14532" y="4068"/>
                      <a:pt x="14866" y="4022"/>
                      <a:pt x="15202" y="3995"/>
                    </a:cubicBezTo>
                    <a:cubicBezTo>
                      <a:pt x="15263" y="3986"/>
                      <a:pt x="15324" y="3984"/>
                      <a:pt x="15387" y="3977"/>
                    </a:cubicBezTo>
                    <a:cubicBezTo>
                      <a:pt x="15744" y="3952"/>
                      <a:pt x="16102" y="3928"/>
                      <a:pt x="16463" y="3921"/>
                    </a:cubicBezTo>
                    <a:lnTo>
                      <a:pt x="15046" y="774"/>
                    </a:lnTo>
                    <a:cubicBezTo>
                      <a:pt x="14837" y="309"/>
                      <a:pt x="14379" y="4"/>
                      <a:pt x="13871" y="4"/>
                    </a:cubicBezTo>
                    <a:cubicBezTo>
                      <a:pt x="13858" y="4"/>
                      <a:pt x="13845" y="4"/>
                      <a:pt x="13833" y="4"/>
                    </a:cubicBezTo>
                    <a:cubicBezTo>
                      <a:pt x="13818" y="2"/>
                      <a:pt x="13804" y="1"/>
                      <a:pt x="137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5"/>
              <p:cNvSpPr/>
              <p:nvPr/>
            </p:nvSpPr>
            <p:spPr>
              <a:xfrm>
                <a:off x="4218300" y="4568025"/>
                <a:ext cx="39675" cy="120850"/>
              </a:xfrm>
              <a:custGeom>
                <a:avLst/>
                <a:gdLst/>
                <a:ahLst/>
                <a:cxnLst/>
                <a:rect l="l" t="t" r="r" b="b"/>
                <a:pathLst>
                  <a:path w="1587" h="4834" extrusionOk="0">
                    <a:moveTo>
                      <a:pt x="165" y="1"/>
                    </a:moveTo>
                    <a:cubicBezTo>
                      <a:pt x="108" y="48"/>
                      <a:pt x="54" y="89"/>
                      <a:pt x="0" y="129"/>
                    </a:cubicBezTo>
                    <a:cubicBezTo>
                      <a:pt x="354" y="1731"/>
                      <a:pt x="835" y="3306"/>
                      <a:pt x="1440" y="4834"/>
                    </a:cubicBezTo>
                    <a:cubicBezTo>
                      <a:pt x="1485" y="4791"/>
                      <a:pt x="1532" y="4750"/>
                      <a:pt x="1586" y="4709"/>
                    </a:cubicBezTo>
                    <a:cubicBezTo>
                      <a:pt x="986" y="3180"/>
                      <a:pt x="510" y="1605"/>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5"/>
              <p:cNvSpPr/>
              <p:nvPr/>
            </p:nvSpPr>
            <p:spPr>
              <a:xfrm>
                <a:off x="4249150" y="4546375"/>
                <a:ext cx="40450" cy="117625"/>
              </a:xfrm>
              <a:custGeom>
                <a:avLst/>
                <a:gdLst/>
                <a:ahLst/>
                <a:cxnLst/>
                <a:rect l="l" t="t" r="r" b="b"/>
                <a:pathLst>
                  <a:path w="1618" h="4705" extrusionOk="0">
                    <a:moveTo>
                      <a:pt x="167" y="1"/>
                    </a:moveTo>
                    <a:cubicBezTo>
                      <a:pt x="115" y="39"/>
                      <a:pt x="59" y="73"/>
                      <a:pt x="0" y="104"/>
                    </a:cubicBezTo>
                    <a:cubicBezTo>
                      <a:pt x="275" y="1699"/>
                      <a:pt x="770" y="3247"/>
                      <a:pt x="1474" y="4705"/>
                    </a:cubicBezTo>
                    <a:cubicBezTo>
                      <a:pt x="1519" y="4662"/>
                      <a:pt x="1573" y="4628"/>
                      <a:pt x="1618" y="4594"/>
                    </a:cubicBezTo>
                    <a:cubicBezTo>
                      <a:pt x="923" y="3137"/>
                      <a:pt x="436" y="1591"/>
                      <a:pt x="1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5"/>
              <p:cNvSpPr/>
              <p:nvPr/>
            </p:nvSpPr>
            <p:spPr>
              <a:xfrm>
                <a:off x="4289425" y="4523125"/>
                <a:ext cx="46200" cy="110350"/>
              </a:xfrm>
              <a:custGeom>
                <a:avLst/>
                <a:gdLst/>
                <a:ahLst/>
                <a:cxnLst/>
                <a:rect l="l" t="t" r="r" b="b"/>
                <a:pathLst>
                  <a:path w="1848" h="4414" extrusionOk="0">
                    <a:moveTo>
                      <a:pt x="160" y="1"/>
                    </a:moveTo>
                    <a:cubicBezTo>
                      <a:pt x="104" y="26"/>
                      <a:pt x="50" y="53"/>
                      <a:pt x="0" y="87"/>
                    </a:cubicBezTo>
                    <a:cubicBezTo>
                      <a:pt x="519" y="1537"/>
                      <a:pt x="1090" y="2988"/>
                      <a:pt x="1690" y="4414"/>
                    </a:cubicBezTo>
                    <a:cubicBezTo>
                      <a:pt x="1740" y="4376"/>
                      <a:pt x="1791" y="4342"/>
                      <a:pt x="1848" y="4315"/>
                    </a:cubicBezTo>
                    <a:cubicBezTo>
                      <a:pt x="1255" y="2889"/>
                      <a:pt x="691" y="1449"/>
                      <a:pt x="1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5"/>
              <p:cNvSpPr/>
              <p:nvPr/>
            </p:nvSpPr>
            <p:spPr>
              <a:xfrm>
                <a:off x="4333400" y="4502050"/>
                <a:ext cx="46500" cy="106575"/>
              </a:xfrm>
              <a:custGeom>
                <a:avLst/>
                <a:gdLst/>
                <a:ahLst/>
                <a:cxnLst/>
                <a:rect l="l" t="t" r="r" b="b"/>
                <a:pathLst>
                  <a:path w="1860" h="4263" extrusionOk="0">
                    <a:moveTo>
                      <a:pt x="168" y="0"/>
                    </a:moveTo>
                    <a:cubicBezTo>
                      <a:pt x="109" y="20"/>
                      <a:pt x="55" y="45"/>
                      <a:pt x="1" y="75"/>
                    </a:cubicBezTo>
                    <a:cubicBezTo>
                      <a:pt x="540" y="1471"/>
                      <a:pt x="1106" y="2884"/>
                      <a:pt x="1700" y="4262"/>
                    </a:cubicBezTo>
                    <a:cubicBezTo>
                      <a:pt x="1752" y="4233"/>
                      <a:pt x="1806" y="4206"/>
                      <a:pt x="1860" y="4185"/>
                    </a:cubicBezTo>
                    <a:cubicBezTo>
                      <a:pt x="1273" y="2800"/>
                      <a:pt x="707" y="1397"/>
                      <a:pt x="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5"/>
              <p:cNvSpPr/>
              <p:nvPr/>
            </p:nvSpPr>
            <p:spPr>
              <a:xfrm>
                <a:off x="4377075" y="4485225"/>
                <a:ext cx="48350" cy="102850"/>
              </a:xfrm>
              <a:custGeom>
                <a:avLst/>
                <a:gdLst/>
                <a:ahLst/>
                <a:cxnLst/>
                <a:rect l="l" t="t" r="r" b="b"/>
                <a:pathLst>
                  <a:path w="1934" h="4114" extrusionOk="0">
                    <a:moveTo>
                      <a:pt x="178" y="1"/>
                    </a:moveTo>
                    <a:cubicBezTo>
                      <a:pt x="117" y="14"/>
                      <a:pt x="59" y="32"/>
                      <a:pt x="0" y="57"/>
                    </a:cubicBezTo>
                    <a:lnTo>
                      <a:pt x="1760" y="4114"/>
                    </a:lnTo>
                    <a:cubicBezTo>
                      <a:pt x="1819" y="4082"/>
                      <a:pt x="1875" y="4064"/>
                      <a:pt x="1934" y="4042"/>
                    </a:cubicBezTo>
                    <a:lnTo>
                      <a:pt x="1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5"/>
              <p:cNvSpPr/>
              <p:nvPr/>
            </p:nvSpPr>
            <p:spPr>
              <a:xfrm>
                <a:off x="4419550" y="4471525"/>
                <a:ext cx="44625" cy="102225"/>
              </a:xfrm>
              <a:custGeom>
                <a:avLst/>
                <a:gdLst/>
                <a:ahLst/>
                <a:cxnLst/>
                <a:rect l="l" t="t" r="r" b="b"/>
                <a:pathLst>
                  <a:path w="1785" h="4089" extrusionOk="0">
                    <a:moveTo>
                      <a:pt x="176" y="1"/>
                    </a:moveTo>
                    <a:cubicBezTo>
                      <a:pt x="117" y="12"/>
                      <a:pt x="59" y="30"/>
                      <a:pt x="0" y="50"/>
                    </a:cubicBezTo>
                    <a:cubicBezTo>
                      <a:pt x="639" y="1354"/>
                      <a:pt x="1175" y="2703"/>
                      <a:pt x="1606" y="4089"/>
                    </a:cubicBezTo>
                    <a:cubicBezTo>
                      <a:pt x="1665" y="4064"/>
                      <a:pt x="1724" y="4046"/>
                      <a:pt x="1785" y="4032"/>
                    </a:cubicBezTo>
                    <a:cubicBezTo>
                      <a:pt x="1345" y="2652"/>
                      <a:pt x="808" y="1305"/>
                      <a:pt x="1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5"/>
              <p:cNvSpPr/>
              <p:nvPr/>
            </p:nvSpPr>
            <p:spPr>
              <a:xfrm>
                <a:off x="4461450" y="4460650"/>
                <a:ext cx="49100" cy="100025"/>
              </a:xfrm>
              <a:custGeom>
                <a:avLst/>
                <a:gdLst/>
                <a:ahLst/>
                <a:cxnLst/>
                <a:rect l="l" t="t" r="r" b="b"/>
                <a:pathLst>
                  <a:path w="1964" h="4001" extrusionOk="0">
                    <a:moveTo>
                      <a:pt x="183" y="0"/>
                    </a:moveTo>
                    <a:cubicBezTo>
                      <a:pt x="127" y="9"/>
                      <a:pt x="64" y="25"/>
                      <a:pt x="0" y="41"/>
                    </a:cubicBezTo>
                    <a:cubicBezTo>
                      <a:pt x="664" y="1329"/>
                      <a:pt x="1259" y="2651"/>
                      <a:pt x="1789" y="4000"/>
                    </a:cubicBezTo>
                    <a:cubicBezTo>
                      <a:pt x="1846" y="3980"/>
                      <a:pt x="1905" y="3966"/>
                      <a:pt x="1963" y="3957"/>
                    </a:cubicBezTo>
                    <a:cubicBezTo>
                      <a:pt x="1437" y="2608"/>
                      <a:pt x="835" y="1288"/>
                      <a:pt x="1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5"/>
              <p:cNvSpPr/>
              <p:nvPr/>
            </p:nvSpPr>
            <p:spPr>
              <a:xfrm>
                <a:off x="4502225" y="4452850"/>
                <a:ext cx="46850" cy="100325"/>
              </a:xfrm>
              <a:custGeom>
                <a:avLst/>
                <a:gdLst/>
                <a:ahLst/>
                <a:cxnLst/>
                <a:rect l="l" t="t" r="r" b="b"/>
                <a:pathLst>
                  <a:path w="1874" h="4013" extrusionOk="0">
                    <a:moveTo>
                      <a:pt x="190" y="1"/>
                    </a:moveTo>
                    <a:cubicBezTo>
                      <a:pt x="127" y="8"/>
                      <a:pt x="64" y="23"/>
                      <a:pt x="1" y="32"/>
                    </a:cubicBezTo>
                    <a:cubicBezTo>
                      <a:pt x="648" y="1321"/>
                      <a:pt x="1208" y="2650"/>
                      <a:pt x="1681" y="4012"/>
                    </a:cubicBezTo>
                    <a:cubicBezTo>
                      <a:pt x="1745" y="3999"/>
                      <a:pt x="1810" y="3992"/>
                      <a:pt x="1873" y="3987"/>
                    </a:cubicBezTo>
                    <a:cubicBezTo>
                      <a:pt x="1395" y="2625"/>
                      <a:pt x="833" y="1294"/>
                      <a:pt x="19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5"/>
              <p:cNvSpPr/>
              <p:nvPr/>
            </p:nvSpPr>
            <p:spPr>
              <a:xfrm>
                <a:off x="4535000" y="4449500"/>
                <a:ext cx="43800" cy="99950"/>
              </a:xfrm>
              <a:custGeom>
                <a:avLst/>
                <a:gdLst/>
                <a:ahLst/>
                <a:cxnLst/>
                <a:rect l="l" t="t" r="r" b="b"/>
                <a:pathLst>
                  <a:path w="1752" h="3998" extrusionOk="0">
                    <a:moveTo>
                      <a:pt x="144" y="1"/>
                    </a:moveTo>
                    <a:cubicBezTo>
                      <a:pt x="137" y="1"/>
                      <a:pt x="129" y="1"/>
                      <a:pt x="122" y="2"/>
                    </a:cubicBezTo>
                    <a:cubicBezTo>
                      <a:pt x="84" y="8"/>
                      <a:pt x="45" y="8"/>
                      <a:pt x="0" y="13"/>
                    </a:cubicBezTo>
                    <a:cubicBezTo>
                      <a:pt x="582" y="1315"/>
                      <a:pt x="1106" y="2648"/>
                      <a:pt x="1566" y="3997"/>
                    </a:cubicBezTo>
                    <a:cubicBezTo>
                      <a:pt x="1627" y="3988"/>
                      <a:pt x="1688" y="3986"/>
                      <a:pt x="1751" y="3979"/>
                    </a:cubicBezTo>
                    <a:cubicBezTo>
                      <a:pt x="1295" y="2639"/>
                      <a:pt x="781" y="1306"/>
                      <a:pt x="197" y="4"/>
                    </a:cubicBezTo>
                    <a:cubicBezTo>
                      <a:pt x="179" y="2"/>
                      <a:pt x="162" y="1"/>
                      <a:pt x="1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5"/>
              <p:cNvSpPr/>
              <p:nvPr/>
            </p:nvSpPr>
            <p:spPr>
              <a:xfrm>
                <a:off x="4291225" y="4427600"/>
                <a:ext cx="95625" cy="44350"/>
              </a:xfrm>
              <a:custGeom>
                <a:avLst/>
                <a:gdLst/>
                <a:ahLst/>
                <a:cxnLst/>
                <a:rect l="l" t="t" r="r" b="b"/>
                <a:pathLst>
                  <a:path w="3825" h="1774" extrusionOk="0">
                    <a:moveTo>
                      <a:pt x="3824" y="0"/>
                    </a:moveTo>
                    <a:lnTo>
                      <a:pt x="0" y="1385"/>
                    </a:lnTo>
                    <a:lnTo>
                      <a:pt x="167" y="1773"/>
                    </a:lnTo>
                    <a:lnTo>
                      <a:pt x="38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5"/>
              <p:cNvSpPr/>
              <p:nvPr/>
            </p:nvSpPr>
            <p:spPr>
              <a:xfrm>
                <a:off x="4677875" y="4784075"/>
                <a:ext cx="86375" cy="123725"/>
              </a:xfrm>
              <a:custGeom>
                <a:avLst/>
                <a:gdLst/>
                <a:ahLst/>
                <a:cxnLst/>
                <a:rect l="l" t="t" r="r" b="b"/>
                <a:pathLst>
                  <a:path w="3455" h="4949" extrusionOk="0">
                    <a:moveTo>
                      <a:pt x="1288" y="0"/>
                    </a:moveTo>
                    <a:cubicBezTo>
                      <a:pt x="1101" y="0"/>
                      <a:pt x="910" y="50"/>
                      <a:pt x="736" y="156"/>
                    </a:cubicBezTo>
                    <a:lnTo>
                      <a:pt x="625" y="223"/>
                    </a:lnTo>
                    <a:cubicBezTo>
                      <a:pt x="183" y="494"/>
                      <a:pt x="0" y="1044"/>
                      <a:pt x="194" y="1527"/>
                    </a:cubicBezTo>
                    <a:lnTo>
                      <a:pt x="1295" y="4280"/>
                    </a:lnTo>
                    <a:cubicBezTo>
                      <a:pt x="1463" y="4701"/>
                      <a:pt x="1865" y="4949"/>
                      <a:pt x="2284" y="4949"/>
                    </a:cubicBezTo>
                    <a:cubicBezTo>
                      <a:pt x="2466" y="4949"/>
                      <a:pt x="2652" y="4902"/>
                      <a:pt x="2823" y="4801"/>
                    </a:cubicBezTo>
                    <a:cubicBezTo>
                      <a:pt x="3260" y="4544"/>
                      <a:pt x="3454" y="4011"/>
                      <a:pt x="3287" y="3533"/>
                    </a:cubicBezTo>
                    <a:lnTo>
                      <a:pt x="2295" y="713"/>
                    </a:lnTo>
                    <a:cubicBezTo>
                      <a:pt x="2139" y="267"/>
                      <a:pt x="1722" y="0"/>
                      <a:pt x="12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5"/>
              <p:cNvSpPr/>
              <p:nvPr/>
            </p:nvSpPr>
            <p:spPr>
              <a:xfrm>
                <a:off x="4734950" y="4924950"/>
                <a:ext cx="59750" cy="66725"/>
              </a:xfrm>
              <a:custGeom>
                <a:avLst/>
                <a:gdLst/>
                <a:ahLst/>
                <a:cxnLst/>
                <a:rect l="l" t="t" r="r" b="b"/>
                <a:pathLst>
                  <a:path w="2390" h="2669" extrusionOk="0">
                    <a:moveTo>
                      <a:pt x="1033" y="1"/>
                    </a:moveTo>
                    <a:cubicBezTo>
                      <a:pt x="880" y="1"/>
                      <a:pt x="724" y="39"/>
                      <a:pt x="580" y="120"/>
                    </a:cubicBezTo>
                    <a:cubicBezTo>
                      <a:pt x="179" y="344"/>
                      <a:pt x="0" y="826"/>
                      <a:pt x="161" y="1257"/>
                    </a:cubicBezTo>
                    <a:lnTo>
                      <a:pt x="461" y="2061"/>
                    </a:lnTo>
                    <a:cubicBezTo>
                      <a:pt x="598" y="2437"/>
                      <a:pt x="953" y="2669"/>
                      <a:pt x="1332" y="2669"/>
                    </a:cubicBezTo>
                    <a:cubicBezTo>
                      <a:pt x="1433" y="2669"/>
                      <a:pt x="1535" y="2652"/>
                      <a:pt x="1636" y="2618"/>
                    </a:cubicBezTo>
                    <a:cubicBezTo>
                      <a:pt x="2132" y="2449"/>
                      <a:pt x="2390" y="1903"/>
                      <a:pt x="2207" y="1413"/>
                    </a:cubicBezTo>
                    <a:lnTo>
                      <a:pt x="1907" y="608"/>
                    </a:lnTo>
                    <a:cubicBezTo>
                      <a:pt x="1766" y="228"/>
                      <a:pt x="1407" y="1"/>
                      <a:pt x="1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5"/>
              <p:cNvSpPr/>
              <p:nvPr/>
            </p:nvSpPr>
            <p:spPr>
              <a:xfrm>
                <a:off x="5327225" y="4209650"/>
                <a:ext cx="959400" cy="1245800"/>
              </a:xfrm>
              <a:custGeom>
                <a:avLst/>
                <a:gdLst/>
                <a:ahLst/>
                <a:cxnLst/>
                <a:rect l="l" t="t" r="r" b="b"/>
                <a:pathLst>
                  <a:path w="38376" h="49832" extrusionOk="0">
                    <a:moveTo>
                      <a:pt x="25987" y="0"/>
                    </a:moveTo>
                    <a:lnTo>
                      <a:pt x="24381" y="2399"/>
                    </a:lnTo>
                    <a:lnTo>
                      <a:pt x="2056" y="35717"/>
                    </a:lnTo>
                    <a:lnTo>
                      <a:pt x="1" y="38779"/>
                    </a:lnTo>
                    <a:lnTo>
                      <a:pt x="17448" y="48593"/>
                    </a:lnTo>
                    <a:lnTo>
                      <a:pt x="19221" y="49593"/>
                    </a:lnTo>
                    <a:cubicBezTo>
                      <a:pt x="19509" y="49754"/>
                      <a:pt x="19822" y="49831"/>
                      <a:pt x="20131" y="49831"/>
                    </a:cubicBezTo>
                    <a:cubicBezTo>
                      <a:pt x="20725" y="49831"/>
                      <a:pt x="21306" y="49547"/>
                      <a:pt x="21667" y="49026"/>
                    </a:cubicBezTo>
                    <a:lnTo>
                      <a:pt x="38376" y="24732"/>
                    </a:lnTo>
                    <a:lnTo>
                      <a:pt x="38376" y="5778"/>
                    </a:lnTo>
                    <a:lnTo>
                      <a:pt x="2598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5"/>
              <p:cNvSpPr/>
              <p:nvPr/>
            </p:nvSpPr>
            <p:spPr>
              <a:xfrm>
                <a:off x="5280025" y="4191550"/>
                <a:ext cx="1006600" cy="1249250"/>
              </a:xfrm>
              <a:custGeom>
                <a:avLst/>
                <a:gdLst/>
                <a:ahLst/>
                <a:cxnLst/>
                <a:rect l="l" t="t" r="r" b="b"/>
                <a:pathLst>
                  <a:path w="40264" h="49970" extrusionOk="0">
                    <a:moveTo>
                      <a:pt x="26199" y="1"/>
                    </a:moveTo>
                    <a:cubicBezTo>
                      <a:pt x="25766" y="1"/>
                      <a:pt x="25318" y="228"/>
                      <a:pt x="25075" y="587"/>
                    </a:cubicBezTo>
                    <a:lnTo>
                      <a:pt x="395" y="37416"/>
                    </a:lnTo>
                    <a:cubicBezTo>
                      <a:pt x="1" y="38003"/>
                      <a:pt x="197" y="38803"/>
                      <a:pt x="820" y="39142"/>
                    </a:cubicBezTo>
                    <a:lnTo>
                      <a:pt x="19336" y="49317"/>
                    </a:lnTo>
                    <a:lnTo>
                      <a:pt x="20520" y="49969"/>
                    </a:lnTo>
                    <a:lnTo>
                      <a:pt x="40264" y="21172"/>
                    </a:lnTo>
                    <a:lnTo>
                      <a:pt x="40264" y="6489"/>
                    </a:lnTo>
                    <a:lnTo>
                      <a:pt x="26659" y="97"/>
                    </a:lnTo>
                    <a:cubicBezTo>
                      <a:pt x="26515" y="31"/>
                      <a:pt x="26358" y="1"/>
                      <a:pt x="26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5"/>
              <p:cNvSpPr/>
              <p:nvPr/>
            </p:nvSpPr>
            <p:spPr>
              <a:xfrm>
                <a:off x="5369700" y="4261475"/>
                <a:ext cx="916925" cy="1080900"/>
              </a:xfrm>
              <a:custGeom>
                <a:avLst/>
                <a:gdLst/>
                <a:ahLst/>
                <a:cxnLst/>
                <a:rect l="l" t="t" r="r" b="b"/>
                <a:pathLst>
                  <a:path w="36677" h="43236" extrusionOk="0">
                    <a:moveTo>
                      <a:pt x="21955" y="1"/>
                    </a:moveTo>
                    <a:lnTo>
                      <a:pt x="1" y="33448"/>
                    </a:lnTo>
                    <a:lnTo>
                      <a:pt x="357" y="33644"/>
                    </a:lnTo>
                    <a:lnTo>
                      <a:pt x="903" y="33944"/>
                    </a:lnTo>
                    <a:lnTo>
                      <a:pt x="17865" y="43235"/>
                    </a:lnTo>
                    <a:lnTo>
                      <a:pt x="36677" y="15451"/>
                    </a:lnTo>
                    <a:lnTo>
                      <a:pt x="36677" y="6573"/>
                    </a:lnTo>
                    <a:lnTo>
                      <a:pt x="22682" y="326"/>
                    </a:lnTo>
                    <a:lnTo>
                      <a:pt x="2195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5"/>
              <p:cNvSpPr/>
              <p:nvPr/>
            </p:nvSpPr>
            <p:spPr>
              <a:xfrm>
                <a:off x="5392275" y="4288950"/>
                <a:ext cx="894350" cy="1053425"/>
              </a:xfrm>
              <a:custGeom>
                <a:avLst/>
                <a:gdLst/>
                <a:ahLst/>
                <a:cxnLst/>
                <a:rect l="l" t="t" r="r" b="b"/>
                <a:pathLst>
                  <a:path w="35774" h="42137" extrusionOk="0">
                    <a:moveTo>
                      <a:pt x="21564" y="1"/>
                    </a:moveTo>
                    <a:lnTo>
                      <a:pt x="0" y="32845"/>
                    </a:lnTo>
                    <a:lnTo>
                      <a:pt x="16962" y="42136"/>
                    </a:lnTo>
                    <a:lnTo>
                      <a:pt x="35774" y="14352"/>
                    </a:lnTo>
                    <a:lnTo>
                      <a:pt x="35774" y="6340"/>
                    </a:lnTo>
                    <a:lnTo>
                      <a:pt x="2156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5"/>
              <p:cNvSpPr/>
              <p:nvPr/>
            </p:nvSpPr>
            <p:spPr>
              <a:xfrm>
                <a:off x="5530300" y="5225025"/>
                <a:ext cx="123700" cy="85075"/>
              </a:xfrm>
              <a:custGeom>
                <a:avLst/>
                <a:gdLst/>
                <a:ahLst/>
                <a:cxnLst/>
                <a:rect l="l" t="t" r="r" b="b"/>
                <a:pathLst>
                  <a:path w="4948" h="3403" extrusionOk="0">
                    <a:moveTo>
                      <a:pt x="923" y="129"/>
                    </a:moveTo>
                    <a:cubicBezTo>
                      <a:pt x="1036" y="129"/>
                      <a:pt x="1146" y="156"/>
                      <a:pt x="1245" y="210"/>
                    </a:cubicBezTo>
                    <a:lnTo>
                      <a:pt x="4341" y="1880"/>
                    </a:lnTo>
                    <a:cubicBezTo>
                      <a:pt x="4704" y="2076"/>
                      <a:pt x="4808" y="2552"/>
                      <a:pt x="4560" y="2881"/>
                    </a:cubicBezTo>
                    <a:lnTo>
                      <a:pt x="4460" y="3015"/>
                    </a:lnTo>
                    <a:cubicBezTo>
                      <a:pt x="4329" y="3189"/>
                      <a:pt x="4127" y="3283"/>
                      <a:pt x="3921" y="3283"/>
                    </a:cubicBezTo>
                    <a:cubicBezTo>
                      <a:pt x="3801" y="3283"/>
                      <a:pt x="3681" y="3251"/>
                      <a:pt x="3571" y="3186"/>
                    </a:cubicBezTo>
                    <a:lnTo>
                      <a:pt x="575" y="1383"/>
                    </a:lnTo>
                    <a:cubicBezTo>
                      <a:pt x="241" y="1183"/>
                      <a:pt x="147" y="743"/>
                      <a:pt x="368" y="420"/>
                    </a:cubicBezTo>
                    <a:cubicBezTo>
                      <a:pt x="494" y="237"/>
                      <a:pt x="702" y="129"/>
                      <a:pt x="923" y="129"/>
                    </a:cubicBezTo>
                    <a:close/>
                    <a:moveTo>
                      <a:pt x="909" y="0"/>
                    </a:moveTo>
                    <a:cubicBezTo>
                      <a:pt x="632" y="0"/>
                      <a:pt x="363" y="145"/>
                      <a:pt x="217" y="402"/>
                    </a:cubicBezTo>
                    <a:cubicBezTo>
                      <a:pt x="0" y="783"/>
                      <a:pt x="133" y="1268"/>
                      <a:pt x="514" y="1487"/>
                    </a:cubicBezTo>
                    <a:lnTo>
                      <a:pt x="3511" y="3288"/>
                    </a:lnTo>
                    <a:cubicBezTo>
                      <a:pt x="3635" y="3362"/>
                      <a:pt x="3777" y="3403"/>
                      <a:pt x="3921" y="3403"/>
                    </a:cubicBezTo>
                    <a:cubicBezTo>
                      <a:pt x="4169" y="3403"/>
                      <a:pt x="4404" y="3283"/>
                      <a:pt x="4555" y="3084"/>
                    </a:cubicBezTo>
                    <a:lnTo>
                      <a:pt x="4654" y="2951"/>
                    </a:lnTo>
                    <a:cubicBezTo>
                      <a:pt x="4948" y="2563"/>
                      <a:pt x="4826" y="2004"/>
                      <a:pt x="4397" y="1774"/>
                    </a:cubicBezTo>
                    <a:lnTo>
                      <a:pt x="1302" y="104"/>
                    </a:lnTo>
                    <a:cubicBezTo>
                      <a:pt x="1178" y="34"/>
                      <a:pt x="1043" y="0"/>
                      <a:pt x="9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5"/>
              <p:cNvSpPr/>
              <p:nvPr/>
            </p:nvSpPr>
            <p:spPr>
              <a:xfrm>
                <a:off x="5595950" y="4354725"/>
                <a:ext cx="690675" cy="670925"/>
              </a:xfrm>
              <a:custGeom>
                <a:avLst/>
                <a:gdLst/>
                <a:ahLst/>
                <a:cxnLst/>
                <a:rect l="l" t="t" r="r" b="b"/>
                <a:pathLst>
                  <a:path w="27627" h="26837" extrusionOk="0">
                    <a:moveTo>
                      <a:pt x="13099" y="0"/>
                    </a:moveTo>
                    <a:lnTo>
                      <a:pt x="0" y="19680"/>
                    </a:lnTo>
                    <a:lnTo>
                      <a:pt x="15482" y="26837"/>
                    </a:lnTo>
                    <a:lnTo>
                      <a:pt x="27627" y="9149"/>
                    </a:lnTo>
                    <a:lnTo>
                      <a:pt x="27627" y="6367"/>
                    </a:lnTo>
                    <a:lnTo>
                      <a:pt x="1309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5"/>
              <p:cNvSpPr/>
              <p:nvPr/>
            </p:nvSpPr>
            <p:spPr>
              <a:xfrm>
                <a:off x="5665075" y="4416900"/>
                <a:ext cx="565025" cy="498225"/>
              </a:xfrm>
              <a:custGeom>
                <a:avLst/>
                <a:gdLst/>
                <a:ahLst/>
                <a:cxnLst/>
                <a:rect l="l" t="t" r="r" b="b"/>
                <a:pathLst>
                  <a:path w="22601" h="19929" extrusionOk="0">
                    <a:moveTo>
                      <a:pt x="11782" y="0"/>
                    </a:moveTo>
                    <a:cubicBezTo>
                      <a:pt x="11732" y="0"/>
                      <a:pt x="11686" y="30"/>
                      <a:pt x="11668" y="81"/>
                    </a:cubicBezTo>
                    <a:cubicBezTo>
                      <a:pt x="11647" y="142"/>
                      <a:pt x="11679" y="209"/>
                      <a:pt x="11742" y="232"/>
                    </a:cubicBezTo>
                    <a:cubicBezTo>
                      <a:pt x="14497" y="1188"/>
                      <a:pt x="17243" y="2285"/>
                      <a:pt x="19903" y="3494"/>
                    </a:cubicBezTo>
                    <a:cubicBezTo>
                      <a:pt x="20848" y="3925"/>
                      <a:pt x="21883" y="4462"/>
                      <a:pt x="22229" y="5428"/>
                    </a:cubicBezTo>
                    <a:cubicBezTo>
                      <a:pt x="22353" y="5775"/>
                      <a:pt x="22346" y="6116"/>
                      <a:pt x="22211" y="6359"/>
                    </a:cubicBezTo>
                    <a:cubicBezTo>
                      <a:pt x="22025" y="6688"/>
                      <a:pt x="21631" y="6826"/>
                      <a:pt x="21281" y="6826"/>
                    </a:cubicBezTo>
                    <a:cubicBezTo>
                      <a:pt x="21239" y="6826"/>
                      <a:pt x="21197" y="6824"/>
                      <a:pt x="21157" y="6820"/>
                    </a:cubicBezTo>
                    <a:cubicBezTo>
                      <a:pt x="20731" y="6777"/>
                      <a:pt x="20327" y="6567"/>
                      <a:pt x="19950" y="6353"/>
                    </a:cubicBezTo>
                    <a:cubicBezTo>
                      <a:pt x="18962" y="5795"/>
                      <a:pt x="17992" y="5164"/>
                      <a:pt x="17053" y="4552"/>
                    </a:cubicBezTo>
                    <a:cubicBezTo>
                      <a:pt x="15614" y="3616"/>
                      <a:pt x="14125" y="2646"/>
                      <a:pt x="12532" y="1919"/>
                    </a:cubicBezTo>
                    <a:cubicBezTo>
                      <a:pt x="12220" y="1776"/>
                      <a:pt x="11886" y="1640"/>
                      <a:pt x="11537" y="1640"/>
                    </a:cubicBezTo>
                    <a:cubicBezTo>
                      <a:pt x="11502" y="1640"/>
                      <a:pt x="11466" y="1641"/>
                      <a:pt x="11431" y="1644"/>
                    </a:cubicBezTo>
                    <a:cubicBezTo>
                      <a:pt x="11031" y="1676"/>
                      <a:pt x="10598" y="1969"/>
                      <a:pt x="10562" y="2402"/>
                    </a:cubicBezTo>
                    <a:cubicBezTo>
                      <a:pt x="10531" y="2770"/>
                      <a:pt x="10765" y="3108"/>
                      <a:pt x="11280" y="3440"/>
                    </a:cubicBezTo>
                    <a:cubicBezTo>
                      <a:pt x="12446" y="4187"/>
                      <a:pt x="13766" y="4679"/>
                      <a:pt x="15043" y="5155"/>
                    </a:cubicBezTo>
                    <a:cubicBezTo>
                      <a:pt x="16327" y="5633"/>
                      <a:pt x="17655" y="6129"/>
                      <a:pt x="18813" y="6883"/>
                    </a:cubicBezTo>
                    <a:cubicBezTo>
                      <a:pt x="19672" y="7442"/>
                      <a:pt x="20162" y="8027"/>
                      <a:pt x="20306" y="8668"/>
                    </a:cubicBezTo>
                    <a:cubicBezTo>
                      <a:pt x="20354" y="8871"/>
                      <a:pt x="20347" y="9028"/>
                      <a:pt x="20291" y="9155"/>
                    </a:cubicBezTo>
                    <a:cubicBezTo>
                      <a:pt x="20191" y="9372"/>
                      <a:pt x="19963" y="9453"/>
                      <a:pt x="19696" y="9453"/>
                    </a:cubicBezTo>
                    <a:cubicBezTo>
                      <a:pt x="19450" y="9453"/>
                      <a:pt x="19171" y="9384"/>
                      <a:pt x="18928" y="9290"/>
                    </a:cubicBezTo>
                    <a:cubicBezTo>
                      <a:pt x="16694" y="8419"/>
                      <a:pt x="14549" y="7336"/>
                      <a:pt x="12518" y="6057"/>
                    </a:cubicBezTo>
                    <a:lnTo>
                      <a:pt x="12245" y="5883"/>
                    </a:lnTo>
                    <a:cubicBezTo>
                      <a:pt x="11417" y="5358"/>
                      <a:pt x="10564" y="4814"/>
                      <a:pt x="9597" y="4573"/>
                    </a:cubicBezTo>
                    <a:cubicBezTo>
                      <a:pt x="9407" y="4525"/>
                      <a:pt x="9237" y="4502"/>
                      <a:pt x="9084" y="4502"/>
                    </a:cubicBezTo>
                    <a:cubicBezTo>
                      <a:pt x="8841" y="4502"/>
                      <a:pt x="8642" y="4561"/>
                      <a:pt x="8480" y="4679"/>
                    </a:cubicBezTo>
                    <a:cubicBezTo>
                      <a:pt x="8132" y="4934"/>
                      <a:pt x="8058" y="5405"/>
                      <a:pt x="8139" y="5759"/>
                    </a:cubicBezTo>
                    <a:cubicBezTo>
                      <a:pt x="8223" y="6129"/>
                      <a:pt x="8448" y="6441"/>
                      <a:pt x="8678" y="6725"/>
                    </a:cubicBezTo>
                    <a:cubicBezTo>
                      <a:pt x="9439" y="7659"/>
                      <a:pt x="10194" y="8153"/>
                      <a:pt x="10991" y="8239"/>
                    </a:cubicBezTo>
                    <a:cubicBezTo>
                      <a:pt x="11627" y="8304"/>
                      <a:pt x="12333" y="8142"/>
                      <a:pt x="12717" y="8555"/>
                    </a:cubicBezTo>
                    <a:cubicBezTo>
                      <a:pt x="12843" y="8690"/>
                      <a:pt x="12913" y="8871"/>
                      <a:pt x="12987" y="9062"/>
                    </a:cubicBezTo>
                    <a:cubicBezTo>
                      <a:pt x="13069" y="9277"/>
                      <a:pt x="13154" y="9496"/>
                      <a:pt x="13324" y="9667"/>
                    </a:cubicBezTo>
                    <a:cubicBezTo>
                      <a:pt x="13594" y="9942"/>
                      <a:pt x="13976" y="9996"/>
                      <a:pt x="14346" y="10051"/>
                    </a:cubicBezTo>
                    <a:lnTo>
                      <a:pt x="14508" y="10075"/>
                    </a:lnTo>
                    <a:cubicBezTo>
                      <a:pt x="16072" y="10326"/>
                      <a:pt x="17466" y="11564"/>
                      <a:pt x="17899" y="13087"/>
                    </a:cubicBezTo>
                    <a:cubicBezTo>
                      <a:pt x="17937" y="13223"/>
                      <a:pt x="17969" y="13376"/>
                      <a:pt x="17908" y="13487"/>
                    </a:cubicBezTo>
                    <a:cubicBezTo>
                      <a:pt x="17835" y="13621"/>
                      <a:pt x="17648" y="13653"/>
                      <a:pt x="17494" y="13653"/>
                    </a:cubicBezTo>
                    <a:cubicBezTo>
                      <a:pt x="17449" y="13653"/>
                      <a:pt x="17407" y="13650"/>
                      <a:pt x="17371" y="13647"/>
                    </a:cubicBezTo>
                    <a:cubicBezTo>
                      <a:pt x="16532" y="13572"/>
                      <a:pt x="15758" y="13173"/>
                      <a:pt x="15047" y="12756"/>
                    </a:cubicBezTo>
                    <a:cubicBezTo>
                      <a:pt x="14161" y="12234"/>
                      <a:pt x="13294" y="11641"/>
                      <a:pt x="12455" y="11068"/>
                    </a:cubicBezTo>
                    <a:cubicBezTo>
                      <a:pt x="10939" y="10028"/>
                      <a:pt x="9371" y="8954"/>
                      <a:pt x="7629" y="8270"/>
                    </a:cubicBezTo>
                    <a:cubicBezTo>
                      <a:pt x="7362" y="8165"/>
                      <a:pt x="7049" y="8064"/>
                      <a:pt x="6741" y="8064"/>
                    </a:cubicBezTo>
                    <a:cubicBezTo>
                      <a:pt x="6553" y="8064"/>
                      <a:pt x="6368" y="8102"/>
                      <a:pt x="6197" y="8200"/>
                    </a:cubicBezTo>
                    <a:cubicBezTo>
                      <a:pt x="5714" y="8478"/>
                      <a:pt x="5601" y="9123"/>
                      <a:pt x="5739" y="9588"/>
                    </a:cubicBezTo>
                    <a:cubicBezTo>
                      <a:pt x="5887" y="10087"/>
                      <a:pt x="6257" y="10468"/>
                      <a:pt x="6600" y="10772"/>
                    </a:cubicBezTo>
                    <a:cubicBezTo>
                      <a:pt x="7909" y="11939"/>
                      <a:pt x="9529" y="12688"/>
                      <a:pt x="11095" y="13410"/>
                    </a:cubicBezTo>
                    <a:cubicBezTo>
                      <a:pt x="12473" y="14046"/>
                      <a:pt x="13899" y="14703"/>
                      <a:pt x="15099" y="15643"/>
                    </a:cubicBezTo>
                    <a:cubicBezTo>
                      <a:pt x="15311" y="15808"/>
                      <a:pt x="15548" y="16009"/>
                      <a:pt x="15663" y="16268"/>
                    </a:cubicBezTo>
                    <a:cubicBezTo>
                      <a:pt x="15763" y="16490"/>
                      <a:pt x="15763" y="16801"/>
                      <a:pt x="15568" y="16970"/>
                    </a:cubicBezTo>
                    <a:cubicBezTo>
                      <a:pt x="15464" y="17061"/>
                      <a:pt x="15326" y="17091"/>
                      <a:pt x="15193" y="17091"/>
                    </a:cubicBezTo>
                    <a:cubicBezTo>
                      <a:pt x="15036" y="17091"/>
                      <a:pt x="14886" y="17050"/>
                      <a:pt x="14801" y="17022"/>
                    </a:cubicBezTo>
                    <a:cubicBezTo>
                      <a:pt x="14722" y="16997"/>
                      <a:pt x="14643" y="16966"/>
                      <a:pt x="14567" y="16936"/>
                    </a:cubicBezTo>
                    <a:cubicBezTo>
                      <a:pt x="14348" y="16853"/>
                      <a:pt x="14125" y="16767"/>
                      <a:pt x="13879" y="16763"/>
                    </a:cubicBezTo>
                    <a:cubicBezTo>
                      <a:pt x="13868" y="16762"/>
                      <a:pt x="13858" y="16762"/>
                      <a:pt x="13847" y="16762"/>
                    </a:cubicBezTo>
                    <a:cubicBezTo>
                      <a:pt x="13633" y="16762"/>
                      <a:pt x="13427" y="16849"/>
                      <a:pt x="13279" y="17004"/>
                    </a:cubicBezTo>
                    <a:cubicBezTo>
                      <a:pt x="13170" y="17110"/>
                      <a:pt x="13112" y="17257"/>
                      <a:pt x="13116" y="17410"/>
                    </a:cubicBezTo>
                    <a:cubicBezTo>
                      <a:pt x="13130" y="17649"/>
                      <a:pt x="13292" y="17830"/>
                      <a:pt x="13461" y="17992"/>
                    </a:cubicBezTo>
                    <a:lnTo>
                      <a:pt x="14280" y="18786"/>
                    </a:lnTo>
                    <a:cubicBezTo>
                      <a:pt x="14431" y="18935"/>
                      <a:pt x="14583" y="19093"/>
                      <a:pt x="14583" y="19269"/>
                    </a:cubicBezTo>
                    <a:cubicBezTo>
                      <a:pt x="14583" y="19468"/>
                      <a:pt x="14386" y="19630"/>
                      <a:pt x="14192" y="19673"/>
                    </a:cubicBezTo>
                    <a:cubicBezTo>
                      <a:pt x="14135" y="19686"/>
                      <a:pt x="14077" y="19691"/>
                      <a:pt x="14018" y="19691"/>
                    </a:cubicBezTo>
                    <a:cubicBezTo>
                      <a:pt x="13846" y="19691"/>
                      <a:pt x="13667" y="19644"/>
                      <a:pt x="13495" y="19594"/>
                    </a:cubicBezTo>
                    <a:cubicBezTo>
                      <a:pt x="11374" y="18971"/>
                      <a:pt x="9490" y="17706"/>
                      <a:pt x="7668" y="16481"/>
                    </a:cubicBezTo>
                    <a:cubicBezTo>
                      <a:pt x="6316" y="15574"/>
                      <a:pt x="4920" y="14635"/>
                      <a:pt x="3419" y="13951"/>
                    </a:cubicBezTo>
                    <a:cubicBezTo>
                      <a:pt x="3107" y="13808"/>
                      <a:pt x="2737" y="13657"/>
                      <a:pt x="2361" y="13657"/>
                    </a:cubicBezTo>
                    <a:cubicBezTo>
                      <a:pt x="2345" y="13657"/>
                      <a:pt x="2330" y="13658"/>
                      <a:pt x="2314" y="13658"/>
                    </a:cubicBezTo>
                    <a:cubicBezTo>
                      <a:pt x="1941" y="13672"/>
                      <a:pt x="1479" y="13884"/>
                      <a:pt x="1348" y="14317"/>
                    </a:cubicBezTo>
                    <a:cubicBezTo>
                      <a:pt x="1210" y="14779"/>
                      <a:pt x="1526" y="15240"/>
                      <a:pt x="1840" y="15490"/>
                    </a:cubicBezTo>
                    <a:cubicBezTo>
                      <a:pt x="1991" y="15610"/>
                      <a:pt x="2151" y="15716"/>
                      <a:pt x="2318" y="15813"/>
                    </a:cubicBezTo>
                    <a:cubicBezTo>
                      <a:pt x="2505" y="15925"/>
                      <a:pt x="2681" y="16032"/>
                      <a:pt x="2835" y="16167"/>
                    </a:cubicBezTo>
                    <a:cubicBezTo>
                      <a:pt x="3038" y="16347"/>
                      <a:pt x="3205" y="16641"/>
                      <a:pt x="3085" y="16860"/>
                    </a:cubicBezTo>
                    <a:cubicBezTo>
                      <a:pt x="2993" y="17030"/>
                      <a:pt x="2787" y="17075"/>
                      <a:pt x="2595" y="17075"/>
                    </a:cubicBezTo>
                    <a:cubicBezTo>
                      <a:pt x="2466" y="17075"/>
                      <a:pt x="2343" y="17055"/>
                      <a:pt x="2264" y="17038"/>
                    </a:cubicBezTo>
                    <a:cubicBezTo>
                      <a:pt x="1547" y="16891"/>
                      <a:pt x="863" y="16609"/>
                      <a:pt x="247" y="16212"/>
                    </a:cubicBezTo>
                    <a:cubicBezTo>
                      <a:pt x="223" y="16195"/>
                      <a:pt x="198" y="16187"/>
                      <a:pt x="176" y="16187"/>
                    </a:cubicBezTo>
                    <a:cubicBezTo>
                      <a:pt x="71" y="16187"/>
                      <a:pt x="0" y="16342"/>
                      <a:pt x="119" y="16411"/>
                    </a:cubicBezTo>
                    <a:cubicBezTo>
                      <a:pt x="757" y="16826"/>
                      <a:pt x="1470" y="17117"/>
                      <a:pt x="2217" y="17272"/>
                    </a:cubicBezTo>
                    <a:cubicBezTo>
                      <a:pt x="2349" y="17300"/>
                      <a:pt x="2474" y="17313"/>
                      <a:pt x="2589" y="17313"/>
                    </a:cubicBezTo>
                    <a:cubicBezTo>
                      <a:pt x="2925" y="17313"/>
                      <a:pt x="3176" y="17196"/>
                      <a:pt x="3295" y="16972"/>
                    </a:cubicBezTo>
                    <a:cubicBezTo>
                      <a:pt x="3476" y="16636"/>
                      <a:pt x="3275" y="16237"/>
                      <a:pt x="2993" y="15989"/>
                    </a:cubicBezTo>
                    <a:cubicBezTo>
                      <a:pt x="2821" y="15840"/>
                      <a:pt x="2630" y="15722"/>
                      <a:pt x="2442" y="15610"/>
                    </a:cubicBezTo>
                    <a:cubicBezTo>
                      <a:pt x="2284" y="15517"/>
                      <a:pt x="2133" y="15416"/>
                      <a:pt x="1989" y="15305"/>
                    </a:cubicBezTo>
                    <a:cubicBezTo>
                      <a:pt x="1734" y="15100"/>
                      <a:pt x="1472" y="14737"/>
                      <a:pt x="1576" y="14385"/>
                    </a:cubicBezTo>
                    <a:cubicBezTo>
                      <a:pt x="1668" y="14078"/>
                      <a:pt x="2020" y="13906"/>
                      <a:pt x="2323" y="13897"/>
                    </a:cubicBezTo>
                    <a:cubicBezTo>
                      <a:pt x="2336" y="13897"/>
                      <a:pt x="2349" y="13897"/>
                      <a:pt x="2363" y="13897"/>
                    </a:cubicBezTo>
                    <a:cubicBezTo>
                      <a:pt x="2709" y="13897"/>
                      <a:pt x="3031" y="14035"/>
                      <a:pt x="3322" y="14168"/>
                    </a:cubicBezTo>
                    <a:cubicBezTo>
                      <a:pt x="4802" y="14843"/>
                      <a:pt x="6192" y="15777"/>
                      <a:pt x="7534" y="16679"/>
                    </a:cubicBezTo>
                    <a:cubicBezTo>
                      <a:pt x="9373" y="17913"/>
                      <a:pt x="11273" y="19188"/>
                      <a:pt x="13430" y="19822"/>
                    </a:cubicBezTo>
                    <a:cubicBezTo>
                      <a:pt x="13612" y="19876"/>
                      <a:pt x="13815" y="19928"/>
                      <a:pt x="14021" y="19928"/>
                    </a:cubicBezTo>
                    <a:cubicBezTo>
                      <a:pt x="14029" y="19928"/>
                      <a:pt x="14036" y="19928"/>
                      <a:pt x="14044" y="19928"/>
                    </a:cubicBezTo>
                    <a:cubicBezTo>
                      <a:pt x="14113" y="19928"/>
                      <a:pt x="14180" y="19920"/>
                      <a:pt x="14246" y="19905"/>
                    </a:cubicBezTo>
                    <a:cubicBezTo>
                      <a:pt x="14526" y="19844"/>
                      <a:pt x="14824" y="19601"/>
                      <a:pt x="14822" y="19269"/>
                    </a:cubicBezTo>
                    <a:cubicBezTo>
                      <a:pt x="14819" y="19001"/>
                      <a:pt x="14637" y="18800"/>
                      <a:pt x="14447" y="18617"/>
                    </a:cubicBezTo>
                    <a:lnTo>
                      <a:pt x="13630" y="17821"/>
                    </a:lnTo>
                    <a:cubicBezTo>
                      <a:pt x="13491" y="17688"/>
                      <a:pt x="13364" y="17552"/>
                      <a:pt x="13357" y="17399"/>
                    </a:cubicBezTo>
                    <a:cubicBezTo>
                      <a:pt x="13355" y="17313"/>
                      <a:pt x="13389" y="17230"/>
                      <a:pt x="13452" y="17171"/>
                    </a:cubicBezTo>
                    <a:cubicBezTo>
                      <a:pt x="13563" y="17063"/>
                      <a:pt x="13712" y="17002"/>
                      <a:pt x="13867" y="17002"/>
                    </a:cubicBezTo>
                    <a:lnTo>
                      <a:pt x="13876" y="17002"/>
                    </a:lnTo>
                    <a:cubicBezTo>
                      <a:pt x="14079" y="17004"/>
                      <a:pt x="14276" y="17081"/>
                      <a:pt x="14483" y="17160"/>
                    </a:cubicBezTo>
                    <a:cubicBezTo>
                      <a:pt x="14565" y="17191"/>
                      <a:pt x="14648" y="17221"/>
                      <a:pt x="14729" y="17250"/>
                    </a:cubicBezTo>
                    <a:cubicBezTo>
                      <a:pt x="14848" y="17289"/>
                      <a:pt x="15017" y="17331"/>
                      <a:pt x="15197" y="17331"/>
                    </a:cubicBezTo>
                    <a:cubicBezTo>
                      <a:pt x="15379" y="17331"/>
                      <a:pt x="15571" y="17287"/>
                      <a:pt x="15729" y="17151"/>
                    </a:cubicBezTo>
                    <a:cubicBezTo>
                      <a:pt x="16022" y="16893"/>
                      <a:pt x="16015" y="16465"/>
                      <a:pt x="15884" y="16171"/>
                    </a:cubicBezTo>
                    <a:cubicBezTo>
                      <a:pt x="15744" y="15862"/>
                      <a:pt x="15483" y="15641"/>
                      <a:pt x="15248" y="15456"/>
                    </a:cubicBezTo>
                    <a:cubicBezTo>
                      <a:pt x="14025" y="14500"/>
                      <a:pt x="12588" y="13836"/>
                      <a:pt x="11196" y="13196"/>
                    </a:cubicBezTo>
                    <a:cubicBezTo>
                      <a:pt x="9646" y="12480"/>
                      <a:pt x="8040" y="11740"/>
                      <a:pt x="6758" y="10597"/>
                    </a:cubicBezTo>
                    <a:cubicBezTo>
                      <a:pt x="6442" y="10312"/>
                      <a:pt x="6100" y="9965"/>
                      <a:pt x="5969" y="9520"/>
                    </a:cubicBezTo>
                    <a:cubicBezTo>
                      <a:pt x="5856" y="9144"/>
                      <a:pt x="5939" y="8622"/>
                      <a:pt x="6318" y="8406"/>
                    </a:cubicBezTo>
                    <a:cubicBezTo>
                      <a:pt x="6448" y="8330"/>
                      <a:pt x="6594" y="8301"/>
                      <a:pt x="6745" y="8301"/>
                    </a:cubicBezTo>
                    <a:cubicBezTo>
                      <a:pt x="7013" y="8301"/>
                      <a:pt x="7299" y="8395"/>
                      <a:pt x="7543" y="8492"/>
                    </a:cubicBezTo>
                    <a:cubicBezTo>
                      <a:pt x="9260" y="9164"/>
                      <a:pt x="10817" y="10231"/>
                      <a:pt x="12322" y="11262"/>
                    </a:cubicBezTo>
                    <a:cubicBezTo>
                      <a:pt x="13163" y="11840"/>
                      <a:pt x="14034" y="12435"/>
                      <a:pt x="14928" y="12959"/>
                    </a:cubicBezTo>
                    <a:cubicBezTo>
                      <a:pt x="15663" y="13392"/>
                      <a:pt x="16464" y="13802"/>
                      <a:pt x="17351" y="13884"/>
                    </a:cubicBezTo>
                    <a:cubicBezTo>
                      <a:pt x="17397" y="13888"/>
                      <a:pt x="17441" y="13889"/>
                      <a:pt x="17483" y="13889"/>
                    </a:cubicBezTo>
                    <a:cubicBezTo>
                      <a:pt x="17792" y="13889"/>
                      <a:pt x="18015" y="13790"/>
                      <a:pt x="18118" y="13599"/>
                    </a:cubicBezTo>
                    <a:cubicBezTo>
                      <a:pt x="18219" y="13414"/>
                      <a:pt x="18181" y="13202"/>
                      <a:pt x="18129" y="13022"/>
                    </a:cubicBezTo>
                    <a:cubicBezTo>
                      <a:pt x="17662" y="11388"/>
                      <a:pt x="16223" y="10109"/>
                      <a:pt x="14546" y="9838"/>
                    </a:cubicBezTo>
                    <a:lnTo>
                      <a:pt x="14382" y="9814"/>
                    </a:lnTo>
                    <a:cubicBezTo>
                      <a:pt x="14050" y="9766"/>
                      <a:pt x="13709" y="9717"/>
                      <a:pt x="13493" y="9500"/>
                    </a:cubicBezTo>
                    <a:cubicBezTo>
                      <a:pt x="13360" y="9362"/>
                      <a:pt x="13288" y="9175"/>
                      <a:pt x="13211" y="8977"/>
                    </a:cubicBezTo>
                    <a:cubicBezTo>
                      <a:pt x="13132" y="8771"/>
                      <a:pt x="13048" y="8561"/>
                      <a:pt x="12893" y="8392"/>
                    </a:cubicBezTo>
                    <a:cubicBezTo>
                      <a:pt x="12423" y="7887"/>
                      <a:pt x="11654" y="8070"/>
                      <a:pt x="11018" y="8000"/>
                    </a:cubicBezTo>
                    <a:cubicBezTo>
                      <a:pt x="10287" y="7923"/>
                      <a:pt x="9583" y="7456"/>
                      <a:pt x="8863" y="6574"/>
                    </a:cubicBezTo>
                    <a:cubicBezTo>
                      <a:pt x="8651" y="6312"/>
                      <a:pt x="8444" y="6028"/>
                      <a:pt x="8371" y="5705"/>
                    </a:cubicBezTo>
                    <a:cubicBezTo>
                      <a:pt x="8308" y="5428"/>
                      <a:pt x="8360" y="5060"/>
                      <a:pt x="8620" y="4870"/>
                    </a:cubicBezTo>
                    <a:cubicBezTo>
                      <a:pt x="8739" y="4783"/>
                      <a:pt x="8893" y="4739"/>
                      <a:pt x="9085" y="4739"/>
                    </a:cubicBezTo>
                    <a:cubicBezTo>
                      <a:pt x="9218" y="4739"/>
                      <a:pt x="9370" y="4760"/>
                      <a:pt x="9540" y="4803"/>
                    </a:cubicBezTo>
                    <a:cubicBezTo>
                      <a:pt x="10470" y="5033"/>
                      <a:pt x="11307" y="5568"/>
                      <a:pt x="12117" y="6082"/>
                    </a:cubicBezTo>
                    <a:lnTo>
                      <a:pt x="12392" y="6258"/>
                    </a:lnTo>
                    <a:cubicBezTo>
                      <a:pt x="14434" y="7544"/>
                      <a:pt x="16595" y="8634"/>
                      <a:pt x="18842" y="9511"/>
                    </a:cubicBezTo>
                    <a:cubicBezTo>
                      <a:pt x="19120" y="9619"/>
                      <a:pt x="19424" y="9692"/>
                      <a:pt x="19699" y="9692"/>
                    </a:cubicBezTo>
                    <a:cubicBezTo>
                      <a:pt x="20053" y="9692"/>
                      <a:pt x="20360" y="9572"/>
                      <a:pt x="20507" y="9254"/>
                    </a:cubicBezTo>
                    <a:cubicBezTo>
                      <a:pt x="20586" y="9078"/>
                      <a:pt x="20595" y="8871"/>
                      <a:pt x="20539" y="8613"/>
                    </a:cubicBezTo>
                    <a:cubicBezTo>
                      <a:pt x="20381" y="7909"/>
                      <a:pt x="19857" y="7278"/>
                      <a:pt x="18941" y="6682"/>
                    </a:cubicBezTo>
                    <a:cubicBezTo>
                      <a:pt x="17764" y="5915"/>
                      <a:pt x="16424" y="5416"/>
                      <a:pt x="15126" y="4934"/>
                    </a:cubicBezTo>
                    <a:cubicBezTo>
                      <a:pt x="13861" y="4462"/>
                      <a:pt x="12552" y="3975"/>
                      <a:pt x="11408" y="3241"/>
                    </a:cubicBezTo>
                    <a:cubicBezTo>
                      <a:pt x="10975" y="2962"/>
                      <a:pt x="10774" y="2696"/>
                      <a:pt x="10799" y="2423"/>
                    </a:cubicBezTo>
                    <a:cubicBezTo>
                      <a:pt x="10824" y="2116"/>
                      <a:pt x="11151" y="1906"/>
                      <a:pt x="11451" y="1881"/>
                    </a:cubicBezTo>
                    <a:cubicBezTo>
                      <a:pt x="11479" y="1879"/>
                      <a:pt x="11508" y="1878"/>
                      <a:pt x="11536" y="1878"/>
                    </a:cubicBezTo>
                    <a:cubicBezTo>
                      <a:pt x="11838" y="1878"/>
                      <a:pt x="12146" y="2004"/>
                      <a:pt x="12435" y="2136"/>
                    </a:cubicBezTo>
                    <a:cubicBezTo>
                      <a:pt x="14010" y="2856"/>
                      <a:pt x="15490" y="3819"/>
                      <a:pt x="16922" y="4753"/>
                    </a:cubicBezTo>
                    <a:cubicBezTo>
                      <a:pt x="17865" y="5365"/>
                      <a:pt x="18838" y="5998"/>
                      <a:pt x="19833" y="6560"/>
                    </a:cubicBezTo>
                    <a:cubicBezTo>
                      <a:pt x="20232" y="6786"/>
                      <a:pt x="20663" y="7011"/>
                      <a:pt x="21134" y="7057"/>
                    </a:cubicBezTo>
                    <a:cubicBezTo>
                      <a:pt x="21179" y="7061"/>
                      <a:pt x="21224" y="7063"/>
                      <a:pt x="21271" y="7063"/>
                    </a:cubicBezTo>
                    <a:cubicBezTo>
                      <a:pt x="21694" y="7063"/>
                      <a:pt x="22184" y="6891"/>
                      <a:pt x="22418" y="6475"/>
                    </a:cubicBezTo>
                    <a:cubicBezTo>
                      <a:pt x="22587" y="6170"/>
                      <a:pt x="22601" y="5759"/>
                      <a:pt x="22452" y="5346"/>
                    </a:cubicBezTo>
                    <a:cubicBezTo>
                      <a:pt x="22075" y="4293"/>
                      <a:pt x="20988" y="3727"/>
                      <a:pt x="20002" y="3278"/>
                    </a:cubicBezTo>
                    <a:cubicBezTo>
                      <a:pt x="17335" y="2066"/>
                      <a:pt x="14583" y="965"/>
                      <a:pt x="11821" y="6"/>
                    </a:cubicBezTo>
                    <a:cubicBezTo>
                      <a:pt x="11808" y="2"/>
                      <a:pt x="11795" y="0"/>
                      <a:pt x="117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5"/>
              <p:cNvSpPr/>
              <p:nvPr/>
            </p:nvSpPr>
            <p:spPr>
              <a:xfrm>
                <a:off x="5508400" y="4943950"/>
                <a:ext cx="94625" cy="100275"/>
              </a:xfrm>
              <a:custGeom>
                <a:avLst/>
                <a:gdLst/>
                <a:ahLst/>
                <a:cxnLst/>
                <a:rect l="l" t="t" r="r" b="b"/>
                <a:pathLst>
                  <a:path w="3785" h="4011" extrusionOk="0">
                    <a:moveTo>
                      <a:pt x="1919" y="0"/>
                    </a:moveTo>
                    <a:cubicBezTo>
                      <a:pt x="1803" y="0"/>
                      <a:pt x="1690" y="64"/>
                      <a:pt x="1632" y="175"/>
                    </a:cubicBezTo>
                    <a:cubicBezTo>
                      <a:pt x="1551" y="333"/>
                      <a:pt x="1612" y="527"/>
                      <a:pt x="1769" y="608"/>
                    </a:cubicBezTo>
                    <a:lnTo>
                      <a:pt x="2591" y="1034"/>
                    </a:lnTo>
                    <a:lnTo>
                      <a:pt x="1801" y="1292"/>
                    </a:lnTo>
                    <a:cubicBezTo>
                      <a:pt x="1632" y="1350"/>
                      <a:pt x="1544" y="1533"/>
                      <a:pt x="1600" y="1702"/>
                    </a:cubicBezTo>
                    <a:cubicBezTo>
                      <a:pt x="1598" y="1707"/>
                      <a:pt x="1598" y="1707"/>
                      <a:pt x="1603" y="1711"/>
                    </a:cubicBezTo>
                    <a:cubicBezTo>
                      <a:pt x="1623" y="1799"/>
                      <a:pt x="1681" y="1871"/>
                      <a:pt x="1763" y="1910"/>
                    </a:cubicBezTo>
                    <a:cubicBezTo>
                      <a:pt x="1943" y="2004"/>
                      <a:pt x="2079" y="2167"/>
                      <a:pt x="2139" y="2361"/>
                    </a:cubicBezTo>
                    <a:cubicBezTo>
                      <a:pt x="2205" y="2555"/>
                      <a:pt x="2187" y="2767"/>
                      <a:pt x="2092" y="2948"/>
                    </a:cubicBezTo>
                    <a:cubicBezTo>
                      <a:pt x="1997" y="3130"/>
                      <a:pt x="1833" y="3266"/>
                      <a:pt x="1636" y="3327"/>
                    </a:cubicBezTo>
                    <a:cubicBezTo>
                      <a:pt x="1563" y="3349"/>
                      <a:pt x="1487" y="3359"/>
                      <a:pt x="1411" y="3359"/>
                    </a:cubicBezTo>
                    <a:cubicBezTo>
                      <a:pt x="1285" y="3359"/>
                      <a:pt x="1160" y="3329"/>
                      <a:pt x="1047" y="3270"/>
                    </a:cubicBezTo>
                    <a:cubicBezTo>
                      <a:pt x="867" y="3178"/>
                      <a:pt x="732" y="3017"/>
                      <a:pt x="671" y="2823"/>
                    </a:cubicBezTo>
                    <a:cubicBezTo>
                      <a:pt x="627" y="2687"/>
                      <a:pt x="499" y="2598"/>
                      <a:pt x="362" y="2598"/>
                    </a:cubicBezTo>
                    <a:cubicBezTo>
                      <a:pt x="330" y="2598"/>
                      <a:pt x="297" y="2603"/>
                      <a:pt x="265" y="2614"/>
                    </a:cubicBezTo>
                    <a:cubicBezTo>
                      <a:pt x="95" y="2666"/>
                      <a:pt x="1" y="2848"/>
                      <a:pt x="55" y="3017"/>
                    </a:cubicBezTo>
                    <a:cubicBezTo>
                      <a:pt x="226" y="3566"/>
                      <a:pt x="711" y="3956"/>
                      <a:pt x="1282" y="4006"/>
                    </a:cubicBezTo>
                    <a:cubicBezTo>
                      <a:pt x="1322" y="4009"/>
                      <a:pt x="1361" y="4011"/>
                      <a:pt x="1400" y="4011"/>
                    </a:cubicBezTo>
                    <a:cubicBezTo>
                      <a:pt x="1929" y="4011"/>
                      <a:pt x="2417" y="3718"/>
                      <a:pt x="2663" y="3243"/>
                    </a:cubicBezTo>
                    <a:cubicBezTo>
                      <a:pt x="2837" y="2911"/>
                      <a:pt x="2870" y="2523"/>
                      <a:pt x="2755" y="2165"/>
                    </a:cubicBezTo>
                    <a:cubicBezTo>
                      <a:pt x="2706" y="2009"/>
                      <a:pt x="2631" y="1862"/>
                      <a:pt x="2530" y="1734"/>
                    </a:cubicBezTo>
                    <a:lnTo>
                      <a:pt x="3509" y="1409"/>
                    </a:lnTo>
                    <a:cubicBezTo>
                      <a:pt x="3538" y="1398"/>
                      <a:pt x="3568" y="1382"/>
                      <a:pt x="3595" y="1364"/>
                    </a:cubicBezTo>
                    <a:cubicBezTo>
                      <a:pt x="3640" y="1334"/>
                      <a:pt x="3676" y="1294"/>
                      <a:pt x="3701" y="1246"/>
                    </a:cubicBezTo>
                    <a:cubicBezTo>
                      <a:pt x="3784" y="1088"/>
                      <a:pt x="3721" y="892"/>
                      <a:pt x="3561" y="813"/>
                    </a:cubicBezTo>
                    <a:lnTo>
                      <a:pt x="2067" y="37"/>
                    </a:lnTo>
                    <a:cubicBezTo>
                      <a:pt x="2020" y="12"/>
                      <a:pt x="1969" y="0"/>
                      <a:pt x="19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5"/>
              <p:cNvSpPr/>
              <p:nvPr/>
            </p:nvSpPr>
            <p:spPr>
              <a:xfrm>
                <a:off x="5593125" y="4992050"/>
                <a:ext cx="80950" cy="94775"/>
              </a:xfrm>
              <a:custGeom>
                <a:avLst/>
                <a:gdLst/>
                <a:ahLst/>
                <a:cxnLst/>
                <a:rect l="l" t="t" r="r" b="b"/>
                <a:pathLst>
                  <a:path w="3238" h="3791" extrusionOk="0">
                    <a:moveTo>
                      <a:pt x="2023" y="633"/>
                    </a:moveTo>
                    <a:cubicBezTo>
                      <a:pt x="2110" y="633"/>
                      <a:pt x="2187" y="653"/>
                      <a:pt x="2252" y="690"/>
                    </a:cubicBezTo>
                    <a:cubicBezTo>
                      <a:pt x="2412" y="764"/>
                      <a:pt x="2527" y="954"/>
                      <a:pt x="2563" y="1242"/>
                    </a:cubicBezTo>
                    <a:cubicBezTo>
                      <a:pt x="2590" y="1533"/>
                      <a:pt x="2527" y="1903"/>
                      <a:pt x="2338" y="2269"/>
                    </a:cubicBezTo>
                    <a:cubicBezTo>
                      <a:pt x="2150" y="2628"/>
                      <a:pt x="1880" y="2901"/>
                      <a:pt x="1629" y="3038"/>
                    </a:cubicBezTo>
                    <a:cubicBezTo>
                      <a:pt x="1476" y="3122"/>
                      <a:pt x="1337" y="3160"/>
                      <a:pt x="1217" y="3160"/>
                    </a:cubicBezTo>
                    <a:cubicBezTo>
                      <a:pt x="1134" y="3160"/>
                      <a:pt x="1059" y="3142"/>
                      <a:pt x="995" y="3108"/>
                    </a:cubicBezTo>
                    <a:cubicBezTo>
                      <a:pt x="837" y="3025"/>
                      <a:pt x="716" y="2840"/>
                      <a:pt x="677" y="2544"/>
                    </a:cubicBezTo>
                    <a:cubicBezTo>
                      <a:pt x="646" y="2258"/>
                      <a:pt x="713" y="1881"/>
                      <a:pt x="901" y="1522"/>
                    </a:cubicBezTo>
                    <a:cubicBezTo>
                      <a:pt x="1090" y="1157"/>
                      <a:pt x="1359" y="890"/>
                      <a:pt x="1611" y="748"/>
                    </a:cubicBezTo>
                    <a:cubicBezTo>
                      <a:pt x="1763" y="670"/>
                      <a:pt x="1902" y="633"/>
                      <a:pt x="2023" y="633"/>
                    </a:cubicBezTo>
                    <a:close/>
                    <a:moveTo>
                      <a:pt x="2022" y="1"/>
                    </a:moveTo>
                    <a:cubicBezTo>
                      <a:pt x="1777" y="1"/>
                      <a:pt x="1532" y="76"/>
                      <a:pt x="1311" y="200"/>
                    </a:cubicBezTo>
                    <a:cubicBezTo>
                      <a:pt x="921" y="408"/>
                      <a:pt x="585" y="766"/>
                      <a:pt x="339" y="1231"/>
                    </a:cubicBezTo>
                    <a:cubicBezTo>
                      <a:pt x="104" y="1694"/>
                      <a:pt x="0" y="2179"/>
                      <a:pt x="55" y="2619"/>
                    </a:cubicBezTo>
                    <a:cubicBezTo>
                      <a:pt x="100" y="3050"/>
                      <a:pt x="303" y="3460"/>
                      <a:pt x="702" y="3670"/>
                    </a:cubicBezTo>
                    <a:cubicBezTo>
                      <a:pt x="864" y="3753"/>
                      <a:pt x="1037" y="3790"/>
                      <a:pt x="1212" y="3790"/>
                    </a:cubicBezTo>
                    <a:cubicBezTo>
                      <a:pt x="1460" y="3790"/>
                      <a:pt x="1710" y="3716"/>
                      <a:pt x="1932" y="3593"/>
                    </a:cubicBezTo>
                    <a:cubicBezTo>
                      <a:pt x="2317" y="3383"/>
                      <a:pt x="2660" y="3020"/>
                      <a:pt x="2899" y="2560"/>
                    </a:cubicBezTo>
                    <a:cubicBezTo>
                      <a:pt x="3141" y="2095"/>
                      <a:pt x="3238" y="1612"/>
                      <a:pt x="3188" y="1175"/>
                    </a:cubicBezTo>
                    <a:cubicBezTo>
                      <a:pt x="3143" y="742"/>
                      <a:pt x="2933" y="329"/>
                      <a:pt x="2543" y="128"/>
                    </a:cubicBezTo>
                    <a:cubicBezTo>
                      <a:pt x="2375" y="40"/>
                      <a:pt x="2199" y="1"/>
                      <a:pt x="20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5"/>
              <p:cNvSpPr/>
              <p:nvPr/>
            </p:nvSpPr>
            <p:spPr>
              <a:xfrm>
                <a:off x="5672875" y="5050600"/>
                <a:ext cx="50450" cy="71600"/>
              </a:xfrm>
              <a:custGeom>
                <a:avLst/>
                <a:gdLst/>
                <a:ahLst/>
                <a:cxnLst/>
                <a:rect l="l" t="t" r="r" b="b"/>
                <a:pathLst>
                  <a:path w="2018" h="2864" extrusionOk="0">
                    <a:moveTo>
                      <a:pt x="1536" y="0"/>
                    </a:moveTo>
                    <a:cubicBezTo>
                      <a:pt x="1381" y="0"/>
                      <a:pt x="1232" y="85"/>
                      <a:pt x="1156" y="232"/>
                    </a:cubicBezTo>
                    <a:cubicBezTo>
                      <a:pt x="1047" y="439"/>
                      <a:pt x="1129" y="694"/>
                      <a:pt x="1336" y="802"/>
                    </a:cubicBezTo>
                    <a:cubicBezTo>
                      <a:pt x="1399" y="835"/>
                      <a:pt x="1467" y="851"/>
                      <a:pt x="1533" y="851"/>
                    </a:cubicBezTo>
                    <a:cubicBezTo>
                      <a:pt x="1686" y="851"/>
                      <a:pt x="1834" y="769"/>
                      <a:pt x="1911" y="624"/>
                    </a:cubicBezTo>
                    <a:cubicBezTo>
                      <a:pt x="2018" y="414"/>
                      <a:pt x="1936" y="157"/>
                      <a:pt x="1729" y="47"/>
                    </a:cubicBezTo>
                    <a:cubicBezTo>
                      <a:pt x="1667" y="15"/>
                      <a:pt x="1601" y="0"/>
                      <a:pt x="1536" y="0"/>
                    </a:cubicBezTo>
                    <a:close/>
                    <a:moveTo>
                      <a:pt x="489" y="2015"/>
                    </a:moveTo>
                    <a:cubicBezTo>
                      <a:pt x="335" y="2015"/>
                      <a:pt x="185" y="2100"/>
                      <a:pt x="109" y="2246"/>
                    </a:cubicBezTo>
                    <a:cubicBezTo>
                      <a:pt x="1" y="2454"/>
                      <a:pt x="82" y="2709"/>
                      <a:pt x="289" y="2815"/>
                    </a:cubicBezTo>
                    <a:cubicBezTo>
                      <a:pt x="352" y="2848"/>
                      <a:pt x="420" y="2863"/>
                      <a:pt x="487" y="2863"/>
                    </a:cubicBezTo>
                    <a:cubicBezTo>
                      <a:pt x="640" y="2863"/>
                      <a:pt x="788" y="2782"/>
                      <a:pt x="865" y="2639"/>
                    </a:cubicBezTo>
                    <a:cubicBezTo>
                      <a:pt x="971" y="2429"/>
                      <a:pt x="889" y="2172"/>
                      <a:pt x="682" y="2061"/>
                    </a:cubicBezTo>
                    <a:cubicBezTo>
                      <a:pt x="620" y="2030"/>
                      <a:pt x="554" y="2015"/>
                      <a:pt x="489" y="201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5"/>
              <p:cNvSpPr/>
              <p:nvPr/>
            </p:nvSpPr>
            <p:spPr>
              <a:xfrm>
                <a:off x="5713325" y="5054550"/>
                <a:ext cx="81000" cy="94775"/>
              </a:xfrm>
              <a:custGeom>
                <a:avLst/>
                <a:gdLst/>
                <a:ahLst/>
                <a:cxnLst/>
                <a:rect l="l" t="t" r="r" b="b"/>
                <a:pathLst>
                  <a:path w="3240" h="3791" extrusionOk="0">
                    <a:moveTo>
                      <a:pt x="2024" y="633"/>
                    </a:moveTo>
                    <a:cubicBezTo>
                      <a:pt x="2111" y="633"/>
                      <a:pt x="2189" y="652"/>
                      <a:pt x="2254" y="689"/>
                    </a:cubicBezTo>
                    <a:cubicBezTo>
                      <a:pt x="2412" y="764"/>
                      <a:pt x="2527" y="953"/>
                      <a:pt x="2563" y="1242"/>
                    </a:cubicBezTo>
                    <a:cubicBezTo>
                      <a:pt x="2592" y="1533"/>
                      <a:pt x="2527" y="1903"/>
                      <a:pt x="2338" y="2269"/>
                    </a:cubicBezTo>
                    <a:cubicBezTo>
                      <a:pt x="2153" y="2627"/>
                      <a:pt x="1882" y="2900"/>
                      <a:pt x="1629" y="3038"/>
                    </a:cubicBezTo>
                    <a:cubicBezTo>
                      <a:pt x="1476" y="3122"/>
                      <a:pt x="1338" y="3159"/>
                      <a:pt x="1218" y="3159"/>
                    </a:cubicBezTo>
                    <a:cubicBezTo>
                      <a:pt x="1135" y="3159"/>
                      <a:pt x="1060" y="3141"/>
                      <a:pt x="995" y="3108"/>
                    </a:cubicBezTo>
                    <a:cubicBezTo>
                      <a:pt x="839" y="3027"/>
                      <a:pt x="718" y="2840"/>
                      <a:pt x="679" y="2544"/>
                    </a:cubicBezTo>
                    <a:cubicBezTo>
                      <a:pt x="648" y="2257"/>
                      <a:pt x="713" y="1881"/>
                      <a:pt x="900" y="1522"/>
                    </a:cubicBezTo>
                    <a:cubicBezTo>
                      <a:pt x="1090" y="1156"/>
                      <a:pt x="1358" y="892"/>
                      <a:pt x="1613" y="748"/>
                    </a:cubicBezTo>
                    <a:cubicBezTo>
                      <a:pt x="1765" y="670"/>
                      <a:pt x="1904" y="633"/>
                      <a:pt x="2024" y="633"/>
                    </a:cubicBezTo>
                    <a:close/>
                    <a:moveTo>
                      <a:pt x="2025" y="0"/>
                    </a:moveTo>
                    <a:cubicBezTo>
                      <a:pt x="1779" y="0"/>
                      <a:pt x="1535" y="75"/>
                      <a:pt x="1313" y="200"/>
                    </a:cubicBezTo>
                    <a:cubicBezTo>
                      <a:pt x="921" y="407"/>
                      <a:pt x="587" y="766"/>
                      <a:pt x="339" y="1231"/>
                    </a:cubicBezTo>
                    <a:cubicBezTo>
                      <a:pt x="106" y="1693"/>
                      <a:pt x="0" y="2178"/>
                      <a:pt x="57" y="2618"/>
                    </a:cubicBezTo>
                    <a:cubicBezTo>
                      <a:pt x="102" y="3049"/>
                      <a:pt x="305" y="3460"/>
                      <a:pt x="704" y="3670"/>
                    </a:cubicBezTo>
                    <a:cubicBezTo>
                      <a:pt x="866" y="3753"/>
                      <a:pt x="1040" y="3790"/>
                      <a:pt x="1214" y="3790"/>
                    </a:cubicBezTo>
                    <a:cubicBezTo>
                      <a:pt x="1461" y="3790"/>
                      <a:pt x="1711" y="3716"/>
                      <a:pt x="1931" y="3593"/>
                    </a:cubicBezTo>
                    <a:cubicBezTo>
                      <a:pt x="2319" y="3383"/>
                      <a:pt x="2660" y="3020"/>
                      <a:pt x="2899" y="2562"/>
                    </a:cubicBezTo>
                    <a:cubicBezTo>
                      <a:pt x="3143" y="2095"/>
                      <a:pt x="3240" y="1612"/>
                      <a:pt x="3190" y="1175"/>
                    </a:cubicBezTo>
                    <a:cubicBezTo>
                      <a:pt x="3145" y="741"/>
                      <a:pt x="2935" y="328"/>
                      <a:pt x="2547" y="128"/>
                    </a:cubicBezTo>
                    <a:cubicBezTo>
                      <a:pt x="2379" y="40"/>
                      <a:pt x="2202" y="0"/>
                      <a:pt x="20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5"/>
              <p:cNvSpPr/>
              <p:nvPr/>
            </p:nvSpPr>
            <p:spPr>
              <a:xfrm>
                <a:off x="5803175" y="5101275"/>
                <a:ext cx="81000" cy="94775"/>
              </a:xfrm>
              <a:custGeom>
                <a:avLst/>
                <a:gdLst/>
                <a:ahLst/>
                <a:cxnLst/>
                <a:rect l="l" t="t" r="r" b="b"/>
                <a:pathLst>
                  <a:path w="3240" h="3791" extrusionOk="0">
                    <a:moveTo>
                      <a:pt x="2026" y="634"/>
                    </a:moveTo>
                    <a:cubicBezTo>
                      <a:pt x="2113" y="634"/>
                      <a:pt x="2190" y="653"/>
                      <a:pt x="2254" y="689"/>
                    </a:cubicBezTo>
                    <a:cubicBezTo>
                      <a:pt x="2414" y="765"/>
                      <a:pt x="2529" y="952"/>
                      <a:pt x="2565" y="1241"/>
                    </a:cubicBezTo>
                    <a:cubicBezTo>
                      <a:pt x="2592" y="1532"/>
                      <a:pt x="2529" y="1905"/>
                      <a:pt x="2340" y="2268"/>
                    </a:cubicBezTo>
                    <a:cubicBezTo>
                      <a:pt x="2153" y="2629"/>
                      <a:pt x="1882" y="2900"/>
                      <a:pt x="1631" y="3037"/>
                    </a:cubicBezTo>
                    <a:cubicBezTo>
                      <a:pt x="1478" y="3121"/>
                      <a:pt x="1339" y="3159"/>
                      <a:pt x="1219" y="3159"/>
                    </a:cubicBezTo>
                    <a:cubicBezTo>
                      <a:pt x="1136" y="3159"/>
                      <a:pt x="1061" y="3140"/>
                      <a:pt x="997" y="3107"/>
                    </a:cubicBezTo>
                    <a:cubicBezTo>
                      <a:pt x="839" y="3026"/>
                      <a:pt x="718" y="2841"/>
                      <a:pt x="679" y="2543"/>
                    </a:cubicBezTo>
                    <a:cubicBezTo>
                      <a:pt x="648" y="2257"/>
                      <a:pt x="715" y="1882"/>
                      <a:pt x="903" y="1521"/>
                    </a:cubicBezTo>
                    <a:cubicBezTo>
                      <a:pt x="1092" y="1158"/>
                      <a:pt x="1358" y="892"/>
                      <a:pt x="1613" y="747"/>
                    </a:cubicBezTo>
                    <a:cubicBezTo>
                      <a:pt x="1765" y="670"/>
                      <a:pt x="1905" y="634"/>
                      <a:pt x="2026" y="634"/>
                    </a:cubicBezTo>
                    <a:close/>
                    <a:moveTo>
                      <a:pt x="2024" y="0"/>
                    </a:moveTo>
                    <a:cubicBezTo>
                      <a:pt x="1779" y="0"/>
                      <a:pt x="1534" y="75"/>
                      <a:pt x="1313" y="199"/>
                    </a:cubicBezTo>
                    <a:cubicBezTo>
                      <a:pt x="923" y="406"/>
                      <a:pt x="587" y="767"/>
                      <a:pt x="341" y="1230"/>
                    </a:cubicBezTo>
                    <a:cubicBezTo>
                      <a:pt x="106" y="1692"/>
                      <a:pt x="0" y="2178"/>
                      <a:pt x="57" y="2618"/>
                    </a:cubicBezTo>
                    <a:cubicBezTo>
                      <a:pt x="102" y="3048"/>
                      <a:pt x="305" y="3461"/>
                      <a:pt x="704" y="3669"/>
                    </a:cubicBezTo>
                    <a:cubicBezTo>
                      <a:pt x="866" y="3753"/>
                      <a:pt x="1040" y="3790"/>
                      <a:pt x="1215" y="3790"/>
                    </a:cubicBezTo>
                    <a:cubicBezTo>
                      <a:pt x="1462" y="3790"/>
                      <a:pt x="1712" y="3716"/>
                      <a:pt x="1934" y="3594"/>
                    </a:cubicBezTo>
                    <a:cubicBezTo>
                      <a:pt x="2320" y="3382"/>
                      <a:pt x="2662" y="3021"/>
                      <a:pt x="2902" y="2561"/>
                    </a:cubicBezTo>
                    <a:cubicBezTo>
                      <a:pt x="3143" y="2096"/>
                      <a:pt x="3240" y="1611"/>
                      <a:pt x="3190" y="1176"/>
                    </a:cubicBezTo>
                    <a:cubicBezTo>
                      <a:pt x="3148" y="740"/>
                      <a:pt x="2935" y="330"/>
                      <a:pt x="2547" y="127"/>
                    </a:cubicBezTo>
                    <a:cubicBezTo>
                      <a:pt x="2379" y="39"/>
                      <a:pt x="2201" y="0"/>
                      <a:pt x="20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5"/>
              <p:cNvSpPr/>
              <p:nvPr/>
            </p:nvSpPr>
            <p:spPr>
              <a:xfrm>
                <a:off x="6157825" y="4329400"/>
                <a:ext cx="39000" cy="33400"/>
              </a:xfrm>
              <a:custGeom>
                <a:avLst/>
                <a:gdLst/>
                <a:ahLst/>
                <a:cxnLst/>
                <a:rect l="l" t="t" r="r" b="b"/>
                <a:pathLst>
                  <a:path w="1560" h="1336" extrusionOk="0">
                    <a:moveTo>
                      <a:pt x="889" y="122"/>
                    </a:moveTo>
                    <a:cubicBezTo>
                      <a:pt x="890" y="122"/>
                      <a:pt x="891" y="122"/>
                      <a:pt x="892" y="122"/>
                    </a:cubicBezTo>
                    <a:cubicBezTo>
                      <a:pt x="1194" y="122"/>
                      <a:pt x="1440" y="366"/>
                      <a:pt x="1440" y="670"/>
                    </a:cubicBezTo>
                    <a:cubicBezTo>
                      <a:pt x="1440" y="1000"/>
                      <a:pt x="1170" y="1218"/>
                      <a:pt x="888" y="1218"/>
                    </a:cubicBezTo>
                    <a:cubicBezTo>
                      <a:pt x="753" y="1218"/>
                      <a:pt x="616" y="1168"/>
                      <a:pt x="504" y="1056"/>
                    </a:cubicBezTo>
                    <a:cubicBezTo>
                      <a:pt x="159" y="711"/>
                      <a:pt x="404" y="122"/>
                      <a:pt x="889" y="122"/>
                    </a:cubicBezTo>
                    <a:close/>
                    <a:moveTo>
                      <a:pt x="887" y="0"/>
                    </a:moveTo>
                    <a:cubicBezTo>
                      <a:pt x="723" y="0"/>
                      <a:pt x="556" y="61"/>
                      <a:pt x="420" y="196"/>
                    </a:cubicBezTo>
                    <a:cubicBezTo>
                      <a:pt x="1" y="618"/>
                      <a:pt x="299" y="1336"/>
                      <a:pt x="892" y="1336"/>
                    </a:cubicBezTo>
                    <a:cubicBezTo>
                      <a:pt x="1260" y="1336"/>
                      <a:pt x="1560" y="1038"/>
                      <a:pt x="1560" y="670"/>
                    </a:cubicBezTo>
                    <a:cubicBezTo>
                      <a:pt x="1560" y="267"/>
                      <a:pt x="1230" y="0"/>
                      <a:pt x="8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7" name="Rectangle 3"/>
          <p:cNvSpPr>
            <a:spLocks noGrp="1" noChangeArrowheads="1"/>
          </p:cNvSpPr>
          <p:nvPr>
            <p:ph type="subTitle" idx="1"/>
          </p:nvPr>
        </p:nvSpPr>
        <p:spPr>
          <a:xfrm>
            <a:off x="116523" y="1282463"/>
            <a:ext cx="6385324" cy="1952444"/>
          </a:xfrm>
        </p:spPr>
        <p:txBody>
          <a:bodyPr anchor="ctr"/>
          <a:lstStyle/>
          <a:p>
            <a:pPr algn="ctr">
              <a:lnSpc>
                <a:spcPct val="150000"/>
              </a:lnSpc>
            </a:pPr>
            <a:r>
              <a:rPr lang="en-US" sz="3000" dirty="0">
                <a:solidFill>
                  <a:srgbClr val="FF0000"/>
                </a:solidFill>
                <a:latin typeface="Times" pitchFamily="18" charset="0"/>
                <a:cs typeface="Times" pitchFamily="18" charset="0"/>
              </a:rPr>
              <a:t>CUỘC ĐUA XE </a:t>
            </a:r>
            <a:r>
              <a:rPr lang="en-US" sz="3000" dirty="0" smtClean="0">
                <a:solidFill>
                  <a:srgbClr val="FF0000"/>
                </a:solidFill>
                <a:latin typeface="Times" pitchFamily="18" charset="0"/>
                <a:cs typeface="Times" pitchFamily="18" charset="0"/>
              </a:rPr>
              <a:t>ĐẠP</a:t>
            </a:r>
            <a:r>
              <a:rPr lang="vi-VN" sz="3000" dirty="0" smtClean="0">
                <a:solidFill>
                  <a:srgbClr val="FF0000"/>
                </a:solidFill>
                <a:latin typeface="Times" pitchFamily="18" charset="0"/>
                <a:cs typeface="Times" pitchFamily="18" charset="0"/>
              </a:rPr>
              <a:t> </a:t>
            </a:r>
          </a:p>
          <a:p>
            <a:pPr algn="ctr">
              <a:lnSpc>
                <a:spcPct val="150000"/>
              </a:lnSpc>
            </a:pPr>
            <a:r>
              <a:rPr lang="en-US" sz="3000" dirty="0" smtClean="0">
                <a:solidFill>
                  <a:srgbClr val="FF0000"/>
                </a:solidFill>
                <a:latin typeface="Times" pitchFamily="18" charset="0"/>
                <a:cs typeface="Times" pitchFamily="18" charset="0"/>
              </a:rPr>
              <a:t>NAM </a:t>
            </a:r>
            <a:r>
              <a:rPr lang="en-US" sz="3000" dirty="0">
                <a:solidFill>
                  <a:srgbClr val="FF0000"/>
                </a:solidFill>
                <a:latin typeface="Times" pitchFamily="18" charset="0"/>
                <a:cs typeface="Times" pitchFamily="18" charset="0"/>
              </a:rPr>
              <a:t>KỲ KHỞI NGHĨA </a:t>
            </a:r>
          </a:p>
          <a:p>
            <a:pPr algn="ctr">
              <a:lnSpc>
                <a:spcPct val="150000"/>
              </a:lnSpc>
            </a:pPr>
            <a:r>
              <a:rPr lang="en-US" sz="3000" dirty="0">
                <a:solidFill>
                  <a:srgbClr val="FF0000"/>
                </a:solidFill>
                <a:latin typeface="Times" pitchFamily="18" charset="0"/>
                <a:cs typeface="Times" pitchFamily="18" charset="0"/>
              </a:rPr>
              <a:t>TRANH CÚP PHÁT THANH </a:t>
            </a:r>
            <a:r>
              <a:rPr lang="en-US" sz="3000" dirty="0" smtClean="0">
                <a:solidFill>
                  <a:srgbClr val="FF0000"/>
                </a:solidFill>
                <a:latin typeface="Times" pitchFamily="18" charset="0"/>
                <a:cs typeface="Times" pitchFamily="18" charset="0"/>
              </a:rPr>
              <a:t>VOH</a:t>
            </a:r>
            <a:endParaRPr lang="en-US" sz="3000" dirty="0">
              <a:solidFill>
                <a:srgbClr val="FF0000"/>
              </a:solidFill>
              <a:latin typeface="Times" pitchFamily="18" charset="0"/>
              <a:cs typeface="Times" pitchFamily="18" charset="0"/>
            </a:endParaRPr>
          </a:p>
        </p:txBody>
      </p:sp>
      <p:pic>
        <p:nvPicPr>
          <p:cNvPr id="168"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5030" y="164527"/>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
        <p:nvSpPr>
          <p:cNvPr id="170" name="TextBox 169"/>
          <p:cNvSpPr txBox="1"/>
          <p:nvPr/>
        </p:nvSpPr>
        <p:spPr>
          <a:xfrm>
            <a:off x="1799162" y="3396704"/>
            <a:ext cx="2862318" cy="400110"/>
          </a:xfrm>
          <a:prstGeom prst="rect">
            <a:avLst/>
          </a:prstGeom>
          <a:noFill/>
        </p:spPr>
        <p:txBody>
          <a:bodyPr wrap="square" rtlCol="0">
            <a:spAutoFit/>
          </a:bodyPr>
          <a:lstStyle/>
          <a:p>
            <a:pPr algn="ctr"/>
            <a:r>
              <a:rPr lang="en-US" sz="2000" b="1" dirty="0" err="1">
                <a:solidFill>
                  <a:srgbClr val="0070C0"/>
                </a:solidFill>
                <a:latin typeface="Times" panose="02020603050405020304" pitchFamily="18" charset="0"/>
                <a:cs typeface="Times" panose="02020603050405020304" pitchFamily="18" charset="0"/>
              </a:rPr>
              <a:t>Lần</a:t>
            </a:r>
            <a:r>
              <a:rPr lang="en-US" sz="2000" b="1" dirty="0">
                <a:solidFill>
                  <a:srgbClr val="0070C0"/>
                </a:solidFill>
                <a:latin typeface="Times" panose="02020603050405020304" pitchFamily="18" charset="0"/>
                <a:cs typeface="Times" panose="02020603050405020304" pitchFamily="18" charset="0"/>
              </a:rPr>
              <a:t> </a:t>
            </a:r>
            <a:r>
              <a:rPr lang="en-US" sz="2000" b="1" dirty="0" err="1">
                <a:solidFill>
                  <a:srgbClr val="0070C0"/>
                </a:solidFill>
                <a:latin typeface="Times" panose="02020603050405020304" pitchFamily="18" charset="0"/>
                <a:cs typeface="Times" panose="02020603050405020304" pitchFamily="18" charset="0"/>
              </a:rPr>
              <a:t>thứ</a:t>
            </a:r>
            <a:r>
              <a:rPr lang="en-US" sz="2000" b="1" dirty="0">
                <a:solidFill>
                  <a:srgbClr val="0070C0"/>
                </a:solidFill>
                <a:latin typeface="Times" panose="02020603050405020304" pitchFamily="18" charset="0"/>
                <a:cs typeface="Times" panose="02020603050405020304" pitchFamily="18" charset="0"/>
              </a:rPr>
              <a:t> </a:t>
            </a:r>
            <a:r>
              <a:rPr lang="vi-VN" sz="2000" b="1" dirty="0" smtClean="0">
                <a:solidFill>
                  <a:srgbClr val="0070C0"/>
                </a:solidFill>
                <a:latin typeface="Times" panose="02020603050405020304" pitchFamily="18" charset="0"/>
                <a:cs typeface="Times" panose="02020603050405020304" pitchFamily="18" charset="0"/>
              </a:rPr>
              <a:t>24</a:t>
            </a:r>
            <a:r>
              <a:rPr lang="en-US" sz="2000" b="1" dirty="0" smtClean="0">
                <a:solidFill>
                  <a:srgbClr val="0070C0"/>
                </a:solidFill>
                <a:latin typeface="Times" panose="02020603050405020304" pitchFamily="18" charset="0"/>
                <a:cs typeface="Times" panose="02020603050405020304" pitchFamily="18" charset="0"/>
              </a:rPr>
              <a:t> </a:t>
            </a:r>
            <a:r>
              <a:rPr lang="en-US" sz="2000" b="1" dirty="0">
                <a:solidFill>
                  <a:srgbClr val="0070C0"/>
                </a:solidFill>
                <a:latin typeface="Times" panose="02020603050405020304" pitchFamily="18" charset="0"/>
                <a:cs typeface="Times" panose="02020603050405020304" pitchFamily="18" charset="0"/>
              </a:rPr>
              <a:t>– </a:t>
            </a:r>
            <a:r>
              <a:rPr lang="en-US" sz="2000" b="1" dirty="0" err="1">
                <a:solidFill>
                  <a:srgbClr val="0070C0"/>
                </a:solidFill>
                <a:latin typeface="Times" panose="02020603050405020304" pitchFamily="18" charset="0"/>
                <a:cs typeface="Times" panose="02020603050405020304" pitchFamily="18" charset="0"/>
              </a:rPr>
              <a:t>năm</a:t>
            </a:r>
            <a:r>
              <a:rPr lang="en-US" sz="2000" b="1" dirty="0">
                <a:solidFill>
                  <a:srgbClr val="0070C0"/>
                </a:solidFill>
                <a:latin typeface="Times" panose="02020603050405020304" pitchFamily="18" charset="0"/>
                <a:cs typeface="Times" panose="02020603050405020304" pitchFamily="18" charset="0"/>
              </a:rPr>
              <a:t> </a:t>
            </a:r>
            <a:r>
              <a:rPr lang="vi-VN" sz="2000" b="1" dirty="0" smtClean="0">
                <a:solidFill>
                  <a:srgbClr val="0070C0"/>
                </a:solidFill>
                <a:latin typeface="Times" panose="02020603050405020304" pitchFamily="18" charset="0"/>
                <a:cs typeface="Times" panose="02020603050405020304" pitchFamily="18" charset="0"/>
              </a:rPr>
              <a:t>2022</a:t>
            </a:r>
            <a:endParaRPr lang="en-US" sz="2000" b="1" dirty="0">
              <a:solidFill>
                <a:srgbClr val="0070C0"/>
              </a:solidFill>
              <a:latin typeface="Times" panose="02020603050405020304" pitchFamily="18" charset="0"/>
              <a:cs typeface="Times"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extBox 20"/>
          <p:cNvSpPr txBox="1"/>
          <p:nvPr/>
        </p:nvSpPr>
        <p:spPr>
          <a:xfrm>
            <a:off x="1272245" y="4275339"/>
            <a:ext cx="6367391" cy="461665"/>
          </a:xfrm>
          <a:prstGeom prst="rect">
            <a:avLst/>
          </a:prstGeom>
          <a:solidFill>
            <a:schemeClr val="accent4">
              <a:lumMod val="75000"/>
            </a:schemeClr>
          </a:solidFill>
        </p:spPr>
        <p:txBody>
          <a:bodyPr wrap="square" rtlCol="0">
            <a:spAutoFit/>
          </a:bodyPr>
          <a:lstStyle/>
          <a:p>
            <a:pPr algn="ctr"/>
            <a:r>
              <a:rPr lang="en-US" sz="2400" b="1" dirty="0">
                <a:solidFill>
                  <a:schemeClr val="bg1"/>
                </a:solidFill>
                <a:latin typeface="Times New Roman" pitchFamily="18" charset="0"/>
                <a:cs typeface="Times New Roman" pitchFamily="18" charset="0"/>
              </a:rPr>
              <a:t>SỐ LIỆU CHUYÊN MỤC THỂ THAO</a:t>
            </a:r>
          </a:p>
        </p:txBody>
      </p:sp>
      <p:graphicFrame>
        <p:nvGraphicFramePr>
          <p:cNvPr id="22" name="Content Placeholder 5"/>
          <p:cNvGraphicFramePr>
            <a:graphicFrameLocks/>
          </p:cNvGraphicFramePr>
          <p:nvPr>
            <p:extLst/>
          </p:nvPr>
        </p:nvGraphicFramePr>
        <p:xfrm>
          <a:off x="1433805" y="218420"/>
          <a:ext cx="6087135" cy="826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1955760" y="906030"/>
            <a:ext cx="455574" cy="253916"/>
          </a:xfrm>
          <a:prstGeom prst="rect">
            <a:avLst/>
          </a:prstGeom>
          <a:noFill/>
        </p:spPr>
        <p:txBody>
          <a:bodyPr wrap="none" rtlCol="0">
            <a:spAutoFit/>
          </a:bodyPr>
          <a:lstStyle/>
          <a:p>
            <a:r>
              <a:rPr lang="en-US" sz="1050" dirty="0"/>
              <a:t>15%</a:t>
            </a:r>
          </a:p>
        </p:txBody>
      </p:sp>
      <p:sp>
        <p:nvSpPr>
          <p:cNvPr id="24" name="TextBox 23"/>
          <p:cNvSpPr txBox="1"/>
          <p:nvPr/>
        </p:nvSpPr>
        <p:spPr>
          <a:xfrm>
            <a:off x="3675184" y="906030"/>
            <a:ext cx="455574" cy="253916"/>
          </a:xfrm>
          <a:prstGeom prst="rect">
            <a:avLst/>
          </a:prstGeom>
          <a:noFill/>
        </p:spPr>
        <p:txBody>
          <a:bodyPr wrap="none" rtlCol="0">
            <a:spAutoFit/>
          </a:bodyPr>
          <a:lstStyle/>
          <a:p>
            <a:r>
              <a:rPr lang="en-US" sz="1050" dirty="0"/>
              <a:t>49%</a:t>
            </a:r>
          </a:p>
        </p:txBody>
      </p:sp>
      <p:sp>
        <p:nvSpPr>
          <p:cNvPr id="25" name="TextBox 24"/>
          <p:cNvSpPr txBox="1"/>
          <p:nvPr/>
        </p:nvSpPr>
        <p:spPr>
          <a:xfrm>
            <a:off x="4881619" y="925055"/>
            <a:ext cx="455574" cy="253916"/>
          </a:xfrm>
          <a:prstGeom prst="rect">
            <a:avLst/>
          </a:prstGeom>
          <a:noFill/>
        </p:spPr>
        <p:txBody>
          <a:bodyPr wrap="none" rtlCol="0">
            <a:spAutoFit/>
          </a:bodyPr>
          <a:lstStyle/>
          <a:p>
            <a:r>
              <a:rPr lang="en-US" sz="1050" dirty="0"/>
              <a:t>10%</a:t>
            </a:r>
          </a:p>
        </p:txBody>
      </p:sp>
      <p:sp>
        <p:nvSpPr>
          <p:cNvPr id="26" name="TextBox 25"/>
          <p:cNvSpPr txBox="1"/>
          <p:nvPr/>
        </p:nvSpPr>
        <p:spPr>
          <a:xfrm>
            <a:off x="5760132" y="932849"/>
            <a:ext cx="455574" cy="253916"/>
          </a:xfrm>
          <a:prstGeom prst="rect">
            <a:avLst/>
          </a:prstGeom>
          <a:noFill/>
        </p:spPr>
        <p:txBody>
          <a:bodyPr wrap="none" rtlCol="0">
            <a:spAutoFit/>
          </a:bodyPr>
          <a:lstStyle/>
          <a:p>
            <a:r>
              <a:rPr lang="en-US" sz="1050" dirty="0"/>
              <a:t>11%</a:t>
            </a:r>
          </a:p>
        </p:txBody>
      </p:sp>
      <p:sp>
        <p:nvSpPr>
          <p:cNvPr id="27" name="TextBox 26"/>
          <p:cNvSpPr txBox="1"/>
          <p:nvPr/>
        </p:nvSpPr>
        <p:spPr>
          <a:xfrm>
            <a:off x="6462210" y="906030"/>
            <a:ext cx="455574" cy="253916"/>
          </a:xfrm>
          <a:prstGeom prst="rect">
            <a:avLst/>
          </a:prstGeom>
          <a:noFill/>
        </p:spPr>
        <p:txBody>
          <a:bodyPr wrap="none" rtlCol="0">
            <a:spAutoFit/>
          </a:bodyPr>
          <a:lstStyle/>
          <a:p>
            <a:r>
              <a:rPr lang="en-US" sz="1050" dirty="0"/>
              <a:t>12%</a:t>
            </a:r>
          </a:p>
        </p:txBody>
      </p:sp>
      <p:sp>
        <p:nvSpPr>
          <p:cNvPr id="28" name="TextBox 27"/>
          <p:cNvSpPr txBox="1"/>
          <p:nvPr/>
        </p:nvSpPr>
        <p:spPr>
          <a:xfrm>
            <a:off x="7104559" y="915242"/>
            <a:ext cx="380232" cy="253916"/>
          </a:xfrm>
          <a:prstGeom prst="rect">
            <a:avLst/>
          </a:prstGeom>
          <a:noFill/>
        </p:spPr>
        <p:txBody>
          <a:bodyPr wrap="none" rtlCol="0">
            <a:spAutoFit/>
          </a:bodyPr>
          <a:lstStyle/>
          <a:p>
            <a:r>
              <a:rPr lang="en-US" sz="1050" dirty="0"/>
              <a:t>3%</a:t>
            </a:r>
          </a:p>
        </p:txBody>
      </p:sp>
      <p:sp>
        <p:nvSpPr>
          <p:cNvPr id="29" name="TextBox 28"/>
          <p:cNvSpPr txBox="1"/>
          <p:nvPr/>
        </p:nvSpPr>
        <p:spPr>
          <a:xfrm>
            <a:off x="1160295" y="70708"/>
            <a:ext cx="1879041" cy="253916"/>
          </a:xfrm>
          <a:prstGeom prst="rect">
            <a:avLst/>
          </a:prstGeom>
          <a:noFill/>
        </p:spPr>
        <p:txBody>
          <a:bodyPr wrap="none" rtlCol="0">
            <a:spAutoFit/>
          </a:bodyPr>
          <a:lstStyle/>
          <a:p>
            <a:r>
              <a:rPr lang="en-US" sz="1050" dirty="0">
                <a:solidFill>
                  <a:srgbClr val="C00000"/>
                </a:solidFill>
                <a:latin typeface="UTM Facebook" panose="02040403050506020204" pitchFamily="18" charset="0"/>
              </a:rPr>
              <a:t>NGƯỜI DÙNG THEO ĐỘ TUỔI</a:t>
            </a:r>
          </a:p>
        </p:txBody>
      </p:sp>
      <p:graphicFrame>
        <p:nvGraphicFramePr>
          <p:cNvPr id="30" name="Chart 29"/>
          <p:cNvGraphicFramePr/>
          <p:nvPr>
            <p:extLst/>
          </p:nvPr>
        </p:nvGraphicFramePr>
        <p:xfrm>
          <a:off x="1160295" y="1192242"/>
          <a:ext cx="2538631" cy="296476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1" name="Chart 30"/>
          <p:cNvGraphicFramePr/>
          <p:nvPr>
            <p:extLst/>
          </p:nvPr>
        </p:nvGraphicFramePr>
        <p:xfrm>
          <a:off x="6012334" y="1339948"/>
          <a:ext cx="1577218" cy="2817056"/>
        </p:xfrm>
        <a:graphic>
          <a:graphicData uri="http://schemas.openxmlformats.org/drawingml/2006/chart">
            <c:chart xmlns:c="http://schemas.openxmlformats.org/drawingml/2006/chart" xmlns:r="http://schemas.openxmlformats.org/officeDocument/2006/relationships" r:id="rId9"/>
          </a:graphicData>
        </a:graphic>
      </p:graphicFrame>
      <p:sp>
        <p:nvSpPr>
          <p:cNvPr id="32" name="Rectangle 31"/>
          <p:cNvSpPr/>
          <p:nvPr/>
        </p:nvSpPr>
        <p:spPr>
          <a:xfrm>
            <a:off x="4798842" y="1994097"/>
            <a:ext cx="470579" cy="2046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98%</a:t>
            </a:r>
          </a:p>
        </p:txBody>
      </p:sp>
      <p:sp>
        <p:nvSpPr>
          <p:cNvPr id="33" name="Rectangle 32"/>
          <p:cNvSpPr/>
          <p:nvPr/>
        </p:nvSpPr>
        <p:spPr>
          <a:xfrm>
            <a:off x="4798842" y="1730329"/>
            <a:ext cx="470579" cy="263768"/>
          </a:xfrm>
          <a:prstGeom prst="rect">
            <a:avLst/>
          </a:prstGeom>
          <a:solidFill>
            <a:srgbClr val="FFC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dirty="0">
                <a:latin typeface="Arial" panose="020B0604020202020204" pitchFamily="34" charset="0"/>
                <a:cs typeface="Arial" panose="020B0604020202020204" pitchFamily="34" charset="0"/>
              </a:rPr>
              <a:t>2%</a:t>
            </a:r>
          </a:p>
        </p:txBody>
      </p:sp>
      <p:sp>
        <p:nvSpPr>
          <p:cNvPr id="34" name="TextBox 33"/>
          <p:cNvSpPr txBox="1"/>
          <p:nvPr/>
        </p:nvSpPr>
        <p:spPr>
          <a:xfrm>
            <a:off x="3707683" y="2030389"/>
            <a:ext cx="928780" cy="253916"/>
          </a:xfrm>
          <a:prstGeom prst="rect">
            <a:avLst/>
          </a:prstGeom>
          <a:noFill/>
        </p:spPr>
        <p:txBody>
          <a:bodyPr wrap="none" rtlCol="0">
            <a:spAutoFit/>
          </a:bodyPr>
          <a:lstStyle/>
          <a:p>
            <a:pPr marL="214313" indent="-214313">
              <a:buFont typeface="Arial" panose="020B0604020202020204" pitchFamily="34" charset="0"/>
              <a:buChar char="•"/>
            </a:pPr>
            <a:r>
              <a:rPr lang="en-US" sz="1050" dirty="0" err="1">
                <a:solidFill>
                  <a:schemeClr val="accent1"/>
                </a:solidFill>
                <a:latin typeface="UTM Facebook" panose="02040403050506020204" pitchFamily="18" charset="0"/>
              </a:rPr>
              <a:t>Việt</a:t>
            </a:r>
            <a:r>
              <a:rPr lang="en-US" sz="1050" dirty="0">
                <a:solidFill>
                  <a:schemeClr val="accent1"/>
                </a:solidFill>
                <a:latin typeface="UTM Facebook" panose="02040403050506020204" pitchFamily="18" charset="0"/>
              </a:rPr>
              <a:t> Nam</a:t>
            </a:r>
          </a:p>
        </p:txBody>
      </p:sp>
      <p:sp>
        <p:nvSpPr>
          <p:cNvPr id="35" name="TextBox 34"/>
          <p:cNvSpPr txBox="1"/>
          <p:nvPr/>
        </p:nvSpPr>
        <p:spPr>
          <a:xfrm>
            <a:off x="3610348" y="1717098"/>
            <a:ext cx="1061829" cy="253916"/>
          </a:xfrm>
          <a:prstGeom prst="rect">
            <a:avLst/>
          </a:prstGeom>
          <a:noFill/>
        </p:spPr>
        <p:txBody>
          <a:bodyPr wrap="none" rtlCol="0">
            <a:spAutoFit/>
          </a:bodyPr>
          <a:lstStyle/>
          <a:p>
            <a:pPr marL="214313" indent="-214313">
              <a:buFont typeface="Arial" panose="020B0604020202020204" pitchFamily="34" charset="0"/>
              <a:buChar char="•"/>
            </a:pPr>
            <a:r>
              <a:rPr lang="en-US" sz="1050" dirty="0" err="1">
                <a:solidFill>
                  <a:schemeClr val="tx2"/>
                </a:solidFill>
                <a:latin typeface="UTM Facebook" panose="02040403050506020204" pitchFamily="18" charset="0"/>
              </a:rPr>
              <a:t>Nước</a:t>
            </a:r>
            <a:r>
              <a:rPr lang="en-US" sz="1050" dirty="0">
                <a:solidFill>
                  <a:schemeClr val="tx2"/>
                </a:solidFill>
                <a:latin typeface="UTM Facebook" panose="02040403050506020204" pitchFamily="18" charset="0"/>
              </a:rPr>
              <a:t> </a:t>
            </a:r>
            <a:r>
              <a:rPr lang="en-US" sz="1050" dirty="0" err="1">
                <a:solidFill>
                  <a:schemeClr val="tx2"/>
                </a:solidFill>
                <a:latin typeface="UTM Facebook" panose="02040403050506020204" pitchFamily="18" charset="0"/>
              </a:rPr>
              <a:t>ngoài</a:t>
            </a:r>
            <a:endParaRPr lang="en-US" sz="1050" dirty="0">
              <a:solidFill>
                <a:schemeClr val="tx2"/>
              </a:solidFill>
              <a:latin typeface="UTM Facebook" panose="02040403050506020204" pitchFamily="18" charset="0"/>
            </a:endParaRPr>
          </a:p>
        </p:txBody>
      </p:sp>
      <p:sp>
        <p:nvSpPr>
          <p:cNvPr id="36" name="TextBox 35"/>
          <p:cNvSpPr txBox="1"/>
          <p:nvPr/>
        </p:nvSpPr>
        <p:spPr>
          <a:xfrm>
            <a:off x="3707683" y="1366243"/>
            <a:ext cx="760144" cy="253916"/>
          </a:xfrm>
          <a:prstGeom prst="rect">
            <a:avLst/>
          </a:prstGeom>
          <a:noFill/>
        </p:spPr>
        <p:txBody>
          <a:bodyPr wrap="none" rtlCol="0">
            <a:spAutoFit/>
          </a:bodyPr>
          <a:lstStyle/>
          <a:p>
            <a:r>
              <a:rPr lang="en-US" sz="1050" dirty="0">
                <a:solidFill>
                  <a:schemeClr val="accent1">
                    <a:lumMod val="75000"/>
                  </a:schemeClr>
                </a:solidFill>
                <a:latin typeface="UTM Facebook" panose="02040403050506020204" pitchFamily="18" charset="0"/>
              </a:rPr>
              <a:t>QUỐC GIA</a:t>
            </a:r>
          </a:p>
        </p:txBody>
      </p:sp>
      <p:pic>
        <p:nvPicPr>
          <p:cNvPr id="37" name="Picture 36" descr="Radio.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104559" y="4157086"/>
            <a:ext cx="759023"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extLst>
      <p:ext uri="{BB962C8B-B14F-4D97-AF65-F5344CB8AC3E}">
        <p14:creationId xmlns:p14="http://schemas.microsoft.com/office/powerpoint/2010/main" val="384465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31"/>
          <p:cNvSpPr/>
          <p:nvPr/>
        </p:nvSpPr>
        <p:spPr>
          <a:xfrm>
            <a:off x="7252026" y="3794201"/>
            <a:ext cx="1892005" cy="1349371"/>
          </a:xfrm>
          <a:custGeom>
            <a:avLst/>
            <a:gdLst/>
            <a:ahLst/>
            <a:cxnLst/>
            <a:rect l="l" t="t" r="r" b="b"/>
            <a:pathLst>
              <a:path w="43005" h="30671" extrusionOk="0">
                <a:moveTo>
                  <a:pt x="43005" y="0"/>
                </a:moveTo>
                <a:cubicBezTo>
                  <a:pt x="40708" y="255"/>
                  <a:pt x="38445" y="1160"/>
                  <a:pt x="36609" y="2565"/>
                </a:cubicBezTo>
                <a:cubicBezTo>
                  <a:pt x="32762" y="5505"/>
                  <a:pt x="30585" y="10184"/>
                  <a:pt x="29542" y="14915"/>
                </a:cubicBezTo>
                <a:cubicBezTo>
                  <a:pt x="27816" y="13343"/>
                  <a:pt x="25978" y="11707"/>
                  <a:pt x="23694" y="11193"/>
                </a:cubicBezTo>
                <a:cubicBezTo>
                  <a:pt x="23204" y="11083"/>
                  <a:pt x="22712" y="11031"/>
                  <a:pt x="22222" y="11031"/>
                </a:cubicBezTo>
                <a:cubicBezTo>
                  <a:pt x="19101" y="11031"/>
                  <a:pt x="16084" y="13138"/>
                  <a:pt x="14370" y="15843"/>
                </a:cubicBezTo>
                <a:cubicBezTo>
                  <a:pt x="12400" y="18954"/>
                  <a:pt x="11782" y="22704"/>
                  <a:pt x="11216" y="26343"/>
                </a:cubicBezTo>
                <a:cubicBezTo>
                  <a:pt x="11211" y="26361"/>
                  <a:pt x="11211" y="26386"/>
                  <a:pt x="11207" y="26404"/>
                </a:cubicBezTo>
                <a:cubicBezTo>
                  <a:pt x="11193" y="26386"/>
                  <a:pt x="11180" y="26361"/>
                  <a:pt x="11164" y="26343"/>
                </a:cubicBezTo>
                <a:cubicBezTo>
                  <a:pt x="10292" y="25007"/>
                  <a:pt x="8677" y="24315"/>
                  <a:pt x="7061" y="24315"/>
                </a:cubicBezTo>
                <a:cubicBezTo>
                  <a:pt x="6502" y="24315"/>
                  <a:pt x="5943" y="24397"/>
                  <a:pt x="5415" y="24565"/>
                </a:cubicBezTo>
                <a:cubicBezTo>
                  <a:pt x="4208" y="24944"/>
                  <a:pt x="3161" y="25691"/>
                  <a:pt x="2315" y="26632"/>
                </a:cubicBezTo>
                <a:cubicBezTo>
                  <a:pt x="1693" y="27313"/>
                  <a:pt x="1178" y="28091"/>
                  <a:pt x="774" y="28915"/>
                </a:cubicBezTo>
                <a:cubicBezTo>
                  <a:pt x="522" y="29425"/>
                  <a:pt x="251" y="30023"/>
                  <a:pt x="1" y="30670"/>
                </a:cubicBezTo>
                <a:lnTo>
                  <a:pt x="43005" y="30670"/>
                </a:lnTo>
                <a:lnTo>
                  <a:pt x="430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0" y="4014646"/>
            <a:ext cx="1974742" cy="1128893"/>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0" y="4666319"/>
            <a:ext cx="1219594" cy="477192"/>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7599826" y="4539512"/>
            <a:ext cx="1544162" cy="604006"/>
          </a:xfrm>
          <a:custGeom>
            <a:avLst/>
            <a:gdLst/>
            <a:ahLst/>
            <a:cxnLst/>
            <a:rect l="l" t="t" r="r" b="b"/>
            <a:pathLst>
              <a:path w="38527" h="15070" extrusionOk="0">
                <a:moveTo>
                  <a:pt x="38527" y="0"/>
                </a:moveTo>
                <a:cubicBezTo>
                  <a:pt x="35070" y="336"/>
                  <a:pt x="31774" y="2482"/>
                  <a:pt x="30267" y="5625"/>
                </a:cubicBezTo>
                <a:cubicBezTo>
                  <a:pt x="28042" y="3873"/>
                  <a:pt x="25211" y="2939"/>
                  <a:pt x="22384" y="2939"/>
                </a:cubicBezTo>
                <a:cubicBezTo>
                  <a:pt x="21236" y="2939"/>
                  <a:pt x="20088" y="3093"/>
                  <a:pt x="18982" y="3409"/>
                </a:cubicBezTo>
                <a:cubicBezTo>
                  <a:pt x="15155" y="4501"/>
                  <a:pt x="11931" y="7513"/>
                  <a:pt x="10575" y="11254"/>
                </a:cubicBezTo>
                <a:cubicBezTo>
                  <a:pt x="9512" y="10914"/>
                  <a:pt x="8394" y="10727"/>
                  <a:pt x="7281" y="10727"/>
                </a:cubicBezTo>
                <a:cubicBezTo>
                  <a:pt x="7100" y="10727"/>
                  <a:pt x="6918" y="10732"/>
                  <a:pt x="6738" y="10742"/>
                </a:cubicBezTo>
                <a:cubicBezTo>
                  <a:pt x="6730" y="10740"/>
                  <a:pt x="6721" y="10738"/>
                  <a:pt x="6713" y="10738"/>
                </a:cubicBezTo>
                <a:cubicBezTo>
                  <a:pt x="6704" y="10738"/>
                  <a:pt x="6695" y="10740"/>
                  <a:pt x="6686" y="10742"/>
                </a:cubicBezTo>
                <a:cubicBezTo>
                  <a:pt x="5817" y="10787"/>
                  <a:pt x="4960" y="10963"/>
                  <a:pt x="4143" y="11265"/>
                </a:cubicBezTo>
                <a:cubicBezTo>
                  <a:pt x="2341" y="11940"/>
                  <a:pt x="770" y="13314"/>
                  <a:pt x="1" y="15069"/>
                </a:cubicBezTo>
                <a:lnTo>
                  <a:pt x="38527" y="15069"/>
                </a:lnTo>
                <a:lnTo>
                  <a:pt x="385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31"/>
          <p:cNvGrpSpPr/>
          <p:nvPr/>
        </p:nvGrpSpPr>
        <p:grpSpPr>
          <a:xfrm flipH="1">
            <a:off x="7860985" y="4218157"/>
            <a:ext cx="1139573" cy="614280"/>
            <a:chOff x="1270375" y="4824725"/>
            <a:chExt cx="1093325" cy="589350"/>
          </a:xfrm>
        </p:grpSpPr>
        <p:sp>
          <p:nvSpPr>
            <p:cNvPr id="858" name="Google Shape;858;p31"/>
            <p:cNvSpPr/>
            <p:nvPr/>
          </p:nvSpPr>
          <p:spPr>
            <a:xfrm>
              <a:off x="1914300" y="5282775"/>
              <a:ext cx="449400" cy="131300"/>
            </a:xfrm>
            <a:custGeom>
              <a:avLst/>
              <a:gdLst/>
              <a:ahLst/>
              <a:cxnLst/>
              <a:rect l="l" t="t" r="r" b="b"/>
              <a:pathLst>
                <a:path w="17976" h="5252" extrusionOk="0">
                  <a:moveTo>
                    <a:pt x="2051" y="0"/>
                  </a:moveTo>
                  <a:lnTo>
                    <a:pt x="2051" y="0"/>
                  </a:lnTo>
                  <a:cubicBezTo>
                    <a:pt x="1449" y="223"/>
                    <a:pt x="748" y="463"/>
                    <a:pt x="111" y="507"/>
                  </a:cubicBezTo>
                  <a:cubicBezTo>
                    <a:pt x="0" y="1462"/>
                    <a:pt x="393" y="2433"/>
                    <a:pt x="1043" y="3139"/>
                  </a:cubicBezTo>
                  <a:cubicBezTo>
                    <a:pt x="1693" y="3847"/>
                    <a:pt x="2580" y="4305"/>
                    <a:pt x="3505" y="4559"/>
                  </a:cubicBezTo>
                  <a:cubicBezTo>
                    <a:pt x="4112" y="4724"/>
                    <a:pt x="4736" y="4808"/>
                    <a:pt x="5362" y="4808"/>
                  </a:cubicBezTo>
                  <a:cubicBezTo>
                    <a:pt x="5750" y="4808"/>
                    <a:pt x="6138" y="4776"/>
                    <a:pt x="6523" y="4711"/>
                  </a:cubicBezTo>
                  <a:cubicBezTo>
                    <a:pt x="7813" y="4496"/>
                    <a:pt x="9031" y="3923"/>
                    <a:pt x="10331" y="3775"/>
                  </a:cubicBezTo>
                  <a:cubicBezTo>
                    <a:pt x="10547" y="3752"/>
                    <a:pt x="10763" y="3740"/>
                    <a:pt x="10979" y="3740"/>
                  </a:cubicBezTo>
                  <a:cubicBezTo>
                    <a:pt x="11801" y="3740"/>
                    <a:pt x="12615" y="3911"/>
                    <a:pt x="13372" y="4245"/>
                  </a:cubicBezTo>
                  <a:cubicBezTo>
                    <a:pt x="14122" y="4576"/>
                    <a:pt x="14817" y="5070"/>
                    <a:pt x="15625" y="5212"/>
                  </a:cubicBezTo>
                  <a:cubicBezTo>
                    <a:pt x="15780" y="5238"/>
                    <a:pt x="15934" y="5251"/>
                    <a:pt x="16088" y="5251"/>
                  </a:cubicBezTo>
                  <a:cubicBezTo>
                    <a:pt x="16751" y="5251"/>
                    <a:pt x="17397" y="5013"/>
                    <a:pt x="17904" y="4571"/>
                  </a:cubicBezTo>
                  <a:lnTo>
                    <a:pt x="17975" y="3178"/>
                  </a:lnTo>
                  <a:lnTo>
                    <a:pt x="17975" y="3178"/>
                  </a:lnTo>
                  <a:cubicBezTo>
                    <a:pt x="17629" y="3573"/>
                    <a:pt x="17073" y="3724"/>
                    <a:pt x="16493" y="3724"/>
                  </a:cubicBezTo>
                  <a:cubicBezTo>
                    <a:pt x="15997" y="3724"/>
                    <a:pt x="15484" y="3614"/>
                    <a:pt x="15066" y="3455"/>
                  </a:cubicBezTo>
                  <a:cubicBezTo>
                    <a:pt x="14158" y="3106"/>
                    <a:pt x="13352" y="2505"/>
                    <a:pt x="12418" y="2240"/>
                  </a:cubicBezTo>
                  <a:cubicBezTo>
                    <a:pt x="12032" y="2131"/>
                    <a:pt x="11638" y="2083"/>
                    <a:pt x="11243" y="2083"/>
                  </a:cubicBezTo>
                  <a:cubicBezTo>
                    <a:pt x="10130" y="2083"/>
                    <a:pt x="9003" y="2465"/>
                    <a:pt x="7979" y="2943"/>
                  </a:cubicBezTo>
                  <a:cubicBezTo>
                    <a:pt x="7326" y="3250"/>
                    <a:pt x="6675" y="3600"/>
                    <a:pt x="5964" y="3725"/>
                  </a:cubicBezTo>
                  <a:cubicBezTo>
                    <a:pt x="5778" y="3757"/>
                    <a:pt x="5590" y="3773"/>
                    <a:pt x="5402" y="3773"/>
                  </a:cubicBezTo>
                  <a:cubicBezTo>
                    <a:pt x="4546" y="3773"/>
                    <a:pt x="3689" y="3442"/>
                    <a:pt x="3067" y="2852"/>
                  </a:cubicBezTo>
                  <a:cubicBezTo>
                    <a:pt x="2308" y="2132"/>
                    <a:pt x="1919" y="1038"/>
                    <a:pt x="20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1270375" y="5163725"/>
              <a:ext cx="396175" cy="216025"/>
            </a:xfrm>
            <a:custGeom>
              <a:avLst/>
              <a:gdLst/>
              <a:ahLst/>
              <a:cxnLst/>
              <a:rect l="l" t="t" r="r" b="b"/>
              <a:pathLst>
                <a:path w="15847" h="8641" extrusionOk="0">
                  <a:moveTo>
                    <a:pt x="12109" y="1"/>
                  </a:moveTo>
                  <a:cubicBezTo>
                    <a:pt x="11318" y="92"/>
                    <a:pt x="10169" y="257"/>
                    <a:pt x="9403" y="471"/>
                  </a:cubicBezTo>
                  <a:cubicBezTo>
                    <a:pt x="11138" y="507"/>
                    <a:pt x="12636" y="1753"/>
                    <a:pt x="13612" y="3189"/>
                  </a:cubicBezTo>
                  <a:cubicBezTo>
                    <a:pt x="14256" y="4135"/>
                    <a:pt x="14729" y="5434"/>
                    <a:pt x="14086" y="6378"/>
                  </a:cubicBezTo>
                  <a:cubicBezTo>
                    <a:pt x="13725" y="6908"/>
                    <a:pt x="13081" y="7190"/>
                    <a:pt x="12445" y="7258"/>
                  </a:cubicBezTo>
                  <a:cubicBezTo>
                    <a:pt x="12310" y="7273"/>
                    <a:pt x="12174" y="7280"/>
                    <a:pt x="12038" y="7280"/>
                  </a:cubicBezTo>
                  <a:cubicBezTo>
                    <a:pt x="11536" y="7280"/>
                    <a:pt x="11034" y="7190"/>
                    <a:pt x="10539" y="7100"/>
                  </a:cubicBezTo>
                  <a:lnTo>
                    <a:pt x="7253" y="6506"/>
                  </a:lnTo>
                  <a:cubicBezTo>
                    <a:pt x="6290" y="6331"/>
                    <a:pt x="5311" y="6157"/>
                    <a:pt x="4339" y="6157"/>
                  </a:cubicBezTo>
                  <a:cubicBezTo>
                    <a:pt x="3939" y="6157"/>
                    <a:pt x="3541" y="6186"/>
                    <a:pt x="3145" y="6257"/>
                  </a:cubicBezTo>
                  <a:cubicBezTo>
                    <a:pt x="1785" y="6499"/>
                    <a:pt x="446" y="7335"/>
                    <a:pt x="1" y="8641"/>
                  </a:cubicBezTo>
                  <a:lnTo>
                    <a:pt x="2542" y="8641"/>
                  </a:lnTo>
                  <a:cubicBezTo>
                    <a:pt x="2621" y="7719"/>
                    <a:pt x="3618" y="7290"/>
                    <a:pt x="4542" y="7226"/>
                  </a:cubicBezTo>
                  <a:cubicBezTo>
                    <a:pt x="4614" y="7222"/>
                    <a:pt x="4687" y="7219"/>
                    <a:pt x="4759" y="7219"/>
                  </a:cubicBezTo>
                  <a:cubicBezTo>
                    <a:pt x="5604" y="7219"/>
                    <a:pt x="6429" y="7533"/>
                    <a:pt x="7244" y="7779"/>
                  </a:cubicBezTo>
                  <a:cubicBezTo>
                    <a:pt x="8225" y="8073"/>
                    <a:pt x="9231" y="8276"/>
                    <a:pt x="10249" y="8385"/>
                  </a:cubicBezTo>
                  <a:cubicBezTo>
                    <a:pt x="10628" y="8425"/>
                    <a:pt x="11014" y="8450"/>
                    <a:pt x="11398" y="8450"/>
                  </a:cubicBezTo>
                  <a:cubicBezTo>
                    <a:pt x="12260" y="8450"/>
                    <a:pt x="13116" y="8322"/>
                    <a:pt x="13882" y="7942"/>
                  </a:cubicBezTo>
                  <a:cubicBezTo>
                    <a:pt x="14990" y="7389"/>
                    <a:pt x="15847" y="6189"/>
                    <a:pt x="15673" y="4964"/>
                  </a:cubicBezTo>
                  <a:cubicBezTo>
                    <a:pt x="15577" y="4291"/>
                    <a:pt x="15193" y="3693"/>
                    <a:pt x="14797" y="3141"/>
                  </a:cubicBezTo>
                  <a:cubicBezTo>
                    <a:pt x="13991" y="2020"/>
                    <a:pt x="13092" y="970"/>
                    <a:pt x="12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1397050" y="4824725"/>
              <a:ext cx="815225" cy="532675"/>
            </a:xfrm>
            <a:custGeom>
              <a:avLst/>
              <a:gdLst/>
              <a:ahLst/>
              <a:cxnLst/>
              <a:rect l="l" t="t" r="r" b="b"/>
              <a:pathLst>
                <a:path w="32609" h="21307" extrusionOk="0">
                  <a:moveTo>
                    <a:pt x="12625" y="1"/>
                  </a:moveTo>
                  <a:cubicBezTo>
                    <a:pt x="11819" y="1"/>
                    <a:pt x="11019" y="81"/>
                    <a:pt x="10240" y="263"/>
                  </a:cubicBezTo>
                  <a:cubicBezTo>
                    <a:pt x="9360" y="466"/>
                    <a:pt x="8498" y="742"/>
                    <a:pt x="7662" y="1085"/>
                  </a:cubicBezTo>
                  <a:cubicBezTo>
                    <a:pt x="6190" y="1697"/>
                    <a:pt x="4962" y="2480"/>
                    <a:pt x="3949" y="3372"/>
                  </a:cubicBezTo>
                  <a:cubicBezTo>
                    <a:pt x="3202" y="4024"/>
                    <a:pt x="2540" y="4769"/>
                    <a:pt x="1979" y="5587"/>
                  </a:cubicBezTo>
                  <a:cubicBezTo>
                    <a:pt x="801" y="7303"/>
                    <a:pt x="197" y="9169"/>
                    <a:pt x="44" y="10850"/>
                  </a:cubicBezTo>
                  <a:cubicBezTo>
                    <a:pt x="13" y="11206"/>
                    <a:pt x="0" y="11563"/>
                    <a:pt x="7" y="11921"/>
                  </a:cubicBezTo>
                  <a:cubicBezTo>
                    <a:pt x="63" y="14253"/>
                    <a:pt x="877" y="15475"/>
                    <a:pt x="1679" y="16130"/>
                  </a:cubicBezTo>
                  <a:cubicBezTo>
                    <a:pt x="2282" y="16624"/>
                    <a:pt x="2881" y="16798"/>
                    <a:pt x="3150" y="16877"/>
                  </a:cubicBezTo>
                  <a:cubicBezTo>
                    <a:pt x="3208" y="16894"/>
                    <a:pt x="3268" y="16902"/>
                    <a:pt x="3330" y="16902"/>
                  </a:cubicBezTo>
                  <a:cubicBezTo>
                    <a:pt x="4384" y="16902"/>
                    <a:pt x="5992" y="14531"/>
                    <a:pt x="8349" y="14531"/>
                  </a:cubicBezTo>
                  <a:cubicBezTo>
                    <a:pt x="8864" y="14531"/>
                    <a:pt x="9414" y="14644"/>
                    <a:pt x="10002" y="14919"/>
                  </a:cubicBezTo>
                  <a:cubicBezTo>
                    <a:pt x="13172" y="16402"/>
                    <a:pt x="17115" y="21142"/>
                    <a:pt x="19474" y="21302"/>
                  </a:cubicBezTo>
                  <a:cubicBezTo>
                    <a:pt x="19515" y="21305"/>
                    <a:pt x="19556" y="21307"/>
                    <a:pt x="19597" y="21307"/>
                  </a:cubicBezTo>
                  <a:cubicBezTo>
                    <a:pt x="19746" y="21307"/>
                    <a:pt x="19895" y="21284"/>
                    <a:pt x="20040" y="21239"/>
                  </a:cubicBezTo>
                  <a:cubicBezTo>
                    <a:pt x="21011" y="20920"/>
                    <a:pt x="21787" y="20557"/>
                    <a:pt x="22469" y="20296"/>
                  </a:cubicBezTo>
                  <a:cubicBezTo>
                    <a:pt x="23022" y="20084"/>
                    <a:pt x="23511" y="19938"/>
                    <a:pt x="23989" y="19938"/>
                  </a:cubicBezTo>
                  <a:cubicBezTo>
                    <a:pt x="24287" y="19938"/>
                    <a:pt x="24581" y="19995"/>
                    <a:pt x="24884" y="20128"/>
                  </a:cubicBezTo>
                  <a:cubicBezTo>
                    <a:pt x="25585" y="20435"/>
                    <a:pt x="26833" y="20784"/>
                    <a:pt x="28064" y="20784"/>
                  </a:cubicBezTo>
                  <a:cubicBezTo>
                    <a:pt x="28672" y="20784"/>
                    <a:pt x="29276" y="20699"/>
                    <a:pt x="29808" y="20482"/>
                  </a:cubicBezTo>
                  <a:cubicBezTo>
                    <a:pt x="30327" y="20270"/>
                    <a:pt x="30776" y="19933"/>
                    <a:pt x="31098" y="19430"/>
                  </a:cubicBezTo>
                  <a:cubicBezTo>
                    <a:pt x="31116" y="19400"/>
                    <a:pt x="31135" y="19374"/>
                    <a:pt x="31151" y="19346"/>
                  </a:cubicBezTo>
                  <a:cubicBezTo>
                    <a:pt x="32386" y="17304"/>
                    <a:pt x="31135" y="15464"/>
                    <a:pt x="31135" y="15464"/>
                  </a:cubicBezTo>
                  <a:cubicBezTo>
                    <a:pt x="31343" y="15459"/>
                    <a:pt x="31550" y="15420"/>
                    <a:pt x="31748" y="15352"/>
                  </a:cubicBezTo>
                  <a:cubicBezTo>
                    <a:pt x="32164" y="15203"/>
                    <a:pt x="32609" y="14853"/>
                    <a:pt x="32441" y="14029"/>
                  </a:cubicBezTo>
                  <a:cubicBezTo>
                    <a:pt x="32148" y="12578"/>
                    <a:pt x="28862" y="6824"/>
                    <a:pt x="24444" y="4068"/>
                  </a:cubicBezTo>
                  <a:lnTo>
                    <a:pt x="24249" y="3998"/>
                  </a:lnTo>
                  <a:cubicBezTo>
                    <a:pt x="24249" y="3998"/>
                    <a:pt x="18321" y="1"/>
                    <a:pt x="126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2032050" y="4980375"/>
              <a:ext cx="73500" cy="79375"/>
            </a:xfrm>
            <a:custGeom>
              <a:avLst/>
              <a:gdLst/>
              <a:ahLst/>
              <a:cxnLst/>
              <a:rect l="l" t="t" r="r" b="b"/>
              <a:pathLst>
                <a:path w="2940" h="3175" extrusionOk="0">
                  <a:moveTo>
                    <a:pt x="639" y="0"/>
                  </a:moveTo>
                  <a:cubicBezTo>
                    <a:pt x="543" y="0"/>
                    <a:pt x="446" y="30"/>
                    <a:pt x="348" y="106"/>
                  </a:cubicBezTo>
                  <a:cubicBezTo>
                    <a:pt x="1" y="374"/>
                    <a:pt x="41" y="895"/>
                    <a:pt x="183" y="1257"/>
                  </a:cubicBezTo>
                  <a:cubicBezTo>
                    <a:pt x="455" y="1948"/>
                    <a:pt x="1080" y="2426"/>
                    <a:pt x="1676" y="2868"/>
                  </a:cubicBezTo>
                  <a:cubicBezTo>
                    <a:pt x="1877" y="3018"/>
                    <a:pt x="2113" y="3175"/>
                    <a:pt x="2352" y="3175"/>
                  </a:cubicBezTo>
                  <a:cubicBezTo>
                    <a:pt x="2403" y="3175"/>
                    <a:pt x="2454" y="3167"/>
                    <a:pt x="2505" y="3152"/>
                  </a:cubicBezTo>
                  <a:cubicBezTo>
                    <a:pt x="2724" y="3083"/>
                    <a:pt x="2871" y="2863"/>
                    <a:pt x="2906" y="2637"/>
                  </a:cubicBezTo>
                  <a:cubicBezTo>
                    <a:pt x="2940" y="2411"/>
                    <a:pt x="2880" y="2179"/>
                    <a:pt x="2793" y="1965"/>
                  </a:cubicBezTo>
                  <a:cubicBezTo>
                    <a:pt x="2498" y="1238"/>
                    <a:pt x="1915" y="676"/>
                    <a:pt x="1256" y="267"/>
                  </a:cubicBezTo>
                  <a:cubicBezTo>
                    <a:pt x="1057" y="144"/>
                    <a:pt x="850" y="0"/>
                    <a:pt x="6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2108950" y="5067450"/>
              <a:ext cx="38625" cy="38825"/>
            </a:xfrm>
            <a:custGeom>
              <a:avLst/>
              <a:gdLst/>
              <a:ahLst/>
              <a:cxnLst/>
              <a:rect l="l" t="t" r="r" b="b"/>
              <a:pathLst>
                <a:path w="1545" h="1553" extrusionOk="0">
                  <a:moveTo>
                    <a:pt x="517" y="0"/>
                  </a:moveTo>
                  <a:cubicBezTo>
                    <a:pt x="300" y="0"/>
                    <a:pt x="109" y="115"/>
                    <a:pt x="44" y="412"/>
                  </a:cubicBezTo>
                  <a:cubicBezTo>
                    <a:pt x="0" y="610"/>
                    <a:pt x="58" y="822"/>
                    <a:pt x="170" y="992"/>
                  </a:cubicBezTo>
                  <a:cubicBezTo>
                    <a:pt x="281" y="1162"/>
                    <a:pt x="444" y="1293"/>
                    <a:pt x="616" y="1402"/>
                  </a:cubicBezTo>
                  <a:cubicBezTo>
                    <a:pt x="746" y="1482"/>
                    <a:pt x="895" y="1552"/>
                    <a:pt x="1045" y="1552"/>
                  </a:cubicBezTo>
                  <a:cubicBezTo>
                    <a:pt x="1082" y="1552"/>
                    <a:pt x="1119" y="1548"/>
                    <a:pt x="1155" y="1539"/>
                  </a:cubicBezTo>
                  <a:cubicBezTo>
                    <a:pt x="1402" y="1477"/>
                    <a:pt x="1544" y="1192"/>
                    <a:pt x="1515" y="938"/>
                  </a:cubicBezTo>
                  <a:cubicBezTo>
                    <a:pt x="1487" y="685"/>
                    <a:pt x="1327" y="464"/>
                    <a:pt x="1147" y="284"/>
                  </a:cubicBezTo>
                  <a:cubicBezTo>
                    <a:pt x="983" y="119"/>
                    <a:pt x="737" y="0"/>
                    <a:pt x="5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1439025" y="5145350"/>
              <a:ext cx="444875" cy="211875"/>
            </a:xfrm>
            <a:custGeom>
              <a:avLst/>
              <a:gdLst/>
              <a:ahLst/>
              <a:cxnLst/>
              <a:rect l="l" t="t" r="r" b="b"/>
              <a:pathLst>
                <a:path w="17795" h="8475" extrusionOk="0">
                  <a:moveTo>
                    <a:pt x="8478" y="0"/>
                  </a:moveTo>
                  <a:cubicBezTo>
                    <a:pt x="8194" y="0"/>
                    <a:pt x="7910" y="19"/>
                    <a:pt x="7629" y="56"/>
                  </a:cubicBezTo>
                  <a:cubicBezTo>
                    <a:pt x="6393" y="219"/>
                    <a:pt x="5216" y="706"/>
                    <a:pt x="4141" y="1339"/>
                  </a:cubicBezTo>
                  <a:cubicBezTo>
                    <a:pt x="3272" y="1851"/>
                    <a:pt x="2457" y="2464"/>
                    <a:pt x="1535" y="2878"/>
                  </a:cubicBezTo>
                  <a:cubicBezTo>
                    <a:pt x="1052" y="3095"/>
                    <a:pt x="528" y="3253"/>
                    <a:pt x="0" y="3303"/>
                  </a:cubicBezTo>
                  <a:cubicBezTo>
                    <a:pt x="603" y="3798"/>
                    <a:pt x="1202" y="3971"/>
                    <a:pt x="1471" y="4050"/>
                  </a:cubicBezTo>
                  <a:cubicBezTo>
                    <a:pt x="1529" y="4067"/>
                    <a:pt x="1589" y="4076"/>
                    <a:pt x="1651" y="4076"/>
                  </a:cubicBezTo>
                  <a:cubicBezTo>
                    <a:pt x="2705" y="4076"/>
                    <a:pt x="4313" y="1704"/>
                    <a:pt x="6670" y="1704"/>
                  </a:cubicBezTo>
                  <a:cubicBezTo>
                    <a:pt x="7185" y="1704"/>
                    <a:pt x="7735" y="1817"/>
                    <a:pt x="8323" y="2092"/>
                  </a:cubicBezTo>
                  <a:cubicBezTo>
                    <a:pt x="11493" y="3575"/>
                    <a:pt x="15438" y="8315"/>
                    <a:pt x="17795" y="8475"/>
                  </a:cubicBezTo>
                  <a:cubicBezTo>
                    <a:pt x="16286" y="7683"/>
                    <a:pt x="15345" y="6134"/>
                    <a:pt x="14498" y="4649"/>
                  </a:cubicBezTo>
                  <a:cubicBezTo>
                    <a:pt x="13643" y="3151"/>
                    <a:pt x="12739" y="1567"/>
                    <a:pt x="11246" y="701"/>
                  </a:cubicBezTo>
                  <a:cubicBezTo>
                    <a:pt x="10412" y="219"/>
                    <a:pt x="9445" y="0"/>
                    <a:pt x="84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1930250" y="5014625"/>
              <a:ext cx="276500" cy="293750"/>
            </a:xfrm>
            <a:custGeom>
              <a:avLst/>
              <a:gdLst/>
              <a:ahLst/>
              <a:cxnLst/>
              <a:rect l="l" t="t" r="r" b="b"/>
              <a:pathLst>
                <a:path w="11060" h="11750" extrusionOk="0">
                  <a:moveTo>
                    <a:pt x="275" y="1"/>
                  </a:moveTo>
                  <a:cubicBezTo>
                    <a:pt x="107" y="1"/>
                    <a:pt x="0" y="220"/>
                    <a:pt x="144" y="350"/>
                  </a:cubicBezTo>
                  <a:cubicBezTo>
                    <a:pt x="2082" y="2081"/>
                    <a:pt x="7646" y="7260"/>
                    <a:pt x="9530" y="11147"/>
                  </a:cubicBezTo>
                  <a:lnTo>
                    <a:pt x="9823" y="11750"/>
                  </a:lnTo>
                  <a:cubicBezTo>
                    <a:pt x="11060" y="9708"/>
                    <a:pt x="9807" y="7868"/>
                    <a:pt x="9807" y="7868"/>
                  </a:cubicBezTo>
                  <a:cubicBezTo>
                    <a:pt x="10015" y="7863"/>
                    <a:pt x="10222" y="7824"/>
                    <a:pt x="10420" y="7756"/>
                  </a:cubicBezTo>
                  <a:cubicBezTo>
                    <a:pt x="9455" y="6778"/>
                    <a:pt x="7727" y="5089"/>
                    <a:pt x="5555" y="3205"/>
                  </a:cubicBezTo>
                  <a:cubicBezTo>
                    <a:pt x="3324" y="1267"/>
                    <a:pt x="1404" y="389"/>
                    <a:pt x="345" y="14"/>
                  </a:cubicBezTo>
                  <a:cubicBezTo>
                    <a:pt x="321" y="5"/>
                    <a:pt x="297" y="1"/>
                    <a:pt x="2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1"/>
            <p:cNvSpPr/>
            <p:nvPr/>
          </p:nvSpPr>
          <p:spPr>
            <a:xfrm>
              <a:off x="1495750" y="4851800"/>
              <a:ext cx="371425" cy="104200"/>
            </a:xfrm>
            <a:custGeom>
              <a:avLst/>
              <a:gdLst/>
              <a:ahLst/>
              <a:cxnLst/>
              <a:rect l="l" t="t" r="r" b="b"/>
              <a:pathLst>
                <a:path w="14857" h="4168" extrusionOk="0">
                  <a:moveTo>
                    <a:pt x="3714" y="0"/>
                  </a:moveTo>
                  <a:cubicBezTo>
                    <a:pt x="2242" y="612"/>
                    <a:pt x="1014" y="1395"/>
                    <a:pt x="1" y="2287"/>
                  </a:cubicBezTo>
                  <a:cubicBezTo>
                    <a:pt x="1003" y="2150"/>
                    <a:pt x="2013" y="2082"/>
                    <a:pt x="3023" y="2082"/>
                  </a:cubicBezTo>
                  <a:cubicBezTo>
                    <a:pt x="3844" y="2082"/>
                    <a:pt x="4666" y="2127"/>
                    <a:pt x="5484" y="2217"/>
                  </a:cubicBezTo>
                  <a:cubicBezTo>
                    <a:pt x="9506" y="2668"/>
                    <a:pt x="13018" y="3679"/>
                    <a:pt x="14527" y="4157"/>
                  </a:cubicBezTo>
                  <a:cubicBezTo>
                    <a:pt x="14549" y="4164"/>
                    <a:pt x="14570" y="4167"/>
                    <a:pt x="14590" y="4167"/>
                  </a:cubicBezTo>
                  <a:cubicBezTo>
                    <a:pt x="14759" y="4167"/>
                    <a:pt x="14856" y="3943"/>
                    <a:pt x="14707" y="3824"/>
                  </a:cubicBezTo>
                  <a:cubicBezTo>
                    <a:pt x="13938" y="3202"/>
                    <a:pt x="12298" y="2163"/>
                    <a:pt x="8977" y="990"/>
                  </a:cubicBezTo>
                  <a:cubicBezTo>
                    <a:pt x="6935" y="270"/>
                    <a:pt x="5146" y="27"/>
                    <a:pt x="37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1398175" y="4940550"/>
              <a:ext cx="744100" cy="403750"/>
            </a:xfrm>
            <a:custGeom>
              <a:avLst/>
              <a:gdLst/>
              <a:ahLst/>
              <a:cxnLst/>
              <a:rect l="l" t="t" r="r" b="b"/>
              <a:pathLst>
                <a:path w="29764" h="16150" extrusionOk="0">
                  <a:moveTo>
                    <a:pt x="7398" y="1"/>
                  </a:moveTo>
                  <a:cubicBezTo>
                    <a:pt x="5540" y="1"/>
                    <a:pt x="3682" y="321"/>
                    <a:pt x="1936" y="952"/>
                  </a:cubicBezTo>
                  <a:cubicBezTo>
                    <a:pt x="758" y="2668"/>
                    <a:pt x="152" y="4535"/>
                    <a:pt x="1" y="6215"/>
                  </a:cubicBezTo>
                  <a:cubicBezTo>
                    <a:pt x="1135" y="5416"/>
                    <a:pt x="2510" y="4925"/>
                    <a:pt x="3867" y="4564"/>
                  </a:cubicBezTo>
                  <a:cubicBezTo>
                    <a:pt x="5337" y="4172"/>
                    <a:pt x="6850" y="3895"/>
                    <a:pt x="8371" y="3895"/>
                  </a:cubicBezTo>
                  <a:cubicBezTo>
                    <a:pt x="8493" y="3895"/>
                    <a:pt x="8615" y="3896"/>
                    <a:pt x="8737" y="3900"/>
                  </a:cubicBezTo>
                  <a:cubicBezTo>
                    <a:pt x="10381" y="3947"/>
                    <a:pt x="12037" y="4352"/>
                    <a:pt x="13428" y="5232"/>
                  </a:cubicBezTo>
                  <a:cubicBezTo>
                    <a:pt x="15002" y="6226"/>
                    <a:pt x="16147" y="7764"/>
                    <a:pt x="17151" y="9335"/>
                  </a:cubicBezTo>
                  <a:cubicBezTo>
                    <a:pt x="18153" y="10903"/>
                    <a:pt x="19059" y="12550"/>
                    <a:pt x="20314" y="13930"/>
                  </a:cubicBezTo>
                  <a:cubicBezTo>
                    <a:pt x="20922" y="14603"/>
                    <a:pt x="21639" y="15207"/>
                    <a:pt x="22424" y="15663"/>
                  </a:cubicBezTo>
                  <a:cubicBezTo>
                    <a:pt x="22977" y="15450"/>
                    <a:pt x="23466" y="15305"/>
                    <a:pt x="23944" y="15305"/>
                  </a:cubicBezTo>
                  <a:cubicBezTo>
                    <a:pt x="24242" y="15305"/>
                    <a:pt x="24536" y="15361"/>
                    <a:pt x="24839" y="15493"/>
                  </a:cubicBezTo>
                  <a:cubicBezTo>
                    <a:pt x="25542" y="15800"/>
                    <a:pt x="26789" y="16149"/>
                    <a:pt x="28019" y="16149"/>
                  </a:cubicBezTo>
                  <a:cubicBezTo>
                    <a:pt x="28627" y="16149"/>
                    <a:pt x="29231" y="16064"/>
                    <a:pt x="29763" y="15847"/>
                  </a:cubicBezTo>
                  <a:cubicBezTo>
                    <a:pt x="27385" y="14836"/>
                    <a:pt x="25282" y="13272"/>
                    <a:pt x="23628" y="11285"/>
                  </a:cubicBezTo>
                  <a:cubicBezTo>
                    <a:pt x="22175" y="9533"/>
                    <a:pt x="21106" y="7487"/>
                    <a:pt x="19646" y="5742"/>
                  </a:cubicBezTo>
                  <a:cubicBezTo>
                    <a:pt x="17468" y="3129"/>
                    <a:pt x="14436" y="1242"/>
                    <a:pt x="11127" y="442"/>
                  </a:cubicBezTo>
                  <a:cubicBezTo>
                    <a:pt x="9908" y="147"/>
                    <a:pt x="8653" y="1"/>
                    <a:pt x="7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1817650" y="5077575"/>
              <a:ext cx="123225" cy="151875"/>
            </a:xfrm>
            <a:custGeom>
              <a:avLst/>
              <a:gdLst/>
              <a:ahLst/>
              <a:cxnLst/>
              <a:rect l="l" t="t" r="r" b="b"/>
              <a:pathLst>
                <a:path w="4929" h="6075" extrusionOk="0">
                  <a:moveTo>
                    <a:pt x="628" y="0"/>
                  </a:moveTo>
                  <a:cubicBezTo>
                    <a:pt x="298" y="0"/>
                    <a:pt x="50" y="194"/>
                    <a:pt x="19" y="739"/>
                  </a:cubicBezTo>
                  <a:cubicBezTo>
                    <a:pt x="0" y="1064"/>
                    <a:pt x="146" y="1374"/>
                    <a:pt x="293" y="1665"/>
                  </a:cubicBezTo>
                  <a:cubicBezTo>
                    <a:pt x="1073" y="3207"/>
                    <a:pt x="2024" y="4723"/>
                    <a:pt x="3426" y="5734"/>
                  </a:cubicBezTo>
                  <a:cubicBezTo>
                    <a:pt x="3630" y="5881"/>
                    <a:pt x="3850" y="6018"/>
                    <a:pt x="4097" y="6062"/>
                  </a:cubicBezTo>
                  <a:cubicBezTo>
                    <a:pt x="4145" y="6070"/>
                    <a:pt x="4193" y="6074"/>
                    <a:pt x="4242" y="6074"/>
                  </a:cubicBezTo>
                  <a:cubicBezTo>
                    <a:pt x="4448" y="6074"/>
                    <a:pt x="4657" y="5998"/>
                    <a:pt x="4776" y="5832"/>
                  </a:cubicBezTo>
                  <a:cubicBezTo>
                    <a:pt x="4928" y="5620"/>
                    <a:pt x="4902" y="5331"/>
                    <a:pt x="4851" y="5075"/>
                  </a:cubicBezTo>
                  <a:cubicBezTo>
                    <a:pt x="4537" y="3508"/>
                    <a:pt x="3577" y="2143"/>
                    <a:pt x="2462" y="997"/>
                  </a:cubicBezTo>
                  <a:cubicBezTo>
                    <a:pt x="2153" y="678"/>
                    <a:pt x="1246" y="0"/>
                    <a:pt x="6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TextBox 40"/>
          <p:cNvSpPr txBox="1"/>
          <p:nvPr/>
        </p:nvSpPr>
        <p:spPr>
          <a:xfrm>
            <a:off x="1272245" y="4275339"/>
            <a:ext cx="6367391" cy="461665"/>
          </a:xfrm>
          <a:prstGeom prst="rect">
            <a:avLst/>
          </a:prstGeom>
          <a:solidFill>
            <a:schemeClr val="accent4">
              <a:lumMod val="75000"/>
            </a:schemeClr>
          </a:solidFill>
        </p:spPr>
        <p:txBody>
          <a:bodyPr wrap="square" rtlCol="0">
            <a:spAutoFit/>
          </a:bodyPr>
          <a:lstStyle/>
          <a:p>
            <a:pPr algn="ctr"/>
            <a:r>
              <a:rPr lang="en-US" sz="2400" b="1" dirty="0">
                <a:solidFill>
                  <a:schemeClr val="bg1"/>
                </a:solidFill>
                <a:latin typeface="Times New Roman" pitchFamily="18" charset="0"/>
                <a:cs typeface="Times New Roman" pitchFamily="18" charset="0"/>
              </a:rPr>
              <a:t>SỐ LIỆU CHUYÊN MỤC THỂ THAO</a:t>
            </a:r>
          </a:p>
        </p:txBody>
      </p:sp>
      <p:graphicFrame>
        <p:nvGraphicFramePr>
          <p:cNvPr id="42" name="Diagram 41"/>
          <p:cNvGraphicFramePr/>
          <p:nvPr>
            <p:extLst/>
          </p:nvPr>
        </p:nvGraphicFramePr>
        <p:xfrm>
          <a:off x="2573778" y="87475"/>
          <a:ext cx="3945990" cy="3977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3" name="Picture 42" descr="Radio.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05671" y="213905"/>
            <a:ext cx="759023"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31"/>
          <p:cNvSpPr/>
          <p:nvPr/>
        </p:nvSpPr>
        <p:spPr>
          <a:xfrm>
            <a:off x="7252026" y="3794201"/>
            <a:ext cx="1892005" cy="1349371"/>
          </a:xfrm>
          <a:custGeom>
            <a:avLst/>
            <a:gdLst/>
            <a:ahLst/>
            <a:cxnLst/>
            <a:rect l="l" t="t" r="r" b="b"/>
            <a:pathLst>
              <a:path w="43005" h="30671" extrusionOk="0">
                <a:moveTo>
                  <a:pt x="43005" y="0"/>
                </a:moveTo>
                <a:cubicBezTo>
                  <a:pt x="40708" y="255"/>
                  <a:pt x="38445" y="1160"/>
                  <a:pt x="36609" y="2565"/>
                </a:cubicBezTo>
                <a:cubicBezTo>
                  <a:pt x="32762" y="5505"/>
                  <a:pt x="30585" y="10184"/>
                  <a:pt x="29542" y="14915"/>
                </a:cubicBezTo>
                <a:cubicBezTo>
                  <a:pt x="27816" y="13343"/>
                  <a:pt x="25978" y="11707"/>
                  <a:pt x="23694" y="11193"/>
                </a:cubicBezTo>
                <a:cubicBezTo>
                  <a:pt x="23204" y="11083"/>
                  <a:pt x="22712" y="11031"/>
                  <a:pt x="22222" y="11031"/>
                </a:cubicBezTo>
                <a:cubicBezTo>
                  <a:pt x="19101" y="11031"/>
                  <a:pt x="16084" y="13138"/>
                  <a:pt x="14370" y="15843"/>
                </a:cubicBezTo>
                <a:cubicBezTo>
                  <a:pt x="12400" y="18954"/>
                  <a:pt x="11782" y="22704"/>
                  <a:pt x="11216" y="26343"/>
                </a:cubicBezTo>
                <a:cubicBezTo>
                  <a:pt x="11211" y="26361"/>
                  <a:pt x="11211" y="26386"/>
                  <a:pt x="11207" y="26404"/>
                </a:cubicBezTo>
                <a:cubicBezTo>
                  <a:pt x="11193" y="26386"/>
                  <a:pt x="11180" y="26361"/>
                  <a:pt x="11164" y="26343"/>
                </a:cubicBezTo>
                <a:cubicBezTo>
                  <a:pt x="10292" y="25007"/>
                  <a:pt x="8677" y="24315"/>
                  <a:pt x="7061" y="24315"/>
                </a:cubicBezTo>
                <a:cubicBezTo>
                  <a:pt x="6502" y="24315"/>
                  <a:pt x="5943" y="24397"/>
                  <a:pt x="5415" y="24565"/>
                </a:cubicBezTo>
                <a:cubicBezTo>
                  <a:pt x="4208" y="24944"/>
                  <a:pt x="3161" y="25691"/>
                  <a:pt x="2315" y="26632"/>
                </a:cubicBezTo>
                <a:cubicBezTo>
                  <a:pt x="1693" y="27313"/>
                  <a:pt x="1178" y="28091"/>
                  <a:pt x="774" y="28915"/>
                </a:cubicBezTo>
                <a:cubicBezTo>
                  <a:pt x="522" y="29425"/>
                  <a:pt x="251" y="30023"/>
                  <a:pt x="1" y="30670"/>
                </a:cubicBezTo>
                <a:lnTo>
                  <a:pt x="43005" y="30670"/>
                </a:lnTo>
                <a:lnTo>
                  <a:pt x="430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0" y="4014646"/>
            <a:ext cx="1974742" cy="1128893"/>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0" y="4666319"/>
            <a:ext cx="1219594" cy="477192"/>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7599826" y="4539512"/>
            <a:ext cx="1544162" cy="604006"/>
          </a:xfrm>
          <a:custGeom>
            <a:avLst/>
            <a:gdLst/>
            <a:ahLst/>
            <a:cxnLst/>
            <a:rect l="l" t="t" r="r" b="b"/>
            <a:pathLst>
              <a:path w="38527" h="15070" extrusionOk="0">
                <a:moveTo>
                  <a:pt x="38527" y="0"/>
                </a:moveTo>
                <a:cubicBezTo>
                  <a:pt x="35070" y="336"/>
                  <a:pt x="31774" y="2482"/>
                  <a:pt x="30267" y="5625"/>
                </a:cubicBezTo>
                <a:cubicBezTo>
                  <a:pt x="28042" y="3873"/>
                  <a:pt x="25211" y="2939"/>
                  <a:pt x="22384" y="2939"/>
                </a:cubicBezTo>
                <a:cubicBezTo>
                  <a:pt x="21236" y="2939"/>
                  <a:pt x="20088" y="3093"/>
                  <a:pt x="18982" y="3409"/>
                </a:cubicBezTo>
                <a:cubicBezTo>
                  <a:pt x="15155" y="4501"/>
                  <a:pt x="11931" y="7513"/>
                  <a:pt x="10575" y="11254"/>
                </a:cubicBezTo>
                <a:cubicBezTo>
                  <a:pt x="9512" y="10914"/>
                  <a:pt x="8394" y="10727"/>
                  <a:pt x="7281" y="10727"/>
                </a:cubicBezTo>
                <a:cubicBezTo>
                  <a:pt x="7100" y="10727"/>
                  <a:pt x="6918" y="10732"/>
                  <a:pt x="6738" y="10742"/>
                </a:cubicBezTo>
                <a:cubicBezTo>
                  <a:pt x="6730" y="10740"/>
                  <a:pt x="6721" y="10738"/>
                  <a:pt x="6713" y="10738"/>
                </a:cubicBezTo>
                <a:cubicBezTo>
                  <a:pt x="6704" y="10738"/>
                  <a:pt x="6695" y="10740"/>
                  <a:pt x="6686" y="10742"/>
                </a:cubicBezTo>
                <a:cubicBezTo>
                  <a:pt x="5817" y="10787"/>
                  <a:pt x="4960" y="10963"/>
                  <a:pt x="4143" y="11265"/>
                </a:cubicBezTo>
                <a:cubicBezTo>
                  <a:pt x="2341" y="11940"/>
                  <a:pt x="770" y="13314"/>
                  <a:pt x="1" y="15069"/>
                </a:cubicBezTo>
                <a:lnTo>
                  <a:pt x="38527" y="15069"/>
                </a:lnTo>
                <a:lnTo>
                  <a:pt x="385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31"/>
          <p:cNvGrpSpPr/>
          <p:nvPr/>
        </p:nvGrpSpPr>
        <p:grpSpPr>
          <a:xfrm flipH="1">
            <a:off x="7860985" y="4218157"/>
            <a:ext cx="1139573" cy="614280"/>
            <a:chOff x="1270375" y="4824725"/>
            <a:chExt cx="1093325" cy="589350"/>
          </a:xfrm>
        </p:grpSpPr>
        <p:sp>
          <p:nvSpPr>
            <p:cNvPr id="858" name="Google Shape;858;p31"/>
            <p:cNvSpPr/>
            <p:nvPr/>
          </p:nvSpPr>
          <p:spPr>
            <a:xfrm>
              <a:off x="1914300" y="5282775"/>
              <a:ext cx="449400" cy="131300"/>
            </a:xfrm>
            <a:custGeom>
              <a:avLst/>
              <a:gdLst/>
              <a:ahLst/>
              <a:cxnLst/>
              <a:rect l="l" t="t" r="r" b="b"/>
              <a:pathLst>
                <a:path w="17976" h="5252" extrusionOk="0">
                  <a:moveTo>
                    <a:pt x="2051" y="0"/>
                  </a:moveTo>
                  <a:lnTo>
                    <a:pt x="2051" y="0"/>
                  </a:lnTo>
                  <a:cubicBezTo>
                    <a:pt x="1449" y="223"/>
                    <a:pt x="748" y="463"/>
                    <a:pt x="111" y="507"/>
                  </a:cubicBezTo>
                  <a:cubicBezTo>
                    <a:pt x="0" y="1462"/>
                    <a:pt x="393" y="2433"/>
                    <a:pt x="1043" y="3139"/>
                  </a:cubicBezTo>
                  <a:cubicBezTo>
                    <a:pt x="1693" y="3847"/>
                    <a:pt x="2580" y="4305"/>
                    <a:pt x="3505" y="4559"/>
                  </a:cubicBezTo>
                  <a:cubicBezTo>
                    <a:pt x="4112" y="4724"/>
                    <a:pt x="4736" y="4808"/>
                    <a:pt x="5362" y="4808"/>
                  </a:cubicBezTo>
                  <a:cubicBezTo>
                    <a:pt x="5750" y="4808"/>
                    <a:pt x="6138" y="4776"/>
                    <a:pt x="6523" y="4711"/>
                  </a:cubicBezTo>
                  <a:cubicBezTo>
                    <a:pt x="7813" y="4496"/>
                    <a:pt x="9031" y="3923"/>
                    <a:pt x="10331" y="3775"/>
                  </a:cubicBezTo>
                  <a:cubicBezTo>
                    <a:pt x="10547" y="3752"/>
                    <a:pt x="10763" y="3740"/>
                    <a:pt x="10979" y="3740"/>
                  </a:cubicBezTo>
                  <a:cubicBezTo>
                    <a:pt x="11801" y="3740"/>
                    <a:pt x="12615" y="3911"/>
                    <a:pt x="13372" y="4245"/>
                  </a:cubicBezTo>
                  <a:cubicBezTo>
                    <a:pt x="14122" y="4576"/>
                    <a:pt x="14817" y="5070"/>
                    <a:pt x="15625" y="5212"/>
                  </a:cubicBezTo>
                  <a:cubicBezTo>
                    <a:pt x="15780" y="5238"/>
                    <a:pt x="15934" y="5251"/>
                    <a:pt x="16088" y="5251"/>
                  </a:cubicBezTo>
                  <a:cubicBezTo>
                    <a:pt x="16751" y="5251"/>
                    <a:pt x="17397" y="5013"/>
                    <a:pt x="17904" y="4571"/>
                  </a:cubicBezTo>
                  <a:lnTo>
                    <a:pt x="17975" y="3178"/>
                  </a:lnTo>
                  <a:lnTo>
                    <a:pt x="17975" y="3178"/>
                  </a:lnTo>
                  <a:cubicBezTo>
                    <a:pt x="17629" y="3573"/>
                    <a:pt x="17073" y="3724"/>
                    <a:pt x="16493" y="3724"/>
                  </a:cubicBezTo>
                  <a:cubicBezTo>
                    <a:pt x="15997" y="3724"/>
                    <a:pt x="15484" y="3614"/>
                    <a:pt x="15066" y="3455"/>
                  </a:cubicBezTo>
                  <a:cubicBezTo>
                    <a:pt x="14158" y="3106"/>
                    <a:pt x="13352" y="2505"/>
                    <a:pt x="12418" y="2240"/>
                  </a:cubicBezTo>
                  <a:cubicBezTo>
                    <a:pt x="12032" y="2131"/>
                    <a:pt x="11638" y="2083"/>
                    <a:pt x="11243" y="2083"/>
                  </a:cubicBezTo>
                  <a:cubicBezTo>
                    <a:pt x="10130" y="2083"/>
                    <a:pt x="9003" y="2465"/>
                    <a:pt x="7979" y="2943"/>
                  </a:cubicBezTo>
                  <a:cubicBezTo>
                    <a:pt x="7326" y="3250"/>
                    <a:pt x="6675" y="3600"/>
                    <a:pt x="5964" y="3725"/>
                  </a:cubicBezTo>
                  <a:cubicBezTo>
                    <a:pt x="5778" y="3757"/>
                    <a:pt x="5590" y="3773"/>
                    <a:pt x="5402" y="3773"/>
                  </a:cubicBezTo>
                  <a:cubicBezTo>
                    <a:pt x="4546" y="3773"/>
                    <a:pt x="3689" y="3442"/>
                    <a:pt x="3067" y="2852"/>
                  </a:cubicBezTo>
                  <a:cubicBezTo>
                    <a:pt x="2308" y="2132"/>
                    <a:pt x="1919" y="1038"/>
                    <a:pt x="20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1270375" y="5163725"/>
              <a:ext cx="396175" cy="216025"/>
            </a:xfrm>
            <a:custGeom>
              <a:avLst/>
              <a:gdLst/>
              <a:ahLst/>
              <a:cxnLst/>
              <a:rect l="l" t="t" r="r" b="b"/>
              <a:pathLst>
                <a:path w="15847" h="8641" extrusionOk="0">
                  <a:moveTo>
                    <a:pt x="12109" y="1"/>
                  </a:moveTo>
                  <a:cubicBezTo>
                    <a:pt x="11318" y="92"/>
                    <a:pt x="10169" y="257"/>
                    <a:pt x="9403" y="471"/>
                  </a:cubicBezTo>
                  <a:cubicBezTo>
                    <a:pt x="11138" y="507"/>
                    <a:pt x="12636" y="1753"/>
                    <a:pt x="13612" y="3189"/>
                  </a:cubicBezTo>
                  <a:cubicBezTo>
                    <a:pt x="14256" y="4135"/>
                    <a:pt x="14729" y="5434"/>
                    <a:pt x="14086" y="6378"/>
                  </a:cubicBezTo>
                  <a:cubicBezTo>
                    <a:pt x="13725" y="6908"/>
                    <a:pt x="13081" y="7190"/>
                    <a:pt x="12445" y="7258"/>
                  </a:cubicBezTo>
                  <a:cubicBezTo>
                    <a:pt x="12310" y="7273"/>
                    <a:pt x="12174" y="7280"/>
                    <a:pt x="12038" y="7280"/>
                  </a:cubicBezTo>
                  <a:cubicBezTo>
                    <a:pt x="11536" y="7280"/>
                    <a:pt x="11034" y="7190"/>
                    <a:pt x="10539" y="7100"/>
                  </a:cubicBezTo>
                  <a:lnTo>
                    <a:pt x="7253" y="6506"/>
                  </a:lnTo>
                  <a:cubicBezTo>
                    <a:pt x="6290" y="6331"/>
                    <a:pt x="5311" y="6157"/>
                    <a:pt x="4339" y="6157"/>
                  </a:cubicBezTo>
                  <a:cubicBezTo>
                    <a:pt x="3939" y="6157"/>
                    <a:pt x="3541" y="6186"/>
                    <a:pt x="3145" y="6257"/>
                  </a:cubicBezTo>
                  <a:cubicBezTo>
                    <a:pt x="1785" y="6499"/>
                    <a:pt x="446" y="7335"/>
                    <a:pt x="1" y="8641"/>
                  </a:cubicBezTo>
                  <a:lnTo>
                    <a:pt x="2542" y="8641"/>
                  </a:lnTo>
                  <a:cubicBezTo>
                    <a:pt x="2621" y="7719"/>
                    <a:pt x="3618" y="7290"/>
                    <a:pt x="4542" y="7226"/>
                  </a:cubicBezTo>
                  <a:cubicBezTo>
                    <a:pt x="4614" y="7222"/>
                    <a:pt x="4687" y="7219"/>
                    <a:pt x="4759" y="7219"/>
                  </a:cubicBezTo>
                  <a:cubicBezTo>
                    <a:pt x="5604" y="7219"/>
                    <a:pt x="6429" y="7533"/>
                    <a:pt x="7244" y="7779"/>
                  </a:cubicBezTo>
                  <a:cubicBezTo>
                    <a:pt x="8225" y="8073"/>
                    <a:pt x="9231" y="8276"/>
                    <a:pt x="10249" y="8385"/>
                  </a:cubicBezTo>
                  <a:cubicBezTo>
                    <a:pt x="10628" y="8425"/>
                    <a:pt x="11014" y="8450"/>
                    <a:pt x="11398" y="8450"/>
                  </a:cubicBezTo>
                  <a:cubicBezTo>
                    <a:pt x="12260" y="8450"/>
                    <a:pt x="13116" y="8322"/>
                    <a:pt x="13882" y="7942"/>
                  </a:cubicBezTo>
                  <a:cubicBezTo>
                    <a:pt x="14990" y="7389"/>
                    <a:pt x="15847" y="6189"/>
                    <a:pt x="15673" y="4964"/>
                  </a:cubicBezTo>
                  <a:cubicBezTo>
                    <a:pt x="15577" y="4291"/>
                    <a:pt x="15193" y="3693"/>
                    <a:pt x="14797" y="3141"/>
                  </a:cubicBezTo>
                  <a:cubicBezTo>
                    <a:pt x="13991" y="2020"/>
                    <a:pt x="13092" y="970"/>
                    <a:pt x="12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1397050" y="4824725"/>
              <a:ext cx="815225" cy="532675"/>
            </a:xfrm>
            <a:custGeom>
              <a:avLst/>
              <a:gdLst/>
              <a:ahLst/>
              <a:cxnLst/>
              <a:rect l="l" t="t" r="r" b="b"/>
              <a:pathLst>
                <a:path w="32609" h="21307" extrusionOk="0">
                  <a:moveTo>
                    <a:pt x="12625" y="1"/>
                  </a:moveTo>
                  <a:cubicBezTo>
                    <a:pt x="11819" y="1"/>
                    <a:pt x="11019" y="81"/>
                    <a:pt x="10240" y="263"/>
                  </a:cubicBezTo>
                  <a:cubicBezTo>
                    <a:pt x="9360" y="466"/>
                    <a:pt x="8498" y="742"/>
                    <a:pt x="7662" y="1085"/>
                  </a:cubicBezTo>
                  <a:cubicBezTo>
                    <a:pt x="6190" y="1697"/>
                    <a:pt x="4962" y="2480"/>
                    <a:pt x="3949" y="3372"/>
                  </a:cubicBezTo>
                  <a:cubicBezTo>
                    <a:pt x="3202" y="4024"/>
                    <a:pt x="2540" y="4769"/>
                    <a:pt x="1979" y="5587"/>
                  </a:cubicBezTo>
                  <a:cubicBezTo>
                    <a:pt x="801" y="7303"/>
                    <a:pt x="197" y="9169"/>
                    <a:pt x="44" y="10850"/>
                  </a:cubicBezTo>
                  <a:cubicBezTo>
                    <a:pt x="13" y="11206"/>
                    <a:pt x="0" y="11563"/>
                    <a:pt x="7" y="11921"/>
                  </a:cubicBezTo>
                  <a:cubicBezTo>
                    <a:pt x="63" y="14253"/>
                    <a:pt x="877" y="15475"/>
                    <a:pt x="1679" y="16130"/>
                  </a:cubicBezTo>
                  <a:cubicBezTo>
                    <a:pt x="2282" y="16624"/>
                    <a:pt x="2881" y="16798"/>
                    <a:pt x="3150" y="16877"/>
                  </a:cubicBezTo>
                  <a:cubicBezTo>
                    <a:pt x="3208" y="16894"/>
                    <a:pt x="3268" y="16902"/>
                    <a:pt x="3330" y="16902"/>
                  </a:cubicBezTo>
                  <a:cubicBezTo>
                    <a:pt x="4384" y="16902"/>
                    <a:pt x="5992" y="14531"/>
                    <a:pt x="8349" y="14531"/>
                  </a:cubicBezTo>
                  <a:cubicBezTo>
                    <a:pt x="8864" y="14531"/>
                    <a:pt x="9414" y="14644"/>
                    <a:pt x="10002" y="14919"/>
                  </a:cubicBezTo>
                  <a:cubicBezTo>
                    <a:pt x="13172" y="16402"/>
                    <a:pt x="17115" y="21142"/>
                    <a:pt x="19474" y="21302"/>
                  </a:cubicBezTo>
                  <a:cubicBezTo>
                    <a:pt x="19515" y="21305"/>
                    <a:pt x="19556" y="21307"/>
                    <a:pt x="19597" y="21307"/>
                  </a:cubicBezTo>
                  <a:cubicBezTo>
                    <a:pt x="19746" y="21307"/>
                    <a:pt x="19895" y="21284"/>
                    <a:pt x="20040" y="21239"/>
                  </a:cubicBezTo>
                  <a:cubicBezTo>
                    <a:pt x="21011" y="20920"/>
                    <a:pt x="21787" y="20557"/>
                    <a:pt x="22469" y="20296"/>
                  </a:cubicBezTo>
                  <a:cubicBezTo>
                    <a:pt x="23022" y="20084"/>
                    <a:pt x="23511" y="19938"/>
                    <a:pt x="23989" y="19938"/>
                  </a:cubicBezTo>
                  <a:cubicBezTo>
                    <a:pt x="24287" y="19938"/>
                    <a:pt x="24581" y="19995"/>
                    <a:pt x="24884" y="20128"/>
                  </a:cubicBezTo>
                  <a:cubicBezTo>
                    <a:pt x="25585" y="20435"/>
                    <a:pt x="26833" y="20784"/>
                    <a:pt x="28064" y="20784"/>
                  </a:cubicBezTo>
                  <a:cubicBezTo>
                    <a:pt x="28672" y="20784"/>
                    <a:pt x="29276" y="20699"/>
                    <a:pt x="29808" y="20482"/>
                  </a:cubicBezTo>
                  <a:cubicBezTo>
                    <a:pt x="30327" y="20270"/>
                    <a:pt x="30776" y="19933"/>
                    <a:pt x="31098" y="19430"/>
                  </a:cubicBezTo>
                  <a:cubicBezTo>
                    <a:pt x="31116" y="19400"/>
                    <a:pt x="31135" y="19374"/>
                    <a:pt x="31151" y="19346"/>
                  </a:cubicBezTo>
                  <a:cubicBezTo>
                    <a:pt x="32386" y="17304"/>
                    <a:pt x="31135" y="15464"/>
                    <a:pt x="31135" y="15464"/>
                  </a:cubicBezTo>
                  <a:cubicBezTo>
                    <a:pt x="31343" y="15459"/>
                    <a:pt x="31550" y="15420"/>
                    <a:pt x="31748" y="15352"/>
                  </a:cubicBezTo>
                  <a:cubicBezTo>
                    <a:pt x="32164" y="15203"/>
                    <a:pt x="32609" y="14853"/>
                    <a:pt x="32441" y="14029"/>
                  </a:cubicBezTo>
                  <a:cubicBezTo>
                    <a:pt x="32148" y="12578"/>
                    <a:pt x="28862" y="6824"/>
                    <a:pt x="24444" y="4068"/>
                  </a:cubicBezTo>
                  <a:lnTo>
                    <a:pt x="24249" y="3998"/>
                  </a:lnTo>
                  <a:cubicBezTo>
                    <a:pt x="24249" y="3998"/>
                    <a:pt x="18321" y="1"/>
                    <a:pt x="126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2032050" y="4980375"/>
              <a:ext cx="73500" cy="79375"/>
            </a:xfrm>
            <a:custGeom>
              <a:avLst/>
              <a:gdLst/>
              <a:ahLst/>
              <a:cxnLst/>
              <a:rect l="l" t="t" r="r" b="b"/>
              <a:pathLst>
                <a:path w="2940" h="3175" extrusionOk="0">
                  <a:moveTo>
                    <a:pt x="639" y="0"/>
                  </a:moveTo>
                  <a:cubicBezTo>
                    <a:pt x="543" y="0"/>
                    <a:pt x="446" y="30"/>
                    <a:pt x="348" y="106"/>
                  </a:cubicBezTo>
                  <a:cubicBezTo>
                    <a:pt x="1" y="374"/>
                    <a:pt x="41" y="895"/>
                    <a:pt x="183" y="1257"/>
                  </a:cubicBezTo>
                  <a:cubicBezTo>
                    <a:pt x="455" y="1948"/>
                    <a:pt x="1080" y="2426"/>
                    <a:pt x="1676" y="2868"/>
                  </a:cubicBezTo>
                  <a:cubicBezTo>
                    <a:pt x="1877" y="3018"/>
                    <a:pt x="2113" y="3175"/>
                    <a:pt x="2352" y="3175"/>
                  </a:cubicBezTo>
                  <a:cubicBezTo>
                    <a:pt x="2403" y="3175"/>
                    <a:pt x="2454" y="3167"/>
                    <a:pt x="2505" y="3152"/>
                  </a:cubicBezTo>
                  <a:cubicBezTo>
                    <a:pt x="2724" y="3083"/>
                    <a:pt x="2871" y="2863"/>
                    <a:pt x="2906" y="2637"/>
                  </a:cubicBezTo>
                  <a:cubicBezTo>
                    <a:pt x="2940" y="2411"/>
                    <a:pt x="2880" y="2179"/>
                    <a:pt x="2793" y="1965"/>
                  </a:cubicBezTo>
                  <a:cubicBezTo>
                    <a:pt x="2498" y="1238"/>
                    <a:pt x="1915" y="676"/>
                    <a:pt x="1256" y="267"/>
                  </a:cubicBezTo>
                  <a:cubicBezTo>
                    <a:pt x="1057" y="144"/>
                    <a:pt x="850" y="0"/>
                    <a:pt x="6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2108950" y="5067450"/>
              <a:ext cx="38625" cy="38825"/>
            </a:xfrm>
            <a:custGeom>
              <a:avLst/>
              <a:gdLst/>
              <a:ahLst/>
              <a:cxnLst/>
              <a:rect l="l" t="t" r="r" b="b"/>
              <a:pathLst>
                <a:path w="1545" h="1553" extrusionOk="0">
                  <a:moveTo>
                    <a:pt x="517" y="0"/>
                  </a:moveTo>
                  <a:cubicBezTo>
                    <a:pt x="300" y="0"/>
                    <a:pt x="109" y="115"/>
                    <a:pt x="44" y="412"/>
                  </a:cubicBezTo>
                  <a:cubicBezTo>
                    <a:pt x="0" y="610"/>
                    <a:pt x="58" y="822"/>
                    <a:pt x="170" y="992"/>
                  </a:cubicBezTo>
                  <a:cubicBezTo>
                    <a:pt x="281" y="1162"/>
                    <a:pt x="444" y="1293"/>
                    <a:pt x="616" y="1402"/>
                  </a:cubicBezTo>
                  <a:cubicBezTo>
                    <a:pt x="746" y="1482"/>
                    <a:pt x="895" y="1552"/>
                    <a:pt x="1045" y="1552"/>
                  </a:cubicBezTo>
                  <a:cubicBezTo>
                    <a:pt x="1082" y="1552"/>
                    <a:pt x="1119" y="1548"/>
                    <a:pt x="1155" y="1539"/>
                  </a:cubicBezTo>
                  <a:cubicBezTo>
                    <a:pt x="1402" y="1477"/>
                    <a:pt x="1544" y="1192"/>
                    <a:pt x="1515" y="938"/>
                  </a:cubicBezTo>
                  <a:cubicBezTo>
                    <a:pt x="1487" y="685"/>
                    <a:pt x="1327" y="464"/>
                    <a:pt x="1147" y="284"/>
                  </a:cubicBezTo>
                  <a:cubicBezTo>
                    <a:pt x="983" y="119"/>
                    <a:pt x="737" y="0"/>
                    <a:pt x="5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1439025" y="5145350"/>
              <a:ext cx="444875" cy="211875"/>
            </a:xfrm>
            <a:custGeom>
              <a:avLst/>
              <a:gdLst/>
              <a:ahLst/>
              <a:cxnLst/>
              <a:rect l="l" t="t" r="r" b="b"/>
              <a:pathLst>
                <a:path w="17795" h="8475" extrusionOk="0">
                  <a:moveTo>
                    <a:pt x="8478" y="0"/>
                  </a:moveTo>
                  <a:cubicBezTo>
                    <a:pt x="8194" y="0"/>
                    <a:pt x="7910" y="19"/>
                    <a:pt x="7629" y="56"/>
                  </a:cubicBezTo>
                  <a:cubicBezTo>
                    <a:pt x="6393" y="219"/>
                    <a:pt x="5216" y="706"/>
                    <a:pt x="4141" y="1339"/>
                  </a:cubicBezTo>
                  <a:cubicBezTo>
                    <a:pt x="3272" y="1851"/>
                    <a:pt x="2457" y="2464"/>
                    <a:pt x="1535" y="2878"/>
                  </a:cubicBezTo>
                  <a:cubicBezTo>
                    <a:pt x="1052" y="3095"/>
                    <a:pt x="528" y="3253"/>
                    <a:pt x="0" y="3303"/>
                  </a:cubicBezTo>
                  <a:cubicBezTo>
                    <a:pt x="603" y="3798"/>
                    <a:pt x="1202" y="3971"/>
                    <a:pt x="1471" y="4050"/>
                  </a:cubicBezTo>
                  <a:cubicBezTo>
                    <a:pt x="1529" y="4067"/>
                    <a:pt x="1589" y="4076"/>
                    <a:pt x="1651" y="4076"/>
                  </a:cubicBezTo>
                  <a:cubicBezTo>
                    <a:pt x="2705" y="4076"/>
                    <a:pt x="4313" y="1704"/>
                    <a:pt x="6670" y="1704"/>
                  </a:cubicBezTo>
                  <a:cubicBezTo>
                    <a:pt x="7185" y="1704"/>
                    <a:pt x="7735" y="1817"/>
                    <a:pt x="8323" y="2092"/>
                  </a:cubicBezTo>
                  <a:cubicBezTo>
                    <a:pt x="11493" y="3575"/>
                    <a:pt x="15438" y="8315"/>
                    <a:pt x="17795" y="8475"/>
                  </a:cubicBezTo>
                  <a:cubicBezTo>
                    <a:pt x="16286" y="7683"/>
                    <a:pt x="15345" y="6134"/>
                    <a:pt x="14498" y="4649"/>
                  </a:cubicBezTo>
                  <a:cubicBezTo>
                    <a:pt x="13643" y="3151"/>
                    <a:pt x="12739" y="1567"/>
                    <a:pt x="11246" y="701"/>
                  </a:cubicBezTo>
                  <a:cubicBezTo>
                    <a:pt x="10412" y="219"/>
                    <a:pt x="9445" y="0"/>
                    <a:pt x="84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1930250" y="5014625"/>
              <a:ext cx="276500" cy="293750"/>
            </a:xfrm>
            <a:custGeom>
              <a:avLst/>
              <a:gdLst/>
              <a:ahLst/>
              <a:cxnLst/>
              <a:rect l="l" t="t" r="r" b="b"/>
              <a:pathLst>
                <a:path w="11060" h="11750" extrusionOk="0">
                  <a:moveTo>
                    <a:pt x="275" y="1"/>
                  </a:moveTo>
                  <a:cubicBezTo>
                    <a:pt x="107" y="1"/>
                    <a:pt x="0" y="220"/>
                    <a:pt x="144" y="350"/>
                  </a:cubicBezTo>
                  <a:cubicBezTo>
                    <a:pt x="2082" y="2081"/>
                    <a:pt x="7646" y="7260"/>
                    <a:pt x="9530" y="11147"/>
                  </a:cubicBezTo>
                  <a:lnTo>
                    <a:pt x="9823" y="11750"/>
                  </a:lnTo>
                  <a:cubicBezTo>
                    <a:pt x="11060" y="9708"/>
                    <a:pt x="9807" y="7868"/>
                    <a:pt x="9807" y="7868"/>
                  </a:cubicBezTo>
                  <a:cubicBezTo>
                    <a:pt x="10015" y="7863"/>
                    <a:pt x="10222" y="7824"/>
                    <a:pt x="10420" y="7756"/>
                  </a:cubicBezTo>
                  <a:cubicBezTo>
                    <a:pt x="9455" y="6778"/>
                    <a:pt x="7727" y="5089"/>
                    <a:pt x="5555" y="3205"/>
                  </a:cubicBezTo>
                  <a:cubicBezTo>
                    <a:pt x="3324" y="1267"/>
                    <a:pt x="1404" y="389"/>
                    <a:pt x="345" y="14"/>
                  </a:cubicBezTo>
                  <a:cubicBezTo>
                    <a:pt x="321" y="5"/>
                    <a:pt x="297" y="1"/>
                    <a:pt x="2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1"/>
            <p:cNvSpPr/>
            <p:nvPr/>
          </p:nvSpPr>
          <p:spPr>
            <a:xfrm>
              <a:off x="1495750" y="4851800"/>
              <a:ext cx="371425" cy="104200"/>
            </a:xfrm>
            <a:custGeom>
              <a:avLst/>
              <a:gdLst/>
              <a:ahLst/>
              <a:cxnLst/>
              <a:rect l="l" t="t" r="r" b="b"/>
              <a:pathLst>
                <a:path w="14857" h="4168" extrusionOk="0">
                  <a:moveTo>
                    <a:pt x="3714" y="0"/>
                  </a:moveTo>
                  <a:cubicBezTo>
                    <a:pt x="2242" y="612"/>
                    <a:pt x="1014" y="1395"/>
                    <a:pt x="1" y="2287"/>
                  </a:cubicBezTo>
                  <a:cubicBezTo>
                    <a:pt x="1003" y="2150"/>
                    <a:pt x="2013" y="2082"/>
                    <a:pt x="3023" y="2082"/>
                  </a:cubicBezTo>
                  <a:cubicBezTo>
                    <a:pt x="3844" y="2082"/>
                    <a:pt x="4666" y="2127"/>
                    <a:pt x="5484" y="2217"/>
                  </a:cubicBezTo>
                  <a:cubicBezTo>
                    <a:pt x="9506" y="2668"/>
                    <a:pt x="13018" y="3679"/>
                    <a:pt x="14527" y="4157"/>
                  </a:cubicBezTo>
                  <a:cubicBezTo>
                    <a:pt x="14549" y="4164"/>
                    <a:pt x="14570" y="4167"/>
                    <a:pt x="14590" y="4167"/>
                  </a:cubicBezTo>
                  <a:cubicBezTo>
                    <a:pt x="14759" y="4167"/>
                    <a:pt x="14856" y="3943"/>
                    <a:pt x="14707" y="3824"/>
                  </a:cubicBezTo>
                  <a:cubicBezTo>
                    <a:pt x="13938" y="3202"/>
                    <a:pt x="12298" y="2163"/>
                    <a:pt x="8977" y="990"/>
                  </a:cubicBezTo>
                  <a:cubicBezTo>
                    <a:pt x="6935" y="270"/>
                    <a:pt x="5146" y="27"/>
                    <a:pt x="37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1398175" y="4940550"/>
              <a:ext cx="744100" cy="403750"/>
            </a:xfrm>
            <a:custGeom>
              <a:avLst/>
              <a:gdLst/>
              <a:ahLst/>
              <a:cxnLst/>
              <a:rect l="l" t="t" r="r" b="b"/>
              <a:pathLst>
                <a:path w="29764" h="16150" extrusionOk="0">
                  <a:moveTo>
                    <a:pt x="7398" y="1"/>
                  </a:moveTo>
                  <a:cubicBezTo>
                    <a:pt x="5540" y="1"/>
                    <a:pt x="3682" y="321"/>
                    <a:pt x="1936" y="952"/>
                  </a:cubicBezTo>
                  <a:cubicBezTo>
                    <a:pt x="758" y="2668"/>
                    <a:pt x="152" y="4535"/>
                    <a:pt x="1" y="6215"/>
                  </a:cubicBezTo>
                  <a:cubicBezTo>
                    <a:pt x="1135" y="5416"/>
                    <a:pt x="2510" y="4925"/>
                    <a:pt x="3867" y="4564"/>
                  </a:cubicBezTo>
                  <a:cubicBezTo>
                    <a:pt x="5337" y="4172"/>
                    <a:pt x="6850" y="3895"/>
                    <a:pt x="8371" y="3895"/>
                  </a:cubicBezTo>
                  <a:cubicBezTo>
                    <a:pt x="8493" y="3895"/>
                    <a:pt x="8615" y="3896"/>
                    <a:pt x="8737" y="3900"/>
                  </a:cubicBezTo>
                  <a:cubicBezTo>
                    <a:pt x="10381" y="3947"/>
                    <a:pt x="12037" y="4352"/>
                    <a:pt x="13428" y="5232"/>
                  </a:cubicBezTo>
                  <a:cubicBezTo>
                    <a:pt x="15002" y="6226"/>
                    <a:pt x="16147" y="7764"/>
                    <a:pt x="17151" y="9335"/>
                  </a:cubicBezTo>
                  <a:cubicBezTo>
                    <a:pt x="18153" y="10903"/>
                    <a:pt x="19059" y="12550"/>
                    <a:pt x="20314" y="13930"/>
                  </a:cubicBezTo>
                  <a:cubicBezTo>
                    <a:pt x="20922" y="14603"/>
                    <a:pt x="21639" y="15207"/>
                    <a:pt x="22424" y="15663"/>
                  </a:cubicBezTo>
                  <a:cubicBezTo>
                    <a:pt x="22977" y="15450"/>
                    <a:pt x="23466" y="15305"/>
                    <a:pt x="23944" y="15305"/>
                  </a:cubicBezTo>
                  <a:cubicBezTo>
                    <a:pt x="24242" y="15305"/>
                    <a:pt x="24536" y="15361"/>
                    <a:pt x="24839" y="15493"/>
                  </a:cubicBezTo>
                  <a:cubicBezTo>
                    <a:pt x="25542" y="15800"/>
                    <a:pt x="26789" y="16149"/>
                    <a:pt x="28019" y="16149"/>
                  </a:cubicBezTo>
                  <a:cubicBezTo>
                    <a:pt x="28627" y="16149"/>
                    <a:pt x="29231" y="16064"/>
                    <a:pt x="29763" y="15847"/>
                  </a:cubicBezTo>
                  <a:cubicBezTo>
                    <a:pt x="27385" y="14836"/>
                    <a:pt x="25282" y="13272"/>
                    <a:pt x="23628" y="11285"/>
                  </a:cubicBezTo>
                  <a:cubicBezTo>
                    <a:pt x="22175" y="9533"/>
                    <a:pt x="21106" y="7487"/>
                    <a:pt x="19646" y="5742"/>
                  </a:cubicBezTo>
                  <a:cubicBezTo>
                    <a:pt x="17468" y="3129"/>
                    <a:pt x="14436" y="1242"/>
                    <a:pt x="11127" y="442"/>
                  </a:cubicBezTo>
                  <a:cubicBezTo>
                    <a:pt x="9908" y="147"/>
                    <a:pt x="8653" y="1"/>
                    <a:pt x="7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1817650" y="5077575"/>
              <a:ext cx="123225" cy="151875"/>
            </a:xfrm>
            <a:custGeom>
              <a:avLst/>
              <a:gdLst/>
              <a:ahLst/>
              <a:cxnLst/>
              <a:rect l="l" t="t" r="r" b="b"/>
              <a:pathLst>
                <a:path w="4929" h="6075" extrusionOk="0">
                  <a:moveTo>
                    <a:pt x="628" y="0"/>
                  </a:moveTo>
                  <a:cubicBezTo>
                    <a:pt x="298" y="0"/>
                    <a:pt x="50" y="194"/>
                    <a:pt x="19" y="739"/>
                  </a:cubicBezTo>
                  <a:cubicBezTo>
                    <a:pt x="0" y="1064"/>
                    <a:pt x="146" y="1374"/>
                    <a:pt x="293" y="1665"/>
                  </a:cubicBezTo>
                  <a:cubicBezTo>
                    <a:pt x="1073" y="3207"/>
                    <a:pt x="2024" y="4723"/>
                    <a:pt x="3426" y="5734"/>
                  </a:cubicBezTo>
                  <a:cubicBezTo>
                    <a:pt x="3630" y="5881"/>
                    <a:pt x="3850" y="6018"/>
                    <a:pt x="4097" y="6062"/>
                  </a:cubicBezTo>
                  <a:cubicBezTo>
                    <a:pt x="4145" y="6070"/>
                    <a:pt x="4193" y="6074"/>
                    <a:pt x="4242" y="6074"/>
                  </a:cubicBezTo>
                  <a:cubicBezTo>
                    <a:pt x="4448" y="6074"/>
                    <a:pt x="4657" y="5998"/>
                    <a:pt x="4776" y="5832"/>
                  </a:cubicBezTo>
                  <a:cubicBezTo>
                    <a:pt x="4928" y="5620"/>
                    <a:pt x="4902" y="5331"/>
                    <a:pt x="4851" y="5075"/>
                  </a:cubicBezTo>
                  <a:cubicBezTo>
                    <a:pt x="4537" y="3508"/>
                    <a:pt x="3577" y="2143"/>
                    <a:pt x="2462" y="997"/>
                  </a:cubicBezTo>
                  <a:cubicBezTo>
                    <a:pt x="2153" y="678"/>
                    <a:pt x="1246" y="0"/>
                    <a:pt x="6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Content Placeholder 2"/>
          <p:cNvSpPr txBox="1">
            <a:spLocks/>
          </p:cNvSpPr>
          <p:nvPr/>
        </p:nvSpPr>
        <p:spPr>
          <a:xfrm>
            <a:off x="1406129" y="1214437"/>
            <a:ext cx="6400800" cy="34147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chemeClr val="accent6"/>
              </a:buClr>
              <a:buSzPts val="28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1pPr>
            <a:lvl2pPr marL="914400" marR="0" lvl="1"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2pPr>
            <a:lvl3pPr marL="1371600" marR="0" lvl="2"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3pPr>
            <a:lvl4pPr marL="1828800" marR="0" lvl="3"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4pPr>
            <a:lvl5pPr marL="2286000" marR="0" lvl="4"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5pPr>
            <a:lvl6pPr marL="2743200" marR="0" lvl="5"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6pPr>
            <a:lvl7pPr marL="3200400" marR="0" lvl="6"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7pPr>
            <a:lvl8pPr marL="3657600" marR="0" lvl="7"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8pPr>
            <a:lvl9pPr marL="4114800" marR="0" lvl="8"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9pPr>
          </a:lstStyle>
          <a:p>
            <a:pPr algn="just">
              <a:lnSpc>
                <a:spcPct val="150000"/>
              </a:lnSpc>
              <a:buFontTx/>
              <a:buChar char="•"/>
            </a:pPr>
            <a:r>
              <a:rPr lang="en-US" altLang="en-US" sz="1050" dirty="0" err="1" smtClean="0">
                <a:latin typeface="Times" pitchFamily="18" charset="0"/>
              </a:rPr>
              <a:t>Đài</a:t>
            </a:r>
            <a:r>
              <a:rPr lang="en-US" altLang="en-US" sz="1050" dirty="0" smtClean="0">
                <a:latin typeface="Times" pitchFamily="18" charset="0"/>
              </a:rPr>
              <a:t> TNND TPHCM –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a:t>
            </a:r>
            <a:r>
              <a:rPr lang="en-US" altLang="en-US" sz="1050" dirty="0" err="1" smtClean="0">
                <a:latin typeface="Times" pitchFamily="18" charset="0"/>
              </a:rPr>
              <a:t>tổ</a:t>
            </a:r>
            <a:r>
              <a:rPr lang="en-US" altLang="en-US" sz="1050" dirty="0" smtClean="0">
                <a:latin typeface="Times" pitchFamily="18" charset="0"/>
              </a:rPr>
              <a:t> </a:t>
            </a:r>
            <a:r>
              <a:rPr lang="en-US" altLang="en-US" sz="1050" dirty="0" err="1" smtClean="0">
                <a:latin typeface="Times" pitchFamily="18" charset="0"/>
              </a:rPr>
              <a:t>chức</a:t>
            </a:r>
            <a:r>
              <a:rPr lang="en-US" altLang="en-US" sz="1050" dirty="0" smtClean="0">
                <a:latin typeface="Times" pitchFamily="18" charset="0"/>
              </a:rPr>
              <a:t> </a:t>
            </a:r>
            <a:r>
              <a:rPr lang="en-US" altLang="en-US" sz="1050" dirty="0" err="1" smtClean="0">
                <a:latin typeface="Times" pitchFamily="18" charset="0"/>
              </a:rPr>
              <a:t>cuộc</a:t>
            </a:r>
            <a:r>
              <a:rPr lang="en-US" altLang="en-US" sz="1050" dirty="0" smtClean="0">
                <a:latin typeface="Times" pitchFamily="18" charset="0"/>
              </a:rPr>
              <a:t> </a:t>
            </a:r>
            <a:r>
              <a:rPr lang="en-US" altLang="en-US" sz="1050" dirty="0" err="1" smtClean="0">
                <a:latin typeface="Times" pitchFamily="18" charset="0"/>
              </a:rPr>
              <a:t>đua</a:t>
            </a:r>
            <a:r>
              <a:rPr lang="en-US" altLang="en-US" sz="1050" dirty="0" smtClean="0">
                <a:latin typeface="Times" pitchFamily="18" charset="0"/>
              </a:rPr>
              <a:t>.</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uy</a:t>
            </a:r>
            <a:r>
              <a:rPr lang="en-US" altLang="en-US" sz="1050" dirty="0" smtClean="0">
                <a:latin typeface="Times" pitchFamily="18" charset="0"/>
              </a:rPr>
              <a:t> </a:t>
            </a:r>
            <a:r>
              <a:rPr lang="en-US" altLang="en-US" sz="1050" dirty="0" err="1" smtClean="0">
                <a:latin typeface="Times" pitchFamily="18" charset="0"/>
              </a:rPr>
              <a:t>tín</a:t>
            </a:r>
            <a:r>
              <a:rPr lang="en-US" altLang="en-US" sz="1050" dirty="0" smtClean="0">
                <a:latin typeface="Times" pitchFamily="18" charset="0"/>
              </a:rPr>
              <a:t>, </a:t>
            </a:r>
            <a:r>
              <a:rPr lang="en-US" altLang="en-US" sz="1050" dirty="0" err="1" smtClean="0">
                <a:latin typeface="Times" pitchFamily="18" charset="0"/>
              </a:rPr>
              <a:t>có</a:t>
            </a:r>
            <a:r>
              <a:rPr lang="en-US" altLang="en-US" sz="1050" dirty="0" smtClean="0">
                <a:latin typeface="Times" pitchFamily="18" charset="0"/>
              </a:rPr>
              <a:t> </a:t>
            </a:r>
            <a:r>
              <a:rPr lang="en-US" altLang="en-US" sz="1050" dirty="0" err="1" smtClean="0">
                <a:latin typeface="Times" pitchFamily="18" charset="0"/>
              </a:rPr>
              <a:t>sức</a:t>
            </a:r>
            <a:r>
              <a:rPr lang="en-US" altLang="en-US" sz="1050" dirty="0" smtClean="0">
                <a:latin typeface="Times" pitchFamily="18" charset="0"/>
              </a:rPr>
              <a:t> </a:t>
            </a:r>
            <a:r>
              <a:rPr lang="en-US" altLang="en-US" sz="1050" dirty="0" err="1" smtClean="0">
                <a:latin typeface="Times" pitchFamily="18" charset="0"/>
              </a:rPr>
              <a:t>lan</a:t>
            </a:r>
            <a:r>
              <a:rPr lang="en-US" altLang="en-US" sz="1050" dirty="0" smtClean="0">
                <a:latin typeface="Times" pitchFamily="18" charset="0"/>
              </a:rPr>
              <a:t> </a:t>
            </a:r>
            <a:r>
              <a:rPr lang="en-US" altLang="en-US" sz="1050" dirty="0" err="1" smtClean="0">
                <a:latin typeface="Times" pitchFamily="18" charset="0"/>
              </a:rPr>
              <a:t>tỏa</a:t>
            </a:r>
            <a:r>
              <a:rPr lang="en-US" altLang="en-US" sz="1050" dirty="0" smtClean="0">
                <a:latin typeface="Times" pitchFamily="18" charset="0"/>
              </a:rPr>
              <a:t> </a:t>
            </a:r>
            <a:r>
              <a:rPr lang="en-US" altLang="en-US" sz="1050" dirty="0" err="1" smtClean="0">
                <a:latin typeface="Times" pitchFamily="18" charset="0"/>
              </a:rPr>
              <a:t>rộng</a:t>
            </a:r>
            <a:r>
              <a:rPr lang="en-US" altLang="en-US" sz="1050" dirty="0" smtClean="0">
                <a:latin typeface="Times" pitchFamily="18" charset="0"/>
              </a:rPr>
              <a:t> </a:t>
            </a:r>
            <a:r>
              <a:rPr lang="en-US" altLang="en-US" sz="1050" dirty="0" err="1" smtClean="0">
                <a:latin typeface="Times" pitchFamily="18" charset="0"/>
              </a:rPr>
              <a:t>trong</a:t>
            </a:r>
            <a:r>
              <a:rPr lang="en-US" altLang="en-US" sz="1050" dirty="0" smtClean="0">
                <a:latin typeface="Times" pitchFamily="18" charset="0"/>
              </a:rPr>
              <a:t> </a:t>
            </a:r>
            <a:r>
              <a:rPr lang="en-US" altLang="en-US" sz="1050" dirty="0" err="1" smtClean="0">
                <a:latin typeface="Times" pitchFamily="18" charset="0"/>
              </a:rPr>
              <a:t>cộng</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với</a:t>
            </a:r>
            <a:r>
              <a:rPr lang="en-US" altLang="en-US" sz="1050" dirty="0" smtClean="0">
                <a:latin typeface="Times" pitchFamily="18" charset="0"/>
              </a:rPr>
              <a:t> 40 </a:t>
            </a:r>
            <a:r>
              <a:rPr lang="en-US" altLang="en-US" sz="1050" dirty="0" err="1" smtClean="0">
                <a:latin typeface="Times" pitchFamily="18" charset="0"/>
              </a:rPr>
              <a:t>năm</a:t>
            </a:r>
            <a:r>
              <a:rPr lang="en-US" altLang="en-US" sz="1050" dirty="0" smtClean="0">
                <a:latin typeface="Times" pitchFamily="18" charset="0"/>
              </a:rPr>
              <a:t> </a:t>
            </a:r>
            <a:r>
              <a:rPr lang="en-US" altLang="en-US" sz="1050" dirty="0" err="1" smtClean="0">
                <a:latin typeface="Times" pitchFamily="18" charset="0"/>
              </a:rPr>
              <a:t>hình</a:t>
            </a:r>
            <a:r>
              <a:rPr lang="en-US" altLang="en-US" sz="1050" dirty="0" smtClean="0">
                <a:latin typeface="Times" pitchFamily="18" charset="0"/>
              </a:rPr>
              <a:t> </a:t>
            </a:r>
            <a:r>
              <a:rPr lang="en-US" altLang="en-US" sz="1050" dirty="0" err="1" smtClean="0">
                <a:latin typeface="Times" pitchFamily="18" charset="0"/>
              </a:rPr>
              <a:t>thành</a:t>
            </a:r>
            <a:r>
              <a:rPr lang="en-US" altLang="en-US" sz="1050" dirty="0" smtClean="0">
                <a:latin typeface="Times" pitchFamily="18" charset="0"/>
              </a:rPr>
              <a:t> </a:t>
            </a:r>
            <a:r>
              <a:rPr lang="en-US" altLang="en-US" sz="1050" dirty="0" err="1" smtClean="0">
                <a:latin typeface="Times" pitchFamily="18" charset="0"/>
              </a:rPr>
              <a:t>và</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triển</a:t>
            </a:r>
            <a:endParaRPr lang="en-US" altLang="en-US" sz="1050" dirty="0" smtClean="0">
              <a:latin typeface="Times" pitchFamily="18" charset="0"/>
            </a:endParaRP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hiệu</a:t>
            </a:r>
            <a:r>
              <a:rPr lang="en-US" altLang="en-US" sz="1050" dirty="0" smtClean="0">
                <a:latin typeface="Times" pitchFamily="18" charset="0"/>
              </a:rPr>
              <a:t> </a:t>
            </a:r>
            <a:r>
              <a:rPr lang="en-US" altLang="en-US" sz="1050" dirty="0" err="1" smtClean="0">
                <a:latin typeface="Times" pitchFamily="18" charset="0"/>
              </a:rPr>
              <a:t>quả</a:t>
            </a:r>
            <a:r>
              <a:rPr lang="en-US" altLang="en-US" sz="1050" dirty="0" smtClean="0">
                <a:latin typeface="Times" pitchFamily="18" charset="0"/>
              </a:rPr>
              <a:t>, </a:t>
            </a:r>
            <a:r>
              <a:rPr lang="en-US" altLang="en-US" sz="1050" dirty="0" err="1" smtClean="0">
                <a:latin typeface="Times" pitchFamily="18" charset="0"/>
              </a:rPr>
              <a:t>hướng</a:t>
            </a:r>
            <a:r>
              <a:rPr lang="en-US" altLang="en-US" sz="1050" dirty="0" smtClean="0">
                <a:latin typeface="Times" pitchFamily="18" charset="0"/>
              </a:rPr>
              <a:t> </a:t>
            </a:r>
            <a:r>
              <a:rPr lang="en-US" altLang="en-US" sz="1050" dirty="0" err="1" smtClean="0">
                <a:latin typeface="Times" pitchFamily="18" charset="0"/>
              </a:rPr>
              <a:t>đến</a:t>
            </a:r>
            <a:r>
              <a:rPr lang="en-US" altLang="en-US" sz="1050" dirty="0" smtClean="0">
                <a:latin typeface="Times" pitchFamily="18" charset="0"/>
              </a:rPr>
              <a:t> </a:t>
            </a:r>
            <a:r>
              <a:rPr lang="en-US" altLang="en-US" sz="1050" dirty="0" err="1" smtClean="0">
                <a:latin typeface="Times" pitchFamily="18" charset="0"/>
              </a:rPr>
              <a:t>mọi</a:t>
            </a:r>
            <a:r>
              <a:rPr lang="en-US" altLang="en-US" sz="1050" dirty="0" smtClean="0">
                <a:latin typeface="Times" pitchFamily="18" charset="0"/>
              </a:rPr>
              <a:t> </a:t>
            </a:r>
            <a:r>
              <a:rPr lang="en-US" altLang="en-US" sz="1050" dirty="0" err="1" smtClean="0">
                <a:latin typeface="Times" pitchFamily="18" charset="0"/>
              </a:rPr>
              <a:t>tầng</a:t>
            </a:r>
            <a:r>
              <a:rPr lang="en-US" altLang="en-US" sz="1050" dirty="0" smtClean="0">
                <a:latin typeface="Times" pitchFamily="18" charset="0"/>
              </a:rPr>
              <a:t> </a:t>
            </a:r>
            <a:r>
              <a:rPr lang="en-US" altLang="en-US" sz="1050" dirty="0" err="1" smtClean="0">
                <a:latin typeface="Times" pitchFamily="18" charset="0"/>
              </a:rPr>
              <a:t>lớp</a:t>
            </a:r>
            <a:r>
              <a:rPr lang="en-US" altLang="en-US" sz="1050" dirty="0" smtClean="0">
                <a:latin typeface="Times" pitchFamily="18" charset="0"/>
              </a:rPr>
              <a:t> </a:t>
            </a:r>
            <a:r>
              <a:rPr lang="en-US" altLang="en-US" sz="1050" dirty="0" err="1" smtClean="0">
                <a:latin typeface="Times" pitchFamily="18" charset="0"/>
              </a:rPr>
              <a:t>xã</a:t>
            </a:r>
            <a:r>
              <a:rPr lang="en-US" altLang="en-US" sz="1050" dirty="0" smtClean="0">
                <a:latin typeface="Times" pitchFamily="18" charset="0"/>
              </a:rPr>
              <a:t> </a:t>
            </a:r>
            <a:r>
              <a:rPr lang="en-US" altLang="en-US" sz="1050" dirty="0" err="1" smtClean="0">
                <a:latin typeface="Times" pitchFamily="18" charset="0"/>
              </a:rPr>
              <a:t>hội</a:t>
            </a:r>
            <a:r>
              <a:rPr lang="en-US" altLang="en-US" sz="1050" dirty="0" smtClean="0">
                <a:latin typeface="Times" pitchFamily="18" charset="0"/>
              </a:rPr>
              <a:t>. </a:t>
            </a:r>
            <a:r>
              <a:rPr lang="en-US" altLang="en-US" sz="1050" dirty="0" err="1" smtClean="0">
                <a:latin typeface="Times" pitchFamily="18" charset="0"/>
              </a:rPr>
              <a:t>Với</a:t>
            </a:r>
            <a:r>
              <a:rPr lang="en-US" altLang="en-US" sz="1050" dirty="0" smtClean="0">
                <a:latin typeface="Times" pitchFamily="18" charset="0"/>
              </a:rPr>
              <a:t> </a:t>
            </a:r>
            <a:r>
              <a:rPr lang="en-US" altLang="en-US" sz="1050" dirty="0" err="1" smtClean="0">
                <a:latin typeface="Times" pitchFamily="18" charset="0"/>
              </a:rPr>
              <a:t>sự</a:t>
            </a:r>
            <a:r>
              <a:rPr lang="en-US" altLang="en-US" sz="1050" dirty="0" smtClean="0">
                <a:latin typeface="Times" pitchFamily="18" charset="0"/>
              </a:rPr>
              <a:t> </a:t>
            </a:r>
            <a:r>
              <a:rPr lang="en-US" altLang="en-US" sz="1050" dirty="0" err="1" smtClean="0">
                <a:latin typeface="Times" pitchFamily="18" charset="0"/>
              </a:rPr>
              <a:t>tham</a:t>
            </a:r>
            <a:r>
              <a:rPr lang="en-US" altLang="en-US" sz="1050" dirty="0" smtClean="0">
                <a:latin typeface="Times" pitchFamily="18" charset="0"/>
              </a:rPr>
              <a:t> </a:t>
            </a:r>
            <a:r>
              <a:rPr lang="en-US" altLang="en-US" sz="1050" dirty="0" err="1" smtClean="0">
                <a:latin typeface="Times" pitchFamily="18" charset="0"/>
              </a:rPr>
              <a:t>gia</a:t>
            </a:r>
            <a:r>
              <a:rPr lang="en-US" altLang="en-US" sz="1050" dirty="0" smtClean="0">
                <a:latin typeface="Times" pitchFamily="18" charset="0"/>
              </a:rPr>
              <a:t> </a:t>
            </a:r>
            <a:r>
              <a:rPr lang="en-US" altLang="en-US" sz="1050" dirty="0" err="1" smtClean="0">
                <a:latin typeface="Times" pitchFamily="18" charset="0"/>
              </a:rPr>
              <a:t>hỗ</a:t>
            </a:r>
            <a:r>
              <a:rPr lang="en-US" altLang="en-US" sz="1050" dirty="0" smtClean="0">
                <a:latin typeface="Times" pitchFamily="18" charset="0"/>
              </a:rPr>
              <a:t> </a:t>
            </a:r>
            <a:r>
              <a:rPr lang="en-US" altLang="en-US" sz="1050" dirty="0" err="1" smtClean="0">
                <a:latin typeface="Times" pitchFamily="18" charset="0"/>
              </a:rPr>
              <a:t>trợ</a:t>
            </a:r>
            <a:r>
              <a:rPr lang="en-US" altLang="en-US" sz="1050" dirty="0" smtClean="0">
                <a:latin typeface="Times" pitchFamily="18" charset="0"/>
              </a:rPr>
              <a:t> </a:t>
            </a:r>
            <a:r>
              <a:rPr lang="en-US" altLang="en-US" sz="1050" dirty="0" err="1" smtClean="0">
                <a:latin typeface="Times" pitchFamily="18" charset="0"/>
              </a:rPr>
              <a:t>của</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chuyên</a:t>
            </a:r>
            <a:r>
              <a:rPr lang="en-US" altLang="en-US" sz="1050" dirty="0" smtClean="0">
                <a:latin typeface="Times" pitchFamily="18" charset="0"/>
              </a:rPr>
              <a:t> </a:t>
            </a:r>
            <a:r>
              <a:rPr lang="en-US" altLang="en-US" sz="1050" dirty="0" err="1" smtClean="0">
                <a:latin typeface="Times" pitchFamily="18" charset="0"/>
              </a:rPr>
              <a:t>gia</a:t>
            </a:r>
            <a:r>
              <a:rPr lang="en-US" altLang="en-US" sz="1050" dirty="0" smtClean="0">
                <a:latin typeface="Times" pitchFamily="18" charset="0"/>
              </a:rPr>
              <a:t> </a:t>
            </a:r>
            <a:r>
              <a:rPr lang="en-US" altLang="en-US" sz="1050" dirty="0" err="1" smtClean="0">
                <a:latin typeface="Times" pitchFamily="18" charset="0"/>
              </a:rPr>
              <a:t>uy</a:t>
            </a:r>
            <a:r>
              <a:rPr lang="en-US" altLang="en-US" sz="1050" dirty="0" smtClean="0">
                <a:latin typeface="Times" pitchFamily="18" charset="0"/>
              </a:rPr>
              <a:t> </a:t>
            </a:r>
            <a:r>
              <a:rPr lang="en-US" altLang="en-US" sz="1050" dirty="0" err="1" smtClean="0">
                <a:latin typeface="Times" pitchFamily="18" charset="0"/>
              </a:rPr>
              <a:t>tín</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chương</a:t>
            </a:r>
            <a:r>
              <a:rPr lang="en-US" altLang="en-US" sz="1050" dirty="0" smtClean="0">
                <a:latin typeface="Times" pitchFamily="18" charset="0"/>
              </a:rPr>
              <a:t> </a:t>
            </a:r>
            <a:r>
              <a:rPr lang="en-US" altLang="en-US" sz="1050" dirty="0" err="1" smtClean="0">
                <a:latin typeface="Times" pitchFamily="18" charset="0"/>
              </a:rPr>
              <a:t>trình</a:t>
            </a:r>
            <a:r>
              <a:rPr lang="en-US" altLang="en-US" sz="1050" dirty="0" smtClean="0">
                <a:latin typeface="Times" pitchFamily="18" charset="0"/>
              </a:rPr>
              <a:t> do VOH </a:t>
            </a:r>
            <a:r>
              <a:rPr lang="en-US" altLang="en-US" sz="1050" dirty="0" err="1" smtClean="0">
                <a:latin typeface="Times" pitchFamily="18" charset="0"/>
              </a:rPr>
              <a:t>thực</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luôn</a:t>
            </a:r>
            <a:r>
              <a:rPr lang="en-US" altLang="en-US" sz="1050" dirty="0" smtClean="0">
                <a:latin typeface="Times" pitchFamily="18" charset="0"/>
              </a:rPr>
              <a:t> </a:t>
            </a:r>
            <a:r>
              <a:rPr lang="en-US" altLang="en-US" sz="1050" dirty="0" err="1" smtClean="0">
                <a:latin typeface="Times" pitchFamily="18" charset="0"/>
              </a:rPr>
              <a:t>bám</a:t>
            </a:r>
            <a:r>
              <a:rPr lang="en-US" altLang="en-US" sz="1050" dirty="0" smtClean="0">
                <a:latin typeface="Times" pitchFamily="18" charset="0"/>
              </a:rPr>
              <a:t> </a:t>
            </a:r>
            <a:r>
              <a:rPr lang="en-US" altLang="en-US" sz="1050" dirty="0" err="1" smtClean="0">
                <a:latin typeface="Times" pitchFamily="18" charset="0"/>
              </a:rPr>
              <a:t>sát</a:t>
            </a:r>
            <a:r>
              <a:rPr lang="en-US" altLang="en-US" sz="1050" dirty="0" smtClean="0">
                <a:latin typeface="Times" pitchFamily="18" charset="0"/>
              </a:rPr>
              <a:t> </a:t>
            </a:r>
            <a:r>
              <a:rPr lang="en-US" altLang="en-US" sz="1050" dirty="0" err="1" smtClean="0">
                <a:latin typeface="Times" pitchFamily="18" charset="0"/>
              </a:rPr>
              <a:t>đối</a:t>
            </a:r>
            <a:r>
              <a:rPr lang="en-US" altLang="en-US" sz="1050" dirty="0" smtClean="0">
                <a:latin typeface="Times" pitchFamily="18" charset="0"/>
              </a:rPr>
              <a:t> </a:t>
            </a:r>
            <a:r>
              <a:rPr lang="en-US" altLang="en-US" sz="1050" dirty="0" err="1" smtClean="0">
                <a:latin typeface="Times" pitchFamily="18" charset="0"/>
              </a:rPr>
              <a:t>tượng</a:t>
            </a:r>
            <a:r>
              <a:rPr lang="en-US" altLang="en-US" sz="1050" dirty="0" smtClean="0">
                <a:latin typeface="Times" pitchFamily="18" charset="0"/>
              </a:rPr>
              <a:t> </a:t>
            </a:r>
            <a:r>
              <a:rPr lang="en-US" altLang="en-US" sz="1050" dirty="0" err="1" smtClean="0">
                <a:latin typeface="Times" pitchFamily="18" charset="0"/>
              </a:rPr>
              <a:t>mục</a:t>
            </a:r>
            <a:r>
              <a:rPr lang="en-US" altLang="en-US" sz="1050" dirty="0" smtClean="0">
                <a:latin typeface="Times" pitchFamily="18" charset="0"/>
              </a:rPr>
              <a:t> </a:t>
            </a:r>
            <a:r>
              <a:rPr lang="en-US" altLang="en-US" sz="1050" dirty="0" err="1" smtClean="0">
                <a:latin typeface="Times" pitchFamily="18" charset="0"/>
              </a:rPr>
              <a:t>tiêu</a:t>
            </a:r>
            <a:r>
              <a:rPr lang="en-US" altLang="en-US" sz="1050" dirty="0" smtClean="0">
                <a:latin typeface="Times" pitchFamily="18" charset="0"/>
              </a:rPr>
              <a:t>, </a:t>
            </a:r>
            <a:r>
              <a:rPr lang="en-US" altLang="en-US" sz="1050" dirty="0" err="1" smtClean="0">
                <a:latin typeface="Times" pitchFamily="18" charset="0"/>
              </a:rPr>
              <a:t>cung</a:t>
            </a:r>
            <a:r>
              <a:rPr lang="en-US" altLang="en-US" sz="1050" dirty="0" smtClean="0">
                <a:latin typeface="Times" pitchFamily="18" charset="0"/>
              </a:rPr>
              <a:t> </a:t>
            </a:r>
            <a:r>
              <a:rPr lang="en-US" altLang="en-US" sz="1050" dirty="0" err="1" smtClean="0">
                <a:latin typeface="Times" pitchFamily="18" charset="0"/>
              </a:rPr>
              <a:t>cấp</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tin </a:t>
            </a:r>
            <a:r>
              <a:rPr lang="en-US" altLang="en-US" sz="1050" dirty="0" err="1" smtClean="0">
                <a:latin typeface="Times" pitchFamily="18" charset="0"/>
              </a:rPr>
              <a:t>chính</a:t>
            </a:r>
            <a:r>
              <a:rPr lang="en-US" altLang="en-US" sz="1050" dirty="0" smtClean="0">
                <a:latin typeface="Times" pitchFamily="18" charset="0"/>
              </a:rPr>
              <a:t> </a:t>
            </a:r>
            <a:r>
              <a:rPr lang="en-US" altLang="en-US" sz="1050" dirty="0" err="1" smtClean="0">
                <a:latin typeface="Times" pitchFamily="18" charset="0"/>
              </a:rPr>
              <a:t>xác</a:t>
            </a:r>
            <a:r>
              <a:rPr lang="en-US" altLang="en-US" sz="1050" dirty="0" smtClean="0">
                <a:latin typeface="Times" pitchFamily="18" charset="0"/>
              </a:rPr>
              <a:t>, </a:t>
            </a:r>
            <a:r>
              <a:rPr lang="en-US" altLang="en-US" sz="1050" dirty="0" err="1" smtClean="0">
                <a:latin typeface="Times" pitchFamily="18" charset="0"/>
              </a:rPr>
              <a:t>mang</a:t>
            </a:r>
            <a:r>
              <a:rPr lang="en-US" altLang="en-US" sz="1050" dirty="0" smtClean="0">
                <a:latin typeface="Times" pitchFamily="18" charset="0"/>
              </a:rPr>
              <a:t> </a:t>
            </a:r>
            <a:r>
              <a:rPr lang="en-US" altLang="en-US" sz="1050" dirty="0" err="1" smtClean="0">
                <a:latin typeface="Times" pitchFamily="18" charset="0"/>
              </a:rPr>
              <a:t>phong</a:t>
            </a:r>
            <a:r>
              <a:rPr lang="en-US" altLang="en-US" sz="1050" dirty="0" smtClean="0">
                <a:latin typeface="Times" pitchFamily="18" charset="0"/>
              </a:rPr>
              <a:t> </a:t>
            </a:r>
            <a:r>
              <a:rPr lang="en-US" altLang="en-US" sz="1050" dirty="0" err="1" smtClean="0">
                <a:latin typeface="Times" pitchFamily="18" charset="0"/>
              </a:rPr>
              <a:t>cách</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thanh</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đại</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huy</a:t>
            </a:r>
            <a:r>
              <a:rPr lang="en-US" altLang="en-US" sz="1050" dirty="0" smtClean="0">
                <a:latin typeface="Times" pitchFamily="18" charset="0"/>
              </a:rPr>
              <a:t> </a:t>
            </a:r>
            <a:r>
              <a:rPr lang="en-US" altLang="en-US" sz="1050" dirty="0" err="1" smtClean="0">
                <a:latin typeface="Times" pitchFamily="18" charset="0"/>
              </a:rPr>
              <a:t>tối</a:t>
            </a:r>
            <a:r>
              <a:rPr lang="en-US" altLang="en-US" sz="1050" dirty="0" smtClean="0">
                <a:latin typeface="Times" pitchFamily="18" charset="0"/>
              </a:rPr>
              <a:t> </a:t>
            </a:r>
            <a:r>
              <a:rPr lang="en-US" altLang="en-US" sz="1050" dirty="0" err="1" smtClean="0">
                <a:latin typeface="Times" pitchFamily="18" charset="0"/>
              </a:rPr>
              <a:t>đa</a:t>
            </a:r>
            <a:r>
              <a:rPr lang="en-US" altLang="en-US" sz="1050" dirty="0" smtClean="0">
                <a:latin typeface="Times" pitchFamily="18" charset="0"/>
              </a:rPr>
              <a:t> </a:t>
            </a:r>
            <a:r>
              <a:rPr lang="en-US" altLang="en-US" sz="1050" dirty="0" err="1" smtClean="0">
                <a:latin typeface="Times" pitchFamily="18" charset="0"/>
              </a:rPr>
              <a:t>mục</a:t>
            </a:r>
            <a:r>
              <a:rPr lang="en-US" altLang="en-US" sz="1050" dirty="0" smtClean="0">
                <a:latin typeface="Times" pitchFamily="18" charset="0"/>
              </a:rPr>
              <a:t> </a:t>
            </a:r>
            <a:r>
              <a:rPr lang="en-US" altLang="en-US" sz="1050" dirty="0" err="1" smtClean="0">
                <a:latin typeface="Times" pitchFamily="18" charset="0"/>
              </a:rPr>
              <a:t>đích</a:t>
            </a:r>
            <a:r>
              <a:rPr lang="en-US" altLang="en-US" sz="1050" dirty="0" smtClean="0">
                <a:latin typeface="Times" pitchFamily="18" charset="0"/>
              </a:rPr>
              <a:t> marketing </a:t>
            </a:r>
            <a:r>
              <a:rPr lang="en-US" altLang="en-US" sz="1050" dirty="0" err="1" smtClean="0">
                <a:latin typeface="Times" pitchFamily="18" charset="0"/>
              </a:rPr>
              <a:t>của</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hành</a:t>
            </a:r>
            <a:r>
              <a:rPr lang="en-US" altLang="en-US" sz="1050" dirty="0" smtClean="0">
                <a:latin typeface="Times" pitchFamily="18" charset="0"/>
              </a:rPr>
              <a:t>. </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thanh</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vi-VN" altLang="en-US" sz="1050" dirty="0" smtClean="0">
                <a:latin typeface="Times" pitchFamily="18" charset="0"/>
              </a:rPr>
              <a:t>04</a:t>
            </a:r>
            <a:r>
              <a:rPr lang="en-US" altLang="en-US" sz="1050" dirty="0" smtClean="0">
                <a:latin typeface="Times" pitchFamily="18" charset="0"/>
              </a:rPr>
              <a:t> </a:t>
            </a:r>
            <a:r>
              <a:rPr lang="en-US" altLang="en-US" sz="1050" dirty="0" err="1" smtClean="0">
                <a:latin typeface="Times" pitchFamily="18" charset="0"/>
              </a:rPr>
              <a:t>tần</a:t>
            </a:r>
            <a:r>
              <a:rPr lang="en-US" altLang="en-US" sz="1050" dirty="0" smtClean="0">
                <a:latin typeface="Times" pitchFamily="18" charset="0"/>
              </a:rPr>
              <a:t> </a:t>
            </a:r>
            <a:r>
              <a:rPr lang="en-US" altLang="en-US" sz="1050" dirty="0" err="1" smtClean="0">
                <a:latin typeface="Times" pitchFamily="18" charset="0"/>
              </a:rPr>
              <a:t>số</a:t>
            </a:r>
            <a:r>
              <a:rPr lang="en-US" altLang="en-US" sz="1050" dirty="0" smtClean="0">
                <a:latin typeface="Times" pitchFamily="18" charset="0"/>
              </a:rPr>
              <a:t> AM 610Khz, FM 99.9Mhz </a:t>
            </a:r>
            <a:r>
              <a:rPr lang="en-US" altLang="en-US" sz="1050" dirty="0" err="1" smtClean="0">
                <a:latin typeface="Times" pitchFamily="18" charset="0"/>
              </a:rPr>
              <a:t>và</a:t>
            </a:r>
            <a:r>
              <a:rPr lang="en-US" altLang="en-US" sz="1050" dirty="0" smtClean="0">
                <a:latin typeface="Times" pitchFamily="18" charset="0"/>
              </a:rPr>
              <a:t> FM 95.6 </a:t>
            </a:r>
            <a:r>
              <a:rPr lang="en-US" altLang="en-US" sz="1050" dirty="0" err="1" smtClean="0">
                <a:latin typeface="Times" pitchFamily="18" charset="0"/>
              </a:rPr>
              <a:t>Mhz</a:t>
            </a:r>
            <a:r>
              <a:rPr lang="en-US" altLang="en-US" sz="1050" dirty="0" smtClean="0">
                <a:latin typeface="Times" pitchFamily="18" charset="0"/>
              </a:rPr>
              <a:t> ,</a:t>
            </a:r>
            <a:r>
              <a:rPr lang="vi-VN" altLang="en-US" sz="1050" dirty="0" smtClean="0">
                <a:latin typeface="Times" pitchFamily="18" charset="0"/>
              </a:rPr>
              <a:t> FM 87.8Mhz,</a:t>
            </a:r>
            <a:r>
              <a:rPr lang="en-US" altLang="en-US" sz="1050" dirty="0" smtClean="0">
                <a:latin typeface="Times" pitchFamily="18" charset="0"/>
              </a:rPr>
              <a:t> </a:t>
            </a:r>
            <a:r>
              <a:rPr lang="en-US" altLang="en-US" sz="1050" dirty="0" err="1" smtClean="0">
                <a:latin typeface="Times" pitchFamily="18" charset="0"/>
              </a:rPr>
              <a:t>phủ</a:t>
            </a:r>
            <a:r>
              <a:rPr lang="en-US" altLang="en-US" sz="1050" dirty="0" smtClean="0">
                <a:latin typeface="Times" pitchFamily="18" charset="0"/>
              </a:rPr>
              <a:t> </a:t>
            </a:r>
            <a:r>
              <a:rPr lang="en-US" altLang="en-US" sz="1050" dirty="0" err="1" smtClean="0">
                <a:latin typeface="Times" pitchFamily="18" charset="0"/>
              </a:rPr>
              <a:t>sóng</a:t>
            </a:r>
            <a:r>
              <a:rPr lang="en-US" altLang="en-US" sz="1050" dirty="0" smtClean="0">
                <a:latin typeface="Times" pitchFamily="18" charset="0"/>
              </a:rPr>
              <a:t> </a:t>
            </a:r>
            <a:r>
              <a:rPr lang="en-US" altLang="en-US" sz="1050" dirty="0" err="1" smtClean="0">
                <a:latin typeface="Times" pitchFamily="18" charset="0"/>
              </a:rPr>
              <a:t>toàn</a:t>
            </a:r>
            <a:r>
              <a:rPr lang="en-US" altLang="en-US" sz="1050" dirty="0" smtClean="0">
                <a:latin typeface="Times" pitchFamily="18" charset="0"/>
              </a:rPr>
              <a:t> </a:t>
            </a:r>
            <a:r>
              <a:rPr lang="en-US" altLang="en-US" sz="1050" dirty="0" err="1" smtClean="0">
                <a:latin typeface="Times" pitchFamily="18" charset="0"/>
              </a:rPr>
              <a:t>quốc</a:t>
            </a:r>
            <a:r>
              <a:rPr lang="en-US" altLang="en-US" sz="1050" dirty="0" smtClean="0">
                <a:latin typeface="Times" pitchFamily="18" charset="0"/>
              </a:rPr>
              <a:t>. </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tích</a:t>
            </a:r>
            <a:r>
              <a:rPr lang="en-US" altLang="en-US" sz="1050" dirty="0" smtClean="0">
                <a:latin typeface="Times" pitchFamily="18" charset="0"/>
              </a:rPr>
              <a:t> </a:t>
            </a:r>
            <a:r>
              <a:rPr lang="en-US" altLang="en-US" sz="1050" dirty="0" err="1" smtClean="0">
                <a:latin typeface="Times" pitchFamily="18" charset="0"/>
              </a:rPr>
              <a:t>hợp</a:t>
            </a:r>
            <a:r>
              <a:rPr lang="en-US" altLang="en-US" sz="1050" dirty="0" smtClean="0">
                <a:latin typeface="Times" pitchFamily="18" charset="0"/>
              </a:rPr>
              <a:t> </a:t>
            </a:r>
            <a:r>
              <a:rPr lang="en-US" altLang="en-US" sz="1050" dirty="0" err="1" smtClean="0">
                <a:latin typeface="Times" pitchFamily="18" charset="0"/>
              </a:rPr>
              <a:t>đa</a:t>
            </a:r>
            <a:r>
              <a:rPr lang="en-US" altLang="en-US" sz="1050" dirty="0" smtClean="0">
                <a:latin typeface="Times" pitchFamily="18" charset="0"/>
              </a:rPr>
              <a:t> </a:t>
            </a:r>
            <a:r>
              <a:rPr lang="en-US" altLang="en-US" sz="1050" dirty="0" err="1" smtClean="0">
                <a:latin typeface="Times" pitchFamily="18" charset="0"/>
              </a:rPr>
              <a:t>phương</a:t>
            </a:r>
            <a:r>
              <a:rPr lang="en-US" altLang="en-US" sz="1050" dirty="0" smtClean="0">
                <a:latin typeface="Times" pitchFamily="18" charset="0"/>
              </a:rPr>
              <a:t> </a:t>
            </a:r>
            <a:r>
              <a:rPr lang="en-US" altLang="en-US" sz="1050" dirty="0" err="1" smtClean="0">
                <a:latin typeface="Times" pitchFamily="18" charset="0"/>
              </a:rPr>
              <a:t>tiện</a:t>
            </a:r>
            <a:r>
              <a:rPr lang="en-US" altLang="en-US" sz="1050" dirty="0" smtClean="0">
                <a:latin typeface="Times" pitchFamily="18" charset="0"/>
              </a:rPr>
              <a:t>, </a:t>
            </a:r>
            <a:r>
              <a:rPr lang="en-US" altLang="en-US" sz="1050" dirty="0" err="1" smtClean="0">
                <a:latin typeface="Times" pitchFamily="18" charset="0"/>
              </a:rPr>
              <a:t>hỗ</a:t>
            </a:r>
            <a:r>
              <a:rPr lang="en-US" altLang="en-US" sz="1050" dirty="0" smtClean="0">
                <a:latin typeface="Times" pitchFamily="18" charset="0"/>
              </a:rPr>
              <a:t> </a:t>
            </a:r>
            <a:r>
              <a:rPr lang="en-US" altLang="en-US" sz="1050" dirty="0" err="1" smtClean="0">
                <a:latin typeface="Times" pitchFamily="18" charset="0"/>
              </a:rPr>
              <a:t>trợ</a:t>
            </a:r>
            <a:r>
              <a:rPr lang="en-US" altLang="en-US" sz="1050" dirty="0" smtClean="0">
                <a:latin typeface="Times" pitchFamily="18" charset="0"/>
              </a:rPr>
              <a:t> </a:t>
            </a:r>
            <a:r>
              <a:rPr lang="en-US" altLang="en-US" sz="1050" dirty="0" err="1" smtClean="0">
                <a:latin typeface="Times" pitchFamily="18" charset="0"/>
              </a:rPr>
              <a:t>thính</a:t>
            </a:r>
            <a:r>
              <a:rPr lang="en-US" altLang="en-US" sz="1050" dirty="0" smtClean="0">
                <a:latin typeface="Times" pitchFamily="18" charset="0"/>
              </a:rPr>
              <a:t> </a:t>
            </a:r>
            <a:r>
              <a:rPr lang="en-US" altLang="en-US" sz="1050" dirty="0" err="1" smtClean="0">
                <a:latin typeface="Times" pitchFamily="18" charset="0"/>
              </a:rPr>
              <a:t>giả</a:t>
            </a:r>
            <a:r>
              <a:rPr lang="en-US" altLang="en-US" sz="1050" dirty="0" smtClean="0">
                <a:latin typeface="Times" pitchFamily="18" charset="0"/>
              </a:rPr>
              <a:t> </a:t>
            </a:r>
            <a:r>
              <a:rPr lang="en-US" altLang="en-US" sz="1050" dirty="0" err="1" smtClean="0">
                <a:latin typeface="Times" pitchFamily="18" charset="0"/>
              </a:rPr>
              <a:t>nghe</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en-US" altLang="en-US" sz="1050" dirty="0" err="1" smtClean="0">
                <a:latin typeface="Times" pitchFamily="18" charset="0"/>
              </a:rPr>
              <a:t>oto</a:t>
            </a:r>
            <a:r>
              <a:rPr lang="en-US" altLang="en-US" sz="1050" dirty="0" smtClean="0">
                <a:latin typeface="Times" pitchFamily="18" charset="0"/>
              </a:rPr>
              <a:t>, </a:t>
            </a:r>
            <a:r>
              <a:rPr lang="en-US" altLang="en-US" sz="1050" dirty="0" err="1" smtClean="0">
                <a:latin typeface="Times" pitchFamily="18" charset="0"/>
              </a:rPr>
              <a:t>nghe</a:t>
            </a:r>
            <a:r>
              <a:rPr lang="en-US" altLang="en-US" sz="1050" dirty="0" smtClean="0">
                <a:latin typeface="Times" pitchFamily="18" charset="0"/>
              </a:rPr>
              <a:t> online </a:t>
            </a:r>
            <a:r>
              <a:rPr lang="en-US" altLang="en-US" sz="1050" dirty="0" err="1" smtClean="0">
                <a:latin typeface="Times" pitchFamily="18" charset="0"/>
              </a:rPr>
              <a:t>hoặc</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en-US" altLang="en-US" sz="1050" dirty="0" err="1" smtClean="0">
                <a:latin typeface="Times" pitchFamily="18" charset="0"/>
              </a:rPr>
              <a:t>thiết</a:t>
            </a:r>
            <a:r>
              <a:rPr lang="en-US" altLang="en-US" sz="1050" dirty="0" smtClean="0">
                <a:latin typeface="Times" pitchFamily="18" charset="0"/>
              </a:rPr>
              <a:t> </a:t>
            </a:r>
            <a:r>
              <a:rPr lang="en-US" altLang="en-US" sz="1050" dirty="0" err="1" smtClean="0">
                <a:latin typeface="Times" pitchFamily="18" charset="0"/>
              </a:rPr>
              <a:t>bị</a:t>
            </a:r>
            <a:r>
              <a:rPr lang="en-US" altLang="en-US" sz="1050" dirty="0" smtClean="0">
                <a:latin typeface="Times" pitchFamily="18" charset="0"/>
              </a:rPr>
              <a:t> di </a:t>
            </a:r>
            <a:r>
              <a:rPr lang="en-US" altLang="en-US" sz="1050" dirty="0" err="1" smtClean="0">
                <a:latin typeface="Times" pitchFamily="18" charset="0"/>
              </a:rPr>
              <a:t>động</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minh. </a:t>
            </a:r>
          </a:p>
          <a:p>
            <a:pPr algn="just">
              <a:lnSpc>
                <a:spcPct val="150000"/>
              </a:lnSpc>
              <a:buFontTx/>
              <a:buChar char="•"/>
            </a:pPr>
            <a:r>
              <a:rPr lang="en-US" altLang="en-US" sz="1050" dirty="0" smtClean="0">
                <a:latin typeface="Times" pitchFamily="18" charset="0"/>
              </a:rPr>
              <a:t>VOH </a:t>
            </a:r>
            <a:r>
              <a:rPr lang="en-US" altLang="en-US" sz="1050" dirty="0" err="1" smtClean="0">
                <a:latin typeface="Times" pitchFamily="18" charset="0"/>
              </a:rPr>
              <a:t>hân</a:t>
            </a:r>
            <a:r>
              <a:rPr lang="en-US" altLang="en-US" sz="1050" dirty="0" smtClean="0">
                <a:latin typeface="Times" pitchFamily="18" charset="0"/>
              </a:rPr>
              <a:t> </a:t>
            </a:r>
            <a:r>
              <a:rPr lang="en-US" altLang="en-US" sz="1050" dirty="0" err="1" smtClean="0">
                <a:latin typeface="Times" pitchFamily="18" charset="0"/>
              </a:rPr>
              <a:t>hạnh</a:t>
            </a:r>
            <a:r>
              <a:rPr lang="en-US" altLang="en-US" sz="1050" dirty="0" smtClean="0">
                <a:latin typeface="Times" pitchFamily="18" charset="0"/>
              </a:rPr>
              <a:t> </a:t>
            </a:r>
            <a:r>
              <a:rPr lang="en-US" altLang="en-US" sz="1050" dirty="0" err="1" smtClean="0">
                <a:latin typeface="Times" pitchFamily="18" charset="0"/>
              </a:rPr>
              <a:t>được</a:t>
            </a:r>
            <a:r>
              <a:rPr lang="en-US" altLang="en-US" sz="1050" dirty="0" smtClean="0">
                <a:latin typeface="Times" pitchFamily="18" charset="0"/>
              </a:rPr>
              <a:t> </a:t>
            </a:r>
            <a:r>
              <a:rPr lang="en-US" altLang="en-US" sz="1050" dirty="0" err="1" smtClean="0">
                <a:latin typeface="Times" pitchFamily="18" charset="0"/>
              </a:rPr>
              <a:t>hợp</a:t>
            </a:r>
            <a:r>
              <a:rPr lang="en-US" altLang="en-US" sz="1050" dirty="0" smtClean="0">
                <a:latin typeface="Times" pitchFamily="18" charset="0"/>
              </a:rPr>
              <a:t> </a:t>
            </a:r>
            <a:r>
              <a:rPr lang="en-US" altLang="en-US" sz="1050" dirty="0" err="1" smtClean="0">
                <a:latin typeface="Times" pitchFamily="18" charset="0"/>
              </a:rPr>
              <a:t>tác</a:t>
            </a:r>
            <a:r>
              <a:rPr lang="en-US" altLang="en-US" sz="1050" dirty="0" smtClean="0">
                <a:latin typeface="Times" pitchFamily="18" charset="0"/>
              </a:rPr>
              <a:t> </a:t>
            </a:r>
            <a:r>
              <a:rPr lang="en-US" altLang="en-US" sz="1050" dirty="0" err="1" smtClean="0">
                <a:latin typeface="Times" pitchFamily="18" charset="0"/>
              </a:rPr>
              <a:t>cùng</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Honda, Sony, Intel, Kodak, </a:t>
            </a:r>
            <a:r>
              <a:rPr lang="en-US" altLang="en-US" sz="1050" dirty="0" err="1" smtClean="0">
                <a:latin typeface="Times" pitchFamily="18" charset="0"/>
              </a:rPr>
              <a:t>Acecook</a:t>
            </a:r>
            <a:r>
              <a:rPr lang="en-US" altLang="en-US" sz="1050" dirty="0" smtClean="0">
                <a:latin typeface="Times" pitchFamily="18" charset="0"/>
              </a:rPr>
              <a:t>, </a:t>
            </a:r>
            <a:r>
              <a:rPr lang="en-US" altLang="en-US" sz="1050" dirty="0" err="1" smtClean="0">
                <a:latin typeface="Times" pitchFamily="18" charset="0"/>
              </a:rPr>
              <a:t>CocaCola</a:t>
            </a:r>
            <a:r>
              <a:rPr lang="en-US" altLang="en-US" sz="1050" dirty="0" smtClean="0">
                <a:latin typeface="Times" pitchFamily="18" charset="0"/>
              </a:rPr>
              <a:t>, Pepsi, </a:t>
            </a:r>
            <a:r>
              <a:rPr lang="en-US" altLang="en-US" sz="1050" dirty="0" err="1" smtClean="0">
                <a:latin typeface="Times" pitchFamily="18" charset="0"/>
              </a:rPr>
              <a:t>Wonderfarm</a:t>
            </a:r>
            <a:r>
              <a:rPr lang="en-US" altLang="en-US" sz="1050" dirty="0" smtClean="0">
                <a:latin typeface="Times" pitchFamily="18" charset="0"/>
              </a:rPr>
              <a:t>, Nestle, Abbott, Shell, Castrol, Toshiba, Panasonic, Unilever, Colgate, Mitsubishi, </a:t>
            </a:r>
            <a:r>
              <a:rPr lang="en-US" altLang="en-US" sz="1050" dirty="0" err="1" smtClean="0">
                <a:latin typeface="Times" pitchFamily="18" charset="0"/>
              </a:rPr>
              <a:t>Eximbank</a:t>
            </a:r>
            <a:r>
              <a:rPr lang="en-US" altLang="en-US" sz="1050" dirty="0" smtClean="0">
                <a:latin typeface="Times" pitchFamily="18" charset="0"/>
              </a:rPr>
              <a:t>, Rohto, Ajinomoto, Samsung, Nokia, Syngenta, Bayer, </a:t>
            </a:r>
            <a:r>
              <a:rPr lang="en-US" altLang="en-US" sz="1050" dirty="0" err="1" smtClean="0">
                <a:latin typeface="Times" pitchFamily="18" charset="0"/>
              </a:rPr>
              <a:t>Sabeco</a:t>
            </a:r>
            <a:r>
              <a:rPr lang="en-US" altLang="en-US" sz="1050" dirty="0" smtClean="0">
                <a:latin typeface="Times" pitchFamily="18" charset="0"/>
              </a:rPr>
              <a:t>, </a:t>
            </a:r>
            <a:r>
              <a:rPr lang="en-US" altLang="en-US" sz="1050" dirty="0" err="1" smtClean="0">
                <a:latin typeface="Times" pitchFamily="18" charset="0"/>
              </a:rPr>
              <a:t>Vinafone</a:t>
            </a:r>
            <a:r>
              <a:rPr lang="en-US" altLang="en-US" sz="1050" dirty="0" smtClean="0">
                <a:latin typeface="Times" pitchFamily="18" charset="0"/>
              </a:rPr>
              <a:t>, </a:t>
            </a:r>
            <a:r>
              <a:rPr lang="en-US" altLang="en-US" sz="1050" dirty="0" err="1" smtClean="0">
                <a:latin typeface="Times" pitchFamily="18" charset="0"/>
              </a:rPr>
              <a:t>Behn</a:t>
            </a:r>
            <a:r>
              <a:rPr lang="en-US" altLang="en-US" sz="1050" dirty="0" smtClean="0">
                <a:latin typeface="Times" pitchFamily="18" charset="0"/>
              </a:rPr>
              <a:t> Meyer   … </a:t>
            </a:r>
            <a:r>
              <a:rPr lang="en-US" altLang="en-US" sz="1050" dirty="0" err="1" smtClean="0">
                <a:latin typeface="Times" pitchFamily="18" charset="0"/>
              </a:rPr>
              <a:t>thực</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nhiều</a:t>
            </a:r>
            <a:r>
              <a:rPr lang="en-US" altLang="en-US" sz="1050" dirty="0" smtClean="0">
                <a:latin typeface="Times" pitchFamily="18" charset="0"/>
              </a:rPr>
              <a:t> </a:t>
            </a:r>
            <a:r>
              <a:rPr lang="en-US" altLang="en-US" sz="1050" dirty="0" err="1" smtClean="0">
                <a:latin typeface="Times" pitchFamily="18" charset="0"/>
              </a:rPr>
              <a:t>chương</a:t>
            </a:r>
            <a:r>
              <a:rPr lang="en-US" altLang="en-US" sz="1050" dirty="0" smtClean="0">
                <a:latin typeface="Times" pitchFamily="18" charset="0"/>
              </a:rPr>
              <a:t> </a:t>
            </a:r>
            <a:r>
              <a:rPr lang="en-US" altLang="en-US" sz="1050" dirty="0" err="1" smtClean="0">
                <a:latin typeface="Times" pitchFamily="18" charset="0"/>
              </a:rPr>
              <a:t>trình</a:t>
            </a:r>
            <a:r>
              <a:rPr lang="en-US" altLang="en-US" sz="1050" dirty="0" smtClean="0">
                <a:latin typeface="Times" pitchFamily="18" charset="0"/>
              </a:rPr>
              <a:t> </a:t>
            </a:r>
            <a:r>
              <a:rPr lang="en-US" altLang="en-US" sz="1050" dirty="0" err="1" smtClean="0">
                <a:latin typeface="Times" pitchFamily="18" charset="0"/>
              </a:rPr>
              <a:t>mang</a:t>
            </a:r>
            <a:r>
              <a:rPr lang="en-US" altLang="en-US" sz="1050" dirty="0" smtClean="0">
                <a:latin typeface="Times" pitchFamily="18" charset="0"/>
              </a:rPr>
              <a:t> </a:t>
            </a:r>
            <a:r>
              <a:rPr lang="en-US" altLang="en-US" sz="1050" dirty="0" err="1" smtClean="0">
                <a:latin typeface="Times" pitchFamily="18" charset="0"/>
              </a:rPr>
              <a:t>tính</a:t>
            </a:r>
            <a:r>
              <a:rPr lang="en-US" altLang="en-US" sz="1050" dirty="0" smtClean="0">
                <a:latin typeface="Times" pitchFamily="18" charset="0"/>
              </a:rPr>
              <a:t> </a:t>
            </a:r>
            <a:r>
              <a:rPr lang="en-US" altLang="en-US" sz="1050" dirty="0" err="1" smtClean="0">
                <a:latin typeface="Times" pitchFamily="18" charset="0"/>
              </a:rPr>
              <a:t>cộng</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cao</a:t>
            </a:r>
            <a:r>
              <a:rPr lang="en-US" altLang="en-US" sz="1050" dirty="0" smtClean="0">
                <a:latin typeface="Times" pitchFamily="18" charset="0"/>
              </a:rPr>
              <a:t>. </a:t>
            </a:r>
            <a:endParaRPr lang="en-US" altLang="en-US" sz="1050" dirty="0">
              <a:latin typeface="Times" pitchFamily="18" charset="0"/>
            </a:endParaRPr>
          </a:p>
        </p:txBody>
      </p:sp>
      <p:sp>
        <p:nvSpPr>
          <p:cNvPr id="22" name="Title 4"/>
          <p:cNvSpPr>
            <a:spLocks noGrp="1"/>
          </p:cNvSpPr>
          <p:nvPr>
            <p:ph type="title"/>
          </p:nvPr>
        </p:nvSpPr>
        <p:spPr>
          <a:xfrm>
            <a:off x="2857499" y="42849"/>
            <a:ext cx="4897179" cy="1107965"/>
          </a:xfrm>
          <a:solidFill>
            <a:schemeClr val="accent4">
              <a:lumMod val="75000"/>
            </a:schemeClr>
          </a:solidFill>
          <a:extLst/>
        </p:spPr>
        <p:style>
          <a:lnRef idx="0">
            <a:schemeClr val="accent2"/>
          </a:lnRef>
          <a:fillRef idx="3">
            <a:schemeClr val="accent2"/>
          </a:fillRef>
          <a:effectRef idx="3">
            <a:schemeClr val="accent2"/>
          </a:effectRef>
          <a:fontRef idx="minor">
            <a:schemeClr val="lt1"/>
          </a:fontRef>
        </p:style>
        <p:txBody>
          <a:bodyPr wrap="square">
            <a:spAutoFit/>
          </a:bodyPr>
          <a:lstStyle/>
          <a:p>
            <a:pPr algn="ctr">
              <a:buClr>
                <a:srgbClr val="000000"/>
              </a:buClr>
              <a:buFont typeface="Arial"/>
            </a:pPr>
            <a:r>
              <a:rPr lang="en-US" sz="3000" b="1" dirty="0">
                <a:solidFill>
                  <a:srgbClr val="FFC000"/>
                </a:solidFill>
                <a:latin typeface="Times New Roman" pitchFamily="18" charset="0"/>
                <a:ea typeface="+mn-ea"/>
                <a:cs typeface="Times New Roman" pitchFamily="18" charset="0"/>
                <a:sym typeface="Arial"/>
              </a:rPr>
              <a:t>ĐƠN VỊ THỰC HIỆN</a:t>
            </a:r>
            <a:br>
              <a:rPr lang="en-US" sz="3000" b="1" dirty="0">
                <a:solidFill>
                  <a:srgbClr val="FFC000"/>
                </a:solidFill>
                <a:latin typeface="Times New Roman" pitchFamily="18" charset="0"/>
                <a:ea typeface="+mn-ea"/>
                <a:cs typeface="Times New Roman" pitchFamily="18" charset="0"/>
                <a:sym typeface="Arial"/>
              </a:rPr>
            </a:br>
            <a:r>
              <a:rPr lang="en-US" sz="3000" b="1" dirty="0">
                <a:solidFill>
                  <a:srgbClr val="FFC000"/>
                </a:solidFill>
                <a:latin typeface="Times New Roman" pitchFamily="18" charset="0"/>
                <a:ea typeface="+mn-ea"/>
                <a:cs typeface="Times New Roman" pitchFamily="18" charset="0"/>
                <a:sym typeface="Arial"/>
              </a:rPr>
              <a:t>ĐÀI VOH</a:t>
            </a:r>
          </a:p>
        </p:txBody>
      </p:sp>
      <p:sp>
        <p:nvSpPr>
          <p:cNvPr id="23" name="TextBox 6"/>
          <p:cNvSpPr txBox="1">
            <a:spLocks noChangeArrowheads="1"/>
          </p:cNvSpPr>
          <p:nvPr/>
        </p:nvSpPr>
        <p:spPr bwMode="auto">
          <a:xfrm>
            <a:off x="3714750" y="4914900"/>
            <a:ext cx="16002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900" i="1">
                <a:latin typeface="Times" pitchFamily="18" charset="0"/>
              </a:rPr>
              <a:t>Bản quyền thuộc VOH</a:t>
            </a:r>
          </a:p>
        </p:txBody>
      </p:sp>
      <p:pic>
        <p:nvPicPr>
          <p:cNvPr id="24"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91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2057400" y="3968354"/>
            <a:ext cx="5143500" cy="969496"/>
          </a:xfrm>
          <a:prstGeom prst="rect">
            <a:avLst/>
          </a:prstGeom>
          <a:solidFill>
            <a:schemeClr val="accent4">
              <a:lumMod val="75000"/>
              <a:alpha val="27843"/>
            </a:schemeClr>
          </a:solid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2850" b="1" dirty="0">
                <a:solidFill>
                  <a:srgbClr val="DA7108"/>
                </a:solidFill>
                <a:latin typeface="Times New Roman" pitchFamily="18" charset="0"/>
                <a:cs typeface="Times New Roman" pitchFamily="18" charset="0"/>
              </a:rPr>
              <a:t>TRÂN TRỌNG CẢM ƠN</a:t>
            </a:r>
          </a:p>
          <a:p>
            <a:pPr algn="ctr" eaLnBrk="1" hangingPunct="1"/>
            <a:r>
              <a:rPr lang="en-US" altLang="en-US" sz="2850" b="1" dirty="0">
                <a:solidFill>
                  <a:srgbClr val="DA7108"/>
                </a:solidFill>
                <a:latin typeface="Times New Roman" pitchFamily="18" charset="0"/>
                <a:cs typeface="Times New Roman" pitchFamily="18" charset="0"/>
              </a:rPr>
              <a:t>QUÝ DOANH NGHIỆP </a:t>
            </a:r>
          </a:p>
        </p:txBody>
      </p:sp>
      <p:sp>
        <p:nvSpPr>
          <p:cNvPr id="8" name="TextBox 5"/>
          <p:cNvSpPr txBox="1">
            <a:spLocks noChangeArrowheads="1"/>
          </p:cNvSpPr>
          <p:nvPr/>
        </p:nvSpPr>
        <p:spPr bwMode="auto">
          <a:xfrm>
            <a:off x="3543300" y="4866085"/>
            <a:ext cx="13981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50" i="1">
                <a:solidFill>
                  <a:schemeClr val="bg1"/>
                </a:solidFill>
                <a:latin typeface="Times" pitchFamily="18" charset="0"/>
              </a:rPr>
              <a:t>Bản quyền thuộc VOH</a:t>
            </a:r>
          </a:p>
        </p:txBody>
      </p:sp>
      <p:pic>
        <p:nvPicPr>
          <p:cNvPr id="9" name="Picture 6"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5151" y="5715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540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546775" y="411510"/>
            <a:ext cx="4482498" cy="918102"/>
          </a:xfrm>
          <a:noFill/>
        </p:spPr>
        <p:txBody>
          <a:bodyPr/>
          <a:lstStyle/>
          <a:p>
            <a:pPr algn="ctr"/>
            <a:r>
              <a:rPr lang="en-US" sz="3150" dirty="0">
                <a:solidFill>
                  <a:srgbClr val="FFC000"/>
                </a:solidFill>
                <a:latin typeface="Times" pitchFamily="18" charset="0"/>
                <a:cs typeface="Times" pitchFamily="18" charset="0"/>
              </a:rPr>
              <a:t> </a:t>
            </a:r>
            <a:endParaRPr lang="uk-UA" sz="3150" dirty="0">
              <a:solidFill>
                <a:srgbClr val="FF0000"/>
              </a:solidFill>
              <a:latin typeface="Times" pitchFamily="18" charset="0"/>
              <a:cs typeface="Times" pitchFamily="18" charset="0"/>
            </a:endParaRPr>
          </a:p>
        </p:txBody>
      </p:sp>
      <p:pic>
        <p:nvPicPr>
          <p:cNvPr id="5" name="Picture 5" descr="Radi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495" y="32584"/>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8"/>
          <p:cNvSpPr txBox="1">
            <a:spLocks noChangeArrowheads="1"/>
          </p:cNvSpPr>
          <p:nvPr/>
        </p:nvSpPr>
        <p:spPr bwMode="auto">
          <a:xfrm>
            <a:off x="6069320" y="4441790"/>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
        <p:nvSpPr>
          <p:cNvPr id="3" name="Subtitle 2"/>
          <p:cNvSpPr>
            <a:spLocks noGrp="1"/>
          </p:cNvSpPr>
          <p:nvPr>
            <p:ph type="subTitle" idx="1"/>
          </p:nvPr>
        </p:nvSpPr>
        <p:spPr>
          <a:xfrm>
            <a:off x="4838832" y="165338"/>
            <a:ext cx="4094698" cy="756150"/>
          </a:xfrm>
        </p:spPr>
        <p:txBody>
          <a:bodyPr/>
          <a:lstStyle/>
          <a:p>
            <a:pPr algn="ctr"/>
            <a:r>
              <a:rPr lang="en-US" sz="4050" dirty="0">
                <a:latin typeface="Times" pitchFamily="18" charset="0"/>
                <a:cs typeface="Times" pitchFamily="18" charset="0"/>
              </a:rPr>
              <a:t>GIỚI THIỆU</a:t>
            </a:r>
          </a:p>
        </p:txBody>
      </p:sp>
      <p:sp>
        <p:nvSpPr>
          <p:cNvPr id="2" name="TextBox 1"/>
          <p:cNvSpPr txBox="1"/>
          <p:nvPr/>
        </p:nvSpPr>
        <p:spPr>
          <a:xfrm>
            <a:off x="85060" y="821085"/>
            <a:ext cx="4593265" cy="4247317"/>
          </a:xfrm>
          <a:prstGeom prst="rect">
            <a:avLst/>
          </a:prstGeom>
          <a:solidFill>
            <a:srgbClr val="F2F2F2">
              <a:alpha val="61961"/>
            </a:srgbClr>
          </a:solidFill>
        </p:spPr>
        <p:txBody>
          <a:bodyPr wrap="square" rtlCol="0">
            <a:spAutoFit/>
          </a:bodyPr>
          <a:lstStyle/>
          <a:p>
            <a:pPr algn="just">
              <a:lnSpc>
                <a:spcPct val="150000"/>
              </a:lnSpc>
            </a:pPr>
            <a:r>
              <a:rPr lang="en-US" sz="1500" b="1" dirty="0" err="1">
                <a:solidFill>
                  <a:schemeClr val="bg1">
                    <a:lumMod val="10000"/>
                  </a:schemeClr>
                </a:solidFill>
                <a:latin typeface="Times" pitchFamily="18" charset="0"/>
                <a:cs typeface="Times" pitchFamily="18" charset="0"/>
              </a:rPr>
              <a:t>Đua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xe</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đạp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sự</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kiện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thể</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thường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niên</a:t>
            </a:r>
            <a:r>
              <a:rPr lang="en-US" sz="1500" b="1" dirty="0">
                <a:solidFill>
                  <a:schemeClr val="bg1">
                    <a:lumMod val="10000"/>
                  </a:schemeClr>
                </a:solidFill>
                <a:latin typeface="Times" pitchFamily="18" charset="0"/>
                <a:cs typeface="Times" pitchFamily="18" charset="0"/>
              </a:rPr>
              <a:t> do </a:t>
            </a:r>
            <a:r>
              <a:rPr lang="en-US" sz="1500" b="1" dirty="0" err="1">
                <a:solidFill>
                  <a:schemeClr val="bg1">
                    <a:lumMod val="10000"/>
                  </a:schemeClr>
                </a:solidFill>
                <a:latin typeface="Times" pitchFamily="18" charset="0"/>
                <a:cs typeface="Times" pitchFamily="18" charset="0"/>
              </a:rPr>
              <a:t>Đài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Tiếng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nói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Nhân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dân</a:t>
            </a:r>
            <a:r>
              <a:rPr lang="en-US" sz="1500" b="1" dirty="0">
                <a:solidFill>
                  <a:schemeClr val="bg1">
                    <a:lumMod val="10000"/>
                  </a:schemeClr>
                </a:solidFill>
                <a:latin typeface="Times" pitchFamily="18" charset="0"/>
                <a:cs typeface="Times" pitchFamily="18" charset="0"/>
              </a:rPr>
              <a:t> TPHCM VOH </a:t>
            </a:r>
            <a:r>
              <a:rPr lang="en-US" sz="1500" b="1" dirty="0" err="1">
                <a:solidFill>
                  <a:schemeClr val="bg1">
                    <a:lumMod val="10000"/>
                  </a:schemeClr>
                </a:solidFill>
                <a:latin typeface="Times" pitchFamily="18" charset="0"/>
                <a:cs typeface="Times" pitchFamily="18" charset="0"/>
              </a:rPr>
              <a:t>tổ</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chức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nhằm</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cổ</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vũ</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tinh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thần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thể</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không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biên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giới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lưu</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hóa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gữa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vùng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miền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cũng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góp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phần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quảng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bá</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danh</a:t>
            </a:r>
            <a:r>
              <a:rPr lang="en-US" sz="1500" b="1" dirty="0">
                <a:solidFill>
                  <a:schemeClr val="bg1">
                    <a:lumMod val="10000"/>
                  </a:schemeClr>
                </a:solidFill>
                <a:latin typeface="Times" pitchFamily="18" charset="0"/>
                <a:cs typeface="Times" pitchFamily="18" charset="0"/>
              </a:rPr>
              <a:t> lam </a:t>
            </a:r>
            <a:r>
              <a:rPr lang="en-US" sz="1500" b="1" dirty="0" err="1">
                <a:solidFill>
                  <a:schemeClr val="bg1">
                    <a:lumMod val="10000"/>
                  </a:schemeClr>
                </a:solidFill>
                <a:latin typeface="Times" pitchFamily="18" charset="0"/>
                <a:cs typeface="Times" pitchFamily="18" charset="0"/>
              </a:rPr>
              <a:t>thắng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cảnh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hóa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phát</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triển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ngành</a:t>
            </a:r>
            <a:r>
              <a:rPr lang="en-US" sz="1500" b="1" dirty="0">
                <a:solidFill>
                  <a:schemeClr val="bg1">
                    <a:lumMod val="10000"/>
                  </a:schemeClr>
                </a:solidFill>
                <a:latin typeface="Times" pitchFamily="18" charset="0"/>
                <a:cs typeface="Times" pitchFamily="18" charset="0"/>
              </a:rPr>
              <a:t> du </a:t>
            </a:r>
            <a:r>
              <a:rPr lang="en-US" sz="1500" b="1" dirty="0" err="1">
                <a:solidFill>
                  <a:schemeClr val="bg1">
                    <a:lumMod val="10000"/>
                  </a:schemeClr>
                </a:solidFill>
                <a:latin typeface="Times" pitchFamily="18" charset="0"/>
                <a:cs typeface="Times" pitchFamily="18" charset="0"/>
              </a:rPr>
              <a:t>lịch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trong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nước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cũng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như</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quốc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tế</a:t>
            </a:r>
            <a:r>
              <a:rPr lang="en-US" sz="1500" b="1" dirty="0">
                <a:solidFill>
                  <a:schemeClr val="bg1">
                    <a:lumMod val="10000"/>
                  </a:schemeClr>
                </a:solidFill>
                <a:latin typeface="Times" pitchFamily="18" charset="0"/>
                <a:cs typeface="Times" pitchFamily="18" charset="0"/>
              </a:rPr>
              <a:t>.</a:t>
            </a:r>
          </a:p>
          <a:p>
            <a:pPr algn="just">
              <a:lnSpc>
                <a:spcPct val="150000"/>
              </a:lnSpc>
            </a:pPr>
            <a:r>
              <a:rPr lang="en-US" sz="1500" b="1" dirty="0" err="1">
                <a:solidFill>
                  <a:schemeClr val="bg1">
                    <a:lumMod val="10000"/>
                  </a:schemeClr>
                </a:solidFill>
                <a:latin typeface="Times" pitchFamily="18" charset="0"/>
                <a:cs typeface="Times" pitchFamily="18" charset="0"/>
              </a:rPr>
              <a:t>Năm</a:t>
            </a:r>
            <a:r>
              <a:rPr lang="en-US" sz="1500" b="1" dirty="0">
                <a:solidFill>
                  <a:schemeClr val="bg1">
                    <a:lumMod val="10000"/>
                  </a:schemeClr>
                </a:solidFill>
                <a:latin typeface="Times" pitchFamily="18" charset="0"/>
                <a:cs typeface="Times" pitchFamily="18" charset="0"/>
              </a:rPr>
              <a:t> </a:t>
            </a:r>
            <a:r>
              <a:rPr lang="vi-VN" sz="1500" b="1" dirty="0" smtClean="0">
                <a:solidFill>
                  <a:schemeClr val="bg1">
                    <a:lumMod val="10000"/>
                  </a:schemeClr>
                </a:solidFill>
                <a:latin typeface="Times" pitchFamily="18" charset="0"/>
                <a:cs typeface="Times" pitchFamily="18" charset="0"/>
              </a:rPr>
              <a:t>2022</a:t>
            </a:r>
            <a:r>
              <a:rPr lang="en-US" sz="1500" b="1" dirty="0" smtClean="0">
                <a:solidFill>
                  <a:schemeClr val="bg1">
                    <a:lumMod val="10000"/>
                  </a:schemeClr>
                </a:solidFill>
                <a:latin typeface="Times" pitchFamily="18" charset="0"/>
                <a:cs typeface="Times" pitchFamily="18" charset="0"/>
              </a:rPr>
              <a:t>,</a:t>
            </a:r>
            <a:r>
              <a:rPr lang="x-none" dirty="0"/>
              <a:t> </a:t>
            </a:r>
            <a:r>
              <a:rPr lang="vi-VN" sz="1500" b="1" dirty="0">
                <a:solidFill>
                  <a:schemeClr val="bg1">
                    <a:lumMod val="10000"/>
                  </a:schemeClr>
                </a:solidFill>
                <a:latin typeface="Times" pitchFamily="18" charset="0"/>
                <a:cs typeface="Times" pitchFamily="18" charset="0"/>
              </a:rPr>
              <a:t>n</a:t>
            </a:r>
            <a:r>
              <a:rPr lang="x-none" sz="1500" b="1" dirty="0">
                <a:solidFill>
                  <a:schemeClr val="bg1">
                    <a:lumMod val="10000"/>
                  </a:schemeClr>
                </a:solidFill>
                <a:latin typeface="Times" pitchFamily="18" charset="0"/>
                <a:cs typeface="Times" pitchFamily="18" charset="0"/>
              </a:rPr>
              <a:t>hân kỷ niệm </a:t>
            </a:r>
            <a:r>
              <a:rPr lang="vi-VN" sz="1500" b="1" dirty="0">
                <a:solidFill>
                  <a:schemeClr val="bg1">
                    <a:lumMod val="10000"/>
                  </a:schemeClr>
                </a:solidFill>
                <a:latin typeface="Times" pitchFamily="18" charset="0"/>
                <a:cs typeface="Times" pitchFamily="18" charset="0"/>
              </a:rPr>
              <a:t>82</a:t>
            </a:r>
            <a:r>
              <a:rPr lang="x-none" sz="1500" b="1" dirty="0">
                <a:solidFill>
                  <a:schemeClr val="bg1">
                    <a:lumMod val="10000"/>
                  </a:schemeClr>
                </a:solidFill>
                <a:latin typeface="Times" pitchFamily="18" charset="0"/>
                <a:cs typeface="Times" pitchFamily="18" charset="0"/>
              </a:rPr>
              <a:t> năm ngày Nam Kỳ Khởi Nghĩa (23/11/1940 - 23/11/</a:t>
            </a:r>
            <a:r>
              <a:rPr lang="vi-VN" sz="1500" b="1" dirty="0">
                <a:solidFill>
                  <a:schemeClr val="bg1">
                    <a:lumMod val="10000"/>
                  </a:schemeClr>
                </a:solidFill>
                <a:latin typeface="Times" pitchFamily="18" charset="0"/>
                <a:cs typeface="Times" pitchFamily="18" charset="0"/>
              </a:rPr>
              <a:t>2022</a:t>
            </a:r>
            <a:r>
              <a:rPr lang="x-none"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Kỷ</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niệm</a:t>
            </a:r>
            <a:r>
              <a:rPr lang="en-US" sz="1500" b="1" dirty="0">
                <a:solidFill>
                  <a:schemeClr val="bg1">
                    <a:lumMod val="10000"/>
                  </a:schemeClr>
                </a:solidFill>
                <a:latin typeface="Times" pitchFamily="18" charset="0"/>
                <a:cs typeface="Times" pitchFamily="18" charset="0"/>
              </a:rPr>
              <a:t> 100 </a:t>
            </a:r>
            <a:r>
              <a:rPr lang="en-US" sz="1500" b="1" dirty="0" err="1">
                <a:solidFill>
                  <a:schemeClr val="bg1">
                    <a:lumMod val="10000"/>
                  </a:schemeClr>
                </a:solidFill>
                <a:latin typeface="Times" pitchFamily="18" charset="0"/>
                <a:cs typeface="Times" pitchFamily="18" charset="0"/>
              </a:rPr>
              <a:t>năm</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Ngày</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sinh</a:t>
            </a:r>
            <a:r>
              <a:rPr lang="en-US" sz="1500" b="1" dirty="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cố</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Thủ</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tướng</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Võ</a:t>
            </a:r>
            <a:r>
              <a:rPr lang="en-US" sz="1500" b="1" dirty="0" smtClean="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Kiệt</a:t>
            </a:r>
            <a:r>
              <a:rPr lang="en-US" sz="1500" b="1" dirty="0">
                <a:solidFill>
                  <a:schemeClr val="bg1">
                    <a:lumMod val="10000"/>
                  </a:schemeClr>
                </a:solidFill>
                <a:latin typeface="Times" pitchFamily="18" charset="0"/>
                <a:cs typeface="Times" pitchFamily="18" charset="0"/>
              </a:rPr>
              <a:t> (23/11/1922 - 23/11/2022)</a:t>
            </a:r>
            <a:r>
              <a:rPr lang="vi-VN"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cuộc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đua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chào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đón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tất</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cả</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cua-rơ</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chuyên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nghiệp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tụ</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hội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lưu</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tranh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tài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tại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đường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miền</a:t>
            </a:r>
            <a:r>
              <a:rPr lang="en-US" sz="1500" b="1" dirty="0">
                <a:solidFill>
                  <a:schemeClr val="bg1">
                    <a:lumMod val="10000"/>
                  </a:schemeClr>
                </a:solidFill>
                <a:latin typeface="Times" pitchFamily="18" charset="0"/>
                <a:cs typeface="Times" pitchFamily="18" charset="0"/>
              </a:rPr>
              <a:t> </a:t>
            </a:r>
            <a:r>
              <a:rPr lang="vi-VN" sz="1500" b="1" dirty="0" smtClean="0">
                <a:solidFill>
                  <a:schemeClr val="bg1">
                    <a:lumMod val="10000"/>
                  </a:schemeClr>
                </a:solidFill>
                <a:latin typeface="Times" pitchFamily="18" charset="0"/>
                <a:cs typeface="Times" pitchFamily="18" charset="0"/>
              </a:rPr>
              <a:t>Tây xanh </a:t>
            </a:r>
            <a:r>
              <a:rPr lang="vi-VN" sz="1500" b="1" dirty="0" smtClean="0">
                <a:solidFill>
                  <a:schemeClr val="bg1">
                    <a:lumMod val="10000"/>
                  </a:schemeClr>
                </a:solidFill>
                <a:latin typeface="Times" pitchFamily="18" charset="0"/>
                <a:cs typeface="Times" pitchFamily="18" charset="0"/>
              </a:rPr>
              <a:t>mướt</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quê</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hương</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cố</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Thủ</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tướng</a:t>
            </a:r>
            <a:endParaRPr lang="en-US" sz="1500" b="1" dirty="0">
              <a:solidFill>
                <a:schemeClr val="bg1">
                  <a:lumMod val="10000"/>
                </a:schemeClr>
              </a:solidFill>
              <a:latin typeface="Times" pitchFamily="18" charset="0"/>
              <a:cs typeface="Times"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283197"/>
            <a:ext cx="4196314" cy="2796884"/>
          </a:xfrm>
          <a:prstGeom prst="rect">
            <a:avLst/>
          </a:prstGeom>
        </p:spPr>
      </p:pic>
    </p:spTree>
    <p:extLst>
      <p:ext uri="{BB962C8B-B14F-4D97-AF65-F5344CB8AC3E}">
        <p14:creationId xmlns:p14="http://schemas.microsoft.com/office/powerpoint/2010/main" val="81116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6" name="TextBox 5"/>
          <p:cNvSpPr txBox="1"/>
          <p:nvPr/>
        </p:nvSpPr>
        <p:spPr>
          <a:xfrm>
            <a:off x="226525" y="630484"/>
            <a:ext cx="364139" cy="3727944"/>
          </a:xfrm>
          <a:prstGeom prst="rect">
            <a:avLst/>
          </a:prstGeom>
          <a:noFill/>
        </p:spPr>
        <p:txBody>
          <a:bodyPr vert="horz" wrap="square" rtlCol="0">
            <a:spAutoFit/>
          </a:bodyPr>
          <a:lstStyle/>
          <a:p>
            <a:r>
              <a:rPr lang="en-US" sz="3375" b="1" dirty="0">
                <a:solidFill>
                  <a:schemeClr val="accent4">
                    <a:lumMod val="75000"/>
                  </a:schemeClr>
                </a:solidFill>
                <a:latin typeface="Times" pitchFamily="18" charset="0"/>
                <a:cs typeface="Times" pitchFamily="18" charset="0"/>
              </a:rPr>
              <a:t>LỘ TR</a:t>
            </a:r>
          </a:p>
          <a:p>
            <a:r>
              <a:rPr lang="en-US" sz="3375" b="1" dirty="0">
                <a:solidFill>
                  <a:schemeClr val="accent4">
                    <a:lumMod val="75000"/>
                  </a:schemeClr>
                </a:solidFill>
                <a:latin typeface="Times" pitchFamily="18" charset="0"/>
                <a:cs typeface="Times" pitchFamily="18" charset="0"/>
              </a:rPr>
              <a:t>Ì</a:t>
            </a:r>
          </a:p>
          <a:p>
            <a:r>
              <a:rPr lang="en-US" sz="3375" b="1" dirty="0">
                <a:solidFill>
                  <a:schemeClr val="accent4">
                    <a:lumMod val="75000"/>
                  </a:schemeClr>
                </a:solidFill>
                <a:latin typeface="Times" pitchFamily="18" charset="0"/>
                <a:cs typeface="Times" pitchFamily="18" charset="0"/>
              </a:rPr>
              <a:t>NH</a:t>
            </a:r>
          </a:p>
        </p:txBody>
      </p:sp>
      <p:sp>
        <p:nvSpPr>
          <p:cNvPr id="7" name="TextBox 6"/>
          <p:cNvSpPr txBox="1"/>
          <p:nvPr/>
        </p:nvSpPr>
        <p:spPr>
          <a:xfrm>
            <a:off x="2715875" y="88028"/>
            <a:ext cx="3916457" cy="542456"/>
          </a:xfrm>
          <a:prstGeom prst="rect">
            <a:avLst/>
          </a:prstGeom>
          <a:noFill/>
        </p:spPr>
        <p:txBody>
          <a:bodyPr wrap="none" rtlCol="0">
            <a:spAutoFit/>
          </a:bodyPr>
          <a:lstStyle/>
          <a:p>
            <a:r>
              <a:rPr lang="vi-VN" sz="2925" b="1" dirty="0" smtClean="0">
                <a:solidFill>
                  <a:schemeClr val="accent4">
                    <a:lumMod val="75000"/>
                  </a:schemeClr>
                </a:solidFill>
                <a:latin typeface="Times" pitchFamily="18" charset="0"/>
                <a:cs typeface="Times" pitchFamily="18" charset="0"/>
              </a:rPr>
              <a:t>03/11/2022 - 05</a:t>
            </a:r>
            <a:r>
              <a:rPr lang="en-US" sz="2925" b="1" dirty="0" smtClean="0">
                <a:solidFill>
                  <a:schemeClr val="accent4">
                    <a:lumMod val="75000"/>
                  </a:schemeClr>
                </a:solidFill>
                <a:latin typeface="Times" pitchFamily="18" charset="0"/>
                <a:cs typeface="Times" pitchFamily="18" charset="0"/>
              </a:rPr>
              <a:t>/</a:t>
            </a:r>
            <a:r>
              <a:rPr lang="vi-VN" sz="2925" b="1" dirty="0" smtClean="0">
                <a:solidFill>
                  <a:schemeClr val="accent4">
                    <a:lumMod val="75000"/>
                  </a:schemeClr>
                </a:solidFill>
                <a:latin typeface="Times" pitchFamily="18" charset="0"/>
                <a:cs typeface="Times" pitchFamily="18" charset="0"/>
              </a:rPr>
              <a:t>11</a:t>
            </a:r>
            <a:r>
              <a:rPr lang="en-US" sz="2925" b="1" dirty="0" smtClean="0">
                <a:solidFill>
                  <a:schemeClr val="accent4">
                    <a:lumMod val="75000"/>
                  </a:schemeClr>
                </a:solidFill>
                <a:latin typeface="Times" pitchFamily="18" charset="0"/>
                <a:cs typeface="Times" pitchFamily="18" charset="0"/>
              </a:rPr>
              <a:t>/</a:t>
            </a:r>
            <a:r>
              <a:rPr lang="vi-VN" sz="2925" b="1" dirty="0" smtClean="0">
                <a:solidFill>
                  <a:schemeClr val="accent4">
                    <a:lumMod val="75000"/>
                  </a:schemeClr>
                </a:solidFill>
                <a:latin typeface="Times" pitchFamily="18" charset="0"/>
                <a:cs typeface="Times" pitchFamily="18" charset="0"/>
              </a:rPr>
              <a:t>2022</a:t>
            </a:r>
            <a:endParaRPr lang="en-US" sz="2925" b="1" dirty="0">
              <a:solidFill>
                <a:schemeClr val="accent4">
                  <a:lumMod val="75000"/>
                </a:schemeClr>
              </a:solidFill>
              <a:latin typeface="Times" pitchFamily="18" charset="0"/>
              <a:cs typeface="Times"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2264705"/>
              </p:ext>
            </p:extLst>
          </p:nvPr>
        </p:nvGraphicFramePr>
        <p:xfrm>
          <a:off x="914400" y="1552350"/>
          <a:ext cx="8094922" cy="2483972"/>
        </p:xfrm>
        <a:graphic>
          <a:graphicData uri="http://schemas.openxmlformats.org/drawingml/2006/table">
            <a:tbl>
              <a:tblPr firstRow="1" firstCol="1" lastRow="1" lastCol="1" bandRow="1" bandCol="1">
                <a:tableStyleId>{666FF84A-7955-4CB4-A005-93DFE003FD3C}</a:tableStyleId>
              </a:tblPr>
              <a:tblGrid>
                <a:gridCol w="1091609">
                  <a:extLst>
                    <a:ext uri="{9D8B030D-6E8A-4147-A177-3AD203B41FA5}">
                      <a16:colId xmlns:a16="http://schemas.microsoft.com/office/drawing/2014/main" val="2199633623"/>
                    </a:ext>
                  </a:extLst>
                </a:gridCol>
                <a:gridCol w="992372">
                  <a:extLst>
                    <a:ext uri="{9D8B030D-6E8A-4147-A177-3AD203B41FA5}">
                      <a16:colId xmlns:a16="http://schemas.microsoft.com/office/drawing/2014/main" val="1000616858"/>
                    </a:ext>
                  </a:extLst>
                </a:gridCol>
                <a:gridCol w="5379421">
                  <a:extLst>
                    <a:ext uri="{9D8B030D-6E8A-4147-A177-3AD203B41FA5}">
                      <a16:colId xmlns:a16="http://schemas.microsoft.com/office/drawing/2014/main" val="1794136910"/>
                    </a:ext>
                  </a:extLst>
                </a:gridCol>
                <a:gridCol w="631520">
                  <a:extLst>
                    <a:ext uri="{9D8B030D-6E8A-4147-A177-3AD203B41FA5}">
                      <a16:colId xmlns:a16="http://schemas.microsoft.com/office/drawing/2014/main" val="3734488267"/>
                    </a:ext>
                  </a:extLst>
                </a:gridCol>
              </a:tblGrid>
              <a:tr h="414714">
                <a:tc>
                  <a:txBody>
                    <a:bodyPr/>
                    <a:lstStyle/>
                    <a:p>
                      <a:pPr marL="0" marR="0" algn="ctr">
                        <a:spcBef>
                          <a:spcPts val="0"/>
                        </a:spcBef>
                        <a:spcAft>
                          <a:spcPts val="0"/>
                        </a:spcAft>
                        <a:tabLst>
                          <a:tab pos="0" algn="l"/>
                        </a:tabLst>
                      </a:pPr>
                      <a:r>
                        <a:rPr lang="vi-VN" sz="1400" b="1" dirty="0" smtClean="0">
                          <a:effectLst/>
                          <a:latin typeface="Times" panose="02020603050405020304" pitchFamily="18" charset="0"/>
                          <a:ea typeface="Times New Roman" panose="02020603050405020304" pitchFamily="18" charset="0"/>
                          <a:cs typeface="Times" panose="02020603050405020304" pitchFamily="18" charset="0"/>
                        </a:rPr>
                        <a:t>Ngày</a:t>
                      </a:r>
                      <a:endParaRPr lang="en-US" sz="1400" b="1"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b="1" dirty="0" err="1">
                          <a:effectLst/>
                          <a:latin typeface="Times" panose="02020603050405020304" pitchFamily="18" charset="0"/>
                          <a:cs typeface="Times" panose="02020603050405020304" pitchFamily="18" charset="0"/>
                        </a:rPr>
                        <a:t>Chặng</a:t>
                      </a:r>
                      <a:endParaRPr lang="en-US" sz="1400" b="1"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b="1" dirty="0" err="1">
                          <a:effectLst/>
                          <a:latin typeface="Times" panose="02020603050405020304" pitchFamily="18" charset="0"/>
                          <a:cs typeface="Times" panose="02020603050405020304" pitchFamily="18" charset="0"/>
                        </a:rPr>
                        <a:t>Lộ</a:t>
                      </a:r>
                      <a:r>
                        <a:rPr lang="en-US" sz="1400" b="1" dirty="0">
                          <a:effectLst/>
                          <a:latin typeface="Times" panose="02020603050405020304" pitchFamily="18" charset="0"/>
                          <a:cs typeface="Times" panose="02020603050405020304" pitchFamily="18" charset="0"/>
                        </a:rPr>
                        <a:t> </a:t>
                      </a:r>
                      <a:r>
                        <a:rPr lang="en-US" sz="1400" b="1" dirty="0" err="1">
                          <a:effectLst/>
                          <a:latin typeface="Times" panose="02020603050405020304" pitchFamily="18" charset="0"/>
                          <a:cs typeface="Times" panose="02020603050405020304" pitchFamily="18" charset="0"/>
                        </a:rPr>
                        <a:t>trình</a:t>
                      </a:r>
                      <a:endParaRPr lang="en-US" sz="1400" b="1"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b="1" dirty="0" err="1">
                          <a:effectLst/>
                          <a:latin typeface="Times" panose="02020603050405020304" pitchFamily="18" charset="0"/>
                          <a:cs typeface="Times" panose="02020603050405020304" pitchFamily="18" charset="0"/>
                        </a:rPr>
                        <a:t>Cự</a:t>
                      </a:r>
                      <a:r>
                        <a:rPr lang="en-US" sz="1400" b="1" dirty="0">
                          <a:effectLst/>
                          <a:latin typeface="Times" panose="02020603050405020304" pitchFamily="18" charset="0"/>
                          <a:cs typeface="Times" panose="02020603050405020304" pitchFamily="18" charset="0"/>
                        </a:rPr>
                        <a:t> </a:t>
                      </a:r>
                      <a:r>
                        <a:rPr lang="en-US" sz="1400" b="1" dirty="0" err="1">
                          <a:effectLst/>
                          <a:latin typeface="Times" panose="02020603050405020304" pitchFamily="18" charset="0"/>
                          <a:cs typeface="Times" panose="02020603050405020304" pitchFamily="18" charset="0"/>
                        </a:rPr>
                        <a:t>ly</a:t>
                      </a:r>
                      <a:endParaRPr lang="en-US" sz="1400" b="1"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extLst>
                  <a:ext uri="{0D108BD9-81ED-4DB2-BD59-A6C34878D82A}">
                    <a16:rowId xmlns:a16="http://schemas.microsoft.com/office/drawing/2014/main" val="2436322440"/>
                  </a:ext>
                </a:extLst>
              </a:tr>
              <a:tr h="465980">
                <a:tc>
                  <a:txBody>
                    <a:bodyPr/>
                    <a:lstStyle/>
                    <a:p>
                      <a:pPr marL="0" marR="0" indent="-17780" algn="ctr">
                        <a:spcBef>
                          <a:spcPts val="0"/>
                        </a:spcBef>
                        <a:spcAft>
                          <a:spcPts val="0"/>
                        </a:spcAft>
                      </a:pPr>
                      <a:r>
                        <a:rPr lang="vi-VN" sz="1400" dirty="0" smtClean="0">
                          <a:effectLst/>
                          <a:latin typeface="Times" panose="02020603050405020304" pitchFamily="18" charset="0"/>
                          <a:cs typeface="Times" panose="02020603050405020304" pitchFamily="18" charset="0"/>
                        </a:rPr>
                        <a:t>03</a:t>
                      </a:r>
                      <a:r>
                        <a:rPr lang="en-US" sz="1400" dirty="0" smtClean="0">
                          <a:effectLst/>
                          <a:latin typeface="Times" panose="02020603050405020304" pitchFamily="18" charset="0"/>
                          <a:cs typeface="Times" panose="02020603050405020304" pitchFamily="18" charset="0"/>
                        </a:rPr>
                        <a:t>/</a:t>
                      </a:r>
                      <a:r>
                        <a:rPr lang="vi-VN" sz="1400" dirty="0" smtClean="0">
                          <a:effectLst/>
                          <a:latin typeface="Times" panose="02020603050405020304" pitchFamily="18" charset="0"/>
                          <a:cs typeface="Times" panose="02020603050405020304" pitchFamily="18" charset="0"/>
                        </a:rPr>
                        <a:t>11</a:t>
                      </a:r>
                      <a:r>
                        <a:rPr lang="en-US" sz="1400" dirty="0" smtClean="0">
                          <a:effectLst/>
                          <a:latin typeface="Times" panose="02020603050405020304" pitchFamily="18" charset="0"/>
                          <a:cs typeface="Times" panose="02020603050405020304" pitchFamily="18" charset="0"/>
                        </a:rPr>
                        <a:t>/2022</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a:effectLst/>
                          <a:latin typeface="Times" panose="02020603050405020304" pitchFamily="18" charset="0"/>
                          <a:cs typeface="Times" panose="02020603050405020304" pitchFamily="18" charset="0"/>
                        </a:rPr>
                        <a:t>Chặng 1</a:t>
                      </a:r>
                      <a:endParaRPr lang="en-US" sz="140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just">
                        <a:spcBef>
                          <a:spcPts val="0"/>
                        </a:spcBef>
                        <a:spcAft>
                          <a:spcPts val="0"/>
                        </a:spcAft>
                        <a:tabLst>
                          <a:tab pos="0" algn="l"/>
                        </a:tabLst>
                      </a:pP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Tp.Hồ</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Chí</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Minh  - Tp. Cao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Lãnh</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Đồng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Tháp</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4414" marR="24414" marT="0" marB="0" anchor="ctr"/>
                </a:tc>
                <a:tc>
                  <a:txBody>
                    <a:bodyPr/>
                    <a:lstStyle/>
                    <a:p>
                      <a:pPr marL="0" marR="0" algn="r">
                        <a:spcBef>
                          <a:spcPts val="0"/>
                        </a:spcBef>
                        <a:spcAft>
                          <a:spcPts val="0"/>
                        </a:spcAft>
                        <a:tabLst>
                          <a:tab pos="0" algn="l"/>
                        </a:tabLst>
                      </a:pPr>
                      <a:r>
                        <a:rPr lang="vi-VN" sz="1400" dirty="0" smtClean="0">
                          <a:effectLst/>
                          <a:latin typeface="Times" panose="02020603050405020304" pitchFamily="18" charset="0"/>
                          <a:cs typeface="Times" panose="02020603050405020304" pitchFamily="18" charset="0"/>
                        </a:rPr>
                        <a:t>1</a:t>
                      </a:r>
                      <a:r>
                        <a:rPr lang="en-US" sz="1400" dirty="0" smtClean="0">
                          <a:effectLst/>
                          <a:latin typeface="Times" panose="02020603050405020304" pitchFamily="18" charset="0"/>
                          <a:cs typeface="Times" panose="02020603050405020304" pitchFamily="18" charset="0"/>
                        </a:rPr>
                        <a:t>6</a:t>
                      </a:r>
                      <a:r>
                        <a:rPr lang="vi-VN" sz="1400" dirty="0" smtClean="0">
                          <a:effectLst/>
                          <a:latin typeface="Times" panose="02020603050405020304" pitchFamily="18" charset="0"/>
                          <a:cs typeface="Times" panose="02020603050405020304" pitchFamily="18" charset="0"/>
                        </a:rPr>
                        <a:t>0</a:t>
                      </a:r>
                      <a:r>
                        <a:rPr lang="en-US" sz="1400" dirty="0" smtClean="0">
                          <a:effectLst/>
                          <a:latin typeface="Times" panose="02020603050405020304" pitchFamily="18" charset="0"/>
                          <a:cs typeface="Times" panose="02020603050405020304" pitchFamily="18" charset="0"/>
                        </a:rPr>
                        <a:t> </a:t>
                      </a:r>
                      <a:r>
                        <a:rPr lang="en-US" sz="1400" dirty="0">
                          <a:effectLst/>
                          <a:latin typeface="Times" panose="02020603050405020304" pitchFamily="18" charset="0"/>
                          <a:cs typeface="Times" panose="02020603050405020304" pitchFamily="18" charset="0"/>
                        </a:rPr>
                        <a:t>km</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extLst>
                  <a:ext uri="{0D108BD9-81ED-4DB2-BD59-A6C34878D82A}">
                    <a16:rowId xmlns:a16="http://schemas.microsoft.com/office/drawing/2014/main" val="2593653239"/>
                  </a:ext>
                </a:extLst>
              </a:tr>
              <a:tr h="600088">
                <a:tc>
                  <a:txBody>
                    <a:bodyPr/>
                    <a:lstStyle/>
                    <a:p>
                      <a:pPr marL="0" marR="0" indent="-17780" algn="ctr">
                        <a:spcBef>
                          <a:spcPts val="0"/>
                        </a:spcBef>
                        <a:spcAft>
                          <a:spcPts val="0"/>
                        </a:spcAft>
                      </a:pPr>
                      <a:r>
                        <a:rPr lang="vi-VN" sz="1400" dirty="0" smtClean="0">
                          <a:effectLst/>
                          <a:latin typeface="Times" panose="02020603050405020304" pitchFamily="18" charset="0"/>
                          <a:cs typeface="Times" panose="02020603050405020304" pitchFamily="18" charset="0"/>
                        </a:rPr>
                        <a:t>04</a:t>
                      </a:r>
                      <a:r>
                        <a:rPr lang="en-US" sz="1400" dirty="0" smtClean="0">
                          <a:effectLst/>
                          <a:latin typeface="Times" panose="02020603050405020304" pitchFamily="18" charset="0"/>
                          <a:cs typeface="Times" panose="02020603050405020304" pitchFamily="18" charset="0"/>
                        </a:rPr>
                        <a:t>/</a:t>
                      </a:r>
                      <a:r>
                        <a:rPr lang="vi-VN" sz="1400" dirty="0" smtClean="0">
                          <a:effectLst/>
                          <a:latin typeface="Times" panose="02020603050405020304" pitchFamily="18" charset="0"/>
                          <a:cs typeface="Times" panose="02020603050405020304" pitchFamily="18" charset="0"/>
                        </a:rPr>
                        <a:t>11</a:t>
                      </a:r>
                      <a:r>
                        <a:rPr lang="en-US" sz="1400" dirty="0" smtClean="0">
                          <a:effectLst/>
                          <a:latin typeface="Times" panose="02020603050405020304" pitchFamily="18" charset="0"/>
                          <a:cs typeface="Times" panose="02020603050405020304" pitchFamily="18" charset="0"/>
                        </a:rPr>
                        <a:t>/2022</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a:effectLst/>
                          <a:latin typeface="Times" panose="02020603050405020304" pitchFamily="18" charset="0"/>
                          <a:cs typeface="Times" panose="02020603050405020304" pitchFamily="18" charset="0"/>
                        </a:rPr>
                        <a:t>Chặng 2</a:t>
                      </a:r>
                      <a:endParaRPr lang="en-US" sz="140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just">
                        <a:spcBef>
                          <a:spcPts val="0"/>
                        </a:spcBef>
                        <a:spcAft>
                          <a:spcPts val="0"/>
                        </a:spcAft>
                        <a:tabLst>
                          <a:tab pos="0" algn="l"/>
                        </a:tabLst>
                      </a:pP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Tp. Cao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Lãnh</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Đồng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Tháp</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Vũng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Liêm</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Vĩnh</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Long ) </a:t>
                      </a:r>
                    </a:p>
                    <a:p>
                      <a:pPr marL="0" marR="0" algn="just">
                        <a:spcBef>
                          <a:spcPts val="0"/>
                        </a:spcBef>
                        <a:spcAft>
                          <a:spcPts val="0"/>
                        </a:spcAft>
                        <a:tabLst>
                          <a:tab pos="0" algn="l"/>
                        </a:tabLst>
                      </a:pP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Sau</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làm</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lễ</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dâng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hương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di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chuyển</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về</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trung</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tâm</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Tp.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Vĩnh</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Long 40 Km )</a:t>
                      </a:r>
                      <a:endParaRPr lang="en-US" sz="1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24414" marR="24414" marT="0" marB="0" anchor="ctr"/>
                </a:tc>
                <a:tc>
                  <a:txBody>
                    <a:bodyPr/>
                    <a:lstStyle/>
                    <a:p>
                      <a:pPr marL="0" marR="0" algn="r">
                        <a:spcBef>
                          <a:spcPts val="0"/>
                        </a:spcBef>
                        <a:spcAft>
                          <a:spcPts val="0"/>
                        </a:spcAft>
                        <a:tabLst>
                          <a:tab pos="0" algn="l"/>
                        </a:tabLst>
                      </a:pPr>
                      <a:r>
                        <a:rPr lang="vi-VN" sz="1400" dirty="0" smtClean="0">
                          <a:effectLst/>
                          <a:latin typeface="Times" panose="02020603050405020304" pitchFamily="18" charset="0"/>
                          <a:cs typeface="Times" panose="02020603050405020304" pitchFamily="18" charset="0"/>
                        </a:rPr>
                        <a:t>1</a:t>
                      </a:r>
                      <a:r>
                        <a:rPr lang="en-US" sz="1400" dirty="0" smtClean="0">
                          <a:effectLst/>
                          <a:latin typeface="Times" panose="02020603050405020304" pitchFamily="18" charset="0"/>
                          <a:cs typeface="Times" panose="02020603050405020304" pitchFamily="18" charset="0"/>
                        </a:rPr>
                        <a:t>25 </a:t>
                      </a:r>
                      <a:r>
                        <a:rPr lang="en-US" sz="1400" dirty="0">
                          <a:effectLst/>
                          <a:latin typeface="Times" panose="02020603050405020304" pitchFamily="18" charset="0"/>
                          <a:cs typeface="Times" panose="02020603050405020304" pitchFamily="18" charset="0"/>
                        </a:rPr>
                        <a:t>km</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extLst>
                  <a:ext uri="{0D108BD9-81ED-4DB2-BD59-A6C34878D82A}">
                    <a16:rowId xmlns:a16="http://schemas.microsoft.com/office/drawing/2014/main" val="3347793002"/>
                  </a:ext>
                </a:extLst>
              </a:tr>
              <a:tr h="426584">
                <a:tc>
                  <a:txBody>
                    <a:bodyPr/>
                    <a:lstStyle/>
                    <a:p>
                      <a:pPr marL="0" marR="0" indent="-17780" algn="ctr">
                        <a:spcBef>
                          <a:spcPts val="0"/>
                        </a:spcBef>
                        <a:spcAft>
                          <a:spcPts val="0"/>
                        </a:spcAft>
                      </a:pPr>
                      <a:r>
                        <a:rPr lang="vi-VN" sz="1400" dirty="0" smtClean="0">
                          <a:effectLst/>
                          <a:latin typeface="Times" panose="02020603050405020304" pitchFamily="18" charset="0"/>
                          <a:cs typeface="Times" panose="02020603050405020304" pitchFamily="18" charset="0"/>
                        </a:rPr>
                        <a:t>05</a:t>
                      </a:r>
                      <a:r>
                        <a:rPr lang="en-US" sz="1400" dirty="0" smtClean="0">
                          <a:effectLst/>
                          <a:latin typeface="Times" panose="02020603050405020304" pitchFamily="18" charset="0"/>
                          <a:cs typeface="Times" panose="02020603050405020304" pitchFamily="18" charset="0"/>
                        </a:rPr>
                        <a:t>/</a:t>
                      </a:r>
                      <a:r>
                        <a:rPr lang="vi-VN" sz="1400" dirty="0" smtClean="0">
                          <a:effectLst/>
                          <a:latin typeface="Times" panose="02020603050405020304" pitchFamily="18" charset="0"/>
                          <a:cs typeface="Times" panose="02020603050405020304" pitchFamily="18" charset="0"/>
                        </a:rPr>
                        <a:t>11</a:t>
                      </a:r>
                      <a:r>
                        <a:rPr lang="en-US" sz="1400" dirty="0" smtClean="0">
                          <a:effectLst/>
                          <a:latin typeface="Times" panose="02020603050405020304" pitchFamily="18" charset="0"/>
                          <a:cs typeface="Times" panose="02020603050405020304" pitchFamily="18" charset="0"/>
                        </a:rPr>
                        <a:t>/2022</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ctr">
                        <a:spcBef>
                          <a:spcPts val="0"/>
                        </a:spcBef>
                        <a:spcAft>
                          <a:spcPts val="0"/>
                        </a:spcAft>
                        <a:tabLst>
                          <a:tab pos="0" algn="l"/>
                        </a:tabLst>
                      </a:pPr>
                      <a:r>
                        <a:rPr lang="en-US" sz="1400">
                          <a:effectLst/>
                          <a:latin typeface="Times" panose="02020603050405020304" pitchFamily="18" charset="0"/>
                          <a:cs typeface="Times" panose="02020603050405020304" pitchFamily="18" charset="0"/>
                        </a:rPr>
                        <a:t>Chặng 3</a:t>
                      </a:r>
                      <a:endParaRPr lang="en-US" sz="140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a:txBody>
                    <a:bodyPr/>
                    <a:lstStyle/>
                    <a:p>
                      <a:pPr marL="0" marR="0" algn="just">
                        <a:spcBef>
                          <a:spcPts val="0"/>
                        </a:spcBef>
                        <a:spcAft>
                          <a:spcPts val="0"/>
                        </a:spcAft>
                        <a:tabLst>
                          <a:tab pos="0" algn="l"/>
                        </a:tabLst>
                      </a:pP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Tp. </a:t>
                      </a:r>
                      <a:r>
                        <a:rPr lang="en-US" sz="1400" b="0" i="0" u="none" strike="noStrike" cap="none" dirty="0" err="1" smtClean="0">
                          <a:solidFill>
                            <a:srgbClr val="000000"/>
                          </a:solidFill>
                          <a:effectLst/>
                          <a:latin typeface="Times New Roman" panose="02020603050405020304" pitchFamily="18" charset="0"/>
                          <a:ea typeface="Arial"/>
                          <a:cs typeface="Times New Roman" panose="02020603050405020304" pitchFamily="18" charset="0"/>
                          <a:sym typeface="Arial"/>
                        </a:rPr>
                        <a:t>Vĩnh</a:t>
                      </a:r>
                      <a:r>
                        <a:rPr lang="en-US" sz="1400" b="0" i="0" u="none" strike="noStrike" cap="none" dirty="0" smtClean="0">
                          <a:solidFill>
                            <a:srgbClr val="000000"/>
                          </a:solidFill>
                          <a:effectLst/>
                          <a:latin typeface="Times New Roman" panose="02020603050405020304" pitchFamily="18" charset="0"/>
                          <a:ea typeface="Arial"/>
                          <a:cs typeface="Times New Roman" panose="02020603050405020304" pitchFamily="18" charset="0"/>
                          <a:sym typeface="Arial"/>
                        </a:rPr>
                        <a:t> Long  - Tp. HCM </a:t>
                      </a:r>
                      <a:endParaRPr lang="en-US" sz="1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txBody>
                  <a:tcPr marL="24414" marR="24414" marT="0" marB="0" anchor="ctr"/>
                </a:tc>
                <a:tc>
                  <a:txBody>
                    <a:bodyPr/>
                    <a:lstStyle/>
                    <a:p>
                      <a:pPr marL="0" marR="0" algn="r">
                        <a:spcBef>
                          <a:spcPts val="0"/>
                        </a:spcBef>
                        <a:spcAft>
                          <a:spcPts val="0"/>
                        </a:spcAft>
                        <a:tabLst>
                          <a:tab pos="0" algn="l"/>
                        </a:tabLst>
                      </a:pPr>
                      <a:r>
                        <a:rPr lang="vi-VN" sz="1400" dirty="0" smtClean="0">
                          <a:effectLst/>
                          <a:latin typeface="Times" panose="02020603050405020304" pitchFamily="18" charset="0"/>
                          <a:cs typeface="Times" panose="02020603050405020304" pitchFamily="18" charset="0"/>
                        </a:rPr>
                        <a:t>1</a:t>
                      </a:r>
                      <a:r>
                        <a:rPr lang="en-US" sz="1400" dirty="0" smtClean="0">
                          <a:effectLst/>
                          <a:latin typeface="Times" panose="02020603050405020304" pitchFamily="18" charset="0"/>
                          <a:cs typeface="Times" panose="02020603050405020304" pitchFamily="18" charset="0"/>
                        </a:rPr>
                        <a:t>35 </a:t>
                      </a:r>
                      <a:r>
                        <a:rPr lang="en-US" sz="1400" dirty="0">
                          <a:effectLst/>
                          <a:latin typeface="Times" panose="02020603050405020304" pitchFamily="18" charset="0"/>
                          <a:cs typeface="Times" panose="02020603050405020304" pitchFamily="18" charset="0"/>
                        </a:rPr>
                        <a:t>km</a:t>
                      </a:r>
                      <a:endParaRPr lang="en-US" sz="1400" dirty="0">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extLst>
                  <a:ext uri="{0D108BD9-81ED-4DB2-BD59-A6C34878D82A}">
                    <a16:rowId xmlns:a16="http://schemas.microsoft.com/office/drawing/2014/main" val="3065928107"/>
                  </a:ext>
                </a:extLst>
              </a:tr>
              <a:tr h="576606">
                <a:tc gridSpan="4">
                  <a:txBody>
                    <a:bodyPr/>
                    <a:lstStyle/>
                    <a:p>
                      <a:pPr marL="0" marR="0" algn="ctr">
                        <a:spcBef>
                          <a:spcPts val="0"/>
                        </a:spcBef>
                        <a:spcAft>
                          <a:spcPts val="0"/>
                        </a:spcAft>
                        <a:tabLst>
                          <a:tab pos="0" algn="l"/>
                        </a:tabLst>
                      </a:pPr>
                      <a:r>
                        <a:rPr lang="en-US" sz="1400" b="1" dirty="0">
                          <a:solidFill>
                            <a:srgbClr val="FF0000"/>
                          </a:solidFill>
                          <a:effectLst/>
                          <a:latin typeface="Times" panose="02020603050405020304" pitchFamily="18" charset="0"/>
                          <a:cs typeface="Times" panose="02020603050405020304" pitchFamily="18" charset="0"/>
                        </a:rPr>
                        <a:t>TỔNG CỰ </a:t>
                      </a:r>
                      <a:r>
                        <a:rPr lang="en-US" sz="1400" b="1" dirty="0" smtClean="0">
                          <a:solidFill>
                            <a:srgbClr val="FF0000"/>
                          </a:solidFill>
                          <a:effectLst/>
                          <a:latin typeface="Times" panose="02020603050405020304" pitchFamily="18" charset="0"/>
                          <a:cs typeface="Times" panose="02020603050405020304" pitchFamily="18" charset="0"/>
                        </a:rPr>
                        <a:t>LY</a:t>
                      </a:r>
                      <a:r>
                        <a:rPr lang="en-US" sz="1400" b="1" baseline="0" dirty="0" smtClean="0">
                          <a:solidFill>
                            <a:srgbClr val="FF0000"/>
                          </a:solidFill>
                          <a:effectLst/>
                          <a:latin typeface="Times" panose="02020603050405020304" pitchFamily="18" charset="0"/>
                          <a:cs typeface="Times" panose="02020603050405020304" pitchFamily="18" charset="0"/>
                        </a:rPr>
                        <a:t> 420km</a:t>
                      </a:r>
                      <a:endParaRPr lang="en-US" sz="1400" b="1" dirty="0">
                        <a:solidFill>
                          <a:srgbClr val="FF0000"/>
                        </a:solidFill>
                        <a:effectLst/>
                        <a:latin typeface="Times" panose="02020603050405020304" pitchFamily="18" charset="0"/>
                        <a:ea typeface="Times New Roman" panose="02020603050405020304" pitchFamily="18" charset="0"/>
                        <a:cs typeface="Times" panose="02020603050405020304" pitchFamily="18" charset="0"/>
                      </a:endParaRPr>
                    </a:p>
                  </a:txBody>
                  <a:tcPr marL="24414" marR="24414"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974945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6"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Regular Pentagon 56"/>
          <p:cNvSpPr/>
          <p:nvPr/>
        </p:nvSpPr>
        <p:spPr>
          <a:xfrm>
            <a:off x="2743200" y="228600"/>
            <a:ext cx="4743450" cy="1028700"/>
          </a:xfrm>
          <a:prstGeom prst="pent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chemeClr val="accent2">
                    <a:lumMod val="50000"/>
                  </a:schemeClr>
                </a:solidFill>
                <a:latin typeface="Times New Roman" pitchFamily="18" charset="0"/>
                <a:cs typeface="Times New Roman" pitchFamily="18" charset="0"/>
              </a:rPr>
              <a:t>GÓI TÀI TRỢ</a:t>
            </a:r>
            <a:br>
              <a:rPr lang="en-US" sz="3000" b="1" dirty="0">
                <a:solidFill>
                  <a:schemeClr val="accent2">
                    <a:lumMod val="50000"/>
                  </a:schemeClr>
                </a:solidFill>
                <a:latin typeface="Times New Roman" pitchFamily="18" charset="0"/>
                <a:cs typeface="Times New Roman" pitchFamily="18" charset="0"/>
              </a:rPr>
            </a:br>
            <a:r>
              <a:rPr lang="en-US" altLang="en-US" sz="900" i="1" dirty="0">
                <a:solidFill>
                  <a:schemeClr val="accent2">
                    <a:lumMod val="50000"/>
                  </a:schemeClr>
                </a:solidFill>
                <a:latin typeface="Times New Roman" pitchFamily="18" charset="0"/>
                <a:cs typeface="Times New Roman" pitchFamily="18" charset="0"/>
              </a:rPr>
              <a:t>Chi </a:t>
            </a:r>
            <a:r>
              <a:rPr lang="en-US" altLang="en-US" sz="900" i="1" dirty="0" err="1">
                <a:solidFill>
                  <a:schemeClr val="accent2">
                    <a:lumMod val="50000"/>
                  </a:schemeClr>
                </a:solidFill>
                <a:latin typeface="Times New Roman" pitchFamily="18" charset="0"/>
                <a:cs typeface="Times New Roman" pitchFamily="18" charset="0"/>
              </a:rPr>
              <a:t>phí</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đã</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bao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gồm</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thuế</a:t>
            </a:r>
            <a:r>
              <a:rPr lang="en-US" altLang="en-US" sz="900" i="1" dirty="0">
                <a:solidFill>
                  <a:schemeClr val="accent2">
                    <a:lumMod val="50000"/>
                  </a:schemeClr>
                </a:solidFill>
                <a:latin typeface="Times New Roman" pitchFamily="18" charset="0"/>
                <a:cs typeface="Times New Roman" pitchFamily="18" charset="0"/>
              </a:rPr>
              <a:t> GTGT </a:t>
            </a:r>
            <a:r>
              <a:rPr lang="en-US" altLang="en-US" sz="900" i="1" dirty="0" err="1">
                <a:solidFill>
                  <a:schemeClr val="accent2">
                    <a:lumMod val="50000"/>
                  </a:schemeClr>
                </a:solidFill>
                <a:latin typeface="Times New Roman" pitchFamily="18" charset="0"/>
                <a:cs typeface="Times New Roman" pitchFamily="18" charset="0"/>
              </a:rPr>
              <a:t>tính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theo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phương</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pháp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trực</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tiếp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trên</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doanh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a:t>
            </a:r>
            <a:endParaRPr lang="en-US" sz="900" dirty="0">
              <a:solidFill>
                <a:schemeClr val="accent2">
                  <a:lumMod val="50000"/>
                </a:schemeClr>
              </a:solidFill>
            </a:endParaRPr>
          </a:p>
        </p:txBody>
      </p:sp>
      <p:graphicFrame>
        <p:nvGraphicFramePr>
          <p:cNvPr id="58" name="Content Placeholder 8"/>
          <p:cNvGraphicFramePr>
            <a:graphicFrameLocks/>
          </p:cNvGraphicFramePr>
          <p:nvPr>
            <p:extLst>
              <p:ext uri="{D42A27DB-BD31-4B8C-83A1-F6EECF244321}">
                <p14:modId xmlns:p14="http://schemas.microsoft.com/office/powerpoint/2010/main" val="3022910300"/>
              </p:ext>
            </p:extLst>
          </p:nvPr>
        </p:nvGraphicFramePr>
        <p:xfrm>
          <a:off x="1314450" y="1485901"/>
          <a:ext cx="6400800" cy="3486150"/>
        </p:xfrm>
        <a:graphic>
          <a:graphicData uri="http://schemas.openxmlformats.org/drawingml/2006/table">
            <a:tbl>
              <a:tblPr/>
              <a:tblGrid>
                <a:gridCol w="24003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62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rgbClr val="C00000"/>
                          </a:solidFill>
                          <a:effectLst/>
                          <a:latin typeface="Times" pitchFamily="18" charset="0"/>
                          <a:ea typeface="+mn-ea"/>
                          <a:cs typeface="Arial" charset="0"/>
                        </a:rPr>
                        <a:t>GÓI TÀI TRỢ</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C00000"/>
                          </a:solidFill>
                          <a:effectLst/>
                          <a:latin typeface="Times" pitchFamily="18" charset="0"/>
                          <a:cs typeface="Arial" charset="0"/>
                        </a:rPr>
                        <a:t>ĐẶC QUYỀN</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16454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2.000.000.000 </a:t>
                      </a:r>
                      <a:r>
                        <a:rPr kumimoji="0" lang="en-US" sz="1200" b="1" i="1" u="none" strike="noStrike" cap="none" normalizeH="0" baseline="0" dirty="0" err="1" smtClean="0">
                          <a:ln>
                            <a:noFill/>
                          </a:ln>
                          <a:solidFill>
                            <a:srgbClr val="000000"/>
                          </a:solidFill>
                          <a:effectLst/>
                          <a:latin typeface="Times" pitchFamily="18" charset="0"/>
                          <a:cs typeface="Arial" charset="0"/>
                        </a:rPr>
                        <a:t>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1" i="1"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cap="none" normalizeH="0" baseline="0" dirty="0" smtClean="0">
                          <a:ln>
                            <a:noFill/>
                          </a:ln>
                          <a:solidFill>
                            <a:srgbClr val="000000"/>
                          </a:solidFill>
                          <a:effectLst/>
                          <a:latin typeface="Times" pitchFamily="18" charset="0"/>
                          <a:cs typeface="Arial" charset="0"/>
                        </a:rPr>
                        <a:t>Quyền lợi :</a:t>
                      </a:r>
                      <a:endParaRPr kumimoji="0" lang="en-US" sz="1100" b="0" i="0"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rgbClr val="000000"/>
                          </a:solidFill>
                          <a:effectLst/>
                          <a:latin typeface="Times" pitchFamily="18" charset="0"/>
                          <a:cs typeface="Arial" charset="0"/>
                        </a:rPr>
                        <a:t>400</a:t>
                      </a:r>
                      <a:r>
                        <a:rPr kumimoji="0" lang="vi-VN" sz="1100" b="1" i="0" u="none" strike="noStrike" cap="none" normalizeH="0" baseline="0" dirty="0" smtClean="0">
                          <a:ln>
                            <a:noFill/>
                          </a:ln>
                          <a:solidFill>
                            <a:srgbClr val="000000"/>
                          </a:solidFill>
                          <a:effectLst/>
                          <a:latin typeface="Times" pitchFamily="18" charset="0"/>
                          <a:cs typeface="Arial" charset="0"/>
                        </a:rPr>
                        <a:t> phút </a:t>
                      </a:r>
                      <a:r>
                        <a:rPr kumimoji="0" lang="vi-VN" sz="1100" b="0" i="0" u="none" strike="noStrike" cap="none" normalizeH="0" baseline="0" dirty="0" smtClean="0">
                          <a:ln>
                            <a:noFill/>
                          </a:ln>
                          <a:solidFill>
                            <a:srgbClr val="000000"/>
                          </a:solidFill>
                          <a:effectLst/>
                          <a:latin typeface="Times" pitchFamily="18" charset="0"/>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kern="1200" cap="none" normalizeH="0" baseline="0" dirty="0" smtClean="0">
                        <a:ln>
                          <a:noFill/>
                        </a:ln>
                        <a:solidFill>
                          <a:srgbClr val="000000"/>
                        </a:solidFill>
                        <a:effectLst/>
                        <a:latin typeface="Times" pitchFamily="18" charset="0"/>
                        <a:ea typeface="+mn-ea"/>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147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1</a:t>
                      </a:r>
                      <a:r>
                        <a:rPr kumimoji="0" lang="vi-VN" sz="1200" b="1" i="1" u="none" strike="noStrike" cap="none" normalizeH="0" baseline="0" dirty="0" smtClean="0">
                          <a:ln>
                            <a:noFill/>
                          </a:ln>
                          <a:solidFill>
                            <a:srgbClr val="000000"/>
                          </a:solidFill>
                          <a:effectLst/>
                          <a:latin typeface="Times" pitchFamily="18" charset="0"/>
                          <a:cs typeface="Arial" charset="0"/>
                        </a:rPr>
                        <a:t>.000.000.000 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kern="1200" cap="none" normalizeH="0" baseline="0" dirty="0" smtClean="0">
                          <a:ln>
                            <a:noFill/>
                          </a:ln>
                          <a:solidFill>
                            <a:srgbClr val="000000"/>
                          </a:solidFill>
                          <a:effectLst/>
                          <a:latin typeface="Times" pitchFamily="18" charset="0"/>
                          <a:ea typeface="+mn-ea"/>
                          <a:cs typeface="Arial" charset="0"/>
                        </a:rPr>
                        <a:t>Quyền lợi :</a:t>
                      </a:r>
                      <a:endParaRPr kumimoji="0" lang="en-US" sz="1100" b="1" i="1" u="none" strike="noStrike" kern="1200" cap="none" normalizeH="0" baseline="0" dirty="0" smtClean="0">
                        <a:ln>
                          <a:noFill/>
                        </a:ln>
                        <a:solidFill>
                          <a:srgbClr val="000000"/>
                        </a:solidFill>
                        <a:effectLst/>
                        <a:latin typeface="Times" pitchFamily="18"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phút </a:t>
                      </a:r>
                      <a:r>
                        <a:rPr kumimoji="0" lang="vi-VN" sz="1100" b="0" i="0" u="none" strike="noStrike" kern="1200" cap="none" normalizeH="0" baseline="0" dirty="0" smtClean="0">
                          <a:ln>
                            <a:noFill/>
                          </a:ln>
                          <a:solidFill>
                            <a:srgbClr val="000000"/>
                          </a:solidFill>
                          <a:effectLst/>
                          <a:latin typeface="Times" pitchFamily="18" charset="0"/>
                          <a:ea typeface="+mn-ea"/>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10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10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pitchFamily="18" charset="0"/>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bl>
          </a:graphicData>
        </a:graphic>
      </p:graphicFrame>
      <p:sp>
        <p:nvSpPr>
          <p:cNvPr id="59"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gular Pentagon 21"/>
          <p:cNvSpPr/>
          <p:nvPr/>
        </p:nvSpPr>
        <p:spPr>
          <a:xfrm>
            <a:off x="2743200" y="228600"/>
            <a:ext cx="4743450" cy="1028700"/>
          </a:xfrm>
          <a:prstGeom prst="pent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chemeClr val="accent2">
                    <a:lumMod val="50000"/>
                  </a:schemeClr>
                </a:solidFill>
                <a:latin typeface="Times New Roman" pitchFamily="18" charset="0"/>
                <a:cs typeface="Times New Roman" pitchFamily="18" charset="0"/>
              </a:rPr>
              <a:t>GÓI TÀI TRỢ</a:t>
            </a:r>
            <a:br>
              <a:rPr lang="en-US" sz="3000" b="1" dirty="0">
                <a:solidFill>
                  <a:schemeClr val="accent2">
                    <a:lumMod val="50000"/>
                  </a:schemeClr>
                </a:solidFill>
                <a:latin typeface="Times New Roman" pitchFamily="18" charset="0"/>
                <a:cs typeface="Times New Roman" pitchFamily="18" charset="0"/>
              </a:rPr>
            </a:br>
            <a:r>
              <a:rPr lang="en-US" altLang="en-US" sz="900" i="1" dirty="0">
                <a:solidFill>
                  <a:schemeClr val="accent2">
                    <a:lumMod val="50000"/>
                  </a:schemeClr>
                </a:solidFill>
                <a:latin typeface="Times New Roman" pitchFamily="18" charset="0"/>
                <a:cs typeface="Times New Roman" pitchFamily="18" charset="0"/>
              </a:rPr>
              <a:t>Chi </a:t>
            </a:r>
            <a:r>
              <a:rPr lang="en-US" altLang="en-US" sz="900" i="1" dirty="0" err="1">
                <a:solidFill>
                  <a:schemeClr val="accent2">
                    <a:lumMod val="50000"/>
                  </a:schemeClr>
                </a:solidFill>
                <a:latin typeface="Times New Roman" pitchFamily="18" charset="0"/>
                <a:cs typeface="Times New Roman" pitchFamily="18" charset="0"/>
              </a:rPr>
              <a:t>phí</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đã</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bao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gồm</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thuế</a:t>
            </a:r>
            <a:r>
              <a:rPr lang="en-US" altLang="en-US" sz="900" i="1" dirty="0">
                <a:solidFill>
                  <a:schemeClr val="accent2">
                    <a:lumMod val="50000"/>
                  </a:schemeClr>
                </a:solidFill>
                <a:latin typeface="Times New Roman" pitchFamily="18" charset="0"/>
                <a:cs typeface="Times New Roman" pitchFamily="18" charset="0"/>
              </a:rPr>
              <a:t> GTGT </a:t>
            </a:r>
            <a:r>
              <a:rPr lang="en-US" altLang="en-US" sz="900" i="1" dirty="0" err="1">
                <a:solidFill>
                  <a:schemeClr val="accent2">
                    <a:lumMod val="50000"/>
                  </a:schemeClr>
                </a:solidFill>
                <a:latin typeface="Times New Roman" pitchFamily="18" charset="0"/>
                <a:cs typeface="Times New Roman" pitchFamily="18" charset="0"/>
              </a:rPr>
              <a:t>tính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theo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phương</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pháp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trực</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tiếp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trên</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doanh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a:t>
            </a:r>
            <a:endParaRPr lang="en-US" sz="900" dirty="0">
              <a:solidFill>
                <a:schemeClr val="accent2">
                  <a:lumMod val="50000"/>
                </a:schemeClr>
              </a:solidFill>
            </a:endParaRPr>
          </a:p>
        </p:txBody>
      </p:sp>
      <p:graphicFrame>
        <p:nvGraphicFramePr>
          <p:cNvPr id="23" name="Content Placeholder 8"/>
          <p:cNvGraphicFramePr>
            <a:graphicFrameLocks/>
          </p:cNvGraphicFramePr>
          <p:nvPr>
            <p:extLst>
              <p:ext uri="{D42A27DB-BD31-4B8C-83A1-F6EECF244321}">
                <p14:modId xmlns:p14="http://schemas.microsoft.com/office/powerpoint/2010/main" val="3110040595"/>
              </p:ext>
            </p:extLst>
          </p:nvPr>
        </p:nvGraphicFramePr>
        <p:xfrm>
          <a:off x="1314450" y="1485901"/>
          <a:ext cx="6400800" cy="3486150"/>
        </p:xfrm>
        <a:graphic>
          <a:graphicData uri="http://schemas.openxmlformats.org/drawingml/2006/table">
            <a:tbl>
              <a:tblPr/>
              <a:tblGrid>
                <a:gridCol w="24003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62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rgbClr val="C00000"/>
                          </a:solidFill>
                          <a:effectLst/>
                          <a:latin typeface="Times" pitchFamily="18" charset="0"/>
                          <a:ea typeface="+mn-ea"/>
                          <a:cs typeface="Arial" charset="0"/>
                        </a:rPr>
                        <a:t>GÓI TÀI TRỢ</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C00000"/>
                          </a:solidFill>
                          <a:effectLst/>
                          <a:latin typeface="Times" pitchFamily="18" charset="0"/>
                          <a:cs typeface="Arial" charset="0"/>
                        </a:rPr>
                        <a:t>ĐẶC QUYỀN</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16454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500.000.000 </a:t>
                      </a:r>
                      <a:r>
                        <a:rPr kumimoji="0" lang="en-US" sz="1200" b="1" i="1" u="none" strike="noStrike" cap="none" normalizeH="0" baseline="0" dirty="0" err="1" smtClean="0">
                          <a:ln>
                            <a:noFill/>
                          </a:ln>
                          <a:solidFill>
                            <a:srgbClr val="000000"/>
                          </a:solidFill>
                          <a:effectLst/>
                          <a:latin typeface="Times" pitchFamily="18" charset="0"/>
                          <a:cs typeface="Arial" charset="0"/>
                        </a:rPr>
                        <a:t>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1" i="1"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cap="none" normalizeH="0" baseline="0" dirty="0" smtClean="0">
                          <a:ln>
                            <a:noFill/>
                          </a:ln>
                          <a:solidFill>
                            <a:srgbClr val="000000"/>
                          </a:solidFill>
                          <a:effectLst/>
                          <a:latin typeface="Times" pitchFamily="18" charset="0"/>
                          <a:cs typeface="Arial" charset="0"/>
                        </a:rPr>
                        <a:t>Quyền lợi :</a:t>
                      </a:r>
                      <a:endParaRPr kumimoji="0" lang="en-US" sz="1100" b="0" i="0"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rgbClr val="000000"/>
                          </a:solidFill>
                          <a:effectLst/>
                          <a:latin typeface="Times" pitchFamily="18" charset="0"/>
                          <a:cs typeface="Arial" charset="0"/>
                        </a:rPr>
                        <a:t>100</a:t>
                      </a:r>
                      <a:r>
                        <a:rPr kumimoji="0" lang="vi-VN" sz="1100" b="1" i="0" u="none" strike="noStrike" cap="none" normalizeH="0" baseline="0" dirty="0" smtClean="0">
                          <a:ln>
                            <a:noFill/>
                          </a:ln>
                          <a:solidFill>
                            <a:srgbClr val="000000"/>
                          </a:solidFill>
                          <a:effectLst/>
                          <a:latin typeface="Times" pitchFamily="18" charset="0"/>
                          <a:cs typeface="Arial" charset="0"/>
                        </a:rPr>
                        <a:t> phút </a:t>
                      </a:r>
                      <a:r>
                        <a:rPr kumimoji="0" lang="vi-VN" sz="1100" b="0" i="0" u="none" strike="noStrike" cap="none" normalizeH="0" baseline="0" dirty="0" smtClean="0">
                          <a:ln>
                            <a:noFill/>
                          </a:ln>
                          <a:solidFill>
                            <a:srgbClr val="000000"/>
                          </a:solidFill>
                          <a:effectLst/>
                          <a:latin typeface="Times" pitchFamily="18" charset="0"/>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5</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5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kern="1200" cap="none" normalizeH="0" baseline="0" dirty="0" smtClean="0">
                        <a:ln>
                          <a:noFill/>
                        </a:ln>
                        <a:solidFill>
                          <a:srgbClr val="000000"/>
                        </a:solidFill>
                        <a:effectLst/>
                        <a:latin typeface="Times" pitchFamily="18" charset="0"/>
                        <a:ea typeface="+mn-ea"/>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147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3</a:t>
                      </a:r>
                      <a:r>
                        <a:rPr kumimoji="0" lang="vi-VN" sz="1200" b="1" i="1" u="none" strike="noStrike" cap="none" normalizeH="0" baseline="0" dirty="0" smtClean="0">
                          <a:ln>
                            <a:noFill/>
                          </a:ln>
                          <a:solidFill>
                            <a:srgbClr val="000000"/>
                          </a:solidFill>
                          <a:effectLst/>
                          <a:latin typeface="Times" pitchFamily="18" charset="0"/>
                          <a:cs typeface="Arial" charset="0"/>
                        </a:rPr>
                        <a:t>00.000.000 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kern="1200" cap="none" normalizeH="0" baseline="0" dirty="0" smtClean="0">
                          <a:ln>
                            <a:noFill/>
                          </a:ln>
                          <a:solidFill>
                            <a:srgbClr val="000000"/>
                          </a:solidFill>
                          <a:effectLst/>
                          <a:latin typeface="Times" pitchFamily="18" charset="0"/>
                          <a:ea typeface="+mn-ea"/>
                          <a:cs typeface="Arial" charset="0"/>
                        </a:rPr>
                        <a:t>Quyền lợi :</a:t>
                      </a:r>
                      <a:endParaRPr kumimoji="0" lang="en-US" sz="1100" b="1" i="1" u="none" strike="noStrike" kern="1200" cap="none" normalizeH="0" baseline="0" dirty="0" smtClean="0">
                        <a:ln>
                          <a:noFill/>
                        </a:ln>
                        <a:solidFill>
                          <a:srgbClr val="000000"/>
                        </a:solidFill>
                        <a:effectLst/>
                        <a:latin typeface="Times" pitchFamily="18"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60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phút </a:t>
                      </a:r>
                      <a:r>
                        <a:rPr kumimoji="0" lang="vi-VN" sz="1100" b="0" i="0" u="none" strike="noStrike" kern="1200" cap="none" normalizeH="0" baseline="0" dirty="0" smtClean="0">
                          <a:ln>
                            <a:noFill/>
                          </a:ln>
                          <a:solidFill>
                            <a:srgbClr val="000000"/>
                          </a:solidFill>
                          <a:effectLst/>
                          <a:latin typeface="Times" pitchFamily="18" charset="0"/>
                          <a:ea typeface="+mn-ea"/>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pitchFamily="18" charset="0"/>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bl>
          </a:graphicData>
        </a:graphic>
      </p:graphicFrame>
      <p:sp>
        <p:nvSpPr>
          <p:cNvPr id="24"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extLst>
      <p:ext uri="{BB962C8B-B14F-4D97-AF65-F5344CB8AC3E}">
        <p14:creationId xmlns:p14="http://schemas.microsoft.com/office/powerpoint/2010/main" val="2831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Rectangle 20"/>
          <p:cNvSpPr/>
          <p:nvPr/>
        </p:nvSpPr>
        <p:spPr>
          <a:xfrm>
            <a:off x="1371600" y="2514600"/>
            <a:ext cx="1828800" cy="900246"/>
          </a:xfrm>
          <a:prstGeom prst="rect">
            <a:avLst/>
          </a:prstGeom>
          <a:solidFill>
            <a:schemeClr val="accent1">
              <a:lumMod val="40000"/>
              <a:lumOff val="60000"/>
            </a:schemeClr>
          </a:solidFill>
        </p:spPr>
        <p:txBody>
          <a:bodyPr>
            <a:spAutoFit/>
          </a:bodyPr>
          <a:lstStyle/>
          <a:p>
            <a:pPr algn="ctr" eaLnBrk="1" hangingPunct="1">
              <a:defRPr/>
            </a:pPr>
            <a:r>
              <a:rPr lang="en-US" sz="1050" b="1" dirty="0">
                <a:solidFill>
                  <a:srgbClr val="FF0000"/>
                </a:solidFill>
                <a:latin typeface="Times New Roman" pitchFamily="18" charset="0"/>
                <a:cs typeface="Times New Roman" pitchFamily="18" charset="0"/>
              </a:rPr>
              <a:t>01</a:t>
            </a:r>
            <a:r>
              <a:rPr lang="en-US" sz="1050" b="1" dirty="0">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bảng</a:t>
            </a:r>
            <a:r>
              <a:rPr lang="en-US" sz="1050" b="1" dirty="0">
                <a:solidFill>
                  <a:srgbClr val="FF0000"/>
                </a:solidFill>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quảng</a:t>
            </a:r>
            <a:r>
              <a:rPr lang="en-US" sz="1050" b="1" dirty="0">
                <a:solidFill>
                  <a:srgbClr val="FF0000"/>
                </a:solidFill>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cáo</a:t>
            </a:r>
            <a:r>
              <a:rPr lang="en-US" sz="1050" b="1" dirty="0">
                <a:solidFill>
                  <a:srgbClr val="FF0000"/>
                </a:solidFill>
                <a:latin typeface="Times New Roman" pitchFamily="18" charset="0"/>
                <a:cs typeface="Times New Roman" pitchFamily="18" charset="0"/>
              </a:rPr>
              <a:t> </a:t>
            </a:r>
            <a:r>
              <a:rPr lang="en-US" sz="1050" dirty="0" err="1">
                <a:latin typeface="Times New Roman" pitchFamily="18" charset="0"/>
                <a:cs typeface="Times New Roman" pitchFamily="18" charset="0"/>
              </a:rPr>
              <a:t>ngoài</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mặt</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tiền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Đài</a:t>
            </a:r>
            <a:r>
              <a:rPr lang="en-US" sz="1050" dirty="0">
                <a:latin typeface="Times New Roman" pitchFamily="18" charset="0"/>
                <a:cs typeface="Times New Roman" pitchFamily="18" charset="0"/>
              </a:rPr>
              <a:t> VOH -  2 </a:t>
            </a:r>
            <a:r>
              <a:rPr lang="en-US" sz="1050" dirty="0" err="1">
                <a:latin typeface="Times New Roman" pitchFamily="18" charset="0"/>
                <a:cs typeface="Times New Roman" pitchFamily="18" charset="0"/>
              </a:rPr>
              <a:t>trục</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đường</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chính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của</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quận</a:t>
            </a:r>
            <a:r>
              <a:rPr lang="en-US" sz="1050" dirty="0">
                <a:latin typeface="Times New Roman" pitchFamily="18" charset="0"/>
                <a:cs typeface="Times New Roman" pitchFamily="18" charset="0"/>
              </a:rPr>
              <a:t> 1 </a:t>
            </a:r>
            <a:r>
              <a:rPr lang="en-US" sz="1050" dirty="0" err="1">
                <a:latin typeface="Times New Roman" pitchFamily="18" charset="0"/>
                <a:cs typeface="Times New Roman" pitchFamily="18" charset="0"/>
              </a:rPr>
              <a:t>là</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Nguyễn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Đình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Chiểu</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hoặc</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Nguyễn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Bỉnh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Khiêm</a:t>
            </a:r>
            <a:endParaRPr lang="en-US" sz="1050" dirty="0">
              <a:latin typeface="Arial" charset="0"/>
              <a:cs typeface="Arial" charset="0"/>
            </a:endParaRPr>
          </a:p>
        </p:txBody>
      </p:sp>
      <p:sp>
        <p:nvSpPr>
          <p:cNvPr id="22" name="TextBox 21"/>
          <p:cNvSpPr txBox="1"/>
          <p:nvPr/>
        </p:nvSpPr>
        <p:spPr>
          <a:xfrm>
            <a:off x="2543175" y="154886"/>
            <a:ext cx="4057650" cy="1015663"/>
          </a:xfrm>
          <a:prstGeom prst="rect">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a:spAutoFit/>
          </a:bodyPr>
          <a:lstStyle>
            <a:defPPr marR="0" lvl="0" algn="l" rtl="0">
              <a:lnSpc>
                <a:spcPct val="100000"/>
              </a:lnSpc>
              <a:spcBef>
                <a:spcPts val="0"/>
              </a:spcBef>
              <a:spcAft>
                <a:spcPts val="0"/>
              </a:spcAft>
            </a:defPPr>
            <a:lvl1pPr algn="ctr" eaLnBrk="1" hangingPunct="1">
              <a:defRPr sz="3000" b="1">
                <a:solidFill>
                  <a:srgbClr val="FFC000"/>
                </a:solidFill>
                <a:latin typeface="Times New Roman" pitchFamily="18" charset="0"/>
                <a:cs typeface="Times New Roman" pitchFamily="18" charset="0"/>
              </a:defRPr>
            </a:lvl1pPr>
          </a:lstStyle>
          <a:p>
            <a:r>
              <a:rPr lang="en-US" dirty="0"/>
              <a:t>QUYỀN LỢI</a:t>
            </a:r>
            <a:r>
              <a:rPr lang="vi-VN" dirty="0"/>
              <a:t> CHUNG</a:t>
            </a:r>
            <a:endParaRPr lang="en-US" dirty="0"/>
          </a:p>
          <a:p>
            <a:r>
              <a:rPr lang="en-US" dirty="0"/>
              <a:t>CÁC NHÀ TÀI TRỢ</a:t>
            </a:r>
          </a:p>
        </p:txBody>
      </p:sp>
      <p:pic>
        <p:nvPicPr>
          <p:cNvPr id="23" name="Picture 5" descr="HINH BANG QC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485900"/>
            <a:ext cx="42291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9" descr="Radi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5730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3886200" y="2686050"/>
            <a:ext cx="685800"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675" b="1" dirty="0">
                <a:solidFill>
                  <a:schemeClr val="accent2">
                    <a:lumMod val="75000"/>
                  </a:schemeClr>
                </a:solidFill>
                <a:latin typeface="Times" pitchFamily="18" charset="0"/>
              </a:rPr>
              <a:t>LOGO THƯƠNG HIỆU CÁC NHÀ TÀI TRỢ</a:t>
            </a:r>
          </a:p>
        </p:txBody>
      </p:sp>
      <p:sp>
        <p:nvSpPr>
          <p:cNvPr id="26" name="Rectangle 25"/>
          <p:cNvSpPr/>
          <p:nvPr/>
        </p:nvSpPr>
        <p:spPr>
          <a:xfrm>
            <a:off x="5724500" y="2433637"/>
            <a:ext cx="1943100" cy="1085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125" b="1" dirty="0">
                <a:solidFill>
                  <a:schemeClr val="accent2">
                    <a:lumMod val="75000"/>
                  </a:schemeClr>
                </a:solidFill>
                <a:latin typeface="Times" pitchFamily="18" charset="0"/>
              </a:rPr>
              <a:t>LOGO THƯƠNG HIỆU CÁC NHÀ TÀI TRỢ</a:t>
            </a:r>
          </a:p>
        </p:txBody>
      </p:sp>
    </p:spTree>
    <p:extLst>
      <p:ext uri="{BB962C8B-B14F-4D97-AF65-F5344CB8AC3E}">
        <p14:creationId xmlns:p14="http://schemas.microsoft.com/office/powerpoint/2010/main" val="336982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extBox 20"/>
          <p:cNvSpPr txBox="1"/>
          <p:nvPr/>
        </p:nvSpPr>
        <p:spPr>
          <a:xfrm>
            <a:off x="2591396" y="245659"/>
            <a:ext cx="4057650" cy="1015663"/>
          </a:xfrm>
          <a:prstGeom prst="rect">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en-US" sz="3000" b="1" dirty="0">
                <a:solidFill>
                  <a:srgbClr val="FFC000"/>
                </a:solidFill>
                <a:latin typeface="Times New Roman" pitchFamily="18" charset="0"/>
                <a:cs typeface="Times New Roman" pitchFamily="18" charset="0"/>
              </a:rPr>
              <a:t>QUYỀN LỢI</a:t>
            </a:r>
            <a:r>
              <a:rPr lang="vi-VN" sz="3000" b="1" dirty="0">
                <a:solidFill>
                  <a:srgbClr val="FFC000"/>
                </a:solidFill>
                <a:latin typeface="Times New Roman" pitchFamily="18" charset="0"/>
                <a:cs typeface="Times New Roman" pitchFamily="18" charset="0"/>
              </a:rPr>
              <a:t> CHUNG</a:t>
            </a:r>
            <a:endParaRPr lang="en-US" sz="3000" b="1" dirty="0">
              <a:solidFill>
                <a:srgbClr val="FFC000"/>
              </a:solidFill>
              <a:latin typeface="Times New Roman" pitchFamily="18" charset="0"/>
              <a:cs typeface="Times New Roman" pitchFamily="18" charset="0"/>
            </a:endParaRPr>
          </a:p>
          <a:p>
            <a:pPr algn="ctr" eaLnBrk="1" hangingPunct="1">
              <a:defRPr/>
            </a:pPr>
            <a:r>
              <a:rPr lang="en-US" sz="3000" b="1" dirty="0">
                <a:solidFill>
                  <a:srgbClr val="FFC000"/>
                </a:solidFill>
                <a:latin typeface="Times New Roman" pitchFamily="18" charset="0"/>
                <a:cs typeface="Times New Roman" pitchFamily="18" charset="0"/>
              </a:rPr>
              <a:t>CÁC NHÀ TÀI TRỢ</a:t>
            </a:r>
          </a:p>
        </p:txBody>
      </p:sp>
      <p:sp>
        <p:nvSpPr>
          <p:cNvPr id="22" name="TextBox 4"/>
          <p:cNvSpPr txBox="1">
            <a:spLocks noChangeArrowheads="1"/>
          </p:cNvSpPr>
          <p:nvPr/>
        </p:nvSpPr>
        <p:spPr bwMode="auto">
          <a:xfrm>
            <a:off x="3771900" y="4866085"/>
            <a:ext cx="13981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50" i="1">
                <a:latin typeface="Times" pitchFamily="18" charset="0"/>
              </a:rPr>
              <a:t>Bản quyền thuộc VOH</a:t>
            </a:r>
          </a:p>
        </p:txBody>
      </p:sp>
      <p:sp>
        <p:nvSpPr>
          <p:cNvPr id="23" name="Content Placeholder 6"/>
          <p:cNvSpPr txBox="1">
            <a:spLocks/>
          </p:cNvSpPr>
          <p:nvPr/>
        </p:nvSpPr>
        <p:spPr>
          <a:xfrm>
            <a:off x="1451372" y="1428750"/>
            <a:ext cx="6172200" cy="3200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chemeClr val="accent6"/>
              </a:buClr>
              <a:buSzPts val="14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1pPr>
            <a:lvl2pPr marL="914400" marR="0" lvl="1"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2pPr>
            <a:lvl3pPr marL="1371600" marR="0" lvl="2"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3pPr>
            <a:lvl4pPr marL="1828800" marR="0" lvl="3"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4pPr>
            <a:lvl5pPr marL="2286000" marR="0" lvl="4"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5pPr>
            <a:lvl6pPr marL="2743200" marR="0" lvl="5"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6pPr>
            <a:lvl7pPr marL="3200400" marR="0" lvl="6"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7pPr>
            <a:lvl8pPr marL="3657600" marR="0" lvl="7"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8pPr>
            <a:lvl9pPr marL="4114800" marR="0" lvl="8"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9pPr>
          </a:lstStyle>
          <a:p>
            <a:pPr algn="just"/>
            <a:r>
              <a:rPr lang="en-US" altLang="en-US" sz="1200" b="1" smtClean="0">
                <a:latin typeface="Times New Roman" pitchFamily="18" charset="0"/>
                <a:cs typeface="Times New Roman" pitchFamily="18" charset="0"/>
              </a:rPr>
              <a:t>Được xướng tên trong nội dung tuyên truyền về cuộc đua qua Đài Tiếng nói Nhân dân thành phố Hồ Chí Minh.</a:t>
            </a:r>
          </a:p>
          <a:p>
            <a:pPr algn="just"/>
            <a:r>
              <a:rPr lang="en-US" altLang="en-US" sz="1200" b="1" smtClean="0">
                <a:latin typeface="Times New Roman" pitchFamily="18" charset="0"/>
                <a:cs typeface="Times New Roman" pitchFamily="18" charset="0"/>
              </a:rPr>
              <a:t>Toàn bộ diễn tiến cuộc đua từng chặng, từng ngày sẽ được livestream trên web voh.com.vn, livestream trên fanpage facebook của cuộc đua. </a:t>
            </a:r>
          </a:p>
          <a:p>
            <a:pPr algn="just"/>
            <a:r>
              <a:rPr lang="en-US" altLang="en-US" sz="1200" b="1" smtClean="0">
                <a:latin typeface="Times New Roman" pitchFamily="18" charset="0"/>
                <a:cs typeface="Times New Roman" pitchFamily="18" charset="0"/>
              </a:rPr>
              <a:t>Tin tức về cuộc đua sẽ được đưa trên Đài TNND TPHCM VOH, website Đài TNND TPHCM </a:t>
            </a:r>
            <a:r>
              <a:rPr lang="en-US" altLang="en-US" sz="1200" b="1" smtClean="0">
                <a:latin typeface="Times New Roman" pitchFamily="18" charset="0"/>
                <a:cs typeface="Times New Roman" pitchFamily="18" charset="0"/>
                <a:hlinkClick r:id="rId3"/>
              </a:rPr>
              <a:t>www.voh.com.vn</a:t>
            </a:r>
            <a:r>
              <a:rPr lang="en-US" altLang="en-US" sz="1200" b="1" smtClean="0">
                <a:latin typeface="Times New Roman" pitchFamily="18" charset="0"/>
                <a:cs typeface="Times New Roman" pitchFamily="18" charset="0"/>
              </a:rPr>
              <a:t>, một số Đài Truyền hình, hệ thống báo chí và các trang báo mạng</a:t>
            </a:r>
          </a:p>
          <a:p>
            <a:pPr algn="just"/>
            <a:r>
              <a:rPr lang="en-US" altLang="en-US" sz="1200" b="1" smtClean="0">
                <a:latin typeface="Times New Roman" pitchFamily="18" charset="0"/>
                <a:cs typeface="Times New Roman" pitchFamily="18" charset="0"/>
              </a:rPr>
              <a:t>Treo banner giới thiệu giải có in logo, tên của nhà tài trợ xung quanh khu vực diễn ra lễ khai mạc và bế mạc, trên một số trục đường chính mà đoàn đua đi qua để tuyên truyền về cuộc đua.</a:t>
            </a:r>
          </a:p>
          <a:p>
            <a:pPr algn="just"/>
            <a:r>
              <a:rPr lang="en-US" altLang="en-US" sz="1200" b="1" smtClean="0">
                <a:latin typeface="Times New Roman" pitchFamily="18" charset="0"/>
                <a:cs typeface="Times New Roman" pitchFamily="18" charset="0"/>
              </a:rPr>
              <a:t>Logo nhà tài trợ được in trên phông nền của buổi lễ khai mạc và bế mạc (được tường thuật trực tiếp qua sóng Đài Tiếng nói Nhân dân thành phố Hồ Chí và được in trên phông nền lễ phát thưởng chặng. </a:t>
            </a:r>
          </a:p>
          <a:p>
            <a:pPr algn="just"/>
            <a:r>
              <a:rPr lang="en-US" altLang="en-US" sz="1200" b="1" smtClean="0">
                <a:latin typeface="Times New Roman" pitchFamily="18" charset="0"/>
                <a:cs typeface="Times New Roman" pitchFamily="18" charset="0"/>
              </a:rPr>
              <a:t>Tổ chức sự kiện quảng bá tại đích đến các chặng đua (nếu đơn vị đồng hành có nhu cầu)</a:t>
            </a:r>
            <a:endParaRPr lang="en-US" altLang="en-US" sz="1200" b="1" dirty="0">
              <a:latin typeface="Times New Roman" pitchFamily="18" charset="0"/>
              <a:cs typeface="Times New Roman" pitchFamily="18" charset="0"/>
            </a:endParaRPr>
          </a:p>
        </p:txBody>
      </p:sp>
      <p:pic>
        <p:nvPicPr>
          <p:cNvPr id="24" name="Picture 5" descr="Radi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54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itle 4"/>
          <p:cNvSpPr txBox="1">
            <a:spLocks/>
          </p:cNvSpPr>
          <p:nvPr/>
        </p:nvSpPr>
        <p:spPr bwMode="auto">
          <a:xfrm>
            <a:off x="2228850" y="971550"/>
            <a:ext cx="49149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90000"/>
              </a:lnSpc>
            </a:pPr>
            <a:r>
              <a:rPr lang="vi-VN" altLang="en-US" sz="4500" b="1" dirty="0">
                <a:solidFill>
                  <a:srgbClr val="FF0000"/>
                </a:solidFill>
                <a:latin typeface="Times" pitchFamily="18" charset="0"/>
                <a:ea typeface="Playfair Display Black"/>
                <a:cs typeface="Times" pitchFamily="18" charset="0"/>
              </a:rPr>
              <a:t>TRUYỀN THÔNG</a:t>
            </a:r>
            <a:r>
              <a:rPr lang="en-US" altLang="en-US" sz="4500" b="1" dirty="0">
                <a:solidFill>
                  <a:srgbClr val="FF0000"/>
                </a:solidFill>
                <a:latin typeface="Times" pitchFamily="18" charset="0"/>
                <a:ea typeface="Playfair Display Black"/>
                <a:cs typeface="Times" pitchFamily="18" charset="0"/>
              </a:rPr>
              <a:t>  </a:t>
            </a:r>
          </a:p>
        </p:txBody>
      </p:sp>
      <p:pic>
        <p:nvPicPr>
          <p:cNvPr id="22" name="Picture 10" descr="Kết quả hình ảnh cho 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1450"/>
            <a:ext cx="1771650" cy="153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73778" y="1699734"/>
            <a:ext cx="1834772" cy="122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50043" y="1854908"/>
            <a:ext cx="1514084" cy="91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9"/>
          <p:cNvSpPr txBox="1">
            <a:spLocks noChangeArrowheads="1"/>
          </p:cNvSpPr>
          <p:nvPr/>
        </p:nvSpPr>
        <p:spPr bwMode="auto">
          <a:xfrm>
            <a:off x="1601391" y="3314701"/>
            <a:ext cx="588525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150000"/>
              </a:lnSpc>
              <a:buFontTx/>
              <a:buChar char="-"/>
            </a:pPr>
            <a:r>
              <a:rPr lang="en-US" altLang="en-US" sz="1500" dirty="0" err="1">
                <a:solidFill>
                  <a:srgbClr val="FF0000"/>
                </a:solidFill>
                <a:latin typeface="Times" pitchFamily="18" charset="0"/>
                <a:cs typeface="Times" pitchFamily="18" charset="0"/>
              </a:rPr>
              <a:t>Diễn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biến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chặng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đua</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được</a:t>
            </a:r>
            <a:r>
              <a:rPr lang="en-US" altLang="en-US" sz="1500" dirty="0">
                <a:solidFill>
                  <a:srgbClr val="FF0000"/>
                </a:solidFill>
                <a:latin typeface="Times" pitchFamily="18" charset="0"/>
                <a:cs typeface="Times" pitchFamily="18" charset="0"/>
              </a:rPr>
              <a:t> live stream </a:t>
            </a:r>
            <a:r>
              <a:rPr lang="en-US" altLang="en-US" sz="1500" dirty="0" err="1">
                <a:solidFill>
                  <a:srgbClr val="FF0000"/>
                </a:solidFill>
                <a:latin typeface="Times" pitchFamily="18" charset="0"/>
                <a:cs typeface="Times" pitchFamily="18" charset="0"/>
              </a:rPr>
              <a:t>trên</a:t>
            </a:r>
            <a:r>
              <a:rPr lang="en-US" altLang="en-US" sz="1500" dirty="0">
                <a:solidFill>
                  <a:srgbClr val="FF0000"/>
                </a:solidFill>
                <a:latin typeface="Times" pitchFamily="18" charset="0"/>
                <a:cs typeface="Times" pitchFamily="18" charset="0"/>
              </a:rPr>
              <a:t> web </a:t>
            </a:r>
            <a:r>
              <a:rPr lang="en-US" altLang="en-US" sz="1500" dirty="0">
                <a:solidFill>
                  <a:srgbClr val="FF0000"/>
                </a:solidFill>
                <a:latin typeface="Times" pitchFamily="18" charset="0"/>
                <a:cs typeface="Times" pitchFamily="18" charset="0"/>
                <a:hlinkClick r:id="rId6"/>
              </a:rPr>
              <a:t>www.voh.com.vn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và</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trên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hệ</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thống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fanpage</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của</a:t>
            </a:r>
            <a:r>
              <a:rPr lang="en-US" altLang="en-US" sz="1500" dirty="0">
                <a:solidFill>
                  <a:srgbClr val="FF0000"/>
                </a:solidFill>
                <a:latin typeface="Times" pitchFamily="18" charset="0"/>
                <a:cs typeface="Times" pitchFamily="18" charset="0"/>
              </a:rPr>
              <a:t> VOH. </a:t>
            </a:r>
          </a:p>
          <a:p>
            <a:pPr>
              <a:lnSpc>
                <a:spcPct val="150000"/>
              </a:lnSpc>
              <a:buFontTx/>
              <a:buChar char="-"/>
            </a:pPr>
            <a:r>
              <a:rPr lang="en-US" altLang="en-US" sz="1500" dirty="0">
                <a:solidFill>
                  <a:srgbClr val="FF0000"/>
                </a:solidFill>
                <a:latin typeface="Times" pitchFamily="18" charset="0"/>
                <a:cs typeface="Times" pitchFamily="18" charset="0"/>
              </a:rPr>
              <a:t>Web VOH </a:t>
            </a:r>
            <a:r>
              <a:rPr lang="en-US" altLang="en-US" sz="1500" dirty="0" err="1">
                <a:solidFill>
                  <a:srgbClr val="FF0000"/>
                </a:solidFill>
                <a:latin typeface="Times" pitchFamily="18" charset="0"/>
                <a:cs typeface="Times" pitchFamily="18" charset="0"/>
              </a:rPr>
              <a:t>hiện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đang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đứng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hạng</a:t>
            </a:r>
            <a:r>
              <a:rPr lang="en-US" altLang="en-US" sz="1500" dirty="0">
                <a:solidFill>
                  <a:srgbClr val="FF0000"/>
                </a:solidFill>
                <a:latin typeface="Times" pitchFamily="18" charset="0"/>
                <a:cs typeface="Times" pitchFamily="18" charset="0"/>
              </a:rPr>
              <a:t> 216 </a:t>
            </a:r>
            <a:r>
              <a:rPr lang="en-US" altLang="en-US" sz="1500" dirty="0" err="1">
                <a:solidFill>
                  <a:srgbClr val="FF0000"/>
                </a:solidFill>
                <a:latin typeface="Times" pitchFamily="18" charset="0"/>
                <a:cs typeface="Times" pitchFamily="18" charset="0"/>
              </a:rPr>
              <a:t>trong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số</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trang</a:t>
            </a:r>
            <a:r>
              <a:rPr lang="en-US" altLang="en-US" sz="1500" dirty="0">
                <a:solidFill>
                  <a:srgbClr val="FF0000"/>
                </a:solidFill>
                <a:latin typeface="Times" pitchFamily="18" charset="0"/>
                <a:cs typeface="Times" pitchFamily="18" charset="0"/>
              </a:rPr>
              <a:t> web </a:t>
            </a:r>
            <a:r>
              <a:rPr lang="en-US" altLang="en-US" sz="1500" dirty="0" err="1">
                <a:solidFill>
                  <a:srgbClr val="FF0000"/>
                </a:solidFill>
                <a:latin typeface="Times" pitchFamily="18" charset="0"/>
                <a:cs typeface="Times" pitchFamily="18" charset="0"/>
              </a:rPr>
              <a:t>được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truy</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cập</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nhiều</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nhất</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cả</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nước</a:t>
            </a:r>
            <a:r>
              <a:rPr lang="en-US" altLang="en-US" sz="1500" dirty="0">
                <a:solidFill>
                  <a:srgbClr val="FF0000"/>
                </a:solidFill>
                <a:latin typeface="Times" pitchFamily="18" charset="0"/>
                <a:cs typeface="Times" pitchFamily="18" charset="0"/>
              </a:rPr>
              <a:t>.</a:t>
            </a:r>
          </a:p>
        </p:txBody>
      </p:sp>
    </p:spTree>
    <p:extLst>
      <p:ext uri="{BB962C8B-B14F-4D97-AF65-F5344CB8AC3E}">
        <p14:creationId xmlns:p14="http://schemas.microsoft.com/office/powerpoint/2010/main" val="375126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itle 4"/>
          <p:cNvSpPr txBox="1">
            <a:spLocks/>
          </p:cNvSpPr>
          <p:nvPr/>
        </p:nvSpPr>
        <p:spPr bwMode="auto">
          <a:xfrm>
            <a:off x="2228850" y="971550"/>
            <a:ext cx="49149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90000"/>
              </a:lnSpc>
            </a:pPr>
            <a:r>
              <a:rPr lang="vi-VN" altLang="en-US" sz="4500" b="1" dirty="0">
                <a:solidFill>
                  <a:srgbClr val="DA7108"/>
                </a:solidFill>
                <a:latin typeface="Times" pitchFamily="18" charset="0"/>
                <a:ea typeface="Playfair Display Black"/>
                <a:cs typeface="Times" pitchFamily="18" charset="0"/>
              </a:rPr>
              <a:t>TRUYỀN THÔNG</a:t>
            </a:r>
            <a:r>
              <a:rPr lang="en-US" altLang="en-US" sz="4500" b="1" dirty="0">
                <a:solidFill>
                  <a:srgbClr val="DA7108"/>
                </a:solidFill>
                <a:latin typeface="Times" pitchFamily="18" charset="0"/>
                <a:ea typeface="Playfair Display Black"/>
                <a:cs typeface="Times" pitchFamily="18" charset="0"/>
              </a:rPr>
              <a:t>  </a:t>
            </a:r>
          </a:p>
        </p:txBody>
      </p:sp>
      <p:pic>
        <p:nvPicPr>
          <p:cNvPr id="22" name="Picture 10" descr="Kết quả hình ảnh cho 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1450"/>
            <a:ext cx="1771650" cy="153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9"/>
          <p:cNvSpPr txBox="1">
            <a:spLocks noChangeArrowheads="1"/>
          </p:cNvSpPr>
          <p:nvPr/>
        </p:nvSpPr>
        <p:spPr bwMode="auto">
          <a:xfrm>
            <a:off x="1608893" y="1761660"/>
            <a:ext cx="588525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150000"/>
              </a:lnSpc>
              <a:buFontTx/>
              <a:buChar char="-"/>
            </a:pPr>
            <a:r>
              <a:rPr lang="en-US" sz="900" dirty="0">
                <a:solidFill>
                  <a:schemeClr val="tx1">
                    <a:lumMod val="50000"/>
                  </a:schemeClr>
                </a:solidFill>
                <a:latin typeface="Times" pitchFamily="18" charset="0"/>
                <a:cs typeface="Times" pitchFamily="18" charset="0"/>
                <a:hlinkClick r:id="rId4"/>
              </a:rPr>
              <a:t>https://thethao.tuoitre.vn/lo-trinh-cuoc-dua-xe-dap-nam-ky-khoi-nghia-2020-co-loi-cho-cac-tay-dua-viet-20201113123448244.htm</a:t>
            </a:r>
            <a:endParaRPr 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5"/>
              </a:rPr>
              <a:t>https://www.qdnd.vn/the-thao/trong-nuoc/cuoc-dua-xe-dap-nam-ky-khoi-nghia-2020-tap-doan-loc-troi-thang-lon-644620</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6"/>
              </a:rPr>
              <a:t>https://nld.com.vn/the-thao/nguyen-huynh-dang-khoa-doat-cup-dup-giai-xe-dap-nam-ky-khoi-nghia-cup-voh-2020-20201123141622802.htm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7"/>
              </a:rPr>
              <a:t>https://thethaovanhoa.vn/the-thao/90-tay-dua-tranh-tai-o-giai-nam-ky-khoi-nghia-2020-n20201113071827821.htm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8"/>
              </a:rPr>
              <a:t>https://webthethao.vn/dua-xe/chang-1-giai-dua-xe-dap-nam-ky-khoi-nghia-2020-tran-tuan-kiet-xuat-sac-gianh-ao-vang-w58OVUoGg.htm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9"/>
              </a:rPr>
              <a:t>https://thethao.sggp.org.vn/cho-man-tranh-tai-nuoc-rut-o-giai-xe-dap-nam-ky-khoi-nghia-698765.html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0"/>
              </a:rPr>
              <a:t>http://baovanhoa.vn/the-thao/artmid/422/articleid/35427/an-giang-thang-lon-tai-giai-xe-dap-nam-ky-khoi-nghia-2020</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1"/>
              </a:rPr>
              <a:t>http://m.baodaknong.org.vn/the-thao-trong-nuoc/trao-giai-chang-2-cuoc-dua-xe-dap-nam-ky-khoi-nghia-lan-thu-18-42651.html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2"/>
              </a:rPr>
              <a:t>https://www.binhthuantv.vn/lo-trinh-cuoc-dua-xe-dap-nam-ky-khoi-nghia-2020-co-loi-cho-cac-tay-dua-viet.html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3"/>
              </a:rPr>
              <a:t>https://vnanet.vn/vi/anh/anh-thoi-su-trong-nuoc-1014/dong-thap-dan-dau-giai-dong-doi-giai-dua-xe-dap-nam-ky-khoi-nghia-2020-5145494.html</a:t>
            </a:r>
            <a:endParaRPr lang="en-US" altLang="en-US" sz="900" dirty="0">
              <a:solidFill>
                <a:schemeClr val="tx1">
                  <a:lumMod val="50000"/>
                </a:schemeClr>
              </a:solidFill>
              <a:latin typeface="Times" pitchFamily="18" charset="0"/>
              <a:cs typeface="Times" pitchFamily="18" charset="0"/>
            </a:endParaRPr>
          </a:p>
        </p:txBody>
      </p:sp>
    </p:spTree>
    <p:extLst>
      <p:ext uri="{BB962C8B-B14F-4D97-AF65-F5344CB8AC3E}">
        <p14:creationId xmlns:p14="http://schemas.microsoft.com/office/powerpoint/2010/main" val="1246635806"/>
      </p:ext>
    </p:extLst>
  </p:cSld>
  <p:clrMapOvr>
    <a:masterClrMapping/>
  </p:clrMapOvr>
</p:sld>
</file>

<file path=ppt/theme/theme1.xml><?xml version="1.0" encoding="utf-8"?>
<a:theme xmlns:a="http://schemas.openxmlformats.org/drawingml/2006/main" name="National Bike Month Minitheme by Slidesgo">
  <a:themeElements>
    <a:clrScheme name="Simple Light">
      <a:dk1>
        <a:srgbClr val="FFFFFF"/>
      </a:dk1>
      <a:lt1>
        <a:srgbClr val="FFDFE0"/>
      </a:lt1>
      <a:dk2>
        <a:srgbClr val="FF9798"/>
      </a:dk2>
      <a:lt2>
        <a:srgbClr val="F96563"/>
      </a:lt2>
      <a:accent1>
        <a:srgbClr val="A875EE"/>
      </a:accent1>
      <a:accent2>
        <a:srgbClr val="854CAA"/>
      </a:accent2>
      <a:accent3>
        <a:srgbClr val="FFCC79"/>
      </a:accent3>
      <a:accent4>
        <a:srgbClr val="6C92E5"/>
      </a:accent4>
      <a:accent5>
        <a:srgbClr val="91D3D1"/>
      </a:accent5>
      <a:accent6>
        <a:srgbClr val="400022"/>
      </a:accent6>
      <a:hlink>
        <a:srgbClr val="40002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1259</Words>
  <Application>Microsoft Office PowerPoint</Application>
  <PresentationFormat>On-screen Show (16:9)</PresentationFormat>
  <Paragraphs>131</Paragraphs>
  <Slides>13</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Bebas Neue</vt:lpstr>
      <vt:lpstr>Playfair Display Black</vt:lpstr>
      <vt:lpstr>Red Hat Text Medium</vt:lpstr>
      <vt:lpstr>Roboto Condensed Light</vt:lpstr>
      <vt:lpstr>Sigmar One</vt:lpstr>
      <vt:lpstr>Times</vt:lpstr>
      <vt:lpstr>Times New Roman</vt:lpstr>
      <vt:lpstr>UTM Facebook</vt:lpstr>
      <vt:lpstr>National Bike Month Minitheme by Slidesgo</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ĐƠN VỊ THỰC HIỆN ĐÀI VOH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BIKE MONTH MINITHEME</dc:title>
  <dc:creator>Xuan Nhat</dc:creator>
  <cp:lastModifiedBy>linhqc</cp:lastModifiedBy>
  <cp:revision>16</cp:revision>
  <dcterms:modified xsi:type="dcterms:W3CDTF">2022-09-12T07:39:36Z</dcterms:modified>
</cp:coreProperties>
</file>