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72" r:id="rId2"/>
    <p:sldId id="257" r:id="rId3"/>
    <p:sldId id="256" r:id="rId4"/>
    <p:sldId id="260" r:id="rId5"/>
    <p:sldId id="287" r:id="rId6"/>
    <p:sldId id="285" r:id="rId7"/>
    <p:sldId id="28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7" autoAdjust="0"/>
  </p:normalViewPr>
  <p:slideViewPr>
    <p:cSldViewPr snapToGrid="0" snapToObjects="1">
      <p:cViewPr varScale="1">
        <p:scale>
          <a:sx n="82" d="100"/>
          <a:sy n="82" d="100"/>
        </p:scale>
        <p:origin x="147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79BC7E7-EA8E-4DA7-915E-CC098D9BADC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4428215"/>
            <a:ext cx="7543800" cy="1676400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Format </a:t>
            </a:r>
            <a:r>
              <a:rPr lang="en-US" b="1" dirty="0" err="1" smtClean="0">
                <a:latin typeface="+mn-lt"/>
              </a:rPr>
              <a:t>tài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trợ</a:t>
            </a:r>
            <a:endParaRPr lang="en-US" b="1" dirty="0">
              <a:latin typeface="+mn-lt"/>
            </a:endParaRPr>
          </a:p>
        </p:txBody>
      </p:sp>
      <p:pic>
        <p:nvPicPr>
          <p:cNvPr id="1026" name="Picture 2" descr="Đại hội Thể thao Đông Nam Á 2023 – Wikipedia tiếng Việ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300" y="496248"/>
            <a:ext cx="3057200" cy="444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27" y="111962"/>
            <a:ext cx="7391863" cy="7184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MỤC TIÊU </a:t>
            </a:r>
            <a:endParaRPr lang="en-US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488" y="1156996"/>
            <a:ext cx="7898676" cy="5009885"/>
          </a:xfrm>
        </p:spPr>
        <p:txBody>
          <a:bodyPr>
            <a:noAutofit/>
          </a:bodyPr>
          <a:lstStyle/>
          <a:p>
            <a:r>
              <a:rPr lang="en-US" sz="1600" dirty="0" err="1"/>
              <a:t>Vào</a:t>
            </a:r>
            <a:r>
              <a:rPr lang="en-US" sz="1600" dirty="0"/>
              <a:t> </a:t>
            </a:r>
            <a:r>
              <a:rPr lang="en-US" sz="1600" dirty="0" err="1"/>
              <a:t>ngày</a:t>
            </a:r>
            <a:r>
              <a:rPr lang="en-US" sz="1600" dirty="0"/>
              <a:t> 05-05-2023 </a:t>
            </a:r>
            <a:r>
              <a:rPr lang="en-US" sz="1600" dirty="0" err="1"/>
              <a:t>tới</a:t>
            </a:r>
            <a:r>
              <a:rPr lang="en-US" sz="1600" dirty="0"/>
              <a:t> </a:t>
            </a:r>
            <a:r>
              <a:rPr lang="en-US" sz="1600" dirty="0" err="1"/>
              <a:t>đây</a:t>
            </a:r>
            <a:r>
              <a:rPr lang="en-US" sz="1600" dirty="0"/>
              <a:t>, </a:t>
            </a:r>
            <a:r>
              <a:rPr lang="en-US" sz="1600" dirty="0" err="1"/>
              <a:t>Đại</a:t>
            </a:r>
            <a:r>
              <a:rPr lang="en-US" sz="1600" dirty="0"/>
              <a:t> </a:t>
            </a:r>
            <a:r>
              <a:rPr lang="en-US" sz="1600" dirty="0" err="1"/>
              <a:t>hội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 </a:t>
            </a:r>
            <a:r>
              <a:rPr lang="en-US" sz="1600" dirty="0" err="1"/>
              <a:t>Đông</a:t>
            </a:r>
            <a:r>
              <a:rPr lang="en-US" sz="1600" dirty="0"/>
              <a:t> Nam Á </a:t>
            </a:r>
            <a:r>
              <a:rPr lang="en-US" sz="1600" dirty="0" err="1"/>
              <a:t>lần</a:t>
            </a:r>
            <a:r>
              <a:rPr lang="en-US" sz="1600" dirty="0"/>
              <a:t> </a:t>
            </a:r>
            <a:r>
              <a:rPr lang="en-US" sz="1600" dirty="0" err="1"/>
              <a:t>thứ</a:t>
            </a:r>
            <a:r>
              <a:rPr lang="en-US" sz="1600" dirty="0"/>
              <a:t> 32 -2023 ( SEA Games 31)  </a:t>
            </a:r>
            <a:r>
              <a:rPr lang="en-US" sz="1600" dirty="0" err="1"/>
              <a:t>sẽ</a:t>
            </a:r>
            <a:r>
              <a:rPr lang="en-US" sz="1600" dirty="0"/>
              <a:t> </a:t>
            </a:r>
            <a:r>
              <a:rPr lang="en-US" sz="1600" dirty="0" err="1"/>
              <a:t>chính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khai</a:t>
            </a:r>
            <a:r>
              <a:rPr lang="en-US" sz="1600" dirty="0"/>
              <a:t> </a:t>
            </a:r>
            <a:r>
              <a:rPr lang="en-US" sz="1600" dirty="0" err="1"/>
              <a:t>mạc</a:t>
            </a:r>
            <a:r>
              <a:rPr lang="en-US" sz="1600" dirty="0"/>
              <a:t> </a:t>
            </a:r>
            <a:r>
              <a:rPr lang="en-US" sz="1600" dirty="0" err="1"/>
              <a:t>tại</a:t>
            </a:r>
            <a:r>
              <a:rPr lang="en-US" sz="1600" dirty="0"/>
              <a:t> </a:t>
            </a:r>
            <a:r>
              <a:rPr lang="en-US" sz="1600" dirty="0" err="1"/>
              <a:t>Pnom</a:t>
            </a:r>
            <a:r>
              <a:rPr lang="en-US" sz="1600" dirty="0"/>
              <a:t> Penh (</a:t>
            </a:r>
            <a:r>
              <a:rPr lang="en-US" sz="1600" dirty="0" err="1"/>
              <a:t>Campuchia</a:t>
            </a:r>
            <a:r>
              <a:rPr lang="en-US" sz="1600" dirty="0"/>
              <a:t>). </a:t>
            </a:r>
            <a:r>
              <a:rPr lang="en-US" sz="1600" dirty="0" err="1"/>
              <a:t>Đây</a:t>
            </a:r>
            <a:r>
              <a:rPr lang="en-US" sz="1600" dirty="0"/>
              <a:t> </a:t>
            </a:r>
            <a:r>
              <a:rPr lang="en-US" sz="1600" dirty="0" err="1"/>
              <a:t>là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kiện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 </a:t>
            </a:r>
            <a:r>
              <a:rPr lang="en-US" sz="1600" dirty="0" err="1"/>
              <a:t>hàng</a:t>
            </a:r>
            <a:r>
              <a:rPr lang="en-US" sz="1600" dirty="0"/>
              <a:t> </a:t>
            </a:r>
            <a:r>
              <a:rPr lang="en-US" sz="1600" dirty="0" err="1"/>
              <a:t>đầu</a:t>
            </a:r>
            <a:r>
              <a:rPr lang="en-US" sz="1600" dirty="0"/>
              <a:t> </a:t>
            </a:r>
            <a:r>
              <a:rPr lang="en-US" sz="1600" dirty="0" err="1"/>
              <a:t>khu</a:t>
            </a:r>
            <a:r>
              <a:rPr lang="en-US" sz="1600" dirty="0"/>
              <a:t> </a:t>
            </a:r>
            <a:r>
              <a:rPr lang="en-US" sz="1600" dirty="0" err="1"/>
              <a:t>vực</a:t>
            </a:r>
            <a:r>
              <a:rPr lang="en-US" sz="1600" dirty="0"/>
              <a:t>, </a:t>
            </a:r>
            <a:r>
              <a:rPr lang="en-US" sz="1600" dirty="0" err="1"/>
              <a:t>luôn</a:t>
            </a:r>
            <a:r>
              <a:rPr lang="en-US" sz="1600" dirty="0"/>
              <a:t> </a:t>
            </a:r>
            <a:r>
              <a:rPr lang="en-US" sz="1600" dirty="0" err="1"/>
              <a:t>thu</a:t>
            </a:r>
            <a:r>
              <a:rPr lang="en-US" sz="1600" dirty="0"/>
              <a:t> </a:t>
            </a:r>
            <a:r>
              <a:rPr lang="en-US" sz="1600" dirty="0" err="1"/>
              <a:t>hút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quan</a:t>
            </a:r>
            <a:r>
              <a:rPr lang="en-US" sz="1600" dirty="0"/>
              <a:t> </a:t>
            </a:r>
            <a:r>
              <a:rPr lang="en-US" sz="1600" dirty="0" err="1"/>
              <a:t>tâm</a:t>
            </a:r>
            <a:r>
              <a:rPr lang="en-US" sz="1600" dirty="0"/>
              <a:t> </a:t>
            </a:r>
            <a:r>
              <a:rPr lang="en-US" sz="1600" dirty="0" err="1"/>
              <a:t>đặc</a:t>
            </a:r>
            <a:r>
              <a:rPr lang="en-US" sz="1600" dirty="0"/>
              <a:t> </a:t>
            </a:r>
            <a:r>
              <a:rPr lang="en-US" sz="1600" dirty="0" err="1"/>
              <a:t>biệt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hàng</a:t>
            </a:r>
            <a:r>
              <a:rPr lang="en-US" sz="1600" dirty="0"/>
              <a:t> </a:t>
            </a:r>
            <a:r>
              <a:rPr lang="en-US" sz="1600" dirty="0" err="1"/>
              <a:t>triệu</a:t>
            </a:r>
            <a:r>
              <a:rPr lang="en-US" sz="1600" dirty="0"/>
              <a:t> </a:t>
            </a:r>
            <a:r>
              <a:rPr lang="en-US" sz="1600" dirty="0" err="1"/>
              <a:t>người</a:t>
            </a:r>
            <a:r>
              <a:rPr lang="en-US" sz="1600" dirty="0"/>
              <a:t> </a:t>
            </a:r>
            <a:r>
              <a:rPr lang="en-US" sz="1600" dirty="0" err="1"/>
              <a:t>hâm</a:t>
            </a:r>
            <a:r>
              <a:rPr lang="en-US" sz="1600" dirty="0"/>
              <a:t> </a:t>
            </a:r>
            <a:r>
              <a:rPr lang="en-US" sz="1600" dirty="0" err="1"/>
              <a:t>mộ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 </a:t>
            </a:r>
            <a:r>
              <a:rPr lang="en-US" sz="1600" dirty="0" err="1"/>
              <a:t>Việt</a:t>
            </a:r>
            <a:r>
              <a:rPr lang="en-US" sz="1600" dirty="0"/>
              <a:t> Nam</a:t>
            </a:r>
            <a:r>
              <a:rPr lang="en-US" sz="1600" dirty="0" smtClean="0"/>
              <a:t>.</a:t>
            </a:r>
            <a:endParaRPr lang="vi-VN" sz="1600" dirty="0"/>
          </a:p>
          <a:p>
            <a:r>
              <a:rPr lang="en-US" sz="1600" dirty="0" err="1"/>
              <a:t>Để</a:t>
            </a:r>
            <a:r>
              <a:rPr lang="en-US" sz="1600" dirty="0"/>
              <a:t> </a:t>
            </a:r>
            <a:r>
              <a:rPr lang="en-US" sz="1600" dirty="0" err="1"/>
              <a:t>đáp</a:t>
            </a:r>
            <a:r>
              <a:rPr lang="en-US" sz="1600" dirty="0"/>
              <a:t> </a:t>
            </a:r>
            <a:r>
              <a:rPr lang="en-US" sz="1600" dirty="0" err="1"/>
              <a:t>ứng</a:t>
            </a:r>
            <a:r>
              <a:rPr lang="en-US" sz="1600" dirty="0"/>
              <a:t> </a:t>
            </a:r>
            <a:r>
              <a:rPr lang="en-US" sz="1600" dirty="0" err="1"/>
              <a:t>nhu</a:t>
            </a:r>
            <a:r>
              <a:rPr lang="en-US" sz="1600" dirty="0"/>
              <a:t> </a:t>
            </a:r>
            <a:r>
              <a:rPr lang="en-US" sz="1600" dirty="0" err="1"/>
              <a:t>cầu</a:t>
            </a:r>
            <a:r>
              <a:rPr lang="en-US" sz="1600" dirty="0"/>
              <a:t> </a:t>
            </a:r>
            <a:r>
              <a:rPr lang="en-US" sz="1600" dirty="0" err="1"/>
              <a:t>thông</a:t>
            </a:r>
            <a:r>
              <a:rPr lang="en-US" sz="1600" dirty="0"/>
              <a:t> tin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thính</a:t>
            </a:r>
            <a:r>
              <a:rPr lang="en-US" sz="1600" dirty="0"/>
              <a:t> </a:t>
            </a:r>
            <a:r>
              <a:rPr lang="en-US" sz="1600" dirty="0" err="1"/>
              <a:t>giả</a:t>
            </a:r>
            <a:r>
              <a:rPr lang="en-US" sz="1600" dirty="0"/>
              <a:t> </a:t>
            </a:r>
            <a:r>
              <a:rPr lang="en-US" sz="1600" dirty="0" err="1"/>
              <a:t>nghe</a:t>
            </a:r>
            <a:r>
              <a:rPr lang="en-US" sz="1600" dirty="0"/>
              <a:t> </a:t>
            </a:r>
            <a:r>
              <a:rPr lang="en-US" sz="1600" dirty="0" err="1"/>
              <a:t>Đài</a:t>
            </a:r>
            <a:r>
              <a:rPr lang="en-US" sz="1600" dirty="0"/>
              <a:t> </a:t>
            </a:r>
            <a:r>
              <a:rPr lang="en-US" sz="1600" dirty="0" err="1"/>
              <a:t>về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kiện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 </a:t>
            </a:r>
            <a:r>
              <a:rPr lang="en-US" sz="1600" dirty="0" err="1"/>
              <a:t>nổi</a:t>
            </a:r>
            <a:r>
              <a:rPr lang="en-US" sz="1600" dirty="0"/>
              <a:t> </a:t>
            </a:r>
            <a:r>
              <a:rPr lang="en-US" sz="1600" dirty="0" err="1"/>
              <a:t>bật</a:t>
            </a:r>
            <a:r>
              <a:rPr lang="en-US" sz="1600" dirty="0"/>
              <a:t> </a:t>
            </a:r>
            <a:r>
              <a:rPr lang="en-US" sz="1600" dirty="0" err="1"/>
              <a:t>này</a:t>
            </a:r>
            <a:r>
              <a:rPr lang="en-US" sz="1600" dirty="0"/>
              <a:t>, </a:t>
            </a:r>
            <a:r>
              <a:rPr lang="en-US" sz="1600" dirty="0" err="1"/>
              <a:t>đặc</a:t>
            </a:r>
            <a:r>
              <a:rPr lang="en-US" sz="1600" dirty="0"/>
              <a:t> </a:t>
            </a:r>
            <a:r>
              <a:rPr lang="en-US" sz="1600" dirty="0" err="1"/>
              <a:t>biệt</a:t>
            </a:r>
            <a:r>
              <a:rPr lang="en-US" sz="1600" dirty="0"/>
              <a:t> </a:t>
            </a:r>
            <a:r>
              <a:rPr lang="en-US" sz="1600" dirty="0" err="1"/>
              <a:t>là</a:t>
            </a:r>
            <a:r>
              <a:rPr lang="en-US" sz="1600" dirty="0"/>
              <a:t> </a:t>
            </a:r>
            <a:r>
              <a:rPr lang="en-US" sz="1600" dirty="0" err="1"/>
              <a:t>đối</a:t>
            </a:r>
            <a:r>
              <a:rPr lang="en-US" sz="1600" dirty="0"/>
              <a:t> </a:t>
            </a:r>
            <a:r>
              <a:rPr lang="en-US" sz="1600" dirty="0" err="1"/>
              <a:t>tượng</a:t>
            </a:r>
            <a:r>
              <a:rPr lang="en-US" sz="1600" dirty="0"/>
              <a:t> </a:t>
            </a:r>
            <a:r>
              <a:rPr lang="en-US" sz="1600" dirty="0" err="1"/>
              <a:t>thính</a:t>
            </a:r>
            <a:r>
              <a:rPr lang="en-US" sz="1600" dirty="0"/>
              <a:t> </a:t>
            </a:r>
            <a:r>
              <a:rPr lang="en-US" sz="1600" dirty="0" err="1"/>
              <a:t>giả</a:t>
            </a:r>
            <a:r>
              <a:rPr lang="en-US" sz="1600" dirty="0"/>
              <a:t> di </a:t>
            </a:r>
            <a:r>
              <a:rPr lang="en-US" sz="1600" dirty="0" err="1"/>
              <a:t>chuyển</a:t>
            </a:r>
            <a:r>
              <a:rPr lang="en-US" sz="1600" dirty="0"/>
              <a:t> </a:t>
            </a:r>
            <a:r>
              <a:rPr lang="en-US" sz="1600" dirty="0" err="1"/>
              <a:t>trên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tiện</a:t>
            </a:r>
            <a:r>
              <a:rPr lang="en-US" sz="1600" dirty="0"/>
              <a:t> </a:t>
            </a:r>
            <a:r>
              <a:rPr lang="en-US" sz="1600" dirty="0" err="1"/>
              <a:t>giao</a:t>
            </a:r>
            <a:r>
              <a:rPr lang="en-US" sz="1600" dirty="0"/>
              <a:t> </a:t>
            </a:r>
            <a:r>
              <a:rPr lang="en-US" sz="1600" dirty="0" err="1"/>
              <a:t>thông</a:t>
            </a:r>
            <a:r>
              <a:rPr lang="en-US" sz="1600" dirty="0"/>
              <a:t> </a:t>
            </a:r>
            <a:r>
              <a:rPr lang="en-US" sz="1600" dirty="0" err="1"/>
              <a:t>như</a:t>
            </a:r>
            <a:r>
              <a:rPr lang="en-US" sz="1600" dirty="0"/>
              <a:t> </a:t>
            </a:r>
            <a:r>
              <a:rPr lang="en-US" sz="1600" dirty="0" err="1"/>
              <a:t>xe</a:t>
            </a:r>
            <a:r>
              <a:rPr lang="en-US" sz="1600" dirty="0"/>
              <a:t> </a:t>
            </a:r>
            <a:r>
              <a:rPr lang="en-US" sz="1600" dirty="0" err="1"/>
              <a:t>buýt</a:t>
            </a:r>
            <a:r>
              <a:rPr lang="en-US" sz="1600" dirty="0"/>
              <a:t>, taxi, </a:t>
            </a:r>
            <a:r>
              <a:rPr lang="en-US" sz="1600" dirty="0" err="1"/>
              <a:t>xe</a:t>
            </a:r>
            <a:r>
              <a:rPr lang="en-US" sz="1600" dirty="0"/>
              <a:t> </a:t>
            </a:r>
            <a:r>
              <a:rPr lang="en-US" sz="1600" dirty="0" err="1"/>
              <a:t>hơi</a:t>
            </a:r>
            <a:r>
              <a:rPr lang="en-US" sz="1600" dirty="0"/>
              <a:t> </a:t>
            </a:r>
            <a:r>
              <a:rPr lang="en-US" sz="1600" dirty="0" err="1"/>
              <a:t>cá</a:t>
            </a:r>
            <a:r>
              <a:rPr lang="en-US" sz="1600" dirty="0"/>
              <a:t> </a:t>
            </a:r>
            <a:r>
              <a:rPr lang="en-US" sz="1600" dirty="0" err="1"/>
              <a:t>nhân</a:t>
            </a:r>
            <a:r>
              <a:rPr lang="en-US" sz="1600" dirty="0"/>
              <a:t>, </a:t>
            </a:r>
            <a:r>
              <a:rPr lang="en-US" sz="1600" dirty="0" err="1"/>
              <a:t>xe</a:t>
            </a:r>
            <a:r>
              <a:rPr lang="en-US" sz="1600" dirty="0"/>
              <a:t> </a:t>
            </a:r>
            <a:r>
              <a:rPr lang="en-US" sz="1600" dirty="0" err="1"/>
              <a:t>tải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tiện</a:t>
            </a:r>
            <a:r>
              <a:rPr lang="en-US" sz="1600" dirty="0"/>
              <a:t> ô </a:t>
            </a:r>
            <a:r>
              <a:rPr lang="en-US" sz="1600" dirty="0" err="1"/>
              <a:t>tô</a:t>
            </a:r>
            <a:r>
              <a:rPr lang="en-US" sz="1600" dirty="0"/>
              <a:t>, </a:t>
            </a:r>
            <a:r>
              <a:rPr lang="en-US" sz="1600" dirty="0" err="1"/>
              <a:t>Kênh</a:t>
            </a:r>
            <a:r>
              <a:rPr lang="en-US" sz="1600" dirty="0"/>
              <a:t> </a:t>
            </a:r>
            <a:r>
              <a:rPr lang="en-US" sz="1600" dirty="0" err="1"/>
              <a:t>thông</a:t>
            </a:r>
            <a:r>
              <a:rPr lang="en-US" sz="1600" dirty="0"/>
              <a:t> tin </a:t>
            </a:r>
            <a:r>
              <a:rPr lang="en-US" sz="1600" dirty="0" err="1"/>
              <a:t>thương</a:t>
            </a:r>
            <a:r>
              <a:rPr lang="en-US" sz="1600" dirty="0"/>
              <a:t> </a:t>
            </a:r>
            <a:r>
              <a:rPr lang="en-US" sz="1600" dirty="0" err="1"/>
              <a:t>mại</a:t>
            </a:r>
            <a:r>
              <a:rPr lang="en-US" sz="1600" dirty="0"/>
              <a:t> </a:t>
            </a:r>
            <a:r>
              <a:rPr lang="en-US" sz="1600" dirty="0" err="1"/>
              <a:t>giải</a:t>
            </a:r>
            <a:r>
              <a:rPr lang="en-US" sz="1600" dirty="0"/>
              <a:t> </a:t>
            </a:r>
            <a:r>
              <a:rPr lang="en-US" sz="1600" dirty="0" err="1"/>
              <a:t>trí</a:t>
            </a:r>
            <a:r>
              <a:rPr lang="en-US" sz="1600" dirty="0"/>
              <a:t> FM 99.9 </a:t>
            </a:r>
            <a:r>
              <a:rPr lang="en-US" sz="1600" dirty="0" err="1"/>
              <a:t>Mhz</a:t>
            </a:r>
            <a:r>
              <a:rPr lang="en-US" sz="1600" dirty="0"/>
              <a:t> </a:t>
            </a:r>
            <a:r>
              <a:rPr lang="en-US" sz="1600" dirty="0" err="1"/>
              <a:t>dự</a:t>
            </a:r>
            <a:r>
              <a:rPr lang="en-US" sz="1600" dirty="0"/>
              <a:t> </a:t>
            </a:r>
            <a:r>
              <a:rPr lang="en-US" sz="1600" dirty="0" err="1"/>
              <a:t>kiến</a:t>
            </a:r>
            <a:r>
              <a:rPr lang="en-US" sz="1600" dirty="0"/>
              <a:t> </a:t>
            </a:r>
            <a:r>
              <a:rPr lang="en-US" sz="1600" dirty="0" err="1"/>
              <a:t>sẽ</a:t>
            </a:r>
            <a:r>
              <a:rPr lang="en-US" sz="1600" dirty="0"/>
              <a:t> </a:t>
            </a:r>
            <a:r>
              <a:rPr lang="en-US" sz="1600" dirty="0" err="1"/>
              <a:t>mở</a:t>
            </a:r>
            <a:r>
              <a:rPr lang="en-US" sz="1600" dirty="0"/>
              <a:t> </a:t>
            </a:r>
            <a:r>
              <a:rPr lang="en-US" sz="1600" dirty="0" err="1"/>
              <a:t>đợt</a:t>
            </a:r>
            <a:r>
              <a:rPr lang="en-US" sz="1600" dirty="0"/>
              <a:t> </a:t>
            </a:r>
            <a:r>
              <a:rPr lang="en-US" sz="1600" dirty="0" err="1"/>
              <a:t>tuyên</a:t>
            </a:r>
            <a:r>
              <a:rPr lang="en-US" sz="1600" dirty="0"/>
              <a:t> </a:t>
            </a:r>
            <a:r>
              <a:rPr lang="en-US" sz="1600" dirty="0" err="1"/>
              <a:t>truyền</a:t>
            </a:r>
            <a:r>
              <a:rPr lang="en-US" sz="1600" dirty="0"/>
              <a:t> </a:t>
            </a:r>
            <a:r>
              <a:rPr lang="en-US" sz="1600" dirty="0" err="1"/>
              <a:t>với</a:t>
            </a:r>
            <a:r>
              <a:rPr lang="en-US" sz="1600" dirty="0"/>
              <a:t> </a:t>
            </a:r>
            <a:r>
              <a:rPr lang="en-US" sz="1600" dirty="0" err="1"/>
              <a:t>chuyên</a:t>
            </a:r>
            <a:r>
              <a:rPr lang="en-US" sz="1600" dirty="0"/>
              <a:t> </a:t>
            </a:r>
            <a:r>
              <a:rPr lang="en-US" sz="1600" dirty="0" err="1"/>
              <a:t>mục</a:t>
            </a:r>
            <a:r>
              <a:rPr lang="en-US" sz="1600" dirty="0"/>
              <a:t> </a:t>
            </a:r>
            <a:r>
              <a:rPr lang="en-US" sz="1600" dirty="0" err="1"/>
              <a:t>mang</a:t>
            </a:r>
            <a:r>
              <a:rPr lang="en-US" sz="1600" dirty="0"/>
              <a:t> </a:t>
            </a:r>
            <a:r>
              <a:rPr lang="en-US" sz="1600" dirty="0" err="1"/>
              <a:t>tên</a:t>
            </a:r>
            <a:r>
              <a:rPr lang="en-US" sz="1600" dirty="0"/>
              <a:t>: </a:t>
            </a:r>
            <a:r>
              <a:rPr lang="en-US" sz="1600" b="1" dirty="0"/>
              <a:t>“ </a:t>
            </a:r>
            <a:r>
              <a:rPr lang="en-US" sz="1600" b="1" dirty="0" err="1"/>
              <a:t>Đồng</a:t>
            </a:r>
            <a:r>
              <a:rPr lang="en-US" sz="1600" b="1" dirty="0"/>
              <a:t> </a:t>
            </a:r>
            <a:r>
              <a:rPr lang="en-US" sz="1600" b="1" dirty="0" err="1"/>
              <a:t>hành</a:t>
            </a:r>
            <a:r>
              <a:rPr lang="en-US" sz="1600" b="1" dirty="0"/>
              <a:t> </a:t>
            </a:r>
            <a:r>
              <a:rPr lang="en-US" sz="1600" b="1" dirty="0" err="1"/>
              <a:t>cùng</a:t>
            </a:r>
            <a:r>
              <a:rPr lang="en-US" sz="1600" b="1" dirty="0"/>
              <a:t> SEA Games 32” </a:t>
            </a:r>
            <a:r>
              <a:rPr lang="en-US" sz="1600" b="1" dirty="0" err="1"/>
              <a:t>và</a:t>
            </a:r>
            <a:r>
              <a:rPr lang="en-US" sz="1600" b="1" dirty="0"/>
              <a:t> </a:t>
            </a:r>
            <a:r>
              <a:rPr lang="en-US" sz="1600" b="1" dirty="0" err="1"/>
              <a:t>tường</a:t>
            </a:r>
            <a:r>
              <a:rPr lang="en-US" sz="1600" b="1" dirty="0"/>
              <a:t> </a:t>
            </a:r>
            <a:r>
              <a:rPr lang="en-US" sz="1600" b="1" dirty="0" err="1"/>
              <a:t>thuật</a:t>
            </a:r>
            <a:r>
              <a:rPr lang="en-US" sz="1600" b="1" dirty="0"/>
              <a:t> </a:t>
            </a:r>
            <a:r>
              <a:rPr lang="en-US" sz="1600" b="1" dirty="0" err="1"/>
              <a:t>trực</a:t>
            </a:r>
            <a:r>
              <a:rPr lang="en-US" sz="1600" b="1" dirty="0"/>
              <a:t> </a:t>
            </a:r>
            <a:r>
              <a:rPr lang="en-US" sz="1600" b="1" dirty="0" err="1"/>
              <a:t>tiếp</a:t>
            </a:r>
            <a:r>
              <a:rPr lang="en-US" sz="1600" b="1" dirty="0"/>
              <a:t> </a:t>
            </a:r>
            <a:r>
              <a:rPr lang="en-US" sz="1600" b="1" dirty="0" err="1"/>
              <a:t>các</a:t>
            </a:r>
            <a:r>
              <a:rPr lang="en-US" sz="1600" b="1" dirty="0"/>
              <a:t> </a:t>
            </a:r>
            <a:r>
              <a:rPr lang="en-US" sz="1600" b="1" dirty="0" err="1"/>
              <a:t>trận</a:t>
            </a:r>
            <a:r>
              <a:rPr lang="en-US" sz="1600" b="1" dirty="0"/>
              <a:t> </a:t>
            </a:r>
            <a:r>
              <a:rPr lang="en-US" sz="1600" b="1" dirty="0" err="1"/>
              <a:t>đấu</a:t>
            </a:r>
            <a:r>
              <a:rPr lang="en-US" sz="1600" b="1" dirty="0"/>
              <a:t> </a:t>
            </a:r>
            <a:r>
              <a:rPr lang="en-US" sz="1600" b="1" dirty="0" err="1"/>
              <a:t>bóng</a:t>
            </a:r>
            <a:r>
              <a:rPr lang="en-US" sz="1600" b="1" dirty="0"/>
              <a:t> </a:t>
            </a:r>
            <a:r>
              <a:rPr lang="en-US" sz="1600" b="1" dirty="0" err="1"/>
              <a:t>đá</a:t>
            </a:r>
            <a:r>
              <a:rPr lang="en-US" sz="1600" b="1" dirty="0"/>
              <a:t> </a:t>
            </a:r>
            <a:r>
              <a:rPr lang="en-US" sz="1600" b="1" dirty="0" err="1"/>
              <a:t>nam</a:t>
            </a:r>
            <a:r>
              <a:rPr lang="en-US" sz="1600" b="1" dirty="0"/>
              <a:t> </a:t>
            </a:r>
            <a:r>
              <a:rPr lang="en-US" sz="1600" b="1" dirty="0" err="1"/>
              <a:t>Việt</a:t>
            </a:r>
            <a:r>
              <a:rPr lang="en-US" sz="1600" b="1" dirty="0"/>
              <a:t> Nam </a:t>
            </a:r>
            <a:r>
              <a:rPr lang="en-US" sz="1600" b="1" dirty="0" err="1"/>
              <a:t>tại</a:t>
            </a:r>
            <a:r>
              <a:rPr lang="en-US" sz="1600" b="1" dirty="0"/>
              <a:t> SEA Games 33</a:t>
            </a:r>
            <a:r>
              <a:rPr lang="en-US" sz="1600" b="1" dirty="0" smtClean="0"/>
              <a:t>.</a:t>
            </a:r>
            <a:endParaRPr lang="vi-VN" sz="1600" dirty="0"/>
          </a:p>
          <a:p>
            <a:r>
              <a:rPr lang="en-US" sz="1600" dirty="0" err="1" smtClean="0"/>
              <a:t>Đã</a:t>
            </a:r>
            <a:r>
              <a:rPr lang="en-US" sz="1600" dirty="0" smtClean="0"/>
              <a:t> </a:t>
            </a:r>
            <a:r>
              <a:rPr lang="en-US" sz="1600" dirty="0" err="1"/>
              <a:t>thành</a:t>
            </a:r>
            <a:r>
              <a:rPr lang="en-US" sz="1600" dirty="0"/>
              <a:t> </a:t>
            </a:r>
            <a:r>
              <a:rPr lang="en-US" sz="1600" dirty="0" err="1"/>
              <a:t>truyền</a:t>
            </a:r>
            <a:r>
              <a:rPr lang="en-US" sz="1600" dirty="0"/>
              <a:t> </a:t>
            </a:r>
            <a:r>
              <a:rPr lang="en-US" sz="1600" dirty="0" err="1"/>
              <a:t>thống</a:t>
            </a:r>
            <a:r>
              <a:rPr lang="en-US" sz="1600" dirty="0"/>
              <a:t>, </a:t>
            </a:r>
            <a:r>
              <a:rPr lang="en-US" sz="1600" dirty="0" err="1"/>
              <a:t>chuyên</a:t>
            </a:r>
            <a:r>
              <a:rPr lang="en-US" sz="1600" dirty="0"/>
              <a:t> </a:t>
            </a:r>
            <a:r>
              <a:rPr lang="en-US" sz="1600" dirty="0" err="1"/>
              <a:t>mục</a:t>
            </a:r>
            <a:r>
              <a:rPr lang="en-US" sz="1600" dirty="0"/>
              <a:t> </a:t>
            </a:r>
            <a:r>
              <a:rPr lang="vi-VN" sz="1600" dirty="0"/>
              <a:t>đồng hành cùng </a:t>
            </a:r>
            <a:r>
              <a:rPr lang="en-US" sz="1600" dirty="0"/>
              <a:t>SEA Games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buổi</a:t>
            </a:r>
            <a:r>
              <a:rPr lang="en-US" sz="1600" dirty="0"/>
              <a:t> </a:t>
            </a:r>
            <a:r>
              <a:rPr lang="en-US" sz="1600" dirty="0" err="1"/>
              <a:t>tường</a:t>
            </a:r>
            <a:r>
              <a:rPr lang="en-US" sz="1600" dirty="0"/>
              <a:t> </a:t>
            </a:r>
            <a:r>
              <a:rPr lang="en-US" sz="1600" dirty="0" err="1"/>
              <a:t>thuật</a:t>
            </a:r>
            <a:r>
              <a:rPr lang="en-US" sz="1600" dirty="0"/>
              <a:t> </a:t>
            </a:r>
            <a:r>
              <a:rPr lang="en-US" sz="1600" dirty="0" err="1"/>
              <a:t>bóng</a:t>
            </a:r>
            <a:r>
              <a:rPr lang="en-US" sz="1600" dirty="0"/>
              <a:t> </a:t>
            </a:r>
            <a:r>
              <a:rPr lang="en-US" sz="1600" dirty="0" err="1"/>
              <a:t>đá</a:t>
            </a:r>
            <a:r>
              <a:rPr lang="en-US" sz="1600" dirty="0"/>
              <a:t> </a:t>
            </a:r>
            <a:r>
              <a:rPr lang="en-US" sz="1600" dirty="0" err="1"/>
              <a:t>trực</a:t>
            </a:r>
            <a:r>
              <a:rPr lang="en-US" sz="1600" dirty="0"/>
              <a:t> </a:t>
            </a:r>
            <a:r>
              <a:rPr lang="en-US" sz="1600" dirty="0" err="1"/>
              <a:t>tiếp</a:t>
            </a:r>
            <a:r>
              <a:rPr lang="en-US" sz="1600" dirty="0"/>
              <a:t> </a:t>
            </a:r>
            <a:r>
              <a:rPr lang="en-US" sz="1600" dirty="0" err="1"/>
              <a:t>trên</a:t>
            </a:r>
            <a:r>
              <a:rPr lang="en-US" sz="1600" dirty="0"/>
              <a:t> </a:t>
            </a:r>
            <a:r>
              <a:rPr lang="en-US" sz="1600" dirty="0" err="1"/>
              <a:t>sóng</a:t>
            </a:r>
            <a:r>
              <a:rPr lang="en-US" sz="1600" dirty="0"/>
              <a:t> </a:t>
            </a:r>
            <a:r>
              <a:rPr lang="en-US" sz="1600" dirty="0" err="1"/>
              <a:t>phát</a:t>
            </a:r>
            <a:r>
              <a:rPr lang="en-US" sz="1600" dirty="0"/>
              <a:t> </a:t>
            </a:r>
            <a:r>
              <a:rPr lang="en-US" sz="1600" dirty="0" err="1"/>
              <a:t>thanh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Đài</a:t>
            </a:r>
            <a:r>
              <a:rPr lang="en-US" sz="1600" dirty="0"/>
              <a:t> </a:t>
            </a:r>
            <a:r>
              <a:rPr lang="en-US" sz="1600" dirty="0" err="1"/>
              <a:t>tiếng</a:t>
            </a:r>
            <a:r>
              <a:rPr lang="en-US" sz="1600" dirty="0"/>
              <a:t> </a:t>
            </a:r>
            <a:r>
              <a:rPr lang="en-US" sz="1600" dirty="0" err="1"/>
              <a:t>nói</a:t>
            </a:r>
            <a:r>
              <a:rPr lang="en-US" sz="1600" dirty="0"/>
              <a:t> </a:t>
            </a:r>
            <a:r>
              <a:rPr lang="en-US" sz="1600" dirty="0" err="1"/>
              <a:t>nhân</a:t>
            </a:r>
            <a:r>
              <a:rPr lang="en-US" sz="1600" dirty="0"/>
              <a:t> </a:t>
            </a:r>
            <a:r>
              <a:rPr lang="en-US" sz="1600" dirty="0" err="1"/>
              <a:t>dân</a:t>
            </a:r>
            <a:r>
              <a:rPr lang="en-US" sz="1600" dirty="0"/>
              <a:t> TP. HCM - VOH </a:t>
            </a:r>
            <a:r>
              <a:rPr lang="en-US" sz="1600" dirty="0" err="1"/>
              <a:t>luôn</a:t>
            </a:r>
            <a:r>
              <a:rPr lang="en-US" sz="1600" dirty="0"/>
              <a:t> </a:t>
            </a:r>
            <a:r>
              <a:rPr lang="en-US" sz="1600" dirty="0" err="1"/>
              <a:t>có</a:t>
            </a:r>
            <a:r>
              <a:rPr lang="en-US" sz="1600" dirty="0"/>
              <a:t> </a:t>
            </a:r>
            <a:r>
              <a:rPr lang="en-US" sz="1600" dirty="0" err="1"/>
              <a:t>chỗ</a:t>
            </a:r>
            <a:r>
              <a:rPr lang="en-US" sz="1600" dirty="0"/>
              <a:t> </a:t>
            </a:r>
            <a:r>
              <a:rPr lang="en-US" sz="1600" dirty="0" err="1"/>
              <a:t>đứng</a:t>
            </a:r>
            <a:r>
              <a:rPr lang="en-US" sz="1600" dirty="0"/>
              <a:t>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lòng</a:t>
            </a:r>
            <a:r>
              <a:rPr lang="en-US" sz="1600" dirty="0"/>
              <a:t> </a:t>
            </a:r>
            <a:r>
              <a:rPr lang="en-US" sz="1600" dirty="0" err="1"/>
              <a:t>người</a:t>
            </a:r>
            <a:r>
              <a:rPr lang="en-US" sz="1600" dirty="0"/>
              <a:t> </a:t>
            </a:r>
            <a:r>
              <a:rPr lang="en-US" sz="1600" dirty="0" err="1"/>
              <a:t>hâm</a:t>
            </a:r>
            <a:r>
              <a:rPr lang="en-US" sz="1600" dirty="0"/>
              <a:t> </a:t>
            </a:r>
            <a:r>
              <a:rPr lang="en-US" sz="1600" dirty="0" err="1"/>
              <a:t>mộ</a:t>
            </a:r>
            <a:r>
              <a:rPr lang="en-US" sz="1600" dirty="0"/>
              <a:t>. Qua </a:t>
            </a:r>
            <a:r>
              <a:rPr lang="en-US" sz="1600" dirty="0" err="1"/>
              <a:t>những</a:t>
            </a:r>
            <a:r>
              <a:rPr lang="en-US" sz="1600" dirty="0"/>
              <a:t> </a:t>
            </a:r>
            <a:r>
              <a:rPr lang="en-US" sz="1600" dirty="0" err="1"/>
              <a:t>lần</a:t>
            </a:r>
            <a:r>
              <a:rPr lang="en-US" sz="1600" dirty="0"/>
              <a:t> </a:t>
            </a:r>
            <a:r>
              <a:rPr lang="en-US" sz="1600" dirty="0" err="1"/>
              <a:t>trực</a:t>
            </a:r>
            <a:r>
              <a:rPr lang="en-US" sz="1600" dirty="0"/>
              <a:t> </a:t>
            </a:r>
            <a:r>
              <a:rPr lang="en-US" sz="1600" dirty="0" err="1"/>
              <a:t>tiếp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giải</a:t>
            </a:r>
            <a:r>
              <a:rPr lang="en-US" sz="1600" dirty="0"/>
              <a:t> </a:t>
            </a:r>
            <a:r>
              <a:rPr lang="en-US" sz="1600" dirty="0" err="1"/>
              <a:t>bóng</a:t>
            </a:r>
            <a:r>
              <a:rPr lang="en-US" sz="1600" dirty="0"/>
              <a:t> </a:t>
            </a:r>
            <a:r>
              <a:rPr lang="en-US" sz="1600" dirty="0" err="1"/>
              <a:t>đá</a:t>
            </a:r>
            <a:r>
              <a:rPr lang="en-US" sz="1600" dirty="0"/>
              <a:t> </a:t>
            </a:r>
            <a:r>
              <a:rPr lang="en-US" sz="1600" dirty="0" err="1"/>
              <a:t>lớn</a:t>
            </a:r>
            <a:r>
              <a:rPr lang="en-US" sz="1600" dirty="0"/>
              <a:t> </a:t>
            </a:r>
            <a:r>
              <a:rPr lang="en-US" sz="1600" dirty="0" err="1"/>
              <a:t>như</a:t>
            </a:r>
            <a:r>
              <a:rPr lang="en-US" sz="1600" dirty="0"/>
              <a:t> World Cup, Euro, SEA Games, AFF cup, </a:t>
            </a:r>
            <a:r>
              <a:rPr lang="en-US" sz="1600" dirty="0" err="1"/>
              <a:t>cùng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giải</a:t>
            </a:r>
            <a:r>
              <a:rPr lang="en-US" sz="1600" dirty="0"/>
              <a:t> </a:t>
            </a:r>
            <a:r>
              <a:rPr lang="en-US" sz="1600" dirty="0" err="1"/>
              <a:t>bóng</a:t>
            </a:r>
            <a:r>
              <a:rPr lang="en-US" sz="1600" dirty="0"/>
              <a:t> </a:t>
            </a:r>
            <a:r>
              <a:rPr lang="en-US" sz="1600" dirty="0" err="1"/>
              <a:t>đá</a:t>
            </a:r>
            <a:r>
              <a:rPr lang="en-US" sz="1600" dirty="0"/>
              <a:t> </a:t>
            </a:r>
            <a:r>
              <a:rPr lang="en-US" sz="1600" dirty="0" err="1"/>
              <a:t>trẻ</a:t>
            </a:r>
            <a:r>
              <a:rPr lang="en-US" sz="1600" dirty="0"/>
              <a:t> </a:t>
            </a:r>
            <a:r>
              <a:rPr lang="en-US" sz="1600" dirty="0" err="1"/>
              <a:t>v.v</a:t>
            </a:r>
            <a:r>
              <a:rPr lang="en-US" sz="1600" dirty="0"/>
              <a:t> </a:t>
            </a:r>
            <a:r>
              <a:rPr lang="en-US" sz="1600" dirty="0" err="1"/>
              <a:t>cho</a:t>
            </a:r>
            <a:r>
              <a:rPr lang="en-US" sz="1600" dirty="0"/>
              <a:t> </a:t>
            </a:r>
            <a:r>
              <a:rPr lang="en-US" sz="1600" dirty="0" err="1"/>
              <a:t>thấy</a:t>
            </a:r>
            <a:r>
              <a:rPr lang="en-US" sz="1600" dirty="0"/>
              <a:t>, </a:t>
            </a:r>
            <a:r>
              <a:rPr lang="en-US" sz="1600" dirty="0" err="1"/>
              <a:t>tường</a:t>
            </a:r>
            <a:r>
              <a:rPr lang="en-US" sz="1600" dirty="0"/>
              <a:t> </a:t>
            </a:r>
            <a:r>
              <a:rPr lang="en-US" sz="1600" dirty="0" err="1"/>
              <a:t>thuật</a:t>
            </a:r>
            <a:r>
              <a:rPr lang="en-US" sz="1600" dirty="0"/>
              <a:t> </a:t>
            </a:r>
            <a:r>
              <a:rPr lang="en-US" sz="1600" dirty="0" err="1"/>
              <a:t>bóng</a:t>
            </a:r>
            <a:r>
              <a:rPr lang="en-US" sz="1600" dirty="0"/>
              <a:t> </a:t>
            </a:r>
            <a:r>
              <a:rPr lang="en-US" sz="1600" dirty="0" err="1"/>
              <a:t>đá</a:t>
            </a:r>
            <a:r>
              <a:rPr lang="en-US" sz="1600" dirty="0"/>
              <a:t> </a:t>
            </a:r>
            <a:r>
              <a:rPr lang="en-US" sz="1600" dirty="0" err="1"/>
              <a:t>trên</a:t>
            </a:r>
            <a:r>
              <a:rPr lang="en-US" sz="1600" dirty="0"/>
              <a:t> </a:t>
            </a:r>
            <a:r>
              <a:rPr lang="en-US" sz="1600" dirty="0" err="1"/>
              <a:t>sóng</a:t>
            </a:r>
            <a:r>
              <a:rPr lang="en-US" sz="1600" dirty="0"/>
              <a:t> </a:t>
            </a:r>
            <a:r>
              <a:rPr lang="en-US" sz="1600" dirty="0" err="1"/>
              <a:t>phát</a:t>
            </a:r>
            <a:r>
              <a:rPr lang="en-US" sz="1600" dirty="0"/>
              <a:t> </a:t>
            </a:r>
            <a:r>
              <a:rPr lang="en-US" sz="1600" dirty="0" err="1"/>
              <a:t>thanh</a:t>
            </a:r>
            <a:r>
              <a:rPr lang="en-US" sz="1600" dirty="0"/>
              <a:t> </a:t>
            </a:r>
            <a:r>
              <a:rPr lang="en-US" sz="1600" dirty="0" err="1"/>
              <a:t>mang</a:t>
            </a:r>
            <a:r>
              <a:rPr lang="en-US" sz="1600" dirty="0"/>
              <a:t> </a:t>
            </a:r>
            <a:r>
              <a:rPr lang="en-US" sz="1600" dirty="0" err="1"/>
              <a:t>đến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thú</a:t>
            </a:r>
            <a:r>
              <a:rPr lang="en-US" sz="1600" dirty="0"/>
              <a:t> </a:t>
            </a:r>
            <a:r>
              <a:rPr lang="en-US" sz="1600" dirty="0" err="1"/>
              <a:t>vị</a:t>
            </a:r>
            <a:r>
              <a:rPr lang="en-US" sz="1600" dirty="0"/>
              <a:t> </a:t>
            </a:r>
            <a:r>
              <a:rPr lang="en-US" sz="1600" dirty="0" err="1"/>
              <a:t>cho</a:t>
            </a:r>
            <a:r>
              <a:rPr lang="en-US" sz="1600" dirty="0"/>
              <a:t> </a:t>
            </a:r>
            <a:r>
              <a:rPr lang="en-US" sz="1600" dirty="0" err="1"/>
              <a:t>người</a:t>
            </a:r>
            <a:r>
              <a:rPr lang="en-US" sz="1600" dirty="0"/>
              <a:t> </a:t>
            </a:r>
            <a:r>
              <a:rPr lang="en-US" sz="1600" dirty="0" err="1"/>
              <a:t>nghe</a:t>
            </a:r>
            <a:r>
              <a:rPr lang="en-US" sz="1600" dirty="0"/>
              <a:t> </a:t>
            </a:r>
            <a:r>
              <a:rPr lang="en-US" sz="1600" dirty="0" err="1"/>
              <a:t>gần</a:t>
            </a:r>
            <a:r>
              <a:rPr lang="en-US" sz="1600" dirty="0"/>
              <a:t> </a:t>
            </a:r>
            <a:r>
              <a:rPr lang="en-US" sz="1600" dirty="0" err="1"/>
              <a:t>xa</a:t>
            </a:r>
            <a:r>
              <a:rPr lang="en-US" sz="1600" dirty="0"/>
              <a:t>, ở </a:t>
            </a:r>
            <a:r>
              <a:rPr lang="en-US" sz="1600" dirty="0" err="1"/>
              <a:t>khu</a:t>
            </a:r>
            <a:r>
              <a:rPr lang="en-US" sz="1600" dirty="0"/>
              <a:t> </a:t>
            </a:r>
            <a:r>
              <a:rPr lang="en-US" sz="1600" dirty="0" err="1"/>
              <a:t>vực</a:t>
            </a:r>
            <a:r>
              <a:rPr lang="en-US" sz="1600" dirty="0"/>
              <a:t> TPHCM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tỉnh</a:t>
            </a:r>
            <a:r>
              <a:rPr lang="en-US" sz="1600" dirty="0"/>
              <a:t> </a:t>
            </a:r>
            <a:r>
              <a:rPr lang="en-US" sz="1600" dirty="0" err="1"/>
              <a:t>lân</a:t>
            </a:r>
            <a:r>
              <a:rPr lang="en-US" sz="1600" dirty="0"/>
              <a:t> </a:t>
            </a:r>
            <a:r>
              <a:rPr lang="en-US" sz="1600" dirty="0" err="1"/>
              <a:t>cận</a:t>
            </a:r>
            <a:r>
              <a:rPr lang="en-US" sz="1600" dirty="0"/>
              <a:t>, </a:t>
            </a:r>
            <a:r>
              <a:rPr lang="en-US" sz="1600" dirty="0" err="1"/>
              <a:t>đặc</a:t>
            </a:r>
            <a:r>
              <a:rPr lang="en-US" sz="1600" dirty="0"/>
              <a:t> </a:t>
            </a:r>
            <a:r>
              <a:rPr lang="en-US" sz="1600" dirty="0" err="1"/>
              <a:t>biệt</a:t>
            </a:r>
            <a:r>
              <a:rPr lang="en-US" sz="1600" dirty="0"/>
              <a:t> </a:t>
            </a:r>
            <a:r>
              <a:rPr lang="en-US" sz="1600" dirty="0" err="1"/>
              <a:t>là</a:t>
            </a:r>
            <a:r>
              <a:rPr lang="en-US" sz="1600" dirty="0"/>
              <a:t> </a:t>
            </a:r>
            <a:r>
              <a:rPr lang="en-US" sz="1600" dirty="0" err="1"/>
              <a:t>lượng</a:t>
            </a:r>
            <a:r>
              <a:rPr lang="en-US" sz="1600" dirty="0"/>
              <a:t> </a:t>
            </a:r>
            <a:r>
              <a:rPr lang="en-US" sz="1600" dirty="0" err="1"/>
              <a:t>người</a:t>
            </a:r>
            <a:r>
              <a:rPr lang="en-US" sz="1600" dirty="0"/>
              <a:t> di </a:t>
            </a:r>
            <a:r>
              <a:rPr lang="en-US" sz="1600" dirty="0" err="1"/>
              <a:t>chuyển</a:t>
            </a:r>
            <a:r>
              <a:rPr lang="en-US" sz="1600" dirty="0"/>
              <a:t> </a:t>
            </a:r>
            <a:r>
              <a:rPr lang="en-US" sz="1600" dirty="0" err="1"/>
              <a:t>trên</a:t>
            </a:r>
            <a:r>
              <a:rPr lang="en-US" sz="1600" dirty="0"/>
              <a:t> ô </a:t>
            </a:r>
            <a:r>
              <a:rPr lang="en-US" sz="1600" dirty="0" err="1"/>
              <a:t>tô</a:t>
            </a:r>
            <a:r>
              <a:rPr lang="en-US" sz="1600" dirty="0"/>
              <a:t>, </a:t>
            </a:r>
            <a:r>
              <a:rPr lang="en-US" sz="1600" dirty="0" err="1"/>
              <a:t>những</a:t>
            </a:r>
            <a:r>
              <a:rPr lang="en-US" sz="1600" dirty="0"/>
              <a:t> </a:t>
            </a:r>
            <a:r>
              <a:rPr lang="en-US" sz="1600" dirty="0" err="1"/>
              <a:t>người</a:t>
            </a:r>
            <a:r>
              <a:rPr lang="en-US" sz="1600" dirty="0"/>
              <a:t> </a:t>
            </a:r>
            <a:r>
              <a:rPr lang="en-US" sz="1600" dirty="0" err="1"/>
              <a:t>đang</a:t>
            </a:r>
            <a:r>
              <a:rPr lang="en-US" sz="1600" dirty="0"/>
              <a:t> </a:t>
            </a:r>
            <a:r>
              <a:rPr lang="en-US" sz="1600" dirty="0" err="1"/>
              <a:t>làm</a:t>
            </a:r>
            <a:r>
              <a:rPr lang="en-US" sz="1600" dirty="0"/>
              <a:t> </a:t>
            </a:r>
            <a:r>
              <a:rPr lang="en-US" sz="1600" dirty="0" err="1"/>
              <a:t>việc</a:t>
            </a:r>
            <a:r>
              <a:rPr lang="en-US" sz="1600" dirty="0"/>
              <a:t> </a:t>
            </a:r>
            <a:r>
              <a:rPr lang="en-US" sz="1600" dirty="0" err="1"/>
              <a:t>mà</a:t>
            </a:r>
            <a:r>
              <a:rPr lang="en-US" sz="1600" dirty="0"/>
              <a:t> </a:t>
            </a:r>
            <a:r>
              <a:rPr lang="en-US" sz="1600" dirty="0" err="1"/>
              <a:t>không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dán</a:t>
            </a:r>
            <a:r>
              <a:rPr lang="en-US" sz="1600" dirty="0"/>
              <a:t> </a:t>
            </a:r>
            <a:r>
              <a:rPr lang="en-US" sz="1600" dirty="0" err="1"/>
              <a:t>mắt</a:t>
            </a:r>
            <a:r>
              <a:rPr lang="en-US" sz="1600" dirty="0"/>
              <a:t> </a:t>
            </a:r>
            <a:r>
              <a:rPr lang="en-US" sz="1600" dirty="0" err="1"/>
              <a:t>vào</a:t>
            </a:r>
            <a:r>
              <a:rPr lang="en-US" sz="1600" dirty="0"/>
              <a:t> </a:t>
            </a:r>
            <a:r>
              <a:rPr lang="en-US" sz="1600" dirty="0" err="1"/>
              <a:t>màn</a:t>
            </a:r>
            <a:r>
              <a:rPr lang="en-US" sz="1600" dirty="0"/>
              <a:t> </a:t>
            </a:r>
            <a:r>
              <a:rPr lang="en-US" sz="1600" dirty="0" err="1"/>
              <a:t>hình</a:t>
            </a:r>
            <a:r>
              <a:rPr lang="en-US" sz="1600" dirty="0"/>
              <a:t>, … </a:t>
            </a:r>
            <a:endParaRPr lang="vi-VN" sz="1600" dirty="0"/>
          </a:p>
          <a:p>
            <a:pPr algn="just"/>
            <a:r>
              <a:rPr lang="en-US" sz="1600" dirty="0" smtClean="0">
                <a:latin typeface="Times New Roman"/>
                <a:cs typeface="Times New Roman"/>
              </a:rPr>
              <a:t>=&gt; </a:t>
            </a:r>
            <a:r>
              <a:rPr lang="en-US" sz="1600" dirty="0">
                <a:latin typeface="Times New Roman"/>
                <a:cs typeface="Times New Roman"/>
              </a:rPr>
              <a:t>Đây là cơ hội để quí doanh nghiệp có cơ hội quảng bá thương hiệu thông qua việc tham gia tài </a:t>
            </a:r>
            <a:r>
              <a:rPr lang="en-US" sz="1600" dirty="0" err="1">
                <a:latin typeface="Times New Roman"/>
                <a:cs typeface="Times New Roman"/>
              </a:rPr>
              <a:t>trợ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các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chuyên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mục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về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SEA </a:t>
            </a:r>
            <a:r>
              <a:rPr lang="en-US" sz="1600" b="1" dirty="0">
                <a:latin typeface="Times New Roman"/>
                <a:cs typeface="Times New Roman"/>
              </a:rPr>
              <a:t>Games </a:t>
            </a:r>
            <a:r>
              <a:rPr lang="vi-VN" sz="1600" b="1" dirty="0" smtClean="0">
                <a:latin typeface="Times New Roman"/>
                <a:cs typeface="Times New Roman"/>
              </a:rPr>
              <a:t>30</a:t>
            </a:r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trên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sóng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b="1" dirty="0" err="1" smtClean="0">
                <a:latin typeface="Times New Roman"/>
                <a:cs typeface="Times New Roman"/>
              </a:rPr>
              <a:t>Đài</a:t>
            </a:r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b="1" dirty="0">
                <a:latin typeface="Times New Roman"/>
                <a:cs typeface="Times New Roman"/>
              </a:rPr>
              <a:t>Tiếng Nói Nhân Dân Thành phố Hồ </a:t>
            </a:r>
            <a:r>
              <a:rPr lang="en-US" sz="1600" b="1" dirty="0" err="1">
                <a:latin typeface="Times New Roman"/>
                <a:cs typeface="Times New Roman"/>
              </a:rPr>
              <a:t>Chí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imes New Roman"/>
                <a:cs typeface="Times New Roman"/>
              </a:rPr>
              <a:t>Minh – VOH.</a:t>
            </a:r>
            <a:endParaRPr lang="en-US" sz="1600" dirty="0">
              <a:latin typeface="Times New Roman"/>
              <a:cs typeface="Times New Roman"/>
            </a:endParaRPr>
          </a:p>
          <a:p>
            <a:pPr algn="just"/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32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41" y="2063533"/>
            <a:ext cx="8565502" cy="11590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vi-VN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ĐỒNG HÀNH CÙNG </a:t>
            </a:r>
            <a:r>
              <a:rPr lang="en-US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SEA GAMES</a:t>
            </a:r>
            <a:r>
              <a:rPr lang="vi-VN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 32</a:t>
            </a:r>
            <a:endParaRPr lang="en-US" sz="3800" b="1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8406" y="3585068"/>
            <a:ext cx="5207281" cy="10668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Sóng FM 99.9MHz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404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55448"/>
            <a:ext cx="7854696" cy="16002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HÌNH THỨC THỰC HIỆN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65376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: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03/05/2023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 18/05/2023</a:t>
            </a:r>
            <a:r>
              <a:rPr lang="en-US" dirty="0" smtClean="0"/>
              <a:t>.</a:t>
            </a:r>
            <a:endParaRPr lang="vi-VN" dirty="0"/>
          </a:p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sóng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b="1" dirty="0" smtClean="0"/>
              <a:t>Radio :</a:t>
            </a:r>
            <a:endParaRPr lang="vi-VN" b="1" dirty="0" smtClean="0"/>
          </a:p>
          <a:p>
            <a:pPr lvl="1"/>
            <a:r>
              <a:rPr lang="vi-VN" dirty="0" smtClean="0"/>
              <a:t>Thời lượng chuyên mục </a:t>
            </a:r>
            <a:r>
              <a:rPr lang="en-US" dirty="0" smtClean="0"/>
              <a:t>7 </a:t>
            </a:r>
            <a:r>
              <a:rPr lang="en-US" dirty="0" err="1"/>
              <a:t>đến</a:t>
            </a:r>
            <a:r>
              <a:rPr lang="en-US" dirty="0"/>
              <a:t> 10 </a:t>
            </a:r>
            <a:r>
              <a:rPr lang="en-US" dirty="0" err="1" smtClean="0"/>
              <a:t>phút</a:t>
            </a:r>
            <a:endParaRPr lang="en-US" dirty="0"/>
          </a:p>
          <a:p>
            <a:pPr lvl="1"/>
            <a:r>
              <a:rPr lang="en-US" dirty="0" err="1" smtClean="0"/>
              <a:t>Tần</a:t>
            </a:r>
            <a:r>
              <a:rPr lang="en-US" dirty="0" smtClean="0"/>
              <a:t> </a:t>
            </a:r>
            <a:r>
              <a:rPr lang="en-US" dirty="0" err="1"/>
              <a:t>suất</a:t>
            </a:r>
            <a:r>
              <a:rPr lang="en-US" dirty="0"/>
              <a:t>: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3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vi-VN" dirty="0" smtClean="0"/>
              <a:t>trong </a:t>
            </a:r>
            <a:r>
              <a:rPr lang="vi-VN" dirty="0"/>
              <a:t>3 khung giờ</a:t>
            </a:r>
            <a:r>
              <a:rPr lang="en-US" dirty="0"/>
              <a:t> 6h50’ (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Sài</a:t>
            </a:r>
            <a:r>
              <a:rPr lang="en-US" dirty="0"/>
              <a:t> </a:t>
            </a:r>
            <a:r>
              <a:rPr lang="en-US" dirty="0" err="1"/>
              <a:t>Gòn</a:t>
            </a:r>
            <a:r>
              <a:rPr lang="en-US" dirty="0"/>
              <a:t> </a:t>
            </a:r>
            <a:r>
              <a:rPr lang="en-US" dirty="0" err="1"/>
              <a:t>buổi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); 10h50’ (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Online 360) </a:t>
            </a:r>
            <a:r>
              <a:rPr lang="en-US" dirty="0" err="1"/>
              <a:t>và</a:t>
            </a:r>
            <a:r>
              <a:rPr lang="en-US" dirty="0"/>
              <a:t> 18h50’(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City Lights –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 smtClean="0"/>
              <a:t>đèn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: 46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Web </a:t>
            </a:r>
            <a:r>
              <a:rPr lang="vi-VN" sz="2400" b="1" dirty="0" smtClean="0">
                <a:cs typeface="Times New Roman" pitchFamily="18" charset="0"/>
              </a:rPr>
              <a:t>voh.com.vn</a:t>
            </a:r>
            <a:r>
              <a:rPr lang="en-US" b="1" dirty="0" smtClean="0"/>
              <a:t> : </a:t>
            </a:r>
            <a:r>
              <a:rPr lang="en-US" dirty="0"/>
              <a:t>46 </a:t>
            </a:r>
            <a:r>
              <a:rPr lang="en-US" dirty="0" smtClean="0"/>
              <a:t>tin (</a:t>
            </a:r>
            <a:r>
              <a:rPr lang="vi-VN" dirty="0" smtClean="0"/>
              <a:t>biên tập từ chuyên mục radio)</a:t>
            </a:r>
            <a:endParaRPr lang="vi-VN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0"/>
            <a:ext cx="1572768" cy="365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FM 99.9 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351" y="452761"/>
            <a:ext cx="6781800" cy="1600200"/>
          </a:xfrm>
        </p:spPr>
        <p:txBody>
          <a:bodyPr anchor="ctr"/>
          <a:lstStyle/>
          <a:p>
            <a:pPr algn="ctr"/>
            <a:r>
              <a:rPr lang="vi-VN" b="1" dirty="0" smtClean="0">
                <a:latin typeface="+mn-lt"/>
              </a:rPr>
              <a:t>NỘI DUNG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052961"/>
            <a:ext cx="7543800" cy="3886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đoàn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Nam </a:t>
            </a:r>
            <a:r>
              <a:rPr lang="en-US" dirty="0" err="1"/>
              <a:t>tại</a:t>
            </a:r>
            <a:r>
              <a:rPr lang="en-US" dirty="0"/>
              <a:t> SEA Games 32-2023;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Ban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hội</a:t>
            </a:r>
            <a:r>
              <a:rPr lang="en-US" dirty="0"/>
              <a:t>,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,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,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phóng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Campuchia</a:t>
            </a:r>
            <a:r>
              <a:rPr lang="vi-VN" dirty="0"/>
              <a:t>. </a:t>
            </a:r>
          </a:p>
          <a:p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tường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,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vi-VN" dirty="0"/>
              <a:t>biên tập viên</a:t>
            </a:r>
            <a:r>
              <a:rPr lang="en-US" dirty="0"/>
              <a:t> </a:t>
            </a:r>
            <a:r>
              <a:rPr lang="en-US" dirty="0" err="1"/>
              <a:t>Đài</a:t>
            </a:r>
            <a:r>
              <a:rPr lang="en-US" dirty="0"/>
              <a:t>,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, ý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vi-VN" dirty="0"/>
              <a:t>huấn luyện viên</a:t>
            </a:r>
            <a:r>
              <a:rPr lang="en-US" dirty="0"/>
              <a:t>, ý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thính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hâm</a:t>
            </a:r>
            <a:r>
              <a:rPr lang="en-US" dirty="0"/>
              <a:t> </a:t>
            </a:r>
            <a:r>
              <a:rPr lang="en-US" dirty="0" err="1"/>
              <a:t>mộ</a:t>
            </a:r>
            <a:r>
              <a:rPr lang="en-US" dirty="0"/>
              <a:t>, </a:t>
            </a:r>
            <a:r>
              <a:rPr lang="en-US" dirty="0" err="1"/>
              <a:t>âm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,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họp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…  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74302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597980"/>
            <a:ext cx="8228013" cy="228156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1" dirty="0" err="1"/>
              <a:t>Trực</a:t>
            </a:r>
            <a:r>
              <a:rPr lang="en-US" sz="4800" b="1" dirty="0"/>
              <a:t> </a:t>
            </a:r>
            <a:r>
              <a:rPr lang="en-US" sz="4800" b="1" dirty="0" err="1"/>
              <a:t>tiếp</a:t>
            </a:r>
            <a:r>
              <a:rPr lang="en-US" sz="4800" b="1" dirty="0"/>
              <a:t> </a:t>
            </a:r>
            <a:r>
              <a:rPr lang="en-US" sz="4800" b="1" dirty="0" err="1"/>
              <a:t>các</a:t>
            </a:r>
            <a:r>
              <a:rPr lang="en-US" sz="4800" b="1" dirty="0"/>
              <a:t> </a:t>
            </a:r>
            <a:r>
              <a:rPr lang="en-US" sz="4800" b="1" dirty="0" err="1"/>
              <a:t>trận</a:t>
            </a:r>
            <a:r>
              <a:rPr lang="en-US" sz="4800" b="1" dirty="0"/>
              <a:t> </a:t>
            </a:r>
            <a:r>
              <a:rPr lang="en-US" sz="4800" b="1" dirty="0" err="1"/>
              <a:t>đấu</a:t>
            </a:r>
            <a:r>
              <a:rPr lang="en-US" sz="4800" b="1" dirty="0"/>
              <a:t> </a:t>
            </a:r>
            <a:r>
              <a:rPr lang="en-US" sz="4800" b="1" dirty="0" err="1"/>
              <a:t>bóng</a:t>
            </a:r>
            <a:r>
              <a:rPr lang="en-US" sz="4800" b="1" dirty="0"/>
              <a:t> </a:t>
            </a:r>
            <a:r>
              <a:rPr lang="en-US" sz="4800" b="1" dirty="0" err="1"/>
              <a:t>đá</a:t>
            </a:r>
            <a:r>
              <a:rPr lang="en-US" sz="4800" b="1" dirty="0"/>
              <a:t> </a:t>
            </a:r>
            <a:r>
              <a:rPr lang="en-US" sz="4800" b="1" dirty="0" err="1"/>
              <a:t>nam</a:t>
            </a:r>
            <a:r>
              <a:rPr lang="en-US" sz="4800" b="1" dirty="0"/>
              <a:t> SEA Games 30-2019 </a:t>
            </a:r>
            <a:r>
              <a:rPr lang="en-US" sz="4800" b="1" dirty="0" err="1"/>
              <a:t>của</a:t>
            </a:r>
            <a:r>
              <a:rPr lang="en-US" sz="4800" b="1" dirty="0"/>
              <a:t> </a:t>
            </a:r>
            <a:r>
              <a:rPr lang="en-US" sz="4800" b="1" dirty="0" err="1"/>
              <a:t>đội</a:t>
            </a:r>
            <a:r>
              <a:rPr lang="en-US" sz="4800" b="1" dirty="0"/>
              <a:t> </a:t>
            </a:r>
            <a:r>
              <a:rPr lang="en-US" sz="4800" b="1" dirty="0" err="1"/>
              <a:t>tuyển</a:t>
            </a:r>
            <a:r>
              <a:rPr lang="en-US" sz="4800" b="1" dirty="0"/>
              <a:t> </a:t>
            </a:r>
            <a:r>
              <a:rPr lang="en-US" sz="4800" b="1" dirty="0" err="1"/>
              <a:t>Việt</a:t>
            </a:r>
            <a:r>
              <a:rPr lang="en-US" sz="4800" b="1" dirty="0"/>
              <a:t> </a:t>
            </a:r>
            <a:r>
              <a:rPr lang="en-US" sz="4800" b="1" dirty="0" smtClean="0"/>
              <a:t>Nam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9428" y="4455079"/>
            <a:ext cx="5207281" cy="10668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Sóng FM 99.9MHz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5085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55448"/>
            <a:ext cx="7854696" cy="16002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HÌNH THỨC THỰC HIỆN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65376"/>
            <a:ext cx="75438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sóng</a:t>
            </a:r>
            <a:r>
              <a:rPr lang="en-US" dirty="0"/>
              <a:t>: 90 </a:t>
            </a:r>
            <a:r>
              <a:rPr lang="en-US" dirty="0" err="1"/>
              <a:t>phút</a:t>
            </a:r>
            <a:r>
              <a:rPr lang="en-US" dirty="0"/>
              <a:t>/</a:t>
            </a:r>
            <a:r>
              <a:rPr lang="en-US" dirty="0" err="1"/>
              <a:t>trận</a:t>
            </a:r>
            <a:r>
              <a:rPr lang="en-US" dirty="0"/>
              <a:t> (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tường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đầy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đá</a:t>
            </a:r>
            <a:r>
              <a:rPr lang="en-US" dirty="0"/>
              <a:t> </a:t>
            </a:r>
            <a:r>
              <a:rPr lang="en-US" dirty="0" err="1"/>
              <a:t>hiệp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penalty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- Knock out)  </a:t>
            </a:r>
            <a:endParaRPr lang="vi-VN" dirty="0"/>
          </a:p>
          <a:p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,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,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đá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;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vi-VN" dirty="0"/>
              <a:t>cộng tác viên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Campuchia</a:t>
            </a:r>
            <a:r>
              <a:rPr lang="en-US" dirty="0"/>
              <a:t>.</a:t>
            </a:r>
            <a:endParaRPr lang="vi-VN" dirty="0"/>
          </a:p>
          <a:p>
            <a:r>
              <a:rPr lang="en-US" dirty="0"/>
              <a:t> 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/>
              <a:t>lượng</a:t>
            </a:r>
            <a:r>
              <a:rPr lang="en-US" dirty="0"/>
              <a:t>: 8 </a:t>
            </a:r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đội</a:t>
            </a:r>
            <a:r>
              <a:rPr lang="en-US" dirty="0"/>
              <a:t> </a:t>
            </a:r>
            <a:r>
              <a:rPr lang="en-US" dirty="0" err="1"/>
              <a:t>tuyển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đá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Nam</a:t>
            </a:r>
            <a:r>
              <a:rPr lang="en-US" dirty="0" smtClean="0"/>
              <a:t>.</a:t>
            </a:r>
            <a:endParaRPr lang="vi-VN" dirty="0"/>
          </a:p>
          <a:p>
            <a:pPr lvl="1"/>
            <a:r>
              <a:rPr lang="en-US" dirty="0" smtClean="0"/>
              <a:t>2 </a:t>
            </a:r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.</a:t>
            </a:r>
            <a:endParaRPr lang="vi-VN" dirty="0"/>
          </a:p>
          <a:p>
            <a:pPr lvl="1"/>
            <a:r>
              <a:rPr lang="vi-VN" dirty="0" smtClean="0"/>
              <a:t>1 </a:t>
            </a:r>
            <a:r>
              <a:rPr lang="vi-VN" dirty="0"/>
              <a:t>trận tranh hạng </a:t>
            </a:r>
            <a:r>
              <a:rPr lang="vi-VN" dirty="0" smtClean="0"/>
              <a:t>3.</a:t>
            </a:r>
          </a:p>
          <a:p>
            <a:pPr lvl="1"/>
            <a:r>
              <a:rPr lang="vi-VN" dirty="0" smtClean="0"/>
              <a:t>1 </a:t>
            </a:r>
            <a:r>
              <a:rPr lang="vi-VN" dirty="0"/>
              <a:t>trận tranh huy chương vàng</a:t>
            </a:r>
            <a:r>
              <a:rPr lang="vi-VN" dirty="0" smtClean="0"/>
              <a:t>.</a:t>
            </a:r>
            <a:r>
              <a:rPr lang="vi-VN" dirty="0"/>
              <a:t> </a:t>
            </a:r>
          </a:p>
          <a:p>
            <a:r>
              <a:rPr lang="vi-VN" dirty="0" smtClean="0"/>
              <a:t>Lịch </a:t>
            </a:r>
            <a:r>
              <a:rPr lang="vi-VN" dirty="0"/>
              <a:t>tường thuật theo lịch của BTC môn bóng đá nam SEA Games 32-2023.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96" y="0"/>
            <a:ext cx="1572768" cy="365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FM 99.9 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27" y="306324"/>
            <a:ext cx="8534400" cy="7589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 PHÍ VÀ QUYỀN LỢI TÀI TRỢ KÊNH FM 99.9MHz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8640" y="1517904"/>
            <a:ext cx="7955280" cy="44439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220.000.000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(Hai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ĐỒNG HÀNH CÙNG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 GAMES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GTGT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FM 99.9MHz.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Nhắc tên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trong trailer suốt mùa giải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3 bài PR nhà tài trợ trên web voh.com.vn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Logo nhà tài trợ được để 6 tháng trên web voh.com.vn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096" y="0"/>
            <a:ext cx="1572768" cy="365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FM 99.9 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680</TotalTime>
  <Words>782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Format tài trợ</vt:lpstr>
      <vt:lpstr>MỤC TIÊU </vt:lpstr>
      <vt:lpstr>ĐỒNG HÀNH CÙNG SEA GAMES 32</vt:lpstr>
      <vt:lpstr>HÌNH THỨC THỰC HIỆN</vt:lpstr>
      <vt:lpstr>NỘI DUNG</vt:lpstr>
      <vt:lpstr>Trực tiếp các trận đấu bóng đá nam SEA Games 30-2019 của đội tuyển Việt Nam</vt:lpstr>
      <vt:lpstr>HÌNH THỨC THỰC HIỆN</vt:lpstr>
      <vt:lpstr>CHI PHÍ VÀ QUYỀN LỢI TÀI TRỢ KÊNH FM 99.9MHz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NHỊP SỐNG SEA GAMES 27</dc:title>
  <dc:creator>Thai Hien Xuan Nhat</dc:creator>
  <cp:lastModifiedBy>Hiền Xuân Nhật Thái</cp:lastModifiedBy>
  <cp:revision>64</cp:revision>
  <dcterms:created xsi:type="dcterms:W3CDTF">2013-08-28T15:50:21Z</dcterms:created>
  <dcterms:modified xsi:type="dcterms:W3CDTF">2023-02-20T07:08:47Z</dcterms:modified>
</cp:coreProperties>
</file>