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sldIdLst>
    <p:sldId id="272" r:id="rId2"/>
    <p:sldId id="257" r:id="rId3"/>
    <p:sldId id="258" r:id="rId4"/>
    <p:sldId id="280" r:id="rId5"/>
    <p:sldId id="256" r:id="rId6"/>
    <p:sldId id="260" r:id="rId7"/>
    <p:sldId id="287" r:id="rId8"/>
    <p:sldId id="285" r:id="rId9"/>
    <p:sldId id="286" r:id="rId10"/>
    <p:sldId id="261" r:id="rId11"/>
    <p:sldId id="284" r:id="rId12"/>
    <p:sldId id="273" r:id="rId13"/>
    <p:sldId id="274" r:id="rId14"/>
    <p:sldId id="275" r:id="rId15"/>
    <p:sldId id="27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27" autoAdjust="0"/>
  </p:normalViewPr>
  <p:slideViewPr>
    <p:cSldViewPr snapToGrid="0" snapToObjects="1">
      <p:cViewPr varScale="1">
        <p:scale>
          <a:sx n="82" d="100"/>
          <a:sy n="82" d="100"/>
        </p:scale>
        <p:origin x="147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9BC7E7-EA8E-4DA7-915E-CC098D9BADCB}"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BC7E7-EA8E-4DA7-915E-CC098D9BADCB}"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BC7E7-EA8E-4DA7-915E-CC098D9BADCB}"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BC7E7-EA8E-4DA7-915E-CC098D9BADCB}"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9BC7E7-EA8E-4DA7-915E-CC098D9BADCB}"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9BC7E7-EA8E-4DA7-915E-CC098D9BADCB}" type="datetimeFigureOut">
              <a:rPr lang="en-US" smtClean="0"/>
              <a:pPr/>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9BC7E7-EA8E-4DA7-915E-CC098D9BADCB}" type="datetimeFigureOut">
              <a:rPr lang="en-US" smtClean="0"/>
              <a:pPr/>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9BC7E7-EA8E-4DA7-915E-CC098D9BADCB}" type="datetimeFigureOut">
              <a:rPr lang="en-US" smtClean="0"/>
              <a:pPr/>
              <a:t>4/4/2022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pPr/>
              <a:t>4/4/2022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9BC7E7-EA8E-4DA7-915E-CC098D9BADCB}" type="datetimeFigureOut">
              <a:rPr lang="en-US" smtClean="0"/>
              <a:pPr/>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9BC7E7-EA8E-4DA7-915E-CC098D9BADCB}" type="datetimeFigureOut">
              <a:rPr lang="en-US" smtClean="0"/>
              <a:pPr/>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679BC7E7-EA8E-4DA7-915E-CC098D9BADCB}" type="datetimeFigureOut">
              <a:rPr lang="en-US" smtClean="0"/>
              <a:pPr/>
              <a:t>4/4/2022</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F2F5E10-5301-4EE6-90D2-A6C4A3F62BED}"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voh.com.v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www.voh.com.v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voh.com.v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672348"/>
            <a:ext cx="7543800" cy="1280652"/>
          </a:xfrm>
        </p:spPr>
        <p:txBody>
          <a:bodyPr/>
          <a:lstStyle/>
          <a:p>
            <a:pPr algn="ctr"/>
            <a:r>
              <a:rPr lang="en-US" b="1" dirty="0">
                <a:latin typeface="+mn-lt"/>
              </a:rPr>
              <a:t>Format </a:t>
            </a:r>
            <a:r>
              <a:rPr lang="en-US" b="1" dirty="0" err="1">
                <a:latin typeface="+mn-lt"/>
              </a:rPr>
              <a:t>tài</a:t>
            </a:r>
            <a:r>
              <a:rPr lang="en-US" b="1" dirty="0">
                <a:latin typeface="+mn-lt"/>
              </a:rPr>
              <a:t> </a:t>
            </a:r>
            <a:r>
              <a:rPr lang="en-US" b="1" dirty="0" err="1">
                <a:latin typeface="+mn-lt"/>
              </a:rPr>
              <a:t>trợ</a:t>
            </a:r>
            <a:endParaRPr lang="en-US" b="1" dirty="0">
              <a:latin typeface="+mn-lt"/>
            </a:endParaRPr>
          </a:p>
        </p:txBody>
      </p:sp>
      <p:pic>
        <p:nvPicPr>
          <p:cNvPr id="2" name="Picture 1"/>
          <p:cNvPicPr>
            <a:picLocks noChangeAspect="1"/>
          </p:cNvPicPr>
          <p:nvPr/>
        </p:nvPicPr>
        <p:blipFill>
          <a:blip r:embed="rId2"/>
          <a:stretch>
            <a:fillRect/>
          </a:stretch>
        </p:blipFill>
        <p:spPr>
          <a:xfrm>
            <a:off x="2275968" y="14749"/>
            <a:ext cx="4515827" cy="30086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527" y="306324"/>
            <a:ext cx="8534400" cy="758952"/>
          </a:xfrm>
        </p:spPr>
        <p:style>
          <a:lnRef idx="0">
            <a:schemeClr val="accent1"/>
          </a:lnRef>
          <a:fillRef idx="3">
            <a:schemeClr val="accent1"/>
          </a:fillRef>
          <a:effectRef idx="3">
            <a:schemeClr val="accent1"/>
          </a:effectRef>
          <a:fontRef idx="minor">
            <a:schemeClr val="lt1"/>
          </a:fontRef>
        </p:style>
        <p:txBody>
          <a:bodyPr anchor="ctr">
            <a:normAutofit/>
          </a:bodyPr>
          <a:lstStyle/>
          <a:p>
            <a:r>
              <a:rPr lang="en-US" sz="2400" b="1" dirty="0">
                <a:solidFill>
                  <a:schemeClr val="tx1">
                    <a:lumMod val="95000"/>
                    <a:lumOff val="5000"/>
                  </a:schemeClr>
                </a:solidFill>
              </a:rPr>
              <a:t>CHI PHÍ VÀ QUYỀN LỢI TÀI TRỢ KÊNH FM 99.9MHz</a:t>
            </a:r>
          </a:p>
        </p:txBody>
      </p:sp>
      <p:sp>
        <p:nvSpPr>
          <p:cNvPr id="3" name="Content Placeholder 2"/>
          <p:cNvSpPr>
            <a:spLocks noGrp="1"/>
          </p:cNvSpPr>
          <p:nvPr>
            <p:ph sz="quarter" idx="1"/>
          </p:nvPr>
        </p:nvSpPr>
        <p:spPr>
          <a:xfrm>
            <a:off x="548640" y="1517904"/>
            <a:ext cx="7955280" cy="4443984"/>
          </a:xfrm>
        </p:spPr>
        <p:txBody>
          <a:bodyPr>
            <a:normAutofit fontScale="92500" lnSpcReduction="20000"/>
          </a:bodyPr>
          <a:lstStyle/>
          <a:p>
            <a:pPr algn="ctr">
              <a:buNone/>
            </a:pPr>
            <a:r>
              <a:rPr lang="en-US" sz="2800" i="1" u="sng" dirty="0" err="1">
                <a:latin typeface="Times New Roman" pitchFamily="18" charset="0"/>
                <a:cs typeface="Times New Roman" pitchFamily="18" charset="0"/>
              </a:rPr>
              <a:t>Tổng</a:t>
            </a:r>
            <a:r>
              <a:rPr lang="en-US" sz="2800" i="1" u="sng" dirty="0">
                <a:latin typeface="Times New Roman" pitchFamily="18" charset="0"/>
                <a:cs typeface="Times New Roman" pitchFamily="18" charset="0"/>
              </a:rPr>
              <a:t> chi </a:t>
            </a:r>
            <a:r>
              <a:rPr lang="en-US" sz="2800" i="1" u="sng" dirty="0" err="1">
                <a:latin typeface="Times New Roman" pitchFamily="18" charset="0"/>
                <a:cs typeface="Times New Roman" pitchFamily="18" charset="0"/>
              </a:rPr>
              <a:t>phí</a:t>
            </a:r>
            <a:r>
              <a:rPr lang="en-US" sz="2800" i="1" u="sng" dirty="0">
                <a:latin typeface="Times New Roman" pitchFamily="18" charset="0"/>
                <a:cs typeface="Times New Roman" pitchFamily="18" charset="0"/>
              </a:rPr>
              <a:t> </a:t>
            </a:r>
            <a:r>
              <a:rPr lang="en-US" sz="2800" dirty="0">
                <a:latin typeface="Times New Roman" pitchFamily="18" charset="0"/>
                <a:cs typeface="Times New Roman" pitchFamily="18" charset="0"/>
              </a:rPr>
              <a:t>: </a:t>
            </a:r>
          </a:p>
          <a:p>
            <a:pPr algn="ctr">
              <a:buNone/>
            </a:pPr>
            <a:r>
              <a:rPr lang="en-US" sz="2800" b="1" i="1" dirty="0">
                <a:latin typeface="Times New Roman" pitchFamily="18" charset="0"/>
                <a:cs typeface="Times New Roman" pitchFamily="18" charset="0"/>
              </a:rPr>
              <a:t>280.000.000 </a:t>
            </a:r>
            <a:r>
              <a:rPr lang="en-US" sz="2800" b="1" i="1" dirty="0" err="1">
                <a:latin typeface="Times New Roman" pitchFamily="18" charset="0"/>
                <a:cs typeface="Times New Roman" pitchFamily="18" charset="0"/>
              </a:rPr>
              <a:t>đồng</a:t>
            </a:r>
            <a:r>
              <a:rPr lang="en-US" sz="2800" b="1" i="1" dirty="0">
                <a:latin typeface="Times New Roman" pitchFamily="18" charset="0"/>
                <a:cs typeface="Times New Roman" pitchFamily="18" charset="0"/>
              </a:rPr>
              <a:t> </a:t>
            </a:r>
          </a:p>
          <a:p>
            <a:pPr algn="ctr">
              <a:buNone/>
            </a:pPr>
            <a:r>
              <a:rPr lang="en-US" sz="2800" b="1" i="1" dirty="0">
                <a:latin typeface="Times New Roman" pitchFamily="18" charset="0"/>
                <a:cs typeface="Times New Roman" pitchFamily="18" charset="0"/>
              </a:rPr>
              <a:t>(Hai </a:t>
            </a:r>
            <a:r>
              <a:rPr lang="en-US" sz="2800" b="1" i="1" dirty="0" err="1">
                <a:latin typeface="Times New Roman" pitchFamily="18" charset="0"/>
                <a:cs typeface="Times New Roman" pitchFamily="18" charset="0"/>
              </a:rPr>
              <a:t>trăm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tám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mươi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triệu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đồng</a:t>
            </a:r>
            <a:r>
              <a:rPr lang="en-US" sz="2800" b="1" i="1" dirty="0">
                <a:latin typeface="Times New Roman" pitchFamily="18" charset="0"/>
                <a:cs typeface="Times New Roman" pitchFamily="18" charset="0"/>
              </a:rPr>
              <a:t>)</a:t>
            </a:r>
          </a:p>
          <a:p>
            <a:pPr>
              <a:buNone/>
            </a:pPr>
            <a:r>
              <a:rPr lang="en-US" sz="2000" dirty="0" err="1">
                <a:latin typeface="Times New Roman" pitchFamily="18" charset="0"/>
                <a:cs typeface="Times New Roman" pitchFamily="18" charset="0"/>
              </a:rPr>
              <a:t>Bao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gồm</a:t>
            </a:r>
            <a:r>
              <a:rPr lang="en-US" sz="2000" dirty="0">
                <a:latin typeface="Times New Roman" pitchFamily="18" charset="0"/>
                <a:cs typeface="Times New Roman" pitchFamily="18" charset="0"/>
              </a:rPr>
              <a:t> : </a:t>
            </a:r>
          </a:p>
          <a:p>
            <a:r>
              <a:rPr lang="en-US" sz="2000" dirty="0" err="1">
                <a:latin typeface="Times New Roman" pitchFamily="18" charset="0"/>
                <a:cs typeface="Times New Roman" pitchFamily="18" charset="0"/>
              </a:rPr>
              <a:t>Kinh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mục</a:t>
            </a:r>
            <a:r>
              <a:rPr lang="en-US" sz="2000" dirty="0">
                <a:latin typeface="Times New Roman" pitchFamily="18" charset="0"/>
                <a:cs typeface="Times New Roman" pitchFamily="18" charset="0"/>
              </a:rPr>
              <a:t> “Tin </a:t>
            </a:r>
            <a:r>
              <a:rPr lang="en-US" sz="2000" dirty="0" err="1">
                <a:latin typeface="Times New Roman" pitchFamily="18" charset="0"/>
                <a:cs typeface="Times New Roman" pitchFamily="18" charset="0"/>
              </a:rPr>
              <a:t>nóng</a:t>
            </a:r>
            <a:r>
              <a:rPr lang="en-US" sz="2000" dirty="0">
                <a:latin typeface="Times New Roman" pitchFamily="18" charset="0"/>
                <a:cs typeface="Times New Roman" pitchFamily="18" charset="0"/>
              </a:rPr>
              <a:t> SEA GAMES </a:t>
            </a:r>
            <a:r>
              <a:rPr lang="vi-VN" sz="2000" dirty="0">
                <a:latin typeface="Times New Roman" pitchFamily="18" charset="0"/>
                <a:cs typeface="Times New Roman" pitchFamily="18" charset="0"/>
              </a:rPr>
              <a:t>3</a:t>
            </a:r>
            <a:r>
              <a:rPr lang="en-US" sz="2000" dirty="0">
                <a:latin typeface="Times New Roman" pitchFamily="18" charset="0"/>
                <a:cs typeface="Times New Roman" pitchFamily="18" charset="0"/>
              </a:rPr>
              <a:t>1”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suốt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mùa</a:t>
            </a:r>
            <a:r>
              <a:rPr lang="en-US" sz="2000" dirty="0">
                <a:latin typeface="Times New Roman" pitchFamily="18" charset="0"/>
                <a:cs typeface="Times New Roman" pitchFamily="18" charset="0"/>
              </a:rPr>
              <a:t> SEA GAMES </a:t>
            </a:r>
            <a:r>
              <a:rPr lang="vi-VN" sz="2000" dirty="0">
                <a:latin typeface="Times New Roman" pitchFamily="18" charset="0"/>
                <a:cs typeface="Times New Roman" pitchFamily="18" charset="0"/>
              </a:rPr>
              <a:t>3</a:t>
            </a:r>
            <a:r>
              <a:rPr lang="en-US" sz="2000" dirty="0">
                <a:latin typeface="Times New Roman" pitchFamily="18" charset="0"/>
                <a:cs typeface="Times New Roman" pitchFamily="18" charset="0"/>
              </a:rPr>
              <a:t>1</a:t>
            </a:r>
          </a:p>
          <a:p>
            <a:r>
              <a:rPr lang="en-US" sz="2000" dirty="0" err="1">
                <a:latin typeface="Times New Roman" pitchFamily="18" charset="0"/>
                <a:cs typeface="Times New Roman" pitchFamily="18" charset="0"/>
              </a:rPr>
              <a:t>Kinh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đấu</a:t>
            </a:r>
            <a:r>
              <a:rPr lang="en-US" sz="2000" dirty="0">
                <a:latin typeface="Times New Roman" pitchFamily="18" charset="0"/>
                <a:cs typeface="Times New Roman" pitchFamily="18" charset="0"/>
              </a:rPr>
              <a:t>.</a:t>
            </a:r>
          </a:p>
          <a:p>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gồm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thuế</a:t>
            </a:r>
            <a:r>
              <a:rPr lang="en-US" sz="2000" dirty="0">
                <a:latin typeface="Times New Roman" pitchFamily="18" charset="0"/>
                <a:cs typeface="Times New Roman" pitchFamily="18" charset="0"/>
              </a:rPr>
              <a:t> GTGT </a:t>
            </a:r>
            <a:r>
              <a:rPr lang="en-US" sz="2000" dirty="0" err="1">
                <a:latin typeface="Times New Roman" pitchFamily="18" charset="0"/>
                <a:cs typeface="Times New Roman" pitchFamily="18" charset="0"/>
              </a:rPr>
              <a:t>tính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doanh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a:t>
            </a:r>
            <a:r>
              <a:rPr lang="en-US" sz="2000" dirty="0">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a:p>
            <a:pPr>
              <a:buNone/>
            </a:pPr>
            <a:r>
              <a:rPr lang="en-US" sz="2000" b="1" i="1" u="sng" dirty="0" err="1">
                <a:latin typeface="Times New Roman" pitchFamily="18" charset="0"/>
                <a:cs typeface="Times New Roman" pitchFamily="18" charset="0"/>
              </a:rPr>
              <a:t>Quyền</a:t>
            </a:r>
            <a:r>
              <a:rPr lang="en-US" sz="2000" b="1" i="1" u="sng" dirty="0">
                <a:latin typeface="Times New Roman" pitchFamily="18" charset="0"/>
                <a:cs typeface="Times New Roman" pitchFamily="18" charset="0"/>
              </a:rPr>
              <a:t> </a:t>
            </a:r>
            <a:r>
              <a:rPr lang="en-US" sz="2000" b="1" i="1" u="sng" dirty="0" err="1">
                <a:latin typeface="Times New Roman" pitchFamily="18" charset="0"/>
                <a:cs typeface="Times New Roman" pitchFamily="18" charset="0"/>
              </a:rPr>
              <a:t>lợi</a:t>
            </a:r>
            <a:r>
              <a:rPr lang="en-US" sz="2000" b="1" i="1" u="sng" dirty="0">
                <a:latin typeface="Times New Roman" pitchFamily="18" charset="0"/>
                <a:cs typeface="Times New Roman" pitchFamily="18" charset="0"/>
              </a:rPr>
              <a:t> :</a:t>
            </a:r>
          </a:p>
          <a:p>
            <a:r>
              <a:rPr lang="en-US" sz="2000" b="1" dirty="0">
                <a:latin typeface="Times New Roman" pitchFamily="18" charset="0"/>
                <a:cs typeface="Times New Roman" pitchFamily="18" charset="0"/>
              </a:rPr>
              <a:t>2</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mục</a:t>
            </a:r>
            <a:r>
              <a:rPr lang="en-US" sz="2000" dirty="0">
                <a:latin typeface="Times New Roman" pitchFamily="18" charset="0"/>
                <a:cs typeface="Times New Roman" pitchFamily="18" charset="0"/>
              </a:rPr>
              <a:t>.</a:t>
            </a:r>
          </a:p>
          <a:p>
            <a:r>
              <a:rPr lang="en-US" sz="2000" b="1" dirty="0">
                <a:latin typeface="Times New Roman" pitchFamily="18" charset="0"/>
                <a:cs typeface="Times New Roman" pitchFamily="18" charset="0"/>
              </a:rPr>
              <a:t>60</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phút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kênh</a:t>
            </a:r>
            <a:r>
              <a:rPr lang="en-US" sz="2000" dirty="0">
                <a:latin typeface="Times New Roman" pitchFamily="18" charset="0"/>
                <a:cs typeface="Times New Roman" pitchFamily="18" charset="0"/>
              </a:rPr>
              <a:t> FM 99.9MHz – AM 610KHz.</a:t>
            </a:r>
          </a:p>
          <a:p>
            <a:r>
              <a:rPr lang="en-US" sz="2000" dirty="0">
                <a:latin typeface="Times New Roman" pitchFamily="18" charset="0"/>
                <a:cs typeface="Times New Roman" pitchFamily="18" charset="0"/>
              </a:rPr>
              <a:t>Logo NTT </a:t>
            </a:r>
            <a:r>
              <a:rPr lang="en-US" sz="2000" dirty="0" err="1">
                <a:latin typeface="Times New Roman" pitchFamily="18" charset="0"/>
                <a:cs typeface="Times New Roman" pitchFamily="18" charset="0"/>
              </a:rPr>
              <a:t>xuất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clip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web/ </a:t>
            </a:r>
            <a:r>
              <a:rPr lang="en-US" sz="2000" dirty="0" err="1">
                <a:latin typeface="Times New Roman" pitchFamily="18" charset="0"/>
                <a:cs typeface="Times New Roman" pitchFamily="18" charset="0"/>
              </a:rPr>
              <a:t>fanpage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tiktok</a:t>
            </a:r>
            <a:endParaRPr lang="en-US" sz="2000" dirty="0">
              <a:latin typeface="Times New Roman" pitchFamily="18" charset="0"/>
              <a:cs typeface="Times New Roman" pitchFamily="18" charset="0"/>
            </a:endParaRPr>
          </a:p>
          <a:p>
            <a:r>
              <a:rPr lang="en-US" sz="2000" dirty="0" err="1">
                <a:latin typeface="Times New Roman" pitchFamily="18" charset="0"/>
                <a:cs typeface="Times New Roman" pitchFamily="18" charset="0"/>
              </a:rPr>
              <a:t>Nội</a:t>
            </a:r>
            <a:r>
              <a:rPr lang="en-US" sz="2000" dirty="0">
                <a:latin typeface="Times New Roman" pitchFamily="18" charset="0"/>
                <a:cs typeface="Times New Roman" pitchFamily="18" charset="0"/>
              </a:rPr>
              <a:t> dung </a:t>
            </a:r>
            <a:r>
              <a:rPr lang="en-US" sz="2000" dirty="0" err="1">
                <a:latin typeface="Times New Roman" pitchFamily="18" charset="0"/>
                <a:cs typeface="Times New Roman" pitchFamily="18" charset="0"/>
              </a:rPr>
              <a:t>quảng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NTT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chạy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clip.</a:t>
            </a:r>
          </a:p>
        </p:txBody>
      </p:sp>
      <p:sp>
        <p:nvSpPr>
          <p:cNvPr id="4" name="TextBox 3"/>
          <p:cNvSpPr txBox="1"/>
          <p:nvPr/>
        </p:nvSpPr>
        <p:spPr>
          <a:xfrm>
            <a:off x="768096" y="0"/>
            <a:ext cx="1572768" cy="3657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b="1" dirty="0">
                <a:solidFill>
                  <a:srgbClr val="FF0000"/>
                </a:solidFill>
              </a:rPr>
              <a:t>FM 99.9 MHz</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7008" y="587346"/>
            <a:ext cx="6647688" cy="1015663"/>
          </a:xfrm>
          <a:prstGeom prst="rect">
            <a:avLst/>
          </a:prstGeom>
          <a:solidFill>
            <a:srgbClr val="002060"/>
          </a:solidFill>
        </p:spPr>
        <p:txBody>
          <a:bodyPr wrap="square" rtlCol="0">
            <a:spAutoFit/>
          </a:bodyPr>
          <a:lstStyle/>
          <a:p>
            <a:r>
              <a:rPr lang="en-US" sz="6000" dirty="0">
                <a:solidFill>
                  <a:schemeClr val="bg1">
                    <a:lumMod val="85000"/>
                  </a:schemeClr>
                </a:solidFill>
              </a:rPr>
              <a:t>KÊNH AM 610KHZ</a:t>
            </a:r>
          </a:p>
        </p:txBody>
      </p:sp>
      <p:pic>
        <p:nvPicPr>
          <p:cNvPr id="2" name="Picture 1"/>
          <p:cNvPicPr>
            <a:picLocks noChangeAspect="1"/>
          </p:cNvPicPr>
          <p:nvPr/>
        </p:nvPicPr>
        <p:blipFill>
          <a:blip r:embed="rId2"/>
          <a:stretch>
            <a:fillRect/>
          </a:stretch>
        </p:blipFill>
        <p:spPr>
          <a:xfrm>
            <a:off x="1554312" y="1973367"/>
            <a:ext cx="5953079" cy="396623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2063533"/>
            <a:ext cx="8174737" cy="1159092"/>
          </a:xfrm>
        </p:spPr>
        <p:style>
          <a:lnRef idx="2">
            <a:schemeClr val="accent2">
              <a:shade val="50000"/>
            </a:schemeClr>
          </a:lnRef>
          <a:fillRef idx="1">
            <a:schemeClr val="accent2"/>
          </a:fillRef>
          <a:effectRef idx="0">
            <a:schemeClr val="accent2"/>
          </a:effectRef>
          <a:fontRef idx="minor">
            <a:schemeClr val="lt1"/>
          </a:fontRef>
        </p:style>
        <p:txBody>
          <a:bodyPr anchor="ctr">
            <a:normAutofit fontScale="90000"/>
          </a:bodyPr>
          <a:lstStyle/>
          <a:p>
            <a:pPr algn="ctr"/>
            <a:r>
              <a:rPr lang="en-US" sz="5000" b="1" dirty="0">
                <a:solidFill>
                  <a:srgbClr val="FFFF00"/>
                </a:solidFill>
                <a:latin typeface="Times New Roman"/>
                <a:cs typeface="Times New Roman"/>
              </a:rPr>
              <a:t>HÀNH TRÌNH SEA GAMES</a:t>
            </a:r>
            <a:r>
              <a:rPr lang="vi-VN" sz="5000" b="1" dirty="0">
                <a:solidFill>
                  <a:srgbClr val="FFFF00"/>
                </a:solidFill>
                <a:latin typeface="Times New Roman"/>
                <a:cs typeface="Times New Roman"/>
              </a:rPr>
              <a:t> 3</a:t>
            </a:r>
            <a:r>
              <a:rPr lang="en-US" sz="5000" b="1" dirty="0">
                <a:solidFill>
                  <a:srgbClr val="FFFF00"/>
                </a:solidFill>
                <a:latin typeface="Times New Roman"/>
                <a:cs typeface="Times New Roman"/>
              </a:rPr>
              <a:t>1</a:t>
            </a:r>
          </a:p>
        </p:txBody>
      </p:sp>
      <p:sp>
        <p:nvSpPr>
          <p:cNvPr id="3" name="Subtitle 2"/>
          <p:cNvSpPr>
            <a:spLocks noGrp="1"/>
          </p:cNvSpPr>
          <p:nvPr>
            <p:ph type="subTitle" idx="1"/>
          </p:nvPr>
        </p:nvSpPr>
        <p:spPr>
          <a:xfrm>
            <a:off x="2958406" y="3585068"/>
            <a:ext cx="5207281" cy="1066800"/>
          </a:xfrm>
        </p:spPr>
        <p:txBody>
          <a:bodyPr>
            <a:normAutofit/>
          </a:bodyPr>
          <a:lstStyle/>
          <a:p>
            <a:pPr algn="r"/>
            <a:r>
              <a:rPr lang="en-US" sz="2800" b="1" dirty="0">
                <a:solidFill>
                  <a:srgbClr val="000090"/>
                </a:solidFill>
              </a:rPr>
              <a:t>Sóng AM 610 KHz</a:t>
            </a:r>
          </a:p>
        </p:txBody>
      </p:sp>
    </p:spTree>
    <p:extLst>
      <p:ext uri="{BB962C8B-B14F-4D97-AF65-F5344CB8AC3E}">
        <p14:creationId xmlns:p14="http://schemas.microsoft.com/office/powerpoint/2010/main" val="484043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78" y="365760"/>
            <a:ext cx="7789614" cy="1143000"/>
          </a:xfrm>
        </p:spPr>
        <p:txBody>
          <a:bodyPr>
            <a:noAutofit/>
          </a:bodyPr>
          <a:lstStyle/>
          <a:p>
            <a:pPr algn="ctr"/>
            <a:r>
              <a:rPr lang="en-US" sz="4800" b="1" dirty="0">
                <a:solidFill>
                  <a:schemeClr val="tx1">
                    <a:lumMod val="65000"/>
                    <a:lumOff val="35000"/>
                  </a:schemeClr>
                </a:solidFill>
                <a:latin typeface="Times New Roman"/>
                <a:cs typeface="Times New Roman"/>
              </a:rPr>
              <a:t>HÌNH THỨC THỰC HIỆN</a:t>
            </a:r>
          </a:p>
        </p:txBody>
      </p:sp>
      <p:sp>
        <p:nvSpPr>
          <p:cNvPr id="3" name="Content Placeholder 2"/>
          <p:cNvSpPr>
            <a:spLocks noGrp="1"/>
          </p:cNvSpPr>
          <p:nvPr>
            <p:ph idx="1"/>
          </p:nvPr>
        </p:nvSpPr>
        <p:spPr>
          <a:xfrm>
            <a:off x="768096" y="1682496"/>
            <a:ext cx="7296912" cy="4133088"/>
          </a:xfrm>
        </p:spPr>
        <p:txBody>
          <a:bodyPr>
            <a:noAutofit/>
          </a:bodyPr>
          <a:lstStyle/>
          <a:p>
            <a:pPr>
              <a:lnSpc>
                <a:spcPct val="150000"/>
              </a:lnSpc>
            </a:pPr>
            <a:r>
              <a:rPr lang="vi-VN" sz="1500" dirty="0"/>
              <a:t>Cập nhật nhanh nhất diễn biến, kết quả thi đấu, phát biểu của </a:t>
            </a:r>
            <a:r>
              <a:rPr lang="en-US" sz="1500" dirty="0" err="1"/>
              <a:t>vận</a:t>
            </a:r>
            <a:r>
              <a:rPr lang="en-US" sz="1500" dirty="0"/>
              <a:t> </a:t>
            </a:r>
            <a:r>
              <a:rPr lang="en-US" sz="1500" dirty="0" err="1"/>
              <a:t>động</a:t>
            </a:r>
            <a:r>
              <a:rPr lang="en-US" sz="1500" dirty="0"/>
              <a:t> </a:t>
            </a:r>
            <a:r>
              <a:rPr lang="en-US" sz="1500" dirty="0" err="1"/>
              <a:t>viên</a:t>
            </a:r>
            <a:r>
              <a:rPr lang="vi-VN" sz="1500" dirty="0"/>
              <a:t>, ý kiến bình luận, phân tích, đánh giá của chuyên gia và người hâm mộ.  </a:t>
            </a:r>
            <a:endParaRPr lang="en-US" sz="1500" dirty="0"/>
          </a:p>
          <a:p>
            <a:pPr>
              <a:lnSpc>
                <a:spcPct val="150000"/>
              </a:lnSpc>
            </a:pPr>
            <a:r>
              <a:rPr lang="vi-VN" sz="1500" dirty="0"/>
              <a:t>Ngoài ra, phóng viên Đài sẽ ghi nhận, phản ánh những nét đặc sắc về đời sống thể thao, văn hóa, xã hội của các đoàn thể thao trong khu vực trong những ngày diễn ra Sea Games </a:t>
            </a:r>
            <a:r>
              <a:rPr lang="en-US" sz="1500" i="1" u="sng" dirty="0"/>
              <a:t>***</a:t>
            </a:r>
            <a:r>
              <a:rPr lang="vi-VN" sz="1500" i="1" u="sng" dirty="0"/>
              <a:t> </a:t>
            </a:r>
            <a:r>
              <a:rPr lang="vi-VN" sz="1500" b="1" i="1" u="sng" dirty="0"/>
              <a:t>“Thử tài thính giả”</a:t>
            </a:r>
            <a:endParaRPr lang="en-US" sz="1500" b="1" u="sng" dirty="0"/>
          </a:p>
          <a:p>
            <a:pPr>
              <a:lnSpc>
                <a:spcPct val="150000"/>
              </a:lnSpc>
            </a:pPr>
            <a:r>
              <a:rPr lang="en-US" sz="1500" dirty="0"/>
              <a:t>C</a:t>
            </a:r>
            <a:r>
              <a:rPr lang="vi-VN" sz="1500" dirty="0"/>
              <a:t>âu hỏi dành cho bạn nghe Đài liên quan đến kiến thức, lịch sử Sea Games, hoặc dự đoán kết quả bóng đá, kết quả thi đấu trong ngày… kèm theo câu hỏi phụ về lượng thính giả tham gia, số người dự đoán đúng…, gửi về tổng đài</a:t>
            </a:r>
            <a:r>
              <a:rPr lang="en-US" sz="1500" dirty="0"/>
              <a:t>.</a:t>
            </a:r>
          </a:p>
          <a:p>
            <a:pPr>
              <a:lnSpc>
                <a:spcPct val="150000"/>
              </a:lnSpc>
            </a:pPr>
            <a:r>
              <a:rPr lang="vi-VN" sz="1500" dirty="0"/>
              <a:t>Kết quả </a:t>
            </a:r>
            <a:r>
              <a:rPr lang="vi-VN" sz="1500" b="1" i="1" dirty="0"/>
              <a:t>“Thử tài thính giả” </a:t>
            </a:r>
            <a:r>
              <a:rPr lang="vi-VN" sz="1500" dirty="0"/>
              <a:t>sẽ được công bố vào ngày hôm sau hoặc trong tiết mục </a:t>
            </a:r>
            <a:r>
              <a:rPr lang="vi-VN" sz="1500" b="1" dirty="0"/>
              <a:t>“Hành trình Sea Games</a:t>
            </a:r>
            <a:r>
              <a:rPr lang="en-US" sz="1500" b="1" dirty="0"/>
              <a:t> </a:t>
            </a:r>
            <a:r>
              <a:rPr lang="vi-VN" sz="1500" b="1" dirty="0"/>
              <a:t>3</a:t>
            </a:r>
            <a:r>
              <a:rPr lang="en-US" sz="1500" b="1" dirty="0"/>
              <a:t>1</a:t>
            </a:r>
            <a:r>
              <a:rPr lang="vi-VN" sz="1500" b="1" dirty="0"/>
              <a:t>”</a:t>
            </a:r>
            <a:r>
              <a:rPr lang="vi-VN" sz="1500" dirty="0"/>
              <a:t> 21h.  </a:t>
            </a:r>
            <a:r>
              <a:rPr lang="en-US" sz="1500" dirty="0"/>
              <a:t>( </a:t>
            </a:r>
            <a:r>
              <a:rPr lang="en-US" sz="1500" dirty="0" err="1"/>
              <a:t>Phần</a:t>
            </a:r>
            <a:r>
              <a:rPr lang="en-US" sz="1500" dirty="0"/>
              <a:t> </a:t>
            </a:r>
            <a:r>
              <a:rPr lang="en-US" sz="1500" dirty="0" err="1"/>
              <a:t>thưởng</a:t>
            </a:r>
            <a:r>
              <a:rPr lang="en-US" sz="1500" dirty="0"/>
              <a:t> </a:t>
            </a:r>
            <a:r>
              <a:rPr lang="en-US" sz="1500" dirty="0" err="1"/>
              <a:t>tùy</a:t>
            </a:r>
            <a:r>
              <a:rPr lang="en-US" sz="1500" dirty="0"/>
              <a:t> </a:t>
            </a:r>
            <a:r>
              <a:rPr lang="en-US" sz="1500" dirty="0" err="1"/>
              <a:t>theo</a:t>
            </a:r>
            <a:r>
              <a:rPr lang="en-US" sz="1500" dirty="0"/>
              <a:t> </a:t>
            </a:r>
            <a:r>
              <a:rPr lang="en-US" sz="1500" dirty="0" err="1"/>
              <a:t>nhà</a:t>
            </a:r>
            <a:r>
              <a:rPr lang="en-US" sz="1500" dirty="0"/>
              <a:t> </a:t>
            </a:r>
            <a:r>
              <a:rPr lang="en-US" sz="1500" dirty="0" err="1"/>
              <a:t>tài</a:t>
            </a:r>
            <a:r>
              <a:rPr lang="en-US" sz="1500" dirty="0"/>
              <a:t> </a:t>
            </a:r>
            <a:r>
              <a:rPr lang="en-US" sz="1500" dirty="0" err="1"/>
              <a:t>trợ</a:t>
            </a:r>
            <a:r>
              <a:rPr lang="en-US" sz="1500" dirty="0"/>
              <a:t> )</a:t>
            </a:r>
          </a:p>
        </p:txBody>
      </p:sp>
      <p:sp>
        <p:nvSpPr>
          <p:cNvPr id="4" name="TextBox 3"/>
          <p:cNvSpPr txBox="1"/>
          <p:nvPr/>
        </p:nvSpPr>
        <p:spPr>
          <a:xfrm>
            <a:off x="768096" y="0"/>
            <a:ext cx="1572768" cy="3657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b="1" dirty="0">
                <a:solidFill>
                  <a:srgbClr val="FF0000"/>
                </a:solidFill>
              </a:rPr>
              <a:t>AM 610 KHz</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634" y="365760"/>
            <a:ext cx="7024744" cy="950976"/>
          </a:xfrm>
        </p:spPr>
        <p:txBody>
          <a:bodyPr>
            <a:normAutofit/>
          </a:bodyPr>
          <a:lstStyle/>
          <a:p>
            <a:pPr algn="ctr"/>
            <a:r>
              <a:rPr lang="en-US" sz="4800" b="1" dirty="0">
                <a:solidFill>
                  <a:schemeClr val="tx1">
                    <a:lumMod val="65000"/>
                    <a:lumOff val="35000"/>
                  </a:schemeClr>
                </a:solidFill>
                <a:latin typeface="Times New Roman"/>
                <a:cs typeface="Times New Roman"/>
              </a:rPr>
              <a:t>LỊCH PHÁT SÓNG</a:t>
            </a:r>
          </a:p>
        </p:txBody>
      </p:sp>
      <p:sp>
        <p:nvSpPr>
          <p:cNvPr id="3" name="Content Placeholder 2"/>
          <p:cNvSpPr>
            <a:spLocks noGrp="1"/>
          </p:cNvSpPr>
          <p:nvPr>
            <p:ph idx="1"/>
          </p:nvPr>
        </p:nvSpPr>
        <p:spPr>
          <a:xfrm>
            <a:off x="476562" y="1729690"/>
            <a:ext cx="8229600" cy="4645152"/>
          </a:xfrm>
        </p:spPr>
        <p:txBody>
          <a:bodyPr>
            <a:noAutofit/>
          </a:bodyPr>
          <a:lstStyle/>
          <a:p>
            <a:pPr>
              <a:lnSpc>
                <a:spcPct val="170000"/>
              </a:lnSpc>
              <a:buNone/>
            </a:pPr>
            <a:r>
              <a:rPr lang="en-US" sz="1400" b="1" dirty="0">
                <a:latin typeface="Times New Roman"/>
                <a:cs typeface="Times New Roman"/>
              </a:rPr>
              <a:t>1/ </a:t>
            </a:r>
            <a:r>
              <a:rPr lang="en-US" sz="1400" b="1" dirty="0" err="1">
                <a:latin typeface="Times New Roman"/>
                <a:cs typeface="Times New Roman"/>
              </a:rPr>
              <a:t>Bản</a:t>
            </a:r>
            <a:r>
              <a:rPr lang="en-US" sz="1400" b="1" dirty="0">
                <a:latin typeface="Times New Roman"/>
                <a:cs typeface="Times New Roman"/>
              </a:rPr>
              <a:t> tin </a:t>
            </a:r>
            <a:r>
              <a:rPr lang="en-US" sz="1400" b="1" dirty="0" err="1">
                <a:latin typeface="Times New Roman"/>
                <a:cs typeface="Times New Roman"/>
              </a:rPr>
              <a:t>trong</a:t>
            </a:r>
            <a:r>
              <a:rPr lang="en-US" sz="1400" b="1" dirty="0">
                <a:latin typeface="Times New Roman"/>
                <a:cs typeface="Times New Roman"/>
              </a:rPr>
              <a:t> </a:t>
            </a:r>
            <a:r>
              <a:rPr lang="en-US" sz="1400" b="1" dirty="0" err="1">
                <a:latin typeface="Times New Roman"/>
                <a:cs typeface="Times New Roman"/>
              </a:rPr>
              <a:t>thời</a:t>
            </a:r>
            <a:r>
              <a:rPr lang="en-US" sz="1400" b="1" dirty="0">
                <a:latin typeface="Times New Roman"/>
                <a:cs typeface="Times New Roman"/>
              </a:rPr>
              <a:t> </a:t>
            </a:r>
            <a:r>
              <a:rPr lang="en-US" sz="1400" b="1" dirty="0" err="1">
                <a:latin typeface="Times New Roman"/>
                <a:cs typeface="Times New Roman"/>
              </a:rPr>
              <a:t>sự</a:t>
            </a:r>
            <a:r>
              <a:rPr lang="en-US" sz="1400" b="1" dirty="0">
                <a:latin typeface="Times New Roman"/>
                <a:cs typeface="Times New Roman"/>
              </a:rPr>
              <a:t> </a:t>
            </a:r>
            <a:r>
              <a:rPr lang="en-US" sz="1400" b="1" dirty="0" err="1">
                <a:latin typeface="Times New Roman"/>
                <a:cs typeface="Times New Roman"/>
              </a:rPr>
              <a:t>sáng</a:t>
            </a:r>
            <a:endParaRPr lang="en-US" sz="1400" b="1" dirty="0">
              <a:latin typeface="Times New Roman"/>
              <a:cs typeface="Times New Roman"/>
            </a:endParaRPr>
          </a:p>
          <a:p>
            <a:pPr>
              <a:lnSpc>
                <a:spcPct val="170000"/>
              </a:lnSpc>
            </a:pPr>
            <a:r>
              <a:rPr lang="en-US" sz="1400" b="1" u="sng" dirty="0" err="1">
                <a:latin typeface="Times New Roman"/>
                <a:cs typeface="Times New Roman"/>
              </a:rPr>
              <a:t>Thời</a:t>
            </a:r>
            <a:r>
              <a:rPr lang="en-US" sz="1400" b="1" u="sng" dirty="0">
                <a:latin typeface="Times New Roman"/>
                <a:cs typeface="Times New Roman"/>
              </a:rPr>
              <a:t> lượng </a:t>
            </a:r>
            <a:r>
              <a:rPr lang="en-US" sz="1400" dirty="0">
                <a:latin typeface="Times New Roman"/>
                <a:cs typeface="Times New Roman"/>
              </a:rPr>
              <a:t>: </a:t>
            </a:r>
            <a:r>
              <a:rPr lang="en-US" sz="1400" b="1" dirty="0">
                <a:latin typeface="Times New Roman"/>
                <a:cs typeface="Times New Roman"/>
              </a:rPr>
              <a:t>3 – 4 </a:t>
            </a:r>
            <a:r>
              <a:rPr lang="en-US" sz="1400" b="1" dirty="0" err="1">
                <a:latin typeface="Times New Roman"/>
                <a:cs typeface="Times New Roman"/>
              </a:rPr>
              <a:t>phút</a:t>
            </a:r>
            <a:endParaRPr lang="en-US" sz="1400" b="1" dirty="0">
              <a:latin typeface="Times New Roman"/>
              <a:cs typeface="Times New Roman"/>
            </a:endParaRPr>
          </a:p>
          <a:p>
            <a:pPr>
              <a:lnSpc>
                <a:spcPct val="170000"/>
              </a:lnSpc>
            </a:pPr>
            <a:r>
              <a:rPr lang="en-US" sz="1400" b="1" u="sng" dirty="0">
                <a:latin typeface="Times New Roman"/>
                <a:cs typeface="Times New Roman"/>
              </a:rPr>
              <a:t>Giờ phát sóng </a:t>
            </a:r>
            <a:r>
              <a:rPr lang="en-US" sz="1400" dirty="0">
                <a:latin typeface="Times New Roman"/>
                <a:cs typeface="Times New Roman"/>
              </a:rPr>
              <a:t>: </a:t>
            </a:r>
          </a:p>
          <a:p>
            <a:pPr lvl="1">
              <a:lnSpc>
                <a:spcPct val="170000"/>
              </a:lnSpc>
            </a:pPr>
            <a:r>
              <a:rPr lang="en-US" sz="1400" i="1" dirty="0" err="1">
                <a:latin typeface="Times New Roman"/>
                <a:cs typeface="Times New Roman"/>
              </a:rPr>
              <a:t>Phát</a:t>
            </a:r>
            <a:r>
              <a:rPr lang="en-US" sz="1400" i="1" dirty="0">
                <a:latin typeface="Times New Roman"/>
                <a:cs typeface="Times New Roman"/>
              </a:rPr>
              <a:t> chính </a:t>
            </a:r>
            <a:r>
              <a:rPr lang="en-US" sz="1400" dirty="0">
                <a:latin typeface="Times New Roman"/>
                <a:cs typeface="Times New Roman"/>
              </a:rPr>
              <a:t>: Phát trong chương trình </a:t>
            </a:r>
            <a:r>
              <a:rPr lang="en-US" sz="1400" b="1" dirty="0">
                <a:latin typeface="Times New Roman"/>
                <a:cs typeface="Times New Roman"/>
              </a:rPr>
              <a:t>Thời sự lúc 5h30 trên cả 3 kênh AM 610 KHz, FM 95.6 MHz và FM 99.9MHz.</a:t>
            </a:r>
          </a:p>
          <a:p>
            <a:pPr lvl="1">
              <a:lnSpc>
                <a:spcPct val="170000"/>
              </a:lnSpc>
            </a:pPr>
            <a:r>
              <a:rPr lang="en-US" sz="1400" i="1" dirty="0" err="1">
                <a:latin typeface="Times New Roman"/>
                <a:cs typeface="Times New Roman"/>
              </a:rPr>
              <a:t>Phát</a:t>
            </a:r>
            <a:r>
              <a:rPr lang="en-US" sz="1400" i="1" dirty="0">
                <a:latin typeface="Times New Roman"/>
                <a:cs typeface="Times New Roman"/>
              </a:rPr>
              <a:t> lại </a:t>
            </a:r>
            <a:r>
              <a:rPr lang="en-US" sz="1400" dirty="0">
                <a:latin typeface="Times New Roman"/>
                <a:cs typeface="Times New Roman"/>
              </a:rPr>
              <a:t>: </a:t>
            </a:r>
            <a:r>
              <a:rPr lang="en-US" sz="1400" b="1" dirty="0">
                <a:latin typeface="Times New Roman"/>
                <a:cs typeface="Times New Roman"/>
              </a:rPr>
              <a:t>7h30 </a:t>
            </a:r>
            <a:r>
              <a:rPr lang="en-US" sz="1400" b="1" dirty="0" err="1">
                <a:latin typeface="Times New Roman"/>
                <a:cs typeface="Times New Roman"/>
              </a:rPr>
              <a:t>trên</a:t>
            </a:r>
            <a:r>
              <a:rPr lang="en-US" sz="1400" b="1" dirty="0">
                <a:latin typeface="Times New Roman"/>
                <a:cs typeface="Times New Roman"/>
              </a:rPr>
              <a:t> kênh AM 610KHz</a:t>
            </a:r>
          </a:p>
          <a:p>
            <a:pPr>
              <a:lnSpc>
                <a:spcPct val="170000"/>
              </a:lnSpc>
              <a:buNone/>
            </a:pPr>
            <a:r>
              <a:rPr lang="en-US" sz="1400" b="1" dirty="0">
                <a:cs typeface="Times New Roman"/>
              </a:rPr>
              <a:t>2/</a:t>
            </a:r>
            <a:r>
              <a:rPr lang="en-US" sz="1400" b="1" dirty="0" err="1">
                <a:cs typeface="Times New Roman"/>
              </a:rPr>
              <a:t>Bản</a:t>
            </a:r>
            <a:r>
              <a:rPr lang="en-US" sz="1400" b="1" dirty="0">
                <a:cs typeface="Times New Roman"/>
              </a:rPr>
              <a:t> tin </a:t>
            </a:r>
            <a:r>
              <a:rPr lang="en-US" sz="1400" b="1" dirty="0" err="1">
                <a:cs typeface="Times New Roman"/>
              </a:rPr>
              <a:t>trong</a:t>
            </a:r>
            <a:r>
              <a:rPr lang="en-US" sz="1400" b="1" dirty="0">
                <a:cs typeface="Times New Roman"/>
              </a:rPr>
              <a:t> </a:t>
            </a:r>
            <a:r>
              <a:rPr lang="en-US" sz="1400" b="1" dirty="0" err="1">
                <a:cs typeface="Times New Roman"/>
              </a:rPr>
              <a:t>thời</a:t>
            </a:r>
            <a:r>
              <a:rPr lang="en-US" sz="1400" b="1" dirty="0">
                <a:cs typeface="Times New Roman"/>
              </a:rPr>
              <a:t> </a:t>
            </a:r>
            <a:r>
              <a:rPr lang="en-US" sz="1400" b="1" dirty="0" err="1">
                <a:cs typeface="Times New Roman"/>
              </a:rPr>
              <a:t>sự</a:t>
            </a:r>
            <a:r>
              <a:rPr lang="en-US" sz="1400" b="1" dirty="0">
                <a:cs typeface="Times New Roman"/>
              </a:rPr>
              <a:t> </a:t>
            </a:r>
            <a:r>
              <a:rPr lang="en-US" sz="1400" b="1" dirty="0" err="1">
                <a:cs typeface="Times New Roman"/>
              </a:rPr>
              <a:t>trưa</a:t>
            </a:r>
            <a:r>
              <a:rPr lang="en-US" sz="1400" b="1" dirty="0">
                <a:cs typeface="Times New Roman"/>
              </a:rPr>
              <a:t> – </a:t>
            </a:r>
            <a:r>
              <a:rPr lang="en-US" sz="1400" b="1" dirty="0" err="1">
                <a:cs typeface="Times New Roman"/>
              </a:rPr>
              <a:t>chiều</a:t>
            </a:r>
            <a:endParaRPr lang="en-US" sz="1400" b="1" dirty="0">
              <a:latin typeface="Times New Roman"/>
              <a:cs typeface="Times New Roman"/>
            </a:endParaRPr>
          </a:p>
          <a:p>
            <a:pPr>
              <a:lnSpc>
                <a:spcPct val="170000"/>
              </a:lnSpc>
            </a:pPr>
            <a:r>
              <a:rPr lang="en-US" sz="1400" b="1" u="sng" dirty="0" err="1">
                <a:cs typeface="Times New Roman"/>
              </a:rPr>
              <a:t>Thời</a:t>
            </a:r>
            <a:r>
              <a:rPr lang="en-US" sz="1400" b="1" u="sng" dirty="0">
                <a:cs typeface="Times New Roman"/>
              </a:rPr>
              <a:t> </a:t>
            </a:r>
            <a:r>
              <a:rPr lang="en-US" sz="1400" b="1" u="sng" dirty="0" err="1">
                <a:cs typeface="Times New Roman"/>
              </a:rPr>
              <a:t>lượng</a:t>
            </a:r>
            <a:r>
              <a:rPr lang="en-US" sz="1400" b="1" u="sng" dirty="0">
                <a:cs typeface="Times New Roman"/>
              </a:rPr>
              <a:t> </a:t>
            </a:r>
            <a:r>
              <a:rPr lang="en-US" sz="1400" dirty="0">
                <a:cs typeface="Times New Roman"/>
              </a:rPr>
              <a:t>: </a:t>
            </a:r>
            <a:r>
              <a:rPr lang="en-US" sz="1400" b="1" dirty="0">
                <a:cs typeface="Times New Roman"/>
              </a:rPr>
              <a:t>5 – 6 </a:t>
            </a:r>
            <a:r>
              <a:rPr lang="en-US" sz="1400" b="1" dirty="0" err="1">
                <a:cs typeface="Times New Roman"/>
              </a:rPr>
              <a:t>phút</a:t>
            </a:r>
            <a:endParaRPr lang="en-US" sz="1400" b="1" dirty="0">
              <a:cs typeface="Times New Roman"/>
            </a:endParaRPr>
          </a:p>
          <a:p>
            <a:pPr>
              <a:lnSpc>
                <a:spcPct val="170000"/>
              </a:lnSpc>
            </a:pPr>
            <a:r>
              <a:rPr lang="en-US" sz="1400" b="1" u="sng" dirty="0" err="1">
                <a:cs typeface="Times New Roman"/>
              </a:rPr>
              <a:t>Giờ</a:t>
            </a:r>
            <a:r>
              <a:rPr lang="en-US" sz="1400" b="1" u="sng" dirty="0">
                <a:cs typeface="Times New Roman"/>
              </a:rPr>
              <a:t> </a:t>
            </a:r>
            <a:r>
              <a:rPr lang="en-US" sz="1400" b="1" u="sng" dirty="0" err="1">
                <a:cs typeface="Times New Roman"/>
              </a:rPr>
              <a:t>phát</a:t>
            </a:r>
            <a:r>
              <a:rPr lang="en-US" sz="1400" b="1" u="sng" dirty="0">
                <a:cs typeface="Times New Roman"/>
              </a:rPr>
              <a:t> </a:t>
            </a:r>
            <a:r>
              <a:rPr lang="en-US" sz="1400" b="1" u="sng" dirty="0" err="1">
                <a:cs typeface="Times New Roman"/>
              </a:rPr>
              <a:t>sóng</a:t>
            </a:r>
            <a:r>
              <a:rPr lang="en-US" sz="1400" b="1" u="sng" dirty="0">
                <a:cs typeface="Times New Roman"/>
              </a:rPr>
              <a:t> </a:t>
            </a:r>
            <a:r>
              <a:rPr lang="en-US" sz="1400" dirty="0">
                <a:cs typeface="Times New Roman"/>
              </a:rPr>
              <a:t>: </a:t>
            </a:r>
            <a:r>
              <a:rPr lang="en-US" sz="1400" dirty="0" err="1">
                <a:cs typeface="Times New Roman"/>
              </a:rPr>
              <a:t>Phát</a:t>
            </a:r>
            <a:r>
              <a:rPr lang="en-US" sz="1400" dirty="0">
                <a:cs typeface="Times New Roman"/>
              </a:rPr>
              <a:t> </a:t>
            </a:r>
            <a:r>
              <a:rPr lang="en-US" sz="1400" dirty="0" err="1">
                <a:cs typeface="Times New Roman"/>
              </a:rPr>
              <a:t>trong</a:t>
            </a:r>
            <a:r>
              <a:rPr lang="en-US" sz="1400" dirty="0">
                <a:cs typeface="Times New Roman"/>
              </a:rPr>
              <a:t> </a:t>
            </a:r>
            <a:r>
              <a:rPr lang="en-US" sz="1400" dirty="0" err="1">
                <a:cs typeface="Times New Roman"/>
              </a:rPr>
              <a:t>chương</a:t>
            </a:r>
            <a:r>
              <a:rPr lang="en-US" sz="1400" dirty="0">
                <a:cs typeface="Times New Roman"/>
              </a:rPr>
              <a:t> </a:t>
            </a:r>
            <a:r>
              <a:rPr lang="en-US" sz="1400" dirty="0" err="1">
                <a:cs typeface="Times New Roman"/>
              </a:rPr>
              <a:t>trình</a:t>
            </a:r>
            <a:r>
              <a:rPr lang="en-US" sz="1400" dirty="0">
                <a:cs typeface="Times New Roman"/>
              </a:rPr>
              <a:t> </a:t>
            </a:r>
            <a:r>
              <a:rPr lang="en-US" sz="1400" b="1" dirty="0" err="1">
                <a:cs typeface="Times New Roman"/>
              </a:rPr>
              <a:t>Thời</a:t>
            </a:r>
            <a:r>
              <a:rPr lang="en-US" sz="1400" b="1" dirty="0">
                <a:cs typeface="Times New Roman"/>
              </a:rPr>
              <a:t> </a:t>
            </a:r>
            <a:r>
              <a:rPr lang="en-US" sz="1400" b="1" dirty="0" err="1">
                <a:cs typeface="Times New Roman"/>
              </a:rPr>
              <a:t>sự</a:t>
            </a:r>
            <a:r>
              <a:rPr lang="en-US" sz="1400" b="1" dirty="0">
                <a:cs typeface="Times New Roman"/>
              </a:rPr>
              <a:t> </a:t>
            </a:r>
            <a:r>
              <a:rPr lang="en-US" sz="1400" b="1" dirty="0" err="1">
                <a:cs typeface="Times New Roman"/>
              </a:rPr>
              <a:t>lúc</a:t>
            </a:r>
            <a:r>
              <a:rPr lang="en-US" sz="1400" b="1" dirty="0">
                <a:cs typeface="Times New Roman"/>
              </a:rPr>
              <a:t> 11h, 17h </a:t>
            </a:r>
            <a:r>
              <a:rPr lang="en-US" sz="1400" b="1" dirty="0" err="1">
                <a:cs typeface="Times New Roman"/>
              </a:rPr>
              <a:t>và</a:t>
            </a:r>
            <a:r>
              <a:rPr lang="en-US" sz="1400" b="1" dirty="0">
                <a:cs typeface="Times New Roman"/>
              </a:rPr>
              <a:t> 21h </a:t>
            </a:r>
            <a:r>
              <a:rPr lang="en-US" sz="1400" b="1" dirty="0" err="1">
                <a:cs typeface="Times New Roman"/>
              </a:rPr>
              <a:t>trên</a:t>
            </a:r>
            <a:r>
              <a:rPr lang="en-US" sz="1400" b="1" dirty="0">
                <a:cs typeface="Times New Roman"/>
              </a:rPr>
              <a:t> </a:t>
            </a:r>
            <a:r>
              <a:rPr lang="en-US" sz="1400" b="1" dirty="0" err="1">
                <a:cs typeface="Times New Roman"/>
              </a:rPr>
              <a:t>kênh</a:t>
            </a:r>
            <a:r>
              <a:rPr lang="en-US" sz="1400" b="1" dirty="0">
                <a:cs typeface="Times New Roman"/>
              </a:rPr>
              <a:t> AM 610 KHz.</a:t>
            </a:r>
          </a:p>
          <a:p>
            <a:pPr marL="0" indent="0">
              <a:lnSpc>
                <a:spcPct val="170000"/>
              </a:lnSpc>
              <a:buNone/>
            </a:pPr>
            <a:r>
              <a:rPr lang="en-US" sz="1400" b="1" dirty="0">
                <a:cs typeface="Times New Roman"/>
              </a:rPr>
              <a:t>3/ </a:t>
            </a:r>
            <a:r>
              <a:rPr lang="en-US" sz="1400" b="1" dirty="0" err="1">
                <a:cs typeface="Times New Roman"/>
              </a:rPr>
              <a:t>Mạng</a:t>
            </a:r>
            <a:r>
              <a:rPr lang="en-US" sz="1400" b="1" dirty="0">
                <a:cs typeface="Times New Roman"/>
              </a:rPr>
              <a:t> </a:t>
            </a:r>
            <a:r>
              <a:rPr lang="en-US" sz="1400" b="1" dirty="0" err="1">
                <a:cs typeface="Times New Roman"/>
              </a:rPr>
              <a:t>xã</a:t>
            </a:r>
            <a:r>
              <a:rPr lang="en-US" sz="1400" b="1" dirty="0">
                <a:cs typeface="Times New Roman"/>
              </a:rPr>
              <a:t> </a:t>
            </a:r>
            <a:r>
              <a:rPr lang="en-US" sz="1400" b="1" dirty="0" err="1">
                <a:cs typeface="Times New Roman"/>
              </a:rPr>
              <a:t>hội</a:t>
            </a:r>
            <a:r>
              <a:rPr lang="en-US" sz="1400" b="1" dirty="0">
                <a:cs typeface="Times New Roman"/>
              </a:rPr>
              <a:t> </a:t>
            </a:r>
          </a:p>
          <a:p>
            <a:r>
              <a:rPr lang="en-US" sz="1400" dirty="0"/>
              <a:t>Facebook VOH Radio: 01 video post / </a:t>
            </a:r>
            <a:r>
              <a:rPr lang="en-US" sz="1400" dirty="0" err="1"/>
              <a:t>ngày</a:t>
            </a:r>
            <a:r>
              <a:rPr lang="en-US" sz="1400" dirty="0"/>
              <a:t> </a:t>
            </a:r>
          </a:p>
          <a:p>
            <a:r>
              <a:rPr lang="en-US" sz="1400" dirty="0" err="1"/>
              <a:t>Tiktok</a:t>
            </a:r>
            <a:r>
              <a:rPr lang="en-US" sz="1400" dirty="0"/>
              <a:t> : 01 video post / </a:t>
            </a:r>
            <a:r>
              <a:rPr lang="en-US" sz="1400" dirty="0" err="1"/>
              <a:t>ngày</a:t>
            </a:r>
            <a:r>
              <a:rPr lang="en-US" sz="1400" dirty="0"/>
              <a:t> </a:t>
            </a:r>
          </a:p>
          <a:p>
            <a:r>
              <a:rPr lang="en-US" sz="1400" dirty="0"/>
              <a:t>Website </a:t>
            </a:r>
            <a:r>
              <a:rPr lang="en-US" sz="1400" dirty="0">
                <a:hlinkClick r:id="rId2"/>
              </a:rPr>
              <a:t>www.voh.com.vn</a:t>
            </a:r>
            <a:r>
              <a:rPr lang="en-US" sz="1400" dirty="0"/>
              <a:t> : 01 video post / </a:t>
            </a:r>
            <a:r>
              <a:rPr lang="en-US" sz="1400" dirty="0" err="1"/>
              <a:t>ngày</a:t>
            </a:r>
            <a:r>
              <a:rPr lang="en-US" sz="1400" dirty="0"/>
              <a:t> </a:t>
            </a:r>
          </a:p>
          <a:p>
            <a:pPr marL="0" indent="0">
              <a:lnSpc>
                <a:spcPct val="170000"/>
              </a:lnSpc>
              <a:buNone/>
            </a:pPr>
            <a:endParaRPr lang="en-US" sz="1400" b="1" dirty="0">
              <a:cs typeface="Times New Roman"/>
            </a:endParaRPr>
          </a:p>
          <a:p>
            <a:pPr marL="0" indent="0">
              <a:lnSpc>
                <a:spcPct val="170000"/>
              </a:lnSpc>
              <a:buNone/>
            </a:pPr>
            <a:endParaRPr lang="en-US" sz="1400" b="1" dirty="0">
              <a:cs typeface="Times New Roman"/>
            </a:endParaRPr>
          </a:p>
        </p:txBody>
      </p:sp>
      <p:sp>
        <p:nvSpPr>
          <p:cNvPr id="4" name="TextBox 3"/>
          <p:cNvSpPr txBox="1"/>
          <p:nvPr/>
        </p:nvSpPr>
        <p:spPr>
          <a:xfrm>
            <a:off x="768096" y="0"/>
            <a:ext cx="1572768" cy="3657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b="1" dirty="0">
                <a:solidFill>
                  <a:srgbClr val="FF0000"/>
                </a:solidFill>
              </a:rPr>
              <a:t>AM 610 KHz</a:t>
            </a:r>
          </a:p>
        </p:txBody>
      </p:sp>
    </p:spTree>
    <p:extLst>
      <p:ext uri="{BB962C8B-B14F-4D97-AF65-F5344CB8AC3E}">
        <p14:creationId xmlns:p14="http://schemas.microsoft.com/office/powerpoint/2010/main" val="397759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style>
          <a:lnRef idx="0">
            <a:schemeClr val="accent1"/>
          </a:lnRef>
          <a:fillRef idx="3">
            <a:schemeClr val="accent1"/>
          </a:fillRef>
          <a:effectRef idx="3">
            <a:schemeClr val="accent1"/>
          </a:effectRef>
          <a:fontRef idx="minor">
            <a:schemeClr val="lt1"/>
          </a:fontRef>
        </p:style>
        <p:txBody>
          <a:bodyPr anchor="ctr">
            <a:normAutofit/>
          </a:bodyPr>
          <a:lstStyle/>
          <a:p>
            <a:r>
              <a:rPr lang="en-US" sz="2400" b="1" dirty="0">
                <a:solidFill>
                  <a:schemeClr val="tx1">
                    <a:lumMod val="95000"/>
                    <a:lumOff val="5000"/>
                  </a:schemeClr>
                </a:solidFill>
              </a:rPr>
              <a:t>CHI PHÍ VÀ QUYỀN LỢI TÀI TRỢ KÊNH AM 610KHz</a:t>
            </a:r>
          </a:p>
        </p:txBody>
      </p:sp>
      <p:sp>
        <p:nvSpPr>
          <p:cNvPr id="3" name="Content Placeholder 2"/>
          <p:cNvSpPr>
            <a:spLocks noGrp="1"/>
          </p:cNvSpPr>
          <p:nvPr>
            <p:ph sz="quarter" idx="1"/>
          </p:nvPr>
        </p:nvSpPr>
        <p:spPr>
          <a:xfrm>
            <a:off x="1043492" y="1188720"/>
            <a:ext cx="7158676" cy="5020056"/>
          </a:xfrm>
        </p:spPr>
        <p:txBody>
          <a:bodyPr>
            <a:normAutofit lnSpcReduction="10000"/>
          </a:bodyPr>
          <a:lstStyle/>
          <a:p>
            <a:pPr algn="ctr">
              <a:buNone/>
            </a:pPr>
            <a:r>
              <a:rPr lang="en-US" sz="2800" i="1" u="sng" dirty="0" err="1">
                <a:latin typeface="Times New Roman" pitchFamily="18" charset="0"/>
                <a:cs typeface="Times New Roman" pitchFamily="18" charset="0"/>
              </a:rPr>
              <a:t>Tổng</a:t>
            </a:r>
            <a:r>
              <a:rPr lang="en-US" sz="2800" i="1" u="sng" dirty="0">
                <a:latin typeface="Times New Roman" pitchFamily="18" charset="0"/>
                <a:cs typeface="Times New Roman" pitchFamily="18" charset="0"/>
              </a:rPr>
              <a:t> chi </a:t>
            </a:r>
            <a:r>
              <a:rPr lang="en-US" sz="2800" i="1" u="sng" dirty="0" err="1">
                <a:latin typeface="Times New Roman" pitchFamily="18" charset="0"/>
                <a:cs typeface="Times New Roman" pitchFamily="18" charset="0"/>
              </a:rPr>
              <a:t>phí</a:t>
            </a:r>
            <a:r>
              <a:rPr lang="en-US" sz="2800" i="1" u="sng" dirty="0">
                <a:latin typeface="Times New Roman" pitchFamily="18" charset="0"/>
                <a:cs typeface="Times New Roman" pitchFamily="18" charset="0"/>
              </a:rPr>
              <a:t> </a:t>
            </a:r>
            <a:r>
              <a:rPr lang="en-US" sz="2800" dirty="0">
                <a:latin typeface="Times New Roman" pitchFamily="18" charset="0"/>
                <a:cs typeface="Times New Roman" pitchFamily="18" charset="0"/>
              </a:rPr>
              <a:t>: </a:t>
            </a:r>
          </a:p>
          <a:p>
            <a:pPr algn="ctr">
              <a:buNone/>
            </a:pPr>
            <a:r>
              <a:rPr lang="en-US" sz="2800" b="1" i="1" dirty="0">
                <a:latin typeface="Times New Roman" pitchFamily="18" charset="0"/>
                <a:cs typeface="Times New Roman" pitchFamily="18" charset="0"/>
              </a:rPr>
              <a:t>230.000.000 </a:t>
            </a:r>
            <a:r>
              <a:rPr lang="en-US" sz="2800" b="1" i="1" dirty="0" err="1">
                <a:latin typeface="Times New Roman" pitchFamily="18" charset="0"/>
                <a:cs typeface="Times New Roman" pitchFamily="18" charset="0"/>
              </a:rPr>
              <a:t>đồng</a:t>
            </a:r>
            <a:r>
              <a:rPr lang="en-US" sz="2800" b="1" i="1" dirty="0">
                <a:latin typeface="Times New Roman" pitchFamily="18" charset="0"/>
                <a:cs typeface="Times New Roman" pitchFamily="18" charset="0"/>
              </a:rPr>
              <a:t> </a:t>
            </a:r>
          </a:p>
          <a:p>
            <a:pPr algn="ctr">
              <a:buNone/>
            </a:pPr>
            <a:r>
              <a:rPr lang="en-US" sz="2800" b="1" i="1" dirty="0">
                <a:latin typeface="Times New Roman" pitchFamily="18" charset="0"/>
                <a:cs typeface="Times New Roman" pitchFamily="18" charset="0"/>
              </a:rPr>
              <a:t>(Hai </a:t>
            </a:r>
            <a:r>
              <a:rPr lang="en-US" sz="2800" b="1" i="1" dirty="0" err="1">
                <a:latin typeface="Times New Roman" pitchFamily="18" charset="0"/>
                <a:cs typeface="Times New Roman" pitchFamily="18" charset="0"/>
              </a:rPr>
              <a:t>trăm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chục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triệu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đồng</a:t>
            </a:r>
            <a:r>
              <a:rPr lang="en-US" sz="2800" b="1" i="1" dirty="0">
                <a:latin typeface="Times New Roman" pitchFamily="18" charset="0"/>
                <a:cs typeface="Times New Roman" pitchFamily="18" charset="0"/>
              </a:rPr>
              <a:t>)</a:t>
            </a:r>
          </a:p>
          <a:p>
            <a:pPr>
              <a:buNone/>
            </a:pPr>
            <a:r>
              <a:rPr lang="en-US" sz="2000" dirty="0" err="1">
                <a:latin typeface="Times New Roman" pitchFamily="18" charset="0"/>
                <a:cs typeface="Times New Roman" pitchFamily="18" charset="0"/>
              </a:rPr>
              <a:t>Bao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gồm</a:t>
            </a:r>
            <a:r>
              <a:rPr lang="en-US" sz="2000" dirty="0">
                <a:latin typeface="Times New Roman" pitchFamily="18" charset="0"/>
                <a:cs typeface="Times New Roman" pitchFamily="18" charset="0"/>
              </a:rPr>
              <a:t> : </a:t>
            </a:r>
          </a:p>
          <a:p>
            <a:r>
              <a:rPr lang="en-US" sz="2000" dirty="0" err="1">
                <a:latin typeface="Times New Roman" pitchFamily="18" charset="0"/>
                <a:cs typeface="Times New Roman" pitchFamily="18" charset="0"/>
              </a:rPr>
              <a:t>Kinh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SEA GAMES </a:t>
            </a:r>
            <a:r>
              <a:rPr lang="vi-VN" sz="2000" dirty="0">
                <a:latin typeface="Times New Roman" pitchFamily="18" charset="0"/>
                <a:cs typeface="Times New Roman" pitchFamily="18" charset="0"/>
              </a:rPr>
              <a:t>3</a:t>
            </a:r>
            <a:r>
              <a:rPr lang="en-US" sz="2000" dirty="0">
                <a:latin typeface="Times New Roman" pitchFamily="18" charset="0"/>
                <a:cs typeface="Times New Roman" pitchFamily="18" charset="0"/>
              </a:rPr>
              <a:t>1”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suốt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mùa</a:t>
            </a:r>
            <a:r>
              <a:rPr lang="en-US" sz="2000" dirty="0">
                <a:latin typeface="Times New Roman" pitchFamily="18" charset="0"/>
                <a:cs typeface="Times New Roman" pitchFamily="18" charset="0"/>
              </a:rPr>
              <a:t> SEA GAMES </a:t>
            </a:r>
            <a:r>
              <a:rPr lang="vi-VN" sz="2000" dirty="0">
                <a:latin typeface="Times New Roman" pitchFamily="18" charset="0"/>
                <a:cs typeface="Times New Roman" pitchFamily="18" charset="0"/>
              </a:rPr>
              <a:t>3</a:t>
            </a:r>
            <a:r>
              <a:rPr lang="en-US" sz="2000" dirty="0">
                <a:latin typeface="Times New Roman" pitchFamily="18" charset="0"/>
                <a:cs typeface="Times New Roman" pitchFamily="18" charset="0"/>
              </a:rPr>
              <a:t>1.</a:t>
            </a:r>
          </a:p>
          <a:p>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gồm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thuế</a:t>
            </a:r>
            <a:r>
              <a:rPr lang="en-US" sz="2000" dirty="0">
                <a:latin typeface="Times New Roman" pitchFamily="18" charset="0"/>
                <a:cs typeface="Times New Roman" pitchFamily="18" charset="0"/>
              </a:rPr>
              <a:t> GTGT </a:t>
            </a:r>
            <a:r>
              <a:rPr lang="en-US" sz="2000" dirty="0" err="1">
                <a:latin typeface="Times New Roman" pitchFamily="18" charset="0"/>
                <a:cs typeface="Times New Roman" pitchFamily="18" charset="0"/>
              </a:rPr>
              <a:t>tính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doanh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a:t>
            </a:r>
            <a:r>
              <a:rPr lang="en-US" sz="2000" dirty="0">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a:p>
            <a:pPr>
              <a:buNone/>
            </a:pPr>
            <a:r>
              <a:rPr lang="en-US" sz="2000" b="1" i="1" u="sng" dirty="0" err="1">
                <a:latin typeface="Times New Roman" pitchFamily="18" charset="0"/>
                <a:cs typeface="Times New Roman" pitchFamily="18" charset="0"/>
              </a:rPr>
              <a:t>Quyền</a:t>
            </a:r>
            <a:r>
              <a:rPr lang="en-US" sz="2000" b="1" i="1" u="sng" dirty="0">
                <a:latin typeface="Times New Roman" pitchFamily="18" charset="0"/>
                <a:cs typeface="Times New Roman" pitchFamily="18" charset="0"/>
              </a:rPr>
              <a:t> </a:t>
            </a:r>
            <a:r>
              <a:rPr lang="en-US" sz="2000" b="1" i="1" u="sng" dirty="0" err="1">
                <a:latin typeface="Times New Roman" pitchFamily="18" charset="0"/>
                <a:cs typeface="Times New Roman" pitchFamily="18" charset="0"/>
              </a:rPr>
              <a:t>lợi</a:t>
            </a:r>
            <a:r>
              <a:rPr lang="en-US" sz="2000" b="1" i="1" u="sng" dirty="0">
                <a:latin typeface="Times New Roman" pitchFamily="18" charset="0"/>
                <a:cs typeface="Times New Roman" pitchFamily="18" charset="0"/>
              </a:rPr>
              <a:t> :</a:t>
            </a:r>
          </a:p>
          <a:p>
            <a:r>
              <a:rPr lang="en-US" sz="2000" b="1" dirty="0">
                <a:latin typeface="Times New Roman" pitchFamily="18" charset="0"/>
                <a:cs typeface="Times New Roman" pitchFamily="18" charset="0"/>
              </a:rPr>
              <a:t>2</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mục</a:t>
            </a:r>
            <a:r>
              <a:rPr lang="en-US" sz="2000" dirty="0">
                <a:latin typeface="Times New Roman" pitchFamily="18" charset="0"/>
                <a:cs typeface="Times New Roman" pitchFamily="18" charset="0"/>
              </a:rPr>
              <a:t>.</a:t>
            </a:r>
          </a:p>
          <a:p>
            <a:r>
              <a:rPr lang="en-US" sz="2000" b="1" dirty="0">
                <a:latin typeface="Times New Roman" pitchFamily="18" charset="0"/>
                <a:cs typeface="Times New Roman" pitchFamily="18" charset="0"/>
              </a:rPr>
              <a:t>60</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phút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kênh</a:t>
            </a:r>
            <a:r>
              <a:rPr lang="en-US" sz="2000" dirty="0">
                <a:latin typeface="Times New Roman" pitchFamily="18" charset="0"/>
                <a:cs typeface="Times New Roman" pitchFamily="18" charset="0"/>
              </a:rPr>
              <a:t> FM 99.9MHz – AM 610KHz.</a:t>
            </a:r>
          </a:p>
          <a:p>
            <a:r>
              <a:rPr lang="en-US" sz="2000" dirty="0">
                <a:latin typeface="Times New Roman" pitchFamily="18" charset="0"/>
                <a:cs typeface="Times New Roman" pitchFamily="18" charset="0"/>
              </a:rPr>
              <a:t>Logo NTT </a:t>
            </a:r>
            <a:r>
              <a:rPr lang="en-US" sz="2000" dirty="0" err="1">
                <a:latin typeface="Times New Roman" pitchFamily="18" charset="0"/>
                <a:cs typeface="Times New Roman" pitchFamily="18" charset="0"/>
              </a:rPr>
              <a:t>xuất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clip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web/ </a:t>
            </a:r>
            <a:r>
              <a:rPr lang="en-US" sz="2000" dirty="0" err="1">
                <a:latin typeface="Times New Roman" pitchFamily="18" charset="0"/>
                <a:cs typeface="Times New Roman" pitchFamily="18" charset="0"/>
              </a:rPr>
              <a:t>fanpage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tiktok</a:t>
            </a:r>
            <a:endParaRPr lang="en-US" sz="2000" dirty="0">
              <a:latin typeface="Times New Roman" pitchFamily="18" charset="0"/>
              <a:cs typeface="Times New Roman" pitchFamily="18" charset="0"/>
            </a:endParaRPr>
          </a:p>
          <a:p>
            <a:r>
              <a:rPr lang="en-US" sz="2000" dirty="0" err="1">
                <a:latin typeface="Times New Roman" pitchFamily="18" charset="0"/>
                <a:cs typeface="Times New Roman" pitchFamily="18" charset="0"/>
              </a:rPr>
              <a:t>Nội</a:t>
            </a:r>
            <a:r>
              <a:rPr lang="en-US" sz="2000" dirty="0">
                <a:latin typeface="Times New Roman" pitchFamily="18" charset="0"/>
                <a:cs typeface="Times New Roman" pitchFamily="18" charset="0"/>
              </a:rPr>
              <a:t> dung </a:t>
            </a:r>
            <a:r>
              <a:rPr lang="en-US" sz="2000" dirty="0" err="1">
                <a:latin typeface="Times New Roman" pitchFamily="18" charset="0"/>
                <a:cs typeface="Times New Roman" pitchFamily="18" charset="0"/>
              </a:rPr>
              <a:t>quảng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NTT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chạy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clip.</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53" y="401216"/>
            <a:ext cx="8066053" cy="1143000"/>
          </a:xfrm>
        </p:spPr>
        <p:txBody>
          <a:bodyPr/>
          <a:lstStyle/>
          <a:p>
            <a:pPr algn="ctr"/>
            <a:r>
              <a:rPr lang="en-US" b="1" dirty="0">
                <a:solidFill>
                  <a:schemeClr val="tx1">
                    <a:lumMod val="65000"/>
                    <a:lumOff val="35000"/>
                  </a:schemeClr>
                </a:solidFill>
                <a:latin typeface="Times New Roman"/>
                <a:cs typeface="Times New Roman"/>
              </a:rPr>
              <a:t>MỤC TIÊU </a:t>
            </a:r>
          </a:p>
        </p:txBody>
      </p:sp>
      <p:sp>
        <p:nvSpPr>
          <p:cNvPr id="3" name="Content Placeholder 2"/>
          <p:cNvSpPr>
            <a:spLocks noGrp="1"/>
          </p:cNvSpPr>
          <p:nvPr>
            <p:ph idx="1"/>
          </p:nvPr>
        </p:nvSpPr>
        <p:spPr>
          <a:xfrm>
            <a:off x="221226" y="1489582"/>
            <a:ext cx="8169380" cy="5003259"/>
          </a:xfrm>
        </p:spPr>
        <p:txBody>
          <a:bodyPr>
            <a:noAutofit/>
          </a:bodyPr>
          <a:lstStyle/>
          <a:p>
            <a:pPr algn="just"/>
            <a:r>
              <a:rPr lang="en-US" sz="2000" dirty="0" err="1"/>
              <a:t>Đại</a:t>
            </a:r>
            <a:r>
              <a:rPr lang="en-US" sz="2000" dirty="0"/>
              <a:t> </a:t>
            </a:r>
            <a:r>
              <a:rPr lang="en-US" sz="2000" dirty="0" err="1"/>
              <a:t>Hội</a:t>
            </a:r>
            <a:r>
              <a:rPr lang="en-US" sz="2000" dirty="0"/>
              <a:t> </a:t>
            </a:r>
            <a:r>
              <a:rPr lang="en-US" sz="2000" dirty="0" err="1"/>
              <a:t>Thể</a:t>
            </a:r>
            <a:r>
              <a:rPr lang="en-US" sz="2000" dirty="0"/>
              <a:t> Thao </a:t>
            </a:r>
            <a:r>
              <a:rPr lang="en-US" sz="2000" dirty="0" err="1"/>
              <a:t>Đông</a:t>
            </a:r>
            <a:r>
              <a:rPr lang="en-US" sz="2000" dirty="0"/>
              <a:t> Nam Á - </a:t>
            </a:r>
            <a:r>
              <a:rPr lang="en-US" sz="2000" b="1" dirty="0"/>
              <a:t>SEA Games 30 </a:t>
            </a:r>
            <a:r>
              <a:rPr lang="en-US" sz="2000" dirty="0" err="1"/>
              <a:t>sẽ</a:t>
            </a:r>
            <a:r>
              <a:rPr lang="en-US" sz="2000" dirty="0"/>
              <a:t> </a:t>
            </a:r>
            <a:r>
              <a:rPr lang="en-US" sz="2000" dirty="0" err="1"/>
              <a:t>chính</a:t>
            </a:r>
            <a:r>
              <a:rPr lang="en-US" sz="2000" dirty="0"/>
              <a:t> </a:t>
            </a:r>
            <a:r>
              <a:rPr lang="en-US" sz="2000" dirty="0" err="1"/>
              <a:t>thức</a:t>
            </a:r>
            <a:r>
              <a:rPr lang="en-US" sz="2000" dirty="0"/>
              <a:t> </a:t>
            </a:r>
            <a:r>
              <a:rPr lang="en-US" sz="2000" dirty="0" err="1"/>
              <a:t>khai</a:t>
            </a:r>
            <a:r>
              <a:rPr lang="en-US" sz="2000" dirty="0"/>
              <a:t> </a:t>
            </a:r>
            <a:r>
              <a:rPr lang="en-US" sz="2000" dirty="0" err="1"/>
              <a:t>mạc</a:t>
            </a:r>
            <a:r>
              <a:rPr lang="en-US" sz="2000" dirty="0"/>
              <a:t> </a:t>
            </a:r>
            <a:r>
              <a:rPr lang="en-US" sz="2000" dirty="0" err="1"/>
              <a:t>tại</a:t>
            </a:r>
            <a:r>
              <a:rPr lang="en-US" sz="2000" dirty="0"/>
              <a:t> </a:t>
            </a:r>
            <a:r>
              <a:rPr lang="vi-VN" sz="2000" dirty="0"/>
              <a:t>Hà Nội</a:t>
            </a:r>
            <a:r>
              <a:rPr lang="en-US" sz="2000" dirty="0"/>
              <a:t> </a:t>
            </a:r>
            <a:r>
              <a:rPr lang="vi-VN" sz="2000" dirty="0"/>
              <a:t>từ ngày </a:t>
            </a:r>
            <a:r>
              <a:rPr lang="en-US" sz="2000" dirty="0"/>
              <a:t>12</a:t>
            </a:r>
            <a:r>
              <a:rPr lang="vi-VN" sz="2000" dirty="0"/>
              <a:t> tháng </a:t>
            </a:r>
            <a:r>
              <a:rPr lang="en-US" sz="2000" dirty="0"/>
              <a:t>05</a:t>
            </a:r>
            <a:r>
              <a:rPr lang="vi-VN" sz="2000" dirty="0"/>
              <a:t> đến ngày </a:t>
            </a:r>
            <a:r>
              <a:rPr lang="en-US" sz="2000" dirty="0"/>
              <a:t>23</a:t>
            </a:r>
            <a:r>
              <a:rPr lang="vi-VN" sz="2000" dirty="0"/>
              <a:t> tháng </a:t>
            </a:r>
            <a:r>
              <a:rPr lang="en-US" sz="2000" dirty="0"/>
              <a:t>05</a:t>
            </a:r>
            <a:r>
              <a:rPr lang="vi-VN" sz="2000" dirty="0"/>
              <a:t> năm 202</a:t>
            </a:r>
            <a:r>
              <a:rPr lang="en-US" sz="2000" dirty="0"/>
              <a:t>2. SEA Games </a:t>
            </a:r>
            <a:r>
              <a:rPr lang="en-US" sz="2000" dirty="0" err="1"/>
              <a:t>là</a:t>
            </a:r>
            <a:r>
              <a:rPr lang="en-US" sz="2000" dirty="0"/>
              <a:t> </a:t>
            </a:r>
            <a:r>
              <a:rPr lang="en-US" sz="2000" dirty="0" err="1"/>
              <a:t>sự</a:t>
            </a:r>
            <a:r>
              <a:rPr lang="en-US" sz="2000" dirty="0"/>
              <a:t> </a:t>
            </a:r>
            <a:r>
              <a:rPr lang="en-US" sz="2000" dirty="0" err="1"/>
              <a:t>kiện</a:t>
            </a:r>
            <a:r>
              <a:rPr lang="en-US" sz="2000" dirty="0"/>
              <a:t> </a:t>
            </a:r>
            <a:r>
              <a:rPr lang="en-US" sz="2000" dirty="0" err="1"/>
              <a:t>thể</a:t>
            </a:r>
            <a:r>
              <a:rPr lang="en-US" sz="2000" dirty="0"/>
              <a:t> </a:t>
            </a:r>
            <a:r>
              <a:rPr lang="en-US" sz="2000" dirty="0" err="1"/>
              <a:t>thao</a:t>
            </a:r>
            <a:r>
              <a:rPr lang="en-US" sz="2000" dirty="0"/>
              <a:t> </a:t>
            </a:r>
            <a:r>
              <a:rPr lang="en-US" sz="2000" dirty="0" err="1"/>
              <a:t>lớn</a:t>
            </a:r>
            <a:r>
              <a:rPr lang="en-US" sz="2000" dirty="0"/>
              <a:t> </a:t>
            </a:r>
            <a:r>
              <a:rPr lang="en-US" sz="2000" dirty="0" err="1"/>
              <a:t>nhất</a:t>
            </a:r>
            <a:r>
              <a:rPr lang="en-US" sz="2000" dirty="0"/>
              <a:t> </a:t>
            </a:r>
            <a:r>
              <a:rPr lang="en-US" sz="2000" dirty="0" err="1"/>
              <a:t>khu</a:t>
            </a:r>
            <a:r>
              <a:rPr lang="en-US" sz="2000" dirty="0"/>
              <a:t> </a:t>
            </a:r>
            <a:r>
              <a:rPr lang="en-US" sz="2000" dirty="0" err="1"/>
              <a:t>vực</a:t>
            </a:r>
            <a:r>
              <a:rPr lang="en-US" sz="2000" dirty="0"/>
              <a:t>; </a:t>
            </a:r>
            <a:r>
              <a:rPr lang="en-US" sz="2000" dirty="0" err="1"/>
              <a:t>đặc</a:t>
            </a:r>
            <a:r>
              <a:rPr lang="en-US" sz="2000" dirty="0"/>
              <a:t> </a:t>
            </a:r>
            <a:r>
              <a:rPr lang="en-US" sz="2000" dirty="0" err="1"/>
              <a:t>biệt</a:t>
            </a:r>
            <a:r>
              <a:rPr lang="en-US" sz="2000" dirty="0"/>
              <a:t> </a:t>
            </a:r>
            <a:r>
              <a:rPr lang="en-US" sz="2000" dirty="0" err="1"/>
              <a:t>bóng</a:t>
            </a:r>
            <a:r>
              <a:rPr lang="en-US" sz="2000" dirty="0"/>
              <a:t> </a:t>
            </a:r>
            <a:r>
              <a:rPr lang="en-US" sz="2000" dirty="0" err="1"/>
              <a:t>đá</a:t>
            </a:r>
            <a:r>
              <a:rPr lang="en-US" sz="2000" dirty="0"/>
              <a:t> -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vua</a:t>
            </a:r>
            <a:r>
              <a:rPr lang="en-US" sz="2000" dirty="0"/>
              <a:t> </a:t>
            </a:r>
            <a:r>
              <a:rPr lang="en-US" sz="2000" dirty="0" err="1"/>
              <a:t>luôn</a:t>
            </a:r>
            <a:r>
              <a:rPr lang="en-US" sz="2000" dirty="0"/>
              <a:t> </a:t>
            </a:r>
            <a:r>
              <a:rPr lang="en-US" sz="2000" dirty="0" err="1"/>
              <a:t>thu</a:t>
            </a:r>
            <a:r>
              <a:rPr lang="en-US" sz="2000" dirty="0"/>
              <a:t> </a:t>
            </a:r>
            <a:r>
              <a:rPr lang="en-US" sz="2000" dirty="0" err="1"/>
              <a:t>hút</a:t>
            </a:r>
            <a:r>
              <a:rPr lang="en-US" sz="2000" dirty="0"/>
              <a:t> </a:t>
            </a:r>
            <a:r>
              <a:rPr lang="en-US" sz="2000" dirty="0" err="1"/>
              <a:t>được</a:t>
            </a:r>
            <a:r>
              <a:rPr lang="en-US" sz="2000" dirty="0"/>
              <a:t> </a:t>
            </a:r>
            <a:r>
              <a:rPr lang="en-US" sz="2000" dirty="0" err="1"/>
              <a:t>sự</a:t>
            </a:r>
            <a:r>
              <a:rPr lang="en-US" sz="2000" dirty="0"/>
              <a:t> </a:t>
            </a:r>
            <a:r>
              <a:rPr lang="en-US" sz="2000" dirty="0" err="1"/>
              <a:t>quan</a:t>
            </a:r>
            <a:r>
              <a:rPr lang="en-US" sz="2000" dirty="0"/>
              <a:t> </a:t>
            </a:r>
            <a:r>
              <a:rPr lang="en-US" sz="2000" dirty="0" err="1"/>
              <a:t>tâm</a:t>
            </a:r>
            <a:r>
              <a:rPr lang="en-US" sz="2000" dirty="0"/>
              <a:t> </a:t>
            </a:r>
            <a:r>
              <a:rPr lang="en-US" sz="2000" dirty="0" err="1"/>
              <a:t>của</a:t>
            </a:r>
            <a:r>
              <a:rPr lang="en-US" sz="2000" dirty="0"/>
              <a:t> </a:t>
            </a:r>
            <a:r>
              <a:rPr lang="en-US" sz="2000" dirty="0" err="1"/>
              <a:t>hàng</a:t>
            </a:r>
            <a:r>
              <a:rPr lang="en-US" sz="2000" dirty="0"/>
              <a:t> </a:t>
            </a:r>
            <a:r>
              <a:rPr lang="en-US" sz="2000" dirty="0" err="1"/>
              <a:t>triệu</a:t>
            </a:r>
            <a:r>
              <a:rPr lang="en-US" sz="2000" dirty="0"/>
              <a:t> </a:t>
            </a:r>
            <a:r>
              <a:rPr lang="en-US" sz="2000" dirty="0" err="1"/>
              <a:t>người</a:t>
            </a:r>
            <a:r>
              <a:rPr lang="en-US" sz="2000" dirty="0"/>
              <a:t> </a:t>
            </a:r>
            <a:r>
              <a:rPr lang="en-US" sz="2000" dirty="0" err="1"/>
              <a:t>hâm</a:t>
            </a:r>
            <a:r>
              <a:rPr lang="en-US" sz="2000" dirty="0"/>
              <a:t> </a:t>
            </a:r>
            <a:r>
              <a:rPr lang="en-US" sz="2000" dirty="0" err="1"/>
              <a:t>mộ</a:t>
            </a:r>
            <a:r>
              <a:rPr lang="en-US" sz="2000" dirty="0"/>
              <a:t>, </a:t>
            </a:r>
            <a:r>
              <a:rPr lang="en-US" sz="2000" dirty="0" err="1"/>
              <a:t>háo</a:t>
            </a:r>
            <a:r>
              <a:rPr lang="en-US" sz="2000" dirty="0"/>
              <a:t> </a:t>
            </a:r>
            <a:r>
              <a:rPr lang="en-US" sz="2000" dirty="0" err="1"/>
              <a:t>hức</a:t>
            </a:r>
            <a:r>
              <a:rPr lang="en-US" sz="2000" dirty="0"/>
              <a:t> </a:t>
            </a:r>
            <a:r>
              <a:rPr lang="en-US" sz="2000" dirty="0" err="1"/>
              <a:t>dõi</a:t>
            </a:r>
            <a:r>
              <a:rPr lang="en-US" sz="2000" dirty="0"/>
              <a:t> </a:t>
            </a:r>
            <a:r>
              <a:rPr lang="en-US" sz="2000" dirty="0" err="1"/>
              <a:t>theo</a:t>
            </a:r>
            <a:r>
              <a:rPr lang="en-US" sz="2000" dirty="0"/>
              <a:t> </a:t>
            </a:r>
            <a:r>
              <a:rPr lang="en-US" sz="2000" dirty="0" err="1"/>
              <a:t>từng</a:t>
            </a:r>
            <a:r>
              <a:rPr lang="en-US" sz="2000" dirty="0"/>
              <a:t> </a:t>
            </a:r>
            <a:r>
              <a:rPr lang="en-US" sz="2000" dirty="0" err="1"/>
              <a:t>bước</a:t>
            </a:r>
            <a:r>
              <a:rPr lang="en-US" sz="2000" dirty="0"/>
              <a:t> </a:t>
            </a:r>
            <a:r>
              <a:rPr lang="en-US" sz="2000" dirty="0" err="1"/>
              <a:t>chân</a:t>
            </a:r>
            <a:r>
              <a:rPr lang="en-US" sz="2000" dirty="0"/>
              <a:t> </a:t>
            </a:r>
            <a:r>
              <a:rPr lang="en-US" sz="2000" dirty="0" err="1"/>
              <a:t>của</a:t>
            </a:r>
            <a:r>
              <a:rPr lang="en-US" sz="2000" dirty="0"/>
              <a:t> </a:t>
            </a:r>
            <a:r>
              <a:rPr lang="en-US" sz="2000" dirty="0" err="1"/>
              <a:t>các</a:t>
            </a:r>
            <a:r>
              <a:rPr lang="en-US" sz="2000" dirty="0"/>
              <a:t> </a:t>
            </a:r>
            <a:r>
              <a:rPr lang="en-US" sz="2000" dirty="0" err="1"/>
              <a:t>cầu</a:t>
            </a:r>
            <a:r>
              <a:rPr lang="en-US" sz="2000" dirty="0"/>
              <a:t> </a:t>
            </a:r>
            <a:r>
              <a:rPr lang="en-US" sz="2000" dirty="0" err="1"/>
              <a:t>thủ</a:t>
            </a:r>
            <a:r>
              <a:rPr lang="en-US" sz="2000" dirty="0"/>
              <a:t> </a:t>
            </a:r>
            <a:r>
              <a:rPr lang="en-US" sz="2000" dirty="0" err="1"/>
              <a:t>Việt</a:t>
            </a:r>
            <a:r>
              <a:rPr lang="en-US" sz="2000" dirty="0"/>
              <a:t> Nam.</a:t>
            </a:r>
            <a:r>
              <a:rPr lang="en-US" sz="2100" dirty="0">
                <a:latin typeface="Times New Roman"/>
                <a:cs typeface="Times New Roman"/>
              </a:rPr>
              <a:t> Để đáp ứng nhu cầu thông tin của thính giả nghe Đài gần xa về sự kiện thể thao nổi bật này, </a:t>
            </a:r>
            <a:r>
              <a:rPr lang="en-US" sz="2100" b="1" dirty="0" err="1">
                <a:latin typeface="Times New Roman"/>
                <a:cs typeface="Times New Roman"/>
              </a:rPr>
              <a:t>Đài</a:t>
            </a:r>
            <a:r>
              <a:rPr lang="en-US" sz="2100" b="1" dirty="0">
                <a:latin typeface="Times New Roman"/>
                <a:cs typeface="Times New Roman"/>
              </a:rPr>
              <a:t> </a:t>
            </a:r>
            <a:r>
              <a:rPr lang="en-US" sz="2100" b="1" dirty="0" err="1">
                <a:latin typeface="Times New Roman"/>
                <a:cs typeface="Times New Roman"/>
              </a:rPr>
              <a:t>tiếng</a:t>
            </a:r>
            <a:r>
              <a:rPr lang="en-US" sz="2100" b="1" dirty="0">
                <a:latin typeface="Times New Roman"/>
                <a:cs typeface="Times New Roman"/>
              </a:rPr>
              <a:t> </a:t>
            </a:r>
            <a:r>
              <a:rPr lang="en-US" sz="2100" b="1" dirty="0" err="1">
                <a:latin typeface="Times New Roman"/>
                <a:cs typeface="Times New Roman"/>
              </a:rPr>
              <a:t>nói</a:t>
            </a:r>
            <a:r>
              <a:rPr lang="en-US" sz="2100" b="1" dirty="0">
                <a:latin typeface="Times New Roman"/>
                <a:cs typeface="Times New Roman"/>
              </a:rPr>
              <a:t> </a:t>
            </a:r>
            <a:r>
              <a:rPr lang="en-US" sz="2100" b="1" dirty="0" err="1">
                <a:latin typeface="Times New Roman"/>
                <a:cs typeface="Times New Roman"/>
              </a:rPr>
              <a:t>nhân</a:t>
            </a:r>
            <a:r>
              <a:rPr lang="en-US" sz="2100" b="1" dirty="0">
                <a:latin typeface="Times New Roman"/>
                <a:cs typeface="Times New Roman"/>
              </a:rPr>
              <a:t> </a:t>
            </a:r>
            <a:r>
              <a:rPr lang="en-US" sz="2100" b="1" dirty="0" err="1">
                <a:latin typeface="Times New Roman"/>
                <a:cs typeface="Times New Roman"/>
              </a:rPr>
              <a:t>dân</a:t>
            </a:r>
            <a:r>
              <a:rPr lang="en-US" sz="2100" b="1" dirty="0">
                <a:latin typeface="Times New Roman"/>
                <a:cs typeface="Times New Roman"/>
              </a:rPr>
              <a:t> TP.HCM </a:t>
            </a:r>
            <a:r>
              <a:rPr lang="en-US" sz="2100" dirty="0" err="1">
                <a:latin typeface="Times New Roman"/>
                <a:cs typeface="Times New Roman"/>
              </a:rPr>
              <a:t>thực</a:t>
            </a:r>
            <a:r>
              <a:rPr lang="en-US" sz="2100" dirty="0">
                <a:latin typeface="Times New Roman"/>
                <a:cs typeface="Times New Roman"/>
              </a:rPr>
              <a:t> </a:t>
            </a:r>
            <a:r>
              <a:rPr lang="en-US" sz="2100" dirty="0" err="1">
                <a:latin typeface="Times New Roman"/>
                <a:cs typeface="Times New Roman"/>
              </a:rPr>
              <a:t>hiện</a:t>
            </a:r>
            <a:r>
              <a:rPr lang="en-US" sz="2100" dirty="0">
                <a:latin typeface="Times New Roman"/>
                <a:cs typeface="Times New Roman"/>
              </a:rPr>
              <a:t> </a:t>
            </a:r>
            <a:r>
              <a:rPr lang="en-US" sz="2100" dirty="0" err="1">
                <a:latin typeface="Times New Roman"/>
                <a:cs typeface="Times New Roman"/>
              </a:rPr>
              <a:t>các</a:t>
            </a:r>
            <a:r>
              <a:rPr lang="en-US" sz="2100" dirty="0">
                <a:latin typeface="Times New Roman"/>
                <a:cs typeface="Times New Roman"/>
              </a:rPr>
              <a:t> </a:t>
            </a:r>
            <a:r>
              <a:rPr lang="en-US" sz="2100" dirty="0" err="1">
                <a:latin typeface="Times New Roman"/>
                <a:cs typeface="Times New Roman"/>
              </a:rPr>
              <a:t>chuyên</a:t>
            </a:r>
            <a:r>
              <a:rPr lang="en-US" sz="2100" dirty="0">
                <a:latin typeface="Times New Roman"/>
                <a:cs typeface="Times New Roman"/>
              </a:rPr>
              <a:t> </a:t>
            </a:r>
            <a:r>
              <a:rPr lang="en-US" sz="2100" dirty="0" err="1">
                <a:latin typeface="Times New Roman"/>
                <a:cs typeface="Times New Roman"/>
              </a:rPr>
              <a:t>mục</a:t>
            </a:r>
            <a:r>
              <a:rPr lang="en-US" sz="2100" dirty="0">
                <a:latin typeface="Times New Roman"/>
                <a:cs typeface="Times New Roman"/>
              </a:rPr>
              <a:t> </a:t>
            </a:r>
            <a:r>
              <a:rPr lang="en-US" sz="2100" dirty="0" err="1">
                <a:latin typeface="Times New Roman"/>
                <a:cs typeface="Times New Roman"/>
              </a:rPr>
              <a:t>về</a:t>
            </a:r>
            <a:r>
              <a:rPr lang="en-US" sz="2100" dirty="0">
                <a:latin typeface="Times New Roman"/>
                <a:cs typeface="Times New Roman"/>
              </a:rPr>
              <a:t> SEA GAMES </a:t>
            </a:r>
            <a:r>
              <a:rPr lang="en-US" sz="2100" dirty="0" err="1">
                <a:latin typeface="Times New Roman"/>
                <a:cs typeface="Times New Roman"/>
              </a:rPr>
              <a:t>đa</a:t>
            </a:r>
            <a:r>
              <a:rPr lang="en-US" sz="2100" dirty="0">
                <a:latin typeface="Times New Roman"/>
                <a:cs typeface="Times New Roman"/>
              </a:rPr>
              <a:t> </a:t>
            </a:r>
            <a:r>
              <a:rPr lang="en-US" sz="2100" dirty="0" err="1">
                <a:latin typeface="Times New Roman"/>
                <a:cs typeface="Times New Roman"/>
              </a:rPr>
              <a:t>dạng</a:t>
            </a:r>
            <a:r>
              <a:rPr lang="en-US" sz="2100" dirty="0">
                <a:latin typeface="Times New Roman"/>
                <a:cs typeface="Times New Roman"/>
              </a:rPr>
              <a:t>, </a:t>
            </a:r>
            <a:r>
              <a:rPr lang="en-US" sz="2100" dirty="0" err="1">
                <a:latin typeface="Times New Roman"/>
                <a:cs typeface="Times New Roman"/>
              </a:rPr>
              <a:t>phong</a:t>
            </a:r>
            <a:r>
              <a:rPr lang="en-US" sz="2100" dirty="0">
                <a:latin typeface="Times New Roman"/>
                <a:cs typeface="Times New Roman"/>
              </a:rPr>
              <a:t> </a:t>
            </a:r>
            <a:r>
              <a:rPr lang="en-US" sz="2100" dirty="0" err="1">
                <a:latin typeface="Times New Roman"/>
                <a:cs typeface="Times New Roman"/>
              </a:rPr>
              <a:t>phú</a:t>
            </a:r>
            <a:r>
              <a:rPr lang="en-US" sz="2100" dirty="0">
                <a:latin typeface="Times New Roman"/>
                <a:cs typeface="Times New Roman"/>
              </a:rPr>
              <a:t> </a:t>
            </a:r>
            <a:r>
              <a:rPr lang="en-US" sz="2100" dirty="0" err="1">
                <a:latin typeface="Times New Roman"/>
                <a:cs typeface="Times New Roman"/>
              </a:rPr>
              <a:t>trên</a:t>
            </a:r>
            <a:r>
              <a:rPr lang="en-US" sz="2100" dirty="0">
                <a:latin typeface="Times New Roman"/>
                <a:cs typeface="Times New Roman"/>
              </a:rPr>
              <a:t> </a:t>
            </a:r>
            <a:r>
              <a:rPr lang="vi-VN" sz="2100" b="1" dirty="0">
                <a:latin typeface="Times New Roman"/>
                <a:cs typeface="Times New Roman"/>
              </a:rPr>
              <a:t>c</a:t>
            </a:r>
            <a:r>
              <a:rPr lang="en-US" sz="2100" dirty="0">
                <a:cs typeface="Times New Roman"/>
              </a:rPr>
              <a:t>á</a:t>
            </a:r>
            <a:r>
              <a:rPr lang="vi-VN" sz="2100" b="1" dirty="0">
                <a:latin typeface="Times New Roman"/>
                <a:cs typeface="Times New Roman"/>
              </a:rPr>
              <a:t>c </a:t>
            </a:r>
            <a:r>
              <a:rPr lang="en-US" sz="2100" b="1" dirty="0" err="1">
                <a:latin typeface="Times New Roman"/>
                <a:cs typeface="Times New Roman"/>
              </a:rPr>
              <a:t>kênh</a:t>
            </a:r>
            <a:r>
              <a:rPr lang="en-US" sz="2100" b="1" dirty="0">
                <a:latin typeface="Times New Roman"/>
                <a:cs typeface="Times New Roman"/>
              </a:rPr>
              <a:t> </a:t>
            </a:r>
            <a:r>
              <a:rPr lang="en-US" sz="2100" b="1" dirty="0" err="1">
                <a:latin typeface="Times New Roman"/>
                <a:cs typeface="Times New Roman"/>
              </a:rPr>
              <a:t>của</a:t>
            </a:r>
            <a:r>
              <a:rPr lang="en-US" sz="2100" b="1" dirty="0">
                <a:latin typeface="Times New Roman"/>
                <a:cs typeface="Times New Roman"/>
              </a:rPr>
              <a:t> </a:t>
            </a:r>
            <a:r>
              <a:rPr lang="en-US" sz="2100" b="1" dirty="0" err="1">
                <a:latin typeface="Times New Roman"/>
                <a:cs typeface="Times New Roman"/>
              </a:rPr>
              <a:t>Đài</a:t>
            </a:r>
            <a:r>
              <a:rPr lang="en-US" sz="2100" b="1" dirty="0">
                <a:latin typeface="Times New Roman"/>
                <a:cs typeface="Times New Roman"/>
              </a:rPr>
              <a:t>. </a:t>
            </a:r>
            <a:r>
              <a:rPr lang="en-US" sz="2100" dirty="0" err="1">
                <a:solidFill>
                  <a:schemeClr val="tx1"/>
                </a:solidFill>
                <a:latin typeface="Times New Roman"/>
                <a:cs typeface="Times New Roman"/>
              </a:rPr>
              <a:t>Các</a:t>
            </a:r>
            <a:r>
              <a:rPr lang="en-US" sz="2100" dirty="0">
                <a:solidFill>
                  <a:schemeClr val="tx1"/>
                </a:solidFill>
                <a:latin typeface="Times New Roman"/>
                <a:cs typeface="Times New Roman"/>
              </a:rPr>
              <a:t> </a:t>
            </a:r>
            <a:r>
              <a:rPr lang="en-US" sz="2100" dirty="0" err="1">
                <a:solidFill>
                  <a:schemeClr val="tx1"/>
                </a:solidFill>
                <a:latin typeface="Times New Roman"/>
                <a:cs typeface="Times New Roman"/>
              </a:rPr>
              <a:t>chuyên</a:t>
            </a:r>
            <a:r>
              <a:rPr lang="en-US" sz="2100" dirty="0">
                <a:solidFill>
                  <a:schemeClr val="tx1"/>
                </a:solidFill>
                <a:latin typeface="Times New Roman"/>
                <a:cs typeface="Times New Roman"/>
              </a:rPr>
              <a:t> mục bắt đầu từ </a:t>
            </a:r>
            <a:r>
              <a:rPr lang="en-US" sz="2100" dirty="0" err="1">
                <a:solidFill>
                  <a:schemeClr val="tx1"/>
                </a:solidFill>
                <a:latin typeface="Times New Roman"/>
                <a:cs typeface="Times New Roman"/>
              </a:rPr>
              <a:t>ngày</a:t>
            </a:r>
            <a:r>
              <a:rPr lang="en-US" sz="2100" dirty="0">
                <a:solidFill>
                  <a:schemeClr val="tx1"/>
                </a:solidFill>
                <a:latin typeface="Times New Roman"/>
                <a:cs typeface="Times New Roman"/>
              </a:rPr>
              <a:t> </a:t>
            </a:r>
            <a:r>
              <a:rPr lang="en-US" sz="2100" b="1" u="sng" dirty="0">
                <a:solidFill>
                  <a:schemeClr val="tx1"/>
                </a:solidFill>
                <a:latin typeface="Times New Roman"/>
                <a:cs typeface="Times New Roman"/>
              </a:rPr>
              <a:t>10/05/2022 </a:t>
            </a:r>
            <a:r>
              <a:rPr lang="en-US" sz="2100" b="1" u="sng" dirty="0" err="1">
                <a:solidFill>
                  <a:schemeClr val="tx1"/>
                </a:solidFill>
                <a:latin typeface="Times New Roman"/>
                <a:cs typeface="Times New Roman"/>
              </a:rPr>
              <a:t>đến</a:t>
            </a:r>
            <a:r>
              <a:rPr lang="en-US" sz="2100" b="1" u="sng" dirty="0">
                <a:solidFill>
                  <a:schemeClr val="tx1"/>
                </a:solidFill>
                <a:latin typeface="Times New Roman"/>
                <a:cs typeface="Times New Roman"/>
              </a:rPr>
              <a:t> 24/05/2022, </a:t>
            </a:r>
          </a:p>
          <a:p>
            <a:pPr algn="just"/>
            <a:r>
              <a:rPr lang="en-US" sz="2100" dirty="0">
                <a:latin typeface="Times New Roman"/>
                <a:cs typeface="Times New Roman"/>
              </a:rPr>
              <a:t>=&gt; Đây là cơ hội </a:t>
            </a:r>
            <a:r>
              <a:rPr lang="en-US" sz="2100" dirty="0" err="1">
                <a:latin typeface="Times New Roman"/>
                <a:cs typeface="Times New Roman"/>
              </a:rPr>
              <a:t>để</a:t>
            </a:r>
            <a:r>
              <a:rPr lang="en-US" sz="2100" dirty="0">
                <a:latin typeface="Times New Roman"/>
                <a:cs typeface="Times New Roman"/>
              </a:rPr>
              <a:t> </a:t>
            </a:r>
            <a:r>
              <a:rPr lang="en-US" sz="2100" dirty="0" err="1">
                <a:latin typeface="Times New Roman"/>
                <a:cs typeface="Times New Roman"/>
              </a:rPr>
              <a:t>quý</a:t>
            </a:r>
            <a:r>
              <a:rPr lang="en-US" sz="2100" dirty="0">
                <a:latin typeface="Times New Roman"/>
                <a:cs typeface="Times New Roman"/>
              </a:rPr>
              <a:t> doanh nghiệp có cơ hội </a:t>
            </a:r>
            <a:r>
              <a:rPr lang="en-US" sz="2100" b="1" dirty="0">
                <a:latin typeface="Times New Roman"/>
                <a:cs typeface="Times New Roman"/>
              </a:rPr>
              <a:t>quảng bá </a:t>
            </a:r>
            <a:r>
              <a:rPr lang="en-US" sz="2100" b="1" dirty="0" err="1">
                <a:latin typeface="Times New Roman"/>
                <a:cs typeface="Times New Roman"/>
              </a:rPr>
              <a:t>thương</a:t>
            </a:r>
            <a:r>
              <a:rPr lang="en-US" sz="2100" b="1" dirty="0">
                <a:latin typeface="Times New Roman"/>
                <a:cs typeface="Times New Roman"/>
              </a:rPr>
              <a:t> </a:t>
            </a:r>
            <a:r>
              <a:rPr lang="en-US" sz="2100" b="1" dirty="0" err="1">
                <a:latin typeface="Times New Roman"/>
                <a:cs typeface="Times New Roman"/>
              </a:rPr>
              <a:t>hiệu</a:t>
            </a:r>
            <a:r>
              <a:rPr lang="en-US" sz="2100" b="1" dirty="0">
                <a:latin typeface="Times New Roman"/>
                <a:cs typeface="Times New Roman"/>
              </a:rPr>
              <a:t> </a:t>
            </a:r>
            <a:r>
              <a:rPr lang="en-US" sz="2100" b="1" dirty="0" err="1">
                <a:latin typeface="Times New Roman"/>
                <a:cs typeface="Times New Roman"/>
              </a:rPr>
              <a:t>và</a:t>
            </a:r>
            <a:r>
              <a:rPr lang="en-US" sz="2100" b="1" dirty="0">
                <a:latin typeface="Times New Roman"/>
                <a:cs typeface="Times New Roman"/>
              </a:rPr>
              <a:t> </a:t>
            </a:r>
            <a:r>
              <a:rPr lang="en-US" sz="2100" b="1" dirty="0" err="1">
                <a:latin typeface="Times New Roman"/>
                <a:cs typeface="Times New Roman"/>
              </a:rPr>
              <a:t>tiếp</a:t>
            </a:r>
            <a:r>
              <a:rPr lang="en-US" sz="2100" b="1" dirty="0">
                <a:latin typeface="Times New Roman"/>
                <a:cs typeface="Times New Roman"/>
              </a:rPr>
              <a:t> </a:t>
            </a:r>
            <a:r>
              <a:rPr lang="en-US" sz="2100" b="1" dirty="0" err="1">
                <a:latin typeface="Times New Roman"/>
                <a:cs typeface="Times New Roman"/>
              </a:rPr>
              <a:t>cận</a:t>
            </a:r>
            <a:r>
              <a:rPr lang="en-US" sz="2100" b="1" dirty="0">
                <a:latin typeface="Times New Roman"/>
                <a:cs typeface="Times New Roman"/>
              </a:rPr>
              <a:t> </a:t>
            </a:r>
            <a:r>
              <a:rPr lang="en-US" sz="2100" b="1" dirty="0" err="1">
                <a:latin typeface="Times New Roman"/>
                <a:cs typeface="Times New Roman"/>
              </a:rPr>
              <a:t>khách</a:t>
            </a:r>
            <a:r>
              <a:rPr lang="en-US" sz="2100" b="1" dirty="0">
                <a:latin typeface="Times New Roman"/>
                <a:cs typeface="Times New Roman"/>
              </a:rPr>
              <a:t> </a:t>
            </a:r>
            <a:r>
              <a:rPr lang="en-US" sz="2100" b="1" dirty="0" err="1">
                <a:latin typeface="Times New Roman"/>
                <a:cs typeface="Times New Roman"/>
              </a:rPr>
              <a:t>hàng</a:t>
            </a:r>
            <a:r>
              <a:rPr lang="en-US" sz="2100" b="1" dirty="0">
                <a:latin typeface="Times New Roman"/>
                <a:cs typeface="Times New Roman"/>
              </a:rPr>
              <a:t> </a:t>
            </a:r>
            <a:r>
              <a:rPr lang="en-US" sz="2100" b="1" dirty="0" err="1">
                <a:latin typeface="Times New Roman"/>
                <a:cs typeface="Times New Roman"/>
              </a:rPr>
              <a:t>mục</a:t>
            </a:r>
            <a:r>
              <a:rPr lang="en-US" sz="2100" b="1" dirty="0">
                <a:latin typeface="Times New Roman"/>
                <a:cs typeface="Times New Roman"/>
              </a:rPr>
              <a:t> </a:t>
            </a:r>
            <a:r>
              <a:rPr lang="en-US" sz="2100" b="1" dirty="0" err="1">
                <a:latin typeface="Times New Roman"/>
                <a:cs typeface="Times New Roman"/>
              </a:rPr>
              <a:t>tiêu</a:t>
            </a:r>
            <a:r>
              <a:rPr lang="en-US" sz="2100" b="1" dirty="0">
                <a:latin typeface="Times New Roman"/>
                <a:cs typeface="Times New Roman"/>
              </a:rPr>
              <a:t> </a:t>
            </a:r>
            <a:r>
              <a:rPr lang="en-US" sz="2100" dirty="0">
                <a:latin typeface="Times New Roman"/>
                <a:cs typeface="Times New Roman"/>
              </a:rPr>
              <a:t>thông qua </a:t>
            </a:r>
            <a:r>
              <a:rPr lang="en-US" sz="2100" dirty="0" err="1">
                <a:latin typeface="Times New Roman"/>
                <a:cs typeface="Times New Roman"/>
              </a:rPr>
              <a:t>việc</a:t>
            </a:r>
            <a:r>
              <a:rPr lang="en-US" sz="2100" dirty="0">
                <a:latin typeface="Times New Roman"/>
                <a:cs typeface="Times New Roman"/>
              </a:rPr>
              <a:t> </a:t>
            </a:r>
            <a:r>
              <a:rPr lang="en-US" sz="2100" dirty="0" err="1">
                <a:latin typeface="Times New Roman"/>
                <a:cs typeface="Times New Roman"/>
              </a:rPr>
              <a:t>đồng</a:t>
            </a:r>
            <a:r>
              <a:rPr lang="en-US" sz="2100" dirty="0">
                <a:latin typeface="Times New Roman"/>
                <a:cs typeface="Times New Roman"/>
              </a:rPr>
              <a:t> </a:t>
            </a:r>
            <a:r>
              <a:rPr lang="en-US" sz="2100" dirty="0" err="1">
                <a:latin typeface="Times New Roman"/>
                <a:cs typeface="Times New Roman"/>
              </a:rPr>
              <a:t>hành</a:t>
            </a:r>
            <a:r>
              <a:rPr lang="en-US" sz="2100" dirty="0">
                <a:latin typeface="Times New Roman"/>
                <a:cs typeface="Times New Roman"/>
              </a:rPr>
              <a:t> </a:t>
            </a:r>
            <a:r>
              <a:rPr lang="en-US" sz="2100" dirty="0" err="1">
                <a:latin typeface="Times New Roman"/>
                <a:cs typeface="Times New Roman"/>
              </a:rPr>
              <a:t>cùng</a:t>
            </a:r>
            <a:r>
              <a:rPr lang="en-US" sz="2100" dirty="0">
                <a:latin typeface="Times New Roman"/>
                <a:cs typeface="Times New Roman"/>
              </a:rPr>
              <a:t> </a:t>
            </a:r>
            <a:r>
              <a:rPr lang="en-US" sz="2100" dirty="0" err="1">
                <a:latin typeface="Times New Roman"/>
                <a:cs typeface="Times New Roman"/>
              </a:rPr>
              <a:t>các</a:t>
            </a:r>
            <a:r>
              <a:rPr lang="en-US" sz="2100" dirty="0">
                <a:latin typeface="Times New Roman"/>
                <a:cs typeface="Times New Roman"/>
              </a:rPr>
              <a:t> </a:t>
            </a:r>
            <a:r>
              <a:rPr lang="en-US" sz="2100" dirty="0" err="1">
                <a:latin typeface="Times New Roman"/>
                <a:cs typeface="Times New Roman"/>
              </a:rPr>
              <a:t>chuyên</a:t>
            </a:r>
            <a:r>
              <a:rPr lang="en-US" sz="2100" dirty="0">
                <a:latin typeface="Times New Roman"/>
                <a:cs typeface="Times New Roman"/>
              </a:rPr>
              <a:t> </a:t>
            </a:r>
            <a:r>
              <a:rPr lang="en-US" sz="2100" dirty="0" err="1">
                <a:latin typeface="Times New Roman"/>
                <a:cs typeface="Times New Roman"/>
              </a:rPr>
              <a:t>mục</a:t>
            </a:r>
            <a:r>
              <a:rPr lang="en-US" sz="2100" dirty="0">
                <a:latin typeface="Times New Roman"/>
                <a:cs typeface="Times New Roman"/>
              </a:rPr>
              <a:t> </a:t>
            </a:r>
            <a:r>
              <a:rPr lang="en-US" sz="2100" b="1" dirty="0">
                <a:latin typeface="Times New Roman"/>
                <a:cs typeface="Times New Roman"/>
              </a:rPr>
              <a:t>“</a:t>
            </a:r>
            <a:r>
              <a:rPr lang="vi-VN" sz="2100" b="1" dirty="0">
                <a:latin typeface="Times New Roman"/>
                <a:cs typeface="Times New Roman"/>
              </a:rPr>
              <a:t>Tin nóng </a:t>
            </a:r>
            <a:r>
              <a:rPr lang="en-US" sz="2100" b="1" dirty="0">
                <a:latin typeface="Times New Roman"/>
                <a:cs typeface="Times New Roman"/>
              </a:rPr>
              <a:t>SEA Games 31” </a:t>
            </a:r>
            <a:r>
              <a:rPr lang="en-US" sz="2100" dirty="0" err="1">
                <a:latin typeface="Times New Roman"/>
                <a:cs typeface="Times New Roman"/>
              </a:rPr>
              <a:t>trên</a:t>
            </a:r>
            <a:r>
              <a:rPr lang="en-US" sz="2100" dirty="0">
                <a:latin typeface="Times New Roman"/>
                <a:cs typeface="Times New Roman"/>
              </a:rPr>
              <a:t> </a:t>
            </a:r>
            <a:r>
              <a:rPr lang="en-US" sz="2100" dirty="0" err="1">
                <a:latin typeface="Times New Roman"/>
                <a:cs typeface="Times New Roman"/>
              </a:rPr>
              <a:t>hệ</a:t>
            </a:r>
            <a:r>
              <a:rPr lang="en-US" sz="2100" dirty="0">
                <a:latin typeface="Times New Roman"/>
                <a:cs typeface="Times New Roman"/>
              </a:rPr>
              <a:t> </a:t>
            </a:r>
            <a:r>
              <a:rPr lang="en-US" sz="2100" dirty="0" err="1">
                <a:latin typeface="Times New Roman"/>
                <a:cs typeface="Times New Roman"/>
              </a:rPr>
              <a:t>sinh</a:t>
            </a:r>
            <a:r>
              <a:rPr lang="en-US" sz="2100" dirty="0">
                <a:latin typeface="Times New Roman"/>
                <a:cs typeface="Times New Roman"/>
              </a:rPr>
              <a:t> </a:t>
            </a:r>
            <a:r>
              <a:rPr lang="en-US" sz="2100" dirty="0" err="1">
                <a:latin typeface="Times New Roman"/>
                <a:cs typeface="Times New Roman"/>
              </a:rPr>
              <a:t>thái</a:t>
            </a:r>
            <a:r>
              <a:rPr lang="en-US" sz="2100" dirty="0">
                <a:latin typeface="Times New Roman"/>
                <a:cs typeface="Times New Roman"/>
              </a:rPr>
              <a:t> </a:t>
            </a:r>
            <a:r>
              <a:rPr lang="en-US" sz="2100" dirty="0" err="1">
                <a:latin typeface="Times New Roman"/>
                <a:cs typeface="Times New Roman"/>
              </a:rPr>
              <a:t>đa</a:t>
            </a:r>
            <a:r>
              <a:rPr lang="en-US" sz="2100" dirty="0">
                <a:latin typeface="Times New Roman"/>
                <a:cs typeface="Times New Roman"/>
              </a:rPr>
              <a:t> </a:t>
            </a:r>
            <a:r>
              <a:rPr lang="en-US" sz="2100" dirty="0" err="1">
                <a:latin typeface="Times New Roman"/>
                <a:cs typeface="Times New Roman"/>
              </a:rPr>
              <a:t>phương</a:t>
            </a:r>
            <a:r>
              <a:rPr lang="en-US" sz="2100" dirty="0">
                <a:latin typeface="Times New Roman"/>
                <a:cs typeface="Times New Roman"/>
              </a:rPr>
              <a:t> </a:t>
            </a:r>
            <a:r>
              <a:rPr lang="en-US" sz="2100" dirty="0" err="1">
                <a:latin typeface="Times New Roman"/>
                <a:cs typeface="Times New Roman"/>
              </a:rPr>
              <a:t>Đài</a:t>
            </a:r>
            <a:r>
              <a:rPr lang="en-US" sz="2100" dirty="0">
                <a:latin typeface="Times New Roman"/>
                <a:cs typeface="Times New Roman"/>
              </a:rPr>
              <a:t> Tiếng Nói Nhân Dân Thành phố Hồ </a:t>
            </a:r>
            <a:r>
              <a:rPr lang="en-US" sz="2100" dirty="0" err="1">
                <a:latin typeface="Times New Roman"/>
                <a:cs typeface="Times New Roman"/>
              </a:rPr>
              <a:t>Chí</a:t>
            </a:r>
            <a:r>
              <a:rPr lang="en-US" sz="2100" dirty="0">
                <a:latin typeface="Times New Roman"/>
                <a:cs typeface="Times New Roman"/>
              </a:rPr>
              <a:t> Minh – VOH.</a:t>
            </a:r>
          </a:p>
          <a:p>
            <a:pPr algn="just"/>
            <a:endParaRPr lang="en-US" sz="2100" dirty="0">
              <a:latin typeface="Times New Roman"/>
              <a:cs typeface="Times New Roman"/>
            </a:endParaRPr>
          </a:p>
        </p:txBody>
      </p:sp>
    </p:spTree>
    <p:extLst>
      <p:ext uri="{BB962C8B-B14F-4D97-AF65-F5344CB8AC3E}">
        <p14:creationId xmlns:p14="http://schemas.microsoft.com/office/powerpoint/2010/main" val="304321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44" y="438912"/>
            <a:ext cx="6781800" cy="987552"/>
          </a:xfrm>
        </p:spPr>
        <p:txBody>
          <a:bodyPr/>
          <a:lstStyle/>
          <a:p>
            <a:pPr algn="ctr"/>
            <a:r>
              <a:rPr lang="en-US" b="1" dirty="0">
                <a:solidFill>
                  <a:schemeClr val="tx1">
                    <a:lumMod val="65000"/>
                    <a:lumOff val="35000"/>
                  </a:schemeClr>
                </a:solidFill>
                <a:latin typeface="Times New Roman"/>
                <a:cs typeface="Times New Roman"/>
              </a:rPr>
              <a:t>NỘI DUNG </a:t>
            </a:r>
          </a:p>
        </p:txBody>
      </p:sp>
      <p:sp>
        <p:nvSpPr>
          <p:cNvPr id="3" name="Content Placeholder 2"/>
          <p:cNvSpPr>
            <a:spLocks noGrp="1"/>
          </p:cNvSpPr>
          <p:nvPr>
            <p:ph idx="1"/>
          </p:nvPr>
        </p:nvSpPr>
        <p:spPr>
          <a:xfrm>
            <a:off x="614516" y="1902542"/>
            <a:ext cx="7789093" cy="3926044"/>
          </a:xfrm>
        </p:spPr>
        <p:txBody>
          <a:bodyPr>
            <a:noAutofit/>
          </a:bodyPr>
          <a:lstStyle/>
          <a:p>
            <a:pPr algn="just"/>
            <a:r>
              <a:rPr lang="en-US" sz="2000" dirty="0" err="1">
                <a:cs typeface="Times New Roman"/>
              </a:rPr>
              <a:t>Tường</a:t>
            </a:r>
            <a:r>
              <a:rPr lang="en-US" sz="2000" dirty="0">
                <a:cs typeface="Times New Roman"/>
              </a:rPr>
              <a:t> </a:t>
            </a:r>
            <a:r>
              <a:rPr lang="en-US" sz="2000" dirty="0" err="1">
                <a:cs typeface="Times New Roman"/>
              </a:rPr>
              <a:t>thuật</a:t>
            </a:r>
            <a:r>
              <a:rPr lang="en-US" sz="2000" dirty="0">
                <a:cs typeface="Times New Roman"/>
              </a:rPr>
              <a:t> </a:t>
            </a:r>
            <a:r>
              <a:rPr lang="en-US" sz="2000" dirty="0" err="1">
                <a:cs typeface="Times New Roman"/>
              </a:rPr>
              <a:t>trực</a:t>
            </a:r>
            <a:r>
              <a:rPr lang="en-US" sz="2000" dirty="0">
                <a:cs typeface="Times New Roman"/>
              </a:rPr>
              <a:t> </a:t>
            </a:r>
            <a:r>
              <a:rPr lang="en-US" sz="2000" dirty="0" err="1">
                <a:cs typeface="Times New Roman"/>
              </a:rPr>
              <a:t>tiếp</a:t>
            </a:r>
            <a:r>
              <a:rPr lang="en-US" sz="2000" dirty="0">
                <a:cs typeface="Times New Roman"/>
              </a:rPr>
              <a:t> </a:t>
            </a:r>
            <a:r>
              <a:rPr lang="en-US" sz="2000" dirty="0" err="1">
                <a:cs typeface="Times New Roman"/>
              </a:rPr>
              <a:t>các</a:t>
            </a:r>
            <a:r>
              <a:rPr lang="en-US" sz="2000" dirty="0">
                <a:cs typeface="Times New Roman"/>
              </a:rPr>
              <a:t> </a:t>
            </a:r>
            <a:r>
              <a:rPr lang="en-US" sz="2000" dirty="0" err="1">
                <a:cs typeface="Times New Roman"/>
              </a:rPr>
              <a:t>trận</a:t>
            </a:r>
            <a:r>
              <a:rPr lang="en-US" sz="2000" dirty="0">
                <a:cs typeface="Times New Roman"/>
              </a:rPr>
              <a:t> </a:t>
            </a:r>
            <a:r>
              <a:rPr lang="en-US" sz="2000" dirty="0" err="1">
                <a:cs typeface="Times New Roman"/>
              </a:rPr>
              <a:t>đấu</a:t>
            </a:r>
            <a:r>
              <a:rPr lang="en-US" sz="2000" dirty="0">
                <a:cs typeface="Times New Roman"/>
              </a:rPr>
              <a:t> </a:t>
            </a:r>
            <a:r>
              <a:rPr lang="en-US" sz="2000" dirty="0" err="1">
                <a:cs typeface="Times New Roman"/>
              </a:rPr>
              <a:t>bóng</a:t>
            </a:r>
            <a:r>
              <a:rPr lang="en-US" sz="2000" dirty="0">
                <a:cs typeface="Times New Roman"/>
              </a:rPr>
              <a:t> </a:t>
            </a:r>
            <a:r>
              <a:rPr lang="en-US" sz="2000" dirty="0" err="1">
                <a:cs typeface="Times New Roman"/>
              </a:rPr>
              <a:t>đá</a:t>
            </a:r>
            <a:r>
              <a:rPr lang="en-US" sz="2000" dirty="0">
                <a:cs typeface="Times New Roman"/>
              </a:rPr>
              <a:t> </a:t>
            </a:r>
            <a:r>
              <a:rPr lang="en-US" sz="2000" dirty="0" err="1">
                <a:cs typeface="Times New Roman"/>
              </a:rPr>
              <a:t>nam</a:t>
            </a:r>
            <a:r>
              <a:rPr lang="en-US" sz="2000" dirty="0">
                <a:cs typeface="Times New Roman"/>
              </a:rPr>
              <a:t> </a:t>
            </a:r>
            <a:r>
              <a:rPr lang="en-US" sz="2000" dirty="0" err="1">
                <a:cs typeface="Times New Roman"/>
              </a:rPr>
              <a:t>vào</a:t>
            </a:r>
            <a:r>
              <a:rPr lang="en-US" sz="2000" dirty="0">
                <a:cs typeface="Times New Roman"/>
              </a:rPr>
              <a:t> </a:t>
            </a:r>
            <a:r>
              <a:rPr lang="en-US" sz="2000" dirty="0" err="1">
                <a:cs typeface="Times New Roman"/>
              </a:rPr>
              <a:t>vòng</a:t>
            </a:r>
            <a:r>
              <a:rPr lang="en-US" sz="2000" dirty="0">
                <a:cs typeface="Times New Roman"/>
              </a:rPr>
              <a:t> </a:t>
            </a:r>
            <a:r>
              <a:rPr lang="en-US" sz="2000" dirty="0" err="1">
                <a:cs typeface="Times New Roman"/>
              </a:rPr>
              <a:t>bảng</a:t>
            </a:r>
            <a:r>
              <a:rPr lang="en-US" sz="2000" dirty="0">
                <a:cs typeface="Times New Roman"/>
              </a:rPr>
              <a:t> </a:t>
            </a:r>
            <a:r>
              <a:rPr lang="en-US" sz="2000" dirty="0" err="1">
                <a:cs typeface="Times New Roman"/>
              </a:rPr>
              <a:t>của</a:t>
            </a:r>
            <a:r>
              <a:rPr lang="en-US" sz="2000" dirty="0">
                <a:cs typeface="Times New Roman"/>
              </a:rPr>
              <a:t> </a:t>
            </a:r>
            <a:r>
              <a:rPr lang="en-US" sz="2000" b="1" dirty="0" err="1">
                <a:cs typeface="Times New Roman"/>
              </a:rPr>
              <a:t>đội</a:t>
            </a:r>
            <a:r>
              <a:rPr lang="en-US" sz="2000" b="1" dirty="0">
                <a:cs typeface="Times New Roman"/>
              </a:rPr>
              <a:t> </a:t>
            </a:r>
            <a:r>
              <a:rPr lang="en-US" sz="2000" b="1" dirty="0" err="1">
                <a:cs typeface="Times New Roman"/>
              </a:rPr>
              <a:t>tuyển</a:t>
            </a:r>
            <a:r>
              <a:rPr lang="en-US" sz="2000" b="1" dirty="0">
                <a:cs typeface="Times New Roman"/>
              </a:rPr>
              <a:t> </a:t>
            </a:r>
            <a:r>
              <a:rPr lang="en-US" sz="2000" b="1" dirty="0" err="1">
                <a:cs typeface="Times New Roman"/>
              </a:rPr>
              <a:t>Việt</a:t>
            </a:r>
            <a:r>
              <a:rPr lang="en-US" sz="2000" b="1" dirty="0">
                <a:cs typeface="Times New Roman"/>
              </a:rPr>
              <a:t> Nam</a:t>
            </a:r>
            <a:r>
              <a:rPr lang="en-US" sz="2000" dirty="0">
                <a:cs typeface="Times New Roman"/>
              </a:rPr>
              <a:t> </a:t>
            </a:r>
            <a:r>
              <a:rPr lang="en-US" sz="2000" dirty="0" err="1">
                <a:cs typeface="Times New Roman"/>
              </a:rPr>
              <a:t>và</a:t>
            </a:r>
            <a:r>
              <a:rPr lang="en-US" sz="2000" dirty="0">
                <a:cs typeface="Times New Roman"/>
              </a:rPr>
              <a:t> </a:t>
            </a:r>
            <a:r>
              <a:rPr lang="en-US" sz="2000" dirty="0" err="1">
                <a:cs typeface="Times New Roman"/>
              </a:rPr>
              <a:t>các</a:t>
            </a:r>
            <a:r>
              <a:rPr lang="en-US" sz="2000" dirty="0">
                <a:cs typeface="Times New Roman"/>
              </a:rPr>
              <a:t> </a:t>
            </a:r>
            <a:r>
              <a:rPr lang="en-US" sz="2000" dirty="0" err="1">
                <a:cs typeface="Times New Roman"/>
              </a:rPr>
              <a:t>trận</a:t>
            </a:r>
            <a:r>
              <a:rPr lang="en-US" sz="2000" dirty="0">
                <a:cs typeface="Times New Roman"/>
              </a:rPr>
              <a:t> </a:t>
            </a:r>
            <a:r>
              <a:rPr lang="en-US" sz="2000" b="1" dirty="0" err="1">
                <a:cs typeface="Times New Roman"/>
              </a:rPr>
              <a:t>tứ</a:t>
            </a:r>
            <a:r>
              <a:rPr lang="en-US" sz="2000" b="1" dirty="0">
                <a:cs typeface="Times New Roman"/>
              </a:rPr>
              <a:t> </a:t>
            </a:r>
            <a:r>
              <a:rPr lang="en-US" sz="2000" b="1" dirty="0" err="1">
                <a:cs typeface="Times New Roman"/>
              </a:rPr>
              <a:t>kết</a:t>
            </a:r>
            <a:r>
              <a:rPr lang="en-US" sz="2000" b="1" dirty="0">
                <a:cs typeface="Times New Roman"/>
              </a:rPr>
              <a:t>, </a:t>
            </a:r>
            <a:r>
              <a:rPr lang="en-US" sz="2000" b="1" dirty="0" err="1">
                <a:cs typeface="Times New Roman"/>
              </a:rPr>
              <a:t>bán</a:t>
            </a:r>
            <a:r>
              <a:rPr lang="en-US" sz="2000" b="1" dirty="0">
                <a:cs typeface="Times New Roman"/>
              </a:rPr>
              <a:t> </a:t>
            </a:r>
            <a:r>
              <a:rPr lang="en-US" sz="2000" b="1" dirty="0" err="1">
                <a:cs typeface="Times New Roman"/>
              </a:rPr>
              <a:t>kết</a:t>
            </a:r>
            <a:r>
              <a:rPr lang="en-US" sz="2000" b="1" dirty="0">
                <a:cs typeface="Times New Roman"/>
              </a:rPr>
              <a:t>, </a:t>
            </a:r>
            <a:r>
              <a:rPr lang="en-US" sz="2000" b="1" dirty="0" err="1">
                <a:cs typeface="Times New Roman"/>
              </a:rPr>
              <a:t>chung</a:t>
            </a:r>
            <a:r>
              <a:rPr lang="en-US" sz="2000" b="1" dirty="0">
                <a:cs typeface="Times New Roman"/>
              </a:rPr>
              <a:t> </a:t>
            </a:r>
            <a:r>
              <a:rPr lang="en-US" sz="2000" b="1" dirty="0" err="1">
                <a:cs typeface="Times New Roman"/>
              </a:rPr>
              <a:t>kết</a:t>
            </a:r>
            <a:r>
              <a:rPr lang="en-US" sz="2000" b="1" dirty="0">
                <a:cs typeface="Times New Roman"/>
              </a:rPr>
              <a:t> </a:t>
            </a:r>
            <a:r>
              <a:rPr lang="en-US" sz="2000" b="1" dirty="0" err="1">
                <a:cs typeface="Times New Roman"/>
              </a:rPr>
              <a:t>và</a:t>
            </a:r>
            <a:r>
              <a:rPr lang="en-US" sz="2000" b="1" dirty="0">
                <a:cs typeface="Times New Roman"/>
              </a:rPr>
              <a:t> </a:t>
            </a:r>
            <a:r>
              <a:rPr lang="en-US" sz="2000" b="1" dirty="0" err="1">
                <a:cs typeface="Times New Roman"/>
              </a:rPr>
              <a:t>trận</a:t>
            </a:r>
            <a:r>
              <a:rPr lang="en-US" sz="2000" b="1" dirty="0">
                <a:cs typeface="Times New Roman"/>
              </a:rPr>
              <a:t> </a:t>
            </a:r>
            <a:r>
              <a:rPr lang="en-US" sz="2000" b="1" dirty="0" err="1">
                <a:cs typeface="Times New Roman"/>
              </a:rPr>
              <a:t>tranh</a:t>
            </a:r>
            <a:r>
              <a:rPr lang="en-US" sz="2000" b="1" dirty="0">
                <a:cs typeface="Times New Roman"/>
              </a:rPr>
              <a:t> </a:t>
            </a:r>
            <a:r>
              <a:rPr lang="en-US" sz="2000" b="1" dirty="0" err="1">
                <a:cs typeface="Times New Roman"/>
              </a:rPr>
              <a:t>hạng</a:t>
            </a:r>
            <a:r>
              <a:rPr lang="en-US" sz="2000" b="1" dirty="0">
                <a:cs typeface="Times New Roman"/>
              </a:rPr>
              <a:t> 3.</a:t>
            </a:r>
          </a:p>
          <a:p>
            <a:pPr algn="just"/>
            <a:r>
              <a:rPr lang="en-US" sz="2000" dirty="0" err="1">
                <a:cs typeface="Times New Roman"/>
              </a:rPr>
              <a:t>Chuyên</a:t>
            </a:r>
            <a:r>
              <a:rPr lang="en-US" sz="2000" dirty="0">
                <a:cs typeface="Times New Roman"/>
              </a:rPr>
              <a:t> </a:t>
            </a:r>
            <a:r>
              <a:rPr lang="en-US" sz="2000" dirty="0" err="1">
                <a:cs typeface="Times New Roman"/>
              </a:rPr>
              <a:t>mục</a:t>
            </a:r>
            <a:r>
              <a:rPr lang="en-US" sz="2000" dirty="0">
                <a:cs typeface="Times New Roman"/>
              </a:rPr>
              <a:t> </a:t>
            </a:r>
            <a:r>
              <a:rPr lang="en-US" sz="2000" dirty="0" err="1">
                <a:cs typeface="Times New Roman"/>
              </a:rPr>
              <a:t>cập</a:t>
            </a:r>
            <a:r>
              <a:rPr lang="en-US" sz="2000" dirty="0">
                <a:cs typeface="Times New Roman"/>
              </a:rPr>
              <a:t> </a:t>
            </a:r>
            <a:r>
              <a:rPr lang="en-US" sz="2000" dirty="0" err="1">
                <a:cs typeface="Times New Roman"/>
              </a:rPr>
              <a:t>nhật</a:t>
            </a:r>
            <a:r>
              <a:rPr lang="en-US" sz="2000" dirty="0">
                <a:cs typeface="Times New Roman"/>
              </a:rPr>
              <a:t> </a:t>
            </a:r>
            <a:r>
              <a:rPr lang="en-US" sz="2000" dirty="0" err="1">
                <a:cs typeface="Times New Roman"/>
              </a:rPr>
              <a:t>nhanh</a:t>
            </a:r>
            <a:r>
              <a:rPr lang="en-US" sz="2000" dirty="0">
                <a:cs typeface="Times New Roman"/>
              </a:rPr>
              <a:t> </a:t>
            </a:r>
            <a:r>
              <a:rPr lang="en-US" sz="2000" dirty="0" err="1">
                <a:cs typeface="Times New Roman"/>
              </a:rPr>
              <a:t>nhất</a:t>
            </a:r>
            <a:r>
              <a:rPr lang="en-US" sz="2000" dirty="0">
                <a:cs typeface="Times New Roman"/>
              </a:rPr>
              <a:t> </a:t>
            </a:r>
            <a:r>
              <a:rPr lang="en-US" sz="2000" dirty="0" err="1">
                <a:cs typeface="Times New Roman"/>
              </a:rPr>
              <a:t>những</a:t>
            </a:r>
            <a:r>
              <a:rPr lang="en-US" sz="2000" dirty="0">
                <a:cs typeface="Times New Roman"/>
              </a:rPr>
              <a:t> </a:t>
            </a:r>
            <a:r>
              <a:rPr lang="en-US" sz="2000" dirty="0" err="1">
                <a:cs typeface="Times New Roman"/>
              </a:rPr>
              <a:t>thông</a:t>
            </a:r>
            <a:r>
              <a:rPr lang="en-US" sz="2000" dirty="0">
                <a:cs typeface="Times New Roman"/>
              </a:rPr>
              <a:t> tin </a:t>
            </a:r>
            <a:r>
              <a:rPr lang="en-US" sz="2000" dirty="0" err="1">
                <a:cs typeface="Times New Roman"/>
              </a:rPr>
              <a:t>diễn</a:t>
            </a:r>
            <a:r>
              <a:rPr lang="en-US" sz="2000" dirty="0">
                <a:cs typeface="Times New Roman"/>
              </a:rPr>
              <a:t> </a:t>
            </a:r>
            <a:r>
              <a:rPr lang="en-US" sz="2000" dirty="0" err="1">
                <a:cs typeface="Times New Roman"/>
              </a:rPr>
              <a:t>biến</a:t>
            </a:r>
            <a:r>
              <a:rPr lang="en-US" sz="2000" dirty="0">
                <a:cs typeface="Times New Roman"/>
              </a:rPr>
              <a:t> </a:t>
            </a:r>
            <a:r>
              <a:rPr lang="en-US" sz="2000" dirty="0" err="1">
                <a:cs typeface="Times New Roman"/>
              </a:rPr>
              <a:t>từ</a:t>
            </a:r>
            <a:r>
              <a:rPr lang="en-US" sz="2000" dirty="0">
                <a:cs typeface="Times New Roman"/>
              </a:rPr>
              <a:t> SEA Games </a:t>
            </a:r>
            <a:r>
              <a:rPr lang="en-US" sz="2000" dirty="0" err="1">
                <a:cs typeface="Times New Roman"/>
              </a:rPr>
              <a:t>thông</a:t>
            </a:r>
            <a:r>
              <a:rPr lang="en-US" sz="2000" dirty="0">
                <a:cs typeface="Times New Roman"/>
              </a:rPr>
              <a:t> qua </a:t>
            </a:r>
            <a:r>
              <a:rPr lang="en-US" sz="2000" dirty="0" err="1">
                <a:cs typeface="Times New Roman"/>
              </a:rPr>
              <a:t>kết</a:t>
            </a:r>
            <a:r>
              <a:rPr lang="en-US" sz="2000" dirty="0">
                <a:cs typeface="Times New Roman"/>
              </a:rPr>
              <a:t> </a:t>
            </a:r>
            <a:r>
              <a:rPr lang="en-US" sz="2000" dirty="0" err="1">
                <a:cs typeface="Times New Roman"/>
              </a:rPr>
              <a:t>nối</a:t>
            </a:r>
            <a:r>
              <a:rPr lang="en-US" sz="2000" dirty="0">
                <a:cs typeface="Times New Roman"/>
              </a:rPr>
              <a:t> </a:t>
            </a:r>
            <a:r>
              <a:rPr lang="en-US" sz="2000" dirty="0" err="1">
                <a:cs typeface="Times New Roman"/>
              </a:rPr>
              <a:t>với</a:t>
            </a:r>
            <a:r>
              <a:rPr lang="en-US" sz="2000" dirty="0">
                <a:cs typeface="Times New Roman"/>
              </a:rPr>
              <a:t> </a:t>
            </a:r>
            <a:r>
              <a:rPr lang="en-US" sz="2000" dirty="0" err="1">
                <a:cs typeface="Times New Roman"/>
              </a:rPr>
              <a:t>phóng</a:t>
            </a:r>
            <a:r>
              <a:rPr lang="en-US" sz="2000" dirty="0">
                <a:cs typeface="Times New Roman"/>
              </a:rPr>
              <a:t> </a:t>
            </a:r>
            <a:r>
              <a:rPr lang="en-US" sz="2000" dirty="0" err="1">
                <a:cs typeface="Times New Roman"/>
              </a:rPr>
              <a:t>viên</a:t>
            </a:r>
            <a:r>
              <a:rPr lang="en-US" sz="2000" dirty="0">
                <a:cs typeface="Times New Roman"/>
              </a:rPr>
              <a:t> </a:t>
            </a:r>
            <a:r>
              <a:rPr lang="en-US" sz="2000" dirty="0" err="1">
                <a:cs typeface="Times New Roman"/>
              </a:rPr>
              <a:t>thể</a:t>
            </a:r>
            <a:r>
              <a:rPr lang="en-US" sz="2000" dirty="0">
                <a:cs typeface="Times New Roman"/>
              </a:rPr>
              <a:t> </a:t>
            </a:r>
            <a:r>
              <a:rPr lang="en-US" sz="2000" dirty="0" err="1">
                <a:cs typeface="Times New Roman"/>
              </a:rPr>
              <a:t>thao</a:t>
            </a:r>
            <a:r>
              <a:rPr lang="en-US" sz="2000" dirty="0">
                <a:cs typeface="Times New Roman"/>
              </a:rPr>
              <a:t> </a:t>
            </a:r>
            <a:r>
              <a:rPr lang="en-US" sz="2000" dirty="0" err="1">
                <a:cs typeface="Times New Roman"/>
              </a:rPr>
              <a:t>Đài</a:t>
            </a:r>
            <a:r>
              <a:rPr lang="en-US" sz="2000" dirty="0">
                <a:cs typeface="Times New Roman"/>
              </a:rPr>
              <a:t> </a:t>
            </a:r>
            <a:r>
              <a:rPr lang="en-US" sz="2000" dirty="0" err="1">
                <a:cs typeface="Times New Roman"/>
              </a:rPr>
              <a:t>Tiếng</a:t>
            </a:r>
            <a:r>
              <a:rPr lang="en-US" sz="2000" dirty="0">
                <a:cs typeface="Times New Roman"/>
              </a:rPr>
              <a:t> </a:t>
            </a:r>
            <a:r>
              <a:rPr lang="en-US" sz="2000" dirty="0" err="1">
                <a:cs typeface="Times New Roman"/>
              </a:rPr>
              <a:t>Nói</a:t>
            </a:r>
            <a:r>
              <a:rPr lang="en-US" sz="2000" dirty="0">
                <a:cs typeface="Times New Roman"/>
              </a:rPr>
              <a:t> </a:t>
            </a:r>
            <a:r>
              <a:rPr lang="en-US" sz="2000" dirty="0" err="1">
                <a:cs typeface="Times New Roman"/>
              </a:rPr>
              <a:t>Nhân</a:t>
            </a:r>
            <a:r>
              <a:rPr lang="en-US" sz="2000" dirty="0">
                <a:cs typeface="Times New Roman"/>
              </a:rPr>
              <a:t> </a:t>
            </a:r>
            <a:r>
              <a:rPr lang="en-US" sz="2000" dirty="0" err="1">
                <a:cs typeface="Times New Roman"/>
              </a:rPr>
              <a:t>Dân</a:t>
            </a:r>
            <a:r>
              <a:rPr lang="en-US" sz="2000" dirty="0">
                <a:cs typeface="Times New Roman"/>
              </a:rPr>
              <a:t> </a:t>
            </a:r>
            <a:r>
              <a:rPr lang="en-US" sz="2000" dirty="0" err="1">
                <a:cs typeface="Times New Roman"/>
              </a:rPr>
              <a:t>Thành</a:t>
            </a:r>
            <a:r>
              <a:rPr lang="en-US" sz="2000" dirty="0">
                <a:cs typeface="Times New Roman"/>
              </a:rPr>
              <a:t> </a:t>
            </a:r>
            <a:r>
              <a:rPr lang="en-US" sz="2000" dirty="0" err="1">
                <a:cs typeface="Times New Roman"/>
              </a:rPr>
              <a:t>phố</a:t>
            </a:r>
            <a:r>
              <a:rPr lang="en-US" sz="2000" dirty="0">
                <a:cs typeface="Times New Roman"/>
              </a:rPr>
              <a:t> </a:t>
            </a:r>
            <a:r>
              <a:rPr lang="en-US" sz="2000" dirty="0" err="1">
                <a:cs typeface="Times New Roman"/>
              </a:rPr>
              <a:t>Hồ</a:t>
            </a:r>
            <a:r>
              <a:rPr lang="en-US" sz="2000" dirty="0">
                <a:cs typeface="Times New Roman"/>
              </a:rPr>
              <a:t> </a:t>
            </a:r>
            <a:r>
              <a:rPr lang="en-US" sz="2000" dirty="0" err="1">
                <a:cs typeface="Times New Roman"/>
              </a:rPr>
              <a:t>Chí</a:t>
            </a:r>
            <a:r>
              <a:rPr lang="en-US" sz="2000" dirty="0">
                <a:cs typeface="Times New Roman"/>
              </a:rPr>
              <a:t> Minh, </a:t>
            </a:r>
            <a:r>
              <a:rPr lang="en-US" sz="2000" dirty="0" err="1">
                <a:cs typeface="Times New Roman"/>
              </a:rPr>
              <a:t>các</a:t>
            </a:r>
            <a:r>
              <a:rPr lang="en-US" sz="2000" dirty="0">
                <a:cs typeface="Times New Roman"/>
              </a:rPr>
              <a:t> </a:t>
            </a:r>
            <a:r>
              <a:rPr lang="en-US" sz="2000" dirty="0" err="1">
                <a:cs typeface="Times New Roman"/>
              </a:rPr>
              <a:t>đồng</a:t>
            </a:r>
            <a:r>
              <a:rPr lang="en-US" sz="2000" dirty="0">
                <a:cs typeface="Times New Roman"/>
              </a:rPr>
              <a:t> </a:t>
            </a:r>
            <a:r>
              <a:rPr lang="en-US" sz="2000" dirty="0" err="1">
                <a:cs typeface="Times New Roman"/>
              </a:rPr>
              <a:t>nghiệp</a:t>
            </a:r>
            <a:r>
              <a:rPr lang="en-US" sz="2000" dirty="0">
                <a:cs typeface="Times New Roman"/>
              </a:rPr>
              <a:t>, </a:t>
            </a:r>
            <a:r>
              <a:rPr lang="en-US" sz="2000" dirty="0" err="1">
                <a:cs typeface="Times New Roman"/>
              </a:rPr>
              <a:t>công</a:t>
            </a:r>
            <a:r>
              <a:rPr lang="en-US" sz="2000" dirty="0">
                <a:cs typeface="Times New Roman"/>
              </a:rPr>
              <a:t> </a:t>
            </a:r>
            <a:r>
              <a:rPr lang="en-US" sz="2000" dirty="0" err="1">
                <a:cs typeface="Times New Roman"/>
              </a:rPr>
              <a:t>tác</a:t>
            </a:r>
            <a:r>
              <a:rPr lang="en-US" sz="2000" dirty="0">
                <a:cs typeface="Times New Roman"/>
              </a:rPr>
              <a:t> </a:t>
            </a:r>
            <a:r>
              <a:rPr lang="en-US" sz="2000" dirty="0" err="1">
                <a:cs typeface="Times New Roman"/>
              </a:rPr>
              <a:t>viên</a:t>
            </a:r>
            <a:r>
              <a:rPr lang="en-US" sz="2000" dirty="0">
                <a:cs typeface="Times New Roman"/>
              </a:rPr>
              <a:t> </a:t>
            </a:r>
            <a:r>
              <a:rPr lang="en-US" sz="2000" dirty="0" err="1">
                <a:cs typeface="Times New Roman"/>
              </a:rPr>
              <a:t>có</a:t>
            </a:r>
            <a:r>
              <a:rPr lang="en-US" sz="2000" dirty="0">
                <a:cs typeface="Times New Roman"/>
              </a:rPr>
              <a:t> </a:t>
            </a:r>
            <a:r>
              <a:rPr lang="en-US" sz="2000" dirty="0" err="1">
                <a:cs typeface="Times New Roman"/>
              </a:rPr>
              <a:t>mặt</a:t>
            </a:r>
            <a:r>
              <a:rPr lang="en-US" sz="2000" dirty="0">
                <a:cs typeface="Times New Roman"/>
              </a:rPr>
              <a:t> </a:t>
            </a:r>
            <a:r>
              <a:rPr lang="en-US" sz="2000" dirty="0" err="1">
                <a:cs typeface="Times New Roman"/>
              </a:rPr>
              <a:t>tại</a:t>
            </a:r>
            <a:r>
              <a:rPr lang="en-US" sz="2000" dirty="0">
                <a:cs typeface="Times New Roman"/>
              </a:rPr>
              <a:t> </a:t>
            </a:r>
            <a:r>
              <a:rPr lang="en-US" sz="2000" dirty="0" err="1">
                <a:cs typeface="Times New Roman"/>
              </a:rPr>
              <a:t>Hà</a:t>
            </a:r>
            <a:r>
              <a:rPr lang="en-US" sz="2000" dirty="0">
                <a:cs typeface="Times New Roman"/>
              </a:rPr>
              <a:t> </a:t>
            </a:r>
            <a:r>
              <a:rPr lang="en-US" sz="2000" dirty="0" err="1">
                <a:cs typeface="Times New Roman"/>
              </a:rPr>
              <a:t>Nội</a:t>
            </a:r>
            <a:r>
              <a:rPr lang="en-US" sz="2000" dirty="0">
                <a:cs typeface="Times New Roman"/>
              </a:rPr>
              <a:t>. </a:t>
            </a:r>
          </a:p>
          <a:p>
            <a:pPr algn="just"/>
            <a:r>
              <a:rPr lang="en-US" sz="2000" dirty="0" err="1">
                <a:cs typeface="Times New Roman"/>
              </a:rPr>
              <a:t>Ngoài</a:t>
            </a:r>
            <a:r>
              <a:rPr lang="en-US" sz="2000" dirty="0">
                <a:cs typeface="Times New Roman"/>
              </a:rPr>
              <a:t> </a:t>
            </a:r>
            <a:r>
              <a:rPr lang="en-US" sz="2000" dirty="0" err="1">
                <a:cs typeface="Times New Roman"/>
              </a:rPr>
              <a:t>những</a:t>
            </a:r>
            <a:r>
              <a:rPr lang="en-US" sz="2000" dirty="0">
                <a:cs typeface="Times New Roman"/>
              </a:rPr>
              <a:t> </a:t>
            </a:r>
            <a:r>
              <a:rPr lang="en-US" sz="2000" dirty="0" err="1">
                <a:cs typeface="Times New Roman"/>
              </a:rPr>
              <a:t>tường</a:t>
            </a:r>
            <a:r>
              <a:rPr lang="en-US" sz="2000" dirty="0">
                <a:cs typeface="Times New Roman"/>
              </a:rPr>
              <a:t> </a:t>
            </a:r>
            <a:r>
              <a:rPr lang="en-US" sz="2000" dirty="0" err="1">
                <a:cs typeface="Times New Roman"/>
              </a:rPr>
              <a:t>thuật</a:t>
            </a:r>
            <a:r>
              <a:rPr lang="en-US" sz="2000" dirty="0">
                <a:cs typeface="Times New Roman"/>
              </a:rPr>
              <a:t>, </a:t>
            </a:r>
            <a:r>
              <a:rPr lang="en-US" sz="2000" dirty="0" err="1">
                <a:cs typeface="Times New Roman"/>
              </a:rPr>
              <a:t>bình</a:t>
            </a:r>
            <a:r>
              <a:rPr lang="en-US" sz="2000" dirty="0">
                <a:cs typeface="Times New Roman"/>
              </a:rPr>
              <a:t> </a:t>
            </a:r>
            <a:r>
              <a:rPr lang="en-US" sz="2000" dirty="0" err="1">
                <a:cs typeface="Times New Roman"/>
              </a:rPr>
              <a:t>luận</a:t>
            </a:r>
            <a:r>
              <a:rPr lang="en-US" sz="2000" dirty="0">
                <a:cs typeface="Times New Roman"/>
              </a:rPr>
              <a:t> </a:t>
            </a:r>
            <a:r>
              <a:rPr lang="en-US" sz="2000" dirty="0" err="1">
                <a:cs typeface="Times New Roman"/>
              </a:rPr>
              <a:t>của</a:t>
            </a:r>
            <a:r>
              <a:rPr lang="en-US" sz="2000" dirty="0">
                <a:cs typeface="Times New Roman"/>
              </a:rPr>
              <a:t> </a:t>
            </a:r>
            <a:r>
              <a:rPr lang="en-US" sz="2000" dirty="0" err="1">
                <a:cs typeface="Times New Roman"/>
              </a:rPr>
              <a:t>biên</a:t>
            </a:r>
            <a:r>
              <a:rPr lang="en-US" sz="2000" dirty="0">
                <a:cs typeface="Times New Roman"/>
              </a:rPr>
              <a:t> </a:t>
            </a:r>
            <a:r>
              <a:rPr lang="en-US" sz="2000" dirty="0" err="1">
                <a:cs typeface="Times New Roman"/>
              </a:rPr>
              <a:t>tập</a:t>
            </a:r>
            <a:r>
              <a:rPr lang="en-US" sz="2000" dirty="0">
                <a:cs typeface="Times New Roman"/>
              </a:rPr>
              <a:t> </a:t>
            </a:r>
            <a:r>
              <a:rPr lang="en-US" sz="2000" dirty="0" err="1">
                <a:cs typeface="Times New Roman"/>
              </a:rPr>
              <a:t>viên</a:t>
            </a:r>
            <a:r>
              <a:rPr lang="en-US" sz="2000" dirty="0">
                <a:cs typeface="Times New Roman"/>
              </a:rPr>
              <a:t> </a:t>
            </a:r>
            <a:r>
              <a:rPr lang="en-US" sz="2000" dirty="0" err="1">
                <a:cs typeface="Times New Roman"/>
              </a:rPr>
              <a:t>chuyên</a:t>
            </a:r>
            <a:r>
              <a:rPr lang="en-US" sz="2000" dirty="0">
                <a:cs typeface="Times New Roman"/>
              </a:rPr>
              <a:t> </a:t>
            </a:r>
            <a:r>
              <a:rPr lang="en-US" sz="2000" dirty="0" err="1">
                <a:cs typeface="Times New Roman"/>
              </a:rPr>
              <a:t>mục</a:t>
            </a:r>
            <a:r>
              <a:rPr lang="en-US" sz="2000" dirty="0">
                <a:cs typeface="Times New Roman"/>
              </a:rPr>
              <a:t>, </a:t>
            </a:r>
            <a:r>
              <a:rPr lang="en-US" sz="2000" dirty="0" err="1">
                <a:cs typeface="Times New Roman"/>
              </a:rPr>
              <a:t>còn</a:t>
            </a:r>
            <a:r>
              <a:rPr lang="en-US" sz="2000" dirty="0">
                <a:cs typeface="Times New Roman"/>
              </a:rPr>
              <a:t> </a:t>
            </a:r>
            <a:r>
              <a:rPr lang="en-US" sz="2000" dirty="0" err="1">
                <a:cs typeface="Times New Roman"/>
              </a:rPr>
              <a:t>có</a:t>
            </a:r>
            <a:r>
              <a:rPr lang="en-US" sz="2000" dirty="0">
                <a:cs typeface="Times New Roman"/>
              </a:rPr>
              <a:t> </a:t>
            </a:r>
            <a:r>
              <a:rPr lang="en-US" sz="2000" dirty="0" err="1">
                <a:cs typeface="Times New Roman"/>
              </a:rPr>
              <a:t>sự</a:t>
            </a:r>
            <a:r>
              <a:rPr lang="en-US" sz="2000" dirty="0">
                <a:cs typeface="Times New Roman"/>
              </a:rPr>
              <a:t> </a:t>
            </a:r>
            <a:r>
              <a:rPr lang="en-US" sz="2000" dirty="0" err="1">
                <a:cs typeface="Times New Roman"/>
              </a:rPr>
              <a:t>tham</a:t>
            </a:r>
            <a:r>
              <a:rPr lang="en-US" sz="2000" dirty="0">
                <a:cs typeface="Times New Roman"/>
              </a:rPr>
              <a:t> </a:t>
            </a:r>
            <a:r>
              <a:rPr lang="en-US" sz="2000" dirty="0" err="1">
                <a:cs typeface="Times New Roman"/>
              </a:rPr>
              <a:t>gia</a:t>
            </a:r>
            <a:r>
              <a:rPr lang="en-US" sz="2000" dirty="0">
                <a:cs typeface="Times New Roman"/>
              </a:rPr>
              <a:t> </a:t>
            </a:r>
            <a:r>
              <a:rPr lang="en-US" sz="2000" dirty="0" err="1">
                <a:cs typeface="Times New Roman"/>
              </a:rPr>
              <a:t>nhận</a:t>
            </a:r>
            <a:r>
              <a:rPr lang="en-US" sz="2000" dirty="0">
                <a:cs typeface="Times New Roman"/>
              </a:rPr>
              <a:t> </a:t>
            </a:r>
            <a:r>
              <a:rPr lang="en-US" sz="2000" dirty="0" err="1">
                <a:cs typeface="Times New Roman"/>
              </a:rPr>
              <a:t>định</a:t>
            </a:r>
            <a:r>
              <a:rPr lang="en-US" sz="2000" dirty="0">
                <a:cs typeface="Times New Roman"/>
              </a:rPr>
              <a:t>, ý </a:t>
            </a:r>
            <a:r>
              <a:rPr lang="en-US" sz="2000" dirty="0" err="1">
                <a:cs typeface="Times New Roman"/>
              </a:rPr>
              <a:t>kiến</a:t>
            </a:r>
            <a:r>
              <a:rPr lang="en-US" sz="2000" dirty="0">
                <a:cs typeface="Times New Roman"/>
              </a:rPr>
              <a:t> </a:t>
            </a:r>
            <a:r>
              <a:rPr lang="en-US" sz="2000" dirty="0" err="1">
                <a:cs typeface="Times New Roman"/>
              </a:rPr>
              <a:t>phát</a:t>
            </a:r>
            <a:r>
              <a:rPr lang="en-US" sz="2000" dirty="0">
                <a:cs typeface="Times New Roman"/>
              </a:rPr>
              <a:t> </a:t>
            </a:r>
            <a:r>
              <a:rPr lang="en-US" sz="2000" dirty="0" err="1">
                <a:cs typeface="Times New Roman"/>
              </a:rPr>
              <a:t>biểu</a:t>
            </a:r>
            <a:r>
              <a:rPr lang="en-US" sz="2000" dirty="0">
                <a:cs typeface="Times New Roman"/>
              </a:rPr>
              <a:t> </a:t>
            </a:r>
            <a:r>
              <a:rPr lang="en-US" sz="2000" dirty="0" err="1">
                <a:cs typeface="Times New Roman"/>
              </a:rPr>
              <a:t>của</a:t>
            </a:r>
            <a:r>
              <a:rPr lang="en-US" sz="2000" dirty="0">
                <a:cs typeface="Times New Roman"/>
              </a:rPr>
              <a:t> </a:t>
            </a:r>
            <a:r>
              <a:rPr lang="en-US" sz="2000" dirty="0" err="1">
                <a:cs typeface="Times New Roman"/>
              </a:rPr>
              <a:t>các</a:t>
            </a:r>
            <a:r>
              <a:rPr lang="en-US" sz="2000" dirty="0">
                <a:cs typeface="Times New Roman"/>
              </a:rPr>
              <a:t> </a:t>
            </a:r>
            <a:r>
              <a:rPr lang="en-US" sz="2000" dirty="0" err="1">
                <a:cs typeface="Times New Roman"/>
              </a:rPr>
              <a:t>chuyên</a:t>
            </a:r>
            <a:r>
              <a:rPr lang="en-US" sz="2000" dirty="0">
                <a:cs typeface="Times New Roman"/>
              </a:rPr>
              <a:t> </a:t>
            </a:r>
            <a:r>
              <a:rPr lang="en-US" sz="2000" dirty="0" err="1">
                <a:cs typeface="Times New Roman"/>
              </a:rPr>
              <a:t>gia</a:t>
            </a:r>
            <a:r>
              <a:rPr lang="en-US" sz="2000" dirty="0">
                <a:cs typeface="Times New Roman"/>
              </a:rPr>
              <a:t> </a:t>
            </a:r>
            <a:r>
              <a:rPr lang="en-US" sz="2000" dirty="0" err="1">
                <a:cs typeface="Times New Roman"/>
              </a:rPr>
              <a:t>thể</a:t>
            </a:r>
            <a:r>
              <a:rPr lang="en-US" sz="2000" dirty="0">
                <a:cs typeface="Times New Roman"/>
              </a:rPr>
              <a:t> </a:t>
            </a:r>
            <a:r>
              <a:rPr lang="en-US" sz="2000" dirty="0" err="1">
                <a:cs typeface="Times New Roman"/>
              </a:rPr>
              <a:t>thao</a:t>
            </a:r>
            <a:r>
              <a:rPr lang="en-US" sz="2000" dirty="0">
                <a:cs typeface="Times New Roman"/>
              </a:rPr>
              <a:t> </a:t>
            </a:r>
            <a:r>
              <a:rPr lang="en-US" sz="2000" dirty="0" err="1">
                <a:cs typeface="Times New Roman"/>
              </a:rPr>
              <a:t>hàng</a:t>
            </a:r>
            <a:r>
              <a:rPr lang="en-US" sz="2000" dirty="0">
                <a:cs typeface="Times New Roman"/>
              </a:rPr>
              <a:t> </a:t>
            </a:r>
            <a:r>
              <a:rPr lang="en-US" sz="2000" dirty="0" err="1">
                <a:cs typeface="Times New Roman"/>
              </a:rPr>
              <a:t>đầu</a:t>
            </a:r>
            <a:r>
              <a:rPr lang="en-US" sz="2000" dirty="0">
                <a:cs typeface="Times New Roman"/>
              </a:rPr>
              <a:t>, </a:t>
            </a:r>
            <a:r>
              <a:rPr lang="en-US" sz="2000" dirty="0" err="1">
                <a:cs typeface="Times New Roman"/>
              </a:rPr>
              <a:t>các</a:t>
            </a:r>
            <a:r>
              <a:rPr lang="en-US" sz="2000" dirty="0">
                <a:cs typeface="Times New Roman"/>
              </a:rPr>
              <a:t> </a:t>
            </a:r>
            <a:r>
              <a:rPr lang="en-US" sz="2000" dirty="0" err="1">
                <a:cs typeface="Times New Roman"/>
              </a:rPr>
              <a:t>huấn</a:t>
            </a:r>
            <a:r>
              <a:rPr lang="en-US" sz="2000" dirty="0">
                <a:cs typeface="Times New Roman"/>
              </a:rPr>
              <a:t> </a:t>
            </a:r>
            <a:r>
              <a:rPr lang="en-US" sz="2000" dirty="0" err="1">
                <a:cs typeface="Times New Roman"/>
              </a:rPr>
              <a:t>luyện</a:t>
            </a:r>
            <a:r>
              <a:rPr lang="en-US" sz="2000" dirty="0">
                <a:cs typeface="Times New Roman"/>
              </a:rPr>
              <a:t> </a:t>
            </a:r>
            <a:r>
              <a:rPr lang="en-US" sz="2000" dirty="0" err="1">
                <a:cs typeface="Times New Roman"/>
              </a:rPr>
              <a:t>viên</a:t>
            </a:r>
            <a:r>
              <a:rPr lang="en-US" sz="2000" dirty="0">
                <a:cs typeface="Times New Roman"/>
              </a:rPr>
              <a:t>, </a:t>
            </a:r>
            <a:r>
              <a:rPr lang="en-US" sz="2000" dirty="0" err="1">
                <a:cs typeface="Times New Roman"/>
              </a:rPr>
              <a:t>vận</a:t>
            </a:r>
            <a:r>
              <a:rPr lang="en-US" sz="2000" dirty="0">
                <a:cs typeface="Times New Roman"/>
              </a:rPr>
              <a:t> </a:t>
            </a:r>
            <a:r>
              <a:rPr lang="en-US" sz="2000" dirty="0" err="1">
                <a:cs typeface="Times New Roman"/>
              </a:rPr>
              <a:t>động</a:t>
            </a:r>
            <a:r>
              <a:rPr lang="en-US" sz="2000" dirty="0">
                <a:cs typeface="Times New Roman"/>
              </a:rPr>
              <a:t> </a:t>
            </a:r>
            <a:r>
              <a:rPr lang="en-US" sz="2000" dirty="0" err="1">
                <a:cs typeface="Times New Roman"/>
              </a:rPr>
              <a:t>viên</a:t>
            </a:r>
            <a:r>
              <a:rPr lang="en-US" sz="2000" dirty="0">
                <a:cs typeface="Times New Roman"/>
              </a:rPr>
              <a:t>, ý </a:t>
            </a:r>
            <a:r>
              <a:rPr lang="en-US" sz="2000" dirty="0" err="1">
                <a:cs typeface="Times New Roman"/>
              </a:rPr>
              <a:t>kiến</a:t>
            </a:r>
            <a:r>
              <a:rPr lang="en-US" sz="2000" dirty="0">
                <a:cs typeface="Times New Roman"/>
              </a:rPr>
              <a:t> </a:t>
            </a:r>
            <a:r>
              <a:rPr lang="en-US" sz="2000" dirty="0" err="1">
                <a:cs typeface="Times New Roman"/>
              </a:rPr>
              <a:t>thính</a:t>
            </a:r>
            <a:r>
              <a:rPr lang="en-US" sz="2000" dirty="0">
                <a:cs typeface="Times New Roman"/>
              </a:rPr>
              <a:t> </a:t>
            </a:r>
            <a:r>
              <a:rPr lang="en-US" sz="2000" dirty="0" err="1">
                <a:cs typeface="Times New Roman"/>
              </a:rPr>
              <a:t>giả</a:t>
            </a:r>
            <a:r>
              <a:rPr lang="en-US" sz="2000" dirty="0">
                <a:cs typeface="Times New Roman"/>
              </a:rPr>
              <a:t> </a:t>
            </a:r>
            <a:r>
              <a:rPr lang="en-US" sz="2000" dirty="0" err="1">
                <a:cs typeface="Times New Roman"/>
              </a:rPr>
              <a:t>hâm</a:t>
            </a:r>
            <a:r>
              <a:rPr lang="en-US" sz="2000" dirty="0">
                <a:cs typeface="Times New Roman"/>
              </a:rPr>
              <a:t> </a:t>
            </a:r>
            <a:r>
              <a:rPr lang="en-US" sz="2000" dirty="0" err="1">
                <a:cs typeface="Times New Roman"/>
              </a:rPr>
              <a:t>mộ</a:t>
            </a:r>
            <a:r>
              <a:rPr lang="en-US" sz="2000" dirty="0">
                <a:cs typeface="Times New Roman"/>
              </a:rPr>
              <a:t>, </a:t>
            </a:r>
            <a:r>
              <a:rPr lang="en-US" sz="2000" dirty="0" err="1">
                <a:cs typeface="Times New Roman"/>
              </a:rPr>
              <a:t>âm</a:t>
            </a:r>
            <a:r>
              <a:rPr lang="en-US" sz="2000" dirty="0">
                <a:cs typeface="Times New Roman"/>
              </a:rPr>
              <a:t> </a:t>
            </a:r>
            <a:r>
              <a:rPr lang="en-US" sz="2000" dirty="0" err="1">
                <a:cs typeface="Times New Roman"/>
              </a:rPr>
              <a:t>thanh</a:t>
            </a:r>
            <a:r>
              <a:rPr lang="en-US" sz="2000" dirty="0">
                <a:cs typeface="Times New Roman"/>
              </a:rPr>
              <a:t>, </a:t>
            </a:r>
            <a:r>
              <a:rPr lang="en-US" sz="2000" dirty="0" err="1">
                <a:cs typeface="Times New Roman"/>
              </a:rPr>
              <a:t>phát</a:t>
            </a:r>
            <a:r>
              <a:rPr lang="en-US" sz="2000" dirty="0">
                <a:cs typeface="Times New Roman"/>
              </a:rPr>
              <a:t> </a:t>
            </a:r>
            <a:r>
              <a:rPr lang="en-US" sz="2000" dirty="0" err="1">
                <a:cs typeface="Times New Roman"/>
              </a:rPr>
              <a:t>biểu</a:t>
            </a:r>
            <a:r>
              <a:rPr lang="en-US" sz="2000" dirty="0">
                <a:cs typeface="Times New Roman"/>
              </a:rPr>
              <a:t>, </a:t>
            </a:r>
            <a:r>
              <a:rPr lang="en-US" sz="2000" dirty="0" err="1">
                <a:cs typeface="Times New Roman"/>
              </a:rPr>
              <a:t>tiếng</a:t>
            </a:r>
            <a:r>
              <a:rPr lang="en-US" sz="2000" dirty="0">
                <a:cs typeface="Times New Roman"/>
              </a:rPr>
              <a:t> </a:t>
            </a:r>
            <a:r>
              <a:rPr lang="en-US" sz="2000" dirty="0" err="1">
                <a:cs typeface="Times New Roman"/>
              </a:rPr>
              <a:t>động</a:t>
            </a:r>
            <a:r>
              <a:rPr lang="en-US" sz="2000" dirty="0">
                <a:cs typeface="Times New Roman"/>
              </a:rPr>
              <a:t> </a:t>
            </a:r>
            <a:r>
              <a:rPr lang="en-US" sz="2000" dirty="0" err="1">
                <a:cs typeface="Times New Roman"/>
              </a:rPr>
              <a:t>hiện</a:t>
            </a:r>
            <a:r>
              <a:rPr lang="en-US" sz="2000" dirty="0">
                <a:cs typeface="Times New Roman"/>
              </a:rPr>
              <a:t> </a:t>
            </a:r>
            <a:r>
              <a:rPr lang="en-US" sz="2000" dirty="0" err="1">
                <a:cs typeface="Times New Roman"/>
              </a:rPr>
              <a:t>trường.v.v</a:t>
            </a:r>
            <a:r>
              <a:rPr lang="en-US" sz="2000" dirty="0">
                <a:cs typeface="Times New Roman"/>
              </a:rPr>
              <a:t>..</a:t>
            </a:r>
          </a:p>
          <a:p>
            <a:pPr algn="just"/>
            <a:r>
              <a:rPr lang="en-US" sz="2000" dirty="0" err="1">
                <a:cs typeface="Times New Roman"/>
              </a:rPr>
              <a:t>Các</a:t>
            </a:r>
            <a:r>
              <a:rPr lang="en-US" sz="2000" dirty="0">
                <a:cs typeface="Times New Roman"/>
              </a:rPr>
              <a:t> </a:t>
            </a:r>
            <a:r>
              <a:rPr lang="en-US" sz="2000" dirty="0" err="1">
                <a:cs typeface="Times New Roman"/>
              </a:rPr>
              <a:t>bản</a:t>
            </a:r>
            <a:r>
              <a:rPr lang="en-US" sz="2000" dirty="0">
                <a:cs typeface="Times New Roman"/>
              </a:rPr>
              <a:t> tin </a:t>
            </a:r>
          </a:p>
          <a:p>
            <a:pPr algn="just"/>
            <a:endParaRPr lang="en-US" sz="2000" dirty="0">
              <a:latin typeface="Times New Roman"/>
              <a:cs typeface="Times New Roman"/>
            </a:endParaRPr>
          </a:p>
          <a:p>
            <a:pPr algn="just"/>
            <a:endParaRPr lang="en-US" sz="2000" dirty="0">
              <a:latin typeface="Times New Roman"/>
              <a:cs typeface="Times New Roman"/>
            </a:endParaRPr>
          </a:p>
        </p:txBody>
      </p:sp>
    </p:spTree>
    <p:extLst>
      <p:ext uri="{BB962C8B-B14F-4D97-AF65-F5344CB8AC3E}">
        <p14:creationId xmlns:p14="http://schemas.microsoft.com/office/powerpoint/2010/main" val="301106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6253" y="649491"/>
            <a:ext cx="6903720" cy="1015663"/>
          </a:xfrm>
          <a:prstGeom prst="rect">
            <a:avLst/>
          </a:prstGeom>
          <a:solidFill>
            <a:srgbClr val="002060"/>
          </a:solidFill>
        </p:spPr>
        <p:txBody>
          <a:bodyPr wrap="square" rtlCol="0">
            <a:spAutoFit/>
          </a:bodyPr>
          <a:lstStyle/>
          <a:p>
            <a:r>
              <a:rPr lang="en-US" sz="6000" dirty="0">
                <a:solidFill>
                  <a:schemeClr val="bg1">
                    <a:lumMod val="85000"/>
                  </a:schemeClr>
                </a:solidFill>
              </a:rPr>
              <a:t>KÊNH FM 99,9MHZ</a:t>
            </a:r>
          </a:p>
        </p:txBody>
      </p:sp>
      <p:pic>
        <p:nvPicPr>
          <p:cNvPr id="2" name="Picture 1"/>
          <p:cNvPicPr>
            <a:picLocks noChangeAspect="1"/>
          </p:cNvPicPr>
          <p:nvPr/>
        </p:nvPicPr>
        <p:blipFill>
          <a:blip r:embed="rId2"/>
          <a:stretch>
            <a:fillRect/>
          </a:stretch>
        </p:blipFill>
        <p:spPr>
          <a:xfrm>
            <a:off x="1446977" y="1961536"/>
            <a:ext cx="6025537" cy="401451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2063533"/>
            <a:ext cx="8228013" cy="1159092"/>
          </a:xfr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sz="4800" b="1" dirty="0">
                <a:solidFill>
                  <a:schemeClr val="accent1">
                    <a:lumMod val="40000"/>
                    <a:lumOff val="60000"/>
                  </a:schemeClr>
                </a:solidFill>
                <a:latin typeface="Times New Roman"/>
                <a:cs typeface="Times New Roman"/>
              </a:rPr>
              <a:t>TIN NÓNG SEA GAMES</a:t>
            </a:r>
            <a:r>
              <a:rPr lang="vi-VN" sz="4800" b="1" dirty="0">
                <a:solidFill>
                  <a:schemeClr val="accent1">
                    <a:lumMod val="40000"/>
                    <a:lumOff val="60000"/>
                  </a:schemeClr>
                </a:solidFill>
                <a:latin typeface="Times New Roman"/>
                <a:cs typeface="Times New Roman"/>
              </a:rPr>
              <a:t> 3</a:t>
            </a:r>
            <a:r>
              <a:rPr lang="en-US" sz="4800" b="1" dirty="0">
                <a:solidFill>
                  <a:schemeClr val="accent1">
                    <a:lumMod val="40000"/>
                    <a:lumOff val="60000"/>
                  </a:schemeClr>
                </a:solidFill>
                <a:latin typeface="Times New Roman"/>
                <a:cs typeface="Times New Roman"/>
              </a:rPr>
              <a:t>1</a:t>
            </a:r>
          </a:p>
        </p:txBody>
      </p:sp>
      <p:sp>
        <p:nvSpPr>
          <p:cNvPr id="3" name="Subtitle 2"/>
          <p:cNvSpPr>
            <a:spLocks noGrp="1"/>
          </p:cNvSpPr>
          <p:nvPr>
            <p:ph type="subTitle" idx="1"/>
          </p:nvPr>
        </p:nvSpPr>
        <p:spPr>
          <a:xfrm>
            <a:off x="2958406" y="3585068"/>
            <a:ext cx="5207281" cy="1066800"/>
          </a:xfrm>
        </p:spPr>
        <p:txBody>
          <a:bodyPr>
            <a:normAutofit/>
          </a:bodyPr>
          <a:lstStyle/>
          <a:p>
            <a:pPr algn="r"/>
            <a:r>
              <a:rPr lang="en-US" sz="2800" b="1" dirty="0"/>
              <a:t>Sóng FM 99.9MHz</a:t>
            </a:r>
          </a:p>
        </p:txBody>
      </p:sp>
    </p:spTree>
    <p:extLst>
      <p:ext uri="{BB962C8B-B14F-4D97-AF65-F5344CB8AC3E}">
        <p14:creationId xmlns:p14="http://schemas.microsoft.com/office/powerpoint/2010/main" val="484043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792" y="471956"/>
            <a:ext cx="7854696" cy="944487"/>
          </a:xfrm>
        </p:spPr>
        <p:txBody>
          <a:bodyPr>
            <a:noAutofit/>
          </a:bodyPr>
          <a:lstStyle/>
          <a:p>
            <a:r>
              <a:rPr lang="en-US" sz="5000" b="1" dirty="0">
                <a:solidFill>
                  <a:schemeClr val="tx1">
                    <a:lumMod val="65000"/>
                    <a:lumOff val="35000"/>
                  </a:schemeClr>
                </a:solidFill>
                <a:latin typeface="Times New Roman"/>
                <a:cs typeface="Times New Roman"/>
              </a:rPr>
              <a:t>HÌNH THỨC THỰC HIỆN</a:t>
            </a:r>
          </a:p>
        </p:txBody>
      </p:sp>
      <p:sp>
        <p:nvSpPr>
          <p:cNvPr id="4" name="TextBox 3"/>
          <p:cNvSpPr txBox="1"/>
          <p:nvPr/>
        </p:nvSpPr>
        <p:spPr>
          <a:xfrm>
            <a:off x="768096" y="0"/>
            <a:ext cx="1572768" cy="3657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b="1" dirty="0">
                <a:solidFill>
                  <a:srgbClr val="FF0000"/>
                </a:solidFill>
              </a:rPr>
              <a:t>FM 99.9 MHz</a:t>
            </a:r>
          </a:p>
        </p:txBody>
      </p:sp>
      <p:sp>
        <p:nvSpPr>
          <p:cNvPr id="5" name="Content Placeholder 4"/>
          <p:cNvSpPr>
            <a:spLocks noGrp="1"/>
          </p:cNvSpPr>
          <p:nvPr>
            <p:ph idx="1"/>
          </p:nvPr>
        </p:nvSpPr>
        <p:spPr>
          <a:xfrm>
            <a:off x="621792" y="1416442"/>
            <a:ext cx="7543800" cy="4777881"/>
          </a:xfrm>
        </p:spPr>
        <p:txBody>
          <a:bodyPr>
            <a:normAutofit lnSpcReduction="10000"/>
          </a:bodyPr>
          <a:lstStyle/>
          <a:p>
            <a:r>
              <a:rPr lang="en-US" dirty="0" err="1"/>
              <a:t>Cập</a:t>
            </a:r>
            <a:r>
              <a:rPr lang="en-US" dirty="0"/>
              <a:t> </a:t>
            </a:r>
            <a:r>
              <a:rPr lang="en-US" dirty="0" err="1"/>
              <a:t>nhật</a:t>
            </a:r>
            <a:r>
              <a:rPr lang="en-US" dirty="0"/>
              <a:t> </a:t>
            </a:r>
            <a:r>
              <a:rPr lang="en-US" dirty="0" err="1"/>
              <a:t>nhanh</a:t>
            </a:r>
            <a:r>
              <a:rPr lang="en-US" dirty="0"/>
              <a:t> </a:t>
            </a:r>
            <a:r>
              <a:rPr lang="en-US" dirty="0" err="1"/>
              <a:t>nhất</a:t>
            </a:r>
            <a:r>
              <a:rPr lang="en-US" dirty="0"/>
              <a:t> </a:t>
            </a:r>
            <a:r>
              <a:rPr lang="en-US" dirty="0" err="1"/>
              <a:t>những</a:t>
            </a:r>
            <a:r>
              <a:rPr lang="en-US" dirty="0"/>
              <a:t> </a:t>
            </a:r>
            <a:r>
              <a:rPr lang="en-US" dirty="0" err="1"/>
              <a:t>thông</a:t>
            </a:r>
            <a:r>
              <a:rPr lang="en-US" dirty="0"/>
              <a:t> tin </a:t>
            </a:r>
            <a:r>
              <a:rPr lang="en-US" dirty="0" err="1"/>
              <a:t>diễn</a:t>
            </a:r>
            <a:r>
              <a:rPr lang="en-US" dirty="0"/>
              <a:t> </a:t>
            </a:r>
            <a:r>
              <a:rPr lang="en-US" dirty="0" err="1"/>
              <a:t>biến</a:t>
            </a:r>
            <a:r>
              <a:rPr lang="en-US" dirty="0"/>
              <a:t> </a:t>
            </a:r>
            <a:r>
              <a:rPr lang="en-US" dirty="0" err="1"/>
              <a:t>các</a:t>
            </a:r>
            <a:r>
              <a:rPr lang="en-US" dirty="0"/>
              <a:t> </a:t>
            </a:r>
            <a:r>
              <a:rPr lang="en-US" dirty="0" err="1"/>
              <a:t>môn</a:t>
            </a:r>
            <a:r>
              <a:rPr lang="en-US" dirty="0"/>
              <a:t> </a:t>
            </a:r>
            <a:r>
              <a:rPr lang="en-US" dirty="0" err="1"/>
              <a:t>thi</a:t>
            </a:r>
            <a:r>
              <a:rPr lang="en-US" dirty="0"/>
              <a:t> </a:t>
            </a:r>
            <a:r>
              <a:rPr lang="en-US" dirty="0" err="1"/>
              <a:t>đấu</a:t>
            </a:r>
            <a:r>
              <a:rPr lang="en-US" dirty="0"/>
              <a:t> </a:t>
            </a:r>
            <a:r>
              <a:rPr lang="en-US" dirty="0" err="1"/>
              <a:t>của</a:t>
            </a:r>
            <a:r>
              <a:rPr lang="en-US" dirty="0"/>
              <a:t> </a:t>
            </a:r>
            <a:r>
              <a:rPr lang="en-US" dirty="0" err="1"/>
              <a:t>đoàn</a:t>
            </a:r>
            <a:r>
              <a:rPr lang="en-US" dirty="0"/>
              <a:t> </a:t>
            </a:r>
            <a:r>
              <a:rPr lang="en-US" dirty="0" err="1"/>
              <a:t>thể</a:t>
            </a:r>
            <a:r>
              <a:rPr lang="en-US" dirty="0"/>
              <a:t> </a:t>
            </a:r>
            <a:r>
              <a:rPr lang="en-US" dirty="0" err="1"/>
              <a:t>thao</a:t>
            </a:r>
            <a:r>
              <a:rPr lang="en-US" dirty="0"/>
              <a:t> </a:t>
            </a:r>
            <a:r>
              <a:rPr lang="en-US" dirty="0" err="1"/>
              <a:t>Việt</a:t>
            </a:r>
            <a:r>
              <a:rPr lang="en-US" dirty="0"/>
              <a:t> Nam </a:t>
            </a:r>
            <a:r>
              <a:rPr lang="en-US" dirty="0" err="1"/>
              <a:t>tại</a:t>
            </a:r>
            <a:r>
              <a:rPr lang="en-US" dirty="0"/>
              <a:t> SEA Games 31-2022; </a:t>
            </a:r>
            <a:r>
              <a:rPr lang="en-US" dirty="0" err="1"/>
              <a:t>kết</a:t>
            </a:r>
            <a:r>
              <a:rPr lang="en-US" dirty="0"/>
              <a:t> </a:t>
            </a:r>
            <a:r>
              <a:rPr lang="en-US" dirty="0" err="1"/>
              <a:t>nối</a:t>
            </a:r>
            <a:r>
              <a:rPr lang="en-US" dirty="0"/>
              <a:t> Ban </a:t>
            </a:r>
            <a:r>
              <a:rPr lang="en-US" dirty="0" err="1"/>
              <a:t>tổ</a:t>
            </a:r>
            <a:r>
              <a:rPr lang="en-US" dirty="0"/>
              <a:t> </a:t>
            </a:r>
            <a:r>
              <a:rPr lang="en-US" dirty="0" err="1"/>
              <a:t>chức</a:t>
            </a:r>
            <a:r>
              <a:rPr lang="en-US" dirty="0"/>
              <a:t> </a:t>
            </a:r>
            <a:r>
              <a:rPr lang="en-US" dirty="0" err="1"/>
              <a:t>Đại</a:t>
            </a:r>
            <a:r>
              <a:rPr lang="en-US" dirty="0"/>
              <a:t> </a:t>
            </a:r>
            <a:r>
              <a:rPr lang="en-US" dirty="0" err="1"/>
              <a:t>hội</a:t>
            </a:r>
            <a:r>
              <a:rPr lang="en-US" dirty="0"/>
              <a:t>, </a:t>
            </a:r>
            <a:r>
              <a:rPr lang="en-US" dirty="0" err="1"/>
              <a:t>với</a:t>
            </a:r>
            <a:r>
              <a:rPr lang="en-US" dirty="0"/>
              <a:t> </a:t>
            </a:r>
            <a:r>
              <a:rPr lang="en-US" dirty="0" err="1"/>
              <a:t>các</a:t>
            </a:r>
            <a:r>
              <a:rPr lang="en-US" dirty="0"/>
              <a:t> </a:t>
            </a:r>
            <a:r>
              <a:rPr lang="en-US" dirty="0" err="1"/>
              <a:t>đồng</a:t>
            </a:r>
            <a:r>
              <a:rPr lang="en-US" dirty="0"/>
              <a:t> </a:t>
            </a:r>
            <a:r>
              <a:rPr lang="en-US" dirty="0" err="1"/>
              <a:t>nghiệp</a:t>
            </a:r>
            <a:r>
              <a:rPr lang="en-US" dirty="0"/>
              <a:t>, </a:t>
            </a:r>
            <a:r>
              <a:rPr lang="en-US" dirty="0" err="1"/>
              <a:t>chuyên</a:t>
            </a:r>
            <a:r>
              <a:rPr lang="en-US" dirty="0"/>
              <a:t> </a:t>
            </a:r>
            <a:r>
              <a:rPr lang="en-US" dirty="0" err="1"/>
              <a:t>gia</a:t>
            </a:r>
            <a:r>
              <a:rPr lang="en-US" dirty="0"/>
              <a:t>, </a:t>
            </a:r>
            <a:r>
              <a:rPr lang="en-US" dirty="0" err="1"/>
              <a:t>khi</a:t>
            </a:r>
            <a:r>
              <a:rPr lang="en-US" dirty="0"/>
              <a:t> </a:t>
            </a:r>
            <a:r>
              <a:rPr lang="en-US" dirty="0" err="1"/>
              <a:t>phóng</a:t>
            </a:r>
            <a:r>
              <a:rPr lang="en-US" dirty="0"/>
              <a:t> </a:t>
            </a:r>
            <a:r>
              <a:rPr lang="en-US" dirty="0" err="1"/>
              <a:t>viên</a:t>
            </a:r>
            <a:r>
              <a:rPr lang="en-US" dirty="0"/>
              <a:t> </a:t>
            </a:r>
            <a:r>
              <a:rPr lang="en-US" dirty="0" err="1"/>
              <a:t>tác</a:t>
            </a:r>
            <a:r>
              <a:rPr lang="en-US" dirty="0"/>
              <a:t> </a:t>
            </a:r>
            <a:r>
              <a:rPr lang="en-US" dirty="0" err="1"/>
              <a:t>nghiệp</a:t>
            </a:r>
            <a:r>
              <a:rPr lang="en-US" dirty="0"/>
              <a:t> </a:t>
            </a:r>
            <a:r>
              <a:rPr lang="en-US" dirty="0" err="1"/>
              <a:t>trực</a:t>
            </a:r>
            <a:r>
              <a:rPr lang="en-US" dirty="0"/>
              <a:t> </a:t>
            </a:r>
            <a:r>
              <a:rPr lang="en-US" dirty="0" err="1"/>
              <a:t>tiếp</a:t>
            </a:r>
            <a:r>
              <a:rPr lang="en-US" dirty="0"/>
              <a:t> </a:t>
            </a:r>
            <a:r>
              <a:rPr lang="en-US" dirty="0" err="1"/>
              <a:t>tại</a:t>
            </a:r>
            <a:r>
              <a:rPr lang="en-US" dirty="0"/>
              <a:t> </a:t>
            </a:r>
            <a:r>
              <a:rPr lang="en-US" dirty="0" err="1"/>
              <a:t>Hà</a:t>
            </a:r>
            <a:r>
              <a:rPr lang="en-US" dirty="0"/>
              <a:t> </a:t>
            </a:r>
            <a:r>
              <a:rPr lang="en-US" dirty="0" err="1"/>
              <a:t>Nội</a:t>
            </a:r>
            <a:r>
              <a:rPr lang="en-US" dirty="0"/>
              <a:t> </a:t>
            </a:r>
            <a:r>
              <a:rPr lang="en-US" dirty="0" err="1"/>
              <a:t>và</a:t>
            </a:r>
            <a:r>
              <a:rPr lang="en-US" dirty="0"/>
              <a:t> </a:t>
            </a:r>
            <a:r>
              <a:rPr lang="en-US" dirty="0" err="1"/>
              <a:t>các</a:t>
            </a:r>
            <a:r>
              <a:rPr lang="en-US" dirty="0"/>
              <a:t> </a:t>
            </a:r>
            <a:r>
              <a:rPr lang="en-US" dirty="0" err="1"/>
              <a:t>tỉnh</a:t>
            </a:r>
            <a:r>
              <a:rPr lang="en-US" dirty="0"/>
              <a:t> </a:t>
            </a:r>
            <a:r>
              <a:rPr lang="en-US" dirty="0" err="1"/>
              <a:t>thành</a:t>
            </a:r>
            <a:r>
              <a:rPr lang="en-US" dirty="0"/>
              <a:t> </a:t>
            </a:r>
            <a:r>
              <a:rPr lang="en-US" dirty="0" err="1"/>
              <a:t>lân</a:t>
            </a:r>
            <a:r>
              <a:rPr lang="en-US" dirty="0"/>
              <a:t> </a:t>
            </a:r>
            <a:r>
              <a:rPr lang="en-US" dirty="0" err="1"/>
              <a:t>cận</a:t>
            </a:r>
            <a:r>
              <a:rPr lang="vi-VN" dirty="0"/>
              <a:t>. </a:t>
            </a:r>
            <a:endParaRPr lang="en-US" dirty="0"/>
          </a:p>
          <a:p>
            <a:r>
              <a:rPr lang="en-US" dirty="0" err="1"/>
              <a:t>Ngoài</a:t>
            </a:r>
            <a:r>
              <a:rPr lang="en-US" dirty="0"/>
              <a:t> </a:t>
            </a:r>
            <a:r>
              <a:rPr lang="en-US" dirty="0" err="1"/>
              <a:t>những</a:t>
            </a:r>
            <a:r>
              <a:rPr lang="en-US" dirty="0"/>
              <a:t> </a:t>
            </a:r>
            <a:r>
              <a:rPr lang="en-US" dirty="0" err="1"/>
              <a:t>tường</a:t>
            </a:r>
            <a:r>
              <a:rPr lang="en-US" dirty="0"/>
              <a:t> </a:t>
            </a:r>
            <a:r>
              <a:rPr lang="en-US" dirty="0" err="1"/>
              <a:t>thuật</a:t>
            </a:r>
            <a:r>
              <a:rPr lang="en-US" dirty="0"/>
              <a:t>, </a:t>
            </a:r>
            <a:r>
              <a:rPr lang="en-US" dirty="0" err="1"/>
              <a:t>bình</a:t>
            </a:r>
            <a:r>
              <a:rPr lang="en-US" dirty="0"/>
              <a:t> </a:t>
            </a:r>
            <a:r>
              <a:rPr lang="en-US" dirty="0" err="1"/>
              <a:t>luận</a:t>
            </a:r>
            <a:r>
              <a:rPr lang="en-US" dirty="0"/>
              <a:t> </a:t>
            </a:r>
            <a:r>
              <a:rPr lang="en-US" dirty="0" err="1"/>
              <a:t>của</a:t>
            </a:r>
            <a:r>
              <a:rPr lang="en-US" dirty="0"/>
              <a:t> </a:t>
            </a:r>
            <a:r>
              <a:rPr lang="vi-VN" dirty="0"/>
              <a:t>biên tập viên</a:t>
            </a:r>
            <a:r>
              <a:rPr lang="en-US" dirty="0"/>
              <a:t> </a:t>
            </a:r>
            <a:r>
              <a:rPr lang="en-US" dirty="0" err="1"/>
              <a:t>Đài</a:t>
            </a:r>
            <a:r>
              <a:rPr lang="en-US" dirty="0"/>
              <a:t>, </a:t>
            </a:r>
            <a:r>
              <a:rPr lang="en-US" dirty="0" err="1"/>
              <a:t>còn</a:t>
            </a:r>
            <a:r>
              <a:rPr lang="en-US" dirty="0"/>
              <a:t> </a:t>
            </a:r>
            <a:r>
              <a:rPr lang="en-US" dirty="0" err="1"/>
              <a:t>có</a:t>
            </a:r>
            <a:r>
              <a:rPr lang="en-US" dirty="0"/>
              <a:t> </a:t>
            </a:r>
            <a:r>
              <a:rPr lang="en-US" dirty="0" err="1"/>
              <a:t>sự</a:t>
            </a:r>
            <a:r>
              <a:rPr lang="en-US" dirty="0"/>
              <a:t> </a:t>
            </a:r>
            <a:r>
              <a:rPr lang="en-US" dirty="0" err="1"/>
              <a:t>tham</a:t>
            </a:r>
            <a:r>
              <a:rPr lang="en-US" dirty="0"/>
              <a:t> </a:t>
            </a:r>
            <a:r>
              <a:rPr lang="en-US" dirty="0" err="1"/>
              <a:t>gia</a:t>
            </a:r>
            <a:r>
              <a:rPr lang="en-US" dirty="0"/>
              <a:t> </a:t>
            </a:r>
            <a:r>
              <a:rPr lang="en-US" dirty="0" err="1"/>
              <a:t>nhận</a:t>
            </a:r>
            <a:r>
              <a:rPr lang="en-US" dirty="0"/>
              <a:t> </a:t>
            </a:r>
            <a:r>
              <a:rPr lang="en-US" dirty="0" err="1"/>
              <a:t>định</a:t>
            </a:r>
            <a:r>
              <a:rPr lang="en-US" dirty="0"/>
              <a:t>, ý </a:t>
            </a:r>
            <a:r>
              <a:rPr lang="en-US" dirty="0" err="1"/>
              <a:t>kiến</a:t>
            </a:r>
            <a:r>
              <a:rPr lang="en-US" dirty="0"/>
              <a:t> </a:t>
            </a:r>
            <a:r>
              <a:rPr lang="en-US" dirty="0" err="1"/>
              <a:t>phát</a:t>
            </a:r>
            <a:r>
              <a:rPr lang="en-US" dirty="0"/>
              <a:t> </a:t>
            </a:r>
            <a:r>
              <a:rPr lang="en-US" dirty="0" err="1"/>
              <a:t>biểu</a:t>
            </a:r>
            <a:r>
              <a:rPr lang="en-US" dirty="0"/>
              <a:t> </a:t>
            </a:r>
            <a:r>
              <a:rPr lang="en-US" dirty="0" err="1"/>
              <a:t>của</a:t>
            </a:r>
            <a:r>
              <a:rPr lang="en-US" dirty="0"/>
              <a:t> </a:t>
            </a:r>
            <a:r>
              <a:rPr lang="en-US" dirty="0" err="1"/>
              <a:t>các</a:t>
            </a:r>
            <a:r>
              <a:rPr lang="en-US" dirty="0"/>
              <a:t> </a:t>
            </a:r>
            <a:r>
              <a:rPr lang="en-US" dirty="0" err="1"/>
              <a:t>chuyên</a:t>
            </a:r>
            <a:r>
              <a:rPr lang="en-US" dirty="0"/>
              <a:t> </a:t>
            </a:r>
            <a:r>
              <a:rPr lang="en-US" dirty="0" err="1"/>
              <a:t>gia</a:t>
            </a:r>
            <a:r>
              <a:rPr lang="en-US" dirty="0"/>
              <a:t> </a:t>
            </a:r>
            <a:r>
              <a:rPr lang="en-US" dirty="0" err="1"/>
              <a:t>thể</a:t>
            </a:r>
            <a:r>
              <a:rPr lang="en-US" dirty="0"/>
              <a:t> </a:t>
            </a:r>
            <a:r>
              <a:rPr lang="en-US" dirty="0" err="1"/>
              <a:t>thao</a:t>
            </a:r>
            <a:r>
              <a:rPr lang="en-US" dirty="0"/>
              <a:t> </a:t>
            </a:r>
            <a:r>
              <a:rPr lang="en-US" dirty="0" err="1"/>
              <a:t>hàng</a:t>
            </a:r>
            <a:r>
              <a:rPr lang="en-US" dirty="0"/>
              <a:t> </a:t>
            </a:r>
            <a:r>
              <a:rPr lang="en-US" dirty="0" err="1"/>
              <a:t>đầu</a:t>
            </a:r>
            <a:r>
              <a:rPr lang="en-US" dirty="0"/>
              <a:t>, </a:t>
            </a:r>
            <a:r>
              <a:rPr lang="en-US" dirty="0" err="1"/>
              <a:t>các</a:t>
            </a:r>
            <a:r>
              <a:rPr lang="en-US" dirty="0"/>
              <a:t> </a:t>
            </a:r>
            <a:r>
              <a:rPr lang="vi-VN" dirty="0"/>
              <a:t>huấn luyện viên</a:t>
            </a:r>
            <a:r>
              <a:rPr lang="en-US" dirty="0"/>
              <a:t>, ý </a:t>
            </a:r>
            <a:r>
              <a:rPr lang="en-US" dirty="0" err="1"/>
              <a:t>kiến</a:t>
            </a:r>
            <a:r>
              <a:rPr lang="en-US" dirty="0"/>
              <a:t> </a:t>
            </a:r>
            <a:r>
              <a:rPr lang="en-US" dirty="0" err="1"/>
              <a:t>thính</a:t>
            </a:r>
            <a:r>
              <a:rPr lang="en-US" dirty="0"/>
              <a:t> </a:t>
            </a:r>
            <a:r>
              <a:rPr lang="en-US" dirty="0" err="1"/>
              <a:t>giả</a:t>
            </a:r>
            <a:r>
              <a:rPr lang="en-US" dirty="0"/>
              <a:t> </a:t>
            </a:r>
            <a:r>
              <a:rPr lang="en-US" dirty="0" err="1"/>
              <a:t>hâm</a:t>
            </a:r>
            <a:r>
              <a:rPr lang="en-US" dirty="0"/>
              <a:t> </a:t>
            </a:r>
            <a:r>
              <a:rPr lang="en-US" dirty="0" err="1"/>
              <a:t>mộ</a:t>
            </a:r>
            <a:r>
              <a:rPr lang="en-US" dirty="0"/>
              <a:t>, </a:t>
            </a:r>
            <a:r>
              <a:rPr lang="en-US" dirty="0" err="1"/>
              <a:t>âm</a:t>
            </a:r>
            <a:r>
              <a:rPr lang="en-US" dirty="0"/>
              <a:t> </a:t>
            </a:r>
            <a:r>
              <a:rPr lang="en-US" dirty="0" err="1"/>
              <a:t>thanh</a:t>
            </a:r>
            <a:r>
              <a:rPr lang="en-US" dirty="0"/>
              <a:t>, </a:t>
            </a:r>
            <a:r>
              <a:rPr lang="en-US" dirty="0" err="1"/>
              <a:t>phát</a:t>
            </a:r>
            <a:r>
              <a:rPr lang="en-US" dirty="0"/>
              <a:t> </a:t>
            </a:r>
            <a:r>
              <a:rPr lang="en-US" dirty="0" err="1"/>
              <a:t>biểu</a:t>
            </a:r>
            <a:r>
              <a:rPr lang="en-US" dirty="0"/>
              <a:t> </a:t>
            </a:r>
            <a:r>
              <a:rPr lang="en-US" dirty="0" err="1"/>
              <a:t>họp</a:t>
            </a:r>
            <a:r>
              <a:rPr lang="en-US" dirty="0"/>
              <a:t> </a:t>
            </a:r>
            <a:r>
              <a:rPr lang="en-US" dirty="0" err="1"/>
              <a:t>báo</a:t>
            </a:r>
            <a:r>
              <a:rPr lang="en-US" dirty="0"/>
              <a:t>…   </a:t>
            </a:r>
          </a:p>
          <a:p>
            <a:r>
              <a:rPr lang="en-US" dirty="0" err="1"/>
              <a:t>Phát</a:t>
            </a:r>
            <a:r>
              <a:rPr lang="en-US" dirty="0"/>
              <a:t> </a:t>
            </a:r>
            <a:r>
              <a:rPr lang="en-US" dirty="0" err="1"/>
              <a:t>sóng</a:t>
            </a:r>
            <a:r>
              <a:rPr lang="en-US" dirty="0"/>
              <a:t> </a:t>
            </a:r>
            <a:r>
              <a:rPr lang="en-US" dirty="0" err="1"/>
              <a:t>đồng</a:t>
            </a:r>
            <a:r>
              <a:rPr lang="en-US" dirty="0"/>
              <a:t> </a:t>
            </a:r>
            <a:r>
              <a:rPr lang="en-US" dirty="0" err="1"/>
              <a:t>thời</a:t>
            </a:r>
            <a:r>
              <a:rPr lang="en-US" dirty="0"/>
              <a:t> </a:t>
            </a:r>
            <a:r>
              <a:rPr lang="en-US" dirty="0" err="1"/>
              <a:t>bằng</a:t>
            </a:r>
            <a:r>
              <a:rPr lang="en-US" dirty="0"/>
              <a:t> </a:t>
            </a:r>
            <a:r>
              <a:rPr lang="en-US" dirty="0" err="1"/>
              <a:t>nhiều</a:t>
            </a:r>
            <a:r>
              <a:rPr lang="en-US" dirty="0"/>
              <a:t> </a:t>
            </a:r>
            <a:r>
              <a:rPr lang="en-US" dirty="0" err="1"/>
              <a:t>hình</a:t>
            </a:r>
            <a:r>
              <a:rPr lang="en-US" dirty="0"/>
              <a:t> </a:t>
            </a:r>
            <a:r>
              <a:rPr lang="en-US" dirty="0" err="1"/>
              <a:t>thức</a:t>
            </a:r>
            <a:r>
              <a:rPr lang="en-US" dirty="0"/>
              <a:t> </a:t>
            </a:r>
            <a:r>
              <a:rPr lang="en-US" dirty="0" err="1"/>
              <a:t>thể</a:t>
            </a:r>
            <a:r>
              <a:rPr lang="en-US" dirty="0"/>
              <a:t> </a:t>
            </a:r>
            <a:r>
              <a:rPr lang="en-US" dirty="0" err="1"/>
              <a:t>hiện</a:t>
            </a:r>
            <a:r>
              <a:rPr lang="en-US" dirty="0"/>
              <a:t> </a:t>
            </a:r>
            <a:r>
              <a:rPr lang="en-US" dirty="0" err="1"/>
              <a:t>trên</a:t>
            </a:r>
            <a:r>
              <a:rPr lang="en-US" dirty="0"/>
              <a:t> </a:t>
            </a:r>
            <a:r>
              <a:rPr lang="en-US" dirty="0" err="1"/>
              <a:t>hệ</a:t>
            </a:r>
            <a:r>
              <a:rPr lang="en-US" dirty="0"/>
              <a:t> </a:t>
            </a:r>
            <a:r>
              <a:rPr lang="en-US" dirty="0" err="1"/>
              <a:t>sinh</a:t>
            </a:r>
            <a:r>
              <a:rPr lang="en-US" dirty="0"/>
              <a:t> </a:t>
            </a:r>
            <a:r>
              <a:rPr lang="en-US" dirty="0" err="1"/>
              <a:t>thái</a:t>
            </a:r>
            <a:r>
              <a:rPr lang="en-US" dirty="0"/>
              <a:t> VOH : clip </a:t>
            </a:r>
            <a:r>
              <a:rPr lang="en-US" dirty="0" err="1"/>
              <a:t>phóng</a:t>
            </a:r>
            <a:r>
              <a:rPr lang="en-US" dirty="0"/>
              <a:t> </a:t>
            </a:r>
            <a:r>
              <a:rPr lang="en-US" dirty="0" err="1"/>
              <a:t>sự</a:t>
            </a:r>
            <a:r>
              <a:rPr lang="en-US" dirty="0"/>
              <a:t> </a:t>
            </a:r>
            <a:r>
              <a:rPr lang="en-US" dirty="0" err="1"/>
              <a:t>ngắn</a:t>
            </a:r>
            <a:r>
              <a:rPr lang="en-US" dirty="0"/>
              <a:t> </a:t>
            </a:r>
            <a:r>
              <a:rPr lang="en-US" dirty="0" err="1"/>
              <a:t>trên</a:t>
            </a:r>
            <a:r>
              <a:rPr lang="en-US" dirty="0"/>
              <a:t> </a:t>
            </a:r>
            <a:r>
              <a:rPr lang="en-US" dirty="0" err="1"/>
              <a:t>mạng</a:t>
            </a:r>
            <a:r>
              <a:rPr lang="en-US" dirty="0"/>
              <a:t> </a:t>
            </a:r>
            <a:r>
              <a:rPr lang="en-US" dirty="0" err="1"/>
              <a:t>xã</a:t>
            </a:r>
            <a:r>
              <a:rPr lang="en-US" dirty="0"/>
              <a:t> </a:t>
            </a:r>
            <a:r>
              <a:rPr lang="en-US" dirty="0" err="1"/>
              <a:t>hội</a:t>
            </a:r>
            <a:r>
              <a:rPr lang="en-US" dirty="0"/>
              <a:t> </a:t>
            </a:r>
            <a:r>
              <a:rPr lang="en-US" dirty="0" err="1"/>
              <a:t>facebook</a:t>
            </a:r>
            <a:r>
              <a:rPr lang="en-US" dirty="0"/>
              <a:t>, </a:t>
            </a:r>
            <a:r>
              <a:rPr lang="en-US" dirty="0" err="1"/>
              <a:t>tiktok</a:t>
            </a:r>
            <a:r>
              <a:rPr lang="en-US" dirty="0"/>
              <a:t> ; </a:t>
            </a:r>
            <a:r>
              <a:rPr lang="en-US" dirty="0" err="1"/>
              <a:t>bài</a:t>
            </a:r>
            <a:r>
              <a:rPr lang="en-US" dirty="0"/>
              <a:t> </a:t>
            </a:r>
            <a:r>
              <a:rPr lang="en-US" dirty="0" err="1"/>
              <a:t>viết</a:t>
            </a:r>
            <a:r>
              <a:rPr lang="en-US" dirty="0"/>
              <a:t> </a:t>
            </a:r>
            <a:r>
              <a:rPr lang="en-US" dirty="0" err="1"/>
              <a:t>và</a:t>
            </a:r>
            <a:r>
              <a:rPr lang="en-US" dirty="0"/>
              <a:t> clip </a:t>
            </a:r>
            <a:r>
              <a:rPr lang="en-US" dirty="0" err="1"/>
              <a:t>trên</a:t>
            </a:r>
            <a:r>
              <a:rPr lang="en-US" dirty="0"/>
              <a:t> website </a:t>
            </a:r>
            <a:r>
              <a:rPr lang="en-US" dirty="0">
                <a:hlinkClick r:id="rId2"/>
              </a:rPr>
              <a:t>www.voh.com.vn</a:t>
            </a:r>
            <a:r>
              <a:rPr lang="en-US" dirty="0"/>
              <a:t>.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351" y="452761"/>
            <a:ext cx="6781800" cy="1600200"/>
          </a:xfrm>
        </p:spPr>
        <p:txBody>
          <a:bodyPr anchor="ctr"/>
          <a:lstStyle/>
          <a:p>
            <a:pPr algn="ctr"/>
            <a:r>
              <a:rPr lang="en-US" b="1" dirty="0">
                <a:latin typeface="+mn-lt"/>
              </a:rPr>
              <a:t>PHÁT SÓNG</a:t>
            </a:r>
          </a:p>
        </p:txBody>
      </p:sp>
      <p:sp>
        <p:nvSpPr>
          <p:cNvPr id="3" name="Content Placeholder 2"/>
          <p:cNvSpPr>
            <a:spLocks noGrp="1"/>
          </p:cNvSpPr>
          <p:nvPr>
            <p:ph idx="1"/>
          </p:nvPr>
        </p:nvSpPr>
        <p:spPr>
          <a:xfrm>
            <a:off x="761998" y="1902541"/>
            <a:ext cx="7710197" cy="3834582"/>
          </a:xfrm>
        </p:spPr>
        <p:txBody>
          <a:bodyPr>
            <a:normAutofit lnSpcReduction="10000"/>
          </a:bodyPr>
          <a:lstStyle/>
          <a:p>
            <a:r>
              <a:rPr lang="en-US" dirty="0" err="1"/>
              <a:t>Thời</a:t>
            </a:r>
            <a:r>
              <a:rPr lang="en-US" dirty="0"/>
              <a:t> </a:t>
            </a:r>
            <a:r>
              <a:rPr lang="en-US" dirty="0" err="1"/>
              <a:t>gian</a:t>
            </a:r>
            <a:r>
              <a:rPr lang="en-US" dirty="0"/>
              <a:t> </a:t>
            </a:r>
            <a:r>
              <a:rPr lang="en-US" dirty="0" err="1"/>
              <a:t>thực</a:t>
            </a:r>
            <a:r>
              <a:rPr lang="en-US" dirty="0"/>
              <a:t> </a:t>
            </a:r>
            <a:r>
              <a:rPr lang="en-US" dirty="0" err="1"/>
              <a:t>hiện</a:t>
            </a:r>
            <a:r>
              <a:rPr lang="en-US" dirty="0"/>
              <a:t>: </a:t>
            </a:r>
            <a:r>
              <a:rPr lang="en-US" dirty="0" err="1"/>
              <a:t>Từ</a:t>
            </a:r>
            <a:r>
              <a:rPr lang="en-US" dirty="0"/>
              <a:t> </a:t>
            </a:r>
            <a:r>
              <a:rPr lang="en-US" dirty="0" err="1"/>
              <a:t>ngày</a:t>
            </a:r>
            <a:r>
              <a:rPr lang="en-US" dirty="0"/>
              <a:t> 10/05 </a:t>
            </a:r>
            <a:r>
              <a:rPr lang="en-US" dirty="0" err="1"/>
              <a:t>đến</a:t>
            </a:r>
            <a:r>
              <a:rPr lang="en-US" dirty="0"/>
              <a:t> </a:t>
            </a:r>
            <a:r>
              <a:rPr lang="en-US" dirty="0" err="1"/>
              <a:t>sáng</a:t>
            </a:r>
            <a:r>
              <a:rPr lang="en-US" dirty="0"/>
              <a:t> 24/05/2022.</a:t>
            </a:r>
          </a:p>
          <a:p>
            <a:r>
              <a:rPr lang="en-US" dirty="0" err="1"/>
              <a:t>Thời</a:t>
            </a:r>
            <a:r>
              <a:rPr lang="en-US" dirty="0"/>
              <a:t> </a:t>
            </a:r>
            <a:r>
              <a:rPr lang="en-US" dirty="0" err="1"/>
              <a:t>lượng</a:t>
            </a:r>
            <a:r>
              <a:rPr lang="en-US" dirty="0"/>
              <a:t> </a:t>
            </a:r>
            <a:r>
              <a:rPr lang="en-US" dirty="0" err="1"/>
              <a:t>phát</a:t>
            </a:r>
            <a:r>
              <a:rPr lang="en-US" dirty="0"/>
              <a:t> </a:t>
            </a:r>
            <a:r>
              <a:rPr lang="en-US" dirty="0" err="1"/>
              <a:t>sóng</a:t>
            </a:r>
            <a:r>
              <a:rPr lang="en-US" dirty="0"/>
              <a:t>: 7 </a:t>
            </a:r>
            <a:r>
              <a:rPr lang="en-US" dirty="0" err="1"/>
              <a:t>đến</a:t>
            </a:r>
            <a:r>
              <a:rPr lang="en-US" dirty="0"/>
              <a:t> 10 </a:t>
            </a:r>
            <a:r>
              <a:rPr lang="en-US" dirty="0" err="1"/>
              <a:t>phút</a:t>
            </a:r>
            <a:endParaRPr lang="en-US" dirty="0"/>
          </a:p>
          <a:p>
            <a:r>
              <a:rPr lang="en-US" dirty="0" err="1"/>
              <a:t>Tần</a:t>
            </a:r>
            <a:r>
              <a:rPr lang="en-US" dirty="0"/>
              <a:t> </a:t>
            </a:r>
            <a:r>
              <a:rPr lang="en-US" dirty="0" err="1"/>
              <a:t>suất</a:t>
            </a:r>
            <a:r>
              <a:rPr lang="en-US" dirty="0"/>
              <a:t>: </a:t>
            </a:r>
            <a:r>
              <a:rPr lang="en-US" dirty="0" err="1"/>
              <a:t>Mỗi</a:t>
            </a:r>
            <a:r>
              <a:rPr lang="en-US" dirty="0"/>
              <a:t> </a:t>
            </a:r>
            <a:r>
              <a:rPr lang="en-US" dirty="0" err="1"/>
              <a:t>ngày</a:t>
            </a:r>
            <a:r>
              <a:rPr lang="en-US" dirty="0"/>
              <a:t> </a:t>
            </a:r>
            <a:r>
              <a:rPr lang="en-US" b="1" dirty="0"/>
              <a:t>3 </a:t>
            </a:r>
            <a:r>
              <a:rPr lang="en-US" b="1" dirty="0" err="1"/>
              <a:t>chuyên</a:t>
            </a:r>
            <a:r>
              <a:rPr lang="en-US" b="1" dirty="0"/>
              <a:t> </a:t>
            </a:r>
            <a:r>
              <a:rPr lang="en-US" b="1" dirty="0" err="1"/>
              <a:t>mục</a:t>
            </a:r>
            <a:r>
              <a:rPr lang="en-US" b="1" dirty="0"/>
              <a:t> </a:t>
            </a:r>
            <a:r>
              <a:rPr lang="vi-VN" b="1" dirty="0"/>
              <a:t> </a:t>
            </a:r>
            <a:r>
              <a:rPr lang="vi-VN" dirty="0"/>
              <a:t>trong 3 khung giờ </a:t>
            </a:r>
            <a:r>
              <a:rPr lang="en-US" dirty="0"/>
              <a:t>8h00 </a:t>
            </a:r>
            <a:r>
              <a:rPr lang="en-US" dirty="0" err="1"/>
              <a:t>đến</a:t>
            </a:r>
            <a:r>
              <a:rPr lang="en-US" dirty="0"/>
              <a:t> 8h</a:t>
            </a:r>
            <a:r>
              <a:rPr lang="vi-VN" dirty="0"/>
              <a:t>3</a:t>
            </a:r>
            <a:r>
              <a:rPr lang="en-US" dirty="0"/>
              <a:t>0; 11h -11h</a:t>
            </a:r>
            <a:r>
              <a:rPr lang="vi-VN" dirty="0"/>
              <a:t>3</a:t>
            </a:r>
            <a:r>
              <a:rPr lang="en-US" dirty="0"/>
              <a:t>0 </a:t>
            </a:r>
            <a:r>
              <a:rPr lang="en-US" dirty="0" err="1"/>
              <a:t>và</a:t>
            </a:r>
            <a:r>
              <a:rPr lang="en-US" dirty="0"/>
              <a:t> 18h</a:t>
            </a:r>
            <a:r>
              <a:rPr lang="vi-VN" dirty="0"/>
              <a:t>0</a:t>
            </a:r>
            <a:r>
              <a:rPr lang="en-US" dirty="0"/>
              <a:t>0 - 18h</a:t>
            </a:r>
            <a:r>
              <a:rPr lang="vi-VN" dirty="0"/>
              <a:t>3</a:t>
            </a:r>
            <a:r>
              <a:rPr lang="en-US" dirty="0"/>
              <a:t>0 </a:t>
            </a:r>
            <a:r>
              <a:rPr lang="en-US" dirty="0" err="1"/>
              <a:t>trên</a:t>
            </a:r>
            <a:r>
              <a:rPr lang="en-US" dirty="0"/>
              <a:t> FM99,9 </a:t>
            </a:r>
            <a:r>
              <a:rPr lang="en-US" dirty="0" err="1"/>
              <a:t>Mhz</a:t>
            </a:r>
            <a:endParaRPr lang="en-US" dirty="0"/>
          </a:p>
          <a:p>
            <a:r>
              <a:rPr lang="en-US" dirty="0" err="1"/>
              <a:t>Tổng</a:t>
            </a:r>
            <a:r>
              <a:rPr lang="en-US" dirty="0"/>
              <a:t> </a:t>
            </a:r>
            <a:r>
              <a:rPr lang="en-US" dirty="0" err="1"/>
              <a:t>số</a:t>
            </a:r>
            <a:r>
              <a:rPr lang="en-US" dirty="0"/>
              <a:t> </a:t>
            </a:r>
            <a:r>
              <a:rPr lang="en-US" dirty="0" err="1"/>
              <a:t>chuyên</a:t>
            </a:r>
            <a:r>
              <a:rPr lang="en-US" dirty="0"/>
              <a:t> </a:t>
            </a:r>
            <a:r>
              <a:rPr lang="en-US" dirty="0" err="1"/>
              <a:t>mục</a:t>
            </a:r>
            <a:r>
              <a:rPr lang="en-US" dirty="0"/>
              <a:t>: </a:t>
            </a:r>
            <a:r>
              <a:rPr lang="en-US" b="1" dirty="0"/>
              <a:t>53</a:t>
            </a:r>
            <a:r>
              <a:rPr lang="en-US" dirty="0"/>
              <a:t>.</a:t>
            </a:r>
          </a:p>
          <a:p>
            <a:r>
              <a:rPr lang="en-US" b="1" dirty="0"/>
              <a:t>Facebook</a:t>
            </a:r>
            <a:r>
              <a:rPr lang="en-US" dirty="0"/>
              <a:t> VOH Radio: 01 video post (</a:t>
            </a:r>
            <a:r>
              <a:rPr lang="en-US" dirty="0" err="1"/>
              <a:t>tối</a:t>
            </a:r>
            <a:r>
              <a:rPr lang="en-US" dirty="0"/>
              <a:t> </a:t>
            </a:r>
            <a:r>
              <a:rPr lang="en-US" dirty="0" err="1"/>
              <a:t>đa</a:t>
            </a:r>
            <a:r>
              <a:rPr lang="en-US" dirty="0"/>
              <a:t> 3 </a:t>
            </a:r>
            <a:r>
              <a:rPr lang="en-US" dirty="0" err="1"/>
              <a:t>phút</a:t>
            </a:r>
            <a:r>
              <a:rPr lang="en-US" dirty="0"/>
              <a:t>)/ </a:t>
            </a:r>
            <a:r>
              <a:rPr lang="en-US" dirty="0" err="1"/>
              <a:t>ngày</a:t>
            </a:r>
            <a:r>
              <a:rPr lang="en-US" dirty="0"/>
              <a:t> </a:t>
            </a:r>
          </a:p>
          <a:p>
            <a:r>
              <a:rPr lang="en-US" b="1" dirty="0" err="1"/>
              <a:t>Tiktok</a:t>
            </a:r>
            <a:r>
              <a:rPr lang="en-US" dirty="0"/>
              <a:t> : 01 video post (</a:t>
            </a:r>
            <a:r>
              <a:rPr lang="en-US" dirty="0" err="1"/>
              <a:t>tối</a:t>
            </a:r>
            <a:r>
              <a:rPr lang="en-US" dirty="0"/>
              <a:t> </a:t>
            </a:r>
            <a:r>
              <a:rPr lang="en-US" dirty="0" err="1"/>
              <a:t>đa</a:t>
            </a:r>
            <a:r>
              <a:rPr lang="en-US" dirty="0"/>
              <a:t> 3 </a:t>
            </a:r>
            <a:r>
              <a:rPr lang="en-US" dirty="0" err="1"/>
              <a:t>phút</a:t>
            </a:r>
            <a:r>
              <a:rPr lang="en-US" dirty="0"/>
              <a:t>)/ </a:t>
            </a:r>
            <a:r>
              <a:rPr lang="en-US" dirty="0" err="1"/>
              <a:t>ngày</a:t>
            </a:r>
            <a:r>
              <a:rPr lang="en-US" dirty="0"/>
              <a:t> </a:t>
            </a:r>
          </a:p>
          <a:p>
            <a:r>
              <a:rPr lang="en-US" b="1" dirty="0"/>
              <a:t>Website</a:t>
            </a:r>
            <a:r>
              <a:rPr lang="en-US" dirty="0"/>
              <a:t> </a:t>
            </a:r>
            <a:r>
              <a:rPr lang="en-US" dirty="0">
                <a:hlinkClick r:id="rId2"/>
              </a:rPr>
              <a:t>www.voh.com.vn</a:t>
            </a:r>
            <a:r>
              <a:rPr lang="en-US" dirty="0"/>
              <a:t> : 01 video post (</a:t>
            </a:r>
            <a:r>
              <a:rPr lang="en-US" dirty="0" err="1"/>
              <a:t>tối</a:t>
            </a:r>
            <a:r>
              <a:rPr lang="en-US" dirty="0"/>
              <a:t> </a:t>
            </a:r>
            <a:r>
              <a:rPr lang="en-US" dirty="0" err="1"/>
              <a:t>đa</a:t>
            </a:r>
            <a:r>
              <a:rPr lang="en-US" dirty="0"/>
              <a:t> 3 </a:t>
            </a:r>
            <a:r>
              <a:rPr lang="en-US" dirty="0" err="1"/>
              <a:t>phút</a:t>
            </a:r>
            <a:r>
              <a:rPr lang="en-US" dirty="0"/>
              <a:t>)/ </a:t>
            </a:r>
            <a:r>
              <a:rPr lang="en-US" dirty="0" err="1"/>
              <a:t>ngày</a:t>
            </a:r>
            <a:r>
              <a:rPr lang="en-US" dirty="0"/>
              <a:t> </a:t>
            </a:r>
          </a:p>
        </p:txBody>
      </p:sp>
    </p:spTree>
    <p:extLst>
      <p:ext uri="{BB962C8B-B14F-4D97-AF65-F5344CB8AC3E}">
        <p14:creationId xmlns:p14="http://schemas.microsoft.com/office/powerpoint/2010/main" val="743026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597980"/>
            <a:ext cx="8228013" cy="2281561"/>
          </a:xfr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sz="4800" b="1" dirty="0" err="1"/>
              <a:t>Trực</a:t>
            </a:r>
            <a:r>
              <a:rPr lang="en-US" sz="4800" b="1" dirty="0"/>
              <a:t> </a:t>
            </a:r>
            <a:r>
              <a:rPr lang="en-US" sz="4800" b="1" dirty="0" err="1"/>
              <a:t>tiếp</a:t>
            </a:r>
            <a:r>
              <a:rPr lang="en-US" sz="4800" b="1" dirty="0"/>
              <a:t> </a:t>
            </a:r>
            <a:r>
              <a:rPr lang="en-US" sz="4800" b="1" dirty="0" err="1"/>
              <a:t>các</a:t>
            </a:r>
            <a:r>
              <a:rPr lang="en-US" sz="4800" b="1" dirty="0"/>
              <a:t> </a:t>
            </a:r>
            <a:r>
              <a:rPr lang="en-US" sz="4800" b="1" dirty="0" err="1"/>
              <a:t>trận</a:t>
            </a:r>
            <a:r>
              <a:rPr lang="en-US" sz="4800" b="1" dirty="0"/>
              <a:t> </a:t>
            </a:r>
            <a:r>
              <a:rPr lang="en-US" sz="4800" b="1" dirty="0" err="1"/>
              <a:t>đấu</a:t>
            </a:r>
            <a:r>
              <a:rPr lang="en-US" sz="4800" b="1" dirty="0"/>
              <a:t> </a:t>
            </a:r>
            <a:r>
              <a:rPr lang="en-US" sz="4800" b="1" dirty="0" err="1"/>
              <a:t>bóng</a:t>
            </a:r>
            <a:r>
              <a:rPr lang="en-US" sz="4800" b="1" dirty="0"/>
              <a:t> </a:t>
            </a:r>
            <a:r>
              <a:rPr lang="en-US" sz="4800" b="1" dirty="0" err="1"/>
              <a:t>đá</a:t>
            </a:r>
            <a:r>
              <a:rPr lang="en-US" sz="4800" b="1" dirty="0"/>
              <a:t> </a:t>
            </a:r>
            <a:r>
              <a:rPr lang="en-US" sz="4800" b="1" dirty="0" err="1"/>
              <a:t>nam</a:t>
            </a:r>
            <a:r>
              <a:rPr lang="en-US" sz="4800" b="1" dirty="0"/>
              <a:t> SEA Games 31-2022 </a:t>
            </a:r>
            <a:r>
              <a:rPr lang="en-US" sz="4800" b="1" dirty="0" err="1"/>
              <a:t>của</a:t>
            </a:r>
            <a:r>
              <a:rPr lang="en-US" sz="4800" b="1" dirty="0"/>
              <a:t> </a:t>
            </a:r>
            <a:r>
              <a:rPr lang="en-US" sz="4800" b="1" dirty="0" err="1"/>
              <a:t>đội</a:t>
            </a:r>
            <a:r>
              <a:rPr lang="en-US" sz="4800" b="1" dirty="0"/>
              <a:t> </a:t>
            </a:r>
            <a:r>
              <a:rPr lang="en-US" sz="4800" b="1" dirty="0" err="1"/>
              <a:t>tuyển</a:t>
            </a:r>
            <a:r>
              <a:rPr lang="en-US" sz="4800" b="1" dirty="0"/>
              <a:t> </a:t>
            </a:r>
            <a:r>
              <a:rPr lang="en-US" sz="4800" b="1" dirty="0" err="1"/>
              <a:t>Việt</a:t>
            </a:r>
            <a:r>
              <a:rPr lang="en-US" sz="4800" b="1" dirty="0"/>
              <a:t> Nam</a:t>
            </a:r>
            <a:endParaRPr lang="en-US" sz="4800" dirty="0"/>
          </a:p>
        </p:txBody>
      </p:sp>
      <p:sp>
        <p:nvSpPr>
          <p:cNvPr id="3" name="Subtitle 2"/>
          <p:cNvSpPr>
            <a:spLocks noGrp="1"/>
          </p:cNvSpPr>
          <p:nvPr>
            <p:ph type="subTitle" idx="1"/>
          </p:nvPr>
        </p:nvSpPr>
        <p:spPr>
          <a:xfrm>
            <a:off x="3029428" y="4455079"/>
            <a:ext cx="5207281" cy="1066800"/>
          </a:xfrm>
        </p:spPr>
        <p:txBody>
          <a:bodyPr>
            <a:normAutofit/>
          </a:bodyPr>
          <a:lstStyle/>
          <a:p>
            <a:pPr algn="r"/>
            <a:r>
              <a:rPr lang="en-US" sz="2800" b="1" dirty="0"/>
              <a:t>Sóng FM 99.9MHz</a:t>
            </a:r>
          </a:p>
        </p:txBody>
      </p:sp>
    </p:spTree>
    <p:extLst>
      <p:ext uri="{BB962C8B-B14F-4D97-AF65-F5344CB8AC3E}">
        <p14:creationId xmlns:p14="http://schemas.microsoft.com/office/powerpoint/2010/main" val="1750854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792" y="155448"/>
            <a:ext cx="7854696" cy="1600200"/>
          </a:xfrm>
        </p:spPr>
        <p:txBody>
          <a:bodyPr>
            <a:noAutofit/>
          </a:bodyPr>
          <a:lstStyle/>
          <a:p>
            <a:r>
              <a:rPr lang="en-US" sz="5000" b="1" dirty="0">
                <a:solidFill>
                  <a:schemeClr val="tx1">
                    <a:lumMod val="65000"/>
                    <a:lumOff val="35000"/>
                  </a:schemeClr>
                </a:solidFill>
                <a:latin typeface="Times New Roman"/>
                <a:cs typeface="Times New Roman"/>
              </a:rPr>
              <a:t>HÌNH THỨC THỰC HIỆN</a:t>
            </a:r>
          </a:p>
        </p:txBody>
      </p:sp>
      <p:sp>
        <p:nvSpPr>
          <p:cNvPr id="3" name="Content Placeholder 2"/>
          <p:cNvSpPr>
            <a:spLocks noGrp="1"/>
          </p:cNvSpPr>
          <p:nvPr>
            <p:ph idx="1"/>
          </p:nvPr>
        </p:nvSpPr>
        <p:spPr>
          <a:xfrm>
            <a:off x="762000" y="1865375"/>
            <a:ext cx="7543800" cy="4432186"/>
          </a:xfrm>
        </p:spPr>
        <p:txBody>
          <a:bodyPr>
            <a:normAutofit fontScale="85000" lnSpcReduction="20000"/>
          </a:bodyPr>
          <a:lstStyle/>
          <a:p>
            <a:pPr algn="just"/>
            <a:r>
              <a:rPr lang="en-US" dirty="0" err="1"/>
              <a:t>Thời</a:t>
            </a:r>
            <a:r>
              <a:rPr lang="en-US" dirty="0"/>
              <a:t> </a:t>
            </a:r>
            <a:r>
              <a:rPr lang="en-US" dirty="0" err="1"/>
              <a:t>lượng</a:t>
            </a:r>
            <a:r>
              <a:rPr lang="en-US" dirty="0"/>
              <a:t> </a:t>
            </a:r>
            <a:r>
              <a:rPr lang="en-US" dirty="0" err="1"/>
              <a:t>phát</a:t>
            </a:r>
            <a:r>
              <a:rPr lang="en-US" dirty="0"/>
              <a:t> </a:t>
            </a:r>
            <a:r>
              <a:rPr lang="en-US" dirty="0" err="1"/>
              <a:t>sóng</a:t>
            </a:r>
            <a:r>
              <a:rPr lang="en-US" dirty="0"/>
              <a:t>: </a:t>
            </a:r>
            <a:r>
              <a:rPr lang="en-US" b="1" i="1" dirty="0"/>
              <a:t>90 </a:t>
            </a:r>
            <a:r>
              <a:rPr lang="en-US" b="1" i="1" dirty="0" err="1"/>
              <a:t>phút</a:t>
            </a:r>
            <a:r>
              <a:rPr lang="en-US" b="1" i="1" dirty="0"/>
              <a:t>/</a:t>
            </a:r>
            <a:r>
              <a:rPr lang="en-US" b="1" i="1" dirty="0" err="1"/>
              <a:t>trận</a:t>
            </a:r>
            <a:r>
              <a:rPr lang="en-US" b="1" i="1" dirty="0"/>
              <a:t> </a:t>
            </a:r>
            <a:r>
              <a:rPr lang="en-US" dirty="0"/>
              <a:t>( </a:t>
            </a:r>
            <a:r>
              <a:rPr lang="en-US" dirty="0" err="1"/>
              <a:t>Sẽ</a:t>
            </a:r>
            <a:r>
              <a:rPr lang="en-US" dirty="0"/>
              <a:t> </a:t>
            </a:r>
            <a:r>
              <a:rPr lang="en-US" dirty="0" err="1"/>
              <a:t>tường</a:t>
            </a:r>
            <a:r>
              <a:rPr lang="en-US" dirty="0"/>
              <a:t> </a:t>
            </a:r>
            <a:r>
              <a:rPr lang="en-US" dirty="0" err="1"/>
              <a:t>thuật</a:t>
            </a:r>
            <a:r>
              <a:rPr lang="en-US" dirty="0"/>
              <a:t> </a:t>
            </a:r>
            <a:r>
              <a:rPr lang="en-US" dirty="0" err="1"/>
              <a:t>đầy</a:t>
            </a:r>
            <a:r>
              <a:rPr lang="en-US" dirty="0"/>
              <a:t> </a:t>
            </a:r>
            <a:r>
              <a:rPr lang="en-US" dirty="0" err="1"/>
              <a:t>đủ</a:t>
            </a:r>
            <a:r>
              <a:rPr lang="en-US" dirty="0"/>
              <a:t> </a:t>
            </a:r>
            <a:r>
              <a:rPr lang="en-US" dirty="0" err="1"/>
              <a:t>trong</a:t>
            </a:r>
            <a:r>
              <a:rPr lang="en-US" dirty="0"/>
              <a:t> </a:t>
            </a:r>
            <a:r>
              <a:rPr lang="en-US" dirty="0" err="1"/>
              <a:t>trường</a:t>
            </a:r>
            <a:r>
              <a:rPr lang="en-US" dirty="0"/>
              <a:t> </a:t>
            </a:r>
            <a:r>
              <a:rPr lang="en-US" dirty="0" err="1"/>
              <a:t>hợp</a:t>
            </a:r>
            <a:r>
              <a:rPr lang="en-US" dirty="0"/>
              <a:t> </a:t>
            </a:r>
            <a:r>
              <a:rPr lang="en-US" dirty="0" err="1"/>
              <a:t>có</a:t>
            </a:r>
            <a:r>
              <a:rPr lang="en-US" dirty="0"/>
              <a:t> </a:t>
            </a:r>
            <a:r>
              <a:rPr lang="en-US" dirty="0" err="1"/>
              <a:t>đá</a:t>
            </a:r>
            <a:r>
              <a:rPr lang="en-US" dirty="0"/>
              <a:t> </a:t>
            </a:r>
            <a:r>
              <a:rPr lang="en-US" dirty="0" err="1"/>
              <a:t>hiệp</a:t>
            </a:r>
            <a:r>
              <a:rPr lang="en-US" dirty="0"/>
              <a:t> </a:t>
            </a:r>
            <a:r>
              <a:rPr lang="en-US" dirty="0" err="1"/>
              <a:t>phụ</a:t>
            </a:r>
            <a:r>
              <a:rPr lang="en-US" dirty="0"/>
              <a:t> </a:t>
            </a:r>
            <a:r>
              <a:rPr lang="en-US" dirty="0" err="1"/>
              <a:t>và</a:t>
            </a:r>
            <a:r>
              <a:rPr lang="en-US" dirty="0"/>
              <a:t> penalty </a:t>
            </a:r>
            <a:r>
              <a:rPr lang="en-US" dirty="0" err="1"/>
              <a:t>tại</a:t>
            </a:r>
            <a:r>
              <a:rPr lang="en-US" dirty="0"/>
              <a:t> </a:t>
            </a:r>
            <a:r>
              <a:rPr lang="en-US" dirty="0" err="1"/>
              <a:t>vòng</a:t>
            </a:r>
            <a:r>
              <a:rPr lang="en-US" dirty="0"/>
              <a:t> </a:t>
            </a:r>
            <a:r>
              <a:rPr lang="en-US" dirty="0" err="1"/>
              <a:t>đấu</a:t>
            </a:r>
            <a:r>
              <a:rPr lang="en-US" dirty="0"/>
              <a:t> </a:t>
            </a:r>
            <a:r>
              <a:rPr lang="en-US" dirty="0" err="1"/>
              <a:t>loại</a:t>
            </a:r>
            <a:r>
              <a:rPr lang="en-US" dirty="0"/>
              <a:t> </a:t>
            </a:r>
            <a:r>
              <a:rPr lang="en-US" dirty="0" err="1"/>
              <a:t>trực</a:t>
            </a:r>
            <a:r>
              <a:rPr lang="en-US" dirty="0"/>
              <a:t> </a:t>
            </a:r>
            <a:r>
              <a:rPr lang="en-US" dirty="0" err="1"/>
              <a:t>tiếp</a:t>
            </a:r>
            <a:r>
              <a:rPr lang="en-US" dirty="0"/>
              <a:t>- Knock out)  </a:t>
            </a:r>
          </a:p>
          <a:p>
            <a:pPr algn="just"/>
            <a:r>
              <a:rPr lang="en-US" dirty="0" err="1"/>
              <a:t>Ngoài</a:t>
            </a:r>
            <a:r>
              <a:rPr lang="en-US" dirty="0"/>
              <a:t> </a:t>
            </a:r>
            <a:r>
              <a:rPr lang="en-US" dirty="0" err="1"/>
              <a:t>các</a:t>
            </a:r>
            <a:r>
              <a:rPr lang="en-US" dirty="0"/>
              <a:t> </a:t>
            </a:r>
            <a:r>
              <a:rPr lang="en-US" dirty="0" err="1"/>
              <a:t>bình</a:t>
            </a:r>
            <a:r>
              <a:rPr lang="en-US" dirty="0"/>
              <a:t> </a:t>
            </a:r>
            <a:r>
              <a:rPr lang="en-US" dirty="0" err="1"/>
              <a:t>luận</a:t>
            </a:r>
            <a:r>
              <a:rPr lang="en-US" dirty="0"/>
              <a:t> </a:t>
            </a:r>
            <a:r>
              <a:rPr lang="en-US" dirty="0" err="1"/>
              <a:t>viên</a:t>
            </a:r>
            <a:r>
              <a:rPr lang="en-US" dirty="0"/>
              <a:t>, </a:t>
            </a:r>
            <a:r>
              <a:rPr lang="en-US" dirty="0" err="1"/>
              <a:t>còn</a:t>
            </a:r>
            <a:r>
              <a:rPr lang="en-US" dirty="0"/>
              <a:t> </a:t>
            </a:r>
            <a:r>
              <a:rPr lang="en-US" dirty="0" err="1"/>
              <a:t>có</a:t>
            </a:r>
            <a:r>
              <a:rPr lang="en-US" dirty="0"/>
              <a:t> </a:t>
            </a:r>
            <a:r>
              <a:rPr lang="en-US" dirty="0" err="1"/>
              <a:t>sự</a:t>
            </a:r>
            <a:r>
              <a:rPr lang="en-US" dirty="0"/>
              <a:t> </a:t>
            </a:r>
            <a:r>
              <a:rPr lang="en-US" dirty="0" err="1"/>
              <a:t>tham</a:t>
            </a:r>
            <a:r>
              <a:rPr lang="en-US" dirty="0"/>
              <a:t> </a:t>
            </a:r>
            <a:r>
              <a:rPr lang="en-US" dirty="0" err="1"/>
              <a:t>gia</a:t>
            </a:r>
            <a:r>
              <a:rPr lang="en-US" dirty="0"/>
              <a:t> </a:t>
            </a:r>
            <a:r>
              <a:rPr lang="en-US" dirty="0" err="1"/>
              <a:t>của</a:t>
            </a:r>
            <a:r>
              <a:rPr lang="en-US" dirty="0"/>
              <a:t> </a:t>
            </a:r>
            <a:r>
              <a:rPr lang="en-US" dirty="0" err="1"/>
              <a:t>nhà</a:t>
            </a:r>
            <a:r>
              <a:rPr lang="en-US" dirty="0"/>
              <a:t> </a:t>
            </a:r>
            <a:r>
              <a:rPr lang="en-US" dirty="0" err="1"/>
              <a:t>báo</a:t>
            </a:r>
            <a:r>
              <a:rPr lang="en-US" dirty="0"/>
              <a:t> </a:t>
            </a:r>
            <a:r>
              <a:rPr lang="en-US" dirty="0" err="1"/>
              <a:t>thể</a:t>
            </a:r>
            <a:r>
              <a:rPr lang="en-US" dirty="0"/>
              <a:t> </a:t>
            </a:r>
            <a:r>
              <a:rPr lang="en-US" dirty="0" err="1"/>
              <a:t>thao</a:t>
            </a:r>
            <a:r>
              <a:rPr lang="en-US" dirty="0"/>
              <a:t>, </a:t>
            </a:r>
            <a:r>
              <a:rPr lang="en-US" dirty="0" err="1"/>
              <a:t>chuyên</a:t>
            </a:r>
            <a:r>
              <a:rPr lang="en-US" dirty="0"/>
              <a:t> </a:t>
            </a:r>
            <a:r>
              <a:rPr lang="en-US" dirty="0" err="1"/>
              <a:t>gia</a:t>
            </a:r>
            <a:r>
              <a:rPr lang="en-US" dirty="0"/>
              <a:t> </a:t>
            </a:r>
            <a:r>
              <a:rPr lang="en-US" dirty="0" err="1"/>
              <a:t>bóng</a:t>
            </a:r>
            <a:r>
              <a:rPr lang="en-US" dirty="0"/>
              <a:t> </a:t>
            </a:r>
            <a:r>
              <a:rPr lang="en-US" dirty="0" err="1"/>
              <a:t>đá</a:t>
            </a:r>
            <a:r>
              <a:rPr lang="en-US" dirty="0"/>
              <a:t> </a:t>
            </a:r>
            <a:r>
              <a:rPr lang="en-US" dirty="0" err="1"/>
              <a:t>cùng</a:t>
            </a:r>
            <a:r>
              <a:rPr lang="en-US" dirty="0"/>
              <a:t> </a:t>
            </a:r>
            <a:r>
              <a:rPr lang="en-US" dirty="0" err="1"/>
              <a:t>nhận</a:t>
            </a:r>
            <a:r>
              <a:rPr lang="en-US" dirty="0"/>
              <a:t> </a:t>
            </a:r>
            <a:r>
              <a:rPr lang="en-US" dirty="0" err="1"/>
              <a:t>định</a:t>
            </a:r>
            <a:r>
              <a:rPr lang="en-US" dirty="0"/>
              <a:t>; </a:t>
            </a:r>
            <a:r>
              <a:rPr lang="en-US" dirty="0" err="1"/>
              <a:t>nối</a:t>
            </a:r>
            <a:r>
              <a:rPr lang="en-US" dirty="0"/>
              <a:t> </a:t>
            </a:r>
            <a:r>
              <a:rPr lang="en-US" dirty="0" err="1"/>
              <a:t>máy</a:t>
            </a:r>
            <a:r>
              <a:rPr lang="en-US" dirty="0"/>
              <a:t> </a:t>
            </a:r>
            <a:r>
              <a:rPr lang="en-US" dirty="0" err="1"/>
              <a:t>với</a:t>
            </a:r>
            <a:r>
              <a:rPr lang="en-US" dirty="0"/>
              <a:t> </a:t>
            </a:r>
            <a:r>
              <a:rPr lang="en-US" dirty="0" err="1"/>
              <a:t>đồng</a:t>
            </a:r>
            <a:r>
              <a:rPr lang="en-US" dirty="0"/>
              <a:t> </a:t>
            </a:r>
            <a:r>
              <a:rPr lang="en-US" dirty="0" err="1"/>
              <a:t>nghiệp</a:t>
            </a:r>
            <a:r>
              <a:rPr lang="en-US" dirty="0"/>
              <a:t> </a:t>
            </a:r>
            <a:r>
              <a:rPr lang="en-US" dirty="0" err="1"/>
              <a:t>hoặc</a:t>
            </a:r>
            <a:r>
              <a:rPr lang="en-US" dirty="0"/>
              <a:t> </a:t>
            </a:r>
            <a:r>
              <a:rPr lang="vi-VN" dirty="0"/>
              <a:t>cộng tác viên </a:t>
            </a:r>
            <a:r>
              <a:rPr lang="en-US" dirty="0" err="1"/>
              <a:t>có</a:t>
            </a:r>
            <a:r>
              <a:rPr lang="en-US" dirty="0"/>
              <a:t> </a:t>
            </a:r>
            <a:r>
              <a:rPr lang="en-US" dirty="0" err="1"/>
              <a:t>mặt</a:t>
            </a:r>
            <a:r>
              <a:rPr lang="en-US" dirty="0"/>
              <a:t> </a:t>
            </a:r>
            <a:r>
              <a:rPr lang="en-US" dirty="0" err="1"/>
              <a:t>tại</a:t>
            </a:r>
            <a:r>
              <a:rPr lang="en-US" dirty="0"/>
              <a:t> </a:t>
            </a:r>
            <a:r>
              <a:rPr lang="en-US" dirty="0" err="1"/>
              <a:t>Hà</a:t>
            </a:r>
            <a:r>
              <a:rPr lang="en-US" dirty="0"/>
              <a:t> </a:t>
            </a:r>
            <a:r>
              <a:rPr lang="en-US" dirty="0" err="1"/>
              <a:t>Nội</a:t>
            </a:r>
            <a:r>
              <a:rPr lang="en-US" dirty="0"/>
              <a:t> ( </a:t>
            </a:r>
            <a:r>
              <a:rPr lang="en-US" dirty="0" err="1"/>
              <a:t>Bình</a:t>
            </a:r>
            <a:r>
              <a:rPr lang="en-US" dirty="0"/>
              <a:t> </a:t>
            </a:r>
            <a:r>
              <a:rPr lang="en-US" dirty="0" err="1"/>
              <a:t>luận</a:t>
            </a:r>
            <a:r>
              <a:rPr lang="en-US" dirty="0"/>
              <a:t> </a:t>
            </a:r>
            <a:r>
              <a:rPr lang="en-US" dirty="0" err="1"/>
              <a:t>viên</a:t>
            </a:r>
            <a:r>
              <a:rPr lang="en-US" dirty="0"/>
              <a:t> VOH </a:t>
            </a:r>
            <a:r>
              <a:rPr lang="en-US" dirty="0" err="1"/>
              <a:t>có</a:t>
            </a:r>
            <a:r>
              <a:rPr lang="en-US" dirty="0"/>
              <a:t> </a:t>
            </a:r>
            <a:r>
              <a:rPr lang="en-US" dirty="0" err="1"/>
              <a:t>thể</a:t>
            </a:r>
            <a:r>
              <a:rPr lang="en-US" dirty="0"/>
              <a:t> </a:t>
            </a:r>
            <a:r>
              <a:rPr lang="en-US" dirty="0" err="1"/>
              <a:t>bình</a:t>
            </a:r>
            <a:r>
              <a:rPr lang="en-US" dirty="0"/>
              <a:t> </a:t>
            </a:r>
            <a:r>
              <a:rPr lang="en-US" dirty="0" err="1"/>
              <a:t>luận</a:t>
            </a:r>
            <a:r>
              <a:rPr lang="en-US" dirty="0"/>
              <a:t> </a:t>
            </a:r>
            <a:r>
              <a:rPr lang="en-US" dirty="0" err="1"/>
              <a:t>trực</a:t>
            </a:r>
            <a:r>
              <a:rPr lang="en-US" dirty="0"/>
              <a:t> </a:t>
            </a:r>
            <a:r>
              <a:rPr lang="en-US" dirty="0" err="1"/>
              <a:t>tiếp</a:t>
            </a:r>
            <a:r>
              <a:rPr lang="en-US" dirty="0"/>
              <a:t> </a:t>
            </a:r>
            <a:r>
              <a:rPr lang="en-US" dirty="0" err="1"/>
              <a:t>tại</a:t>
            </a:r>
            <a:r>
              <a:rPr lang="en-US" dirty="0"/>
              <a:t> </a:t>
            </a:r>
            <a:r>
              <a:rPr lang="en-US" dirty="0" err="1"/>
              <a:t>sân</a:t>
            </a:r>
            <a:r>
              <a:rPr lang="en-US" dirty="0"/>
              <a:t> </a:t>
            </a:r>
            <a:r>
              <a:rPr lang="en-US" dirty="0" err="1"/>
              <a:t>vận</a:t>
            </a:r>
            <a:r>
              <a:rPr lang="en-US" dirty="0"/>
              <a:t> </a:t>
            </a:r>
            <a:r>
              <a:rPr lang="en-US" dirty="0" err="1"/>
              <a:t>động</a:t>
            </a:r>
            <a:r>
              <a:rPr lang="en-US" dirty="0"/>
              <a:t> - </a:t>
            </a:r>
            <a:r>
              <a:rPr lang="en-US" dirty="0" err="1"/>
              <a:t>nơi</a:t>
            </a:r>
            <a:r>
              <a:rPr lang="en-US" dirty="0"/>
              <a:t> </a:t>
            </a:r>
            <a:r>
              <a:rPr lang="en-US" dirty="0" err="1"/>
              <a:t>diễn</a:t>
            </a:r>
            <a:r>
              <a:rPr lang="en-US" dirty="0"/>
              <a:t> </a:t>
            </a:r>
            <a:r>
              <a:rPr lang="en-US" dirty="0" err="1"/>
              <a:t>ra</a:t>
            </a:r>
            <a:r>
              <a:rPr lang="en-US" dirty="0"/>
              <a:t> </a:t>
            </a:r>
            <a:r>
              <a:rPr lang="en-US" dirty="0" err="1"/>
              <a:t>các</a:t>
            </a:r>
            <a:r>
              <a:rPr lang="en-US" dirty="0"/>
              <a:t> </a:t>
            </a:r>
            <a:r>
              <a:rPr lang="en-US" dirty="0" err="1"/>
              <a:t>trận</a:t>
            </a:r>
            <a:r>
              <a:rPr lang="en-US" dirty="0"/>
              <a:t> </a:t>
            </a:r>
            <a:r>
              <a:rPr lang="en-US" dirty="0" err="1"/>
              <a:t>đấu</a:t>
            </a:r>
            <a:r>
              <a:rPr lang="en-US" dirty="0"/>
              <a:t> </a:t>
            </a:r>
            <a:r>
              <a:rPr lang="en-US" dirty="0" err="1"/>
              <a:t>bóng</a:t>
            </a:r>
            <a:r>
              <a:rPr lang="en-US" dirty="0"/>
              <a:t> </a:t>
            </a:r>
            <a:r>
              <a:rPr lang="en-US" dirty="0" err="1"/>
              <a:t>đá</a:t>
            </a:r>
            <a:r>
              <a:rPr lang="en-US" dirty="0"/>
              <a:t> </a:t>
            </a:r>
            <a:r>
              <a:rPr lang="en-US" dirty="0" err="1"/>
              <a:t>nam</a:t>
            </a:r>
            <a:r>
              <a:rPr lang="en-US" dirty="0"/>
              <a:t> SEA Games 31).    </a:t>
            </a:r>
          </a:p>
          <a:p>
            <a:pPr algn="just"/>
            <a:r>
              <a:rPr lang="en-US" dirty="0" err="1"/>
              <a:t>Số</a:t>
            </a:r>
            <a:r>
              <a:rPr lang="en-US" dirty="0"/>
              <a:t> </a:t>
            </a:r>
            <a:r>
              <a:rPr lang="en-US" dirty="0" err="1"/>
              <a:t>lượng</a:t>
            </a:r>
            <a:r>
              <a:rPr lang="en-US" dirty="0"/>
              <a:t>: 8 ( </a:t>
            </a:r>
            <a:r>
              <a:rPr lang="en-US" dirty="0" err="1"/>
              <a:t>hoặc</a:t>
            </a:r>
            <a:r>
              <a:rPr lang="en-US" dirty="0"/>
              <a:t> 9 </a:t>
            </a:r>
            <a:r>
              <a:rPr lang="en-US" dirty="0" err="1"/>
              <a:t>trận</a:t>
            </a:r>
            <a:r>
              <a:rPr lang="en-US" dirty="0"/>
              <a:t>) </a:t>
            </a:r>
            <a:r>
              <a:rPr lang="en-US" dirty="0" err="1"/>
              <a:t>gồm</a:t>
            </a:r>
            <a:r>
              <a:rPr lang="en-US" dirty="0"/>
              <a:t>: </a:t>
            </a:r>
          </a:p>
          <a:p>
            <a:pPr marL="0" indent="0" algn="just">
              <a:buNone/>
            </a:pPr>
            <a:r>
              <a:rPr lang="vi-VN" dirty="0"/>
              <a:t>+ </a:t>
            </a:r>
            <a:r>
              <a:rPr lang="en-US" dirty="0"/>
              <a:t>4 </a:t>
            </a:r>
            <a:r>
              <a:rPr lang="en-US" dirty="0" err="1"/>
              <a:t>hoặc</a:t>
            </a:r>
            <a:r>
              <a:rPr lang="en-US" dirty="0"/>
              <a:t> 5 </a:t>
            </a:r>
            <a:r>
              <a:rPr lang="en-US" dirty="0" err="1"/>
              <a:t>trận</a:t>
            </a:r>
            <a:r>
              <a:rPr lang="en-US" dirty="0"/>
              <a:t> </a:t>
            </a:r>
            <a:r>
              <a:rPr lang="en-US" dirty="0" err="1"/>
              <a:t>đấu</a:t>
            </a:r>
            <a:r>
              <a:rPr lang="en-US" dirty="0"/>
              <a:t> </a:t>
            </a:r>
            <a:r>
              <a:rPr lang="en-US" dirty="0" err="1"/>
              <a:t>vòng</a:t>
            </a:r>
            <a:r>
              <a:rPr lang="en-US" dirty="0"/>
              <a:t> </a:t>
            </a:r>
            <a:r>
              <a:rPr lang="en-US" dirty="0" err="1"/>
              <a:t>bảng</a:t>
            </a:r>
            <a:r>
              <a:rPr lang="en-US" dirty="0"/>
              <a:t> </a:t>
            </a:r>
            <a:r>
              <a:rPr lang="en-US" dirty="0" err="1"/>
              <a:t>của</a:t>
            </a:r>
            <a:r>
              <a:rPr lang="en-US" dirty="0"/>
              <a:t> </a:t>
            </a:r>
            <a:r>
              <a:rPr lang="en-US" dirty="0" err="1"/>
              <a:t>đội</a:t>
            </a:r>
            <a:r>
              <a:rPr lang="en-US" dirty="0"/>
              <a:t> </a:t>
            </a:r>
            <a:r>
              <a:rPr lang="en-US" dirty="0" err="1"/>
              <a:t>tuyển</a:t>
            </a:r>
            <a:r>
              <a:rPr lang="en-US" dirty="0"/>
              <a:t> </a:t>
            </a:r>
            <a:r>
              <a:rPr lang="en-US" dirty="0" err="1"/>
              <a:t>bóng</a:t>
            </a:r>
            <a:r>
              <a:rPr lang="en-US" dirty="0"/>
              <a:t> </a:t>
            </a:r>
            <a:r>
              <a:rPr lang="en-US" dirty="0" err="1"/>
              <a:t>đá</a:t>
            </a:r>
            <a:r>
              <a:rPr lang="en-US" dirty="0"/>
              <a:t> </a:t>
            </a:r>
            <a:r>
              <a:rPr lang="en-US" dirty="0" err="1"/>
              <a:t>nam</a:t>
            </a:r>
            <a:r>
              <a:rPr lang="en-US" dirty="0"/>
              <a:t> </a:t>
            </a:r>
            <a:r>
              <a:rPr lang="en-US" dirty="0" err="1"/>
              <a:t>Việt</a:t>
            </a:r>
            <a:r>
              <a:rPr lang="en-US" dirty="0"/>
              <a:t> Nam.</a:t>
            </a:r>
          </a:p>
          <a:p>
            <a:pPr marL="0" indent="0" algn="just">
              <a:buNone/>
            </a:pPr>
            <a:r>
              <a:rPr lang="vi-VN" dirty="0"/>
              <a:t>+ </a:t>
            </a:r>
            <a:r>
              <a:rPr lang="en-US" dirty="0"/>
              <a:t>2 </a:t>
            </a:r>
            <a:r>
              <a:rPr lang="en-US" dirty="0" err="1"/>
              <a:t>trận</a:t>
            </a:r>
            <a:r>
              <a:rPr lang="en-US" dirty="0"/>
              <a:t> </a:t>
            </a:r>
            <a:r>
              <a:rPr lang="en-US" dirty="0" err="1"/>
              <a:t>đấu</a:t>
            </a:r>
            <a:r>
              <a:rPr lang="en-US" dirty="0"/>
              <a:t> </a:t>
            </a:r>
            <a:r>
              <a:rPr lang="en-US" dirty="0" err="1"/>
              <a:t>bán</a:t>
            </a:r>
            <a:r>
              <a:rPr lang="en-US" dirty="0"/>
              <a:t> </a:t>
            </a:r>
            <a:r>
              <a:rPr lang="en-US" dirty="0" err="1"/>
              <a:t>kết</a:t>
            </a:r>
            <a:r>
              <a:rPr lang="en-US" dirty="0"/>
              <a:t>.</a:t>
            </a:r>
          </a:p>
          <a:p>
            <a:pPr marL="0" indent="0" algn="just">
              <a:buNone/>
            </a:pPr>
            <a:r>
              <a:rPr lang="vi-VN" dirty="0"/>
              <a:t>+ 1 trận tranh hạng 3.</a:t>
            </a:r>
            <a:endParaRPr lang="en-US" dirty="0"/>
          </a:p>
          <a:p>
            <a:pPr marL="0" indent="0" algn="just">
              <a:buNone/>
            </a:pPr>
            <a:r>
              <a:rPr lang="vi-VN" dirty="0"/>
              <a:t>+ 1 trận tranh </a:t>
            </a:r>
            <a:r>
              <a:rPr lang="en-US" dirty="0" err="1"/>
              <a:t>huy</a:t>
            </a:r>
            <a:r>
              <a:rPr lang="en-US" dirty="0"/>
              <a:t> </a:t>
            </a:r>
            <a:r>
              <a:rPr lang="en-US" dirty="0" err="1"/>
              <a:t>chương</a:t>
            </a:r>
            <a:r>
              <a:rPr lang="en-US" dirty="0"/>
              <a:t> </a:t>
            </a:r>
            <a:r>
              <a:rPr lang="en-US" dirty="0" err="1"/>
              <a:t>vàng</a:t>
            </a:r>
            <a:r>
              <a:rPr lang="vi-VN" dirty="0"/>
              <a:t>.</a:t>
            </a:r>
            <a:endParaRPr lang="en-US" dirty="0"/>
          </a:p>
          <a:p>
            <a:pPr algn="just"/>
            <a:r>
              <a:rPr lang="en-US" dirty="0" err="1"/>
              <a:t>Lịch</a:t>
            </a:r>
            <a:r>
              <a:rPr lang="en-US" dirty="0"/>
              <a:t> </a:t>
            </a:r>
            <a:r>
              <a:rPr lang="en-US" dirty="0" err="1"/>
              <a:t>tường</a:t>
            </a:r>
            <a:r>
              <a:rPr lang="en-US" dirty="0"/>
              <a:t> </a:t>
            </a:r>
            <a:r>
              <a:rPr lang="en-US" dirty="0" err="1"/>
              <a:t>thuật</a:t>
            </a:r>
            <a:r>
              <a:rPr lang="en-US" dirty="0"/>
              <a:t> </a:t>
            </a:r>
            <a:r>
              <a:rPr lang="en-US" dirty="0" err="1"/>
              <a:t>theo</a:t>
            </a:r>
            <a:r>
              <a:rPr lang="en-US" dirty="0"/>
              <a:t> </a:t>
            </a:r>
            <a:r>
              <a:rPr lang="en-US" dirty="0" err="1"/>
              <a:t>lịch</a:t>
            </a:r>
            <a:r>
              <a:rPr lang="en-US" dirty="0"/>
              <a:t> </a:t>
            </a:r>
            <a:r>
              <a:rPr lang="en-US" dirty="0" err="1"/>
              <a:t>của</a:t>
            </a:r>
            <a:r>
              <a:rPr lang="en-US" dirty="0"/>
              <a:t> BTC </a:t>
            </a:r>
            <a:r>
              <a:rPr lang="en-US" dirty="0" err="1"/>
              <a:t>môn</a:t>
            </a:r>
            <a:r>
              <a:rPr lang="en-US" dirty="0"/>
              <a:t> </a:t>
            </a:r>
            <a:r>
              <a:rPr lang="en-US" dirty="0" err="1"/>
              <a:t>bóng</a:t>
            </a:r>
            <a:r>
              <a:rPr lang="en-US" dirty="0"/>
              <a:t> </a:t>
            </a:r>
            <a:r>
              <a:rPr lang="en-US" dirty="0" err="1"/>
              <a:t>đá</a:t>
            </a:r>
            <a:r>
              <a:rPr lang="en-US" dirty="0"/>
              <a:t> </a:t>
            </a:r>
            <a:r>
              <a:rPr lang="en-US" dirty="0" err="1"/>
              <a:t>nam</a:t>
            </a:r>
            <a:r>
              <a:rPr lang="en-US" dirty="0"/>
              <a:t> SEA Games 31-2022. </a:t>
            </a:r>
          </a:p>
        </p:txBody>
      </p:sp>
      <p:sp>
        <p:nvSpPr>
          <p:cNvPr id="4" name="TextBox 3"/>
          <p:cNvSpPr txBox="1"/>
          <p:nvPr/>
        </p:nvSpPr>
        <p:spPr>
          <a:xfrm>
            <a:off x="768096" y="0"/>
            <a:ext cx="1572768" cy="3657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b="1" dirty="0">
                <a:solidFill>
                  <a:srgbClr val="FF0000"/>
                </a:solidFill>
              </a:rPr>
              <a:t>FM 99.9 MHz</a:t>
            </a:r>
          </a:p>
        </p:txBody>
      </p:sp>
    </p:spTree>
    <p:extLst>
      <p:ext uri="{BB962C8B-B14F-4D97-AF65-F5344CB8AC3E}">
        <p14:creationId xmlns:p14="http://schemas.microsoft.com/office/powerpoint/2010/main" val="5977990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1037</TotalTime>
  <Words>1409</Words>
  <Application>Microsoft Office PowerPoint</Application>
  <PresentationFormat>On-screen Show (4:3)</PresentationFormat>
  <Paragraphs>88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Impact</vt:lpstr>
      <vt:lpstr>Times New Roman</vt:lpstr>
      <vt:lpstr>NewsPrint</vt:lpstr>
      <vt:lpstr>Format tài trợ</vt:lpstr>
      <vt:lpstr>MỤC TIÊU </vt:lpstr>
      <vt:lpstr>NỘI DUNG </vt:lpstr>
      <vt:lpstr>PowerPoint Presentation</vt:lpstr>
      <vt:lpstr>TIN NÓNG SEA GAMES 31</vt:lpstr>
      <vt:lpstr>HÌNH THỨC THỰC HIỆN</vt:lpstr>
      <vt:lpstr>PHÁT SÓNG</vt:lpstr>
      <vt:lpstr>Trực tiếp các trận đấu bóng đá nam SEA Games 31-2022 của đội tuyển Việt Nam</vt:lpstr>
      <vt:lpstr>HÌNH THỨC THỰC HIỆN</vt:lpstr>
      <vt:lpstr>CHI PHÍ VÀ QUYỀN LỢI TÀI TRỢ KÊNH FM 99.9MHz</vt:lpstr>
      <vt:lpstr>PowerPoint Presentation</vt:lpstr>
      <vt:lpstr>HÀNH TRÌNH SEA GAMES 31</vt:lpstr>
      <vt:lpstr>HÌNH THỨC THỰC HIỆN</vt:lpstr>
      <vt:lpstr>LỊCH PHÁT SÓNG</vt:lpstr>
      <vt:lpstr>CHI PHÍ VÀ QUYỀN LỢI TÀI TRỢ KÊNH AM 610KHz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NHỊP SỐNG SEA GAMES 27</dc:title>
  <dc:creator>Thai Hien Xuan Nhat</dc:creator>
  <cp:lastModifiedBy>DELL</cp:lastModifiedBy>
  <cp:revision>76</cp:revision>
  <dcterms:created xsi:type="dcterms:W3CDTF">2013-08-28T15:50:21Z</dcterms:created>
  <dcterms:modified xsi:type="dcterms:W3CDTF">2022-04-04T03:39:53Z</dcterms:modified>
</cp:coreProperties>
</file>