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67" r:id="rId3"/>
  </p:sldMasterIdLst>
  <p:handoutMasterIdLst>
    <p:handoutMasterId r:id="rId15"/>
  </p:handoutMasterIdLst>
  <p:sldIdLst>
    <p:sldId id="271" r:id="rId4"/>
    <p:sldId id="372" r:id="rId5"/>
    <p:sldId id="389" r:id="rId6"/>
    <p:sldId id="388" r:id="rId7"/>
    <p:sldId id="396" r:id="rId8"/>
    <p:sldId id="392" r:id="rId9"/>
    <p:sldId id="272" r:id="rId10"/>
    <p:sldId id="398" r:id="rId11"/>
    <p:sldId id="399" r:id="rId12"/>
    <p:sldId id="400" r:id="rId13"/>
    <p:sldId id="3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54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2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b="1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CHẤT NGƯỜI DÙNG</a:t>
            </a:r>
            <a:endParaRPr lang="vi-VN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Người dùng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2F5B-4B30-A75A-BB6E20BE8F59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1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2F5B-4B30-A75A-BB6E20BE8F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New Users</c:v>
                </c:pt>
                <c:pt idx="1">
                  <c:v>Returning User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5B-4B30-A75A-BB6E20BE8F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1" i="0" u="none" strike="noStrike" kern="1200" spc="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GIỚI TÍNH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45-4D4D-B271-815285B26517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45-4D4D-B271-815285B2651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B45-4D4D-B271-815285B2651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B45-4D4D-B271-815285B265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NAM</c:v>
                </c:pt>
                <c:pt idx="1">
                  <c:v>NỮ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45-4D4D-B271-815285B265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05480779352802"/>
          <c:y val="0.77200671398212795"/>
          <c:w val="0.23989015802800601"/>
          <c:h val="0.2279932860178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cap="all" spc="5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8986639179406E-2"/>
          <c:y val="4.81910399069874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263-44FC-9D0A-021E7247FF7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263-44FC-9D0A-021E7247FF75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263-44FC-9D0A-021E7247FF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195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Mobile</c:v>
                </c:pt>
                <c:pt idx="1">
                  <c:v>PC</c:v>
                </c:pt>
                <c:pt idx="2">
                  <c:v>Tablet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0.87</c:v>
                </c:pt>
                <c:pt idx="1">
                  <c:v>0.1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63-44FC-9D0A-021E7247FF7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>
          <a:latin typeface="UTM Facebook" panose="020404030505060202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cap="all" spc="120" normalizeH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MIỀN</a:t>
            </a:r>
          </a:p>
        </c:rich>
      </c:tx>
      <c:layout>
        <c:manualLayout>
          <c:xMode val="edge"/>
          <c:yMode val="edge"/>
          <c:x val="2.6616446910653999E-2"/>
          <c:y val="1.01435701213554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Miền Nam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195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6-4533-B6F9-D2D7095165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Miền Trung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195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A6-4533-B6F9-D2D7095165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Miền Bắc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1195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A6-4533-B6F9-D2D7095165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0499200"/>
        <c:axId val="200500736"/>
      </c:barChart>
      <c:catAx>
        <c:axId val="200499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0500736"/>
        <c:crosses val="autoZero"/>
        <c:auto val="1"/>
        <c:lblAlgn val="ctr"/>
        <c:lblOffset val="100"/>
        <c:noMultiLvlLbl val="0"/>
      </c:catAx>
      <c:valAx>
        <c:axId val="2005007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049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4.5293360100401497E-2"/>
          <c:y val="0.194986839982386"/>
          <c:w val="0.427433439267489"/>
          <c:h val="0.56010291597023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>
          <a:latin typeface="UTM Facebook" panose="02040403050506020204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96D7C-780B-48B9-BF3F-180AE0D76F84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2A1BE56-EC58-4237-B153-19313B9F1A9C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cập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Pageviews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07C464A0-A4A4-4FED-A161-C58010D17D48}" type="parTrans" cxnId="{E3D3FF37-4458-4561-B814-69838D28D5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C86C5-E867-435E-B56A-891E8F880D5F}" type="sibTrans" cxnId="{E3D3FF37-4458-4561-B814-69838D28D5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77CB0-9C78-47A4-B4EE-9556C2F17FE8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400,000 /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72426-1B09-48AB-8889-87AC4E3C0EFA}" type="parTrans" cxnId="{9C43652E-F4BA-414C-B1A1-4E446965140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D7EC1-755C-4FEA-B4B7-21F0CDCB6A7F}" type="sibTrans" cxnId="{9C43652E-F4BA-414C-B1A1-4E446965140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EB106-861C-432B-8A47-B5D689DD72F3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cập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410BEB-9690-4E74-A8A9-12B374D1240C}" type="parTrans" cxnId="{95335355-F686-4631-B62E-F1FADA09A9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E1431-BB25-43C0-BC50-0ABA77B797D6}" type="sibTrans" cxnId="{95335355-F686-4631-B62E-F1FADA09A9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F561B-D4CD-4E25-8851-E6A8136BD979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00:02:28</a:t>
          </a:r>
        </a:p>
      </dgm:t>
    </dgm:pt>
    <dgm:pt modelId="{196FA80D-C713-49FB-9A20-63BC965D3564}" type="parTrans" cxnId="{A5D55EC3-A646-4E4F-B0A8-CA4414E092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AC3D1-3454-4480-AB58-28AE938A716E}" type="sibTrans" cxnId="{A5D55EC3-A646-4E4F-B0A8-CA4414E092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3CF2C-7A95-445E-9BC1-743FBFF59EC5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(Users)</a:t>
          </a:r>
        </a:p>
      </dgm:t>
    </dgm:pt>
    <dgm:pt modelId="{AF1153E0-3A04-4451-B95A-B000B5FA3F4C}" type="parTrans" cxnId="{8C25CFC9-B5E5-4B94-8EFE-2B4712AF71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A2498-C515-4539-90EC-9070E4BC192D}" type="sibTrans" cxnId="{8C25CFC9-B5E5-4B94-8EFE-2B4712AF71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32A68-B127-41D5-9AA2-2AD3A19C8338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240,000 /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E54EA1E0-769D-452E-805D-BCCE60D7517B}" type="parTrans" cxnId="{25FE1A39-EEF2-4C0D-8C98-8A1C9CCC0A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86209-3C59-4B49-A128-EA6007249596}" type="sibTrans" cxnId="{25FE1A39-EEF2-4C0D-8C98-8A1C9CCC0A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FB5AB-6459-44B9-AA9E-2C3E91C6A5FC}" type="pres">
      <dgm:prSet presAssocID="{B8E96D7C-780B-48B9-BF3F-180AE0D76F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2C2E6-42AE-422F-92DD-4801FE381F30}" type="pres">
      <dgm:prSet presAssocID="{62A1BE56-EC58-4237-B153-19313B9F1A9C}" presName="linNode" presStyleCnt="0"/>
      <dgm:spPr/>
    </dgm:pt>
    <dgm:pt modelId="{D494D78F-A1DD-4D27-BA68-A0881E02E3A9}" type="pres">
      <dgm:prSet presAssocID="{62A1BE56-EC58-4237-B153-19313B9F1A9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08CBB-77E6-4E06-A73E-DDAFBBC816BF}" type="pres">
      <dgm:prSet presAssocID="{62A1BE56-EC58-4237-B153-19313B9F1A9C}" presName="descendantText" presStyleLbl="alignAccFollowNode1" presStyleIdx="0" presStyleCnt="3" custLinFactNeighborX="1671" custLinFactNeighborY="-1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837A1-44EE-433E-9313-7CF42FFCB0E5}" type="pres">
      <dgm:prSet presAssocID="{0DCC86C5-E867-435E-B56A-891E8F880D5F}" presName="sp" presStyleCnt="0"/>
      <dgm:spPr/>
    </dgm:pt>
    <dgm:pt modelId="{D049D386-F39D-4C33-8327-B567D7693A1A}" type="pres">
      <dgm:prSet presAssocID="{F0AEB106-861C-432B-8A47-B5D689DD72F3}" presName="linNode" presStyleCnt="0"/>
      <dgm:spPr/>
    </dgm:pt>
    <dgm:pt modelId="{2C2B9E37-FD4A-4103-BA29-C15E85538E28}" type="pres">
      <dgm:prSet presAssocID="{F0AEB106-861C-432B-8A47-B5D689DD72F3}" presName="parentText" presStyleLbl="node1" presStyleIdx="1" presStyleCnt="3" custLinFactNeighborX="-6485" custLinFactNeighborY="-4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51CF1-6485-48B6-878C-3C0EF1AA730E}" type="pres">
      <dgm:prSet presAssocID="{F0AEB106-861C-432B-8A47-B5D689DD72F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BB033-EB5D-40E1-8F5D-465A3EFBBD4E}" type="pres">
      <dgm:prSet presAssocID="{70AE1431-BB25-43C0-BC50-0ABA77B797D6}" presName="sp" presStyleCnt="0"/>
      <dgm:spPr/>
    </dgm:pt>
    <dgm:pt modelId="{A8C82914-5B8A-4217-84C2-C57AC2CE887E}" type="pres">
      <dgm:prSet presAssocID="{3883CF2C-7A95-445E-9BC1-743FBFF59EC5}" presName="linNode" presStyleCnt="0"/>
      <dgm:spPr/>
    </dgm:pt>
    <dgm:pt modelId="{6C9ED47C-6009-4E75-8587-2EF4053A59FD}" type="pres">
      <dgm:prSet presAssocID="{3883CF2C-7A95-445E-9BC1-743FBFF59EC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48446-9163-48EE-BD8B-DE34E2D31771}" type="pres">
      <dgm:prSet presAssocID="{3883CF2C-7A95-445E-9BC1-743FBFF59EC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8D2506-2EC8-4695-9A25-63686633BC2E}" type="presOf" srcId="{FBD77CB0-9C78-47A4-B4EE-9556C2F17FE8}" destId="{B8808CBB-77E6-4E06-A73E-DDAFBBC816BF}" srcOrd="0" destOrd="0" presId="urn:microsoft.com/office/officeart/2005/8/layout/vList5"/>
    <dgm:cxn modelId="{95335355-F686-4631-B62E-F1FADA09A9D7}" srcId="{B8E96D7C-780B-48B9-BF3F-180AE0D76F84}" destId="{F0AEB106-861C-432B-8A47-B5D689DD72F3}" srcOrd="1" destOrd="0" parTransId="{D4410BEB-9690-4E74-A8A9-12B374D1240C}" sibTransId="{70AE1431-BB25-43C0-BC50-0ABA77B797D6}"/>
    <dgm:cxn modelId="{FD11D110-0BA4-4A4E-95D0-00BDA6C26282}" type="presOf" srcId="{3883CF2C-7A95-445E-9BC1-743FBFF59EC5}" destId="{6C9ED47C-6009-4E75-8587-2EF4053A59FD}" srcOrd="0" destOrd="0" presId="urn:microsoft.com/office/officeart/2005/8/layout/vList5"/>
    <dgm:cxn modelId="{A5D55EC3-A646-4E4F-B0A8-CA4414E09202}" srcId="{F0AEB106-861C-432B-8A47-B5D689DD72F3}" destId="{853F561B-D4CD-4E25-8851-E6A8136BD979}" srcOrd="0" destOrd="0" parTransId="{196FA80D-C713-49FB-9A20-63BC965D3564}" sibTransId="{5A9AC3D1-3454-4480-AB58-28AE938A716E}"/>
    <dgm:cxn modelId="{8C25CFC9-B5E5-4B94-8EFE-2B4712AF7196}" srcId="{B8E96D7C-780B-48B9-BF3F-180AE0D76F84}" destId="{3883CF2C-7A95-445E-9BC1-743FBFF59EC5}" srcOrd="2" destOrd="0" parTransId="{AF1153E0-3A04-4451-B95A-B000B5FA3F4C}" sibTransId="{03DA2498-C515-4539-90EC-9070E4BC192D}"/>
    <dgm:cxn modelId="{7C65C2DD-E9E6-4222-8917-73FA7F0F6699}" type="presOf" srcId="{853F561B-D4CD-4E25-8851-E6A8136BD979}" destId="{B0551CF1-6485-48B6-878C-3C0EF1AA730E}" srcOrd="0" destOrd="0" presId="urn:microsoft.com/office/officeart/2005/8/layout/vList5"/>
    <dgm:cxn modelId="{50C2D056-91EC-485A-89BA-619EE0806AF8}" type="presOf" srcId="{11D32A68-B127-41D5-9AA2-2AD3A19C8338}" destId="{7D148446-9163-48EE-BD8B-DE34E2D31771}" srcOrd="0" destOrd="0" presId="urn:microsoft.com/office/officeart/2005/8/layout/vList5"/>
    <dgm:cxn modelId="{9C43652E-F4BA-414C-B1A1-4E4469651400}" srcId="{62A1BE56-EC58-4237-B153-19313B9F1A9C}" destId="{FBD77CB0-9C78-47A4-B4EE-9556C2F17FE8}" srcOrd="0" destOrd="0" parTransId="{5DE72426-1B09-48AB-8889-87AC4E3C0EFA}" sibTransId="{040D7EC1-755C-4FEA-B4B7-21F0CDCB6A7F}"/>
    <dgm:cxn modelId="{1D16855E-AE11-4115-B131-767D3FEF5622}" type="presOf" srcId="{F0AEB106-861C-432B-8A47-B5D689DD72F3}" destId="{2C2B9E37-FD4A-4103-BA29-C15E85538E28}" srcOrd="0" destOrd="0" presId="urn:microsoft.com/office/officeart/2005/8/layout/vList5"/>
    <dgm:cxn modelId="{E3D3FF37-4458-4561-B814-69838D28D5B6}" srcId="{B8E96D7C-780B-48B9-BF3F-180AE0D76F84}" destId="{62A1BE56-EC58-4237-B153-19313B9F1A9C}" srcOrd="0" destOrd="0" parTransId="{07C464A0-A4A4-4FED-A161-C58010D17D48}" sibTransId="{0DCC86C5-E867-435E-B56A-891E8F880D5F}"/>
    <dgm:cxn modelId="{2A75C2A2-8678-4A86-83DB-DAB976E737D2}" type="presOf" srcId="{B8E96D7C-780B-48B9-BF3F-180AE0D76F84}" destId="{871FB5AB-6459-44B9-AA9E-2C3E91C6A5FC}" srcOrd="0" destOrd="0" presId="urn:microsoft.com/office/officeart/2005/8/layout/vList5"/>
    <dgm:cxn modelId="{25FE1A39-EEF2-4C0D-8C98-8A1C9CCC0AB8}" srcId="{3883CF2C-7A95-445E-9BC1-743FBFF59EC5}" destId="{11D32A68-B127-41D5-9AA2-2AD3A19C8338}" srcOrd="0" destOrd="0" parTransId="{E54EA1E0-769D-452E-805D-BCCE60D7517B}" sibTransId="{BCD86209-3C59-4B49-A128-EA6007249596}"/>
    <dgm:cxn modelId="{F68DFC0F-3592-43D5-B5B5-265956DCFD2D}" type="presOf" srcId="{62A1BE56-EC58-4237-B153-19313B9F1A9C}" destId="{D494D78F-A1DD-4D27-BA68-A0881E02E3A9}" srcOrd="0" destOrd="0" presId="urn:microsoft.com/office/officeart/2005/8/layout/vList5"/>
    <dgm:cxn modelId="{62389E56-1B16-4DAE-9965-E8552D66F89A}" type="presParOf" srcId="{871FB5AB-6459-44B9-AA9E-2C3E91C6A5FC}" destId="{E3B2C2E6-42AE-422F-92DD-4801FE381F30}" srcOrd="0" destOrd="0" presId="urn:microsoft.com/office/officeart/2005/8/layout/vList5"/>
    <dgm:cxn modelId="{4106CE21-EAEC-4417-98A5-6C790DBA00A1}" type="presParOf" srcId="{E3B2C2E6-42AE-422F-92DD-4801FE381F30}" destId="{D494D78F-A1DD-4D27-BA68-A0881E02E3A9}" srcOrd="0" destOrd="0" presId="urn:microsoft.com/office/officeart/2005/8/layout/vList5"/>
    <dgm:cxn modelId="{76BA1765-1528-4FE8-AF00-3C9C2367F935}" type="presParOf" srcId="{E3B2C2E6-42AE-422F-92DD-4801FE381F30}" destId="{B8808CBB-77E6-4E06-A73E-DDAFBBC816BF}" srcOrd="1" destOrd="0" presId="urn:microsoft.com/office/officeart/2005/8/layout/vList5"/>
    <dgm:cxn modelId="{503A6A7C-5855-4879-94EC-95402EEBD5D0}" type="presParOf" srcId="{871FB5AB-6459-44B9-AA9E-2C3E91C6A5FC}" destId="{F98837A1-44EE-433E-9313-7CF42FFCB0E5}" srcOrd="1" destOrd="0" presId="urn:microsoft.com/office/officeart/2005/8/layout/vList5"/>
    <dgm:cxn modelId="{04EF1448-A2C5-457A-9ADE-E7BBDAC8764A}" type="presParOf" srcId="{871FB5AB-6459-44B9-AA9E-2C3E91C6A5FC}" destId="{D049D386-F39D-4C33-8327-B567D7693A1A}" srcOrd="2" destOrd="0" presId="urn:microsoft.com/office/officeart/2005/8/layout/vList5"/>
    <dgm:cxn modelId="{1B820350-5E3F-4468-8078-E6D2B81DA3F5}" type="presParOf" srcId="{D049D386-F39D-4C33-8327-B567D7693A1A}" destId="{2C2B9E37-FD4A-4103-BA29-C15E85538E28}" srcOrd="0" destOrd="0" presId="urn:microsoft.com/office/officeart/2005/8/layout/vList5"/>
    <dgm:cxn modelId="{C5D8A8F1-4559-499C-9D2F-90820C8F21DF}" type="presParOf" srcId="{D049D386-F39D-4C33-8327-B567D7693A1A}" destId="{B0551CF1-6485-48B6-878C-3C0EF1AA730E}" srcOrd="1" destOrd="0" presId="urn:microsoft.com/office/officeart/2005/8/layout/vList5"/>
    <dgm:cxn modelId="{1D2C3C21-1FBE-470E-8C34-D34FD7D2E81C}" type="presParOf" srcId="{871FB5AB-6459-44B9-AA9E-2C3E91C6A5FC}" destId="{A3EBB033-EB5D-40E1-8F5D-465A3EFBBD4E}" srcOrd="3" destOrd="0" presId="urn:microsoft.com/office/officeart/2005/8/layout/vList5"/>
    <dgm:cxn modelId="{361BA621-3137-4F98-95A0-090092E6D5E5}" type="presParOf" srcId="{871FB5AB-6459-44B9-AA9E-2C3E91C6A5FC}" destId="{A8C82914-5B8A-4217-84C2-C57AC2CE887E}" srcOrd="4" destOrd="0" presId="urn:microsoft.com/office/officeart/2005/8/layout/vList5"/>
    <dgm:cxn modelId="{0F060AFA-9FE9-4B0D-923B-40ACFD1DB015}" type="presParOf" srcId="{A8C82914-5B8A-4217-84C2-C57AC2CE887E}" destId="{6C9ED47C-6009-4E75-8587-2EF4053A59FD}" srcOrd="0" destOrd="0" presId="urn:microsoft.com/office/officeart/2005/8/layout/vList5"/>
    <dgm:cxn modelId="{A2BEF86C-2CB9-474A-BBDD-C3E2E99726C7}" type="presParOf" srcId="{A8C82914-5B8A-4217-84C2-C57AC2CE887E}" destId="{7D148446-9163-48EE-BD8B-DE34E2D317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035D81-BFFB-4D76-B5DB-5016C5F3E71F}" type="doc">
      <dgm:prSet loTypeId="urn:microsoft.com/office/officeart/2005/8/layout/chevron1" loCatId="process" qsTypeId="urn:microsoft.com/office/officeart/2005/8/quickstyle/simple1#2" qsCatId="simple" csTypeId="urn:microsoft.com/office/officeart/2005/8/colors/accent1_2#2" csCatId="accent1" phldr="1"/>
      <dgm:spPr/>
    </dgm:pt>
    <dgm:pt modelId="{39AA7D1C-CDDD-4EA0-A5AF-649620FF9917}">
      <dgm:prSet phldrT="[Text]"/>
      <dgm:spPr>
        <a:solidFill>
          <a:schemeClr val="accent1">
            <a:hueOff val="0"/>
            <a:satOff val="0"/>
            <a:lumOff val="0"/>
            <a:alpha val="17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18-24</a:t>
          </a:r>
        </a:p>
      </dgm:t>
    </dgm:pt>
    <dgm:pt modelId="{3A9FCA61-352C-44B1-BA47-92F9781652EA}" type="parTrans" cxnId="{F6ED3DF1-EEAC-4E0F-8E49-568823F97DCC}">
      <dgm:prSet/>
      <dgm:spPr/>
      <dgm:t>
        <a:bodyPr/>
        <a:lstStyle/>
        <a:p>
          <a:endParaRPr lang="en-US"/>
        </a:p>
      </dgm:t>
    </dgm:pt>
    <dgm:pt modelId="{E406511A-B41F-46FE-8B64-3B9B24507B09}" type="sibTrans" cxnId="{F6ED3DF1-EEAC-4E0F-8E49-568823F97DCC}">
      <dgm:prSet/>
      <dgm:spPr/>
      <dgm:t>
        <a:bodyPr/>
        <a:lstStyle/>
        <a:p>
          <a:endParaRPr lang="en-US"/>
        </a:p>
      </dgm:t>
    </dgm:pt>
    <dgm:pt modelId="{131FE500-48DA-47C3-A7E7-FF06AE8F3ACD}">
      <dgm:prSet phldrT="[Text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25-34</a:t>
          </a:r>
        </a:p>
      </dgm:t>
    </dgm:pt>
    <dgm:pt modelId="{5EB87FC3-B880-471E-AD55-3AA9D0EC3FD8}" type="parTrans" cxnId="{6A382497-7F32-4E57-8B0C-EFE154A173A3}">
      <dgm:prSet/>
      <dgm:spPr/>
      <dgm:t>
        <a:bodyPr/>
        <a:lstStyle/>
        <a:p>
          <a:endParaRPr lang="en-US"/>
        </a:p>
      </dgm:t>
    </dgm:pt>
    <dgm:pt modelId="{CB74BE45-06F0-4311-85FC-DB2D31CC260D}" type="sibTrans" cxnId="{6A382497-7F32-4E57-8B0C-EFE154A173A3}">
      <dgm:prSet/>
      <dgm:spPr/>
      <dgm:t>
        <a:bodyPr/>
        <a:lstStyle/>
        <a:p>
          <a:endParaRPr lang="en-US"/>
        </a:p>
      </dgm:t>
    </dgm:pt>
    <dgm:pt modelId="{E1B333EF-F4E4-452A-AF03-F0B6BC2392DB}">
      <dgm:prSet phldrT="[Text]"/>
      <dgm:spPr>
        <a:solidFill>
          <a:schemeClr val="accen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35-44</a:t>
          </a:r>
        </a:p>
      </dgm:t>
    </dgm:pt>
    <dgm:pt modelId="{BA6BC46C-15F7-4C48-910F-C08B11AEB7DB}" type="parTrans" cxnId="{ABCA299A-8D1E-4FA8-8A26-F0F73940F68E}">
      <dgm:prSet/>
      <dgm:spPr/>
      <dgm:t>
        <a:bodyPr/>
        <a:lstStyle/>
        <a:p>
          <a:endParaRPr lang="en-US"/>
        </a:p>
      </dgm:t>
    </dgm:pt>
    <dgm:pt modelId="{8552C78B-95CA-4A59-9E65-872D83BA84F6}" type="sibTrans" cxnId="{ABCA299A-8D1E-4FA8-8A26-F0F73940F68E}">
      <dgm:prSet/>
      <dgm:spPr/>
      <dgm:t>
        <a:bodyPr/>
        <a:lstStyle/>
        <a:p>
          <a:endParaRPr lang="en-US"/>
        </a:p>
      </dgm:t>
    </dgm:pt>
    <dgm:pt modelId="{B80A490D-5CEE-4A69-9F80-4178523F04C5}">
      <dgm:prSet phldrT="[Text]"/>
      <dgm:spPr>
        <a:solidFill>
          <a:schemeClr val="accen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45-54</a:t>
          </a:r>
        </a:p>
      </dgm:t>
    </dgm:pt>
    <dgm:pt modelId="{00102D83-60C4-49CF-BF66-F72C03F095EC}" type="parTrans" cxnId="{CC3D87B0-C985-42F9-AC48-6E47A2BDD22E}">
      <dgm:prSet/>
      <dgm:spPr/>
      <dgm:t>
        <a:bodyPr/>
        <a:lstStyle/>
        <a:p>
          <a:endParaRPr lang="en-US"/>
        </a:p>
      </dgm:t>
    </dgm:pt>
    <dgm:pt modelId="{75942CEA-C052-479F-B83A-5D8483665B3B}" type="sibTrans" cxnId="{CC3D87B0-C985-42F9-AC48-6E47A2BDD22E}">
      <dgm:prSet/>
      <dgm:spPr/>
      <dgm:t>
        <a:bodyPr/>
        <a:lstStyle/>
        <a:p>
          <a:endParaRPr lang="en-US"/>
        </a:p>
      </dgm:t>
    </dgm:pt>
    <dgm:pt modelId="{8DA01E58-534F-4D62-B481-EFD6DA00387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65+</a:t>
          </a:r>
        </a:p>
      </dgm:t>
    </dgm:pt>
    <dgm:pt modelId="{6454E1A1-DC6C-462D-BC4D-E330B74C769D}" type="parTrans" cxnId="{B8CDE348-7465-4610-9691-D71797188D3C}">
      <dgm:prSet/>
      <dgm:spPr/>
      <dgm:t>
        <a:bodyPr/>
        <a:lstStyle/>
        <a:p>
          <a:endParaRPr lang="en-US"/>
        </a:p>
      </dgm:t>
    </dgm:pt>
    <dgm:pt modelId="{E622CB46-F0DB-4D72-9258-9CF35DCC0205}" type="sibTrans" cxnId="{B8CDE348-7465-4610-9691-D71797188D3C}">
      <dgm:prSet/>
      <dgm:spPr/>
      <dgm:t>
        <a:bodyPr/>
        <a:lstStyle/>
        <a:p>
          <a:endParaRPr lang="en-US"/>
        </a:p>
      </dgm:t>
    </dgm:pt>
    <dgm:pt modelId="{27EA9B83-0CDE-43C9-8D89-682D1891CDCC}">
      <dgm:prSet phldrT="[Text]"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55-64</a:t>
          </a:r>
        </a:p>
      </dgm:t>
    </dgm:pt>
    <dgm:pt modelId="{5622C555-8320-476F-8004-EC313B0046AE}" type="parTrans" cxnId="{4A95E1FF-04EF-4E5C-9050-6FC1BB9E5E38}">
      <dgm:prSet/>
      <dgm:spPr/>
      <dgm:t>
        <a:bodyPr/>
        <a:lstStyle/>
        <a:p>
          <a:endParaRPr lang="en-US"/>
        </a:p>
      </dgm:t>
    </dgm:pt>
    <dgm:pt modelId="{153DEF2B-AC6E-4CA6-A6BF-F05671B4A4CB}" type="sibTrans" cxnId="{4A95E1FF-04EF-4E5C-9050-6FC1BB9E5E38}">
      <dgm:prSet/>
      <dgm:spPr/>
      <dgm:t>
        <a:bodyPr/>
        <a:lstStyle/>
        <a:p>
          <a:endParaRPr lang="en-US"/>
        </a:p>
      </dgm:t>
    </dgm:pt>
    <dgm:pt modelId="{14A5A2DA-FD43-4F07-983C-499F24E6C96E}" type="pres">
      <dgm:prSet presAssocID="{51035D81-BFFB-4D76-B5DB-5016C5F3E71F}" presName="Name0" presStyleCnt="0">
        <dgm:presLayoutVars>
          <dgm:dir/>
          <dgm:animLvl val="lvl"/>
          <dgm:resizeHandles val="exact"/>
        </dgm:presLayoutVars>
      </dgm:prSet>
      <dgm:spPr/>
    </dgm:pt>
    <dgm:pt modelId="{4A391D8C-4138-40CB-B76F-3C3195F72E25}" type="pres">
      <dgm:prSet presAssocID="{39AA7D1C-CDDD-4EA0-A5AF-649620FF9917}" presName="parTxOnly" presStyleLbl="node1" presStyleIdx="0" presStyleCnt="6" custScaleX="142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CEF18-6B13-48D3-ABB7-7A5893F543CF}" type="pres">
      <dgm:prSet presAssocID="{E406511A-B41F-46FE-8B64-3B9B24507B09}" presName="parTxOnlySpace" presStyleCnt="0"/>
      <dgm:spPr/>
    </dgm:pt>
    <dgm:pt modelId="{6340F963-A2B0-4220-8C9A-517633A81031}" type="pres">
      <dgm:prSet presAssocID="{131FE500-48DA-47C3-A7E7-FF06AE8F3ACD}" presName="parTxOnly" presStyleLbl="node1" presStyleIdx="1" presStyleCnt="6" custScaleX="409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D915C-F5EC-483B-BA2E-0FA52509F0ED}" type="pres">
      <dgm:prSet presAssocID="{CB74BE45-06F0-4311-85FC-DB2D31CC260D}" presName="parTxOnlySpace" presStyleCnt="0"/>
      <dgm:spPr/>
    </dgm:pt>
    <dgm:pt modelId="{EE954F9E-9BFF-4772-A301-4B69B622A9B9}" type="pres">
      <dgm:prSet presAssocID="{E1B333EF-F4E4-452A-AF03-F0B6BC2392DB}" presName="parTxOnly" presStyleLbl="node1" presStyleIdx="2" presStyleCnt="6" custScaleX="105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986CE-836E-4F55-B3D3-466716C072AA}" type="pres">
      <dgm:prSet presAssocID="{8552C78B-95CA-4A59-9E65-872D83BA84F6}" presName="parTxOnlySpace" presStyleCnt="0"/>
      <dgm:spPr/>
    </dgm:pt>
    <dgm:pt modelId="{142E1D70-8219-4099-9825-AE52A19E0959}" type="pres">
      <dgm:prSet presAssocID="{B80A490D-5CEE-4A69-9F80-4178523F04C5}" presName="parTxOnly" presStyleLbl="node1" presStyleIdx="3" presStyleCnt="6" custScaleX="953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2498E-EADC-409D-9B0F-1754EE9AA89E}" type="pres">
      <dgm:prSet presAssocID="{75942CEA-C052-479F-B83A-5D8483665B3B}" presName="parTxOnlySpace" presStyleCnt="0"/>
      <dgm:spPr/>
    </dgm:pt>
    <dgm:pt modelId="{2388D16D-F89A-49F1-A579-A182A1889637}" type="pres">
      <dgm:prSet presAssocID="{27EA9B83-0CDE-43C9-8D89-682D1891CDCC}" presName="parTxOnly" presStyleLbl="node1" presStyleIdx="4" presStyleCnt="6" custScaleX="94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5512E-A6D7-4405-9C5C-CCF3D475246D}" type="pres">
      <dgm:prSet presAssocID="{153DEF2B-AC6E-4CA6-A6BF-F05671B4A4CB}" presName="parTxOnlySpace" presStyleCnt="0"/>
      <dgm:spPr/>
    </dgm:pt>
    <dgm:pt modelId="{B10D11A6-E1DF-432F-832C-C64FEC4C7DA3}" type="pres">
      <dgm:prSet presAssocID="{8DA01E58-534F-4D62-B481-EFD6DA00387E}" presName="parTxOnly" presStyleLbl="node1" presStyleIdx="5" presStyleCnt="6" custScaleX="681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3D87B0-C985-42F9-AC48-6E47A2BDD22E}" srcId="{51035D81-BFFB-4D76-B5DB-5016C5F3E71F}" destId="{B80A490D-5CEE-4A69-9F80-4178523F04C5}" srcOrd="3" destOrd="0" parTransId="{00102D83-60C4-49CF-BF66-F72C03F095EC}" sibTransId="{75942CEA-C052-479F-B83A-5D8483665B3B}"/>
    <dgm:cxn modelId="{36AC6B7A-C5AF-43CC-8DF2-407763AF9D42}" type="presOf" srcId="{51035D81-BFFB-4D76-B5DB-5016C5F3E71F}" destId="{14A5A2DA-FD43-4F07-983C-499F24E6C96E}" srcOrd="0" destOrd="0" presId="urn:microsoft.com/office/officeart/2005/8/layout/chevron1"/>
    <dgm:cxn modelId="{269DB9DD-04DA-442F-8400-4422EF6714EA}" type="presOf" srcId="{B80A490D-5CEE-4A69-9F80-4178523F04C5}" destId="{142E1D70-8219-4099-9825-AE52A19E0959}" srcOrd="0" destOrd="0" presId="urn:microsoft.com/office/officeart/2005/8/layout/chevron1"/>
    <dgm:cxn modelId="{32449D41-FB50-406B-83B5-0704FD90D88D}" type="presOf" srcId="{39AA7D1C-CDDD-4EA0-A5AF-649620FF9917}" destId="{4A391D8C-4138-40CB-B76F-3C3195F72E25}" srcOrd="0" destOrd="0" presId="urn:microsoft.com/office/officeart/2005/8/layout/chevron1"/>
    <dgm:cxn modelId="{8C288DF8-323B-4234-96C5-14DF2341723E}" type="presOf" srcId="{131FE500-48DA-47C3-A7E7-FF06AE8F3ACD}" destId="{6340F963-A2B0-4220-8C9A-517633A81031}" srcOrd="0" destOrd="0" presId="urn:microsoft.com/office/officeart/2005/8/layout/chevron1"/>
    <dgm:cxn modelId="{ABCA299A-8D1E-4FA8-8A26-F0F73940F68E}" srcId="{51035D81-BFFB-4D76-B5DB-5016C5F3E71F}" destId="{E1B333EF-F4E4-452A-AF03-F0B6BC2392DB}" srcOrd="2" destOrd="0" parTransId="{BA6BC46C-15F7-4C48-910F-C08B11AEB7DB}" sibTransId="{8552C78B-95CA-4A59-9E65-872D83BA84F6}"/>
    <dgm:cxn modelId="{6A382497-7F32-4E57-8B0C-EFE154A173A3}" srcId="{51035D81-BFFB-4D76-B5DB-5016C5F3E71F}" destId="{131FE500-48DA-47C3-A7E7-FF06AE8F3ACD}" srcOrd="1" destOrd="0" parTransId="{5EB87FC3-B880-471E-AD55-3AA9D0EC3FD8}" sibTransId="{CB74BE45-06F0-4311-85FC-DB2D31CC260D}"/>
    <dgm:cxn modelId="{BA5C43F4-DAB2-4DAF-814E-F37CA394C7F3}" type="presOf" srcId="{27EA9B83-0CDE-43C9-8D89-682D1891CDCC}" destId="{2388D16D-F89A-49F1-A579-A182A1889637}" srcOrd="0" destOrd="0" presId="urn:microsoft.com/office/officeart/2005/8/layout/chevron1"/>
    <dgm:cxn modelId="{4A95E1FF-04EF-4E5C-9050-6FC1BB9E5E38}" srcId="{51035D81-BFFB-4D76-B5DB-5016C5F3E71F}" destId="{27EA9B83-0CDE-43C9-8D89-682D1891CDCC}" srcOrd="4" destOrd="0" parTransId="{5622C555-8320-476F-8004-EC313B0046AE}" sibTransId="{153DEF2B-AC6E-4CA6-A6BF-F05671B4A4CB}"/>
    <dgm:cxn modelId="{F6ED3DF1-EEAC-4E0F-8E49-568823F97DCC}" srcId="{51035D81-BFFB-4D76-B5DB-5016C5F3E71F}" destId="{39AA7D1C-CDDD-4EA0-A5AF-649620FF9917}" srcOrd="0" destOrd="0" parTransId="{3A9FCA61-352C-44B1-BA47-92F9781652EA}" sibTransId="{E406511A-B41F-46FE-8B64-3B9B24507B09}"/>
    <dgm:cxn modelId="{AE21C547-3A7E-40FD-9BCC-7BB55AE5D107}" type="presOf" srcId="{8DA01E58-534F-4D62-B481-EFD6DA00387E}" destId="{B10D11A6-E1DF-432F-832C-C64FEC4C7DA3}" srcOrd="0" destOrd="0" presId="urn:microsoft.com/office/officeart/2005/8/layout/chevron1"/>
    <dgm:cxn modelId="{6AA26BA3-111A-41C1-8029-199AF61E9327}" type="presOf" srcId="{E1B333EF-F4E4-452A-AF03-F0B6BC2392DB}" destId="{EE954F9E-9BFF-4772-A301-4B69B622A9B9}" srcOrd="0" destOrd="0" presId="urn:microsoft.com/office/officeart/2005/8/layout/chevron1"/>
    <dgm:cxn modelId="{B8CDE348-7465-4610-9691-D71797188D3C}" srcId="{51035D81-BFFB-4D76-B5DB-5016C5F3E71F}" destId="{8DA01E58-534F-4D62-B481-EFD6DA00387E}" srcOrd="5" destOrd="0" parTransId="{6454E1A1-DC6C-462D-BC4D-E330B74C769D}" sibTransId="{E622CB46-F0DB-4D72-9258-9CF35DCC0205}"/>
    <dgm:cxn modelId="{ADD615AC-E955-4D5A-B033-5C303C0F2B77}" type="presParOf" srcId="{14A5A2DA-FD43-4F07-983C-499F24E6C96E}" destId="{4A391D8C-4138-40CB-B76F-3C3195F72E25}" srcOrd="0" destOrd="0" presId="urn:microsoft.com/office/officeart/2005/8/layout/chevron1"/>
    <dgm:cxn modelId="{5D0DE410-ACE3-43BA-948C-CAE3534A5ACF}" type="presParOf" srcId="{14A5A2DA-FD43-4F07-983C-499F24E6C96E}" destId="{CCECEF18-6B13-48D3-ABB7-7A5893F543CF}" srcOrd="1" destOrd="0" presId="urn:microsoft.com/office/officeart/2005/8/layout/chevron1"/>
    <dgm:cxn modelId="{3DF27661-C58B-4984-8699-C0E1ADCAE8A0}" type="presParOf" srcId="{14A5A2DA-FD43-4F07-983C-499F24E6C96E}" destId="{6340F963-A2B0-4220-8C9A-517633A81031}" srcOrd="2" destOrd="0" presId="urn:microsoft.com/office/officeart/2005/8/layout/chevron1"/>
    <dgm:cxn modelId="{3E74C29C-9A8B-48E9-980A-7810715B9ADC}" type="presParOf" srcId="{14A5A2DA-FD43-4F07-983C-499F24E6C96E}" destId="{8BED915C-F5EC-483B-BA2E-0FA52509F0ED}" srcOrd="3" destOrd="0" presId="urn:microsoft.com/office/officeart/2005/8/layout/chevron1"/>
    <dgm:cxn modelId="{FCABD4DD-D00C-40D7-8752-66B567C0ADBC}" type="presParOf" srcId="{14A5A2DA-FD43-4F07-983C-499F24E6C96E}" destId="{EE954F9E-9BFF-4772-A301-4B69B622A9B9}" srcOrd="4" destOrd="0" presId="urn:microsoft.com/office/officeart/2005/8/layout/chevron1"/>
    <dgm:cxn modelId="{7F10C314-2C38-4BC8-BFB9-92F940D0CE27}" type="presParOf" srcId="{14A5A2DA-FD43-4F07-983C-499F24E6C96E}" destId="{8B7986CE-836E-4F55-B3D3-466716C072AA}" srcOrd="5" destOrd="0" presId="urn:microsoft.com/office/officeart/2005/8/layout/chevron1"/>
    <dgm:cxn modelId="{FFF72839-82F0-421A-83B3-0BD85CFC5BBC}" type="presParOf" srcId="{14A5A2DA-FD43-4F07-983C-499F24E6C96E}" destId="{142E1D70-8219-4099-9825-AE52A19E0959}" srcOrd="6" destOrd="0" presId="urn:microsoft.com/office/officeart/2005/8/layout/chevron1"/>
    <dgm:cxn modelId="{5848C7D1-074F-4847-AC23-E5E782B5A548}" type="presParOf" srcId="{14A5A2DA-FD43-4F07-983C-499F24E6C96E}" destId="{5EB2498E-EADC-409D-9B0F-1754EE9AA89E}" srcOrd="7" destOrd="0" presId="urn:microsoft.com/office/officeart/2005/8/layout/chevron1"/>
    <dgm:cxn modelId="{36AEC9D1-7B0A-4A51-AE01-08A87DE5D197}" type="presParOf" srcId="{14A5A2DA-FD43-4F07-983C-499F24E6C96E}" destId="{2388D16D-F89A-49F1-A579-A182A1889637}" srcOrd="8" destOrd="0" presId="urn:microsoft.com/office/officeart/2005/8/layout/chevron1"/>
    <dgm:cxn modelId="{2B75AA0C-5E2A-4F55-A541-00B533A6D506}" type="presParOf" srcId="{14A5A2DA-FD43-4F07-983C-499F24E6C96E}" destId="{9485512E-A6D7-4405-9C5C-CCF3D475246D}" srcOrd="9" destOrd="0" presId="urn:microsoft.com/office/officeart/2005/8/layout/chevron1"/>
    <dgm:cxn modelId="{F9198615-639B-4AF2-9E0F-F1524B1E26E0}" type="presParOf" srcId="{14A5A2DA-FD43-4F07-983C-499F24E6C96E}" destId="{B10D11A6-E1DF-432F-832C-C64FEC4C7DA3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08CBB-77E6-4E06-A73E-DDAFBBC816BF}">
      <dsp:nvSpPr>
        <dsp:cNvPr id="0" name=""/>
        <dsp:cNvSpPr/>
      </dsp:nvSpPr>
      <dsp:spPr>
        <a:xfrm rot="5400000">
          <a:off x="4086606" y="-1406497"/>
          <a:ext cx="1367313" cy="4489659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47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400,000 / </a:t>
          </a:r>
          <a:r>
            <a:rPr lang="en-US" sz="47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endParaRPr lang="en-US" sz="4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25434" y="221422"/>
        <a:ext cx="4422912" cy="1233819"/>
      </dsp:txXfrm>
    </dsp:sp>
    <dsp:sp modelId="{D494D78F-A1DD-4D27-BA68-A0881E02E3A9}">
      <dsp:nvSpPr>
        <dsp:cNvPr id="0" name=""/>
        <dsp:cNvSpPr/>
      </dsp:nvSpPr>
      <dsp:spPr>
        <a:xfrm>
          <a:off x="0" y="2589"/>
          <a:ext cx="2525433" cy="1709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Lượt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cập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Pageviews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83433" y="86022"/>
        <a:ext cx="2358567" cy="1542275"/>
      </dsp:txXfrm>
    </dsp:sp>
    <dsp:sp modelId="{B0551CF1-6485-48B6-878C-3C0EF1AA730E}">
      <dsp:nvSpPr>
        <dsp:cNvPr id="0" name=""/>
        <dsp:cNvSpPr/>
      </dsp:nvSpPr>
      <dsp:spPr>
        <a:xfrm rot="5400000">
          <a:off x="4086606" y="406929"/>
          <a:ext cx="1367313" cy="4489659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4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00:02:28</a:t>
          </a:r>
        </a:p>
      </dsp:txBody>
      <dsp:txXfrm rot="-5400000">
        <a:off x="2525434" y="2034849"/>
        <a:ext cx="4422912" cy="1233819"/>
      </dsp:txXfrm>
    </dsp:sp>
    <dsp:sp modelId="{2C2B9E37-FD4A-4103-BA29-C15E85538E28}">
      <dsp:nvSpPr>
        <dsp:cNvPr id="0" name=""/>
        <dsp:cNvSpPr/>
      </dsp:nvSpPr>
      <dsp:spPr>
        <a:xfrm>
          <a:off x="0" y="1790163"/>
          <a:ext cx="2525433" cy="1709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cập</a:t>
          </a:r>
          <a:endParaRPr lang="en-US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33" y="1873596"/>
        <a:ext cx="2358567" cy="1542275"/>
      </dsp:txXfrm>
    </dsp:sp>
    <dsp:sp modelId="{7D148446-9163-48EE-BD8B-DE34E2D31771}">
      <dsp:nvSpPr>
        <dsp:cNvPr id="0" name=""/>
        <dsp:cNvSpPr/>
      </dsp:nvSpPr>
      <dsp:spPr>
        <a:xfrm rot="5400000">
          <a:off x="4086606" y="2201528"/>
          <a:ext cx="1367313" cy="4489659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4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240,000 / </a:t>
          </a:r>
          <a:r>
            <a:rPr lang="en-US" sz="4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tháng</a:t>
          </a:r>
          <a:r>
            <a:rPr lang="en-US" sz="4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-5400000">
        <a:off x="2525434" y="3829448"/>
        <a:ext cx="4422912" cy="1233819"/>
      </dsp:txXfrm>
    </dsp:sp>
    <dsp:sp modelId="{6C9ED47C-6009-4E75-8587-2EF4053A59FD}">
      <dsp:nvSpPr>
        <dsp:cNvPr id="0" name=""/>
        <dsp:cNvSpPr/>
      </dsp:nvSpPr>
      <dsp:spPr>
        <a:xfrm>
          <a:off x="0" y="3591787"/>
          <a:ext cx="2525433" cy="1709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1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3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(Users)</a:t>
          </a:r>
        </a:p>
      </dsp:txBody>
      <dsp:txXfrm>
        <a:off x="83433" y="3675220"/>
        <a:ext cx="2358567" cy="1542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91D8C-4138-40CB-B76F-3C3195F72E25}">
      <dsp:nvSpPr>
        <dsp:cNvPr id="0" name=""/>
        <dsp:cNvSpPr/>
      </dsp:nvSpPr>
      <dsp:spPr bwMode="white">
        <a:xfrm>
          <a:off x="1880" y="300808"/>
          <a:ext cx="1783276" cy="499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1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18-24</a:t>
          </a:r>
        </a:p>
      </dsp:txBody>
      <dsp:txXfrm>
        <a:off x="251812" y="300808"/>
        <a:ext cx="1283413" cy="499863"/>
      </dsp:txXfrm>
    </dsp:sp>
    <dsp:sp modelId="{6340F963-A2B0-4220-8C9A-517633A81031}">
      <dsp:nvSpPr>
        <dsp:cNvPr id="0" name=""/>
        <dsp:cNvSpPr/>
      </dsp:nvSpPr>
      <dsp:spPr bwMode="white">
        <a:xfrm>
          <a:off x="1660190" y="300808"/>
          <a:ext cx="5117279" cy="499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25-34</a:t>
          </a:r>
        </a:p>
      </dsp:txBody>
      <dsp:txXfrm>
        <a:off x="1910122" y="300808"/>
        <a:ext cx="4617416" cy="499863"/>
      </dsp:txXfrm>
    </dsp:sp>
    <dsp:sp modelId="{EE954F9E-9BFF-4772-A301-4B69B622A9B9}">
      <dsp:nvSpPr>
        <dsp:cNvPr id="0" name=""/>
        <dsp:cNvSpPr/>
      </dsp:nvSpPr>
      <dsp:spPr bwMode="white">
        <a:xfrm>
          <a:off x="6652504" y="300808"/>
          <a:ext cx="1314691" cy="499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35-44</a:t>
          </a:r>
        </a:p>
      </dsp:txBody>
      <dsp:txXfrm>
        <a:off x="6902436" y="300808"/>
        <a:ext cx="814828" cy="499863"/>
      </dsp:txXfrm>
    </dsp:sp>
    <dsp:sp modelId="{142E1D70-8219-4099-9825-AE52A19E0959}">
      <dsp:nvSpPr>
        <dsp:cNvPr id="0" name=""/>
        <dsp:cNvSpPr/>
      </dsp:nvSpPr>
      <dsp:spPr bwMode="white">
        <a:xfrm>
          <a:off x="7842229" y="300808"/>
          <a:ext cx="1191212" cy="499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45-54</a:t>
          </a:r>
        </a:p>
      </dsp:txBody>
      <dsp:txXfrm>
        <a:off x="8092161" y="300808"/>
        <a:ext cx="691349" cy="499863"/>
      </dsp:txXfrm>
    </dsp:sp>
    <dsp:sp modelId="{2388D16D-F89A-49F1-A579-A182A1889637}">
      <dsp:nvSpPr>
        <dsp:cNvPr id="0" name=""/>
        <dsp:cNvSpPr/>
      </dsp:nvSpPr>
      <dsp:spPr bwMode="white">
        <a:xfrm>
          <a:off x="8908476" y="300808"/>
          <a:ext cx="1184739" cy="499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55-64</a:t>
          </a:r>
        </a:p>
      </dsp:txBody>
      <dsp:txXfrm>
        <a:off x="9158408" y="300808"/>
        <a:ext cx="684876" cy="499863"/>
      </dsp:txXfrm>
    </dsp:sp>
    <dsp:sp modelId="{B10D11A6-E1DF-432F-832C-C64FEC4C7DA3}">
      <dsp:nvSpPr>
        <dsp:cNvPr id="0" name=""/>
        <dsp:cNvSpPr/>
      </dsp:nvSpPr>
      <dsp:spPr bwMode="white">
        <a:xfrm>
          <a:off x="9968249" y="300808"/>
          <a:ext cx="851442" cy="499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65+</a:t>
          </a:r>
        </a:p>
      </dsp:txBody>
      <dsp:txXfrm>
        <a:off x="10218181" y="300808"/>
        <a:ext cx="351579" cy="499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5ABA4-C065-4865-B736-7D3D66BB7BD3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600F3-AEE5-4D79-B3C5-0F7FEA04AD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40000">
              <a:schemeClr val="accent2"/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4765528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4" name="Freeform: Shape 3"/>
          <p:cNvSpPr/>
          <p:nvPr userDrawn="1"/>
        </p:nvSpPr>
        <p:spPr>
          <a:xfrm>
            <a:off x="5085740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62" name="Picture Placeholder 61"/>
          <p:cNvSpPr>
            <a:spLocks noGrp="1"/>
          </p:cNvSpPr>
          <p:nvPr>
            <p:ph type="pic" idx="1" hasCustomPrompt="1"/>
          </p:nvPr>
        </p:nvSpPr>
        <p:spPr>
          <a:xfrm>
            <a:off x="6011683" y="0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marL="0" indent="0" algn="ctr">
              <a:buNone/>
              <a:defRPr lang="ko-KR" altLang="en-US" sz="2700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-1" fmla="*/ 0 w 6113634"/>
              <a:gd name="connsiteY0-2" fmla="*/ 0 h 6878548"/>
              <a:gd name="connsiteX1-3" fmla="*/ 3658111 w 6113634"/>
              <a:gd name="connsiteY1-4" fmla="*/ 0 h 6878548"/>
              <a:gd name="connsiteX2-5" fmla="*/ 6113634 w 6113634"/>
              <a:gd name="connsiteY2-6" fmla="*/ 6878548 h 6878548"/>
              <a:gd name="connsiteX3-7" fmla="*/ 0 w 6113634"/>
              <a:gd name="connsiteY3-8" fmla="*/ 6858000 h 6878548"/>
              <a:gd name="connsiteX4-9" fmla="*/ 0 w 6113634"/>
              <a:gd name="connsiteY4-10" fmla="*/ 0 h 68785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/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/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/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/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5163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0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/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/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/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en-US" sz="2700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en-US" sz="270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/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en-US" sz="2700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en-US" sz="2700"/>
            </a:p>
          </p:txBody>
        </p:sp>
      </p:grpSp>
      <p:sp>
        <p:nvSpPr>
          <p:cNvPr id="53" name="Rectangle 52"/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/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-1" fmla="*/ 417713 w 666025"/>
                <a:gd name="connsiteY0-2" fmla="*/ 1803 h 1312853"/>
                <a:gd name="connsiteX1-3" fmla="*/ 648776 w 666025"/>
                <a:gd name="connsiteY1-4" fmla="*/ 158461 h 1312853"/>
                <a:gd name="connsiteX2-5" fmla="*/ 666025 w 666025"/>
                <a:gd name="connsiteY2-6" fmla="*/ 133883 h 1312853"/>
                <a:gd name="connsiteX3-7" fmla="*/ 666025 w 666025"/>
                <a:gd name="connsiteY3-8" fmla="*/ 1307251 h 1312853"/>
                <a:gd name="connsiteX4-9" fmla="*/ 657567 w 666025"/>
                <a:gd name="connsiteY4-10" fmla="*/ 1312853 h 1312853"/>
                <a:gd name="connsiteX5-11" fmla="*/ 417713 w 666025"/>
                <a:gd name="connsiteY5-12" fmla="*/ 1803 h 1312853"/>
                <a:gd name="connsiteX0-13" fmla="*/ 417713 w 666025"/>
                <a:gd name="connsiteY0-14" fmla="*/ 1803 h 1312853"/>
                <a:gd name="connsiteX1-15" fmla="*/ 648776 w 666025"/>
                <a:gd name="connsiteY1-16" fmla="*/ 158461 h 1312853"/>
                <a:gd name="connsiteX2-17" fmla="*/ 666025 w 666025"/>
                <a:gd name="connsiteY2-18" fmla="*/ 1307251 h 1312853"/>
                <a:gd name="connsiteX3-19" fmla="*/ 657567 w 666025"/>
                <a:gd name="connsiteY3-20" fmla="*/ 1312853 h 1312853"/>
                <a:gd name="connsiteX4-21" fmla="*/ 417713 w 666025"/>
                <a:gd name="connsiteY4-22" fmla="*/ 1803 h 1312853"/>
                <a:gd name="connsiteX0-23" fmla="*/ 417713 w 666361"/>
                <a:gd name="connsiteY0-24" fmla="*/ 1803 h 1312853"/>
                <a:gd name="connsiteX1-25" fmla="*/ 666361 w 666361"/>
                <a:gd name="connsiteY1-26" fmla="*/ 167253 h 1312853"/>
                <a:gd name="connsiteX2-27" fmla="*/ 666025 w 666361"/>
                <a:gd name="connsiteY2-28" fmla="*/ 1307251 h 1312853"/>
                <a:gd name="connsiteX3-29" fmla="*/ 657567 w 666361"/>
                <a:gd name="connsiteY3-30" fmla="*/ 1312853 h 1312853"/>
                <a:gd name="connsiteX4-31" fmla="*/ 417713 w 666361"/>
                <a:gd name="connsiteY4-32" fmla="*/ 1803 h 1312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2700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/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81" name="Freeform: Shape 80"/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82" name="Freeform: Shape 81"/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83" name="Freeform: Shape 82"/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84" name="Freeform: Shape 83"/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85" name="Freeform: Shape 84"/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86" name="Freeform: Shape 85"/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87" name="Freeform: Shape 86"/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88" name="Freeform: Shape 87"/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89" name="Freeform: Shape 88"/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90" name="Freeform: Shape 89"/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/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-1" fmla="*/ 62916 w 3480752"/>
                      <a:gd name="connsiteY0-2" fmla="*/ 34213 h 1560620"/>
                      <a:gd name="connsiteX1-3" fmla="*/ 114391 w 3480752"/>
                      <a:gd name="connsiteY1-4" fmla="*/ 57191 h 1560620"/>
                      <a:gd name="connsiteX2-5" fmla="*/ 694512 w 3480752"/>
                      <a:gd name="connsiteY2-6" fmla="*/ 277806 h 1560620"/>
                      <a:gd name="connsiteX3-7" fmla="*/ 784810 w 3480752"/>
                      <a:gd name="connsiteY3-8" fmla="*/ 326909 h 1560620"/>
                      <a:gd name="connsiteX4-9" fmla="*/ 702687 w 3480752"/>
                      <a:gd name="connsiteY4-10" fmla="*/ 277806 h 1560620"/>
                      <a:gd name="connsiteX5-11" fmla="*/ 833420 w 3480752"/>
                      <a:gd name="connsiteY5-12" fmla="*/ 310489 h 1560620"/>
                      <a:gd name="connsiteX6-13" fmla="*/ 1241959 w 3480752"/>
                      <a:gd name="connsiteY6-14" fmla="*/ 343172 h 1560620"/>
                      <a:gd name="connsiteX7-15" fmla="*/ 3480752 w 3480752"/>
                      <a:gd name="connsiteY7-16" fmla="*/ 1560620 h 1560620"/>
                      <a:gd name="connsiteX8-17" fmla="*/ 3064038 w 3480752"/>
                      <a:gd name="connsiteY8-18" fmla="*/ 1527929 h 1560620"/>
                      <a:gd name="connsiteX9-19" fmla="*/ 3057133 w 3480752"/>
                      <a:gd name="connsiteY9-20" fmla="*/ 1524163 h 1560620"/>
                      <a:gd name="connsiteX10-21" fmla="*/ 2941481 w 3480752"/>
                      <a:gd name="connsiteY10-22" fmla="*/ 1495246 h 1560620"/>
                      <a:gd name="connsiteX11-23" fmla="*/ 2881754 w 3480752"/>
                      <a:gd name="connsiteY11-24" fmla="*/ 1462767 h 1560620"/>
                      <a:gd name="connsiteX12-25" fmla="*/ 2879802 w 3480752"/>
                      <a:gd name="connsiteY12-26" fmla="*/ 1466146 h 1560620"/>
                      <a:gd name="connsiteX13-27" fmla="*/ 2933314 w 3480752"/>
                      <a:gd name="connsiteY13-28" fmla="*/ 1495246 h 1560620"/>
                      <a:gd name="connsiteX14-29" fmla="*/ 2353185 w 3480752"/>
                      <a:gd name="connsiteY14-30" fmla="*/ 1274639 h 1560620"/>
                      <a:gd name="connsiteX15-31" fmla="*/ 2238794 w 3480752"/>
                      <a:gd name="connsiteY15-32" fmla="*/ 1217440 h 1560620"/>
                      <a:gd name="connsiteX16-33" fmla="*/ 62916 w 3480752"/>
                      <a:gd name="connsiteY16-34" fmla="*/ 34213 h 1560620"/>
                      <a:gd name="connsiteX17-35" fmla="*/ 0 w 3480752"/>
                      <a:gd name="connsiteY17-36" fmla="*/ 0 h 1560620"/>
                      <a:gd name="connsiteX18-37" fmla="*/ 62916 w 3480752"/>
                      <a:gd name="connsiteY18-38" fmla="*/ 34213 h 1560620"/>
                      <a:gd name="connsiteX19-39" fmla="*/ 57199 w 3480752"/>
                      <a:gd name="connsiteY19-40" fmla="*/ 31661 h 1560620"/>
                      <a:gd name="connsiteX20-41" fmla="*/ 0 w 3480752"/>
                      <a:gd name="connsiteY20-42" fmla="*/ 0 h 1560620"/>
                      <a:gd name="connsiteX0-43" fmla="*/ 62916 w 3480752"/>
                      <a:gd name="connsiteY0-44" fmla="*/ 34213 h 1560620"/>
                      <a:gd name="connsiteX1-45" fmla="*/ 114391 w 3480752"/>
                      <a:gd name="connsiteY1-46" fmla="*/ 57191 h 1560620"/>
                      <a:gd name="connsiteX2-47" fmla="*/ 694512 w 3480752"/>
                      <a:gd name="connsiteY2-48" fmla="*/ 277806 h 1560620"/>
                      <a:gd name="connsiteX3-49" fmla="*/ 702687 w 3480752"/>
                      <a:gd name="connsiteY3-50" fmla="*/ 277806 h 1560620"/>
                      <a:gd name="connsiteX4-51" fmla="*/ 833420 w 3480752"/>
                      <a:gd name="connsiteY4-52" fmla="*/ 310489 h 1560620"/>
                      <a:gd name="connsiteX5-53" fmla="*/ 1241959 w 3480752"/>
                      <a:gd name="connsiteY5-54" fmla="*/ 343172 h 1560620"/>
                      <a:gd name="connsiteX6-55" fmla="*/ 3480752 w 3480752"/>
                      <a:gd name="connsiteY6-56" fmla="*/ 1560620 h 1560620"/>
                      <a:gd name="connsiteX7-57" fmla="*/ 3064038 w 3480752"/>
                      <a:gd name="connsiteY7-58" fmla="*/ 1527929 h 1560620"/>
                      <a:gd name="connsiteX8-59" fmla="*/ 3057133 w 3480752"/>
                      <a:gd name="connsiteY8-60" fmla="*/ 1524163 h 1560620"/>
                      <a:gd name="connsiteX9-61" fmla="*/ 2941481 w 3480752"/>
                      <a:gd name="connsiteY9-62" fmla="*/ 1495246 h 1560620"/>
                      <a:gd name="connsiteX10-63" fmla="*/ 2881754 w 3480752"/>
                      <a:gd name="connsiteY10-64" fmla="*/ 1462767 h 1560620"/>
                      <a:gd name="connsiteX11-65" fmla="*/ 2879802 w 3480752"/>
                      <a:gd name="connsiteY11-66" fmla="*/ 1466146 h 1560620"/>
                      <a:gd name="connsiteX12-67" fmla="*/ 2933314 w 3480752"/>
                      <a:gd name="connsiteY12-68" fmla="*/ 1495246 h 1560620"/>
                      <a:gd name="connsiteX13-69" fmla="*/ 2353185 w 3480752"/>
                      <a:gd name="connsiteY13-70" fmla="*/ 1274639 h 1560620"/>
                      <a:gd name="connsiteX14-71" fmla="*/ 2238794 w 3480752"/>
                      <a:gd name="connsiteY14-72" fmla="*/ 1217440 h 1560620"/>
                      <a:gd name="connsiteX15-73" fmla="*/ 62916 w 3480752"/>
                      <a:gd name="connsiteY15-74" fmla="*/ 34213 h 1560620"/>
                      <a:gd name="connsiteX16-75" fmla="*/ 0 w 3480752"/>
                      <a:gd name="connsiteY16-76" fmla="*/ 0 h 1560620"/>
                      <a:gd name="connsiteX17-77" fmla="*/ 62916 w 3480752"/>
                      <a:gd name="connsiteY17-78" fmla="*/ 34213 h 1560620"/>
                      <a:gd name="connsiteX18-79" fmla="*/ 57199 w 3480752"/>
                      <a:gd name="connsiteY18-80" fmla="*/ 31661 h 1560620"/>
                      <a:gd name="connsiteX19-81" fmla="*/ 0 w 3480752"/>
                      <a:gd name="connsiteY19-82" fmla="*/ 0 h 1560620"/>
                      <a:gd name="connsiteX0-83" fmla="*/ 62916 w 3480752"/>
                      <a:gd name="connsiteY0-84" fmla="*/ 34213 h 1560620"/>
                      <a:gd name="connsiteX1-85" fmla="*/ 114391 w 3480752"/>
                      <a:gd name="connsiteY1-86" fmla="*/ 57191 h 1560620"/>
                      <a:gd name="connsiteX2-87" fmla="*/ 694512 w 3480752"/>
                      <a:gd name="connsiteY2-88" fmla="*/ 277806 h 1560620"/>
                      <a:gd name="connsiteX3-89" fmla="*/ 702687 w 3480752"/>
                      <a:gd name="connsiteY3-90" fmla="*/ 277806 h 1560620"/>
                      <a:gd name="connsiteX4-91" fmla="*/ 833420 w 3480752"/>
                      <a:gd name="connsiteY4-92" fmla="*/ 310489 h 1560620"/>
                      <a:gd name="connsiteX5-93" fmla="*/ 1241959 w 3480752"/>
                      <a:gd name="connsiteY5-94" fmla="*/ 343172 h 1560620"/>
                      <a:gd name="connsiteX6-95" fmla="*/ 3480752 w 3480752"/>
                      <a:gd name="connsiteY6-96" fmla="*/ 1560620 h 1560620"/>
                      <a:gd name="connsiteX7-97" fmla="*/ 3064038 w 3480752"/>
                      <a:gd name="connsiteY7-98" fmla="*/ 1527929 h 1560620"/>
                      <a:gd name="connsiteX8-99" fmla="*/ 3057133 w 3480752"/>
                      <a:gd name="connsiteY8-100" fmla="*/ 1524163 h 1560620"/>
                      <a:gd name="connsiteX9-101" fmla="*/ 2941481 w 3480752"/>
                      <a:gd name="connsiteY9-102" fmla="*/ 1495246 h 1560620"/>
                      <a:gd name="connsiteX10-103" fmla="*/ 2881754 w 3480752"/>
                      <a:gd name="connsiteY10-104" fmla="*/ 1462767 h 1560620"/>
                      <a:gd name="connsiteX11-105" fmla="*/ 2933314 w 3480752"/>
                      <a:gd name="connsiteY11-106" fmla="*/ 1495246 h 1560620"/>
                      <a:gd name="connsiteX12-107" fmla="*/ 2353185 w 3480752"/>
                      <a:gd name="connsiteY12-108" fmla="*/ 1274639 h 1560620"/>
                      <a:gd name="connsiteX13-109" fmla="*/ 2238794 w 3480752"/>
                      <a:gd name="connsiteY13-110" fmla="*/ 1217440 h 1560620"/>
                      <a:gd name="connsiteX14-111" fmla="*/ 62916 w 3480752"/>
                      <a:gd name="connsiteY14-112" fmla="*/ 34213 h 1560620"/>
                      <a:gd name="connsiteX15-113" fmla="*/ 0 w 3480752"/>
                      <a:gd name="connsiteY15-114" fmla="*/ 0 h 1560620"/>
                      <a:gd name="connsiteX16-115" fmla="*/ 62916 w 3480752"/>
                      <a:gd name="connsiteY16-116" fmla="*/ 34213 h 1560620"/>
                      <a:gd name="connsiteX17-117" fmla="*/ 57199 w 3480752"/>
                      <a:gd name="connsiteY17-118" fmla="*/ 31661 h 1560620"/>
                      <a:gd name="connsiteX18-119" fmla="*/ 0 w 3480752"/>
                      <a:gd name="connsiteY18-120" fmla="*/ 0 h 1560620"/>
                      <a:gd name="connsiteX0-121" fmla="*/ 62916 w 3480752"/>
                      <a:gd name="connsiteY0-122" fmla="*/ 34213 h 1560620"/>
                      <a:gd name="connsiteX1-123" fmla="*/ 114391 w 3480752"/>
                      <a:gd name="connsiteY1-124" fmla="*/ 57191 h 1560620"/>
                      <a:gd name="connsiteX2-125" fmla="*/ 694512 w 3480752"/>
                      <a:gd name="connsiteY2-126" fmla="*/ 277806 h 1560620"/>
                      <a:gd name="connsiteX3-127" fmla="*/ 702687 w 3480752"/>
                      <a:gd name="connsiteY3-128" fmla="*/ 277806 h 1560620"/>
                      <a:gd name="connsiteX4-129" fmla="*/ 833420 w 3480752"/>
                      <a:gd name="connsiteY4-130" fmla="*/ 310489 h 1560620"/>
                      <a:gd name="connsiteX5-131" fmla="*/ 1241959 w 3480752"/>
                      <a:gd name="connsiteY5-132" fmla="*/ 343172 h 1560620"/>
                      <a:gd name="connsiteX6-133" fmla="*/ 3480752 w 3480752"/>
                      <a:gd name="connsiteY6-134" fmla="*/ 1560620 h 1560620"/>
                      <a:gd name="connsiteX7-135" fmla="*/ 3064038 w 3480752"/>
                      <a:gd name="connsiteY7-136" fmla="*/ 1527929 h 1560620"/>
                      <a:gd name="connsiteX8-137" fmla="*/ 3057133 w 3480752"/>
                      <a:gd name="connsiteY8-138" fmla="*/ 1524163 h 1560620"/>
                      <a:gd name="connsiteX9-139" fmla="*/ 2941481 w 3480752"/>
                      <a:gd name="connsiteY9-140" fmla="*/ 1495246 h 1560620"/>
                      <a:gd name="connsiteX10-141" fmla="*/ 2933314 w 3480752"/>
                      <a:gd name="connsiteY10-142" fmla="*/ 1495246 h 1560620"/>
                      <a:gd name="connsiteX11-143" fmla="*/ 2353185 w 3480752"/>
                      <a:gd name="connsiteY11-144" fmla="*/ 1274639 h 1560620"/>
                      <a:gd name="connsiteX12-145" fmla="*/ 2238794 w 3480752"/>
                      <a:gd name="connsiteY12-146" fmla="*/ 1217440 h 1560620"/>
                      <a:gd name="connsiteX13-147" fmla="*/ 62916 w 3480752"/>
                      <a:gd name="connsiteY13-148" fmla="*/ 34213 h 1560620"/>
                      <a:gd name="connsiteX14-149" fmla="*/ 0 w 3480752"/>
                      <a:gd name="connsiteY14-150" fmla="*/ 0 h 1560620"/>
                      <a:gd name="connsiteX15-151" fmla="*/ 62916 w 3480752"/>
                      <a:gd name="connsiteY15-152" fmla="*/ 34213 h 1560620"/>
                      <a:gd name="connsiteX16-153" fmla="*/ 57199 w 3480752"/>
                      <a:gd name="connsiteY16-154" fmla="*/ 31661 h 1560620"/>
                      <a:gd name="connsiteX17-155" fmla="*/ 0 w 3480752"/>
                      <a:gd name="connsiteY17-156" fmla="*/ 0 h 156062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/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/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/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-1" fmla="*/ 359092 w 661035"/>
                      <a:gd name="connsiteY0-2" fmla="*/ 597218 h 1099185"/>
                      <a:gd name="connsiteX1-3" fmla="*/ 620078 w 661035"/>
                      <a:gd name="connsiteY1-4" fmla="*/ 739140 h 1099185"/>
                      <a:gd name="connsiteX2-5" fmla="*/ 584835 w 661035"/>
                      <a:gd name="connsiteY2-6" fmla="*/ 818198 h 1099185"/>
                      <a:gd name="connsiteX3-7" fmla="*/ 584836 w 661035"/>
                      <a:gd name="connsiteY3-8" fmla="*/ 818198 h 1099185"/>
                      <a:gd name="connsiteX4-9" fmla="*/ 545783 w 661035"/>
                      <a:gd name="connsiteY4-10" fmla="*/ 882015 h 1099185"/>
                      <a:gd name="connsiteX5-11" fmla="*/ 538930 w 661035"/>
                      <a:gd name="connsiteY5-12" fmla="*/ 891439 h 1099185"/>
                      <a:gd name="connsiteX6-13" fmla="*/ 539116 w 661035"/>
                      <a:gd name="connsiteY6-14" fmla="*/ 891540 h 1099185"/>
                      <a:gd name="connsiteX7-15" fmla="*/ 500063 w 661035"/>
                      <a:gd name="connsiteY7-16" fmla="*/ 940118 h 1099185"/>
                      <a:gd name="connsiteX8-17" fmla="*/ 452605 w 661035"/>
                      <a:gd name="connsiteY8-18" fmla="*/ 914311 h 1099185"/>
                      <a:gd name="connsiteX9-19" fmla="*/ 451949 w 661035"/>
                      <a:gd name="connsiteY9-20" fmla="*/ 914906 h 1099185"/>
                      <a:gd name="connsiteX10-21" fmla="*/ 500063 w 661035"/>
                      <a:gd name="connsiteY10-22" fmla="*/ 941070 h 1099185"/>
                      <a:gd name="connsiteX11-23" fmla="*/ 451485 w 661035"/>
                      <a:gd name="connsiteY11-24" fmla="*/ 989648 h 1099185"/>
                      <a:gd name="connsiteX12-25" fmla="*/ 396629 w 661035"/>
                      <a:gd name="connsiteY12-26" fmla="*/ 1033155 h 1099185"/>
                      <a:gd name="connsiteX13-27" fmla="*/ 397193 w 661035"/>
                      <a:gd name="connsiteY13-28" fmla="*/ 1033462 h 1099185"/>
                      <a:gd name="connsiteX14-29" fmla="*/ 320041 w 661035"/>
                      <a:gd name="connsiteY14-30" fmla="*/ 1076325 h 1099185"/>
                      <a:gd name="connsiteX15-31" fmla="*/ 291343 w 661035"/>
                      <a:gd name="connsiteY15-32" fmla="*/ 1060767 h 1099185"/>
                      <a:gd name="connsiteX16-33" fmla="*/ 290403 w 661035"/>
                      <a:gd name="connsiteY16-34" fmla="*/ 1061621 h 1099185"/>
                      <a:gd name="connsiteX17-35" fmla="*/ 319088 w 661035"/>
                      <a:gd name="connsiteY17-36" fmla="*/ 1077277 h 1099185"/>
                      <a:gd name="connsiteX18-37" fmla="*/ 260985 w 661035"/>
                      <a:gd name="connsiteY18-38" fmla="*/ 1099185 h 1099185"/>
                      <a:gd name="connsiteX19-39" fmla="*/ 0 w 661035"/>
                      <a:gd name="connsiteY19-40" fmla="*/ 957262 h 1099185"/>
                      <a:gd name="connsiteX20-41" fmla="*/ 59055 w 661035"/>
                      <a:gd name="connsiteY20-42" fmla="*/ 935355 h 1099185"/>
                      <a:gd name="connsiteX21-43" fmla="*/ 284314 w 661035"/>
                      <a:gd name="connsiteY21-44" fmla="*/ 1058298 h 1099185"/>
                      <a:gd name="connsiteX22-45" fmla="*/ 284516 w 661035"/>
                      <a:gd name="connsiteY22-46" fmla="*/ 1057066 h 1099185"/>
                      <a:gd name="connsiteX23-47" fmla="*/ 60008 w 661035"/>
                      <a:gd name="connsiteY23-48" fmla="*/ 935355 h 1099185"/>
                      <a:gd name="connsiteX24-49" fmla="*/ 135745 w 661035"/>
                      <a:gd name="connsiteY24-50" fmla="*/ 891807 h 1099185"/>
                      <a:gd name="connsiteX25-51" fmla="*/ 135255 w 661035"/>
                      <a:gd name="connsiteY25-52" fmla="*/ 891540 h 1099185"/>
                      <a:gd name="connsiteX26-53" fmla="*/ 190500 w 661035"/>
                      <a:gd name="connsiteY26-54" fmla="*/ 847725 h 1099185"/>
                      <a:gd name="connsiteX27-55" fmla="*/ 239078 w 661035"/>
                      <a:gd name="connsiteY27-56" fmla="*/ 799148 h 1099185"/>
                      <a:gd name="connsiteX28-57" fmla="*/ 319738 w 661035"/>
                      <a:gd name="connsiteY28-58" fmla="*/ 843010 h 1099185"/>
                      <a:gd name="connsiteX29-59" fmla="*/ 239078 w 661035"/>
                      <a:gd name="connsiteY29-60" fmla="*/ 798196 h 1099185"/>
                      <a:gd name="connsiteX30-61" fmla="*/ 277307 w 661035"/>
                      <a:gd name="connsiteY30-62" fmla="*/ 750642 h 1099185"/>
                      <a:gd name="connsiteX31-63" fmla="*/ 277178 w 661035"/>
                      <a:gd name="connsiteY31-64" fmla="*/ 750571 h 1099185"/>
                      <a:gd name="connsiteX32-65" fmla="*/ 284798 w 661035"/>
                      <a:gd name="connsiteY32-66" fmla="*/ 740093 h 1099185"/>
                      <a:gd name="connsiteX33-67" fmla="*/ 323850 w 661035"/>
                      <a:gd name="connsiteY33-68" fmla="*/ 676275 h 1099185"/>
                      <a:gd name="connsiteX34-69" fmla="*/ 359092 w 661035"/>
                      <a:gd name="connsiteY34-70" fmla="*/ 597218 h 1099185"/>
                      <a:gd name="connsiteX35-71" fmla="*/ 220980 w 661035"/>
                      <a:gd name="connsiteY35-72" fmla="*/ 0 h 1099185"/>
                      <a:gd name="connsiteX36-73" fmla="*/ 481965 w 661035"/>
                      <a:gd name="connsiteY36-74" fmla="*/ 141922 h 1099185"/>
                      <a:gd name="connsiteX37-75" fmla="*/ 575310 w 661035"/>
                      <a:gd name="connsiteY37-76" fmla="*/ 214313 h 1099185"/>
                      <a:gd name="connsiteX38-77" fmla="*/ 661035 w 661035"/>
                      <a:gd name="connsiteY38-78" fmla="*/ 504825 h 1099185"/>
                      <a:gd name="connsiteX39-79" fmla="*/ 621030 w 661035"/>
                      <a:gd name="connsiteY39-80" fmla="*/ 739140 h 1099185"/>
                      <a:gd name="connsiteX40-81" fmla="*/ 360045 w 661035"/>
                      <a:gd name="connsiteY40-82" fmla="*/ 597218 h 1099185"/>
                      <a:gd name="connsiteX41-83" fmla="*/ 400050 w 661035"/>
                      <a:gd name="connsiteY41-84" fmla="*/ 362902 h 1099185"/>
                      <a:gd name="connsiteX42-85" fmla="*/ 314325 w 661035"/>
                      <a:gd name="connsiteY42-86" fmla="*/ 72390 h 1099185"/>
                      <a:gd name="connsiteX43-87" fmla="*/ 220980 w 661035"/>
                      <a:gd name="connsiteY43-88" fmla="*/ 0 h 1099185"/>
                      <a:gd name="connsiteX0-89" fmla="*/ 359092 w 661035"/>
                      <a:gd name="connsiteY0-90" fmla="*/ 597218 h 1099185"/>
                      <a:gd name="connsiteX1-91" fmla="*/ 620078 w 661035"/>
                      <a:gd name="connsiteY1-92" fmla="*/ 739140 h 1099185"/>
                      <a:gd name="connsiteX2-93" fmla="*/ 584835 w 661035"/>
                      <a:gd name="connsiteY2-94" fmla="*/ 818198 h 1099185"/>
                      <a:gd name="connsiteX3-95" fmla="*/ 584836 w 661035"/>
                      <a:gd name="connsiteY3-96" fmla="*/ 818198 h 1099185"/>
                      <a:gd name="connsiteX4-97" fmla="*/ 545783 w 661035"/>
                      <a:gd name="connsiteY4-98" fmla="*/ 882015 h 1099185"/>
                      <a:gd name="connsiteX5-99" fmla="*/ 538930 w 661035"/>
                      <a:gd name="connsiteY5-100" fmla="*/ 891439 h 1099185"/>
                      <a:gd name="connsiteX6-101" fmla="*/ 539116 w 661035"/>
                      <a:gd name="connsiteY6-102" fmla="*/ 891540 h 1099185"/>
                      <a:gd name="connsiteX7-103" fmla="*/ 500063 w 661035"/>
                      <a:gd name="connsiteY7-104" fmla="*/ 940118 h 1099185"/>
                      <a:gd name="connsiteX8-105" fmla="*/ 452605 w 661035"/>
                      <a:gd name="connsiteY8-106" fmla="*/ 914311 h 1099185"/>
                      <a:gd name="connsiteX9-107" fmla="*/ 500063 w 661035"/>
                      <a:gd name="connsiteY9-108" fmla="*/ 941070 h 1099185"/>
                      <a:gd name="connsiteX10-109" fmla="*/ 451485 w 661035"/>
                      <a:gd name="connsiteY10-110" fmla="*/ 989648 h 1099185"/>
                      <a:gd name="connsiteX11-111" fmla="*/ 396629 w 661035"/>
                      <a:gd name="connsiteY11-112" fmla="*/ 1033155 h 1099185"/>
                      <a:gd name="connsiteX12-113" fmla="*/ 397193 w 661035"/>
                      <a:gd name="connsiteY12-114" fmla="*/ 1033462 h 1099185"/>
                      <a:gd name="connsiteX13-115" fmla="*/ 320041 w 661035"/>
                      <a:gd name="connsiteY13-116" fmla="*/ 1076325 h 1099185"/>
                      <a:gd name="connsiteX14-117" fmla="*/ 291343 w 661035"/>
                      <a:gd name="connsiteY14-118" fmla="*/ 1060767 h 1099185"/>
                      <a:gd name="connsiteX15-119" fmla="*/ 290403 w 661035"/>
                      <a:gd name="connsiteY15-120" fmla="*/ 1061621 h 1099185"/>
                      <a:gd name="connsiteX16-121" fmla="*/ 319088 w 661035"/>
                      <a:gd name="connsiteY16-122" fmla="*/ 1077277 h 1099185"/>
                      <a:gd name="connsiteX17-123" fmla="*/ 260985 w 661035"/>
                      <a:gd name="connsiteY17-124" fmla="*/ 1099185 h 1099185"/>
                      <a:gd name="connsiteX18-125" fmla="*/ 0 w 661035"/>
                      <a:gd name="connsiteY18-126" fmla="*/ 957262 h 1099185"/>
                      <a:gd name="connsiteX19-127" fmla="*/ 59055 w 661035"/>
                      <a:gd name="connsiteY19-128" fmla="*/ 935355 h 1099185"/>
                      <a:gd name="connsiteX20-129" fmla="*/ 284314 w 661035"/>
                      <a:gd name="connsiteY20-130" fmla="*/ 1058298 h 1099185"/>
                      <a:gd name="connsiteX21-131" fmla="*/ 284516 w 661035"/>
                      <a:gd name="connsiteY21-132" fmla="*/ 1057066 h 1099185"/>
                      <a:gd name="connsiteX22-133" fmla="*/ 60008 w 661035"/>
                      <a:gd name="connsiteY22-134" fmla="*/ 935355 h 1099185"/>
                      <a:gd name="connsiteX23-135" fmla="*/ 135745 w 661035"/>
                      <a:gd name="connsiteY23-136" fmla="*/ 891807 h 1099185"/>
                      <a:gd name="connsiteX24-137" fmla="*/ 135255 w 661035"/>
                      <a:gd name="connsiteY24-138" fmla="*/ 891540 h 1099185"/>
                      <a:gd name="connsiteX25-139" fmla="*/ 190500 w 661035"/>
                      <a:gd name="connsiteY25-140" fmla="*/ 847725 h 1099185"/>
                      <a:gd name="connsiteX26-141" fmla="*/ 239078 w 661035"/>
                      <a:gd name="connsiteY26-142" fmla="*/ 799148 h 1099185"/>
                      <a:gd name="connsiteX27-143" fmla="*/ 319738 w 661035"/>
                      <a:gd name="connsiteY27-144" fmla="*/ 843010 h 1099185"/>
                      <a:gd name="connsiteX28-145" fmla="*/ 239078 w 661035"/>
                      <a:gd name="connsiteY28-146" fmla="*/ 798196 h 1099185"/>
                      <a:gd name="connsiteX29-147" fmla="*/ 277307 w 661035"/>
                      <a:gd name="connsiteY29-148" fmla="*/ 750642 h 1099185"/>
                      <a:gd name="connsiteX30-149" fmla="*/ 277178 w 661035"/>
                      <a:gd name="connsiteY30-150" fmla="*/ 750571 h 1099185"/>
                      <a:gd name="connsiteX31-151" fmla="*/ 284798 w 661035"/>
                      <a:gd name="connsiteY31-152" fmla="*/ 740093 h 1099185"/>
                      <a:gd name="connsiteX32-153" fmla="*/ 323850 w 661035"/>
                      <a:gd name="connsiteY32-154" fmla="*/ 676275 h 1099185"/>
                      <a:gd name="connsiteX33-155" fmla="*/ 359092 w 661035"/>
                      <a:gd name="connsiteY33-156" fmla="*/ 597218 h 1099185"/>
                      <a:gd name="connsiteX34-157" fmla="*/ 220980 w 661035"/>
                      <a:gd name="connsiteY34-158" fmla="*/ 0 h 1099185"/>
                      <a:gd name="connsiteX35-159" fmla="*/ 481965 w 661035"/>
                      <a:gd name="connsiteY35-160" fmla="*/ 141922 h 1099185"/>
                      <a:gd name="connsiteX36-161" fmla="*/ 575310 w 661035"/>
                      <a:gd name="connsiteY36-162" fmla="*/ 214313 h 1099185"/>
                      <a:gd name="connsiteX37-163" fmla="*/ 661035 w 661035"/>
                      <a:gd name="connsiteY37-164" fmla="*/ 504825 h 1099185"/>
                      <a:gd name="connsiteX38-165" fmla="*/ 621030 w 661035"/>
                      <a:gd name="connsiteY38-166" fmla="*/ 739140 h 1099185"/>
                      <a:gd name="connsiteX39-167" fmla="*/ 360045 w 661035"/>
                      <a:gd name="connsiteY39-168" fmla="*/ 597218 h 1099185"/>
                      <a:gd name="connsiteX40-169" fmla="*/ 400050 w 661035"/>
                      <a:gd name="connsiteY40-170" fmla="*/ 362902 h 1099185"/>
                      <a:gd name="connsiteX41-171" fmla="*/ 314325 w 661035"/>
                      <a:gd name="connsiteY41-172" fmla="*/ 72390 h 1099185"/>
                      <a:gd name="connsiteX42-173" fmla="*/ 220980 w 661035"/>
                      <a:gd name="connsiteY42-174" fmla="*/ 0 h 1099185"/>
                      <a:gd name="connsiteX0-175" fmla="*/ 359092 w 661035"/>
                      <a:gd name="connsiteY0-176" fmla="*/ 597218 h 1099185"/>
                      <a:gd name="connsiteX1-177" fmla="*/ 620078 w 661035"/>
                      <a:gd name="connsiteY1-178" fmla="*/ 739140 h 1099185"/>
                      <a:gd name="connsiteX2-179" fmla="*/ 584835 w 661035"/>
                      <a:gd name="connsiteY2-180" fmla="*/ 818198 h 1099185"/>
                      <a:gd name="connsiteX3-181" fmla="*/ 584836 w 661035"/>
                      <a:gd name="connsiteY3-182" fmla="*/ 818198 h 1099185"/>
                      <a:gd name="connsiteX4-183" fmla="*/ 545783 w 661035"/>
                      <a:gd name="connsiteY4-184" fmla="*/ 882015 h 1099185"/>
                      <a:gd name="connsiteX5-185" fmla="*/ 538930 w 661035"/>
                      <a:gd name="connsiteY5-186" fmla="*/ 891439 h 1099185"/>
                      <a:gd name="connsiteX6-187" fmla="*/ 539116 w 661035"/>
                      <a:gd name="connsiteY6-188" fmla="*/ 891540 h 1099185"/>
                      <a:gd name="connsiteX7-189" fmla="*/ 500063 w 661035"/>
                      <a:gd name="connsiteY7-190" fmla="*/ 940118 h 1099185"/>
                      <a:gd name="connsiteX8-191" fmla="*/ 500063 w 661035"/>
                      <a:gd name="connsiteY8-192" fmla="*/ 941070 h 1099185"/>
                      <a:gd name="connsiteX9-193" fmla="*/ 451485 w 661035"/>
                      <a:gd name="connsiteY9-194" fmla="*/ 989648 h 1099185"/>
                      <a:gd name="connsiteX10-195" fmla="*/ 396629 w 661035"/>
                      <a:gd name="connsiteY10-196" fmla="*/ 1033155 h 1099185"/>
                      <a:gd name="connsiteX11-197" fmla="*/ 397193 w 661035"/>
                      <a:gd name="connsiteY11-198" fmla="*/ 1033462 h 1099185"/>
                      <a:gd name="connsiteX12-199" fmla="*/ 320041 w 661035"/>
                      <a:gd name="connsiteY12-200" fmla="*/ 1076325 h 1099185"/>
                      <a:gd name="connsiteX13-201" fmla="*/ 291343 w 661035"/>
                      <a:gd name="connsiteY13-202" fmla="*/ 1060767 h 1099185"/>
                      <a:gd name="connsiteX14-203" fmla="*/ 290403 w 661035"/>
                      <a:gd name="connsiteY14-204" fmla="*/ 1061621 h 1099185"/>
                      <a:gd name="connsiteX15-205" fmla="*/ 319088 w 661035"/>
                      <a:gd name="connsiteY15-206" fmla="*/ 1077277 h 1099185"/>
                      <a:gd name="connsiteX16-207" fmla="*/ 260985 w 661035"/>
                      <a:gd name="connsiteY16-208" fmla="*/ 1099185 h 1099185"/>
                      <a:gd name="connsiteX17-209" fmla="*/ 0 w 661035"/>
                      <a:gd name="connsiteY17-210" fmla="*/ 957262 h 1099185"/>
                      <a:gd name="connsiteX18-211" fmla="*/ 59055 w 661035"/>
                      <a:gd name="connsiteY18-212" fmla="*/ 935355 h 1099185"/>
                      <a:gd name="connsiteX19-213" fmla="*/ 284314 w 661035"/>
                      <a:gd name="connsiteY19-214" fmla="*/ 1058298 h 1099185"/>
                      <a:gd name="connsiteX20-215" fmla="*/ 284516 w 661035"/>
                      <a:gd name="connsiteY20-216" fmla="*/ 1057066 h 1099185"/>
                      <a:gd name="connsiteX21-217" fmla="*/ 60008 w 661035"/>
                      <a:gd name="connsiteY21-218" fmla="*/ 935355 h 1099185"/>
                      <a:gd name="connsiteX22-219" fmla="*/ 135745 w 661035"/>
                      <a:gd name="connsiteY22-220" fmla="*/ 891807 h 1099185"/>
                      <a:gd name="connsiteX23-221" fmla="*/ 135255 w 661035"/>
                      <a:gd name="connsiteY23-222" fmla="*/ 891540 h 1099185"/>
                      <a:gd name="connsiteX24-223" fmla="*/ 190500 w 661035"/>
                      <a:gd name="connsiteY24-224" fmla="*/ 847725 h 1099185"/>
                      <a:gd name="connsiteX25-225" fmla="*/ 239078 w 661035"/>
                      <a:gd name="connsiteY25-226" fmla="*/ 799148 h 1099185"/>
                      <a:gd name="connsiteX26-227" fmla="*/ 319738 w 661035"/>
                      <a:gd name="connsiteY26-228" fmla="*/ 843010 h 1099185"/>
                      <a:gd name="connsiteX27-229" fmla="*/ 239078 w 661035"/>
                      <a:gd name="connsiteY27-230" fmla="*/ 798196 h 1099185"/>
                      <a:gd name="connsiteX28-231" fmla="*/ 277307 w 661035"/>
                      <a:gd name="connsiteY28-232" fmla="*/ 750642 h 1099185"/>
                      <a:gd name="connsiteX29-233" fmla="*/ 277178 w 661035"/>
                      <a:gd name="connsiteY29-234" fmla="*/ 750571 h 1099185"/>
                      <a:gd name="connsiteX30-235" fmla="*/ 284798 w 661035"/>
                      <a:gd name="connsiteY30-236" fmla="*/ 740093 h 1099185"/>
                      <a:gd name="connsiteX31-237" fmla="*/ 323850 w 661035"/>
                      <a:gd name="connsiteY31-238" fmla="*/ 676275 h 1099185"/>
                      <a:gd name="connsiteX32-239" fmla="*/ 359092 w 661035"/>
                      <a:gd name="connsiteY32-240" fmla="*/ 597218 h 1099185"/>
                      <a:gd name="connsiteX33-241" fmla="*/ 220980 w 661035"/>
                      <a:gd name="connsiteY33-242" fmla="*/ 0 h 1099185"/>
                      <a:gd name="connsiteX34-243" fmla="*/ 481965 w 661035"/>
                      <a:gd name="connsiteY34-244" fmla="*/ 141922 h 1099185"/>
                      <a:gd name="connsiteX35-245" fmla="*/ 575310 w 661035"/>
                      <a:gd name="connsiteY35-246" fmla="*/ 214313 h 1099185"/>
                      <a:gd name="connsiteX36-247" fmla="*/ 661035 w 661035"/>
                      <a:gd name="connsiteY36-248" fmla="*/ 504825 h 1099185"/>
                      <a:gd name="connsiteX37-249" fmla="*/ 621030 w 661035"/>
                      <a:gd name="connsiteY37-250" fmla="*/ 739140 h 1099185"/>
                      <a:gd name="connsiteX38-251" fmla="*/ 360045 w 661035"/>
                      <a:gd name="connsiteY38-252" fmla="*/ 597218 h 1099185"/>
                      <a:gd name="connsiteX39-253" fmla="*/ 400050 w 661035"/>
                      <a:gd name="connsiteY39-254" fmla="*/ 362902 h 1099185"/>
                      <a:gd name="connsiteX40-255" fmla="*/ 314325 w 661035"/>
                      <a:gd name="connsiteY40-256" fmla="*/ 72390 h 1099185"/>
                      <a:gd name="connsiteX41-257" fmla="*/ 220980 w 661035"/>
                      <a:gd name="connsiteY41-258" fmla="*/ 0 h 1099185"/>
                      <a:gd name="connsiteX0-259" fmla="*/ 359092 w 661035"/>
                      <a:gd name="connsiteY0-260" fmla="*/ 597218 h 1099185"/>
                      <a:gd name="connsiteX1-261" fmla="*/ 620078 w 661035"/>
                      <a:gd name="connsiteY1-262" fmla="*/ 739140 h 1099185"/>
                      <a:gd name="connsiteX2-263" fmla="*/ 584835 w 661035"/>
                      <a:gd name="connsiteY2-264" fmla="*/ 818198 h 1099185"/>
                      <a:gd name="connsiteX3-265" fmla="*/ 584836 w 661035"/>
                      <a:gd name="connsiteY3-266" fmla="*/ 818198 h 1099185"/>
                      <a:gd name="connsiteX4-267" fmla="*/ 545783 w 661035"/>
                      <a:gd name="connsiteY4-268" fmla="*/ 882015 h 1099185"/>
                      <a:gd name="connsiteX5-269" fmla="*/ 538930 w 661035"/>
                      <a:gd name="connsiteY5-270" fmla="*/ 891439 h 1099185"/>
                      <a:gd name="connsiteX6-271" fmla="*/ 539116 w 661035"/>
                      <a:gd name="connsiteY6-272" fmla="*/ 891540 h 1099185"/>
                      <a:gd name="connsiteX7-273" fmla="*/ 500063 w 661035"/>
                      <a:gd name="connsiteY7-274" fmla="*/ 940118 h 1099185"/>
                      <a:gd name="connsiteX8-275" fmla="*/ 500063 w 661035"/>
                      <a:gd name="connsiteY8-276" fmla="*/ 941070 h 1099185"/>
                      <a:gd name="connsiteX9-277" fmla="*/ 451485 w 661035"/>
                      <a:gd name="connsiteY9-278" fmla="*/ 989648 h 1099185"/>
                      <a:gd name="connsiteX10-279" fmla="*/ 396629 w 661035"/>
                      <a:gd name="connsiteY10-280" fmla="*/ 1033155 h 1099185"/>
                      <a:gd name="connsiteX11-281" fmla="*/ 397193 w 661035"/>
                      <a:gd name="connsiteY11-282" fmla="*/ 1033462 h 1099185"/>
                      <a:gd name="connsiteX12-283" fmla="*/ 320041 w 661035"/>
                      <a:gd name="connsiteY12-284" fmla="*/ 1076325 h 1099185"/>
                      <a:gd name="connsiteX13-285" fmla="*/ 291343 w 661035"/>
                      <a:gd name="connsiteY13-286" fmla="*/ 1060767 h 1099185"/>
                      <a:gd name="connsiteX14-287" fmla="*/ 290403 w 661035"/>
                      <a:gd name="connsiteY14-288" fmla="*/ 1061621 h 1099185"/>
                      <a:gd name="connsiteX15-289" fmla="*/ 319088 w 661035"/>
                      <a:gd name="connsiteY15-290" fmla="*/ 1077277 h 1099185"/>
                      <a:gd name="connsiteX16-291" fmla="*/ 260985 w 661035"/>
                      <a:gd name="connsiteY16-292" fmla="*/ 1099185 h 1099185"/>
                      <a:gd name="connsiteX17-293" fmla="*/ 0 w 661035"/>
                      <a:gd name="connsiteY17-294" fmla="*/ 957262 h 1099185"/>
                      <a:gd name="connsiteX18-295" fmla="*/ 59055 w 661035"/>
                      <a:gd name="connsiteY18-296" fmla="*/ 935355 h 1099185"/>
                      <a:gd name="connsiteX19-297" fmla="*/ 284314 w 661035"/>
                      <a:gd name="connsiteY19-298" fmla="*/ 1058298 h 1099185"/>
                      <a:gd name="connsiteX20-299" fmla="*/ 284516 w 661035"/>
                      <a:gd name="connsiteY20-300" fmla="*/ 1057066 h 1099185"/>
                      <a:gd name="connsiteX21-301" fmla="*/ 60008 w 661035"/>
                      <a:gd name="connsiteY21-302" fmla="*/ 935355 h 1099185"/>
                      <a:gd name="connsiteX22-303" fmla="*/ 135745 w 661035"/>
                      <a:gd name="connsiteY22-304" fmla="*/ 891807 h 1099185"/>
                      <a:gd name="connsiteX23-305" fmla="*/ 135255 w 661035"/>
                      <a:gd name="connsiteY23-306" fmla="*/ 891540 h 1099185"/>
                      <a:gd name="connsiteX24-307" fmla="*/ 190500 w 661035"/>
                      <a:gd name="connsiteY24-308" fmla="*/ 847725 h 1099185"/>
                      <a:gd name="connsiteX25-309" fmla="*/ 239078 w 661035"/>
                      <a:gd name="connsiteY25-310" fmla="*/ 799148 h 1099185"/>
                      <a:gd name="connsiteX26-311" fmla="*/ 239078 w 661035"/>
                      <a:gd name="connsiteY26-312" fmla="*/ 798196 h 1099185"/>
                      <a:gd name="connsiteX27-313" fmla="*/ 277307 w 661035"/>
                      <a:gd name="connsiteY27-314" fmla="*/ 750642 h 1099185"/>
                      <a:gd name="connsiteX28-315" fmla="*/ 277178 w 661035"/>
                      <a:gd name="connsiteY28-316" fmla="*/ 750571 h 1099185"/>
                      <a:gd name="connsiteX29-317" fmla="*/ 284798 w 661035"/>
                      <a:gd name="connsiteY29-318" fmla="*/ 740093 h 1099185"/>
                      <a:gd name="connsiteX30-319" fmla="*/ 323850 w 661035"/>
                      <a:gd name="connsiteY30-320" fmla="*/ 676275 h 1099185"/>
                      <a:gd name="connsiteX31-321" fmla="*/ 359092 w 661035"/>
                      <a:gd name="connsiteY31-322" fmla="*/ 597218 h 1099185"/>
                      <a:gd name="connsiteX32-323" fmla="*/ 220980 w 661035"/>
                      <a:gd name="connsiteY32-324" fmla="*/ 0 h 1099185"/>
                      <a:gd name="connsiteX33-325" fmla="*/ 481965 w 661035"/>
                      <a:gd name="connsiteY33-326" fmla="*/ 141922 h 1099185"/>
                      <a:gd name="connsiteX34-327" fmla="*/ 575310 w 661035"/>
                      <a:gd name="connsiteY34-328" fmla="*/ 214313 h 1099185"/>
                      <a:gd name="connsiteX35-329" fmla="*/ 661035 w 661035"/>
                      <a:gd name="connsiteY35-330" fmla="*/ 504825 h 1099185"/>
                      <a:gd name="connsiteX36-331" fmla="*/ 621030 w 661035"/>
                      <a:gd name="connsiteY36-332" fmla="*/ 739140 h 1099185"/>
                      <a:gd name="connsiteX37-333" fmla="*/ 360045 w 661035"/>
                      <a:gd name="connsiteY37-334" fmla="*/ 597218 h 1099185"/>
                      <a:gd name="connsiteX38-335" fmla="*/ 400050 w 661035"/>
                      <a:gd name="connsiteY38-336" fmla="*/ 362902 h 1099185"/>
                      <a:gd name="connsiteX39-337" fmla="*/ 314325 w 661035"/>
                      <a:gd name="connsiteY39-338" fmla="*/ 72390 h 1099185"/>
                      <a:gd name="connsiteX40-339" fmla="*/ 220980 w 661035"/>
                      <a:gd name="connsiteY40-340" fmla="*/ 0 h 1099185"/>
                      <a:gd name="connsiteX0-341" fmla="*/ 359092 w 661035"/>
                      <a:gd name="connsiteY0-342" fmla="*/ 597218 h 1099185"/>
                      <a:gd name="connsiteX1-343" fmla="*/ 620078 w 661035"/>
                      <a:gd name="connsiteY1-344" fmla="*/ 739140 h 1099185"/>
                      <a:gd name="connsiteX2-345" fmla="*/ 584835 w 661035"/>
                      <a:gd name="connsiteY2-346" fmla="*/ 818198 h 1099185"/>
                      <a:gd name="connsiteX3-347" fmla="*/ 584836 w 661035"/>
                      <a:gd name="connsiteY3-348" fmla="*/ 818198 h 1099185"/>
                      <a:gd name="connsiteX4-349" fmla="*/ 545783 w 661035"/>
                      <a:gd name="connsiteY4-350" fmla="*/ 882015 h 1099185"/>
                      <a:gd name="connsiteX5-351" fmla="*/ 538930 w 661035"/>
                      <a:gd name="connsiteY5-352" fmla="*/ 891439 h 1099185"/>
                      <a:gd name="connsiteX6-353" fmla="*/ 539116 w 661035"/>
                      <a:gd name="connsiteY6-354" fmla="*/ 891540 h 1099185"/>
                      <a:gd name="connsiteX7-355" fmla="*/ 500063 w 661035"/>
                      <a:gd name="connsiteY7-356" fmla="*/ 940118 h 1099185"/>
                      <a:gd name="connsiteX8-357" fmla="*/ 500063 w 661035"/>
                      <a:gd name="connsiteY8-358" fmla="*/ 941070 h 1099185"/>
                      <a:gd name="connsiteX9-359" fmla="*/ 451485 w 661035"/>
                      <a:gd name="connsiteY9-360" fmla="*/ 989648 h 1099185"/>
                      <a:gd name="connsiteX10-361" fmla="*/ 396629 w 661035"/>
                      <a:gd name="connsiteY10-362" fmla="*/ 1033155 h 1099185"/>
                      <a:gd name="connsiteX11-363" fmla="*/ 397193 w 661035"/>
                      <a:gd name="connsiteY11-364" fmla="*/ 1033462 h 1099185"/>
                      <a:gd name="connsiteX12-365" fmla="*/ 320041 w 661035"/>
                      <a:gd name="connsiteY12-366" fmla="*/ 1076325 h 1099185"/>
                      <a:gd name="connsiteX13-367" fmla="*/ 291343 w 661035"/>
                      <a:gd name="connsiteY13-368" fmla="*/ 1060767 h 1099185"/>
                      <a:gd name="connsiteX14-369" fmla="*/ 290403 w 661035"/>
                      <a:gd name="connsiteY14-370" fmla="*/ 1061621 h 1099185"/>
                      <a:gd name="connsiteX15-371" fmla="*/ 319088 w 661035"/>
                      <a:gd name="connsiteY15-372" fmla="*/ 1077277 h 1099185"/>
                      <a:gd name="connsiteX16-373" fmla="*/ 260985 w 661035"/>
                      <a:gd name="connsiteY16-374" fmla="*/ 1099185 h 1099185"/>
                      <a:gd name="connsiteX17-375" fmla="*/ 0 w 661035"/>
                      <a:gd name="connsiteY17-376" fmla="*/ 957262 h 1099185"/>
                      <a:gd name="connsiteX18-377" fmla="*/ 59055 w 661035"/>
                      <a:gd name="connsiteY18-378" fmla="*/ 935355 h 1099185"/>
                      <a:gd name="connsiteX19-379" fmla="*/ 284314 w 661035"/>
                      <a:gd name="connsiteY19-380" fmla="*/ 1058298 h 1099185"/>
                      <a:gd name="connsiteX20-381" fmla="*/ 60008 w 661035"/>
                      <a:gd name="connsiteY20-382" fmla="*/ 935355 h 1099185"/>
                      <a:gd name="connsiteX21-383" fmla="*/ 135745 w 661035"/>
                      <a:gd name="connsiteY21-384" fmla="*/ 891807 h 1099185"/>
                      <a:gd name="connsiteX22-385" fmla="*/ 135255 w 661035"/>
                      <a:gd name="connsiteY22-386" fmla="*/ 891540 h 1099185"/>
                      <a:gd name="connsiteX23-387" fmla="*/ 190500 w 661035"/>
                      <a:gd name="connsiteY23-388" fmla="*/ 847725 h 1099185"/>
                      <a:gd name="connsiteX24-389" fmla="*/ 239078 w 661035"/>
                      <a:gd name="connsiteY24-390" fmla="*/ 799148 h 1099185"/>
                      <a:gd name="connsiteX25-391" fmla="*/ 239078 w 661035"/>
                      <a:gd name="connsiteY25-392" fmla="*/ 798196 h 1099185"/>
                      <a:gd name="connsiteX26-393" fmla="*/ 277307 w 661035"/>
                      <a:gd name="connsiteY26-394" fmla="*/ 750642 h 1099185"/>
                      <a:gd name="connsiteX27-395" fmla="*/ 277178 w 661035"/>
                      <a:gd name="connsiteY27-396" fmla="*/ 750571 h 1099185"/>
                      <a:gd name="connsiteX28-397" fmla="*/ 284798 w 661035"/>
                      <a:gd name="connsiteY28-398" fmla="*/ 740093 h 1099185"/>
                      <a:gd name="connsiteX29-399" fmla="*/ 323850 w 661035"/>
                      <a:gd name="connsiteY29-400" fmla="*/ 676275 h 1099185"/>
                      <a:gd name="connsiteX30-401" fmla="*/ 359092 w 661035"/>
                      <a:gd name="connsiteY30-402" fmla="*/ 597218 h 1099185"/>
                      <a:gd name="connsiteX31-403" fmla="*/ 220980 w 661035"/>
                      <a:gd name="connsiteY31-404" fmla="*/ 0 h 1099185"/>
                      <a:gd name="connsiteX32-405" fmla="*/ 481965 w 661035"/>
                      <a:gd name="connsiteY32-406" fmla="*/ 141922 h 1099185"/>
                      <a:gd name="connsiteX33-407" fmla="*/ 575310 w 661035"/>
                      <a:gd name="connsiteY33-408" fmla="*/ 214313 h 1099185"/>
                      <a:gd name="connsiteX34-409" fmla="*/ 661035 w 661035"/>
                      <a:gd name="connsiteY34-410" fmla="*/ 504825 h 1099185"/>
                      <a:gd name="connsiteX35-411" fmla="*/ 621030 w 661035"/>
                      <a:gd name="connsiteY35-412" fmla="*/ 739140 h 1099185"/>
                      <a:gd name="connsiteX36-413" fmla="*/ 360045 w 661035"/>
                      <a:gd name="connsiteY36-414" fmla="*/ 597218 h 1099185"/>
                      <a:gd name="connsiteX37-415" fmla="*/ 400050 w 661035"/>
                      <a:gd name="connsiteY37-416" fmla="*/ 362902 h 1099185"/>
                      <a:gd name="connsiteX38-417" fmla="*/ 314325 w 661035"/>
                      <a:gd name="connsiteY38-418" fmla="*/ 72390 h 1099185"/>
                      <a:gd name="connsiteX39-419" fmla="*/ 220980 w 661035"/>
                      <a:gd name="connsiteY39-420" fmla="*/ 0 h 1099185"/>
                      <a:gd name="connsiteX0-421" fmla="*/ 359092 w 661035"/>
                      <a:gd name="connsiteY0-422" fmla="*/ 597218 h 1099185"/>
                      <a:gd name="connsiteX1-423" fmla="*/ 620078 w 661035"/>
                      <a:gd name="connsiteY1-424" fmla="*/ 739140 h 1099185"/>
                      <a:gd name="connsiteX2-425" fmla="*/ 584835 w 661035"/>
                      <a:gd name="connsiteY2-426" fmla="*/ 818198 h 1099185"/>
                      <a:gd name="connsiteX3-427" fmla="*/ 584836 w 661035"/>
                      <a:gd name="connsiteY3-428" fmla="*/ 818198 h 1099185"/>
                      <a:gd name="connsiteX4-429" fmla="*/ 545783 w 661035"/>
                      <a:gd name="connsiteY4-430" fmla="*/ 882015 h 1099185"/>
                      <a:gd name="connsiteX5-431" fmla="*/ 538930 w 661035"/>
                      <a:gd name="connsiteY5-432" fmla="*/ 891439 h 1099185"/>
                      <a:gd name="connsiteX6-433" fmla="*/ 539116 w 661035"/>
                      <a:gd name="connsiteY6-434" fmla="*/ 891540 h 1099185"/>
                      <a:gd name="connsiteX7-435" fmla="*/ 500063 w 661035"/>
                      <a:gd name="connsiteY7-436" fmla="*/ 940118 h 1099185"/>
                      <a:gd name="connsiteX8-437" fmla="*/ 500063 w 661035"/>
                      <a:gd name="connsiteY8-438" fmla="*/ 941070 h 1099185"/>
                      <a:gd name="connsiteX9-439" fmla="*/ 451485 w 661035"/>
                      <a:gd name="connsiteY9-440" fmla="*/ 989648 h 1099185"/>
                      <a:gd name="connsiteX10-441" fmla="*/ 396629 w 661035"/>
                      <a:gd name="connsiteY10-442" fmla="*/ 1033155 h 1099185"/>
                      <a:gd name="connsiteX11-443" fmla="*/ 397193 w 661035"/>
                      <a:gd name="connsiteY11-444" fmla="*/ 1033462 h 1099185"/>
                      <a:gd name="connsiteX12-445" fmla="*/ 320041 w 661035"/>
                      <a:gd name="connsiteY12-446" fmla="*/ 1076325 h 1099185"/>
                      <a:gd name="connsiteX13-447" fmla="*/ 291343 w 661035"/>
                      <a:gd name="connsiteY13-448" fmla="*/ 1060767 h 1099185"/>
                      <a:gd name="connsiteX14-449" fmla="*/ 290403 w 661035"/>
                      <a:gd name="connsiteY14-450" fmla="*/ 1061621 h 1099185"/>
                      <a:gd name="connsiteX15-451" fmla="*/ 319088 w 661035"/>
                      <a:gd name="connsiteY15-452" fmla="*/ 1077277 h 1099185"/>
                      <a:gd name="connsiteX16-453" fmla="*/ 260985 w 661035"/>
                      <a:gd name="connsiteY16-454" fmla="*/ 1099185 h 1099185"/>
                      <a:gd name="connsiteX17-455" fmla="*/ 0 w 661035"/>
                      <a:gd name="connsiteY17-456" fmla="*/ 957262 h 1099185"/>
                      <a:gd name="connsiteX18-457" fmla="*/ 59055 w 661035"/>
                      <a:gd name="connsiteY18-458" fmla="*/ 935355 h 1099185"/>
                      <a:gd name="connsiteX19-459" fmla="*/ 60008 w 661035"/>
                      <a:gd name="connsiteY19-460" fmla="*/ 935355 h 1099185"/>
                      <a:gd name="connsiteX20-461" fmla="*/ 135745 w 661035"/>
                      <a:gd name="connsiteY20-462" fmla="*/ 891807 h 1099185"/>
                      <a:gd name="connsiteX21-463" fmla="*/ 135255 w 661035"/>
                      <a:gd name="connsiteY21-464" fmla="*/ 891540 h 1099185"/>
                      <a:gd name="connsiteX22-465" fmla="*/ 190500 w 661035"/>
                      <a:gd name="connsiteY22-466" fmla="*/ 847725 h 1099185"/>
                      <a:gd name="connsiteX23-467" fmla="*/ 239078 w 661035"/>
                      <a:gd name="connsiteY23-468" fmla="*/ 799148 h 1099185"/>
                      <a:gd name="connsiteX24-469" fmla="*/ 239078 w 661035"/>
                      <a:gd name="connsiteY24-470" fmla="*/ 798196 h 1099185"/>
                      <a:gd name="connsiteX25-471" fmla="*/ 277307 w 661035"/>
                      <a:gd name="connsiteY25-472" fmla="*/ 750642 h 1099185"/>
                      <a:gd name="connsiteX26-473" fmla="*/ 277178 w 661035"/>
                      <a:gd name="connsiteY26-474" fmla="*/ 750571 h 1099185"/>
                      <a:gd name="connsiteX27-475" fmla="*/ 284798 w 661035"/>
                      <a:gd name="connsiteY27-476" fmla="*/ 740093 h 1099185"/>
                      <a:gd name="connsiteX28-477" fmla="*/ 323850 w 661035"/>
                      <a:gd name="connsiteY28-478" fmla="*/ 676275 h 1099185"/>
                      <a:gd name="connsiteX29-479" fmla="*/ 359092 w 661035"/>
                      <a:gd name="connsiteY29-480" fmla="*/ 597218 h 1099185"/>
                      <a:gd name="connsiteX30-481" fmla="*/ 220980 w 661035"/>
                      <a:gd name="connsiteY30-482" fmla="*/ 0 h 1099185"/>
                      <a:gd name="connsiteX31-483" fmla="*/ 481965 w 661035"/>
                      <a:gd name="connsiteY31-484" fmla="*/ 141922 h 1099185"/>
                      <a:gd name="connsiteX32-485" fmla="*/ 575310 w 661035"/>
                      <a:gd name="connsiteY32-486" fmla="*/ 214313 h 1099185"/>
                      <a:gd name="connsiteX33-487" fmla="*/ 661035 w 661035"/>
                      <a:gd name="connsiteY33-488" fmla="*/ 504825 h 1099185"/>
                      <a:gd name="connsiteX34-489" fmla="*/ 621030 w 661035"/>
                      <a:gd name="connsiteY34-490" fmla="*/ 739140 h 1099185"/>
                      <a:gd name="connsiteX35-491" fmla="*/ 360045 w 661035"/>
                      <a:gd name="connsiteY35-492" fmla="*/ 597218 h 1099185"/>
                      <a:gd name="connsiteX36-493" fmla="*/ 400050 w 661035"/>
                      <a:gd name="connsiteY36-494" fmla="*/ 362902 h 1099185"/>
                      <a:gd name="connsiteX37-495" fmla="*/ 314325 w 661035"/>
                      <a:gd name="connsiteY37-496" fmla="*/ 72390 h 1099185"/>
                      <a:gd name="connsiteX38-497" fmla="*/ 220980 w 661035"/>
                      <a:gd name="connsiteY38-498" fmla="*/ 0 h 1099185"/>
                      <a:gd name="connsiteX0-499" fmla="*/ 359092 w 661035"/>
                      <a:gd name="connsiteY0-500" fmla="*/ 597218 h 1099185"/>
                      <a:gd name="connsiteX1-501" fmla="*/ 620078 w 661035"/>
                      <a:gd name="connsiteY1-502" fmla="*/ 739140 h 1099185"/>
                      <a:gd name="connsiteX2-503" fmla="*/ 584835 w 661035"/>
                      <a:gd name="connsiteY2-504" fmla="*/ 818198 h 1099185"/>
                      <a:gd name="connsiteX3-505" fmla="*/ 584836 w 661035"/>
                      <a:gd name="connsiteY3-506" fmla="*/ 818198 h 1099185"/>
                      <a:gd name="connsiteX4-507" fmla="*/ 545783 w 661035"/>
                      <a:gd name="connsiteY4-508" fmla="*/ 882015 h 1099185"/>
                      <a:gd name="connsiteX5-509" fmla="*/ 538930 w 661035"/>
                      <a:gd name="connsiteY5-510" fmla="*/ 891439 h 1099185"/>
                      <a:gd name="connsiteX6-511" fmla="*/ 539116 w 661035"/>
                      <a:gd name="connsiteY6-512" fmla="*/ 891540 h 1099185"/>
                      <a:gd name="connsiteX7-513" fmla="*/ 500063 w 661035"/>
                      <a:gd name="connsiteY7-514" fmla="*/ 940118 h 1099185"/>
                      <a:gd name="connsiteX8-515" fmla="*/ 500063 w 661035"/>
                      <a:gd name="connsiteY8-516" fmla="*/ 941070 h 1099185"/>
                      <a:gd name="connsiteX9-517" fmla="*/ 451485 w 661035"/>
                      <a:gd name="connsiteY9-518" fmla="*/ 989648 h 1099185"/>
                      <a:gd name="connsiteX10-519" fmla="*/ 396629 w 661035"/>
                      <a:gd name="connsiteY10-520" fmla="*/ 1033155 h 1099185"/>
                      <a:gd name="connsiteX11-521" fmla="*/ 397193 w 661035"/>
                      <a:gd name="connsiteY11-522" fmla="*/ 1033462 h 1099185"/>
                      <a:gd name="connsiteX12-523" fmla="*/ 320041 w 661035"/>
                      <a:gd name="connsiteY12-524" fmla="*/ 1076325 h 1099185"/>
                      <a:gd name="connsiteX13-525" fmla="*/ 291343 w 661035"/>
                      <a:gd name="connsiteY13-526" fmla="*/ 1060767 h 1099185"/>
                      <a:gd name="connsiteX14-527" fmla="*/ 319088 w 661035"/>
                      <a:gd name="connsiteY14-528" fmla="*/ 1077277 h 1099185"/>
                      <a:gd name="connsiteX15-529" fmla="*/ 260985 w 661035"/>
                      <a:gd name="connsiteY15-530" fmla="*/ 1099185 h 1099185"/>
                      <a:gd name="connsiteX16-531" fmla="*/ 0 w 661035"/>
                      <a:gd name="connsiteY16-532" fmla="*/ 957262 h 1099185"/>
                      <a:gd name="connsiteX17-533" fmla="*/ 59055 w 661035"/>
                      <a:gd name="connsiteY17-534" fmla="*/ 935355 h 1099185"/>
                      <a:gd name="connsiteX18-535" fmla="*/ 60008 w 661035"/>
                      <a:gd name="connsiteY18-536" fmla="*/ 935355 h 1099185"/>
                      <a:gd name="connsiteX19-537" fmla="*/ 135745 w 661035"/>
                      <a:gd name="connsiteY19-538" fmla="*/ 891807 h 1099185"/>
                      <a:gd name="connsiteX20-539" fmla="*/ 135255 w 661035"/>
                      <a:gd name="connsiteY20-540" fmla="*/ 891540 h 1099185"/>
                      <a:gd name="connsiteX21-541" fmla="*/ 190500 w 661035"/>
                      <a:gd name="connsiteY21-542" fmla="*/ 847725 h 1099185"/>
                      <a:gd name="connsiteX22-543" fmla="*/ 239078 w 661035"/>
                      <a:gd name="connsiteY22-544" fmla="*/ 799148 h 1099185"/>
                      <a:gd name="connsiteX23-545" fmla="*/ 239078 w 661035"/>
                      <a:gd name="connsiteY23-546" fmla="*/ 798196 h 1099185"/>
                      <a:gd name="connsiteX24-547" fmla="*/ 277307 w 661035"/>
                      <a:gd name="connsiteY24-548" fmla="*/ 750642 h 1099185"/>
                      <a:gd name="connsiteX25-549" fmla="*/ 277178 w 661035"/>
                      <a:gd name="connsiteY25-550" fmla="*/ 750571 h 1099185"/>
                      <a:gd name="connsiteX26-551" fmla="*/ 284798 w 661035"/>
                      <a:gd name="connsiteY26-552" fmla="*/ 740093 h 1099185"/>
                      <a:gd name="connsiteX27-553" fmla="*/ 323850 w 661035"/>
                      <a:gd name="connsiteY27-554" fmla="*/ 676275 h 1099185"/>
                      <a:gd name="connsiteX28-555" fmla="*/ 359092 w 661035"/>
                      <a:gd name="connsiteY28-556" fmla="*/ 597218 h 1099185"/>
                      <a:gd name="connsiteX29-557" fmla="*/ 220980 w 661035"/>
                      <a:gd name="connsiteY29-558" fmla="*/ 0 h 1099185"/>
                      <a:gd name="connsiteX30-559" fmla="*/ 481965 w 661035"/>
                      <a:gd name="connsiteY30-560" fmla="*/ 141922 h 1099185"/>
                      <a:gd name="connsiteX31-561" fmla="*/ 575310 w 661035"/>
                      <a:gd name="connsiteY31-562" fmla="*/ 214313 h 1099185"/>
                      <a:gd name="connsiteX32-563" fmla="*/ 661035 w 661035"/>
                      <a:gd name="connsiteY32-564" fmla="*/ 504825 h 1099185"/>
                      <a:gd name="connsiteX33-565" fmla="*/ 621030 w 661035"/>
                      <a:gd name="connsiteY33-566" fmla="*/ 739140 h 1099185"/>
                      <a:gd name="connsiteX34-567" fmla="*/ 360045 w 661035"/>
                      <a:gd name="connsiteY34-568" fmla="*/ 597218 h 1099185"/>
                      <a:gd name="connsiteX35-569" fmla="*/ 400050 w 661035"/>
                      <a:gd name="connsiteY35-570" fmla="*/ 362902 h 1099185"/>
                      <a:gd name="connsiteX36-571" fmla="*/ 314325 w 661035"/>
                      <a:gd name="connsiteY36-572" fmla="*/ 72390 h 1099185"/>
                      <a:gd name="connsiteX37-573" fmla="*/ 220980 w 661035"/>
                      <a:gd name="connsiteY37-574" fmla="*/ 0 h 1099185"/>
                      <a:gd name="connsiteX0-575" fmla="*/ 359092 w 661035"/>
                      <a:gd name="connsiteY0-576" fmla="*/ 597218 h 1099185"/>
                      <a:gd name="connsiteX1-577" fmla="*/ 620078 w 661035"/>
                      <a:gd name="connsiteY1-578" fmla="*/ 739140 h 1099185"/>
                      <a:gd name="connsiteX2-579" fmla="*/ 584835 w 661035"/>
                      <a:gd name="connsiteY2-580" fmla="*/ 818198 h 1099185"/>
                      <a:gd name="connsiteX3-581" fmla="*/ 584836 w 661035"/>
                      <a:gd name="connsiteY3-582" fmla="*/ 818198 h 1099185"/>
                      <a:gd name="connsiteX4-583" fmla="*/ 545783 w 661035"/>
                      <a:gd name="connsiteY4-584" fmla="*/ 882015 h 1099185"/>
                      <a:gd name="connsiteX5-585" fmla="*/ 538930 w 661035"/>
                      <a:gd name="connsiteY5-586" fmla="*/ 891439 h 1099185"/>
                      <a:gd name="connsiteX6-587" fmla="*/ 539116 w 661035"/>
                      <a:gd name="connsiteY6-588" fmla="*/ 891540 h 1099185"/>
                      <a:gd name="connsiteX7-589" fmla="*/ 500063 w 661035"/>
                      <a:gd name="connsiteY7-590" fmla="*/ 940118 h 1099185"/>
                      <a:gd name="connsiteX8-591" fmla="*/ 500063 w 661035"/>
                      <a:gd name="connsiteY8-592" fmla="*/ 941070 h 1099185"/>
                      <a:gd name="connsiteX9-593" fmla="*/ 451485 w 661035"/>
                      <a:gd name="connsiteY9-594" fmla="*/ 989648 h 1099185"/>
                      <a:gd name="connsiteX10-595" fmla="*/ 396629 w 661035"/>
                      <a:gd name="connsiteY10-596" fmla="*/ 1033155 h 1099185"/>
                      <a:gd name="connsiteX11-597" fmla="*/ 397193 w 661035"/>
                      <a:gd name="connsiteY11-598" fmla="*/ 1033462 h 1099185"/>
                      <a:gd name="connsiteX12-599" fmla="*/ 320041 w 661035"/>
                      <a:gd name="connsiteY12-600" fmla="*/ 1076325 h 1099185"/>
                      <a:gd name="connsiteX13-601" fmla="*/ 319088 w 661035"/>
                      <a:gd name="connsiteY13-602" fmla="*/ 1077277 h 1099185"/>
                      <a:gd name="connsiteX14-603" fmla="*/ 260985 w 661035"/>
                      <a:gd name="connsiteY14-604" fmla="*/ 1099185 h 1099185"/>
                      <a:gd name="connsiteX15-605" fmla="*/ 0 w 661035"/>
                      <a:gd name="connsiteY15-606" fmla="*/ 957262 h 1099185"/>
                      <a:gd name="connsiteX16-607" fmla="*/ 59055 w 661035"/>
                      <a:gd name="connsiteY16-608" fmla="*/ 935355 h 1099185"/>
                      <a:gd name="connsiteX17-609" fmla="*/ 60008 w 661035"/>
                      <a:gd name="connsiteY17-610" fmla="*/ 935355 h 1099185"/>
                      <a:gd name="connsiteX18-611" fmla="*/ 135745 w 661035"/>
                      <a:gd name="connsiteY18-612" fmla="*/ 891807 h 1099185"/>
                      <a:gd name="connsiteX19-613" fmla="*/ 135255 w 661035"/>
                      <a:gd name="connsiteY19-614" fmla="*/ 891540 h 1099185"/>
                      <a:gd name="connsiteX20-615" fmla="*/ 190500 w 661035"/>
                      <a:gd name="connsiteY20-616" fmla="*/ 847725 h 1099185"/>
                      <a:gd name="connsiteX21-617" fmla="*/ 239078 w 661035"/>
                      <a:gd name="connsiteY21-618" fmla="*/ 799148 h 1099185"/>
                      <a:gd name="connsiteX22-619" fmla="*/ 239078 w 661035"/>
                      <a:gd name="connsiteY22-620" fmla="*/ 798196 h 1099185"/>
                      <a:gd name="connsiteX23-621" fmla="*/ 277307 w 661035"/>
                      <a:gd name="connsiteY23-622" fmla="*/ 750642 h 1099185"/>
                      <a:gd name="connsiteX24-623" fmla="*/ 277178 w 661035"/>
                      <a:gd name="connsiteY24-624" fmla="*/ 750571 h 1099185"/>
                      <a:gd name="connsiteX25-625" fmla="*/ 284798 w 661035"/>
                      <a:gd name="connsiteY25-626" fmla="*/ 740093 h 1099185"/>
                      <a:gd name="connsiteX26-627" fmla="*/ 323850 w 661035"/>
                      <a:gd name="connsiteY26-628" fmla="*/ 676275 h 1099185"/>
                      <a:gd name="connsiteX27-629" fmla="*/ 359092 w 661035"/>
                      <a:gd name="connsiteY27-630" fmla="*/ 597218 h 1099185"/>
                      <a:gd name="connsiteX28-631" fmla="*/ 220980 w 661035"/>
                      <a:gd name="connsiteY28-632" fmla="*/ 0 h 1099185"/>
                      <a:gd name="connsiteX29-633" fmla="*/ 481965 w 661035"/>
                      <a:gd name="connsiteY29-634" fmla="*/ 141922 h 1099185"/>
                      <a:gd name="connsiteX30-635" fmla="*/ 575310 w 661035"/>
                      <a:gd name="connsiteY30-636" fmla="*/ 214313 h 1099185"/>
                      <a:gd name="connsiteX31-637" fmla="*/ 661035 w 661035"/>
                      <a:gd name="connsiteY31-638" fmla="*/ 504825 h 1099185"/>
                      <a:gd name="connsiteX32-639" fmla="*/ 621030 w 661035"/>
                      <a:gd name="connsiteY32-640" fmla="*/ 739140 h 1099185"/>
                      <a:gd name="connsiteX33-641" fmla="*/ 360045 w 661035"/>
                      <a:gd name="connsiteY33-642" fmla="*/ 597218 h 1099185"/>
                      <a:gd name="connsiteX34-643" fmla="*/ 400050 w 661035"/>
                      <a:gd name="connsiteY34-644" fmla="*/ 362902 h 1099185"/>
                      <a:gd name="connsiteX35-645" fmla="*/ 314325 w 661035"/>
                      <a:gd name="connsiteY35-646" fmla="*/ 72390 h 1099185"/>
                      <a:gd name="connsiteX36-647" fmla="*/ 220980 w 661035"/>
                      <a:gd name="connsiteY36-648" fmla="*/ 0 h 1099185"/>
                      <a:gd name="connsiteX0-649" fmla="*/ 359092 w 661035"/>
                      <a:gd name="connsiteY0-650" fmla="*/ 597218 h 1112468"/>
                      <a:gd name="connsiteX1-651" fmla="*/ 620078 w 661035"/>
                      <a:gd name="connsiteY1-652" fmla="*/ 739140 h 1112468"/>
                      <a:gd name="connsiteX2-653" fmla="*/ 584835 w 661035"/>
                      <a:gd name="connsiteY2-654" fmla="*/ 818198 h 1112468"/>
                      <a:gd name="connsiteX3-655" fmla="*/ 584836 w 661035"/>
                      <a:gd name="connsiteY3-656" fmla="*/ 818198 h 1112468"/>
                      <a:gd name="connsiteX4-657" fmla="*/ 545783 w 661035"/>
                      <a:gd name="connsiteY4-658" fmla="*/ 882015 h 1112468"/>
                      <a:gd name="connsiteX5-659" fmla="*/ 538930 w 661035"/>
                      <a:gd name="connsiteY5-660" fmla="*/ 891439 h 1112468"/>
                      <a:gd name="connsiteX6-661" fmla="*/ 539116 w 661035"/>
                      <a:gd name="connsiteY6-662" fmla="*/ 891540 h 1112468"/>
                      <a:gd name="connsiteX7-663" fmla="*/ 500063 w 661035"/>
                      <a:gd name="connsiteY7-664" fmla="*/ 940118 h 1112468"/>
                      <a:gd name="connsiteX8-665" fmla="*/ 500063 w 661035"/>
                      <a:gd name="connsiteY8-666" fmla="*/ 941070 h 1112468"/>
                      <a:gd name="connsiteX9-667" fmla="*/ 451485 w 661035"/>
                      <a:gd name="connsiteY9-668" fmla="*/ 989648 h 1112468"/>
                      <a:gd name="connsiteX10-669" fmla="*/ 396629 w 661035"/>
                      <a:gd name="connsiteY10-670" fmla="*/ 1033155 h 1112468"/>
                      <a:gd name="connsiteX11-671" fmla="*/ 397193 w 661035"/>
                      <a:gd name="connsiteY11-672" fmla="*/ 1033462 h 1112468"/>
                      <a:gd name="connsiteX12-673" fmla="*/ 320041 w 661035"/>
                      <a:gd name="connsiteY12-674" fmla="*/ 1076325 h 1112468"/>
                      <a:gd name="connsiteX13-675" fmla="*/ 319088 w 661035"/>
                      <a:gd name="connsiteY13-676" fmla="*/ 1077277 h 1112468"/>
                      <a:gd name="connsiteX14-677" fmla="*/ 247796 w 661035"/>
                      <a:gd name="connsiteY14-678" fmla="*/ 1112468 h 1112468"/>
                      <a:gd name="connsiteX15-679" fmla="*/ 0 w 661035"/>
                      <a:gd name="connsiteY15-680" fmla="*/ 957262 h 1112468"/>
                      <a:gd name="connsiteX16-681" fmla="*/ 59055 w 661035"/>
                      <a:gd name="connsiteY16-682" fmla="*/ 935355 h 1112468"/>
                      <a:gd name="connsiteX17-683" fmla="*/ 60008 w 661035"/>
                      <a:gd name="connsiteY17-684" fmla="*/ 935355 h 1112468"/>
                      <a:gd name="connsiteX18-685" fmla="*/ 135745 w 661035"/>
                      <a:gd name="connsiteY18-686" fmla="*/ 891807 h 1112468"/>
                      <a:gd name="connsiteX19-687" fmla="*/ 135255 w 661035"/>
                      <a:gd name="connsiteY19-688" fmla="*/ 891540 h 1112468"/>
                      <a:gd name="connsiteX20-689" fmla="*/ 190500 w 661035"/>
                      <a:gd name="connsiteY20-690" fmla="*/ 847725 h 1112468"/>
                      <a:gd name="connsiteX21-691" fmla="*/ 239078 w 661035"/>
                      <a:gd name="connsiteY21-692" fmla="*/ 799148 h 1112468"/>
                      <a:gd name="connsiteX22-693" fmla="*/ 239078 w 661035"/>
                      <a:gd name="connsiteY22-694" fmla="*/ 798196 h 1112468"/>
                      <a:gd name="connsiteX23-695" fmla="*/ 277307 w 661035"/>
                      <a:gd name="connsiteY23-696" fmla="*/ 750642 h 1112468"/>
                      <a:gd name="connsiteX24-697" fmla="*/ 277178 w 661035"/>
                      <a:gd name="connsiteY24-698" fmla="*/ 750571 h 1112468"/>
                      <a:gd name="connsiteX25-699" fmla="*/ 284798 w 661035"/>
                      <a:gd name="connsiteY25-700" fmla="*/ 740093 h 1112468"/>
                      <a:gd name="connsiteX26-701" fmla="*/ 323850 w 661035"/>
                      <a:gd name="connsiteY26-702" fmla="*/ 676275 h 1112468"/>
                      <a:gd name="connsiteX27-703" fmla="*/ 359092 w 661035"/>
                      <a:gd name="connsiteY27-704" fmla="*/ 597218 h 1112468"/>
                      <a:gd name="connsiteX28-705" fmla="*/ 220980 w 661035"/>
                      <a:gd name="connsiteY28-706" fmla="*/ 0 h 1112468"/>
                      <a:gd name="connsiteX29-707" fmla="*/ 481965 w 661035"/>
                      <a:gd name="connsiteY29-708" fmla="*/ 141922 h 1112468"/>
                      <a:gd name="connsiteX30-709" fmla="*/ 575310 w 661035"/>
                      <a:gd name="connsiteY30-710" fmla="*/ 214313 h 1112468"/>
                      <a:gd name="connsiteX31-711" fmla="*/ 661035 w 661035"/>
                      <a:gd name="connsiteY31-712" fmla="*/ 504825 h 1112468"/>
                      <a:gd name="connsiteX32-713" fmla="*/ 621030 w 661035"/>
                      <a:gd name="connsiteY32-714" fmla="*/ 739140 h 1112468"/>
                      <a:gd name="connsiteX33-715" fmla="*/ 360045 w 661035"/>
                      <a:gd name="connsiteY33-716" fmla="*/ 597218 h 1112468"/>
                      <a:gd name="connsiteX34-717" fmla="*/ 400050 w 661035"/>
                      <a:gd name="connsiteY34-718" fmla="*/ 362902 h 1112468"/>
                      <a:gd name="connsiteX35-719" fmla="*/ 314325 w 661035"/>
                      <a:gd name="connsiteY35-720" fmla="*/ 72390 h 1112468"/>
                      <a:gd name="connsiteX36-721" fmla="*/ 220980 w 661035"/>
                      <a:gd name="connsiteY36-722" fmla="*/ 0 h 111246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/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/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/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/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/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-1" fmla="*/ 323751 w 603786"/>
                      <a:gd name="connsiteY0-2" fmla="*/ 66771 h 218219"/>
                      <a:gd name="connsiteX1-3" fmla="*/ 342801 w 603786"/>
                      <a:gd name="connsiteY1-4" fmla="*/ 76296 h 218219"/>
                      <a:gd name="connsiteX2-5" fmla="*/ 603786 w 603786"/>
                      <a:gd name="connsiteY2-6" fmla="*/ 218219 h 218219"/>
                      <a:gd name="connsiteX3-7" fmla="*/ 584736 w 603786"/>
                      <a:gd name="connsiteY3-8" fmla="*/ 208694 h 218219"/>
                      <a:gd name="connsiteX4-9" fmla="*/ 323751 w 603786"/>
                      <a:gd name="connsiteY4-10" fmla="*/ 66771 h 218219"/>
                      <a:gd name="connsiteX5-11" fmla="*/ 0 w 603786"/>
                      <a:gd name="connsiteY5-12" fmla="*/ 0 h 218219"/>
                      <a:gd name="connsiteX6-13" fmla="*/ 100965 w 603786"/>
                      <a:gd name="connsiteY6-14" fmla="*/ 2857 h 218219"/>
                      <a:gd name="connsiteX7-15" fmla="*/ 102772 w 603786"/>
                      <a:gd name="connsiteY7-16" fmla="*/ 3833 h 218219"/>
                      <a:gd name="connsiteX8-17" fmla="*/ 214213 w 603786"/>
                      <a:gd name="connsiteY8-18" fmla="*/ 22860 h 218219"/>
                      <a:gd name="connsiteX9-19" fmla="*/ 323751 w 603786"/>
                      <a:gd name="connsiteY9-20" fmla="*/ 66772 h 218219"/>
                      <a:gd name="connsiteX10-21" fmla="*/ 584736 w 603786"/>
                      <a:gd name="connsiteY10-22" fmla="*/ 208695 h 218219"/>
                      <a:gd name="connsiteX11-23" fmla="*/ 475198 w 603786"/>
                      <a:gd name="connsiteY11-24" fmla="*/ 168690 h 218219"/>
                      <a:gd name="connsiteX12-25" fmla="*/ 464489 w 603786"/>
                      <a:gd name="connsiteY12-26" fmla="*/ 162866 h 218219"/>
                      <a:gd name="connsiteX13-27" fmla="*/ 358041 w 603786"/>
                      <a:gd name="connsiteY13-28" fmla="*/ 143827 h 218219"/>
                      <a:gd name="connsiteX14-29" fmla="*/ 357901 w 603786"/>
                      <a:gd name="connsiteY14-30" fmla="*/ 143751 h 218219"/>
                      <a:gd name="connsiteX15-31" fmla="*/ 260033 w 603786"/>
                      <a:gd name="connsiteY15-32" fmla="*/ 141922 h 218219"/>
                      <a:gd name="connsiteX16" fmla="*/ 0 w 603786"/>
                      <a:gd name="connsiteY16" fmla="*/ 0 h 218219"/>
                      <a:gd name="connsiteX0-33" fmla="*/ 323751 w 603786"/>
                      <a:gd name="connsiteY0-34" fmla="*/ 66771 h 218219"/>
                      <a:gd name="connsiteX1-35" fmla="*/ 603786 w 603786"/>
                      <a:gd name="connsiteY1-36" fmla="*/ 218219 h 218219"/>
                      <a:gd name="connsiteX2-37" fmla="*/ 584736 w 603786"/>
                      <a:gd name="connsiteY2-38" fmla="*/ 208694 h 218219"/>
                      <a:gd name="connsiteX3-39" fmla="*/ 323751 w 603786"/>
                      <a:gd name="connsiteY3-40" fmla="*/ 66771 h 218219"/>
                      <a:gd name="connsiteX4-41" fmla="*/ 0 w 603786"/>
                      <a:gd name="connsiteY4-42" fmla="*/ 0 h 218219"/>
                      <a:gd name="connsiteX5-43" fmla="*/ 100965 w 603786"/>
                      <a:gd name="connsiteY5-44" fmla="*/ 2857 h 218219"/>
                      <a:gd name="connsiteX6-45" fmla="*/ 102772 w 603786"/>
                      <a:gd name="connsiteY6-46" fmla="*/ 3833 h 218219"/>
                      <a:gd name="connsiteX7-47" fmla="*/ 214213 w 603786"/>
                      <a:gd name="connsiteY7-48" fmla="*/ 22860 h 218219"/>
                      <a:gd name="connsiteX8-49" fmla="*/ 323751 w 603786"/>
                      <a:gd name="connsiteY8-50" fmla="*/ 66772 h 218219"/>
                      <a:gd name="connsiteX9-51" fmla="*/ 584736 w 603786"/>
                      <a:gd name="connsiteY9-52" fmla="*/ 208695 h 218219"/>
                      <a:gd name="connsiteX10-53" fmla="*/ 475198 w 603786"/>
                      <a:gd name="connsiteY10-54" fmla="*/ 168690 h 218219"/>
                      <a:gd name="connsiteX11-55" fmla="*/ 464489 w 603786"/>
                      <a:gd name="connsiteY11-56" fmla="*/ 162866 h 218219"/>
                      <a:gd name="connsiteX12-57" fmla="*/ 358041 w 603786"/>
                      <a:gd name="connsiteY12-58" fmla="*/ 143827 h 218219"/>
                      <a:gd name="connsiteX13-59" fmla="*/ 357901 w 603786"/>
                      <a:gd name="connsiteY13-60" fmla="*/ 143751 h 218219"/>
                      <a:gd name="connsiteX14-61" fmla="*/ 260033 w 603786"/>
                      <a:gd name="connsiteY14-62" fmla="*/ 141922 h 218219"/>
                      <a:gd name="connsiteX15-63" fmla="*/ 0 w 603786"/>
                      <a:gd name="connsiteY15-64" fmla="*/ 0 h 218219"/>
                      <a:gd name="connsiteX0-65" fmla="*/ 323751 w 584736"/>
                      <a:gd name="connsiteY0-66" fmla="*/ 66771 h 208695"/>
                      <a:gd name="connsiteX1-67" fmla="*/ 584736 w 584736"/>
                      <a:gd name="connsiteY1-68" fmla="*/ 208694 h 208695"/>
                      <a:gd name="connsiteX2-69" fmla="*/ 323751 w 584736"/>
                      <a:gd name="connsiteY2-70" fmla="*/ 66771 h 208695"/>
                      <a:gd name="connsiteX3-71" fmla="*/ 0 w 584736"/>
                      <a:gd name="connsiteY3-72" fmla="*/ 0 h 208695"/>
                      <a:gd name="connsiteX4-73" fmla="*/ 100965 w 584736"/>
                      <a:gd name="connsiteY4-74" fmla="*/ 2857 h 208695"/>
                      <a:gd name="connsiteX5-75" fmla="*/ 102772 w 584736"/>
                      <a:gd name="connsiteY5-76" fmla="*/ 3833 h 208695"/>
                      <a:gd name="connsiteX6-77" fmla="*/ 214213 w 584736"/>
                      <a:gd name="connsiteY6-78" fmla="*/ 22860 h 208695"/>
                      <a:gd name="connsiteX7-79" fmla="*/ 323751 w 584736"/>
                      <a:gd name="connsiteY7-80" fmla="*/ 66772 h 208695"/>
                      <a:gd name="connsiteX8-81" fmla="*/ 584736 w 584736"/>
                      <a:gd name="connsiteY8-82" fmla="*/ 208695 h 208695"/>
                      <a:gd name="connsiteX9-83" fmla="*/ 475198 w 584736"/>
                      <a:gd name="connsiteY9-84" fmla="*/ 168690 h 208695"/>
                      <a:gd name="connsiteX10-85" fmla="*/ 464489 w 584736"/>
                      <a:gd name="connsiteY10-86" fmla="*/ 162866 h 208695"/>
                      <a:gd name="connsiteX11-87" fmla="*/ 358041 w 584736"/>
                      <a:gd name="connsiteY11-88" fmla="*/ 143827 h 208695"/>
                      <a:gd name="connsiteX12-89" fmla="*/ 357901 w 584736"/>
                      <a:gd name="connsiteY12-90" fmla="*/ 143751 h 208695"/>
                      <a:gd name="connsiteX13-91" fmla="*/ 260033 w 584736"/>
                      <a:gd name="connsiteY13-92" fmla="*/ 141922 h 208695"/>
                      <a:gd name="connsiteX14-93" fmla="*/ 0 w 584736"/>
                      <a:gd name="connsiteY14-94" fmla="*/ 0 h 208695"/>
                      <a:gd name="connsiteX0-95" fmla="*/ 323751 w 615997"/>
                      <a:gd name="connsiteY0-96" fmla="*/ 66771 h 216510"/>
                      <a:gd name="connsiteX1-97" fmla="*/ 584736 w 615997"/>
                      <a:gd name="connsiteY1-98" fmla="*/ 208694 h 216510"/>
                      <a:gd name="connsiteX2-99" fmla="*/ 323751 w 615997"/>
                      <a:gd name="connsiteY2-100" fmla="*/ 66771 h 216510"/>
                      <a:gd name="connsiteX3-101" fmla="*/ 0 w 615997"/>
                      <a:gd name="connsiteY3-102" fmla="*/ 0 h 216510"/>
                      <a:gd name="connsiteX4-103" fmla="*/ 100965 w 615997"/>
                      <a:gd name="connsiteY4-104" fmla="*/ 2857 h 216510"/>
                      <a:gd name="connsiteX5-105" fmla="*/ 102772 w 615997"/>
                      <a:gd name="connsiteY5-106" fmla="*/ 3833 h 216510"/>
                      <a:gd name="connsiteX6-107" fmla="*/ 214213 w 615997"/>
                      <a:gd name="connsiteY6-108" fmla="*/ 22860 h 216510"/>
                      <a:gd name="connsiteX7-109" fmla="*/ 323751 w 615997"/>
                      <a:gd name="connsiteY7-110" fmla="*/ 66772 h 216510"/>
                      <a:gd name="connsiteX8-111" fmla="*/ 615997 w 615997"/>
                      <a:gd name="connsiteY8-112" fmla="*/ 216510 h 216510"/>
                      <a:gd name="connsiteX9-113" fmla="*/ 475198 w 615997"/>
                      <a:gd name="connsiteY9-114" fmla="*/ 168690 h 216510"/>
                      <a:gd name="connsiteX10-115" fmla="*/ 464489 w 615997"/>
                      <a:gd name="connsiteY10-116" fmla="*/ 162866 h 216510"/>
                      <a:gd name="connsiteX11-117" fmla="*/ 358041 w 615997"/>
                      <a:gd name="connsiteY11-118" fmla="*/ 143827 h 216510"/>
                      <a:gd name="connsiteX12-119" fmla="*/ 357901 w 615997"/>
                      <a:gd name="connsiteY12-120" fmla="*/ 143751 h 216510"/>
                      <a:gd name="connsiteX13-121" fmla="*/ 260033 w 615997"/>
                      <a:gd name="connsiteY13-122" fmla="*/ 141922 h 216510"/>
                      <a:gd name="connsiteX14-123" fmla="*/ 0 w 615997"/>
                      <a:gd name="connsiteY14-124" fmla="*/ 0 h 216510"/>
                      <a:gd name="connsiteX0-125" fmla="*/ 323751 w 618767"/>
                      <a:gd name="connsiteY0-126" fmla="*/ 66771 h 219303"/>
                      <a:gd name="connsiteX1-127" fmla="*/ 584736 w 618767"/>
                      <a:gd name="connsiteY1-128" fmla="*/ 208694 h 219303"/>
                      <a:gd name="connsiteX2-129" fmla="*/ 323751 w 618767"/>
                      <a:gd name="connsiteY2-130" fmla="*/ 66771 h 219303"/>
                      <a:gd name="connsiteX3-131" fmla="*/ 0 w 618767"/>
                      <a:gd name="connsiteY3-132" fmla="*/ 0 h 219303"/>
                      <a:gd name="connsiteX4-133" fmla="*/ 100965 w 618767"/>
                      <a:gd name="connsiteY4-134" fmla="*/ 2857 h 219303"/>
                      <a:gd name="connsiteX5-135" fmla="*/ 102772 w 618767"/>
                      <a:gd name="connsiteY5-136" fmla="*/ 3833 h 219303"/>
                      <a:gd name="connsiteX6-137" fmla="*/ 214213 w 618767"/>
                      <a:gd name="connsiteY6-138" fmla="*/ 22860 h 219303"/>
                      <a:gd name="connsiteX7-139" fmla="*/ 323751 w 618767"/>
                      <a:gd name="connsiteY7-140" fmla="*/ 66772 h 219303"/>
                      <a:gd name="connsiteX8-141" fmla="*/ 615997 w 618767"/>
                      <a:gd name="connsiteY8-142" fmla="*/ 216510 h 219303"/>
                      <a:gd name="connsiteX9-143" fmla="*/ 464489 w 618767"/>
                      <a:gd name="connsiteY9-144" fmla="*/ 162866 h 219303"/>
                      <a:gd name="connsiteX10-145" fmla="*/ 358041 w 618767"/>
                      <a:gd name="connsiteY10-146" fmla="*/ 143827 h 219303"/>
                      <a:gd name="connsiteX11-147" fmla="*/ 357901 w 618767"/>
                      <a:gd name="connsiteY11-148" fmla="*/ 143751 h 219303"/>
                      <a:gd name="connsiteX12-149" fmla="*/ 260033 w 618767"/>
                      <a:gd name="connsiteY12-150" fmla="*/ 141922 h 219303"/>
                      <a:gd name="connsiteX13-151" fmla="*/ 0 w 618767"/>
                      <a:gd name="connsiteY13-152" fmla="*/ 0 h 21930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/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/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/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/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/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/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-1" fmla="*/ 812750 w 940118"/>
                      <a:gd name="connsiteY0-2" fmla="*/ 163017 h 1580197"/>
                      <a:gd name="connsiteX1-3" fmla="*/ 812706 w 940118"/>
                      <a:gd name="connsiteY1-4" fmla="*/ 163034 h 1580197"/>
                      <a:gd name="connsiteX2-5" fmla="*/ 832937 w 940118"/>
                      <a:gd name="connsiteY2-6" fmla="*/ 174035 h 1580197"/>
                      <a:gd name="connsiteX3-7" fmla="*/ 812750 w 940118"/>
                      <a:gd name="connsiteY3-8" fmla="*/ 163017 h 1580197"/>
                      <a:gd name="connsiteX4-9" fmla="*/ 679133 w 940118"/>
                      <a:gd name="connsiteY4-10" fmla="*/ 0 h 1580197"/>
                      <a:gd name="connsiteX5-11" fmla="*/ 940118 w 940118"/>
                      <a:gd name="connsiteY5-12" fmla="*/ 140970 h 1580197"/>
                      <a:gd name="connsiteX6-13" fmla="*/ 833438 w 940118"/>
                      <a:gd name="connsiteY6-14" fmla="*/ 174308 h 1580197"/>
                      <a:gd name="connsiteX7-15" fmla="*/ 833437 w 940118"/>
                      <a:gd name="connsiteY7-16" fmla="*/ 174308 h 1580197"/>
                      <a:gd name="connsiteX8-17" fmla="*/ 747299 w 940118"/>
                      <a:gd name="connsiteY8-18" fmla="*/ 210278 h 1580197"/>
                      <a:gd name="connsiteX9-19" fmla="*/ 747713 w 940118"/>
                      <a:gd name="connsiteY9-20" fmla="*/ 210503 h 1580197"/>
                      <a:gd name="connsiteX10-21" fmla="*/ 620078 w 940118"/>
                      <a:gd name="connsiteY10-22" fmla="*/ 282893 h 1580197"/>
                      <a:gd name="connsiteX11-23" fmla="*/ 592976 w 940118"/>
                      <a:gd name="connsiteY11-24" fmla="*/ 268101 h 1580197"/>
                      <a:gd name="connsiteX12-25" fmla="*/ 592932 w 940118"/>
                      <a:gd name="connsiteY12-26" fmla="*/ 268132 h 1580197"/>
                      <a:gd name="connsiteX13-27" fmla="*/ 620077 w 940118"/>
                      <a:gd name="connsiteY13-28" fmla="*/ 282893 h 1580197"/>
                      <a:gd name="connsiteX14-29" fmla="*/ 548076 w 940118"/>
                      <a:gd name="connsiteY14-30" fmla="*/ 339736 h 1580197"/>
                      <a:gd name="connsiteX15-31" fmla="*/ 548640 w 940118"/>
                      <a:gd name="connsiteY15-32" fmla="*/ 340043 h 1580197"/>
                      <a:gd name="connsiteX16-33" fmla="*/ 503873 w 940118"/>
                      <a:gd name="connsiteY16-34" fmla="*/ 383858 h 1580197"/>
                      <a:gd name="connsiteX17-35" fmla="*/ 488633 w 940118"/>
                      <a:gd name="connsiteY17-36" fmla="*/ 399098 h 1580197"/>
                      <a:gd name="connsiteX18-37" fmla="*/ 455232 w 940118"/>
                      <a:gd name="connsiteY18-38" fmla="*/ 380990 h 1580197"/>
                      <a:gd name="connsiteX19-39" fmla="*/ 488633 w 940118"/>
                      <a:gd name="connsiteY19-40" fmla="*/ 400050 h 1580197"/>
                      <a:gd name="connsiteX20-41" fmla="*/ 422910 w 940118"/>
                      <a:gd name="connsiteY20-42" fmla="*/ 482918 h 1580197"/>
                      <a:gd name="connsiteX21-43" fmla="*/ 391243 w 940118"/>
                      <a:gd name="connsiteY21-44" fmla="*/ 465814 h 1580197"/>
                      <a:gd name="connsiteX22-45" fmla="*/ 390818 w 940118"/>
                      <a:gd name="connsiteY22-46" fmla="*/ 466419 h 1580197"/>
                      <a:gd name="connsiteX23-47" fmla="*/ 422910 w 940118"/>
                      <a:gd name="connsiteY23-48" fmla="*/ 483870 h 1580197"/>
                      <a:gd name="connsiteX24-49" fmla="*/ 367665 w 940118"/>
                      <a:gd name="connsiteY24-50" fmla="*/ 572453 h 1580197"/>
                      <a:gd name="connsiteX25-51" fmla="*/ 368618 w 940118"/>
                      <a:gd name="connsiteY25-52" fmla="*/ 573405 h 1580197"/>
                      <a:gd name="connsiteX26-53" fmla="*/ 317183 w 940118"/>
                      <a:gd name="connsiteY26-54" fmla="*/ 684847 h 1580197"/>
                      <a:gd name="connsiteX27-55" fmla="*/ 305241 w 940118"/>
                      <a:gd name="connsiteY27-56" fmla="*/ 678329 h 1580197"/>
                      <a:gd name="connsiteX28-57" fmla="*/ 305235 w 940118"/>
                      <a:gd name="connsiteY28-58" fmla="*/ 678350 h 1580197"/>
                      <a:gd name="connsiteX29-59" fmla="*/ 317183 w 940118"/>
                      <a:gd name="connsiteY29-60" fmla="*/ 684847 h 1580197"/>
                      <a:gd name="connsiteX30-61" fmla="*/ 260985 w 940118"/>
                      <a:gd name="connsiteY30-62" fmla="*/ 1014413 h 1580197"/>
                      <a:gd name="connsiteX31-63" fmla="*/ 342900 w 940118"/>
                      <a:gd name="connsiteY31-64" fmla="*/ 1373505 h 1580197"/>
                      <a:gd name="connsiteX32-65" fmla="*/ 546735 w 940118"/>
                      <a:gd name="connsiteY32-66" fmla="*/ 1580197 h 1580197"/>
                      <a:gd name="connsiteX33-67" fmla="*/ 285750 w 940118"/>
                      <a:gd name="connsiteY33-68" fmla="*/ 1438275 h 1580197"/>
                      <a:gd name="connsiteX34-69" fmla="*/ 81915 w 940118"/>
                      <a:gd name="connsiteY34-70" fmla="*/ 1231583 h 1580197"/>
                      <a:gd name="connsiteX35-71" fmla="*/ 0 w 940118"/>
                      <a:gd name="connsiteY35-72" fmla="*/ 872490 h 1580197"/>
                      <a:gd name="connsiteX36-73" fmla="*/ 56197 w 940118"/>
                      <a:gd name="connsiteY36-74" fmla="*/ 542925 h 1580197"/>
                      <a:gd name="connsiteX37-75" fmla="*/ 62441 w 940118"/>
                      <a:gd name="connsiteY37-76" fmla="*/ 546321 h 1580197"/>
                      <a:gd name="connsiteX38-77" fmla="*/ 62617 w 940118"/>
                      <a:gd name="connsiteY38-78" fmla="*/ 545909 h 1580197"/>
                      <a:gd name="connsiteX39-79" fmla="*/ 57150 w 940118"/>
                      <a:gd name="connsiteY39-80" fmla="*/ 542925 h 1580197"/>
                      <a:gd name="connsiteX40-81" fmla="*/ 107444 w 940118"/>
                      <a:gd name="connsiteY40-82" fmla="*/ 431896 h 1580197"/>
                      <a:gd name="connsiteX41-83" fmla="*/ 106680 w 940118"/>
                      <a:gd name="connsiteY41-84" fmla="*/ 431483 h 1580197"/>
                      <a:gd name="connsiteX42-85" fmla="*/ 161925 w 940118"/>
                      <a:gd name="connsiteY42-86" fmla="*/ 341948 h 1580197"/>
                      <a:gd name="connsiteX43-87" fmla="*/ 171758 w 940118"/>
                      <a:gd name="connsiteY43-88" fmla="*/ 347295 h 1580197"/>
                      <a:gd name="connsiteX44-89" fmla="*/ 171778 w 940118"/>
                      <a:gd name="connsiteY44-90" fmla="*/ 347270 h 1580197"/>
                      <a:gd name="connsiteX45-91" fmla="*/ 161925 w 940118"/>
                      <a:gd name="connsiteY45-92" fmla="*/ 341948 h 1580197"/>
                      <a:gd name="connsiteX46-93" fmla="*/ 227648 w 940118"/>
                      <a:gd name="connsiteY46-94" fmla="*/ 258128 h 1580197"/>
                      <a:gd name="connsiteX47-95" fmla="*/ 239906 w 940118"/>
                      <a:gd name="connsiteY47-96" fmla="*/ 264794 h 1580197"/>
                      <a:gd name="connsiteX48-97" fmla="*/ 240267 w 940118"/>
                      <a:gd name="connsiteY48-98" fmla="*/ 264453 h 1580197"/>
                      <a:gd name="connsiteX49-99" fmla="*/ 228600 w 940118"/>
                      <a:gd name="connsiteY49-100" fmla="*/ 258128 h 1580197"/>
                      <a:gd name="connsiteX50-101" fmla="*/ 242888 w 940118"/>
                      <a:gd name="connsiteY50-102" fmla="*/ 241935 h 1580197"/>
                      <a:gd name="connsiteX51-103" fmla="*/ 287315 w 940118"/>
                      <a:gd name="connsiteY51-104" fmla="*/ 198453 h 1580197"/>
                      <a:gd name="connsiteX52-105" fmla="*/ 286702 w 940118"/>
                      <a:gd name="connsiteY52-106" fmla="*/ 198120 h 1580197"/>
                      <a:gd name="connsiteX53-107" fmla="*/ 359092 w 940118"/>
                      <a:gd name="connsiteY53-108" fmla="*/ 140970 h 1580197"/>
                      <a:gd name="connsiteX54-109" fmla="*/ 378434 w 940118"/>
                      <a:gd name="connsiteY54-110" fmla="*/ 151488 h 1580197"/>
                      <a:gd name="connsiteX55-111" fmla="*/ 378837 w 940118"/>
                      <a:gd name="connsiteY55-112" fmla="*/ 151226 h 1580197"/>
                      <a:gd name="connsiteX56-113" fmla="*/ 360045 w 940118"/>
                      <a:gd name="connsiteY56-114" fmla="*/ 140970 h 1580197"/>
                      <a:gd name="connsiteX57-115" fmla="*/ 486263 w 940118"/>
                      <a:gd name="connsiteY57-116" fmla="*/ 68845 h 1580197"/>
                      <a:gd name="connsiteX58-117" fmla="*/ 485775 w 940118"/>
                      <a:gd name="connsiteY58-118" fmla="*/ 68580 h 1580197"/>
                      <a:gd name="connsiteX59-119" fmla="*/ 572452 w 940118"/>
                      <a:gd name="connsiteY59-120" fmla="*/ 32385 h 1580197"/>
                      <a:gd name="connsiteX60-121" fmla="*/ 595123 w 940118"/>
                      <a:gd name="connsiteY60-122" fmla="*/ 44713 h 1580197"/>
                      <a:gd name="connsiteX61-123" fmla="*/ 595672 w 940118"/>
                      <a:gd name="connsiteY61-124" fmla="*/ 44538 h 1580197"/>
                      <a:gd name="connsiteX62-125" fmla="*/ 573405 w 940118"/>
                      <a:gd name="connsiteY62-126" fmla="*/ 32385 h 1580197"/>
                      <a:gd name="connsiteX63" fmla="*/ 679133 w 940118"/>
                      <a:gd name="connsiteY63" fmla="*/ 0 h 1580197"/>
                      <a:gd name="connsiteX0-127" fmla="*/ 812750 w 940118"/>
                      <a:gd name="connsiteY0-128" fmla="*/ 163017 h 1580197"/>
                      <a:gd name="connsiteX1-129" fmla="*/ 812706 w 940118"/>
                      <a:gd name="connsiteY1-130" fmla="*/ 163034 h 1580197"/>
                      <a:gd name="connsiteX2-131" fmla="*/ 832937 w 940118"/>
                      <a:gd name="connsiteY2-132" fmla="*/ 174035 h 1580197"/>
                      <a:gd name="connsiteX3-133" fmla="*/ 812750 w 940118"/>
                      <a:gd name="connsiteY3-134" fmla="*/ 163017 h 1580197"/>
                      <a:gd name="connsiteX4-135" fmla="*/ 679133 w 940118"/>
                      <a:gd name="connsiteY4-136" fmla="*/ 0 h 1580197"/>
                      <a:gd name="connsiteX5-137" fmla="*/ 940118 w 940118"/>
                      <a:gd name="connsiteY5-138" fmla="*/ 140970 h 1580197"/>
                      <a:gd name="connsiteX6-139" fmla="*/ 833438 w 940118"/>
                      <a:gd name="connsiteY6-140" fmla="*/ 174308 h 1580197"/>
                      <a:gd name="connsiteX7-141" fmla="*/ 833437 w 940118"/>
                      <a:gd name="connsiteY7-142" fmla="*/ 174308 h 1580197"/>
                      <a:gd name="connsiteX8-143" fmla="*/ 747299 w 940118"/>
                      <a:gd name="connsiteY8-144" fmla="*/ 210278 h 1580197"/>
                      <a:gd name="connsiteX9-145" fmla="*/ 747713 w 940118"/>
                      <a:gd name="connsiteY9-146" fmla="*/ 210503 h 1580197"/>
                      <a:gd name="connsiteX10-147" fmla="*/ 620078 w 940118"/>
                      <a:gd name="connsiteY10-148" fmla="*/ 282893 h 1580197"/>
                      <a:gd name="connsiteX11-149" fmla="*/ 592976 w 940118"/>
                      <a:gd name="connsiteY11-150" fmla="*/ 268101 h 1580197"/>
                      <a:gd name="connsiteX12-151" fmla="*/ 592932 w 940118"/>
                      <a:gd name="connsiteY12-152" fmla="*/ 268132 h 1580197"/>
                      <a:gd name="connsiteX13-153" fmla="*/ 620077 w 940118"/>
                      <a:gd name="connsiteY13-154" fmla="*/ 282893 h 1580197"/>
                      <a:gd name="connsiteX14-155" fmla="*/ 548076 w 940118"/>
                      <a:gd name="connsiteY14-156" fmla="*/ 339736 h 1580197"/>
                      <a:gd name="connsiteX15-157" fmla="*/ 548640 w 940118"/>
                      <a:gd name="connsiteY15-158" fmla="*/ 340043 h 1580197"/>
                      <a:gd name="connsiteX16-159" fmla="*/ 503873 w 940118"/>
                      <a:gd name="connsiteY16-160" fmla="*/ 383858 h 1580197"/>
                      <a:gd name="connsiteX17-161" fmla="*/ 488633 w 940118"/>
                      <a:gd name="connsiteY17-162" fmla="*/ 399098 h 1580197"/>
                      <a:gd name="connsiteX18-163" fmla="*/ 455232 w 940118"/>
                      <a:gd name="connsiteY18-164" fmla="*/ 380990 h 1580197"/>
                      <a:gd name="connsiteX19-165" fmla="*/ 488633 w 940118"/>
                      <a:gd name="connsiteY19-166" fmla="*/ 400050 h 1580197"/>
                      <a:gd name="connsiteX20-167" fmla="*/ 422910 w 940118"/>
                      <a:gd name="connsiteY20-168" fmla="*/ 482918 h 1580197"/>
                      <a:gd name="connsiteX21-169" fmla="*/ 391243 w 940118"/>
                      <a:gd name="connsiteY21-170" fmla="*/ 465814 h 1580197"/>
                      <a:gd name="connsiteX22-171" fmla="*/ 422910 w 940118"/>
                      <a:gd name="connsiteY22-172" fmla="*/ 483870 h 1580197"/>
                      <a:gd name="connsiteX23-173" fmla="*/ 367665 w 940118"/>
                      <a:gd name="connsiteY23-174" fmla="*/ 572453 h 1580197"/>
                      <a:gd name="connsiteX24-175" fmla="*/ 368618 w 940118"/>
                      <a:gd name="connsiteY24-176" fmla="*/ 573405 h 1580197"/>
                      <a:gd name="connsiteX25-177" fmla="*/ 317183 w 940118"/>
                      <a:gd name="connsiteY25-178" fmla="*/ 684847 h 1580197"/>
                      <a:gd name="connsiteX26-179" fmla="*/ 305241 w 940118"/>
                      <a:gd name="connsiteY26-180" fmla="*/ 678329 h 1580197"/>
                      <a:gd name="connsiteX27-181" fmla="*/ 305235 w 940118"/>
                      <a:gd name="connsiteY27-182" fmla="*/ 678350 h 1580197"/>
                      <a:gd name="connsiteX28-183" fmla="*/ 317183 w 940118"/>
                      <a:gd name="connsiteY28-184" fmla="*/ 684847 h 1580197"/>
                      <a:gd name="connsiteX29-185" fmla="*/ 260985 w 940118"/>
                      <a:gd name="connsiteY29-186" fmla="*/ 1014413 h 1580197"/>
                      <a:gd name="connsiteX30-187" fmla="*/ 342900 w 940118"/>
                      <a:gd name="connsiteY30-188" fmla="*/ 1373505 h 1580197"/>
                      <a:gd name="connsiteX31-189" fmla="*/ 546735 w 940118"/>
                      <a:gd name="connsiteY31-190" fmla="*/ 1580197 h 1580197"/>
                      <a:gd name="connsiteX32-191" fmla="*/ 285750 w 940118"/>
                      <a:gd name="connsiteY32-192" fmla="*/ 1438275 h 1580197"/>
                      <a:gd name="connsiteX33-193" fmla="*/ 81915 w 940118"/>
                      <a:gd name="connsiteY33-194" fmla="*/ 1231583 h 1580197"/>
                      <a:gd name="connsiteX34-195" fmla="*/ 0 w 940118"/>
                      <a:gd name="connsiteY34-196" fmla="*/ 872490 h 1580197"/>
                      <a:gd name="connsiteX35-197" fmla="*/ 56197 w 940118"/>
                      <a:gd name="connsiteY35-198" fmla="*/ 542925 h 1580197"/>
                      <a:gd name="connsiteX36-199" fmla="*/ 62441 w 940118"/>
                      <a:gd name="connsiteY36-200" fmla="*/ 546321 h 1580197"/>
                      <a:gd name="connsiteX37-201" fmla="*/ 62617 w 940118"/>
                      <a:gd name="connsiteY37-202" fmla="*/ 545909 h 1580197"/>
                      <a:gd name="connsiteX38-203" fmla="*/ 57150 w 940118"/>
                      <a:gd name="connsiteY38-204" fmla="*/ 542925 h 1580197"/>
                      <a:gd name="connsiteX39-205" fmla="*/ 107444 w 940118"/>
                      <a:gd name="connsiteY39-206" fmla="*/ 431896 h 1580197"/>
                      <a:gd name="connsiteX40-207" fmla="*/ 106680 w 940118"/>
                      <a:gd name="connsiteY40-208" fmla="*/ 431483 h 1580197"/>
                      <a:gd name="connsiteX41-209" fmla="*/ 161925 w 940118"/>
                      <a:gd name="connsiteY41-210" fmla="*/ 341948 h 1580197"/>
                      <a:gd name="connsiteX42-211" fmla="*/ 171758 w 940118"/>
                      <a:gd name="connsiteY42-212" fmla="*/ 347295 h 1580197"/>
                      <a:gd name="connsiteX43-213" fmla="*/ 171778 w 940118"/>
                      <a:gd name="connsiteY43-214" fmla="*/ 347270 h 1580197"/>
                      <a:gd name="connsiteX44-215" fmla="*/ 161925 w 940118"/>
                      <a:gd name="connsiteY44-216" fmla="*/ 341948 h 1580197"/>
                      <a:gd name="connsiteX45-217" fmla="*/ 227648 w 940118"/>
                      <a:gd name="connsiteY45-218" fmla="*/ 258128 h 1580197"/>
                      <a:gd name="connsiteX46-219" fmla="*/ 239906 w 940118"/>
                      <a:gd name="connsiteY46-220" fmla="*/ 264794 h 1580197"/>
                      <a:gd name="connsiteX47-221" fmla="*/ 240267 w 940118"/>
                      <a:gd name="connsiteY47-222" fmla="*/ 264453 h 1580197"/>
                      <a:gd name="connsiteX48-223" fmla="*/ 228600 w 940118"/>
                      <a:gd name="connsiteY48-224" fmla="*/ 258128 h 1580197"/>
                      <a:gd name="connsiteX49-225" fmla="*/ 242888 w 940118"/>
                      <a:gd name="connsiteY49-226" fmla="*/ 241935 h 1580197"/>
                      <a:gd name="connsiteX50-227" fmla="*/ 287315 w 940118"/>
                      <a:gd name="connsiteY50-228" fmla="*/ 198453 h 1580197"/>
                      <a:gd name="connsiteX51-229" fmla="*/ 286702 w 940118"/>
                      <a:gd name="connsiteY51-230" fmla="*/ 198120 h 1580197"/>
                      <a:gd name="connsiteX52-231" fmla="*/ 359092 w 940118"/>
                      <a:gd name="connsiteY52-232" fmla="*/ 140970 h 1580197"/>
                      <a:gd name="connsiteX53-233" fmla="*/ 378434 w 940118"/>
                      <a:gd name="connsiteY53-234" fmla="*/ 151488 h 1580197"/>
                      <a:gd name="connsiteX54-235" fmla="*/ 378837 w 940118"/>
                      <a:gd name="connsiteY54-236" fmla="*/ 151226 h 1580197"/>
                      <a:gd name="connsiteX55-237" fmla="*/ 360045 w 940118"/>
                      <a:gd name="connsiteY55-238" fmla="*/ 140970 h 1580197"/>
                      <a:gd name="connsiteX56-239" fmla="*/ 486263 w 940118"/>
                      <a:gd name="connsiteY56-240" fmla="*/ 68845 h 1580197"/>
                      <a:gd name="connsiteX57-241" fmla="*/ 485775 w 940118"/>
                      <a:gd name="connsiteY57-242" fmla="*/ 68580 h 1580197"/>
                      <a:gd name="connsiteX58-243" fmla="*/ 572452 w 940118"/>
                      <a:gd name="connsiteY58-244" fmla="*/ 32385 h 1580197"/>
                      <a:gd name="connsiteX59-245" fmla="*/ 595123 w 940118"/>
                      <a:gd name="connsiteY59-246" fmla="*/ 44713 h 1580197"/>
                      <a:gd name="connsiteX60-247" fmla="*/ 595672 w 940118"/>
                      <a:gd name="connsiteY60-248" fmla="*/ 44538 h 1580197"/>
                      <a:gd name="connsiteX61-249" fmla="*/ 573405 w 940118"/>
                      <a:gd name="connsiteY61-250" fmla="*/ 32385 h 1580197"/>
                      <a:gd name="connsiteX62-251" fmla="*/ 679133 w 940118"/>
                      <a:gd name="connsiteY62-252" fmla="*/ 0 h 1580197"/>
                      <a:gd name="connsiteX0-253" fmla="*/ 812750 w 940118"/>
                      <a:gd name="connsiteY0-254" fmla="*/ 163017 h 1580197"/>
                      <a:gd name="connsiteX1-255" fmla="*/ 812706 w 940118"/>
                      <a:gd name="connsiteY1-256" fmla="*/ 163034 h 1580197"/>
                      <a:gd name="connsiteX2-257" fmla="*/ 832937 w 940118"/>
                      <a:gd name="connsiteY2-258" fmla="*/ 174035 h 1580197"/>
                      <a:gd name="connsiteX3-259" fmla="*/ 812750 w 940118"/>
                      <a:gd name="connsiteY3-260" fmla="*/ 163017 h 1580197"/>
                      <a:gd name="connsiteX4-261" fmla="*/ 679133 w 940118"/>
                      <a:gd name="connsiteY4-262" fmla="*/ 0 h 1580197"/>
                      <a:gd name="connsiteX5-263" fmla="*/ 940118 w 940118"/>
                      <a:gd name="connsiteY5-264" fmla="*/ 140970 h 1580197"/>
                      <a:gd name="connsiteX6-265" fmla="*/ 833438 w 940118"/>
                      <a:gd name="connsiteY6-266" fmla="*/ 174308 h 1580197"/>
                      <a:gd name="connsiteX7-267" fmla="*/ 833437 w 940118"/>
                      <a:gd name="connsiteY7-268" fmla="*/ 174308 h 1580197"/>
                      <a:gd name="connsiteX8-269" fmla="*/ 747299 w 940118"/>
                      <a:gd name="connsiteY8-270" fmla="*/ 210278 h 1580197"/>
                      <a:gd name="connsiteX9-271" fmla="*/ 747713 w 940118"/>
                      <a:gd name="connsiteY9-272" fmla="*/ 210503 h 1580197"/>
                      <a:gd name="connsiteX10-273" fmla="*/ 620078 w 940118"/>
                      <a:gd name="connsiteY10-274" fmla="*/ 282893 h 1580197"/>
                      <a:gd name="connsiteX11-275" fmla="*/ 592976 w 940118"/>
                      <a:gd name="connsiteY11-276" fmla="*/ 268101 h 1580197"/>
                      <a:gd name="connsiteX12-277" fmla="*/ 592932 w 940118"/>
                      <a:gd name="connsiteY12-278" fmla="*/ 268132 h 1580197"/>
                      <a:gd name="connsiteX13-279" fmla="*/ 620077 w 940118"/>
                      <a:gd name="connsiteY13-280" fmla="*/ 282893 h 1580197"/>
                      <a:gd name="connsiteX14-281" fmla="*/ 548076 w 940118"/>
                      <a:gd name="connsiteY14-282" fmla="*/ 339736 h 1580197"/>
                      <a:gd name="connsiteX15-283" fmla="*/ 548640 w 940118"/>
                      <a:gd name="connsiteY15-284" fmla="*/ 340043 h 1580197"/>
                      <a:gd name="connsiteX16-285" fmla="*/ 503873 w 940118"/>
                      <a:gd name="connsiteY16-286" fmla="*/ 383858 h 1580197"/>
                      <a:gd name="connsiteX17-287" fmla="*/ 488633 w 940118"/>
                      <a:gd name="connsiteY17-288" fmla="*/ 399098 h 1580197"/>
                      <a:gd name="connsiteX18-289" fmla="*/ 488633 w 940118"/>
                      <a:gd name="connsiteY18-290" fmla="*/ 400050 h 1580197"/>
                      <a:gd name="connsiteX19-291" fmla="*/ 422910 w 940118"/>
                      <a:gd name="connsiteY19-292" fmla="*/ 482918 h 1580197"/>
                      <a:gd name="connsiteX20-293" fmla="*/ 391243 w 940118"/>
                      <a:gd name="connsiteY20-294" fmla="*/ 465814 h 1580197"/>
                      <a:gd name="connsiteX21-295" fmla="*/ 422910 w 940118"/>
                      <a:gd name="connsiteY21-296" fmla="*/ 483870 h 1580197"/>
                      <a:gd name="connsiteX22-297" fmla="*/ 367665 w 940118"/>
                      <a:gd name="connsiteY22-298" fmla="*/ 572453 h 1580197"/>
                      <a:gd name="connsiteX23-299" fmla="*/ 368618 w 940118"/>
                      <a:gd name="connsiteY23-300" fmla="*/ 573405 h 1580197"/>
                      <a:gd name="connsiteX24-301" fmla="*/ 317183 w 940118"/>
                      <a:gd name="connsiteY24-302" fmla="*/ 684847 h 1580197"/>
                      <a:gd name="connsiteX25-303" fmla="*/ 305241 w 940118"/>
                      <a:gd name="connsiteY25-304" fmla="*/ 678329 h 1580197"/>
                      <a:gd name="connsiteX26-305" fmla="*/ 305235 w 940118"/>
                      <a:gd name="connsiteY26-306" fmla="*/ 678350 h 1580197"/>
                      <a:gd name="connsiteX27-307" fmla="*/ 317183 w 940118"/>
                      <a:gd name="connsiteY27-308" fmla="*/ 684847 h 1580197"/>
                      <a:gd name="connsiteX28-309" fmla="*/ 260985 w 940118"/>
                      <a:gd name="connsiteY28-310" fmla="*/ 1014413 h 1580197"/>
                      <a:gd name="connsiteX29-311" fmla="*/ 342900 w 940118"/>
                      <a:gd name="connsiteY29-312" fmla="*/ 1373505 h 1580197"/>
                      <a:gd name="connsiteX30-313" fmla="*/ 546735 w 940118"/>
                      <a:gd name="connsiteY30-314" fmla="*/ 1580197 h 1580197"/>
                      <a:gd name="connsiteX31-315" fmla="*/ 285750 w 940118"/>
                      <a:gd name="connsiteY31-316" fmla="*/ 1438275 h 1580197"/>
                      <a:gd name="connsiteX32-317" fmla="*/ 81915 w 940118"/>
                      <a:gd name="connsiteY32-318" fmla="*/ 1231583 h 1580197"/>
                      <a:gd name="connsiteX33-319" fmla="*/ 0 w 940118"/>
                      <a:gd name="connsiteY33-320" fmla="*/ 872490 h 1580197"/>
                      <a:gd name="connsiteX34-321" fmla="*/ 56197 w 940118"/>
                      <a:gd name="connsiteY34-322" fmla="*/ 542925 h 1580197"/>
                      <a:gd name="connsiteX35-323" fmla="*/ 62441 w 940118"/>
                      <a:gd name="connsiteY35-324" fmla="*/ 546321 h 1580197"/>
                      <a:gd name="connsiteX36-325" fmla="*/ 62617 w 940118"/>
                      <a:gd name="connsiteY36-326" fmla="*/ 545909 h 1580197"/>
                      <a:gd name="connsiteX37-327" fmla="*/ 57150 w 940118"/>
                      <a:gd name="connsiteY37-328" fmla="*/ 542925 h 1580197"/>
                      <a:gd name="connsiteX38-329" fmla="*/ 107444 w 940118"/>
                      <a:gd name="connsiteY38-330" fmla="*/ 431896 h 1580197"/>
                      <a:gd name="connsiteX39-331" fmla="*/ 106680 w 940118"/>
                      <a:gd name="connsiteY39-332" fmla="*/ 431483 h 1580197"/>
                      <a:gd name="connsiteX40-333" fmla="*/ 161925 w 940118"/>
                      <a:gd name="connsiteY40-334" fmla="*/ 341948 h 1580197"/>
                      <a:gd name="connsiteX41-335" fmla="*/ 171758 w 940118"/>
                      <a:gd name="connsiteY41-336" fmla="*/ 347295 h 1580197"/>
                      <a:gd name="connsiteX42-337" fmla="*/ 171778 w 940118"/>
                      <a:gd name="connsiteY42-338" fmla="*/ 347270 h 1580197"/>
                      <a:gd name="connsiteX43-339" fmla="*/ 161925 w 940118"/>
                      <a:gd name="connsiteY43-340" fmla="*/ 341948 h 1580197"/>
                      <a:gd name="connsiteX44-341" fmla="*/ 227648 w 940118"/>
                      <a:gd name="connsiteY44-342" fmla="*/ 258128 h 1580197"/>
                      <a:gd name="connsiteX45-343" fmla="*/ 239906 w 940118"/>
                      <a:gd name="connsiteY45-344" fmla="*/ 264794 h 1580197"/>
                      <a:gd name="connsiteX46-345" fmla="*/ 240267 w 940118"/>
                      <a:gd name="connsiteY46-346" fmla="*/ 264453 h 1580197"/>
                      <a:gd name="connsiteX47-347" fmla="*/ 228600 w 940118"/>
                      <a:gd name="connsiteY47-348" fmla="*/ 258128 h 1580197"/>
                      <a:gd name="connsiteX48-349" fmla="*/ 242888 w 940118"/>
                      <a:gd name="connsiteY48-350" fmla="*/ 241935 h 1580197"/>
                      <a:gd name="connsiteX49-351" fmla="*/ 287315 w 940118"/>
                      <a:gd name="connsiteY49-352" fmla="*/ 198453 h 1580197"/>
                      <a:gd name="connsiteX50-353" fmla="*/ 286702 w 940118"/>
                      <a:gd name="connsiteY50-354" fmla="*/ 198120 h 1580197"/>
                      <a:gd name="connsiteX51-355" fmla="*/ 359092 w 940118"/>
                      <a:gd name="connsiteY51-356" fmla="*/ 140970 h 1580197"/>
                      <a:gd name="connsiteX52-357" fmla="*/ 378434 w 940118"/>
                      <a:gd name="connsiteY52-358" fmla="*/ 151488 h 1580197"/>
                      <a:gd name="connsiteX53-359" fmla="*/ 378837 w 940118"/>
                      <a:gd name="connsiteY53-360" fmla="*/ 151226 h 1580197"/>
                      <a:gd name="connsiteX54-361" fmla="*/ 360045 w 940118"/>
                      <a:gd name="connsiteY54-362" fmla="*/ 140970 h 1580197"/>
                      <a:gd name="connsiteX55-363" fmla="*/ 486263 w 940118"/>
                      <a:gd name="connsiteY55-364" fmla="*/ 68845 h 1580197"/>
                      <a:gd name="connsiteX56-365" fmla="*/ 485775 w 940118"/>
                      <a:gd name="connsiteY56-366" fmla="*/ 68580 h 1580197"/>
                      <a:gd name="connsiteX57-367" fmla="*/ 572452 w 940118"/>
                      <a:gd name="connsiteY57-368" fmla="*/ 32385 h 1580197"/>
                      <a:gd name="connsiteX58-369" fmla="*/ 595123 w 940118"/>
                      <a:gd name="connsiteY58-370" fmla="*/ 44713 h 1580197"/>
                      <a:gd name="connsiteX59-371" fmla="*/ 595672 w 940118"/>
                      <a:gd name="connsiteY59-372" fmla="*/ 44538 h 1580197"/>
                      <a:gd name="connsiteX60-373" fmla="*/ 573405 w 940118"/>
                      <a:gd name="connsiteY60-374" fmla="*/ 32385 h 1580197"/>
                      <a:gd name="connsiteX61-375" fmla="*/ 679133 w 940118"/>
                      <a:gd name="connsiteY61-376" fmla="*/ 0 h 1580197"/>
                      <a:gd name="connsiteX0-377" fmla="*/ 812750 w 940118"/>
                      <a:gd name="connsiteY0-378" fmla="*/ 163017 h 1580197"/>
                      <a:gd name="connsiteX1-379" fmla="*/ 812706 w 940118"/>
                      <a:gd name="connsiteY1-380" fmla="*/ 163034 h 1580197"/>
                      <a:gd name="connsiteX2-381" fmla="*/ 832937 w 940118"/>
                      <a:gd name="connsiteY2-382" fmla="*/ 174035 h 1580197"/>
                      <a:gd name="connsiteX3-383" fmla="*/ 812750 w 940118"/>
                      <a:gd name="connsiteY3-384" fmla="*/ 163017 h 1580197"/>
                      <a:gd name="connsiteX4-385" fmla="*/ 679133 w 940118"/>
                      <a:gd name="connsiteY4-386" fmla="*/ 0 h 1580197"/>
                      <a:gd name="connsiteX5-387" fmla="*/ 940118 w 940118"/>
                      <a:gd name="connsiteY5-388" fmla="*/ 140970 h 1580197"/>
                      <a:gd name="connsiteX6-389" fmla="*/ 833438 w 940118"/>
                      <a:gd name="connsiteY6-390" fmla="*/ 174308 h 1580197"/>
                      <a:gd name="connsiteX7-391" fmla="*/ 833437 w 940118"/>
                      <a:gd name="connsiteY7-392" fmla="*/ 174308 h 1580197"/>
                      <a:gd name="connsiteX8-393" fmla="*/ 747299 w 940118"/>
                      <a:gd name="connsiteY8-394" fmla="*/ 210278 h 1580197"/>
                      <a:gd name="connsiteX9-395" fmla="*/ 747713 w 940118"/>
                      <a:gd name="connsiteY9-396" fmla="*/ 210503 h 1580197"/>
                      <a:gd name="connsiteX10-397" fmla="*/ 620078 w 940118"/>
                      <a:gd name="connsiteY10-398" fmla="*/ 282893 h 1580197"/>
                      <a:gd name="connsiteX11-399" fmla="*/ 592976 w 940118"/>
                      <a:gd name="connsiteY11-400" fmla="*/ 268101 h 1580197"/>
                      <a:gd name="connsiteX12-401" fmla="*/ 592932 w 940118"/>
                      <a:gd name="connsiteY12-402" fmla="*/ 268132 h 1580197"/>
                      <a:gd name="connsiteX13-403" fmla="*/ 620077 w 940118"/>
                      <a:gd name="connsiteY13-404" fmla="*/ 282893 h 1580197"/>
                      <a:gd name="connsiteX14-405" fmla="*/ 548076 w 940118"/>
                      <a:gd name="connsiteY14-406" fmla="*/ 339736 h 1580197"/>
                      <a:gd name="connsiteX15-407" fmla="*/ 548640 w 940118"/>
                      <a:gd name="connsiteY15-408" fmla="*/ 340043 h 1580197"/>
                      <a:gd name="connsiteX16-409" fmla="*/ 503873 w 940118"/>
                      <a:gd name="connsiteY16-410" fmla="*/ 383858 h 1580197"/>
                      <a:gd name="connsiteX17-411" fmla="*/ 488633 w 940118"/>
                      <a:gd name="connsiteY17-412" fmla="*/ 399098 h 1580197"/>
                      <a:gd name="connsiteX18-413" fmla="*/ 488633 w 940118"/>
                      <a:gd name="connsiteY18-414" fmla="*/ 400050 h 1580197"/>
                      <a:gd name="connsiteX19-415" fmla="*/ 422910 w 940118"/>
                      <a:gd name="connsiteY19-416" fmla="*/ 482918 h 1580197"/>
                      <a:gd name="connsiteX20-417" fmla="*/ 422910 w 940118"/>
                      <a:gd name="connsiteY20-418" fmla="*/ 483870 h 1580197"/>
                      <a:gd name="connsiteX21-419" fmla="*/ 367665 w 940118"/>
                      <a:gd name="connsiteY21-420" fmla="*/ 572453 h 1580197"/>
                      <a:gd name="connsiteX22-421" fmla="*/ 368618 w 940118"/>
                      <a:gd name="connsiteY22-422" fmla="*/ 573405 h 1580197"/>
                      <a:gd name="connsiteX23-423" fmla="*/ 317183 w 940118"/>
                      <a:gd name="connsiteY23-424" fmla="*/ 684847 h 1580197"/>
                      <a:gd name="connsiteX24-425" fmla="*/ 305241 w 940118"/>
                      <a:gd name="connsiteY24-426" fmla="*/ 678329 h 1580197"/>
                      <a:gd name="connsiteX25-427" fmla="*/ 305235 w 940118"/>
                      <a:gd name="connsiteY25-428" fmla="*/ 678350 h 1580197"/>
                      <a:gd name="connsiteX26-429" fmla="*/ 317183 w 940118"/>
                      <a:gd name="connsiteY26-430" fmla="*/ 684847 h 1580197"/>
                      <a:gd name="connsiteX27-431" fmla="*/ 260985 w 940118"/>
                      <a:gd name="connsiteY27-432" fmla="*/ 1014413 h 1580197"/>
                      <a:gd name="connsiteX28-433" fmla="*/ 342900 w 940118"/>
                      <a:gd name="connsiteY28-434" fmla="*/ 1373505 h 1580197"/>
                      <a:gd name="connsiteX29-435" fmla="*/ 546735 w 940118"/>
                      <a:gd name="connsiteY29-436" fmla="*/ 1580197 h 1580197"/>
                      <a:gd name="connsiteX30-437" fmla="*/ 285750 w 940118"/>
                      <a:gd name="connsiteY30-438" fmla="*/ 1438275 h 1580197"/>
                      <a:gd name="connsiteX31-439" fmla="*/ 81915 w 940118"/>
                      <a:gd name="connsiteY31-440" fmla="*/ 1231583 h 1580197"/>
                      <a:gd name="connsiteX32-441" fmla="*/ 0 w 940118"/>
                      <a:gd name="connsiteY32-442" fmla="*/ 872490 h 1580197"/>
                      <a:gd name="connsiteX33-443" fmla="*/ 56197 w 940118"/>
                      <a:gd name="connsiteY33-444" fmla="*/ 542925 h 1580197"/>
                      <a:gd name="connsiteX34-445" fmla="*/ 62441 w 940118"/>
                      <a:gd name="connsiteY34-446" fmla="*/ 546321 h 1580197"/>
                      <a:gd name="connsiteX35-447" fmla="*/ 62617 w 940118"/>
                      <a:gd name="connsiteY35-448" fmla="*/ 545909 h 1580197"/>
                      <a:gd name="connsiteX36-449" fmla="*/ 57150 w 940118"/>
                      <a:gd name="connsiteY36-450" fmla="*/ 542925 h 1580197"/>
                      <a:gd name="connsiteX37-451" fmla="*/ 107444 w 940118"/>
                      <a:gd name="connsiteY37-452" fmla="*/ 431896 h 1580197"/>
                      <a:gd name="connsiteX38-453" fmla="*/ 106680 w 940118"/>
                      <a:gd name="connsiteY38-454" fmla="*/ 431483 h 1580197"/>
                      <a:gd name="connsiteX39-455" fmla="*/ 161925 w 940118"/>
                      <a:gd name="connsiteY39-456" fmla="*/ 341948 h 1580197"/>
                      <a:gd name="connsiteX40-457" fmla="*/ 171758 w 940118"/>
                      <a:gd name="connsiteY40-458" fmla="*/ 347295 h 1580197"/>
                      <a:gd name="connsiteX41-459" fmla="*/ 171778 w 940118"/>
                      <a:gd name="connsiteY41-460" fmla="*/ 347270 h 1580197"/>
                      <a:gd name="connsiteX42-461" fmla="*/ 161925 w 940118"/>
                      <a:gd name="connsiteY42-462" fmla="*/ 341948 h 1580197"/>
                      <a:gd name="connsiteX43-463" fmla="*/ 227648 w 940118"/>
                      <a:gd name="connsiteY43-464" fmla="*/ 258128 h 1580197"/>
                      <a:gd name="connsiteX44-465" fmla="*/ 239906 w 940118"/>
                      <a:gd name="connsiteY44-466" fmla="*/ 264794 h 1580197"/>
                      <a:gd name="connsiteX45-467" fmla="*/ 240267 w 940118"/>
                      <a:gd name="connsiteY45-468" fmla="*/ 264453 h 1580197"/>
                      <a:gd name="connsiteX46-469" fmla="*/ 228600 w 940118"/>
                      <a:gd name="connsiteY46-470" fmla="*/ 258128 h 1580197"/>
                      <a:gd name="connsiteX47-471" fmla="*/ 242888 w 940118"/>
                      <a:gd name="connsiteY47-472" fmla="*/ 241935 h 1580197"/>
                      <a:gd name="connsiteX48-473" fmla="*/ 287315 w 940118"/>
                      <a:gd name="connsiteY48-474" fmla="*/ 198453 h 1580197"/>
                      <a:gd name="connsiteX49-475" fmla="*/ 286702 w 940118"/>
                      <a:gd name="connsiteY49-476" fmla="*/ 198120 h 1580197"/>
                      <a:gd name="connsiteX50-477" fmla="*/ 359092 w 940118"/>
                      <a:gd name="connsiteY50-478" fmla="*/ 140970 h 1580197"/>
                      <a:gd name="connsiteX51-479" fmla="*/ 378434 w 940118"/>
                      <a:gd name="connsiteY51-480" fmla="*/ 151488 h 1580197"/>
                      <a:gd name="connsiteX52-481" fmla="*/ 378837 w 940118"/>
                      <a:gd name="connsiteY52-482" fmla="*/ 151226 h 1580197"/>
                      <a:gd name="connsiteX53-483" fmla="*/ 360045 w 940118"/>
                      <a:gd name="connsiteY53-484" fmla="*/ 140970 h 1580197"/>
                      <a:gd name="connsiteX54-485" fmla="*/ 486263 w 940118"/>
                      <a:gd name="connsiteY54-486" fmla="*/ 68845 h 1580197"/>
                      <a:gd name="connsiteX55-487" fmla="*/ 485775 w 940118"/>
                      <a:gd name="connsiteY55-488" fmla="*/ 68580 h 1580197"/>
                      <a:gd name="connsiteX56-489" fmla="*/ 572452 w 940118"/>
                      <a:gd name="connsiteY56-490" fmla="*/ 32385 h 1580197"/>
                      <a:gd name="connsiteX57-491" fmla="*/ 595123 w 940118"/>
                      <a:gd name="connsiteY57-492" fmla="*/ 44713 h 1580197"/>
                      <a:gd name="connsiteX58-493" fmla="*/ 595672 w 940118"/>
                      <a:gd name="connsiteY58-494" fmla="*/ 44538 h 1580197"/>
                      <a:gd name="connsiteX59-495" fmla="*/ 573405 w 940118"/>
                      <a:gd name="connsiteY59-496" fmla="*/ 32385 h 1580197"/>
                      <a:gd name="connsiteX60-497" fmla="*/ 679133 w 940118"/>
                      <a:gd name="connsiteY60-498" fmla="*/ 0 h 1580197"/>
                      <a:gd name="connsiteX0-499" fmla="*/ 812750 w 940118"/>
                      <a:gd name="connsiteY0-500" fmla="*/ 163017 h 1580197"/>
                      <a:gd name="connsiteX1-501" fmla="*/ 812706 w 940118"/>
                      <a:gd name="connsiteY1-502" fmla="*/ 163034 h 1580197"/>
                      <a:gd name="connsiteX2-503" fmla="*/ 832937 w 940118"/>
                      <a:gd name="connsiteY2-504" fmla="*/ 174035 h 1580197"/>
                      <a:gd name="connsiteX3-505" fmla="*/ 812750 w 940118"/>
                      <a:gd name="connsiteY3-506" fmla="*/ 163017 h 1580197"/>
                      <a:gd name="connsiteX4-507" fmla="*/ 679133 w 940118"/>
                      <a:gd name="connsiteY4-508" fmla="*/ 0 h 1580197"/>
                      <a:gd name="connsiteX5-509" fmla="*/ 940118 w 940118"/>
                      <a:gd name="connsiteY5-510" fmla="*/ 140970 h 1580197"/>
                      <a:gd name="connsiteX6-511" fmla="*/ 833438 w 940118"/>
                      <a:gd name="connsiteY6-512" fmla="*/ 174308 h 1580197"/>
                      <a:gd name="connsiteX7-513" fmla="*/ 833437 w 940118"/>
                      <a:gd name="connsiteY7-514" fmla="*/ 174308 h 1580197"/>
                      <a:gd name="connsiteX8-515" fmla="*/ 747299 w 940118"/>
                      <a:gd name="connsiteY8-516" fmla="*/ 210278 h 1580197"/>
                      <a:gd name="connsiteX9-517" fmla="*/ 747713 w 940118"/>
                      <a:gd name="connsiteY9-518" fmla="*/ 210503 h 1580197"/>
                      <a:gd name="connsiteX10-519" fmla="*/ 620078 w 940118"/>
                      <a:gd name="connsiteY10-520" fmla="*/ 282893 h 1580197"/>
                      <a:gd name="connsiteX11-521" fmla="*/ 592976 w 940118"/>
                      <a:gd name="connsiteY11-522" fmla="*/ 268101 h 1580197"/>
                      <a:gd name="connsiteX12-523" fmla="*/ 620077 w 940118"/>
                      <a:gd name="connsiteY12-524" fmla="*/ 282893 h 1580197"/>
                      <a:gd name="connsiteX13-525" fmla="*/ 548076 w 940118"/>
                      <a:gd name="connsiteY13-526" fmla="*/ 339736 h 1580197"/>
                      <a:gd name="connsiteX14-527" fmla="*/ 548640 w 940118"/>
                      <a:gd name="connsiteY14-528" fmla="*/ 340043 h 1580197"/>
                      <a:gd name="connsiteX15-529" fmla="*/ 503873 w 940118"/>
                      <a:gd name="connsiteY15-530" fmla="*/ 383858 h 1580197"/>
                      <a:gd name="connsiteX16-531" fmla="*/ 488633 w 940118"/>
                      <a:gd name="connsiteY16-532" fmla="*/ 399098 h 1580197"/>
                      <a:gd name="connsiteX17-533" fmla="*/ 488633 w 940118"/>
                      <a:gd name="connsiteY17-534" fmla="*/ 400050 h 1580197"/>
                      <a:gd name="connsiteX18-535" fmla="*/ 422910 w 940118"/>
                      <a:gd name="connsiteY18-536" fmla="*/ 482918 h 1580197"/>
                      <a:gd name="connsiteX19-537" fmla="*/ 422910 w 940118"/>
                      <a:gd name="connsiteY19-538" fmla="*/ 483870 h 1580197"/>
                      <a:gd name="connsiteX20-539" fmla="*/ 367665 w 940118"/>
                      <a:gd name="connsiteY20-540" fmla="*/ 572453 h 1580197"/>
                      <a:gd name="connsiteX21-541" fmla="*/ 368618 w 940118"/>
                      <a:gd name="connsiteY21-542" fmla="*/ 573405 h 1580197"/>
                      <a:gd name="connsiteX22-543" fmla="*/ 317183 w 940118"/>
                      <a:gd name="connsiteY22-544" fmla="*/ 684847 h 1580197"/>
                      <a:gd name="connsiteX23-545" fmla="*/ 305241 w 940118"/>
                      <a:gd name="connsiteY23-546" fmla="*/ 678329 h 1580197"/>
                      <a:gd name="connsiteX24-547" fmla="*/ 305235 w 940118"/>
                      <a:gd name="connsiteY24-548" fmla="*/ 678350 h 1580197"/>
                      <a:gd name="connsiteX25-549" fmla="*/ 317183 w 940118"/>
                      <a:gd name="connsiteY25-550" fmla="*/ 684847 h 1580197"/>
                      <a:gd name="connsiteX26-551" fmla="*/ 260985 w 940118"/>
                      <a:gd name="connsiteY26-552" fmla="*/ 1014413 h 1580197"/>
                      <a:gd name="connsiteX27-553" fmla="*/ 342900 w 940118"/>
                      <a:gd name="connsiteY27-554" fmla="*/ 1373505 h 1580197"/>
                      <a:gd name="connsiteX28-555" fmla="*/ 546735 w 940118"/>
                      <a:gd name="connsiteY28-556" fmla="*/ 1580197 h 1580197"/>
                      <a:gd name="connsiteX29-557" fmla="*/ 285750 w 940118"/>
                      <a:gd name="connsiteY29-558" fmla="*/ 1438275 h 1580197"/>
                      <a:gd name="connsiteX30-559" fmla="*/ 81915 w 940118"/>
                      <a:gd name="connsiteY30-560" fmla="*/ 1231583 h 1580197"/>
                      <a:gd name="connsiteX31-561" fmla="*/ 0 w 940118"/>
                      <a:gd name="connsiteY31-562" fmla="*/ 872490 h 1580197"/>
                      <a:gd name="connsiteX32-563" fmla="*/ 56197 w 940118"/>
                      <a:gd name="connsiteY32-564" fmla="*/ 542925 h 1580197"/>
                      <a:gd name="connsiteX33-565" fmla="*/ 62441 w 940118"/>
                      <a:gd name="connsiteY33-566" fmla="*/ 546321 h 1580197"/>
                      <a:gd name="connsiteX34-567" fmla="*/ 62617 w 940118"/>
                      <a:gd name="connsiteY34-568" fmla="*/ 545909 h 1580197"/>
                      <a:gd name="connsiteX35-569" fmla="*/ 57150 w 940118"/>
                      <a:gd name="connsiteY35-570" fmla="*/ 542925 h 1580197"/>
                      <a:gd name="connsiteX36-571" fmla="*/ 107444 w 940118"/>
                      <a:gd name="connsiteY36-572" fmla="*/ 431896 h 1580197"/>
                      <a:gd name="connsiteX37-573" fmla="*/ 106680 w 940118"/>
                      <a:gd name="connsiteY37-574" fmla="*/ 431483 h 1580197"/>
                      <a:gd name="connsiteX38-575" fmla="*/ 161925 w 940118"/>
                      <a:gd name="connsiteY38-576" fmla="*/ 341948 h 1580197"/>
                      <a:gd name="connsiteX39-577" fmla="*/ 171758 w 940118"/>
                      <a:gd name="connsiteY39-578" fmla="*/ 347295 h 1580197"/>
                      <a:gd name="connsiteX40-579" fmla="*/ 171778 w 940118"/>
                      <a:gd name="connsiteY40-580" fmla="*/ 347270 h 1580197"/>
                      <a:gd name="connsiteX41-581" fmla="*/ 161925 w 940118"/>
                      <a:gd name="connsiteY41-582" fmla="*/ 341948 h 1580197"/>
                      <a:gd name="connsiteX42-583" fmla="*/ 227648 w 940118"/>
                      <a:gd name="connsiteY42-584" fmla="*/ 258128 h 1580197"/>
                      <a:gd name="connsiteX43-585" fmla="*/ 239906 w 940118"/>
                      <a:gd name="connsiteY43-586" fmla="*/ 264794 h 1580197"/>
                      <a:gd name="connsiteX44-587" fmla="*/ 240267 w 940118"/>
                      <a:gd name="connsiteY44-588" fmla="*/ 264453 h 1580197"/>
                      <a:gd name="connsiteX45-589" fmla="*/ 228600 w 940118"/>
                      <a:gd name="connsiteY45-590" fmla="*/ 258128 h 1580197"/>
                      <a:gd name="connsiteX46-591" fmla="*/ 242888 w 940118"/>
                      <a:gd name="connsiteY46-592" fmla="*/ 241935 h 1580197"/>
                      <a:gd name="connsiteX47-593" fmla="*/ 287315 w 940118"/>
                      <a:gd name="connsiteY47-594" fmla="*/ 198453 h 1580197"/>
                      <a:gd name="connsiteX48-595" fmla="*/ 286702 w 940118"/>
                      <a:gd name="connsiteY48-596" fmla="*/ 198120 h 1580197"/>
                      <a:gd name="connsiteX49-597" fmla="*/ 359092 w 940118"/>
                      <a:gd name="connsiteY49-598" fmla="*/ 140970 h 1580197"/>
                      <a:gd name="connsiteX50-599" fmla="*/ 378434 w 940118"/>
                      <a:gd name="connsiteY50-600" fmla="*/ 151488 h 1580197"/>
                      <a:gd name="connsiteX51-601" fmla="*/ 378837 w 940118"/>
                      <a:gd name="connsiteY51-602" fmla="*/ 151226 h 1580197"/>
                      <a:gd name="connsiteX52-603" fmla="*/ 360045 w 940118"/>
                      <a:gd name="connsiteY52-604" fmla="*/ 140970 h 1580197"/>
                      <a:gd name="connsiteX53-605" fmla="*/ 486263 w 940118"/>
                      <a:gd name="connsiteY53-606" fmla="*/ 68845 h 1580197"/>
                      <a:gd name="connsiteX54-607" fmla="*/ 485775 w 940118"/>
                      <a:gd name="connsiteY54-608" fmla="*/ 68580 h 1580197"/>
                      <a:gd name="connsiteX55-609" fmla="*/ 572452 w 940118"/>
                      <a:gd name="connsiteY55-610" fmla="*/ 32385 h 1580197"/>
                      <a:gd name="connsiteX56-611" fmla="*/ 595123 w 940118"/>
                      <a:gd name="connsiteY56-612" fmla="*/ 44713 h 1580197"/>
                      <a:gd name="connsiteX57-613" fmla="*/ 595672 w 940118"/>
                      <a:gd name="connsiteY57-614" fmla="*/ 44538 h 1580197"/>
                      <a:gd name="connsiteX58-615" fmla="*/ 573405 w 940118"/>
                      <a:gd name="connsiteY58-616" fmla="*/ 32385 h 1580197"/>
                      <a:gd name="connsiteX59-617" fmla="*/ 679133 w 940118"/>
                      <a:gd name="connsiteY59-618" fmla="*/ 0 h 1580197"/>
                      <a:gd name="connsiteX0-619" fmla="*/ 812750 w 940118"/>
                      <a:gd name="connsiteY0-620" fmla="*/ 163017 h 1580197"/>
                      <a:gd name="connsiteX1-621" fmla="*/ 812706 w 940118"/>
                      <a:gd name="connsiteY1-622" fmla="*/ 163034 h 1580197"/>
                      <a:gd name="connsiteX2-623" fmla="*/ 832937 w 940118"/>
                      <a:gd name="connsiteY2-624" fmla="*/ 174035 h 1580197"/>
                      <a:gd name="connsiteX3-625" fmla="*/ 812750 w 940118"/>
                      <a:gd name="connsiteY3-626" fmla="*/ 163017 h 1580197"/>
                      <a:gd name="connsiteX4-627" fmla="*/ 679133 w 940118"/>
                      <a:gd name="connsiteY4-628" fmla="*/ 0 h 1580197"/>
                      <a:gd name="connsiteX5-629" fmla="*/ 940118 w 940118"/>
                      <a:gd name="connsiteY5-630" fmla="*/ 140970 h 1580197"/>
                      <a:gd name="connsiteX6-631" fmla="*/ 833438 w 940118"/>
                      <a:gd name="connsiteY6-632" fmla="*/ 174308 h 1580197"/>
                      <a:gd name="connsiteX7-633" fmla="*/ 833437 w 940118"/>
                      <a:gd name="connsiteY7-634" fmla="*/ 174308 h 1580197"/>
                      <a:gd name="connsiteX8-635" fmla="*/ 747299 w 940118"/>
                      <a:gd name="connsiteY8-636" fmla="*/ 210278 h 1580197"/>
                      <a:gd name="connsiteX9-637" fmla="*/ 747713 w 940118"/>
                      <a:gd name="connsiteY9-638" fmla="*/ 210503 h 1580197"/>
                      <a:gd name="connsiteX10-639" fmla="*/ 620078 w 940118"/>
                      <a:gd name="connsiteY10-640" fmla="*/ 282893 h 1580197"/>
                      <a:gd name="connsiteX11-641" fmla="*/ 620077 w 940118"/>
                      <a:gd name="connsiteY11-642" fmla="*/ 282893 h 1580197"/>
                      <a:gd name="connsiteX12-643" fmla="*/ 548076 w 940118"/>
                      <a:gd name="connsiteY12-644" fmla="*/ 339736 h 1580197"/>
                      <a:gd name="connsiteX13-645" fmla="*/ 548640 w 940118"/>
                      <a:gd name="connsiteY13-646" fmla="*/ 340043 h 1580197"/>
                      <a:gd name="connsiteX14-647" fmla="*/ 503873 w 940118"/>
                      <a:gd name="connsiteY14-648" fmla="*/ 383858 h 1580197"/>
                      <a:gd name="connsiteX15-649" fmla="*/ 488633 w 940118"/>
                      <a:gd name="connsiteY15-650" fmla="*/ 399098 h 1580197"/>
                      <a:gd name="connsiteX16-651" fmla="*/ 488633 w 940118"/>
                      <a:gd name="connsiteY16-652" fmla="*/ 400050 h 1580197"/>
                      <a:gd name="connsiteX17-653" fmla="*/ 422910 w 940118"/>
                      <a:gd name="connsiteY17-654" fmla="*/ 482918 h 1580197"/>
                      <a:gd name="connsiteX18-655" fmla="*/ 422910 w 940118"/>
                      <a:gd name="connsiteY18-656" fmla="*/ 483870 h 1580197"/>
                      <a:gd name="connsiteX19-657" fmla="*/ 367665 w 940118"/>
                      <a:gd name="connsiteY19-658" fmla="*/ 572453 h 1580197"/>
                      <a:gd name="connsiteX20-659" fmla="*/ 368618 w 940118"/>
                      <a:gd name="connsiteY20-660" fmla="*/ 573405 h 1580197"/>
                      <a:gd name="connsiteX21-661" fmla="*/ 317183 w 940118"/>
                      <a:gd name="connsiteY21-662" fmla="*/ 684847 h 1580197"/>
                      <a:gd name="connsiteX22-663" fmla="*/ 305241 w 940118"/>
                      <a:gd name="connsiteY22-664" fmla="*/ 678329 h 1580197"/>
                      <a:gd name="connsiteX23-665" fmla="*/ 305235 w 940118"/>
                      <a:gd name="connsiteY23-666" fmla="*/ 678350 h 1580197"/>
                      <a:gd name="connsiteX24-667" fmla="*/ 317183 w 940118"/>
                      <a:gd name="connsiteY24-668" fmla="*/ 684847 h 1580197"/>
                      <a:gd name="connsiteX25-669" fmla="*/ 260985 w 940118"/>
                      <a:gd name="connsiteY25-670" fmla="*/ 1014413 h 1580197"/>
                      <a:gd name="connsiteX26-671" fmla="*/ 342900 w 940118"/>
                      <a:gd name="connsiteY26-672" fmla="*/ 1373505 h 1580197"/>
                      <a:gd name="connsiteX27-673" fmla="*/ 546735 w 940118"/>
                      <a:gd name="connsiteY27-674" fmla="*/ 1580197 h 1580197"/>
                      <a:gd name="connsiteX28-675" fmla="*/ 285750 w 940118"/>
                      <a:gd name="connsiteY28-676" fmla="*/ 1438275 h 1580197"/>
                      <a:gd name="connsiteX29-677" fmla="*/ 81915 w 940118"/>
                      <a:gd name="connsiteY29-678" fmla="*/ 1231583 h 1580197"/>
                      <a:gd name="connsiteX30-679" fmla="*/ 0 w 940118"/>
                      <a:gd name="connsiteY30-680" fmla="*/ 872490 h 1580197"/>
                      <a:gd name="connsiteX31-681" fmla="*/ 56197 w 940118"/>
                      <a:gd name="connsiteY31-682" fmla="*/ 542925 h 1580197"/>
                      <a:gd name="connsiteX32-683" fmla="*/ 62441 w 940118"/>
                      <a:gd name="connsiteY32-684" fmla="*/ 546321 h 1580197"/>
                      <a:gd name="connsiteX33-685" fmla="*/ 62617 w 940118"/>
                      <a:gd name="connsiteY33-686" fmla="*/ 545909 h 1580197"/>
                      <a:gd name="connsiteX34-687" fmla="*/ 57150 w 940118"/>
                      <a:gd name="connsiteY34-688" fmla="*/ 542925 h 1580197"/>
                      <a:gd name="connsiteX35-689" fmla="*/ 107444 w 940118"/>
                      <a:gd name="connsiteY35-690" fmla="*/ 431896 h 1580197"/>
                      <a:gd name="connsiteX36-691" fmla="*/ 106680 w 940118"/>
                      <a:gd name="connsiteY36-692" fmla="*/ 431483 h 1580197"/>
                      <a:gd name="connsiteX37-693" fmla="*/ 161925 w 940118"/>
                      <a:gd name="connsiteY37-694" fmla="*/ 341948 h 1580197"/>
                      <a:gd name="connsiteX38-695" fmla="*/ 171758 w 940118"/>
                      <a:gd name="connsiteY38-696" fmla="*/ 347295 h 1580197"/>
                      <a:gd name="connsiteX39-697" fmla="*/ 171778 w 940118"/>
                      <a:gd name="connsiteY39-698" fmla="*/ 347270 h 1580197"/>
                      <a:gd name="connsiteX40-699" fmla="*/ 161925 w 940118"/>
                      <a:gd name="connsiteY40-700" fmla="*/ 341948 h 1580197"/>
                      <a:gd name="connsiteX41-701" fmla="*/ 227648 w 940118"/>
                      <a:gd name="connsiteY41-702" fmla="*/ 258128 h 1580197"/>
                      <a:gd name="connsiteX42-703" fmla="*/ 239906 w 940118"/>
                      <a:gd name="connsiteY42-704" fmla="*/ 264794 h 1580197"/>
                      <a:gd name="connsiteX43-705" fmla="*/ 240267 w 940118"/>
                      <a:gd name="connsiteY43-706" fmla="*/ 264453 h 1580197"/>
                      <a:gd name="connsiteX44-707" fmla="*/ 228600 w 940118"/>
                      <a:gd name="connsiteY44-708" fmla="*/ 258128 h 1580197"/>
                      <a:gd name="connsiteX45-709" fmla="*/ 242888 w 940118"/>
                      <a:gd name="connsiteY45-710" fmla="*/ 241935 h 1580197"/>
                      <a:gd name="connsiteX46-711" fmla="*/ 287315 w 940118"/>
                      <a:gd name="connsiteY46-712" fmla="*/ 198453 h 1580197"/>
                      <a:gd name="connsiteX47-713" fmla="*/ 286702 w 940118"/>
                      <a:gd name="connsiteY47-714" fmla="*/ 198120 h 1580197"/>
                      <a:gd name="connsiteX48-715" fmla="*/ 359092 w 940118"/>
                      <a:gd name="connsiteY48-716" fmla="*/ 140970 h 1580197"/>
                      <a:gd name="connsiteX49-717" fmla="*/ 378434 w 940118"/>
                      <a:gd name="connsiteY49-718" fmla="*/ 151488 h 1580197"/>
                      <a:gd name="connsiteX50-719" fmla="*/ 378837 w 940118"/>
                      <a:gd name="connsiteY50-720" fmla="*/ 151226 h 1580197"/>
                      <a:gd name="connsiteX51-721" fmla="*/ 360045 w 940118"/>
                      <a:gd name="connsiteY51-722" fmla="*/ 140970 h 1580197"/>
                      <a:gd name="connsiteX52-723" fmla="*/ 486263 w 940118"/>
                      <a:gd name="connsiteY52-724" fmla="*/ 68845 h 1580197"/>
                      <a:gd name="connsiteX53-725" fmla="*/ 485775 w 940118"/>
                      <a:gd name="connsiteY53-726" fmla="*/ 68580 h 1580197"/>
                      <a:gd name="connsiteX54-727" fmla="*/ 572452 w 940118"/>
                      <a:gd name="connsiteY54-728" fmla="*/ 32385 h 1580197"/>
                      <a:gd name="connsiteX55-729" fmla="*/ 595123 w 940118"/>
                      <a:gd name="connsiteY55-730" fmla="*/ 44713 h 1580197"/>
                      <a:gd name="connsiteX56-731" fmla="*/ 595672 w 940118"/>
                      <a:gd name="connsiteY56-732" fmla="*/ 44538 h 1580197"/>
                      <a:gd name="connsiteX57-733" fmla="*/ 573405 w 940118"/>
                      <a:gd name="connsiteY57-734" fmla="*/ 32385 h 1580197"/>
                      <a:gd name="connsiteX58-735" fmla="*/ 679133 w 940118"/>
                      <a:gd name="connsiteY58-736" fmla="*/ 0 h 1580197"/>
                      <a:gd name="connsiteX0-737" fmla="*/ 812750 w 940118"/>
                      <a:gd name="connsiteY0-738" fmla="*/ 163017 h 1580197"/>
                      <a:gd name="connsiteX1-739" fmla="*/ 812706 w 940118"/>
                      <a:gd name="connsiteY1-740" fmla="*/ 163034 h 1580197"/>
                      <a:gd name="connsiteX2-741" fmla="*/ 832937 w 940118"/>
                      <a:gd name="connsiteY2-742" fmla="*/ 174035 h 1580197"/>
                      <a:gd name="connsiteX3-743" fmla="*/ 812750 w 940118"/>
                      <a:gd name="connsiteY3-744" fmla="*/ 163017 h 1580197"/>
                      <a:gd name="connsiteX4-745" fmla="*/ 679133 w 940118"/>
                      <a:gd name="connsiteY4-746" fmla="*/ 0 h 1580197"/>
                      <a:gd name="connsiteX5-747" fmla="*/ 940118 w 940118"/>
                      <a:gd name="connsiteY5-748" fmla="*/ 140970 h 1580197"/>
                      <a:gd name="connsiteX6-749" fmla="*/ 833438 w 940118"/>
                      <a:gd name="connsiteY6-750" fmla="*/ 174308 h 1580197"/>
                      <a:gd name="connsiteX7-751" fmla="*/ 747299 w 940118"/>
                      <a:gd name="connsiteY7-752" fmla="*/ 210278 h 1580197"/>
                      <a:gd name="connsiteX8-753" fmla="*/ 747713 w 940118"/>
                      <a:gd name="connsiteY8-754" fmla="*/ 210503 h 1580197"/>
                      <a:gd name="connsiteX9-755" fmla="*/ 620078 w 940118"/>
                      <a:gd name="connsiteY9-756" fmla="*/ 282893 h 1580197"/>
                      <a:gd name="connsiteX10-757" fmla="*/ 620077 w 940118"/>
                      <a:gd name="connsiteY10-758" fmla="*/ 282893 h 1580197"/>
                      <a:gd name="connsiteX11-759" fmla="*/ 548076 w 940118"/>
                      <a:gd name="connsiteY11-760" fmla="*/ 339736 h 1580197"/>
                      <a:gd name="connsiteX12-761" fmla="*/ 548640 w 940118"/>
                      <a:gd name="connsiteY12-762" fmla="*/ 340043 h 1580197"/>
                      <a:gd name="connsiteX13-763" fmla="*/ 503873 w 940118"/>
                      <a:gd name="connsiteY13-764" fmla="*/ 383858 h 1580197"/>
                      <a:gd name="connsiteX14-765" fmla="*/ 488633 w 940118"/>
                      <a:gd name="connsiteY14-766" fmla="*/ 399098 h 1580197"/>
                      <a:gd name="connsiteX15-767" fmla="*/ 488633 w 940118"/>
                      <a:gd name="connsiteY15-768" fmla="*/ 400050 h 1580197"/>
                      <a:gd name="connsiteX16-769" fmla="*/ 422910 w 940118"/>
                      <a:gd name="connsiteY16-770" fmla="*/ 482918 h 1580197"/>
                      <a:gd name="connsiteX17-771" fmla="*/ 422910 w 940118"/>
                      <a:gd name="connsiteY17-772" fmla="*/ 483870 h 1580197"/>
                      <a:gd name="connsiteX18-773" fmla="*/ 367665 w 940118"/>
                      <a:gd name="connsiteY18-774" fmla="*/ 572453 h 1580197"/>
                      <a:gd name="connsiteX19-775" fmla="*/ 368618 w 940118"/>
                      <a:gd name="connsiteY19-776" fmla="*/ 573405 h 1580197"/>
                      <a:gd name="connsiteX20-777" fmla="*/ 317183 w 940118"/>
                      <a:gd name="connsiteY20-778" fmla="*/ 684847 h 1580197"/>
                      <a:gd name="connsiteX21-779" fmla="*/ 305241 w 940118"/>
                      <a:gd name="connsiteY21-780" fmla="*/ 678329 h 1580197"/>
                      <a:gd name="connsiteX22-781" fmla="*/ 305235 w 940118"/>
                      <a:gd name="connsiteY22-782" fmla="*/ 678350 h 1580197"/>
                      <a:gd name="connsiteX23-783" fmla="*/ 317183 w 940118"/>
                      <a:gd name="connsiteY23-784" fmla="*/ 684847 h 1580197"/>
                      <a:gd name="connsiteX24-785" fmla="*/ 260985 w 940118"/>
                      <a:gd name="connsiteY24-786" fmla="*/ 1014413 h 1580197"/>
                      <a:gd name="connsiteX25-787" fmla="*/ 342900 w 940118"/>
                      <a:gd name="connsiteY25-788" fmla="*/ 1373505 h 1580197"/>
                      <a:gd name="connsiteX26-789" fmla="*/ 546735 w 940118"/>
                      <a:gd name="connsiteY26-790" fmla="*/ 1580197 h 1580197"/>
                      <a:gd name="connsiteX27-791" fmla="*/ 285750 w 940118"/>
                      <a:gd name="connsiteY27-792" fmla="*/ 1438275 h 1580197"/>
                      <a:gd name="connsiteX28-793" fmla="*/ 81915 w 940118"/>
                      <a:gd name="connsiteY28-794" fmla="*/ 1231583 h 1580197"/>
                      <a:gd name="connsiteX29-795" fmla="*/ 0 w 940118"/>
                      <a:gd name="connsiteY29-796" fmla="*/ 872490 h 1580197"/>
                      <a:gd name="connsiteX30-797" fmla="*/ 56197 w 940118"/>
                      <a:gd name="connsiteY30-798" fmla="*/ 542925 h 1580197"/>
                      <a:gd name="connsiteX31-799" fmla="*/ 62441 w 940118"/>
                      <a:gd name="connsiteY31-800" fmla="*/ 546321 h 1580197"/>
                      <a:gd name="connsiteX32-801" fmla="*/ 62617 w 940118"/>
                      <a:gd name="connsiteY32-802" fmla="*/ 545909 h 1580197"/>
                      <a:gd name="connsiteX33-803" fmla="*/ 57150 w 940118"/>
                      <a:gd name="connsiteY33-804" fmla="*/ 542925 h 1580197"/>
                      <a:gd name="connsiteX34-805" fmla="*/ 107444 w 940118"/>
                      <a:gd name="connsiteY34-806" fmla="*/ 431896 h 1580197"/>
                      <a:gd name="connsiteX35-807" fmla="*/ 106680 w 940118"/>
                      <a:gd name="connsiteY35-808" fmla="*/ 431483 h 1580197"/>
                      <a:gd name="connsiteX36-809" fmla="*/ 161925 w 940118"/>
                      <a:gd name="connsiteY36-810" fmla="*/ 341948 h 1580197"/>
                      <a:gd name="connsiteX37-811" fmla="*/ 171758 w 940118"/>
                      <a:gd name="connsiteY37-812" fmla="*/ 347295 h 1580197"/>
                      <a:gd name="connsiteX38-813" fmla="*/ 171778 w 940118"/>
                      <a:gd name="connsiteY38-814" fmla="*/ 347270 h 1580197"/>
                      <a:gd name="connsiteX39-815" fmla="*/ 161925 w 940118"/>
                      <a:gd name="connsiteY39-816" fmla="*/ 341948 h 1580197"/>
                      <a:gd name="connsiteX40-817" fmla="*/ 227648 w 940118"/>
                      <a:gd name="connsiteY40-818" fmla="*/ 258128 h 1580197"/>
                      <a:gd name="connsiteX41-819" fmla="*/ 239906 w 940118"/>
                      <a:gd name="connsiteY41-820" fmla="*/ 264794 h 1580197"/>
                      <a:gd name="connsiteX42-821" fmla="*/ 240267 w 940118"/>
                      <a:gd name="connsiteY42-822" fmla="*/ 264453 h 1580197"/>
                      <a:gd name="connsiteX43-823" fmla="*/ 228600 w 940118"/>
                      <a:gd name="connsiteY43-824" fmla="*/ 258128 h 1580197"/>
                      <a:gd name="connsiteX44-825" fmla="*/ 242888 w 940118"/>
                      <a:gd name="connsiteY44-826" fmla="*/ 241935 h 1580197"/>
                      <a:gd name="connsiteX45-827" fmla="*/ 287315 w 940118"/>
                      <a:gd name="connsiteY45-828" fmla="*/ 198453 h 1580197"/>
                      <a:gd name="connsiteX46-829" fmla="*/ 286702 w 940118"/>
                      <a:gd name="connsiteY46-830" fmla="*/ 198120 h 1580197"/>
                      <a:gd name="connsiteX47-831" fmla="*/ 359092 w 940118"/>
                      <a:gd name="connsiteY47-832" fmla="*/ 140970 h 1580197"/>
                      <a:gd name="connsiteX48-833" fmla="*/ 378434 w 940118"/>
                      <a:gd name="connsiteY48-834" fmla="*/ 151488 h 1580197"/>
                      <a:gd name="connsiteX49-835" fmla="*/ 378837 w 940118"/>
                      <a:gd name="connsiteY49-836" fmla="*/ 151226 h 1580197"/>
                      <a:gd name="connsiteX50-837" fmla="*/ 360045 w 940118"/>
                      <a:gd name="connsiteY50-838" fmla="*/ 140970 h 1580197"/>
                      <a:gd name="connsiteX51-839" fmla="*/ 486263 w 940118"/>
                      <a:gd name="connsiteY51-840" fmla="*/ 68845 h 1580197"/>
                      <a:gd name="connsiteX52-841" fmla="*/ 485775 w 940118"/>
                      <a:gd name="connsiteY52-842" fmla="*/ 68580 h 1580197"/>
                      <a:gd name="connsiteX53-843" fmla="*/ 572452 w 940118"/>
                      <a:gd name="connsiteY53-844" fmla="*/ 32385 h 1580197"/>
                      <a:gd name="connsiteX54-845" fmla="*/ 595123 w 940118"/>
                      <a:gd name="connsiteY54-846" fmla="*/ 44713 h 1580197"/>
                      <a:gd name="connsiteX55-847" fmla="*/ 595672 w 940118"/>
                      <a:gd name="connsiteY55-848" fmla="*/ 44538 h 1580197"/>
                      <a:gd name="connsiteX56-849" fmla="*/ 573405 w 940118"/>
                      <a:gd name="connsiteY56-850" fmla="*/ 32385 h 1580197"/>
                      <a:gd name="connsiteX57-851" fmla="*/ 679133 w 940118"/>
                      <a:gd name="connsiteY57-852" fmla="*/ 0 h 1580197"/>
                      <a:gd name="connsiteX0-853" fmla="*/ 812750 w 940118"/>
                      <a:gd name="connsiteY0-854" fmla="*/ 163017 h 1580197"/>
                      <a:gd name="connsiteX1-855" fmla="*/ 812706 w 940118"/>
                      <a:gd name="connsiteY1-856" fmla="*/ 163034 h 1580197"/>
                      <a:gd name="connsiteX2-857" fmla="*/ 832937 w 940118"/>
                      <a:gd name="connsiteY2-858" fmla="*/ 174035 h 1580197"/>
                      <a:gd name="connsiteX3-859" fmla="*/ 812750 w 940118"/>
                      <a:gd name="connsiteY3-860" fmla="*/ 163017 h 1580197"/>
                      <a:gd name="connsiteX4-861" fmla="*/ 679133 w 940118"/>
                      <a:gd name="connsiteY4-862" fmla="*/ 0 h 1580197"/>
                      <a:gd name="connsiteX5-863" fmla="*/ 940118 w 940118"/>
                      <a:gd name="connsiteY5-864" fmla="*/ 140970 h 1580197"/>
                      <a:gd name="connsiteX6-865" fmla="*/ 747299 w 940118"/>
                      <a:gd name="connsiteY6-866" fmla="*/ 210278 h 1580197"/>
                      <a:gd name="connsiteX7-867" fmla="*/ 747713 w 940118"/>
                      <a:gd name="connsiteY7-868" fmla="*/ 210503 h 1580197"/>
                      <a:gd name="connsiteX8-869" fmla="*/ 620078 w 940118"/>
                      <a:gd name="connsiteY8-870" fmla="*/ 282893 h 1580197"/>
                      <a:gd name="connsiteX9-871" fmla="*/ 620077 w 940118"/>
                      <a:gd name="connsiteY9-872" fmla="*/ 282893 h 1580197"/>
                      <a:gd name="connsiteX10-873" fmla="*/ 548076 w 940118"/>
                      <a:gd name="connsiteY10-874" fmla="*/ 339736 h 1580197"/>
                      <a:gd name="connsiteX11-875" fmla="*/ 548640 w 940118"/>
                      <a:gd name="connsiteY11-876" fmla="*/ 340043 h 1580197"/>
                      <a:gd name="connsiteX12-877" fmla="*/ 503873 w 940118"/>
                      <a:gd name="connsiteY12-878" fmla="*/ 383858 h 1580197"/>
                      <a:gd name="connsiteX13-879" fmla="*/ 488633 w 940118"/>
                      <a:gd name="connsiteY13-880" fmla="*/ 399098 h 1580197"/>
                      <a:gd name="connsiteX14-881" fmla="*/ 488633 w 940118"/>
                      <a:gd name="connsiteY14-882" fmla="*/ 400050 h 1580197"/>
                      <a:gd name="connsiteX15-883" fmla="*/ 422910 w 940118"/>
                      <a:gd name="connsiteY15-884" fmla="*/ 482918 h 1580197"/>
                      <a:gd name="connsiteX16-885" fmla="*/ 422910 w 940118"/>
                      <a:gd name="connsiteY16-886" fmla="*/ 483870 h 1580197"/>
                      <a:gd name="connsiteX17-887" fmla="*/ 367665 w 940118"/>
                      <a:gd name="connsiteY17-888" fmla="*/ 572453 h 1580197"/>
                      <a:gd name="connsiteX18-889" fmla="*/ 368618 w 940118"/>
                      <a:gd name="connsiteY18-890" fmla="*/ 573405 h 1580197"/>
                      <a:gd name="connsiteX19-891" fmla="*/ 317183 w 940118"/>
                      <a:gd name="connsiteY19-892" fmla="*/ 684847 h 1580197"/>
                      <a:gd name="connsiteX20-893" fmla="*/ 305241 w 940118"/>
                      <a:gd name="connsiteY20-894" fmla="*/ 678329 h 1580197"/>
                      <a:gd name="connsiteX21-895" fmla="*/ 305235 w 940118"/>
                      <a:gd name="connsiteY21-896" fmla="*/ 678350 h 1580197"/>
                      <a:gd name="connsiteX22-897" fmla="*/ 317183 w 940118"/>
                      <a:gd name="connsiteY22-898" fmla="*/ 684847 h 1580197"/>
                      <a:gd name="connsiteX23-899" fmla="*/ 260985 w 940118"/>
                      <a:gd name="connsiteY23-900" fmla="*/ 1014413 h 1580197"/>
                      <a:gd name="connsiteX24-901" fmla="*/ 342900 w 940118"/>
                      <a:gd name="connsiteY24-902" fmla="*/ 1373505 h 1580197"/>
                      <a:gd name="connsiteX25-903" fmla="*/ 546735 w 940118"/>
                      <a:gd name="connsiteY25-904" fmla="*/ 1580197 h 1580197"/>
                      <a:gd name="connsiteX26-905" fmla="*/ 285750 w 940118"/>
                      <a:gd name="connsiteY26-906" fmla="*/ 1438275 h 1580197"/>
                      <a:gd name="connsiteX27-907" fmla="*/ 81915 w 940118"/>
                      <a:gd name="connsiteY27-908" fmla="*/ 1231583 h 1580197"/>
                      <a:gd name="connsiteX28-909" fmla="*/ 0 w 940118"/>
                      <a:gd name="connsiteY28-910" fmla="*/ 872490 h 1580197"/>
                      <a:gd name="connsiteX29-911" fmla="*/ 56197 w 940118"/>
                      <a:gd name="connsiteY29-912" fmla="*/ 542925 h 1580197"/>
                      <a:gd name="connsiteX30-913" fmla="*/ 62441 w 940118"/>
                      <a:gd name="connsiteY30-914" fmla="*/ 546321 h 1580197"/>
                      <a:gd name="connsiteX31-915" fmla="*/ 62617 w 940118"/>
                      <a:gd name="connsiteY31-916" fmla="*/ 545909 h 1580197"/>
                      <a:gd name="connsiteX32-917" fmla="*/ 57150 w 940118"/>
                      <a:gd name="connsiteY32-918" fmla="*/ 542925 h 1580197"/>
                      <a:gd name="connsiteX33-919" fmla="*/ 107444 w 940118"/>
                      <a:gd name="connsiteY33-920" fmla="*/ 431896 h 1580197"/>
                      <a:gd name="connsiteX34-921" fmla="*/ 106680 w 940118"/>
                      <a:gd name="connsiteY34-922" fmla="*/ 431483 h 1580197"/>
                      <a:gd name="connsiteX35-923" fmla="*/ 161925 w 940118"/>
                      <a:gd name="connsiteY35-924" fmla="*/ 341948 h 1580197"/>
                      <a:gd name="connsiteX36-925" fmla="*/ 171758 w 940118"/>
                      <a:gd name="connsiteY36-926" fmla="*/ 347295 h 1580197"/>
                      <a:gd name="connsiteX37-927" fmla="*/ 171778 w 940118"/>
                      <a:gd name="connsiteY37-928" fmla="*/ 347270 h 1580197"/>
                      <a:gd name="connsiteX38-929" fmla="*/ 161925 w 940118"/>
                      <a:gd name="connsiteY38-930" fmla="*/ 341948 h 1580197"/>
                      <a:gd name="connsiteX39-931" fmla="*/ 227648 w 940118"/>
                      <a:gd name="connsiteY39-932" fmla="*/ 258128 h 1580197"/>
                      <a:gd name="connsiteX40-933" fmla="*/ 239906 w 940118"/>
                      <a:gd name="connsiteY40-934" fmla="*/ 264794 h 1580197"/>
                      <a:gd name="connsiteX41-935" fmla="*/ 240267 w 940118"/>
                      <a:gd name="connsiteY41-936" fmla="*/ 264453 h 1580197"/>
                      <a:gd name="connsiteX42-937" fmla="*/ 228600 w 940118"/>
                      <a:gd name="connsiteY42-938" fmla="*/ 258128 h 1580197"/>
                      <a:gd name="connsiteX43-939" fmla="*/ 242888 w 940118"/>
                      <a:gd name="connsiteY43-940" fmla="*/ 241935 h 1580197"/>
                      <a:gd name="connsiteX44-941" fmla="*/ 287315 w 940118"/>
                      <a:gd name="connsiteY44-942" fmla="*/ 198453 h 1580197"/>
                      <a:gd name="connsiteX45-943" fmla="*/ 286702 w 940118"/>
                      <a:gd name="connsiteY45-944" fmla="*/ 198120 h 1580197"/>
                      <a:gd name="connsiteX46-945" fmla="*/ 359092 w 940118"/>
                      <a:gd name="connsiteY46-946" fmla="*/ 140970 h 1580197"/>
                      <a:gd name="connsiteX47-947" fmla="*/ 378434 w 940118"/>
                      <a:gd name="connsiteY47-948" fmla="*/ 151488 h 1580197"/>
                      <a:gd name="connsiteX48-949" fmla="*/ 378837 w 940118"/>
                      <a:gd name="connsiteY48-950" fmla="*/ 151226 h 1580197"/>
                      <a:gd name="connsiteX49-951" fmla="*/ 360045 w 940118"/>
                      <a:gd name="connsiteY49-952" fmla="*/ 140970 h 1580197"/>
                      <a:gd name="connsiteX50-953" fmla="*/ 486263 w 940118"/>
                      <a:gd name="connsiteY50-954" fmla="*/ 68845 h 1580197"/>
                      <a:gd name="connsiteX51-955" fmla="*/ 485775 w 940118"/>
                      <a:gd name="connsiteY51-956" fmla="*/ 68580 h 1580197"/>
                      <a:gd name="connsiteX52-957" fmla="*/ 572452 w 940118"/>
                      <a:gd name="connsiteY52-958" fmla="*/ 32385 h 1580197"/>
                      <a:gd name="connsiteX53-959" fmla="*/ 595123 w 940118"/>
                      <a:gd name="connsiteY53-960" fmla="*/ 44713 h 1580197"/>
                      <a:gd name="connsiteX54-961" fmla="*/ 595672 w 940118"/>
                      <a:gd name="connsiteY54-962" fmla="*/ 44538 h 1580197"/>
                      <a:gd name="connsiteX55-963" fmla="*/ 573405 w 940118"/>
                      <a:gd name="connsiteY55-964" fmla="*/ 32385 h 1580197"/>
                      <a:gd name="connsiteX56-965" fmla="*/ 679133 w 940118"/>
                      <a:gd name="connsiteY56-966" fmla="*/ 0 h 1580197"/>
                      <a:gd name="connsiteX0-967" fmla="*/ 832937 w 940118"/>
                      <a:gd name="connsiteY0-968" fmla="*/ 174035 h 1580197"/>
                      <a:gd name="connsiteX1-969" fmla="*/ 812706 w 940118"/>
                      <a:gd name="connsiteY1-970" fmla="*/ 163034 h 1580197"/>
                      <a:gd name="connsiteX2-971" fmla="*/ 832937 w 940118"/>
                      <a:gd name="connsiteY2-972" fmla="*/ 174035 h 1580197"/>
                      <a:gd name="connsiteX3-973" fmla="*/ 679133 w 940118"/>
                      <a:gd name="connsiteY3-974" fmla="*/ 0 h 1580197"/>
                      <a:gd name="connsiteX4-975" fmla="*/ 940118 w 940118"/>
                      <a:gd name="connsiteY4-976" fmla="*/ 140970 h 1580197"/>
                      <a:gd name="connsiteX5-977" fmla="*/ 747299 w 940118"/>
                      <a:gd name="connsiteY5-978" fmla="*/ 210278 h 1580197"/>
                      <a:gd name="connsiteX6-979" fmla="*/ 747713 w 940118"/>
                      <a:gd name="connsiteY6-980" fmla="*/ 210503 h 1580197"/>
                      <a:gd name="connsiteX7-981" fmla="*/ 620078 w 940118"/>
                      <a:gd name="connsiteY7-982" fmla="*/ 282893 h 1580197"/>
                      <a:gd name="connsiteX8-983" fmla="*/ 620077 w 940118"/>
                      <a:gd name="connsiteY8-984" fmla="*/ 282893 h 1580197"/>
                      <a:gd name="connsiteX9-985" fmla="*/ 548076 w 940118"/>
                      <a:gd name="connsiteY9-986" fmla="*/ 339736 h 1580197"/>
                      <a:gd name="connsiteX10-987" fmla="*/ 548640 w 940118"/>
                      <a:gd name="connsiteY10-988" fmla="*/ 340043 h 1580197"/>
                      <a:gd name="connsiteX11-989" fmla="*/ 503873 w 940118"/>
                      <a:gd name="connsiteY11-990" fmla="*/ 383858 h 1580197"/>
                      <a:gd name="connsiteX12-991" fmla="*/ 488633 w 940118"/>
                      <a:gd name="connsiteY12-992" fmla="*/ 399098 h 1580197"/>
                      <a:gd name="connsiteX13-993" fmla="*/ 488633 w 940118"/>
                      <a:gd name="connsiteY13-994" fmla="*/ 400050 h 1580197"/>
                      <a:gd name="connsiteX14-995" fmla="*/ 422910 w 940118"/>
                      <a:gd name="connsiteY14-996" fmla="*/ 482918 h 1580197"/>
                      <a:gd name="connsiteX15-997" fmla="*/ 422910 w 940118"/>
                      <a:gd name="connsiteY15-998" fmla="*/ 483870 h 1580197"/>
                      <a:gd name="connsiteX16-999" fmla="*/ 367665 w 940118"/>
                      <a:gd name="connsiteY16-1000" fmla="*/ 572453 h 1580197"/>
                      <a:gd name="connsiteX17-1001" fmla="*/ 368618 w 940118"/>
                      <a:gd name="connsiteY17-1002" fmla="*/ 573405 h 1580197"/>
                      <a:gd name="connsiteX18-1003" fmla="*/ 317183 w 940118"/>
                      <a:gd name="connsiteY18-1004" fmla="*/ 684847 h 1580197"/>
                      <a:gd name="connsiteX19-1005" fmla="*/ 305241 w 940118"/>
                      <a:gd name="connsiteY19-1006" fmla="*/ 678329 h 1580197"/>
                      <a:gd name="connsiteX20-1007" fmla="*/ 305235 w 940118"/>
                      <a:gd name="connsiteY20-1008" fmla="*/ 678350 h 1580197"/>
                      <a:gd name="connsiteX21-1009" fmla="*/ 317183 w 940118"/>
                      <a:gd name="connsiteY21-1010" fmla="*/ 684847 h 1580197"/>
                      <a:gd name="connsiteX22-1011" fmla="*/ 260985 w 940118"/>
                      <a:gd name="connsiteY22-1012" fmla="*/ 1014413 h 1580197"/>
                      <a:gd name="connsiteX23-1013" fmla="*/ 342900 w 940118"/>
                      <a:gd name="connsiteY23-1014" fmla="*/ 1373505 h 1580197"/>
                      <a:gd name="connsiteX24-1015" fmla="*/ 546735 w 940118"/>
                      <a:gd name="connsiteY24-1016" fmla="*/ 1580197 h 1580197"/>
                      <a:gd name="connsiteX25-1017" fmla="*/ 285750 w 940118"/>
                      <a:gd name="connsiteY25-1018" fmla="*/ 1438275 h 1580197"/>
                      <a:gd name="connsiteX26-1019" fmla="*/ 81915 w 940118"/>
                      <a:gd name="connsiteY26-1020" fmla="*/ 1231583 h 1580197"/>
                      <a:gd name="connsiteX27-1021" fmla="*/ 0 w 940118"/>
                      <a:gd name="connsiteY27-1022" fmla="*/ 872490 h 1580197"/>
                      <a:gd name="connsiteX28-1023" fmla="*/ 56197 w 940118"/>
                      <a:gd name="connsiteY28-1024" fmla="*/ 542925 h 1580197"/>
                      <a:gd name="connsiteX29-1025" fmla="*/ 62441 w 940118"/>
                      <a:gd name="connsiteY29-1026" fmla="*/ 546321 h 1580197"/>
                      <a:gd name="connsiteX30-1027" fmla="*/ 62617 w 940118"/>
                      <a:gd name="connsiteY30-1028" fmla="*/ 545909 h 1580197"/>
                      <a:gd name="connsiteX31-1029" fmla="*/ 57150 w 940118"/>
                      <a:gd name="connsiteY31-1030" fmla="*/ 542925 h 1580197"/>
                      <a:gd name="connsiteX32-1031" fmla="*/ 107444 w 940118"/>
                      <a:gd name="connsiteY32-1032" fmla="*/ 431896 h 1580197"/>
                      <a:gd name="connsiteX33-1033" fmla="*/ 106680 w 940118"/>
                      <a:gd name="connsiteY33-1034" fmla="*/ 431483 h 1580197"/>
                      <a:gd name="connsiteX34-1035" fmla="*/ 161925 w 940118"/>
                      <a:gd name="connsiteY34-1036" fmla="*/ 341948 h 1580197"/>
                      <a:gd name="connsiteX35-1037" fmla="*/ 171758 w 940118"/>
                      <a:gd name="connsiteY35-1038" fmla="*/ 347295 h 1580197"/>
                      <a:gd name="connsiteX36-1039" fmla="*/ 171778 w 940118"/>
                      <a:gd name="connsiteY36-1040" fmla="*/ 347270 h 1580197"/>
                      <a:gd name="connsiteX37-1041" fmla="*/ 161925 w 940118"/>
                      <a:gd name="connsiteY37-1042" fmla="*/ 341948 h 1580197"/>
                      <a:gd name="connsiteX38-1043" fmla="*/ 227648 w 940118"/>
                      <a:gd name="connsiteY38-1044" fmla="*/ 258128 h 1580197"/>
                      <a:gd name="connsiteX39-1045" fmla="*/ 239906 w 940118"/>
                      <a:gd name="connsiteY39-1046" fmla="*/ 264794 h 1580197"/>
                      <a:gd name="connsiteX40-1047" fmla="*/ 240267 w 940118"/>
                      <a:gd name="connsiteY40-1048" fmla="*/ 264453 h 1580197"/>
                      <a:gd name="connsiteX41-1049" fmla="*/ 228600 w 940118"/>
                      <a:gd name="connsiteY41-1050" fmla="*/ 258128 h 1580197"/>
                      <a:gd name="connsiteX42-1051" fmla="*/ 242888 w 940118"/>
                      <a:gd name="connsiteY42-1052" fmla="*/ 241935 h 1580197"/>
                      <a:gd name="connsiteX43-1053" fmla="*/ 287315 w 940118"/>
                      <a:gd name="connsiteY43-1054" fmla="*/ 198453 h 1580197"/>
                      <a:gd name="connsiteX44-1055" fmla="*/ 286702 w 940118"/>
                      <a:gd name="connsiteY44-1056" fmla="*/ 198120 h 1580197"/>
                      <a:gd name="connsiteX45-1057" fmla="*/ 359092 w 940118"/>
                      <a:gd name="connsiteY45-1058" fmla="*/ 140970 h 1580197"/>
                      <a:gd name="connsiteX46-1059" fmla="*/ 378434 w 940118"/>
                      <a:gd name="connsiteY46-1060" fmla="*/ 151488 h 1580197"/>
                      <a:gd name="connsiteX47-1061" fmla="*/ 378837 w 940118"/>
                      <a:gd name="connsiteY47-1062" fmla="*/ 151226 h 1580197"/>
                      <a:gd name="connsiteX48-1063" fmla="*/ 360045 w 940118"/>
                      <a:gd name="connsiteY48-1064" fmla="*/ 140970 h 1580197"/>
                      <a:gd name="connsiteX49-1065" fmla="*/ 486263 w 940118"/>
                      <a:gd name="connsiteY49-1066" fmla="*/ 68845 h 1580197"/>
                      <a:gd name="connsiteX50-1067" fmla="*/ 485775 w 940118"/>
                      <a:gd name="connsiteY50-1068" fmla="*/ 68580 h 1580197"/>
                      <a:gd name="connsiteX51-1069" fmla="*/ 572452 w 940118"/>
                      <a:gd name="connsiteY51-1070" fmla="*/ 32385 h 1580197"/>
                      <a:gd name="connsiteX52-1071" fmla="*/ 595123 w 940118"/>
                      <a:gd name="connsiteY52-1072" fmla="*/ 44713 h 1580197"/>
                      <a:gd name="connsiteX53-1073" fmla="*/ 595672 w 940118"/>
                      <a:gd name="connsiteY53-1074" fmla="*/ 44538 h 1580197"/>
                      <a:gd name="connsiteX54-1075" fmla="*/ 573405 w 940118"/>
                      <a:gd name="connsiteY54-1076" fmla="*/ 32385 h 1580197"/>
                      <a:gd name="connsiteX55-1077" fmla="*/ 679133 w 940118"/>
                      <a:gd name="connsiteY55-1078" fmla="*/ 0 h 1580197"/>
                      <a:gd name="connsiteX0-1079" fmla="*/ 679133 w 940118"/>
                      <a:gd name="connsiteY0-1080" fmla="*/ 0 h 1580197"/>
                      <a:gd name="connsiteX1-1081" fmla="*/ 940118 w 940118"/>
                      <a:gd name="connsiteY1-1082" fmla="*/ 140970 h 1580197"/>
                      <a:gd name="connsiteX2-1083" fmla="*/ 747299 w 940118"/>
                      <a:gd name="connsiteY2-1084" fmla="*/ 210278 h 1580197"/>
                      <a:gd name="connsiteX3-1085" fmla="*/ 747713 w 940118"/>
                      <a:gd name="connsiteY3-1086" fmla="*/ 210503 h 1580197"/>
                      <a:gd name="connsiteX4-1087" fmla="*/ 620078 w 940118"/>
                      <a:gd name="connsiteY4-1088" fmla="*/ 282893 h 1580197"/>
                      <a:gd name="connsiteX5-1089" fmla="*/ 620077 w 940118"/>
                      <a:gd name="connsiteY5-1090" fmla="*/ 282893 h 1580197"/>
                      <a:gd name="connsiteX6-1091" fmla="*/ 548076 w 940118"/>
                      <a:gd name="connsiteY6-1092" fmla="*/ 339736 h 1580197"/>
                      <a:gd name="connsiteX7-1093" fmla="*/ 548640 w 940118"/>
                      <a:gd name="connsiteY7-1094" fmla="*/ 340043 h 1580197"/>
                      <a:gd name="connsiteX8-1095" fmla="*/ 503873 w 940118"/>
                      <a:gd name="connsiteY8-1096" fmla="*/ 383858 h 1580197"/>
                      <a:gd name="connsiteX9-1097" fmla="*/ 488633 w 940118"/>
                      <a:gd name="connsiteY9-1098" fmla="*/ 399098 h 1580197"/>
                      <a:gd name="connsiteX10-1099" fmla="*/ 488633 w 940118"/>
                      <a:gd name="connsiteY10-1100" fmla="*/ 400050 h 1580197"/>
                      <a:gd name="connsiteX11-1101" fmla="*/ 422910 w 940118"/>
                      <a:gd name="connsiteY11-1102" fmla="*/ 482918 h 1580197"/>
                      <a:gd name="connsiteX12-1103" fmla="*/ 422910 w 940118"/>
                      <a:gd name="connsiteY12-1104" fmla="*/ 483870 h 1580197"/>
                      <a:gd name="connsiteX13-1105" fmla="*/ 367665 w 940118"/>
                      <a:gd name="connsiteY13-1106" fmla="*/ 572453 h 1580197"/>
                      <a:gd name="connsiteX14-1107" fmla="*/ 368618 w 940118"/>
                      <a:gd name="connsiteY14-1108" fmla="*/ 573405 h 1580197"/>
                      <a:gd name="connsiteX15-1109" fmla="*/ 317183 w 940118"/>
                      <a:gd name="connsiteY15-1110" fmla="*/ 684847 h 1580197"/>
                      <a:gd name="connsiteX16-1111" fmla="*/ 305241 w 940118"/>
                      <a:gd name="connsiteY16-1112" fmla="*/ 678329 h 1580197"/>
                      <a:gd name="connsiteX17-1113" fmla="*/ 305235 w 940118"/>
                      <a:gd name="connsiteY17-1114" fmla="*/ 678350 h 1580197"/>
                      <a:gd name="connsiteX18-1115" fmla="*/ 317183 w 940118"/>
                      <a:gd name="connsiteY18-1116" fmla="*/ 684847 h 1580197"/>
                      <a:gd name="connsiteX19-1117" fmla="*/ 260985 w 940118"/>
                      <a:gd name="connsiteY19-1118" fmla="*/ 1014413 h 1580197"/>
                      <a:gd name="connsiteX20-1119" fmla="*/ 342900 w 940118"/>
                      <a:gd name="connsiteY20-1120" fmla="*/ 1373505 h 1580197"/>
                      <a:gd name="connsiteX21-1121" fmla="*/ 546735 w 940118"/>
                      <a:gd name="connsiteY21-1122" fmla="*/ 1580197 h 1580197"/>
                      <a:gd name="connsiteX22-1123" fmla="*/ 285750 w 940118"/>
                      <a:gd name="connsiteY22-1124" fmla="*/ 1438275 h 1580197"/>
                      <a:gd name="connsiteX23-1125" fmla="*/ 81915 w 940118"/>
                      <a:gd name="connsiteY23-1126" fmla="*/ 1231583 h 1580197"/>
                      <a:gd name="connsiteX24-1127" fmla="*/ 0 w 940118"/>
                      <a:gd name="connsiteY24-1128" fmla="*/ 872490 h 1580197"/>
                      <a:gd name="connsiteX25-1129" fmla="*/ 56197 w 940118"/>
                      <a:gd name="connsiteY25-1130" fmla="*/ 542925 h 1580197"/>
                      <a:gd name="connsiteX26-1131" fmla="*/ 62441 w 940118"/>
                      <a:gd name="connsiteY26-1132" fmla="*/ 546321 h 1580197"/>
                      <a:gd name="connsiteX27-1133" fmla="*/ 62617 w 940118"/>
                      <a:gd name="connsiteY27-1134" fmla="*/ 545909 h 1580197"/>
                      <a:gd name="connsiteX28-1135" fmla="*/ 57150 w 940118"/>
                      <a:gd name="connsiteY28-1136" fmla="*/ 542925 h 1580197"/>
                      <a:gd name="connsiteX29-1137" fmla="*/ 107444 w 940118"/>
                      <a:gd name="connsiteY29-1138" fmla="*/ 431896 h 1580197"/>
                      <a:gd name="connsiteX30-1139" fmla="*/ 106680 w 940118"/>
                      <a:gd name="connsiteY30-1140" fmla="*/ 431483 h 1580197"/>
                      <a:gd name="connsiteX31-1141" fmla="*/ 161925 w 940118"/>
                      <a:gd name="connsiteY31-1142" fmla="*/ 341948 h 1580197"/>
                      <a:gd name="connsiteX32-1143" fmla="*/ 171758 w 940118"/>
                      <a:gd name="connsiteY32-1144" fmla="*/ 347295 h 1580197"/>
                      <a:gd name="connsiteX33-1145" fmla="*/ 171778 w 940118"/>
                      <a:gd name="connsiteY33-1146" fmla="*/ 347270 h 1580197"/>
                      <a:gd name="connsiteX34-1147" fmla="*/ 161925 w 940118"/>
                      <a:gd name="connsiteY34-1148" fmla="*/ 341948 h 1580197"/>
                      <a:gd name="connsiteX35-1149" fmla="*/ 227648 w 940118"/>
                      <a:gd name="connsiteY35-1150" fmla="*/ 258128 h 1580197"/>
                      <a:gd name="connsiteX36-1151" fmla="*/ 239906 w 940118"/>
                      <a:gd name="connsiteY36-1152" fmla="*/ 264794 h 1580197"/>
                      <a:gd name="connsiteX37-1153" fmla="*/ 240267 w 940118"/>
                      <a:gd name="connsiteY37-1154" fmla="*/ 264453 h 1580197"/>
                      <a:gd name="connsiteX38-1155" fmla="*/ 228600 w 940118"/>
                      <a:gd name="connsiteY38-1156" fmla="*/ 258128 h 1580197"/>
                      <a:gd name="connsiteX39-1157" fmla="*/ 242888 w 940118"/>
                      <a:gd name="connsiteY39-1158" fmla="*/ 241935 h 1580197"/>
                      <a:gd name="connsiteX40-1159" fmla="*/ 287315 w 940118"/>
                      <a:gd name="connsiteY40-1160" fmla="*/ 198453 h 1580197"/>
                      <a:gd name="connsiteX41-1161" fmla="*/ 286702 w 940118"/>
                      <a:gd name="connsiteY41-1162" fmla="*/ 198120 h 1580197"/>
                      <a:gd name="connsiteX42-1163" fmla="*/ 359092 w 940118"/>
                      <a:gd name="connsiteY42-1164" fmla="*/ 140970 h 1580197"/>
                      <a:gd name="connsiteX43-1165" fmla="*/ 378434 w 940118"/>
                      <a:gd name="connsiteY43-1166" fmla="*/ 151488 h 1580197"/>
                      <a:gd name="connsiteX44-1167" fmla="*/ 378837 w 940118"/>
                      <a:gd name="connsiteY44-1168" fmla="*/ 151226 h 1580197"/>
                      <a:gd name="connsiteX45-1169" fmla="*/ 360045 w 940118"/>
                      <a:gd name="connsiteY45-1170" fmla="*/ 140970 h 1580197"/>
                      <a:gd name="connsiteX46-1171" fmla="*/ 486263 w 940118"/>
                      <a:gd name="connsiteY46-1172" fmla="*/ 68845 h 1580197"/>
                      <a:gd name="connsiteX47-1173" fmla="*/ 485775 w 940118"/>
                      <a:gd name="connsiteY47-1174" fmla="*/ 68580 h 1580197"/>
                      <a:gd name="connsiteX48-1175" fmla="*/ 572452 w 940118"/>
                      <a:gd name="connsiteY48-1176" fmla="*/ 32385 h 1580197"/>
                      <a:gd name="connsiteX49-1177" fmla="*/ 595123 w 940118"/>
                      <a:gd name="connsiteY49-1178" fmla="*/ 44713 h 1580197"/>
                      <a:gd name="connsiteX50-1179" fmla="*/ 595672 w 940118"/>
                      <a:gd name="connsiteY50-1180" fmla="*/ 44538 h 1580197"/>
                      <a:gd name="connsiteX51-1181" fmla="*/ 573405 w 940118"/>
                      <a:gd name="connsiteY51-1182" fmla="*/ 32385 h 1580197"/>
                      <a:gd name="connsiteX52-1183" fmla="*/ 679133 w 940118"/>
                      <a:gd name="connsiteY52-1184" fmla="*/ 0 h 1580197"/>
                      <a:gd name="connsiteX0-1185" fmla="*/ 679133 w 940118"/>
                      <a:gd name="connsiteY0-1186" fmla="*/ 0 h 1580197"/>
                      <a:gd name="connsiteX1-1187" fmla="*/ 940118 w 940118"/>
                      <a:gd name="connsiteY1-1188" fmla="*/ 140970 h 1580197"/>
                      <a:gd name="connsiteX2-1189" fmla="*/ 747299 w 940118"/>
                      <a:gd name="connsiteY2-1190" fmla="*/ 210278 h 1580197"/>
                      <a:gd name="connsiteX3-1191" fmla="*/ 747713 w 940118"/>
                      <a:gd name="connsiteY3-1192" fmla="*/ 210503 h 1580197"/>
                      <a:gd name="connsiteX4-1193" fmla="*/ 620078 w 940118"/>
                      <a:gd name="connsiteY4-1194" fmla="*/ 282893 h 1580197"/>
                      <a:gd name="connsiteX5-1195" fmla="*/ 620077 w 940118"/>
                      <a:gd name="connsiteY5-1196" fmla="*/ 282893 h 1580197"/>
                      <a:gd name="connsiteX6-1197" fmla="*/ 548076 w 940118"/>
                      <a:gd name="connsiteY6-1198" fmla="*/ 339736 h 1580197"/>
                      <a:gd name="connsiteX7-1199" fmla="*/ 548640 w 940118"/>
                      <a:gd name="connsiteY7-1200" fmla="*/ 340043 h 1580197"/>
                      <a:gd name="connsiteX8-1201" fmla="*/ 503873 w 940118"/>
                      <a:gd name="connsiteY8-1202" fmla="*/ 383858 h 1580197"/>
                      <a:gd name="connsiteX9-1203" fmla="*/ 488633 w 940118"/>
                      <a:gd name="connsiteY9-1204" fmla="*/ 399098 h 1580197"/>
                      <a:gd name="connsiteX10-1205" fmla="*/ 488633 w 940118"/>
                      <a:gd name="connsiteY10-1206" fmla="*/ 400050 h 1580197"/>
                      <a:gd name="connsiteX11-1207" fmla="*/ 422910 w 940118"/>
                      <a:gd name="connsiteY11-1208" fmla="*/ 482918 h 1580197"/>
                      <a:gd name="connsiteX12-1209" fmla="*/ 422910 w 940118"/>
                      <a:gd name="connsiteY12-1210" fmla="*/ 483870 h 1580197"/>
                      <a:gd name="connsiteX13-1211" fmla="*/ 367665 w 940118"/>
                      <a:gd name="connsiteY13-1212" fmla="*/ 572453 h 1580197"/>
                      <a:gd name="connsiteX14-1213" fmla="*/ 368618 w 940118"/>
                      <a:gd name="connsiteY14-1214" fmla="*/ 573405 h 1580197"/>
                      <a:gd name="connsiteX15-1215" fmla="*/ 317183 w 940118"/>
                      <a:gd name="connsiteY15-1216" fmla="*/ 684847 h 1580197"/>
                      <a:gd name="connsiteX16-1217" fmla="*/ 305241 w 940118"/>
                      <a:gd name="connsiteY16-1218" fmla="*/ 678329 h 1580197"/>
                      <a:gd name="connsiteX17-1219" fmla="*/ 305235 w 940118"/>
                      <a:gd name="connsiteY17-1220" fmla="*/ 678350 h 1580197"/>
                      <a:gd name="connsiteX18-1221" fmla="*/ 317183 w 940118"/>
                      <a:gd name="connsiteY18-1222" fmla="*/ 684847 h 1580197"/>
                      <a:gd name="connsiteX19-1223" fmla="*/ 260985 w 940118"/>
                      <a:gd name="connsiteY19-1224" fmla="*/ 1014413 h 1580197"/>
                      <a:gd name="connsiteX20-1225" fmla="*/ 342900 w 940118"/>
                      <a:gd name="connsiteY20-1226" fmla="*/ 1373505 h 1580197"/>
                      <a:gd name="connsiteX21-1227" fmla="*/ 546735 w 940118"/>
                      <a:gd name="connsiteY21-1228" fmla="*/ 1580197 h 1580197"/>
                      <a:gd name="connsiteX22-1229" fmla="*/ 285750 w 940118"/>
                      <a:gd name="connsiteY22-1230" fmla="*/ 1438275 h 1580197"/>
                      <a:gd name="connsiteX23-1231" fmla="*/ 81915 w 940118"/>
                      <a:gd name="connsiteY23-1232" fmla="*/ 1231583 h 1580197"/>
                      <a:gd name="connsiteX24-1233" fmla="*/ 0 w 940118"/>
                      <a:gd name="connsiteY24-1234" fmla="*/ 872490 h 1580197"/>
                      <a:gd name="connsiteX25-1235" fmla="*/ 56197 w 940118"/>
                      <a:gd name="connsiteY25-1236" fmla="*/ 542925 h 1580197"/>
                      <a:gd name="connsiteX26-1237" fmla="*/ 62441 w 940118"/>
                      <a:gd name="connsiteY26-1238" fmla="*/ 546321 h 1580197"/>
                      <a:gd name="connsiteX27-1239" fmla="*/ 62617 w 940118"/>
                      <a:gd name="connsiteY27-1240" fmla="*/ 545909 h 1580197"/>
                      <a:gd name="connsiteX28-1241" fmla="*/ 57150 w 940118"/>
                      <a:gd name="connsiteY28-1242" fmla="*/ 542925 h 1580197"/>
                      <a:gd name="connsiteX29-1243" fmla="*/ 107444 w 940118"/>
                      <a:gd name="connsiteY29-1244" fmla="*/ 431896 h 1580197"/>
                      <a:gd name="connsiteX30-1245" fmla="*/ 106680 w 940118"/>
                      <a:gd name="connsiteY30-1246" fmla="*/ 431483 h 1580197"/>
                      <a:gd name="connsiteX31-1247" fmla="*/ 161925 w 940118"/>
                      <a:gd name="connsiteY31-1248" fmla="*/ 341948 h 1580197"/>
                      <a:gd name="connsiteX32-1249" fmla="*/ 171758 w 940118"/>
                      <a:gd name="connsiteY32-1250" fmla="*/ 347295 h 1580197"/>
                      <a:gd name="connsiteX33-1251" fmla="*/ 171778 w 940118"/>
                      <a:gd name="connsiteY33-1252" fmla="*/ 347270 h 1580197"/>
                      <a:gd name="connsiteX34-1253" fmla="*/ 161925 w 940118"/>
                      <a:gd name="connsiteY34-1254" fmla="*/ 341948 h 1580197"/>
                      <a:gd name="connsiteX35-1255" fmla="*/ 227648 w 940118"/>
                      <a:gd name="connsiteY35-1256" fmla="*/ 258128 h 1580197"/>
                      <a:gd name="connsiteX36-1257" fmla="*/ 239906 w 940118"/>
                      <a:gd name="connsiteY36-1258" fmla="*/ 264794 h 1580197"/>
                      <a:gd name="connsiteX37-1259" fmla="*/ 240267 w 940118"/>
                      <a:gd name="connsiteY37-1260" fmla="*/ 264453 h 1580197"/>
                      <a:gd name="connsiteX38-1261" fmla="*/ 228600 w 940118"/>
                      <a:gd name="connsiteY38-1262" fmla="*/ 258128 h 1580197"/>
                      <a:gd name="connsiteX39-1263" fmla="*/ 242888 w 940118"/>
                      <a:gd name="connsiteY39-1264" fmla="*/ 241935 h 1580197"/>
                      <a:gd name="connsiteX40-1265" fmla="*/ 287315 w 940118"/>
                      <a:gd name="connsiteY40-1266" fmla="*/ 198453 h 1580197"/>
                      <a:gd name="connsiteX41-1267" fmla="*/ 286702 w 940118"/>
                      <a:gd name="connsiteY41-1268" fmla="*/ 198120 h 1580197"/>
                      <a:gd name="connsiteX42-1269" fmla="*/ 359092 w 940118"/>
                      <a:gd name="connsiteY42-1270" fmla="*/ 140970 h 1580197"/>
                      <a:gd name="connsiteX43-1271" fmla="*/ 378434 w 940118"/>
                      <a:gd name="connsiteY43-1272" fmla="*/ 151488 h 1580197"/>
                      <a:gd name="connsiteX44-1273" fmla="*/ 378837 w 940118"/>
                      <a:gd name="connsiteY44-1274" fmla="*/ 151226 h 1580197"/>
                      <a:gd name="connsiteX45-1275" fmla="*/ 360045 w 940118"/>
                      <a:gd name="connsiteY45-1276" fmla="*/ 140970 h 1580197"/>
                      <a:gd name="connsiteX46-1277" fmla="*/ 486263 w 940118"/>
                      <a:gd name="connsiteY46-1278" fmla="*/ 68845 h 1580197"/>
                      <a:gd name="connsiteX47-1279" fmla="*/ 485775 w 940118"/>
                      <a:gd name="connsiteY47-1280" fmla="*/ 68580 h 1580197"/>
                      <a:gd name="connsiteX48-1281" fmla="*/ 572452 w 940118"/>
                      <a:gd name="connsiteY48-1282" fmla="*/ 32385 h 1580197"/>
                      <a:gd name="connsiteX49-1283" fmla="*/ 595123 w 940118"/>
                      <a:gd name="connsiteY49-1284" fmla="*/ 44713 h 1580197"/>
                      <a:gd name="connsiteX50-1285" fmla="*/ 573405 w 940118"/>
                      <a:gd name="connsiteY50-1286" fmla="*/ 32385 h 1580197"/>
                      <a:gd name="connsiteX51-1287" fmla="*/ 679133 w 940118"/>
                      <a:gd name="connsiteY51-1288" fmla="*/ 0 h 1580197"/>
                      <a:gd name="connsiteX0-1289" fmla="*/ 679133 w 940118"/>
                      <a:gd name="connsiteY0-1290" fmla="*/ 0 h 1580197"/>
                      <a:gd name="connsiteX1-1291" fmla="*/ 940118 w 940118"/>
                      <a:gd name="connsiteY1-1292" fmla="*/ 140970 h 1580197"/>
                      <a:gd name="connsiteX2-1293" fmla="*/ 747299 w 940118"/>
                      <a:gd name="connsiteY2-1294" fmla="*/ 210278 h 1580197"/>
                      <a:gd name="connsiteX3-1295" fmla="*/ 747713 w 940118"/>
                      <a:gd name="connsiteY3-1296" fmla="*/ 210503 h 1580197"/>
                      <a:gd name="connsiteX4-1297" fmla="*/ 620078 w 940118"/>
                      <a:gd name="connsiteY4-1298" fmla="*/ 282893 h 1580197"/>
                      <a:gd name="connsiteX5-1299" fmla="*/ 620077 w 940118"/>
                      <a:gd name="connsiteY5-1300" fmla="*/ 282893 h 1580197"/>
                      <a:gd name="connsiteX6-1301" fmla="*/ 548076 w 940118"/>
                      <a:gd name="connsiteY6-1302" fmla="*/ 339736 h 1580197"/>
                      <a:gd name="connsiteX7-1303" fmla="*/ 548640 w 940118"/>
                      <a:gd name="connsiteY7-1304" fmla="*/ 340043 h 1580197"/>
                      <a:gd name="connsiteX8-1305" fmla="*/ 503873 w 940118"/>
                      <a:gd name="connsiteY8-1306" fmla="*/ 383858 h 1580197"/>
                      <a:gd name="connsiteX9-1307" fmla="*/ 488633 w 940118"/>
                      <a:gd name="connsiteY9-1308" fmla="*/ 399098 h 1580197"/>
                      <a:gd name="connsiteX10-1309" fmla="*/ 488633 w 940118"/>
                      <a:gd name="connsiteY10-1310" fmla="*/ 400050 h 1580197"/>
                      <a:gd name="connsiteX11-1311" fmla="*/ 422910 w 940118"/>
                      <a:gd name="connsiteY11-1312" fmla="*/ 482918 h 1580197"/>
                      <a:gd name="connsiteX12-1313" fmla="*/ 422910 w 940118"/>
                      <a:gd name="connsiteY12-1314" fmla="*/ 483870 h 1580197"/>
                      <a:gd name="connsiteX13-1315" fmla="*/ 367665 w 940118"/>
                      <a:gd name="connsiteY13-1316" fmla="*/ 572453 h 1580197"/>
                      <a:gd name="connsiteX14-1317" fmla="*/ 368618 w 940118"/>
                      <a:gd name="connsiteY14-1318" fmla="*/ 573405 h 1580197"/>
                      <a:gd name="connsiteX15-1319" fmla="*/ 317183 w 940118"/>
                      <a:gd name="connsiteY15-1320" fmla="*/ 684847 h 1580197"/>
                      <a:gd name="connsiteX16-1321" fmla="*/ 305241 w 940118"/>
                      <a:gd name="connsiteY16-1322" fmla="*/ 678329 h 1580197"/>
                      <a:gd name="connsiteX17-1323" fmla="*/ 305235 w 940118"/>
                      <a:gd name="connsiteY17-1324" fmla="*/ 678350 h 1580197"/>
                      <a:gd name="connsiteX18-1325" fmla="*/ 317183 w 940118"/>
                      <a:gd name="connsiteY18-1326" fmla="*/ 684847 h 1580197"/>
                      <a:gd name="connsiteX19-1327" fmla="*/ 260985 w 940118"/>
                      <a:gd name="connsiteY19-1328" fmla="*/ 1014413 h 1580197"/>
                      <a:gd name="connsiteX20-1329" fmla="*/ 342900 w 940118"/>
                      <a:gd name="connsiteY20-1330" fmla="*/ 1373505 h 1580197"/>
                      <a:gd name="connsiteX21-1331" fmla="*/ 546735 w 940118"/>
                      <a:gd name="connsiteY21-1332" fmla="*/ 1580197 h 1580197"/>
                      <a:gd name="connsiteX22-1333" fmla="*/ 285750 w 940118"/>
                      <a:gd name="connsiteY22-1334" fmla="*/ 1438275 h 1580197"/>
                      <a:gd name="connsiteX23-1335" fmla="*/ 81915 w 940118"/>
                      <a:gd name="connsiteY23-1336" fmla="*/ 1231583 h 1580197"/>
                      <a:gd name="connsiteX24-1337" fmla="*/ 0 w 940118"/>
                      <a:gd name="connsiteY24-1338" fmla="*/ 872490 h 1580197"/>
                      <a:gd name="connsiteX25-1339" fmla="*/ 56197 w 940118"/>
                      <a:gd name="connsiteY25-1340" fmla="*/ 542925 h 1580197"/>
                      <a:gd name="connsiteX26-1341" fmla="*/ 62441 w 940118"/>
                      <a:gd name="connsiteY26-1342" fmla="*/ 546321 h 1580197"/>
                      <a:gd name="connsiteX27-1343" fmla="*/ 62617 w 940118"/>
                      <a:gd name="connsiteY27-1344" fmla="*/ 545909 h 1580197"/>
                      <a:gd name="connsiteX28-1345" fmla="*/ 57150 w 940118"/>
                      <a:gd name="connsiteY28-1346" fmla="*/ 542925 h 1580197"/>
                      <a:gd name="connsiteX29-1347" fmla="*/ 107444 w 940118"/>
                      <a:gd name="connsiteY29-1348" fmla="*/ 431896 h 1580197"/>
                      <a:gd name="connsiteX30-1349" fmla="*/ 106680 w 940118"/>
                      <a:gd name="connsiteY30-1350" fmla="*/ 431483 h 1580197"/>
                      <a:gd name="connsiteX31-1351" fmla="*/ 161925 w 940118"/>
                      <a:gd name="connsiteY31-1352" fmla="*/ 341948 h 1580197"/>
                      <a:gd name="connsiteX32-1353" fmla="*/ 171758 w 940118"/>
                      <a:gd name="connsiteY32-1354" fmla="*/ 347295 h 1580197"/>
                      <a:gd name="connsiteX33-1355" fmla="*/ 171778 w 940118"/>
                      <a:gd name="connsiteY33-1356" fmla="*/ 347270 h 1580197"/>
                      <a:gd name="connsiteX34-1357" fmla="*/ 161925 w 940118"/>
                      <a:gd name="connsiteY34-1358" fmla="*/ 341948 h 1580197"/>
                      <a:gd name="connsiteX35-1359" fmla="*/ 227648 w 940118"/>
                      <a:gd name="connsiteY35-1360" fmla="*/ 258128 h 1580197"/>
                      <a:gd name="connsiteX36-1361" fmla="*/ 239906 w 940118"/>
                      <a:gd name="connsiteY36-1362" fmla="*/ 264794 h 1580197"/>
                      <a:gd name="connsiteX37-1363" fmla="*/ 240267 w 940118"/>
                      <a:gd name="connsiteY37-1364" fmla="*/ 264453 h 1580197"/>
                      <a:gd name="connsiteX38-1365" fmla="*/ 228600 w 940118"/>
                      <a:gd name="connsiteY38-1366" fmla="*/ 258128 h 1580197"/>
                      <a:gd name="connsiteX39-1367" fmla="*/ 242888 w 940118"/>
                      <a:gd name="connsiteY39-1368" fmla="*/ 241935 h 1580197"/>
                      <a:gd name="connsiteX40-1369" fmla="*/ 287315 w 940118"/>
                      <a:gd name="connsiteY40-1370" fmla="*/ 198453 h 1580197"/>
                      <a:gd name="connsiteX41-1371" fmla="*/ 286702 w 940118"/>
                      <a:gd name="connsiteY41-1372" fmla="*/ 198120 h 1580197"/>
                      <a:gd name="connsiteX42-1373" fmla="*/ 359092 w 940118"/>
                      <a:gd name="connsiteY42-1374" fmla="*/ 140970 h 1580197"/>
                      <a:gd name="connsiteX43-1375" fmla="*/ 378434 w 940118"/>
                      <a:gd name="connsiteY43-1376" fmla="*/ 151488 h 1580197"/>
                      <a:gd name="connsiteX44-1377" fmla="*/ 378837 w 940118"/>
                      <a:gd name="connsiteY44-1378" fmla="*/ 151226 h 1580197"/>
                      <a:gd name="connsiteX45-1379" fmla="*/ 486263 w 940118"/>
                      <a:gd name="connsiteY45-1380" fmla="*/ 68845 h 1580197"/>
                      <a:gd name="connsiteX46-1381" fmla="*/ 485775 w 940118"/>
                      <a:gd name="connsiteY46-1382" fmla="*/ 68580 h 1580197"/>
                      <a:gd name="connsiteX47-1383" fmla="*/ 572452 w 940118"/>
                      <a:gd name="connsiteY47-1384" fmla="*/ 32385 h 1580197"/>
                      <a:gd name="connsiteX48-1385" fmla="*/ 595123 w 940118"/>
                      <a:gd name="connsiteY48-1386" fmla="*/ 44713 h 1580197"/>
                      <a:gd name="connsiteX49-1387" fmla="*/ 573405 w 940118"/>
                      <a:gd name="connsiteY49-1388" fmla="*/ 32385 h 1580197"/>
                      <a:gd name="connsiteX50-1389" fmla="*/ 679133 w 940118"/>
                      <a:gd name="connsiteY50-1390" fmla="*/ 0 h 1580197"/>
                      <a:gd name="connsiteX0-1391" fmla="*/ 679133 w 940118"/>
                      <a:gd name="connsiteY0-1392" fmla="*/ 0 h 1580197"/>
                      <a:gd name="connsiteX1-1393" fmla="*/ 940118 w 940118"/>
                      <a:gd name="connsiteY1-1394" fmla="*/ 140970 h 1580197"/>
                      <a:gd name="connsiteX2-1395" fmla="*/ 747299 w 940118"/>
                      <a:gd name="connsiteY2-1396" fmla="*/ 210278 h 1580197"/>
                      <a:gd name="connsiteX3-1397" fmla="*/ 747713 w 940118"/>
                      <a:gd name="connsiteY3-1398" fmla="*/ 210503 h 1580197"/>
                      <a:gd name="connsiteX4-1399" fmla="*/ 620078 w 940118"/>
                      <a:gd name="connsiteY4-1400" fmla="*/ 282893 h 1580197"/>
                      <a:gd name="connsiteX5-1401" fmla="*/ 620077 w 940118"/>
                      <a:gd name="connsiteY5-1402" fmla="*/ 282893 h 1580197"/>
                      <a:gd name="connsiteX6-1403" fmla="*/ 548076 w 940118"/>
                      <a:gd name="connsiteY6-1404" fmla="*/ 339736 h 1580197"/>
                      <a:gd name="connsiteX7-1405" fmla="*/ 548640 w 940118"/>
                      <a:gd name="connsiteY7-1406" fmla="*/ 340043 h 1580197"/>
                      <a:gd name="connsiteX8-1407" fmla="*/ 503873 w 940118"/>
                      <a:gd name="connsiteY8-1408" fmla="*/ 383858 h 1580197"/>
                      <a:gd name="connsiteX9-1409" fmla="*/ 488633 w 940118"/>
                      <a:gd name="connsiteY9-1410" fmla="*/ 399098 h 1580197"/>
                      <a:gd name="connsiteX10-1411" fmla="*/ 488633 w 940118"/>
                      <a:gd name="connsiteY10-1412" fmla="*/ 400050 h 1580197"/>
                      <a:gd name="connsiteX11-1413" fmla="*/ 422910 w 940118"/>
                      <a:gd name="connsiteY11-1414" fmla="*/ 482918 h 1580197"/>
                      <a:gd name="connsiteX12-1415" fmla="*/ 422910 w 940118"/>
                      <a:gd name="connsiteY12-1416" fmla="*/ 483870 h 1580197"/>
                      <a:gd name="connsiteX13-1417" fmla="*/ 367665 w 940118"/>
                      <a:gd name="connsiteY13-1418" fmla="*/ 572453 h 1580197"/>
                      <a:gd name="connsiteX14-1419" fmla="*/ 368618 w 940118"/>
                      <a:gd name="connsiteY14-1420" fmla="*/ 573405 h 1580197"/>
                      <a:gd name="connsiteX15-1421" fmla="*/ 317183 w 940118"/>
                      <a:gd name="connsiteY15-1422" fmla="*/ 684847 h 1580197"/>
                      <a:gd name="connsiteX16-1423" fmla="*/ 305241 w 940118"/>
                      <a:gd name="connsiteY16-1424" fmla="*/ 678329 h 1580197"/>
                      <a:gd name="connsiteX17-1425" fmla="*/ 305235 w 940118"/>
                      <a:gd name="connsiteY17-1426" fmla="*/ 678350 h 1580197"/>
                      <a:gd name="connsiteX18-1427" fmla="*/ 317183 w 940118"/>
                      <a:gd name="connsiteY18-1428" fmla="*/ 684847 h 1580197"/>
                      <a:gd name="connsiteX19-1429" fmla="*/ 260985 w 940118"/>
                      <a:gd name="connsiteY19-1430" fmla="*/ 1014413 h 1580197"/>
                      <a:gd name="connsiteX20-1431" fmla="*/ 342900 w 940118"/>
                      <a:gd name="connsiteY20-1432" fmla="*/ 1373505 h 1580197"/>
                      <a:gd name="connsiteX21-1433" fmla="*/ 546735 w 940118"/>
                      <a:gd name="connsiteY21-1434" fmla="*/ 1580197 h 1580197"/>
                      <a:gd name="connsiteX22-1435" fmla="*/ 285750 w 940118"/>
                      <a:gd name="connsiteY22-1436" fmla="*/ 1438275 h 1580197"/>
                      <a:gd name="connsiteX23-1437" fmla="*/ 81915 w 940118"/>
                      <a:gd name="connsiteY23-1438" fmla="*/ 1231583 h 1580197"/>
                      <a:gd name="connsiteX24-1439" fmla="*/ 0 w 940118"/>
                      <a:gd name="connsiteY24-1440" fmla="*/ 872490 h 1580197"/>
                      <a:gd name="connsiteX25-1441" fmla="*/ 56197 w 940118"/>
                      <a:gd name="connsiteY25-1442" fmla="*/ 542925 h 1580197"/>
                      <a:gd name="connsiteX26-1443" fmla="*/ 62441 w 940118"/>
                      <a:gd name="connsiteY26-1444" fmla="*/ 546321 h 1580197"/>
                      <a:gd name="connsiteX27-1445" fmla="*/ 62617 w 940118"/>
                      <a:gd name="connsiteY27-1446" fmla="*/ 545909 h 1580197"/>
                      <a:gd name="connsiteX28-1447" fmla="*/ 57150 w 940118"/>
                      <a:gd name="connsiteY28-1448" fmla="*/ 542925 h 1580197"/>
                      <a:gd name="connsiteX29-1449" fmla="*/ 107444 w 940118"/>
                      <a:gd name="connsiteY29-1450" fmla="*/ 431896 h 1580197"/>
                      <a:gd name="connsiteX30-1451" fmla="*/ 106680 w 940118"/>
                      <a:gd name="connsiteY30-1452" fmla="*/ 431483 h 1580197"/>
                      <a:gd name="connsiteX31-1453" fmla="*/ 161925 w 940118"/>
                      <a:gd name="connsiteY31-1454" fmla="*/ 341948 h 1580197"/>
                      <a:gd name="connsiteX32-1455" fmla="*/ 171758 w 940118"/>
                      <a:gd name="connsiteY32-1456" fmla="*/ 347295 h 1580197"/>
                      <a:gd name="connsiteX33-1457" fmla="*/ 171778 w 940118"/>
                      <a:gd name="connsiteY33-1458" fmla="*/ 347270 h 1580197"/>
                      <a:gd name="connsiteX34-1459" fmla="*/ 161925 w 940118"/>
                      <a:gd name="connsiteY34-1460" fmla="*/ 341948 h 1580197"/>
                      <a:gd name="connsiteX35-1461" fmla="*/ 227648 w 940118"/>
                      <a:gd name="connsiteY35-1462" fmla="*/ 258128 h 1580197"/>
                      <a:gd name="connsiteX36-1463" fmla="*/ 239906 w 940118"/>
                      <a:gd name="connsiteY36-1464" fmla="*/ 264794 h 1580197"/>
                      <a:gd name="connsiteX37-1465" fmla="*/ 240267 w 940118"/>
                      <a:gd name="connsiteY37-1466" fmla="*/ 264453 h 1580197"/>
                      <a:gd name="connsiteX38-1467" fmla="*/ 228600 w 940118"/>
                      <a:gd name="connsiteY38-1468" fmla="*/ 258128 h 1580197"/>
                      <a:gd name="connsiteX39-1469" fmla="*/ 242888 w 940118"/>
                      <a:gd name="connsiteY39-1470" fmla="*/ 241935 h 1580197"/>
                      <a:gd name="connsiteX40-1471" fmla="*/ 287315 w 940118"/>
                      <a:gd name="connsiteY40-1472" fmla="*/ 198453 h 1580197"/>
                      <a:gd name="connsiteX41-1473" fmla="*/ 286702 w 940118"/>
                      <a:gd name="connsiteY41-1474" fmla="*/ 198120 h 1580197"/>
                      <a:gd name="connsiteX42-1475" fmla="*/ 359092 w 940118"/>
                      <a:gd name="connsiteY42-1476" fmla="*/ 140970 h 1580197"/>
                      <a:gd name="connsiteX43-1477" fmla="*/ 378434 w 940118"/>
                      <a:gd name="connsiteY43-1478" fmla="*/ 151488 h 1580197"/>
                      <a:gd name="connsiteX44-1479" fmla="*/ 486263 w 940118"/>
                      <a:gd name="connsiteY44-1480" fmla="*/ 68845 h 1580197"/>
                      <a:gd name="connsiteX45-1481" fmla="*/ 485775 w 940118"/>
                      <a:gd name="connsiteY45-1482" fmla="*/ 68580 h 1580197"/>
                      <a:gd name="connsiteX46-1483" fmla="*/ 572452 w 940118"/>
                      <a:gd name="connsiteY46-1484" fmla="*/ 32385 h 1580197"/>
                      <a:gd name="connsiteX47-1485" fmla="*/ 595123 w 940118"/>
                      <a:gd name="connsiteY47-1486" fmla="*/ 44713 h 1580197"/>
                      <a:gd name="connsiteX48-1487" fmla="*/ 573405 w 940118"/>
                      <a:gd name="connsiteY48-1488" fmla="*/ 32385 h 1580197"/>
                      <a:gd name="connsiteX49-1489" fmla="*/ 679133 w 940118"/>
                      <a:gd name="connsiteY49-1490" fmla="*/ 0 h 1580197"/>
                      <a:gd name="connsiteX0-1491" fmla="*/ 679133 w 940118"/>
                      <a:gd name="connsiteY0-1492" fmla="*/ 0 h 1580197"/>
                      <a:gd name="connsiteX1-1493" fmla="*/ 940118 w 940118"/>
                      <a:gd name="connsiteY1-1494" fmla="*/ 140970 h 1580197"/>
                      <a:gd name="connsiteX2-1495" fmla="*/ 747299 w 940118"/>
                      <a:gd name="connsiteY2-1496" fmla="*/ 210278 h 1580197"/>
                      <a:gd name="connsiteX3-1497" fmla="*/ 747713 w 940118"/>
                      <a:gd name="connsiteY3-1498" fmla="*/ 210503 h 1580197"/>
                      <a:gd name="connsiteX4-1499" fmla="*/ 620078 w 940118"/>
                      <a:gd name="connsiteY4-1500" fmla="*/ 282893 h 1580197"/>
                      <a:gd name="connsiteX5-1501" fmla="*/ 620077 w 940118"/>
                      <a:gd name="connsiteY5-1502" fmla="*/ 282893 h 1580197"/>
                      <a:gd name="connsiteX6-1503" fmla="*/ 548076 w 940118"/>
                      <a:gd name="connsiteY6-1504" fmla="*/ 339736 h 1580197"/>
                      <a:gd name="connsiteX7-1505" fmla="*/ 548640 w 940118"/>
                      <a:gd name="connsiteY7-1506" fmla="*/ 340043 h 1580197"/>
                      <a:gd name="connsiteX8-1507" fmla="*/ 503873 w 940118"/>
                      <a:gd name="connsiteY8-1508" fmla="*/ 383858 h 1580197"/>
                      <a:gd name="connsiteX9-1509" fmla="*/ 488633 w 940118"/>
                      <a:gd name="connsiteY9-1510" fmla="*/ 399098 h 1580197"/>
                      <a:gd name="connsiteX10-1511" fmla="*/ 488633 w 940118"/>
                      <a:gd name="connsiteY10-1512" fmla="*/ 400050 h 1580197"/>
                      <a:gd name="connsiteX11-1513" fmla="*/ 422910 w 940118"/>
                      <a:gd name="connsiteY11-1514" fmla="*/ 482918 h 1580197"/>
                      <a:gd name="connsiteX12-1515" fmla="*/ 422910 w 940118"/>
                      <a:gd name="connsiteY12-1516" fmla="*/ 483870 h 1580197"/>
                      <a:gd name="connsiteX13-1517" fmla="*/ 367665 w 940118"/>
                      <a:gd name="connsiteY13-1518" fmla="*/ 572453 h 1580197"/>
                      <a:gd name="connsiteX14-1519" fmla="*/ 368618 w 940118"/>
                      <a:gd name="connsiteY14-1520" fmla="*/ 573405 h 1580197"/>
                      <a:gd name="connsiteX15-1521" fmla="*/ 317183 w 940118"/>
                      <a:gd name="connsiteY15-1522" fmla="*/ 684847 h 1580197"/>
                      <a:gd name="connsiteX16-1523" fmla="*/ 305241 w 940118"/>
                      <a:gd name="connsiteY16-1524" fmla="*/ 678329 h 1580197"/>
                      <a:gd name="connsiteX17-1525" fmla="*/ 305235 w 940118"/>
                      <a:gd name="connsiteY17-1526" fmla="*/ 678350 h 1580197"/>
                      <a:gd name="connsiteX18-1527" fmla="*/ 317183 w 940118"/>
                      <a:gd name="connsiteY18-1528" fmla="*/ 684847 h 1580197"/>
                      <a:gd name="connsiteX19-1529" fmla="*/ 260985 w 940118"/>
                      <a:gd name="connsiteY19-1530" fmla="*/ 1014413 h 1580197"/>
                      <a:gd name="connsiteX20-1531" fmla="*/ 342900 w 940118"/>
                      <a:gd name="connsiteY20-1532" fmla="*/ 1373505 h 1580197"/>
                      <a:gd name="connsiteX21-1533" fmla="*/ 546735 w 940118"/>
                      <a:gd name="connsiteY21-1534" fmla="*/ 1580197 h 1580197"/>
                      <a:gd name="connsiteX22-1535" fmla="*/ 285750 w 940118"/>
                      <a:gd name="connsiteY22-1536" fmla="*/ 1438275 h 1580197"/>
                      <a:gd name="connsiteX23-1537" fmla="*/ 81915 w 940118"/>
                      <a:gd name="connsiteY23-1538" fmla="*/ 1231583 h 1580197"/>
                      <a:gd name="connsiteX24-1539" fmla="*/ 0 w 940118"/>
                      <a:gd name="connsiteY24-1540" fmla="*/ 872490 h 1580197"/>
                      <a:gd name="connsiteX25-1541" fmla="*/ 56197 w 940118"/>
                      <a:gd name="connsiteY25-1542" fmla="*/ 542925 h 1580197"/>
                      <a:gd name="connsiteX26-1543" fmla="*/ 62441 w 940118"/>
                      <a:gd name="connsiteY26-1544" fmla="*/ 546321 h 1580197"/>
                      <a:gd name="connsiteX27-1545" fmla="*/ 62617 w 940118"/>
                      <a:gd name="connsiteY27-1546" fmla="*/ 545909 h 1580197"/>
                      <a:gd name="connsiteX28-1547" fmla="*/ 57150 w 940118"/>
                      <a:gd name="connsiteY28-1548" fmla="*/ 542925 h 1580197"/>
                      <a:gd name="connsiteX29-1549" fmla="*/ 107444 w 940118"/>
                      <a:gd name="connsiteY29-1550" fmla="*/ 431896 h 1580197"/>
                      <a:gd name="connsiteX30-1551" fmla="*/ 106680 w 940118"/>
                      <a:gd name="connsiteY30-1552" fmla="*/ 431483 h 1580197"/>
                      <a:gd name="connsiteX31-1553" fmla="*/ 161925 w 940118"/>
                      <a:gd name="connsiteY31-1554" fmla="*/ 341948 h 1580197"/>
                      <a:gd name="connsiteX32-1555" fmla="*/ 171758 w 940118"/>
                      <a:gd name="connsiteY32-1556" fmla="*/ 347295 h 1580197"/>
                      <a:gd name="connsiteX33-1557" fmla="*/ 171778 w 940118"/>
                      <a:gd name="connsiteY33-1558" fmla="*/ 347270 h 1580197"/>
                      <a:gd name="connsiteX34-1559" fmla="*/ 161925 w 940118"/>
                      <a:gd name="connsiteY34-1560" fmla="*/ 341948 h 1580197"/>
                      <a:gd name="connsiteX35-1561" fmla="*/ 227648 w 940118"/>
                      <a:gd name="connsiteY35-1562" fmla="*/ 258128 h 1580197"/>
                      <a:gd name="connsiteX36-1563" fmla="*/ 239906 w 940118"/>
                      <a:gd name="connsiteY36-1564" fmla="*/ 264794 h 1580197"/>
                      <a:gd name="connsiteX37-1565" fmla="*/ 240267 w 940118"/>
                      <a:gd name="connsiteY37-1566" fmla="*/ 264453 h 1580197"/>
                      <a:gd name="connsiteX38-1567" fmla="*/ 228600 w 940118"/>
                      <a:gd name="connsiteY38-1568" fmla="*/ 258128 h 1580197"/>
                      <a:gd name="connsiteX39-1569" fmla="*/ 242888 w 940118"/>
                      <a:gd name="connsiteY39-1570" fmla="*/ 241935 h 1580197"/>
                      <a:gd name="connsiteX40-1571" fmla="*/ 287315 w 940118"/>
                      <a:gd name="connsiteY40-1572" fmla="*/ 198453 h 1580197"/>
                      <a:gd name="connsiteX41-1573" fmla="*/ 286702 w 940118"/>
                      <a:gd name="connsiteY41-1574" fmla="*/ 198120 h 1580197"/>
                      <a:gd name="connsiteX42-1575" fmla="*/ 359092 w 940118"/>
                      <a:gd name="connsiteY42-1576" fmla="*/ 140970 h 1580197"/>
                      <a:gd name="connsiteX43-1577" fmla="*/ 486263 w 940118"/>
                      <a:gd name="connsiteY43-1578" fmla="*/ 68845 h 1580197"/>
                      <a:gd name="connsiteX44-1579" fmla="*/ 485775 w 940118"/>
                      <a:gd name="connsiteY44-1580" fmla="*/ 68580 h 1580197"/>
                      <a:gd name="connsiteX45-1581" fmla="*/ 572452 w 940118"/>
                      <a:gd name="connsiteY45-1582" fmla="*/ 32385 h 1580197"/>
                      <a:gd name="connsiteX46-1583" fmla="*/ 595123 w 940118"/>
                      <a:gd name="connsiteY46-1584" fmla="*/ 44713 h 1580197"/>
                      <a:gd name="connsiteX47-1585" fmla="*/ 573405 w 940118"/>
                      <a:gd name="connsiteY47-1586" fmla="*/ 32385 h 1580197"/>
                      <a:gd name="connsiteX48-1587" fmla="*/ 679133 w 940118"/>
                      <a:gd name="connsiteY48-1588" fmla="*/ 0 h 1580197"/>
                      <a:gd name="connsiteX0-1589" fmla="*/ 679133 w 940118"/>
                      <a:gd name="connsiteY0-1590" fmla="*/ 0 h 1580197"/>
                      <a:gd name="connsiteX1-1591" fmla="*/ 940118 w 940118"/>
                      <a:gd name="connsiteY1-1592" fmla="*/ 140970 h 1580197"/>
                      <a:gd name="connsiteX2-1593" fmla="*/ 747299 w 940118"/>
                      <a:gd name="connsiteY2-1594" fmla="*/ 210278 h 1580197"/>
                      <a:gd name="connsiteX3-1595" fmla="*/ 747713 w 940118"/>
                      <a:gd name="connsiteY3-1596" fmla="*/ 210503 h 1580197"/>
                      <a:gd name="connsiteX4-1597" fmla="*/ 620078 w 940118"/>
                      <a:gd name="connsiteY4-1598" fmla="*/ 282893 h 1580197"/>
                      <a:gd name="connsiteX5-1599" fmla="*/ 620077 w 940118"/>
                      <a:gd name="connsiteY5-1600" fmla="*/ 282893 h 1580197"/>
                      <a:gd name="connsiteX6-1601" fmla="*/ 548076 w 940118"/>
                      <a:gd name="connsiteY6-1602" fmla="*/ 339736 h 1580197"/>
                      <a:gd name="connsiteX7-1603" fmla="*/ 548640 w 940118"/>
                      <a:gd name="connsiteY7-1604" fmla="*/ 340043 h 1580197"/>
                      <a:gd name="connsiteX8-1605" fmla="*/ 503873 w 940118"/>
                      <a:gd name="connsiteY8-1606" fmla="*/ 383858 h 1580197"/>
                      <a:gd name="connsiteX9-1607" fmla="*/ 488633 w 940118"/>
                      <a:gd name="connsiteY9-1608" fmla="*/ 399098 h 1580197"/>
                      <a:gd name="connsiteX10-1609" fmla="*/ 488633 w 940118"/>
                      <a:gd name="connsiteY10-1610" fmla="*/ 400050 h 1580197"/>
                      <a:gd name="connsiteX11-1611" fmla="*/ 422910 w 940118"/>
                      <a:gd name="connsiteY11-1612" fmla="*/ 482918 h 1580197"/>
                      <a:gd name="connsiteX12-1613" fmla="*/ 422910 w 940118"/>
                      <a:gd name="connsiteY12-1614" fmla="*/ 483870 h 1580197"/>
                      <a:gd name="connsiteX13-1615" fmla="*/ 367665 w 940118"/>
                      <a:gd name="connsiteY13-1616" fmla="*/ 572453 h 1580197"/>
                      <a:gd name="connsiteX14-1617" fmla="*/ 368618 w 940118"/>
                      <a:gd name="connsiteY14-1618" fmla="*/ 573405 h 1580197"/>
                      <a:gd name="connsiteX15-1619" fmla="*/ 317183 w 940118"/>
                      <a:gd name="connsiteY15-1620" fmla="*/ 684847 h 1580197"/>
                      <a:gd name="connsiteX16-1621" fmla="*/ 305241 w 940118"/>
                      <a:gd name="connsiteY16-1622" fmla="*/ 678329 h 1580197"/>
                      <a:gd name="connsiteX17-1623" fmla="*/ 305235 w 940118"/>
                      <a:gd name="connsiteY17-1624" fmla="*/ 678350 h 1580197"/>
                      <a:gd name="connsiteX18-1625" fmla="*/ 317183 w 940118"/>
                      <a:gd name="connsiteY18-1626" fmla="*/ 684847 h 1580197"/>
                      <a:gd name="connsiteX19-1627" fmla="*/ 260985 w 940118"/>
                      <a:gd name="connsiteY19-1628" fmla="*/ 1014413 h 1580197"/>
                      <a:gd name="connsiteX20-1629" fmla="*/ 342900 w 940118"/>
                      <a:gd name="connsiteY20-1630" fmla="*/ 1373505 h 1580197"/>
                      <a:gd name="connsiteX21-1631" fmla="*/ 546735 w 940118"/>
                      <a:gd name="connsiteY21-1632" fmla="*/ 1580197 h 1580197"/>
                      <a:gd name="connsiteX22-1633" fmla="*/ 285750 w 940118"/>
                      <a:gd name="connsiteY22-1634" fmla="*/ 1438275 h 1580197"/>
                      <a:gd name="connsiteX23-1635" fmla="*/ 81915 w 940118"/>
                      <a:gd name="connsiteY23-1636" fmla="*/ 1231583 h 1580197"/>
                      <a:gd name="connsiteX24-1637" fmla="*/ 0 w 940118"/>
                      <a:gd name="connsiteY24-1638" fmla="*/ 872490 h 1580197"/>
                      <a:gd name="connsiteX25-1639" fmla="*/ 56197 w 940118"/>
                      <a:gd name="connsiteY25-1640" fmla="*/ 542925 h 1580197"/>
                      <a:gd name="connsiteX26-1641" fmla="*/ 62441 w 940118"/>
                      <a:gd name="connsiteY26-1642" fmla="*/ 546321 h 1580197"/>
                      <a:gd name="connsiteX27-1643" fmla="*/ 62617 w 940118"/>
                      <a:gd name="connsiteY27-1644" fmla="*/ 545909 h 1580197"/>
                      <a:gd name="connsiteX28-1645" fmla="*/ 57150 w 940118"/>
                      <a:gd name="connsiteY28-1646" fmla="*/ 542925 h 1580197"/>
                      <a:gd name="connsiteX29-1647" fmla="*/ 107444 w 940118"/>
                      <a:gd name="connsiteY29-1648" fmla="*/ 431896 h 1580197"/>
                      <a:gd name="connsiteX30-1649" fmla="*/ 106680 w 940118"/>
                      <a:gd name="connsiteY30-1650" fmla="*/ 431483 h 1580197"/>
                      <a:gd name="connsiteX31-1651" fmla="*/ 161925 w 940118"/>
                      <a:gd name="connsiteY31-1652" fmla="*/ 341948 h 1580197"/>
                      <a:gd name="connsiteX32-1653" fmla="*/ 171758 w 940118"/>
                      <a:gd name="connsiteY32-1654" fmla="*/ 347295 h 1580197"/>
                      <a:gd name="connsiteX33-1655" fmla="*/ 171778 w 940118"/>
                      <a:gd name="connsiteY33-1656" fmla="*/ 347270 h 1580197"/>
                      <a:gd name="connsiteX34-1657" fmla="*/ 161925 w 940118"/>
                      <a:gd name="connsiteY34-1658" fmla="*/ 341948 h 1580197"/>
                      <a:gd name="connsiteX35-1659" fmla="*/ 227648 w 940118"/>
                      <a:gd name="connsiteY35-1660" fmla="*/ 258128 h 1580197"/>
                      <a:gd name="connsiteX36-1661" fmla="*/ 239906 w 940118"/>
                      <a:gd name="connsiteY36-1662" fmla="*/ 264794 h 1580197"/>
                      <a:gd name="connsiteX37-1663" fmla="*/ 240267 w 940118"/>
                      <a:gd name="connsiteY37-1664" fmla="*/ 264453 h 1580197"/>
                      <a:gd name="connsiteX38-1665" fmla="*/ 228600 w 940118"/>
                      <a:gd name="connsiteY38-1666" fmla="*/ 258128 h 1580197"/>
                      <a:gd name="connsiteX39-1667" fmla="*/ 287315 w 940118"/>
                      <a:gd name="connsiteY39-1668" fmla="*/ 198453 h 1580197"/>
                      <a:gd name="connsiteX40-1669" fmla="*/ 286702 w 940118"/>
                      <a:gd name="connsiteY40-1670" fmla="*/ 198120 h 1580197"/>
                      <a:gd name="connsiteX41-1671" fmla="*/ 359092 w 940118"/>
                      <a:gd name="connsiteY41-1672" fmla="*/ 140970 h 1580197"/>
                      <a:gd name="connsiteX42-1673" fmla="*/ 486263 w 940118"/>
                      <a:gd name="connsiteY42-1674" fmla="*/ 68845 h 1580197"/>
                      <a:gd name="connsiteX43-1675" fmla="*/ 485775 w 940118"/>
                      <a:gd name="connsiteY43-1676" fmla="*/ 68580 h 1580197"/>
                      <a:gd name="connsiteX44-1677" fmla="*/ 572452 w 940118"/>
                      <a:gd name="connsiteY44-1678" fmla="*/ 32385 h 1580197"/>
                      <a:gd name="connsiteX45-1679" fmla="*/ 595123 w 940118"/>
                      <a:gd name="connsiteY45-1680" fmla="*/ 44713 h 1580197"/>
                      <a:gd name="connsiteX46-1681" fmla="*/ 573405 w 940118"/>
                      <a:gd name="connsiteY46-1682" fmla="*/ 32385 h 1580197"/>
                      <a:gd name="connsiteX47-1683" fmla="*/ 679133 w 940118"/>
                      <a:gd name="connsiteY47-1684" fmla="*/ 0 h 1580197"/>
                      <a:gd name="connsiteX0-1685" fmla="*/ 679133 w 940118"/>
                      <a:gd name="connsiteY0-1686" fmla="*/ 0 h 1580197"/>
                      <a:gd name="connsiteX1-1687" fmla="*/ 940118 w 940118"/>
                      <a:gd name="connsiteY1-1688" fmla="*/ 140970 h 1580197"/>
                      <a:gd name="connsiteX2-1689" fmla="*/ 747299 w 940118"/>
                      <a:gd name="connsiteY2-1690" fmla="*/ 210278 h 1580197"/>
                      <a:gd name="connsiteX3-1691" fmla="*/ 747713 w 940118"/>
                      <a:gd name="connsiteY3-1692" fmla="*/ 210503 h 1580197"/>
                      <a:gd name="connsiteX4-1693" fmla="*/ 620078 w 940118"/>
                      <a:gd name="connsiteY4-1694" fmla="*/ 282893 h 1580197"/>
                      <a:gd name="connsiteX5-1695" fmla="*/ 620077 w 940118"/>
                      <a:gd name="connsiteY5-1696" fmla="*/ 282893 h 1580197"/>
                      <a:gd name="connsiteX6-1697" fmla="*/ 548076 w 940118"/>
                      <a:gd name="connsiteY6-1698" fmla="*/ 339736 h 1580197"/>
                      <a:gd name="connsiteX7-1699" fmla="*/ 548640 w 940118"/>
                      <a:gd name="connsiteY7-1700" fmla="*/ 340043 h 1580197"/>
                      <a:gd name="connsiteX8-1701" fmla="*/ 503873 w 940118"/>
                      <a:gd name="connsiteY8-1702" fmla="*/ 383858 h 1580197"/>
                      <a:gd name="connsiteX9-1703" fmla="*/ 488633 w 940118"/>
                      <a:gd name="connsiteY9-1704" fmla="*/ 399098 h 1580197"/>
                      <a:gd name="connsiteX10-1705" fmla="*/ 488633 w 940118"/>
                      <a:gd name="connsiteY10-1706" fmla="*/ 400050 h 1580197"/>
                      <a:gd name="connsiteX11-1707" fmla="*/ 422910 w 940118"/>
                      <a:gd name="connsiteY11-1708" fmla="*/ 482918 h 1580197"/>
                      <a:gd name="connsiteX12-1709" fmla="*/ 422910 w 940118"/>
                      <a:gd name="connsiteY12-1710" fmla="*/ 483870 h 1580197"/>
                      <a:gd name="connsiteX13-1711" fmla="*/ 367665 w 940118"/>
                      <a:gd name="connsiteY13-1712" fmla="*/ 572453 h 1580197"/>
                      <a:gd name="connsiteX14-1713" fmla="*/ 368618 w 940118"/>
                      <a:gd name="connsiteY14-1714" fmla="*/ 573405 h 1580197"/>
                      <a:gd name="connsiteX15-1715" fmla="*/ 317183 w 940118"/>
                      <a:gd name="connsiteY15-1716" fmla="*/ 684847 h 1580197"/>
                      <a:gd name="connsiteX16-1717" fmla="*/ 305241 w 940118"/>
                      <a:gd name="connsiteY16-1718" fmla="*/ 678329 h 1580197"/>
                      <a:gd name="connsiteX17-1719" fmla="*/ 305235 w 940118"/>
                      <a:gd name="connsiteY17-1720" fmla="*/ 678350 h 1580197"/>
                      <a:gd name="connsiteX18-1721" fmla="*/ 317183 w 940118"/>
                      <a:gd name="connsiteY18-1722" fmla="*/ 684847 h 1580197"/>
                      <a:gd name="connsiteX19-1723" fmla="*/ 260985 w 940118"/>
                      <a:gd name="connsiteY19-1724" fmla="*/ 1014413 h 1580197"/>
                      <a:gd name="connsiteX20-1725" fmla="*/ 342900 w 940118"/>
                      <a:gd name="connsiteY20-1726" fmla="*/ 1373505 h 1580197"/>
                      <a:gd name="connsiteX21-1727" fmla="*/ 546735 w 940118"/>
                      <a:gd name="connsiteY21-1728" fmla="*/ 1580197 h 1580197"/>
                      <a:gd name="connsiteX22-1729" fmla="*/ 285750 w 940118"/>
                      <a:gd name="connsiteY22-1730" fmla="*/ 1438275 h 1580197"/>
                      <a:gd name="connsiteX23-1731" fmla="*/ 81915 w 940118"/>
                      <a:gd name="connsiteY23-1732" fmla="*/ 1231583 h 1580197"/>
                      <a:gd name="connsiteX24-1733" fmla="*/ 0 w 940118"/>
                      <a:gd name="connsiteY24-1734" fmla="*/ 872490 h 1580197"/>
                      <a:gd name="connsiteX25-1735" fmla="*/ 56197 w 940118"/>
                      <a:gd name="connsiteY25-1736" fmla="*/ 542925 h 1580197"/>
                      <a:gd name="connsiteX26-1737" fmla="*/ 62441 w 940118"/>
                      <a:gd name="connsiteY26-1738" fmla="*/ 546321 h 1580197"/>
                      <a:gd name="connsiteX27-1739" fmla="*/ 62617 w 940118"/>
                      <a:gd name="connsiteY27-1740" fmla="*/ 545909 h 1580197"/>
                      <a:gd name="connsiteX28-1741" fmla="*/ 57150 w 940118"/>
                      <a:gd name="connsiteY28-1742" fmla="*/ 542925 h 1580197"/>
                      <a:gd name="connsiteX29-1743" fmla="*/ 107444 w 940118"/>
                      <a:gd name="connsiteY29-1744" fmla="*/ 431896 h 1580197"/>
                      <a:gd name="connsiteX30-1745" fmla="*/ 106680 w 940118"/>
                      <a:gd name="connsiteY30-1746" fmla="*/ 431483 h 1580197"/>
                      <a:gd name="connsiteX31-1747" fmla="*/ 161925 w 940118"/>
                      <a:gd name="connsiteY31-1748" fmla="*/ 341948 h 1580197"/>
                      <a:gd name="connsiteX32-1749" fmla="*/ 171758 w 940118"/>
                      <a:gd name="connsiteY32-1750" fmla="*/ 347295 h 1580197"/>
                      <a:gd name="connsiteX33-1751" fmla="*/ 171778 w 940118"/>
                      <a:gd name="connsiteY33-1752" fmla="*/ 347270 h 1580197"/>
                      <a:gd name="connsiteX34-1753" fmla="*/ 161925 w 940118"/>
                      <a:gd name="connsiteY34-1754" fmla="*/ 341948 h 1580197"/>
                      <a:gd name="connsiteX35-1755" fmla="*/ 227648 w 940118"/>
                      <a:gd name="connsiteY35-1756" fmla="*/ 258128 h 1580197"/>
                      <a:gd name="connsiteX36-1757" fmla="*/ 239906 w 940118"/>
                      <a:gd name="connsiteY36-1758" fmla="*/ 264794 h 1580197"/>
                      <a:gd name="connsiteX37-1759" fmla="*/ 228600 w 940118"/>
                      <a:gd name="connsiteY37-1760" fmla="*/ 258128 h 1580197"/>
                      <a:gd name="connsiteX38-1761" fmla="*/ 287315 w 940118"/>
                      <a:gd name="connsiteY38-1762" fmla="*/ 198453 h 1580197"/>
                      <a:gd name="connsiteX39-1763" fmla="*/ 286702 w 940118"/>
                      <a:gd name="connsiteY39-1764" fmla="*/ 198120 h 1580197"/>
                      <a:gd name="connsiteX40-1765" fmla="*/ 359092 w 940118"/>
                      <a:gd name="connsiteY40-1766" fmla="*/ 140970 h 1580197"/>
                      <a:gd name="connsiteX41-1767" fmla="*/ 486263 w 940118"/>
                      <a:gd name="connsiteY41-1768" fmla="*/ 68845 h 1580197"/>
                      <a:gd name="connsiteX42-1769" fmla="*/ 485775 w 940118"/>
                      <a:gd name="connsiteY42-1770" fmla="*/ 68580 h 1580197"/>
                      <a:gd name="connsiteX43-1771" fmla="*/ 572452 w 940118"/>
                      <a:gd name="connsiteY43-1772" fmla="*/ 32385 h 1580197"/>
                      <a:gd name="connsiteX44-1773" fmla="*/ 595123 w 940118"/>
                      <a:gd name="connsiteY44-1774" fmla="*/ 44713 h 1580197"/>
                      <a:gd name="connsiteX45-1775" fmla="*/ 573405 w 940118"/>
                      <a:gd name="connsiteY45-1776" fmla="*/ 32385 h 1580197"/>
                      <a:gd name="connsiteX46-1777" fmla="*/ 679133 w 940118"/>
                      <a:gd name="connsiteY46-1778" fmla="*/ 0 h 1580197"/>
                      <a:gd name="connsiteX0-1779" fmla="*/ 679133 w 940118"/>
                      <a:gd name="connsiteY0-1780" fmla="*/ 0 h 1580197"/>
                      <a:gd name="connsiteX1-1781" fmla="*/ 940118 w 940118"/>
                      <a:gd name="connsiteY1-1782" fmla="*/ 140970 h 1580197"/>
                      <a:gd name="connsiteX2-1783" fmla="*/ 747299 w 940118"/>
                      <a:gd name="connsiteY2-1784" fmla="*/ 210278 h 1580197"/>
                      <a:gd name="connsiteX3-1785" fmla="*/ 747713 w 940118"/>
                      <a:gd name="connsiteY3-1786" fmla="*/ 210503 h 1580197"/>
                      <a:gd name="connsiteX4-1787" fmla="*/ 620078 w 940118"/>
                      <a:gd name="connsiteY4-1788" fmla="*/ 282893 h 1580197"/>
                      <a:gd name="connsiteX5-1789" fmla="*/ 620077 w 940118"/>
                      <a:gd name="connsiteY5-1790" fmla="*/ 282893 h 1580197"/>
                      <a:gd name="connsiteX6-1791" fmla="*/ 548076 w 940118"/>
                      <a:gd name="connsiteY6-1792" fmla="*/ 339736 h 1580197"/>
                      <a:gd name="connsiteX7-1793" fmla="*/ 548640 w 940118"/>
                      <a:gd name="connsiteY7-1794" fmla="*/ 340043 h 1580197"/>
                      <a:gd name="connsiteX8-1795" fmla="*/ 503873 w 940118"/>
                      <a:gd name="connsiteY8-1796" fmla="*/ 383858 h 1580197"/>
                      <a:gd name="connsiteX9-1797" fmla="*/ 488633 w 940118"/>
                      <a:gd name="connsiteY9-1798" fmla="*/ 399098 h 1580197"/>
                      <a:gd name="connsiteX10-1799" fmla="*/ 488633 w 940118"/>
                      <a:gd name="connsiteY10-1800" fmla="*/ 400050 h 1580197"/>
                      <a:gd name="connsiteX11-1801" fmla="*/ 422910 w 940118"/>
                      <a:gd name="connsiteY11-1802" fmla="*/ 482918 h 1580197"/>
                      <a:gd name="connsiteX12-1803" fmla="*/ 422910 w 940118"/>
                      <a:gd name="connsiteY12-1804" fmla="*/ 483870 h 1580197"/>
                      <a:gd name="connsiteX13-1805" fmla="*/ 367665 w 940118"/>
                      <a:gd name="connsiteY13-1806" fmla="*/ 572453 h 1580197"/>
                      <a:gd name="connsiteX14-1807" fmla="*/ 368618 w 940118"/>
                      <a:gd name="connsiteY14-1808" fmla="*/ 573405 h 1580197"/>
                      <a:gd name="connsiteX15-1809" fmla="*/ 317183 w 940118"/>
                      <a:gd name="connsiteY15-1810" fmla="*/ 684847 h 1580197"/>
                      <a:gd name="connsiteX16-1811" fmla="*/ 305241 w 940118"/>
                      <a:gd name="connsiteY16-1812" fmla="*/ 678329 h 1580197"/>
                      <a:gd name="connsiteX17-1813" fmla="*/ 305235 w 940118"/>
                      <a:gd name="connsiteY17-1814" fmla="*/ 678350 h 1580197"/>
                      <a:gd name="connsiteX18-1815" fmla="*/ 317183 w 940118"/>
                      <a:gd name="connsiteY18-1816" fmla="*/ 684847 h 1580197"/>
                      <a:gd name="connsiteX19-1817" fmla="*/ 260985 w 940118"/>
                      <a:gd name="connsiteY19-1818" fmla="*/ 1014413 h 1580197"/>
                      <a:gd name="connsiteX20-1819" fmla="*/ 342900 w 940118"/>
                      <a:gd name="connsiteY20-1820" fmla="*/ 1373505 h 1580197"/>
                      <a:gd name="connsiteX21-1821" fmla="*/ 546735 w 940118"/>
                      <a:gd name="connsiteY21-1822" fmla="*/ 1580197 h 1580197"/>
                      <a:gd name="connsiteX22-1823" fmla="*/ 285750 w 940118"/>
                      <a:gd name="connsiteY22-1824" fmla="*/ 1438275 h 1580197"/>
                      <a:gd name="connsiteX23-1825" fmla="*/ 81915 w 940118"/>
                      <a:gd name="connsiteY23-1826" fmla="*/ 1231583 h 1580197"/>
                      <a:gd name="connsiteX24-1827" fmla="*/ 0 w 940118"/>
                      <a:gd name="connsiteY24-1828" fmla="*/ 872490 h 1580197"/>
                      <a:gd name="connsiteX25-1829" fmla="*/ 56197 w 940118"/>
                      <a:gd name="connsiteY25-1830" fmla="*/ 542925 h 1580197"/>
                      <a:gd name="connsiteX26-1831" fmla="*/ 62441 w 940118"/>
                      <a:gd name="connsiteY26-1832" fmla="*/ 546321 h 1580197"/>
                      <a:gd name="connsiteX27-1833" fmla="*/ 62617 w 940118"/>
                      <a:gd name="connsiteY27-1834" fmla="*/ 545909 h 1580197"/>
                      <a:gd name="connsiteX28-1835" fmla="*/ 57150 w 940118"/>
                      <a:gd name="connsiteY28-1836" fmla="*/ 542925 h 1580197"/>
                      <a:gd name="connsiteX29-1837" fmla="*/ 107444 w 940118"/>
                      <a:gd name="connsiteY29-1838" fmla="*/ 431896 h 1580197"/>
                      <a:gd name="connsiteX30-1839" fmla="*/ 106680 w 940118"/>
                      <a:gd name="connsiteY30-1840" fmla="*/ 431483 h 1580197"/>
                      <a:gd name="connsiteX31-1841" fmla="*/ 161925 w 940118"/>
                      <a:gd name="connsiteY31-1842" fmla="*/ 341948 h 1580197"/>
                      <a:gd name="connsiteX32-1843" fmla="*/ 171758 w 940118"/>
                      <a:gd name="connsiteY32-1844" fmla="*/ 347295 h 1580197"/>
                      <a:gd name="connsiteX33-1845" fmla="*/ 171778 w 940118"/>
                      <a:gd name="connsiteY33-1846" fmla="*/ 347270 h 1580197"/>
                      <a:gd name="connsiteX34-1847" fmla="*/ 161925 w 940118"/>
                      <a:gd name="connsiteY34-1848" fmla="*/ 341948 h 1580197"/>
                      <a:gd name="connsiteX35-1849" fmla="*/ 227648 w 940118"/>
                      <a:gd name="connsiteY35-1850" fmla="*/ 258128 h 1580197"/>
                      <a:gd name="connsiteX36-1851" fmla="*/ 239906 w 940118"/>
                      <a:gd name="connsiteY36-1852" fmla="*/ 264794 h 1580197"/>
                      <a:gd name="connsiteX37-1853" fmla="*/ 287315 w 940118"/>
                      <a:gd name="connsiteY37-1854" fmla="*/ 198453 h 1580197"/>
                      <a:gd name="connsiteX38-1855" fmla="*/ 286702 w 940118"/>
                      <a:gd name="connsiteY38-1856" fmla="*/ 198120 h 1580197"/>
                      <a:gd name="connsiteX39-1857" fmla="*/ 359092 w 940118"/>
                      <a:gd name="connsiteY39-1858" fmla="*/ 140970 h 1580197"/>
                      <a:gd name="connsiteX40-1859" fmla="*/ 486263 w 940118"/>
                      <a:gd name="connsiteY40-1860" fmla="*/ 68845 h 1580197"/>
                      <a:gd name="connsiteX41-1861" fmla="*/ 485775 w 940118"/>
                      <a:gd name="connsiteY41-1862" fmla="*/ 68580 h 1580197"/>
                      <a:gd name="connsiteX42-1863" fmla="*/ 572452 w 940118"/>
                      <a:gd name="connsiteY42-1864" fmla="*/ 32385 h 1580197"/>
                      <a:gd name="connsiteX43-1865" fmla="*/ 595123 w 940118"/>
                      <a:gd name="connsiteY43-1866" fmla="*/ 44713 h 1580197"/>
                      <a:gd name="connsiteX44-1867" fmla="*/ 573405 w 940118"/>
                      <a:gd name="connsiteY44-1868" fmla="*/ 32385 h 1580197"/>
                      <a:gd name="connsiteX45-1869" fmla="*/ 679133 w 940118"/>
                      <a:gd name="connsiteY45-1870" fmla="*/ 0 h 1580197"/>
                      <a:gd name="connsiteX0-1871" fmla="*/ 679133 w 940118"/>
                      <a:gd name="connsiteY0-1872" fmla="*/ 0 h 1580197"/>
                      <a:gd name="connsiteX1-1873" fmla="*/ 940118 w 940118"/>
                      <a:gd name="connsiteY1-1874" fmla="*/ 140970 h 1580197"/>
                      <a:gd name="connsiteX2-1875" fmla="*/ 747299 w 940118"/>
                      <a:gd name="connsiteY2-1876" fmla="*/ 210278 h 1580197"/>
                      <a:gd name="connsiteX3-1877" fmla="*/ 747713 w 940118"/>
                      <a:gd name="connsiteY3-1878" fmla="*/ 210503 h 1580197"/>
                      <a:gd name="connsiteX4-1879" fmla="*/ 620078 w 940118"/>
                      <a:gd name="connsiteY4-1880" fmla="*/ 282893 h 1580197"/>
                      <a:gd name="connsiteX5-1881" fmla="*/ 620077 w 940118"/>
                      <a:gd name="connsiteY5-1882" fmla="*/ 282893 h 1580197"/>
                      <a:gd name="connsiteX6-1883" fmla="*/ 548076 w 940118"/>
                      <a:gd name="connsiteY6-1884" fmla="*/ 339736 h 1580197"/>
                      <a:gd name="connsiteX7-1885" fmla="*/ 548640 w 940118"/>
                      <a:gd name="connsiteY7-1886" fmla="*/ 340043 h 1580197"/>
                      <a:gd name="connsiteX8-1887" fmla="*/ 503873 w 940118"/>
                      <a:gd name="connsiteY8-1888" fmla="*/ 383858 h 1580197"/>
                      <a:gd name="connsiteX9-1889" fmla="*/ 488633 w 940118"/>
                      <a:gd name="connsiteY9-1890" fmla="*/ 399098 h 1580197"/>
                      <a:gd name="connsiteX10-1891" fmla="*/ 488633 w 940118"/>
                      <a:gd name="connsiteY10-1892" fmla="*/ 400050 h 1580197"/>
                      <a:gd name="connsiteX11-1893" fmla="*/ 422910 w 940118"/>
                      <a:gd name="connsiteY11-1894" fmla="*/ 482918 h 1580197"/>
                      <a:gd name="connsiteX12-1895" fmla="*/ 422910 w 940118"/>
                      <a:gd name="connsiteY12-1896" fmla="*/ 483870 h 1580197"/>
                      <a:gd name="connsiteX13-1897" fmla="*/ 367665 w 940118"/>
                      <a:gd name="connsiteY13-1898" fmla="*/ 572453 h 1580197"/>
                      <a:gd name="connsiteX14-1899" fmla="*/ 368618 w 940118"/>
                      <a:gd name="connsiteY14-1900" fmla="*/ 573405 h 1580197"/>
                      <a:gd name="connsiteX15-1901" fmla="*/ 317183 w 940118"/>
                      <a:gd name="connsiteY15-1902" fmla="*/ 684847 h 1580197"/>
                      <a:gd name="connsiteX16-1903" fmla="*/ 305241 w 940118"/>
                      <a:gd name="connsiteY16-1904" fmla="*/ 678329 h 1580197"/>
                      <a:gd name="connsiteX17-1905" fmla="*/ 305235 w 940118"/>
                      <a:gd name="connsiteY17-1906" fmla="*/ 678350 h 1580197"/>
                      <a:gd name="connsiteX18-1907" fmla="*/ 317183 w 940118"/>
                      <a:gd name="connsiteY18-1908" fmla="*/ 684847 h 1580197"/>
                      <a:gd name="connsiteX19-1909" fmla="*/ 260985 w 940118"/>
                      <a:gd name="connsiteY19-1910" fmla="*/ 1014413 h 1580197"/>
                      <a:gd name="connsiteX20-1911" fmla="*/ 342900 w 940118"/>
                      <a:gd name="connsiteY20-1912" fmla="*/ 1373505 h 1580197"/>
                      <a:gd name="connsiteX21-1913" fmla="*/ 546735 w 940118"/>
                      <a:gd name="connsiteY21-1914" fmla="*/ 1580197 h 1580197"/>
                      <a:gd name="connsiteX22-1915" fmla="*/ 285750 w 940118"/>
                      <a:gd name="connsiteY22-1916" fmla="*/ 1438275 h 1580197"/>
                      <a:gd name="connsiteX23-1917" fmla="*/ 81915 w 940118"/>
                      <a:gd name="connsiteY23-1918" fmla="*/ 1231583 h 1580197"/>
                      <a:gd name="connsiteX24-1919" fmla="*/ 0 w 940118"/>
                      <a:gd name="connsiteY24-1920" fmla="*/ 872490 h 1580197"/>
                      <a:gd name="connsiteX25-1921" fmla="*/ 56197 w 940118"/>
                      <a:gd name="connsiteY25-1922" fmla="*/ 542925 h 1580197"/>
                      <a:gd name="connsiteX26-1923" fmla="*/ 62441 w 940118"/>
                      <a:gd name="connsiteY26-1924" fmla="*/ 546321 h 1580197"/>
                      <a:gd name="connsiteX27-1925" fmla="*/ 62617 w 940118"/>
                      <a:gd name="connsiteY27-1926" fmla="*/ 545909 h 1580197"/>
                      <a:gd name="connsiteX28-1927" fmla="*/ 57150 w 940118"/>
                      <a:gd name="connsiteY28-1928" fmla="*/ 542925 h 1580197"/>
                      <a:gd name="connsiteX29-1929" fmla="*/ 107444 w 940118"/>
                      <a:gd name="connsiteY29-1930" fmla="*/ 431896 h 1580197"/>
                      <a:gd name="connsiteX30-1931" fmla="*/ 106680 w 940118"/>
                      <a:gd name="connsiteY30-1932" fmla="*/ 431483 h 1580197"/>
                      <a:gd name="connsiteX31-1933" fmla="*/ 161925 w 940118"/>
                      <a:gd name="connsiteY31-1934" fmla="*/ 341948 h 1580197"/>
                      <a:gd name="connsiteX32-1935" fmla="*/ 171758 w 940118"/>
                      <a:gd name="connsiteY32-1936" fmla="*/ 347295 h 1580197"/>
                      <a:gd name="connsiteX33-1937" fmla="*/ 171778 w 940118"/>
                      <a:gd name="connsiteY33-1938" fmla="*/ 347270 h 1580197"/>
                      <a:gd name="connsiteX34-1939" fmla="*/ 161925 w 940118"/>
                      <a:gd name="connsiteY34-1940" fmla="*/ 341948 h 1580197"/>
                      <a:gd name="connsiteX35-1941" fmla="*/ 227648 w 940118"/>
                      <a:gd name="connsiteY35-1942" fmla="*/ 258128 h 1580197"/>
                      <a:gd name="connsiteX36-1943" fmla="*/ 287315 w 940118"/>
                      <a:gd name="connsiteY36-1944" fmla="*/ 198453 h 1580197"/>
                      <a:gd name="connsiteX37-1945" fmla="*/ 286702 w 940118"/>
                      <a:gd name="connsiteY37-1946" fmla="*/ 198120 h 1580197"/>
                      <a:gd name="connsiteX38-1947" fmla="*/ 359092 w 940118"/>
                      <a:gd name="connsiteY38-1948" fmla="*/ 140970 h 1580197"/>
                      <a:gd name="connsiteX39-1949" fmla="*/ 486263 w 940118"/>
                      <a:gd name="connsiteY39-1950" fmla="*/ 68845 h 1580197"/>
                      <a:gd name="connsiteX40-1951" fmla="*/ 485775 w 940118"/>
                      <a:gd name="connsiteY40-1952" fmla="*/ 68580 h 1580197"/>
                      <a:gd name="connsiteX41-1953" fmla="*/ 572452 w 940118"/>
                      <a:gd name="connsiteY41-1954" fmla="*/ 32385 h 1580197"/>
                      <a:gd name="connsiteX42-1955" fmla="*/ 595123 w 940118"/>
                      <a:gd name="connsiteY42-1956" fmla="*/ 44713 h 1580197"/>
                      <a:gd name="connsiteX43-1957" fmla="*/ 573405 w 940118"/>
                      <a:gd name="connsiteY43-1958" fmla="*/ 32385 h 1580197"/>
                      <a:gd name="connsiteX44-1959" fmla="*/ 679133 w 940118"/>
                      <a:gd name="connsiteY44-1960" fmla="*/ 0 h 1580197"/>
                      <a:gd name="connsiteX0-1961" fmla="*/ 679133 w 940118"/>
                      <a:gd name="connsiteY0-1962" fmla="*/ 0 h 1580197"/>
                      <a:gd name="connsiteX1-1963" fmla="*/ 940118 w 940118"/>
                      <a:gd name="connsiteY1-1964" fmla="*/ 140970 h 1580197"/>
                      <a:gd name="connsiteX2-1965" fmla="*/ 747299 w 940118"/>
                      <a:gd name="connsiteY2-1966" fmla="*/ 210278 h 1580197"/>
                      <a:gd name="connsiteX3-1967" fmla="*/ 747713 w 940118"/>
                      <a:gd name="connsiteY3-1968" fmla="*/ 210503 h 1580197"/>
                      <a:gd name="connsiteX4-1969" fmla="*/ 620078 w 940118"/>
                      <a:gd name="connsiteY4-1970" fmla="*/ 282893 h 1580197"/>
                      <a:gd name="connsiteX5-1971" fmla="*/ 620077 w 940118"/>
                      <a:gd name="connsiteY5-1972" fmla="*/ 282893 h 1580197"/>
                      <a:gd name="connsiteX6-1973" fmla="*/ 548076 w 940118"/>
                      <a:gd name="connsiteY6-1974" fmla="*/ 339736 h 1580197"/>
                      <a:gd name="connsiteX7-1975" fmla="*/ 548640 w 940118"/>
                      <a:gd name="connsiteY7-1976" fmla="*/ 340043 h 1580197"/>
                      <a:gd name="connsiteX8-1977" fmla="*/ 503873 w 940118"/>
                      <a:gd name="connsiteY8-1978" fmla="*/ 383858 h 1580197"/>
                      <a:gd name="connsiteX9-1979" fmla="*/ 488633 w 940118"/>
                      <a:gd name="connsiteY9-1980" fmla="*/ 399098 h 1580197"/>
                      <a:gd name="connsiteX10-1981" fmla="*/ 488633 w 940118"/>
                      <a:gd name="connsiteY10-1982" fmla="*/ 400050 h 1580197"/>
                      <a:gd name="connsiteX11-1983" fmla="*/ 422910 w 940118"/>
                      <a:gd name="connsiteY11-1984" fmla="*/ 482918 h 1580197"/>
                      <a:gd name="connsiteX12-1985" fmla="*/ 422910 w 940118"/>
                      <a:gd name="connsiteY12-1986" fmla="*/ 483870 h 1580197"/>
                      <a:gd name="connsiteX13-1987" fmla="*/ 367665 w 940118"/>
                      <a:gd name="connsiteY13-1988" fmla="*/ 572453 h 1580197"/>
                      <a:gd name="connsiteX14-1989" fmla="*/ 368618 w 940118"/>
                      <a:gd name="connsiteY14-1990" fmla="*/ 573405 h 1580197"/>
                      <a:gd name="connsiteX15-1991" fmla="*/ 317183 w 940118"/>
                      <a:gd name="connsiteY15-1992" fmla="*/ 684847 h 1580197"/>
                      <a:gd name="connsiteX16-1993" fmla="*/ 305241 w 940118"/>
                      <a:gd name="connsiteY16-1994" fmla="*/ 678329 h 1580197"/>
                      <a:gd name="connsiteX17-1995" fmla="*/ 305235 w 940118"/>
                      <a:gd name="connsiteY17-1996" fmla="*/ 678350 h 1580197"/>
                      <a:gd name="connsiteX18-1997" fmla="*/ 317183 w 940118"/>
                      <a:gd name="connsiteY18-1998" fmla="*/ 684847 h 1580197"/>
                      <a:gd name="connsiteX19-1999" fmla="*/ 260985 w 940118"/>
                      <a:gd name="connsiteY19-2000" fmla="*/ 1014413 h 1580197"/>
                      <a:gd name="connsiteX20-2001" fmla="*/ 342900 w 940118"/>
                      <a:gd name="connsiteY20-2002" fmla="*/ 1373505 h 1580197"/>
                      <a:gd name="connsiteX21-2003" fmla="*/ 546735 w 940118"/>
                      <a:gd name="connsiteY21-2004" fmla="*/ 1580197 h 1580197"/>
                      <a:gd name="connsiteX22-2005" fmla="*/ 285750 w 940118"/>
                      <a:gd name="connsiteY22-2006" fmla="*/ 1438275 h 1580197"/>
                      <a:gd name="connsiteX23-2007" fmla="*/ 81915 w 940118"/>
                      <a:gd name="connsiteY23-2008" fmla="*/ 1231583 h 1580197"/>
                      <a:gd name="connsiteX24-2009" fmla="*/ 0 w 940118"/>
                      <a:gd name="connsiteY24-2010" fmla="*/ 872490 h 1580197"/>
                      <a:gd name="connsiteX25-2011" fmla="*/ 56197 w 940118"/>
                      <a:gd name="connsiteY25-2012" fmla="*/ 542925 h 1580197"/>
                      <a:gd name="connsiteX26-2013" fmla="*/ 62441 w 940118"/>
                      <a:gd name="connsiteY26-2014" fmla="*/ 546321 h 1580197"/>
                      <a:gd name="connsiteX27-2015" fmla="*/ 62617 w 940118"/>
                      <a:gd name="connsiteY27-2016" fmla="*/ 545909 h 1580197"/>
                      <a:gd name="connsiteX28-2017" fmla="*/ 57150 w 940118"/>
                      <a:gd name="connsiteY28-2018" fmla="*/ 542925 h 1580197"/>
                      <a:gd name="connsiteX29-2019" fmla="*/ 107444 w 940118"/>
                      <a:gd name="connsiteY29-2020" fmla="*/ 431896 h 1580197"/>
                      <a:gd name="connsiteX30-2021" fmla="*/ 106680 w 940118"/>
                      <a:gd name="connsiteY30-2022" fmla="*/ 431483 h 1580197"/>
                      <a:gd name="connsiteX31-2023" fmla="*/ 161925 w 940118"/>
                      <a:gd name="connsiteY31-2024" fmla="*/ 341948 h 1580197"/>
                      <a:gd name="connsiteX32-2025" fmla="*/ 171758 w 940118"/>
                      <a:gd name="connsiteY32-2026" fmla="*/ 347295 h 1580197"/>
                      <a:gd name="connsiteX33-2027" fmla="*/ 161925 w 940118"/>
                      <a:gd name="connsiteY33-2028" fmla="*/ 341948 h 1580197"/>
                      <a:gd name="connsiteX34-2029" fmla="*/ 227648 w 940118"/>
                      <a:gd name="connsiteY34-2030" fmla="*/ 258128 h 1580197"/>
                      <a:gd name="connsiteX35-2031" fmla="*/ 287315 w 940118"/>
                      <a:gd name="connsiteY35-2032" fmla="*/ 198453 h 1580197"/>
                      <a:gd name="connsiteX36-2033" fmla="*/ 286702 w 940118"/>
                      <a:gd name="connsiteY36-2034" fmla="*/ 198120 h 1580197"/>
                      <a:gd name="connsiteX37-2035" fmla="*/ 359092 w 940118"/>
                      <a:gd name="connsiteY37-2036" fmla="*/ 140970 h 1580197"/>
                      <a:gd name="connsiteX38-2037" fmla="*/ 486263 w 940118"/>
                      <a:gd name="connsiteY38-2038" fmla="*/ 68845 h 1580197"/>
                      <a:gd name="connsiteX39-2039" fmla="*/ 485775 w 940118"/>
                      <a:gd name="connsiteY39-2040" fmla="*/ 68580 h 1580197"/>
                      <a:gd name="connsiteX40-2041" fmla="*/ 572452 w 940118"/>
                      <a:gd name="connsiteY40-2042" fmla="*/ 32385 h 1580197"/>
                      <a:gd name="connsiteX41-2043" fmla="*/ 595123 w 940118"/>
                      <a:gd name="connsiteY41-2044" fmla="*/ 44713 h 1580197"/>
                      <a:gd name="connsiteX42-2045" fmla="*/ 573405 w 940118"/>
                      <a:gd name="connsiteY42-2046" fmla="*/ 32385 h 1580197"/>
                      <a:gd name="connsiteX43-2047" fmla="*/ 679133 w 940118"/>
                      <a:gd name="connsiteY43-2048" fmla="*/ 0 h 1580197"/>
                      <a:gd name="connsiteX0-2049" fmla="*/ 679133 w 940118"/>
                      <a:gd name="connsiteY0-2050" fmla="*/ 0 h 1580197"/>
                      <a:gd name="connsiteX1-2051" fmla="*/ 940118 w 940118"/>
                      <a:gd name="connsiteY1-2052" fmla="*/ 140970 h 1580197"/>
                      <a:gd name="connsiteX2-2053" fmla="*/ 747299 w 940118"/>
                      <a:gd name="connsiteY2-2054" fmla="*/ 210278 h 1580197"/>
                      <a:gd name="connsiteX3-2055" fmla="*/ 747713 w 940118"/>
                      <a:gd name="connsiteY3-2056" fmla="*/ 210503 h 1580197"/>
                      <a:gd name="connsiteX4-2057" fmla="*/ 620078 w 940118"/>
                      <a:gd name="connsiteY4-2058" fmla="*/ 282893 h 1580197"/>
                      <a:gd name="connsiteX5-2059" fmla="*/ 620077 w 940118"/>
                      <a:gd name="connsiteY5-2060" fmla="*/ 282893 h 1580197"/>
                      <a:gd name="connsiteX6-2061" fmla="*/ 548076 w 940118"/>
                      <a:gd name="connsiteY6-2062" fmla="*/ 339736 h 1580197"/>
                      <a:gd name="connsiteX7-2063" fmla="*/ 548640 w 940118"/>
                      <a:gd name="connsiteY7-2064" fmla="*/ 340043 h 1580197"/>
                      <a:gd name="connsiteX8-2065" fmla="*/ 503873 w 940118"/>
                      <a:gd name="connsiteY8-2066" fmla="*/ 383858 h 1580197"/>
                      <a:gd name="connsiteX9-2067" fmla="*/ 488633 w 940118"/>
                      <a:gd name="connsiteY9-2068" fmla="*/ 399098 h 1580197"/>
                      <a:gd name="connsiteX10-2069" fmla="*/ 488633 w 940118"/>
                      <a:gd name="connsiteY10-2070" fmla="*/ 400050 h 1580197"/>
                      <a:gd name="connsiteX11-2071" fmla="*/ 422910 w 940118"/>
                      <a:gd name="connsiteY11-2072" fmla="*/ 482918 h 1580197"/>
                      <a:gd name="connsiteX12-2073" fmla="*/ 422910 w 940118"/>
                      <a:gd name="connsiteY12-2074" fmla="*/ 483870 h 1580197"/>
                      <a:gd name="connsiteX13-2075" fmla="*/ 367665 w 940118"/>
                      <a:gd name="connsiteY13-2076" fmla="*/ 572453 h 1580197"/>
                      <a:gd name="connsiteX14-2077" fmla="*/ 368618 w 940118"/>
                      <a:gd name="connsiteY14-2078" fmla="*/ 573405 h 1580197"/>
                      <a:gd name="connsiteX15-2079" fmla="*/ 317183 w 940118"/>
                      <a:gd name="connsiteY15-2080" fmla="*/ 684847 h 1580197"/>
                      <a:gd name="connsiteX16-2081" fmla="*/ 305241 w 940118"/>
                      <a:gd name="connsiteY16-2082" fmla="*/ 678329 h 1580197"/>
                      <a:gd name="connsiteX17-2083" fmla="*/ 305235 w 940118"/>
                      <a:gd name="connsiteY17-2084" fmla="*/ 678350 h 1580197"/>
                      <a:gd name="connsiteX18-2085" fmla="*/ 317183 w 940118"/>
                      <a:gd name="connsiteY18-2086" fmla="*/ 684847 h 1580197"/>
                      <a:gd name="connsiteX19-2087" fmla="*/ 260985 w 940118"/>
                      <a:gd name="connsiteY19-2088" fmla="*/ 1014413 h 1580197"/>
                      <a:gd name="connsiteX20-2089" fmla="*/ 342900 w 940118"/>
                      <a:gd name="connsiteY20-2090" fmla="*/ 1373505 h 1580197"/>
                      <a:gd name="connsiteX21-2091" fmla="*/ 546735 w 940118"/>
                      <a:gd name="connsiteY21-2092" fmla="*/ 1580197 h 1580197"/>
                      <a:gd name="connsiteX22-2093" fmla="*/ 285750 w 940118"/>
                      <a:gd name="connsiteY22-2094" fmla="*/ 1438275 h 1580197"/>
                      <a:gd name="connsiteX23-2095" fmla="*/ 81915 w 940118"/>
                      <a:gd name="connsiteY23-2096" fmla="*/ 1231583 h 1580197"/>
                      <a:gd name="connsiteX24-2097" fmla="*/ 0 w 940118"/>
                      <a:gd name="connsiteY24-2098" fmla="*/ 872490 h 1580197"/>
                      <a:gd name="connsiteX25-2099" fmla="*/ 56197 w 940118"/>
                      <a:gd name="connsiteY25-2100" fmla="*/ 542925 h 1580197"/>
                      <a:gd name="connsiteX26-2101" fmla="*/ 62441 w 940118"/>
                      <a:gd name="connsiteY26-2102" fmla="*/ 546321 h 1580197"/>
                      <a:gd name="connsiteX27-2103" fmla="*/ 62617 w 940118"/>
                      <a:gd name="connsiteY27-2104" fmla="*/ 545909 h 1580197"/>
                      <a:gd name="connsiteX28-2105" fmla="*/ 57150 w 940118"/>
                      <a:gd name="connsiteY28-2106" fmla="*/ 542925 h 1580197"/>
                      <a:gd name="connsiteX29-2107" fmla="*/ 107444 w 940118"/>
                      <a:gd name="connsiteY29-2108" fmla="*/ 431896 h 1580197"/>
                      <a:gd name="connsiteX30-2109" fmla="*/ 106680 w 940118"/>
                      <a:gd name="connsiteY30-2110" fmla="*/ 431483 h 1580197"/>
                      <a:gd name="connsiteX31-2111" fmla="*/ 161925 w 940118"/>
                      <a:gd name="connsiteY31-2112" fmla="*/ 341948 h 1580197"/>
                      <a:gd name="connsiteX32-2113" fmla="*/ 171758 w 940118"/>
                      <a:gd name="connsiteY32-2114" fmla="*/ 347295 h 1580197"/>
                      <a:gd name="connsiteX33-2115" fmla="*/ 227648 w 940118"/>
                      <a:gd name="connsiteY33-2116" fmla="*/ 258128 h 1580197"/>
                      <a:gd name="connsiteX34-2117" fmla="*/ 287315 w 940118"/>
                      <a:gd name="connsiteY34-2118" fmla="*/ 198453 h 1580197"/>
                      <a:gd name="connsiteX35-2119" fmla="*/ 286702 w 940118"/>
                      <a:gd name="connsiteY35-2120" fmla="*/ 198120 h 1580197"/>
                      <a:gd name="connsiteX36-2121" fmla="*/ 359092 w 940118"/>
                      <a:gd name="connsiteY36-2122" fmla="*/ 140970 h 1580197"/>
                      <a:gd name="connsiteX37-2123" fmla="*/ 486263 w 940118"/>
                      <a:gd name="connsiteY37-2124" fmla="*/ 68845 h 1580197"/>
                      <a:gd name="connsiteX38-2125" fmla="*/ 485775 w 940118"/>
                      <a:gd name="connsiteY38-2126" fmla="*/ 68580 h 1580197"/>
                      <a:gd name="connsiteX39-2127" fmla="*/ 572452 w 940118"/>
                      <a:gd name="connsiteY39-2128" fmla="*/ 32385 h 1580197"/>
                      <a:gd name="connsiteX40-2129" fmla="*/ 595123 w 940118"/>
                      <a:gd name="connsiteY40-2130" fmla="*/ 44713 h 1580197"/>
                      <a:gd name="connsiteX41-2131" fmla="*/ 573405 w 940118"/>
                      <a:gd name="connsiteY41-2132" fmla="*/ 32385 h 1580197"/>
                      <a:gd name="connsiteX42-2133" fmla="*/ 679133 w 940118"/>
                      <a:gd name="connsiteY42-2134" fmla="*/ 0 h 1580197"/>
                      <a:gd name="connsiteX0-2135" fmla="*/ 679133 w 940118"/>
                      <a:gd name="connsiteY0-2136" fmla="*/ 0 h 1580197"/>
                      <a:gd name="connsiteX1-2137" fmla="*/ 940118 w 940118"/>
                      <a:gd name="connsiteY1-2138" fmla="*/ 140970 h 1580197"/>
                      <a:gd name="connsiteX2-2139" fmla="*/ 747299 w 940118"/>
                      <a:gd name="connsiteY2-2140" fmla="*/ 210278 h 1580197"/>
                      <a:gd name="connsiteX3-2141" fmla="*/ 747713 w 940118"/>
                      <a:gd name="connsiteY3-2142" fmla="*/ 210503 h 1580197"/>
                      <a:gd name="connsiteX4-2143" fmla="*/ 620078 w 940118"/>
                      <a:gd name="connsiteY4-2144" fmla="*/ 282893 h 1580197"/>
                      <a:gd name="connsiteX5-2145" fmla="*/ 620077 w 940118"/>
                      <a:gd name="connsiteY5-2146" fmla="*/ 282893 h 1580197"/>
                      <a:gd name="connsiteX6-2147" fmla="*/ 548076 w 940118"/>
                      <a:gd name="connsiteY6-2148" fmla="*/ 339736 h 1580197"/>
                      <a:gd name="connsiteX7-2149" fmla="*/ 548640 w 940118"/>
                      <a:gd name="connsiteY7-2150" fmla="*/ 340043 h 1580197"/>
                      <a:gd name="connsiteX8-2151" fmla="*/ 503873 w 940118"/>
                      <a:gd name="connsiteY8-2152" fmla="*/ 383858 h 1580197"/>
                      <a:gd name="connsiteX9-2153" fmla="*/ 488633 w 940118"/>
                      <a:gd name="connsiteY9-2154" fmla="*/ 399098 h 1580197"/>
                      <a:gd name="connsiteX10-2155" fmla="*/ 488633 w 940118"/>
                      <a:gd name="connsiteY10-2156" fmla="*/ 400050 h 1580197"/>
                      <a:gd name="connsiteX11-2157" fmla="*/ 422910 w 940118"/>
                      <a:gd name="connsiteY11-2158" fmla="*/ 482918 h 1580197"/>
                      <a:gd name="connsiteX12-2159" fmla="*/ 422910 w 940118"/>
                      <a:gd name="connsiteY12-2160" fmla="*/ 483870 h 1580197"/>
                      <a:gd name="connsiteX13-2161" fmla="*/ 367665 w 940118"/>
                      <a:gd name="connsiteY13-2162" fmla="*/ 572453 h 1580197"/>
                      <a:gd name="connsiteX14-2163" fmla="*/ 368618 w 940118"/>
                      <a:gd name="connsiteY14-2164" fmla="*/ 573405 h 1580197"/>
                      <a:gd name="connsiteX15-2165" fmla="*/ 317183 w 940118"/>
                      <a:gd name="connsiteY15-2166" fmla="*/ 684847 h 1580197"/>
                      <a:gd name="connsiteX16-2167" fmla="*/ 305241 w 940118"/>
                      <a:gd name="connsiteY16-2168" fmla="*/ 678329 h 1580197"/>
                      <a:gd name="connsiteX17-2169" fmla="*/ 305235 w 940118"/>
                      <a:gd name="connsiteY17-2170" fmla="*/ 678350 h 1580197"/>
                      <a:gd name="connsiteX18-2171" fmla="*/ 317183 w 940118"/>
                      <a:gd name="connsiteY18-2172" fmla="*/ 684847 h 1580197"/>
                      <a:gd name="connsiteX19-2173" fmla="*/ 260985 w 940118"/>
                      <a:gd name="connsiteY19-2174" fmla="*/ 1014413 h 1580197"/>
                      <a:gd name="connsiteX20-2175" fmla="*/ 342900 w 940118"/>
                      <a:gd name="connsiteY20-2176" fmla="*/ 1373505 h 1580197"/>
                      <a:gd name="connsiteX21-2177" fmla="*/ 546735 w 940118"/>
                      <a:gd name="connsiteY21-2178" fmla="*/ 1580197 h 1580197"/>
                      <a:gd name="connsiteX22-2179" fmla="*/ 285750 w 940118"/>
                      <a:gd name="connsiteY22-2180" fmla="*/ 1438275 h 1580197"/>
                      <a:gd name="connsiteX23-2181" fmla="*/ 81915 w 940118"/>
                      <a:gd name="connsiteY23-2182" fmla="*/ 1231583 h 1580197"/>
                      <a:gd name="connsiteX24-2183" fmla="*/ 0 w 940118"/>
                      <a:gd name="connsiteY24-2184" fmla="*/ 872490 h 1580197"/>
                      <a:gd name="connsiteX25-2185" fmla="*/ 56197 w 940118"/>
                      <a:gd name="connsiteY25-2186" fmla="*/ 542925 h 1580197"/>
                      <a:gd name="connsiteX26-2187" fmla="*/ 62441 w 940118"/>
                      <a:gd name="connsiteY26-2188" fmla="*/ 546321 h 1580197"/>
                      <a:gd name="connsiteX27-2189" fmla="*/ 62617 w 940118"/>
                      <a:gd name="connsiteY27-2190" fmla="*/ 545909 h 1580197"/>
                      <a:gd name="connsiteX28-2191" fmla="*/ 57150 w 940118"/>
                      <a:gd name="connsiteY28-2192" fmla="*/ 542925 h 1580197"/>
                      <a:gd name="connsiteX29-2193" fmla="*/ 107444 w 940118"/>
                      <a:gd name="connsiteY29-2194" fmla="*/ 431896 h 1580197"/>
                      <a:gd name="connsiteX30-2195" fmla="*/ 106680 w 940118"/>
                      <a:gd name="connsiteY30-2196" fmla="*/ 431483 h 1580197"/>
                      <a:gd name="connsiteX31-2197" fmla="*/ 161925 w 940118"/>
                      <a:gd name="connsiteY31-2198" fmla="*/ 341948 h 1580197"/>
                      <a:gd name="connsiteX32-2199" fmla="*/ 227648 w 940118"/>
                      <a:gd name="connsiteY32-2200" fmla="*/ 258128 h 1580197"/>
                      <a:gd name="connsiteX33-2201" fmla="*/ 287315 w 940118"/>
                      <a:gd name="connsiteY33-2202" fmla="*/ 198453 h 1580197"/>
                      <a:gd name="connsiteX34-2203" fmla="*/ 286702 w 940118"/>
                      <a:gd name="connsiteY34-2204" fmla="*/ 198120 h 1580197"/>
                      <a:gd name="connsiteX35-2205" fmla="*/ 359092 w 940118"/>
                      <a:gd name="connsiteY35-2206" fmla="*/ 140970 h 1580197"/>
                      <a:gd name="connsiteX36-2207" fmla="*/ 486263 w 940118"/>
                      <a:gd name="connsiteY36-2208" fmla="*/ 68845 h 1580197"/>
                      <a:gd name="connsiteX37-2209" fmla="*/ 485775 w 940118"/>
                      <a:gd name="connsiteY37-2210" fmla="*/ 68580 h 1580197"/>
                      <a:gd name="connsiteX38-2211" fmla="*/ 572452 w 940118"/>
                      <a:gd name="connsiteY38-2212" fmla="*/ 32385 h 1580197"/>
                      <a:gd name="connsiteX39-2213" fmla="*/ 595123 w 940118"/>
                      <a:gd name="connsiteY39-2214" fmla="*/ 44713 h 1580197"/>
                      <a:gd name="connsiteX40-2215" fmla="*/ 573405 w 940118"/>
                      <a:gd name="connsiteY40-2216" fmla="*/ 32385 h 1580197"/>
                      <a:gd name="connsiteX41-2217" fmla="*/ 679133 w 940118"/>
                      <a:gd name="connsiteY41-2218" fmla="*/ 0 h 1580197"/>
                      <a:gd name="connsiteX0-2219" fmla="*/ 679133 w 940118"/>
                      <a:gd name="connsiteY0-2220" fmla="*/ 0 h 1580197"/>
                      <a:gd name="connsiteX1-2221" fmla="*/ 940118 w 940118"/>
                      <a:gd name="connsiteY1-2222" fmla="*/ 140970 h 1580197"/>
                      <a:gd name="connsiteX2-2223" fmla="*/ 747299 w 940118"/>
                      <a:gd name="connsiteY2-2224" fmla="*/ 210278 h 1580197"/>
                      <a:gd name="connsiteX3-2225" fmla="*/ 747713 w 940118"/>
                      <a:gd name="connsiteY3-2226" fmla="*/ 210503 h 1580197"/>
                      <a:gd name="connsiteX4-2227" fmla="*/ 620078 w 940118"/>
                      <a:gd name="connsiteY4-2228" fmla="*/ 282893 h 1580197"/>
                      <a:gd name="connsiteX5-2229" fmla="*/ 620077 w 940118"/>
                      <a:gd name="connsiteY5-2230" fmla="*/ 282893 h 1580197"/>
                      <a:gd name="connsiteX6-2231" fmla="*/ 548076 w 940118"/>
                      <a:gd name="connsiteY6-2232" fmla="*/ 339736 h 1580197"/>
                      <a:gd name="connsiteX7-2233" fmla="*/ 548640 w 940118"/>
                      <a:gd name="connsiteY7-2234" fmla="*/ 340043 h 1580197"/>
                      <a:gd name="connsiteX8-2235" fmla="*/ 503873 w 940118"/>
                      <a:gd name="connsiteY8-2236" fmla="*/ 383858 h 1580197"/>
                      <a:gd name="connsiteX9-2237" fmla="*/ 488633 w 940118"/>
                      <a:gd name="connsiteY9-2238" fmla="*/ 399098 h 1580197"/>
                      <a:gd name="connsiteX10-2239" fmla="*/ 488633 w 940118"/>
                      <a:gd name="connsiteY10-2240" fmla="*/ 400050 h 1580197"/>
                      <a:gd name="connsiteX11-2241" fmla="*/ 422910 w 940118"/>
                      <a:gd name="connsiteY11-2242" fmla="*/ 482918 h 1580197"/>
                      <a:gd name="connsiteX12-2243" fmla="*/ 422910 w 940118"/>
                      <a:gd name="connsiteY12-2244" fmla="*/ 483870 h 1580197"/>
                      <a:gd name="connsiteX13-2245" fmla="*/ 367665 w 940118"/>
                      <a:gd name="connsiteY13-2246" fmla="*/ 572453 h 1580197"/>
                      <a:gd name="connsiteX14-2247" fmla="*/ 368618 w 940118"/>
                      <a:gd name="connsiteY14-2248" fmla="*/ 573405 h 1580197"/>
                      <a:gd name="connsiteX15-2249" fmla="*/ 317183 w 940118"/>
                      <a:gd name="connsiteY15-2250" fmla="*/ 684847 h 1580197"/>
                      <a:gd name="connsiteX16-2251" fmla="*/ 305241 w 940118"/>
                      <a:gd name="connsiteY16-2252" fmla="*/ 678329 h 1580197"/>
                      <a:gd name="connsiteX17-2253" fmla="*/ 305235 w 940118"/>
                      <a:gd name="connsiteY17-2254" fmla="*/ 678350 h 1580197"/>
                      <a:gd name="connsiteX18-2255" fmla="*/ 317183 w 940118"/>
                      <a:gd name="connsiteY18-2256" fmla="*/ 684847 h 1580197"/>
                      <a:gd name="connsiteX19-2257" fmla="*/ 260985 w 940118"/>
                      <a:gd name="connsiteY19-2258" fmla="*/ 1014413 h 1580197"/>
                      <a:gd name="connsiteX20-2259" fmla="*/ 342900 w 940118"/>
                      <a:gd name="connsiteY20-2260" fmla="*/ 1373505 h 1580197"/>
                      <a:gd name="connsiteX21-2261" fmla="*/ 546735 w 940118"/>
                      <a:gd name="connsiteY21-2262" fmla="*/ 1580197 h 1580197"/>
                      <a:gd name="connsiteX22-2263" fmla="*/ 285750 w 940118"/>
                      <a:gd name="connsiteY22-2264" fmla="*/ 1438275 h 1580197"/>
                      <a:gd name="connsiteX23-2265" fmla="*/ 81915 w 940118"/>
                      <a:gd name="connsiteY23-2266" fmla="*/ 1231583 h 1580197"/>
                      <a:gd name="connsiteX24-2267" fmla="*/ 0 w 940118"/>
                      <a:gd name="connsiteY24-2268" fmla="*/ 872490 h 1580197"/>
                      <a:gd name="connsiteX25-2269" fmla="*/ 56197 w 940118"/>
                      <a:gd name="connsiteY25-2270" fmla="*/ 542925 h 1580197"/>
                      <a:gd name="connsiteX26-2271" fmla="*/ 62441 w 940118"/>
                      <a:gd name="connsiteY26-2272" fmla="*/ 546321 h 1580197"/>
                      <a:gd name="connsiteX27-2273" fmla="*/ 62617 w 940118"/>
                      <a:gd name="connsiteY27-2274" fmla="*/ 545909 h 1580197"/>
                      <a:gd name="connsiteX28-2275" fmla="*/ 57150 w 940118"/>
                      <a:gd name="connsiteY28-2276" fmla="*/ 542925 h 1580197"/>
                      <a:gd name="connsiteX29-2277" fmla="*/ 107444 w 940118"/>
                      <a:gd name="connsiteY29-2278" fmla="*/ 431896 h 1580197"/>
                      <a:gd name="connsiteX30-2279" fmla="*/ 106680 w 940118"/>
                      <a:gd name="connsiteY30-2280" fmla="*/ 431483 h 1580197"/>
                      <a:gd name="connsiteX31-2281" fmla="*/ 227648 w 940118"/>
                      <a:gd name="connsiteY31-2282" fmla="*/ 258128 h 1580197"/>
                      <a:gd name="connsiteX32-2283" fmla="*/ 287315 w 940118"/>
                      <a:gd name="connsiteY32-2284" fmla="*/ 198453 h 1580197"/>
                      <a:gd name="connsiteX33-2285" fmla="*/ 286702 w 940118"/>
                      <a:gd name="connsiteY33-2286" fmla="*/ 198120 h 1580197"/>
                      <a:gd name="connsiteX34-2287" fmla="*/ 359092 w 940118"/>
                      <a:gd name="connsiteY34-2288" fmla="*/ 140970 h 1580197"/>
                      <a:gd name="connsiteX35-2289" fmla="*/ 486263 w 940118"/>
                      <a:gd name="connsiteY35-2290" fmla="*/ 68845 h 1580197"/>
                      <a:gd name="connsiteX36-2291" fmla="*/ 485775 w 940118"/>
                      <a:gd name="connsiteY36-2292" fmla="*/ 68580 h 1580197"/>
                      <a:gd name="connsiteX37-2293" fmla="*/ 572452 w 940118"/>
                      <a:gd name="connsiteY37-2294" fmla="*/ 32385 h 1580197"/>
                      <a:gd name="connsiteX38-2295" fmla="*/ 595123 w 940118"/>
                      <a:gd name="connsiteY38-2296" fmla="*/ 44713 h 1580197"/>
                      <a:gd name="connsiteX39-2297" fmla="*/ 573405 w 940118"/>
                      <a:gd name="connsiteY39-2298" fmla="*/ 32385 h 1580197"/>
                      <a:gd name="connsiteX40-2299" fmla="*/ 679133 w 940118"/>
                      <a:gd name="connsiteY40-2300" fmla="*/ 0 h 1580197"/>
                      <a:gd name="connsiteX0-2301" fmla="*/ 679133 w 940118"/>
                      <a:gd name="connsiteY0-2302" fmla="*/ 0 h 1580197"/>
                      <a:gd name="connsiteX1-2303" fmla="*/ 940118 w 940118"/>
                      <a:gd name="connsiteY1-2304" fmla="*/ 140970 h 1580197"/>
                      <a:gd name="connsiteX2-2305" fmla="*/ 747299 w 940118"/>
                      <a:gd name="connsiteY2-2306" fmla="*/ 210278 h 1580197"/>
                      <a:gd name="connsiteX3-2307" fmla="*/ 747713 w 940118"/>
                      <a:gd name="connsiteY3-2308" fmla="*/ 210503 h 1580197"/>
                      <a:gd name="connsiteX4-2309" fmla="*/ 620078 w 940118"/>
                      <a:gd name="connsiteY4-2310" fmla="*/ 282893 h 1580197"/>
                      <a:gd name="connsiteX5-2311" fmla="*/ 620077 w 940118"/>
                      <a:gd name="connsiteY5-2312" fmla="*/ 282893 h 1580197"/>
                      <a:gd name="connsiteX6-2313" fmla="*/ 548076 w 940118"/>
                      <a:gd name="connsiteY6-2314" fmla="*/ 339736 h 1580197"/>
                      <a:gd name="connsiteX7-2315" fmla="*/ 548640 w 940118"/>
                      <a:gd name="connsiteY7-2316" fmla="*/ 340043 h 1580197"/>
                      <a:gd name="connsiteX8-2317" fmla="*/ 503873 w 940118"/>
                      <a:gd name="connsiteY8-2318" fmla="*/ 383858 h 1580197"/>
                      <a:gd name="connsiteX9-2319" fmla="*/ 488633 w 940118"/>
                      <a:gd name="connsiteY9-2320" fmla="*/ 399098 h 1580197"/>
                      <a:gd name="connsiteX10-2321" fmla="*/ 488633 w 940118"/>
                      <a:gd name="connsiteY10-2322" fmla="*/ 400050 h 1580197"/>
                      <a:gd name="connsiteX11-2323" fmla="*/ 422910 w 940118"/>
                      <a:gd name="connsiteY11-2324" fmla="*/ 482918 h 1580197"/>
                      <a:gd name="connsiteX12-2325" fmla="*/ 422910 w 940118"/>
                      <a:gd name="connsiteY12-2326" fmla="*/ 483870 h 1580197"/>
                      <a:gd name="connsiteX13-2327" fmla="*/ 367665 w 940118"/>
                      <a:gd name="connsiteY13-2328" fmla="*/ 572453 h 1580197"/>
                      <a:gd name="connsiteX14-2329" fmla="*/ 368618 w 940118"/>
                      <a:gd name="connsiteY14-2330" fmla="*/ 573405 h 1580197"/>
                      <a:gd name="connsiteX15-2331" fmla="*/ 317183 w 940118"/>
                      <a:gd name="connsiteY15-2332" fmla="*/ 684847 h 1580197"/>
                      <a:gd name="connsiteX16-2333" fmla="*/ 305241 w 940118"/>
                      <a:gd name="connsiteY16-2334" fmla="*/ 678329 h 1580197"/>
                      <a:gd name="connsiteX17-2335" fmla="*/ 305235 w 940118"/>
                      <a:gd name="connsiteY17-2336" fmla="*/ 678350 h 1580197"/>
                      <a:gd name="connsiteX18-2337" fmla="*/ 317183 w 940118"/>
                      <a:gd name="connsiteY18-2338" fmla="*/ 684847 h 1580197"/>
                      <a:gd name="connsiteX19-2339" fmla="*/ 260985 w 940118"/>
                      <a:gd name="connsiteY19-2340" fmla="*/ 1014413 h 1580197"/>
                      <a:gd name="connsiteX20-2341" fmla="*/ 342900 w 940118"/>
                      <a:gd name="connsiteY20-2342" fmla="*/ 1373505 h 1580197"/>
                      <a:gd name="connsiteX21-2343" fmla="*/ 546735 w 940118"/>
                      <a:gd name="connsiteY21-2344" fmla="*/ 1580197 h 1580197"/>
                      <a:gd name="connsiteX22-2345" fmla="*/ 285750 w 940118"/>
                      <a:gd name="connsiteY22-2346" fmla="*/ 1438275 h 1580197"/>
                      <a:gd name="connsiteX23-2347" fmla="*/ 81915 w 940118"/>
                      <a:gd name="connsiteY23-2348" fmla="*/ 1231583 h 1580197"/>
                      <a:gd name="connsiteX24-2349" fmla="*/ 0 w 940118"/>
                      <a:gd name="connsiteY24-2350" fmla="*/ 872490 h 1580197"/>
                      <a:gd name="connsiteX25-2351" fmla="*/ 56197 w 940118"/>
                      <a:gd name="connsiteY25-2352" fmla="*/ 542925 h 1580197"/>
                      <a:gd name="connsiteX26-2353" fmla="*/ 62441 w 940118"/>
                      <a:gd name="connsiteY26-2354" fmla="*/ 546321 h 1580197"/>
                      <a:gd name="connsiteX27-2355" fmla="*/ 62617 w 940118"/>
                      <a:gd name="connsiteY27-2356" fmla="*/ 545909 h 1580197"/>
                      <a:gd name="connsiteX28-2357" fmla="*/ 57150 w 940118"/>
                      <a:gd name="connsiteY28-2358" fmla="*/ 542925 h 1580197"/>
                      <a:gd name="connsiteX29-2359" fmla="*/ 107444 w 940118"/>
                      <a:gd name="connsiteY29-2360" fmla="*/ 431896 h 1580197"/>
                      <a:gd name="connsiteX30-2361" fmla="*/ 106680 w 940118"/>
                      <a:gd name="connsiteY30-2362" fmla="*/ 431483 h 1580197"/>
                      <a:gd name="connsiteX31-2363" fmla="*/ 227648 w 940118"/>
                      <a:gd name="connsiteY31-2364" fmla="*/ 258128 h 1580197"/>
                      <a:gd name="connsiteX32-2365" fmla="*/ 287315 w 940118"/>
                      <a:gd name="connsiteY32-2366" fmla="*/ 198453 h 1580197"/>
                      <a:gd name="connsiteX33-2367" fmla="*/ 359092 w 940118"/>
                      <a:gd name="connsiteY33-2368" fmla="*/ 140970 h 1580197"/>
                      <a:gd name="connsiteX34-2369" fmla="*/ 486263 w 940118"/>
                      <a:gd name="connsiteY34-2370" fmla="*/ 68845 h 1580197"/>
                      <a:gd name="connsiteX35-2371" fmla="*/ 485775 w 940118"/>
                      <a:gd name="connsiteY35-2372" fmla="*/ 68580 h 1580197"/>
                      <a:gd name="connsiteX36-2373" fmla="*/ 572452 w 940118"/>
                      <a:gd name="connsiteY36-2374" fmla="*/ 32385 h 1580197"/>
                      <a:gd name="connsiteX37-2375" fmla="*/ 595123 w 940118"/>
                      <a:gd name="connsiteY37-2376" fmla="*/ 44713 h 1580197"/>
                      <a:gd name="connsiteX38-2377" fmla="*/ 573405 w 940118"/>
                      <a:gd name="connsiteY38-2378" fmla="*/ 32385 h 1580197"/>
                      <a:gd name="connsiteX39-2379" fmla="*/ 679133 w 940118"/>
                      <a:gd name="connsiteY39-2380" fmla="*/ 0 h 1580197"/>
                      <a:gd name="connsiteX0-2381" fmla="*/ 679133 w 940118"/>
                      <a:gd name="connsiteY0-2382" fmla="*/ 0 h 1580197"/>
                      <a:gd name="connsiteX1-2383" fmla="*/ 940118 w 940118"/>
                      <a:gd name="connsiteY1-2384" fmla="*/ 140970 h 1580197"/>
                      <a:gd name="connsiteX2-2385" fmla="*/ 747299 w 940118"/>
                      <a:gd name="connsiteY2-2386" fmla="*/ 210278 h 1580197"/>
                      <a:gd name="connsiteX3-2387" fmla="*/ 747713 w 940118"/>
                      <a:gd name="connsiteY3-2388" fmla="*/ 210503 h 1580197"/>
                      <a:gd name="connsiteX4-2389" fmla="*/ 620078 w 940118"/>
                      <a:gd name="connsiteY4-2390" fmla="*/ 282893 h 1580197"/>
                      <a:gd name="connsiteX5-2391" fmla="*/ 620077 w 940118"/>
                      <a:gd name="connsiteY5-2392" fmla="*/ 282893 h 1580197"/>
                      <a:gd name="connsiteX6-2393" fmla="*/ 548076 w 940118"/>
                      <a:gd name="connsiteY6-2394" fmla="*/ 339736 h 1580197"/>
                      <a:gd name="connsiteX7-2395" fmla="*/ 548640 w 940118"/>
                      <a:gd name="connsiteY7-2396" fmla="*/ 340043 h 1580197"/>
                      <a:gd name="connsiteX8-2397" fmla="*/ 503873 w 940118"/>
                      <a:gd name="connsiteY8-2398" fmla="*/ 383858 h 1580197"/>
                      <a:gd name="connsiteX9-2399" fmla="*/ 488633 w 940118"/>
                      <a:gd name="connsiteY9-2400" fmla="*/ 399098 h 1580197"/>
                      <a:gd name="connsiteX10-2401" fmla="*/ 488633 w 940118"/>
                      <a:gd name="connsiteY10-2402" fmla="*/ 400050 h 1580197"/>
                      <a:gd name="connsiteX11-2403" fmla="*/ 422910 w 940118"/>
                      <a:gd name="connsiteY11-2404" fmla="*/ 482918 h 1580197"/>
                      <a:gd name="connsiteX12-2405" fmla="*/ 422910 w 940118"/>
                      <a:gd name="connsiteY12-2406" fmla="*/ 483870 h 1580197"/>
                      <a:gd name="connsiteX13-2407" fmla="*/ 367665 w 940118"/>
                      <a:gd name="connsiteY13-2408" fmla="*/ 572453 h 1580197"/>
                      <a:gd name="connsiteX14-2409" fmla="*/ 368618 w 940118"/>
                      <a:gd name="connsiteY14-2410" fmla="*/ 573405 h 1580197"/>
                      <a:gd name="connsiteX15-2411" fmla="*/ 317183 w 940118"/>
                      <a:gd name="connsiteY15-2412" fmla="*/ 684847 h 1580197"/>
                      <a:gd name="connsiteX16-2413" fmla="*/ 305241 w 940118"/>
                      <a:gd name="connsiteY16-2414" fmla="*/ 678329 h 1580197"/>
                      <a:gd name="connsiteX17-2415" fmla="*/ 305235 w 940118"/>
                      <a:gd name="connsiteY17-2416" fmla="*/ 678350 h 1580197"/>
                      <a:gd name="connsiteX18-2417" fmla="*/ 317183 w 940118"/>
                      <a:gd name="connsiteY18-2418" fmla="*/ 684847 h 1580197"/>
                      <a:gd name="connsiteX19-2419" fmla="*/ 260985 w 940118"/>
                      <a:gd name="connsiteY19-2420" fmla="*/ 1014413 h 1580197"/>
                      <a:gd name="connsiteX20-2421" fmla="*/ 342900 w 940118"/>
                      <a:gd name="connsiteY20-2422" fmla="*/ 1373505 h 1580197"/>
                      <a:gd name="connsiteX21-2423" fmla="*/ 546735 w 940118"/>
                      <a:gd name="connsiteY21-2424" fmla="*/ 1580197 h 1580197"/>
                      <a:gd name="connsiteX22-2425" fmla="*/ 285750 w 940118"/>
                      <a:gd name="connsiteY22-2426" fmla="*/ 1438275 h 1580197"/>
                      <a:gd name="connsiteX23-2427" fmla="*/ 81915 w 940118"/>
                      <a:gd name="connsiteY23-2428" fmla="*/ 1231583 h 1580197"/>
                      <a:gd name="connsiteX24-2429" fmla="*/ 0 w 940118"/>
                      <a:gd name="connsiteY24-2430" fmla="*/ 872490 h 1580197"/>
                      <a:gd name="connsiteX25-2431" fmla="*/ 56197 w 940118"/>
                      <a:gd name="connsiteY25-2432" fmla="*/ 542925 h 1580197"/>
                      <a:gd name="connsiteX26-2433" fmla="*/ 62441 w 940118"/>
                      <a:gd name="connsiteY26-2434" fmla="*/ 546321 h 1580197"/>
                      <a:gd name="connsiteX27-2435" fmla="*/ 62617 w 940118"/>
                      <a:gd name="connsiteY27-2436" fmla="*/ 545909 h 1580197"/>
                      <a:gd name="connsiteX28-2437" fmla="*/ 57150 w 940118"/>
                      <a:gd name="connsiteY28-2438" fmla="*/ 542925 h 1580197"/>
                      <a:gd name="connsiteX29-2439" fmla="*/ 107444 w 940118"/>
                      <a:gd name="connsiteY29-2440" fmla="*/ 431896 h 1580197"/>
                      <a:gd name="connsiteX30-2441" fmla="*/ 106680 w 940118"/>
                      <a:gd name="connsiteY30-2442" fmla="*/ 431483 h 1580197"/>
                      <a:gd name="connsiteX31-2443" fmla="*/ 227648 w 940118"/>
                      <a:gd name="connsiteY31-2444" fmla="*/ 258128 h 1580197"/>
                      <a:gd name="connsiteX32-2445" fmla="*/ 287315 w 940118"/>
                      <a:gd name="connsiteY32-2446" fmla="*/ 198453 h 1580197"/>
                      <a:gd name="connsiteX33-2447" fmla="*/ 359092 w 940118"/>
                      <a:gd name="connsiteY33-2448" fmla="*/ 140970 h 1580197"/>
                      <a:gd name="connsiteX34-2449" fmla="*/ 486263 w 940118"/>
                      <a:gd name="connsiteY34-2450" fmla="*/ 68845 h 1580197"/>
                      <a:gd name="connsiteX35-2451" fmla="*/ 485775 w 940118"/>
                      <a:gd name="connsiteY35-2452" fmla="*/ 68580 h 1580197"/>
                      <a:gd name="connsiteX36-2453" fmla="*/ 572452 w 940118"/>
                      <a:gd name="connsiteY36-2454" fmla="*/ 32385 h 1580197"/>
                      <a:gd name="connsiteX37-2455" fmla="*/ 573405 w 940118"/>
                      <a:gd name="connsiteY37-2456" fmla="*/ 32385 h 1580197"/>
                      <a:gd name="connsiteX38-2457" fmla="*/ 679133 w 940118"/>
                      <a:gd name="connsiteY38-2458" fmla="*/ 0 h 1580197"/>
                      <a:gd name="connsiteX0-2459" fmla="*/ 679133 w 940118"/>
                      <a:gd name="connsiteY0-2460" fmla="*/ 0 h 1580197"/>
                      <a:gd name="connsiteX1-2461" fmla="*/ 940118 w 940118"/>
                      <a:gd name="connsiteY1-2462" fmla="*/ 140970 h 1580197"/>
                      <a:gd name="connsiteX2-2463" fmla="*/ 747299 w 940118"/>
                      <a:gd name="connsiteY2-2464" fmla="*/ 210278 h 1580197"/>
                      <a:gd name="connsiteX3-2465" fmla="*/ 747713 w 940118"/>
                      <a:gd name="connsiteY3-2466" fmla="*/ 210503 h 1580197"/>
                      <a:gd name="connsiteX4-2467" fmla="*/ 620078 w 940118"/>
                      <a:gd name="connsiteY4-2468" fmla="*/ 282893 h 1580197"/>
                      <a:gd name="connsiteX5-2469" fmla="*/ 620077 w 940118"/>
                      <a:gd name="connsiteY5-2470" fmla="*/ 282893 h 1580197"/>
                      <a:gd name="connsiteX6-2471" fmla="*/ 548076 w 940118"/>
                      <a:gd name="connsiteY6-2472" fmla="*/ 339736 h 1580197"/>
                      <a:gd name="connsiteX7-2473" fmla="*/ 548640 w 940118"/>
                      <a:gd name="connsiteY7-2474" fmla="*/ 340043 h 1580197"/>
                      <a:gd name="connsiteX8-2475" fmla="*/ 488633 w 940118"/>
                      <a:gd name="connsiteY8-2476" fmla="*/ 399098 h 1580197"/>
                      <a:gd name="connsiteX9-2477" fmla="*/ 488633 w 940118"/>
                      <a:gd name="connsiteY9-2478" fmla="*/ 400050 h 1580197"/>
                      <a:gd name="connsiteX10-2479" fmla="*/ 422910 w 940118"/>
                      <a:gd name="connsiteY10-2480" fmla="*/ 482918 h 1580197"/>
                      <a:gd name="connsiteX11-2481" fmla="*/ 422910 w 940118"/>
                      <a:gd name="connsiteY11-2482" fmla="*/ 483870 h 1580197"/>
                      <a:gd name="connsiteX12-2483" fmla="*/ 367665 w 940118"/>
                      <a:gd name="connsiteY12-2484" fmla="*/ 572453 h 1580197"/>
                      <a:gd name="connsiteX13-2485" fmla="*/ 368618 w 940118"/>
                      <a:gd name="connsiteY13-2486" fmla="*/ 573405 h 1580197"/>
                      <a:gd name="connsiteX14-2487" fmla="*/ 317183 w 940118"/>
                      <a:gd name="connsiteY14-2488" fmla="*/ 684847 h 1580197"/>
                      <a:gd name="connsiteX15-2489" fmla="*/ 305241 w 940118"/>
                      <a:gd name="connsiteY15-2490" fmla="*/ 678329 h 1580197"/>
                      <a:gd name="connsiteX16-2491" fmla="*/ 305235 w 940118"/>
                      <a:gd name="connsiteY16-2492" fmla="*/ 678350 h 1580197"/>
                      <a:gd name="connsiteX17-2493" fmla="*/ 317183 w 940118"/>
                      <a:gd name="connsiteY17-2494" fmla="*/ 684847 h 1580197"/>
                      <a:gd name="connsiteX18-2495" fmla="*/ 260985 w 940118"/>
                      <a:gd name="connsiteY18-2496" fmla="*/ 1014413 h 1580197"/>
                      <a:gd name="connsiteX19-2497" fmla="*/ 342900 w 940118"/>
                      <a:gd name="connsiteY19-2498" fmla="*/ 1373505 h 1580197"/>
                      <a:gd name="connsiteX20-2499" fmla="*/ 546735 w 940118"/>
                      <a:gd name="connsiteY20-2500" fmla="*/ 1580197 h 1580197"/>
                      <a:gd name="connsiteX21-2501" fmla="*/ 285750 w 940118"/>
                      <a:gd name="connsiteY21-2502" fmla="*/ 1438275 h 1580197"/>
                      <a:gd name="connsiteX22-2503" fmla="*/ 81915 w 940118"/>
                      <a:gd name="connsiteY22-2504" fmla="*/ 1231583 h 1580197"/>
                      <a:gd name="connsiteX23-2505" fmla="*/ 0 w 940118"/>
                      <a:gd name="connsiteY23-2506" fmla="*/ 872490 h 1580197"/>
                      <a:gd name="connsiteX24-2507" fmla="*/ 56197 w 940118"/>
                      <a:gd name="connsiteY24-2508" fmla="*/ 542925 h 1580197"/>
                      <a:gd name="connsiteX25-2509" fmla="*/ 62441 w 940118"/>
                      <a:gd name="connsiteY25-2510" fmla="*/ 546321 h 1580197"/>
                      <a:gd name="connsiteX26-2511" fmla="*/ 62617 w 940118"/>
                      <a:gd name="connsiteY26-2512" fmla="*/ 545909 h 1580197"/>
                      <a:gd name="connsiteX27-2513" fmla="*/ 57150 w 940118"/>
                      <a:gd name="connsiteY27-2514" fmla="*/ 542925 h 1580197"/>
                      <a:gd name="connsiteX28-2515" fmla="*/ 107444 w 940118"/>
                      <a:gd name="connsiteY28-2516" fmla="*/ 431896 h 1580197"/>
                      <a:gd name="connsiteX29-2517" fmla="*/ 106680 w 940118"/>
                      <a:gd name="connsiteY29-2518" fmla="*/ 431483 h 1580197"/>
                      <a:gd name="connsiteX30-2519" fmla="*/ 227648 w 940118"/>
                      <a:gd name="connsiteY30-2520" fmla="*/ 258128 h 1580197"/>
                      <a:gd name="connsiteX31-2521" fmla="*/ 287315 w 940118"/>
                      <a:gd name="connsiteY31-2522" fmla="*/ 198453 h 1580197"/>
                      <a:gd name="connsiteX32-2523" fmla="*/ 359092 w 940118"/>
                      <a:gd name="connsiteY32-2524" fmla="*/ 140970 h 1580197"/>
                      <a:gd name="connsiteX33-2525" fmla="*/ 486263 w 940118"/>
                      <a:gd name="connsiteY33-2526" fmla="*/ 68845 h 1580197"/>
                      <a:gd name="connsiteX34-2527" fmla="*/ 485775 w 940118"/>
                      <a:gd name="connsiteY34-2528" fmla="*/ 68580 h 1580197"/>
                      <a:gd name="connsiteX35-2529" fmla="*/ 572452 w 940118"/>
                      <a:gd name="connsiteY35-2530" fmla="*/ 32385 h 1580197"/>
                      <a:gd name="connsiteX36-2531" fmla="*/ 573405 w 940118"/>
                      <a:gd name="connsiteY36-2532" fmla="*/ 32385 h 1580197"/>
                      <a:gd name="connsiteX37-2533" fmla="*/ 679133 w 940118"/>
                      <a:gd name="connsiteY37-2534" fmla="*/ 0 h 1580197"/>
                      <a:gd name="connsiteX0-2535" fmla="*/ 679133 w 940118"/>
                      <a:gd name="connsiteY0-2536" fmla="*/ 0 h 1580197"/>
                      <a:gd name="connsiteX1-2537" fmla="*/ 940118 w 940118"/>
                      <a:gd name="connsiteY1-2538" fmla="*/ 140970 h 1580197"/>
                      <a:gd name="connsiteX2-2539" fmla="*/ 747299 w 940118"/>
                      <a:gd name="connsiteY2-2540" fmla="*/ 210278 h 1580197"/>
                      <a:gd name="connsiteX3-2541" fmla="*/ 747713 w 940118"/>
                      <a:gd name="connsiteY3-2542" fmla="*/ 210503 h 1580197"/>
                      <a:gd name="connsiteX4-2543" fmla="*/ 620078 w 940118"/>
                      <a:gd name="connsiteY4-2544" fmla="*/ 282893 h 1580197"/>
                      <a:gd name="connsiteX5-2545" fmla="*/ 620077 w 940118"/>
                      <a:gd name="connsiteY5-2546" fmla="*/ 282893 h 1580197"/>
                      <a:gd name="connsiteX6-2547" fmla="*/ 548076 w 940118"/>
                      <a:gd name="connsiteY6-2548" fmla="*/ 339736 h 1580197"/>
                      <a:gd name="connsiteX7-2549" fmla="*/ 548640 w 940118"/>
                      <a:gd name="connsiteY7-2550" fmla="*/ 340043 h 1580197"/>
                      <a:gd name="connsiteX8-2551" fmla="*/ 488633 w 940118"/>
                      <a:gd name="connsiteY8-2552" fmla="*/ 399098 h 1580197"/>
                      <a:gd name="connsiteX9-2553" fmla="*/ 488633 w 940118"/>
                      <a:gd name="connsiteY9-2554" fmla="*/ 400050 h 1580197"/>
                      <a:gd name="connsiteX10-2555" fmla="*/ 422910 w 940118"/>
                      <a:gd name="connsiteY10-2556" fmla="*/ 482918 h 1580197"/>
                      <a:gd name="connsiteX11-2557" fmla="*/ 422910 w 940118"/>
                      <a:gd name="connsiteY11-2558" fmla="*/ 483870 h 1580197"/>
                      <a:gd name="connsiteX12-2559" fmla="*/ 367665 w 940118"/>
                      <a:gd name="connsiteY12-2560" fmla="*/ 572453 h 1580197"/>
                      <a:gd name="connsiteX13-2561" fmla="*/ 368618 w 940118"/>
                      <a:gd name="connsiteY13-2562" fmla="*/ 573405 h 1580197"/>
                      <a:gd name="connsiteX14-2563" fmla="*/ 317183 w 940118"/>
                      <a:gd name="connsiteY14-2564" fmla="*/ 684847 h 1580197"/>
                      <a:gd name="connsiteX15-2565" fmla="*/ 305241 w 940118"/>
                      <a:gd name="connsiteY15-2566" fmla="*/ 678329 h 1580197"/>
                      <a:gd name="connsiteX16-2567" fmla="*/ 317183 w 940118"/>
                      <a:gd name="connsiteY16-2568" fmla="*/ 684847 h 1580197"/>
                      <a:gd name="connsiteX17-2569" fmla="*/ 260985 w 940118"/>
                      <a:gd name="connsiteY17-2570" fmla="*/ 1014413 h 1580197"/>
                      <a:gd name="connsiteX18-2571" fmla="*/ 342900 w 940118"/>
                      <a:gd name="connsiteY18-2572" fmla="*/ 1373505 h 1580197"/>
                      <a:gd name="connsiteX19-2573" fmla="*/ 546735 w 940118"/>
                      <a:gd name="connsiteY19-2574" fmla="*/ 1580197 h 1580197"/>
                      <a:gd name="connsiteX20-2575" fmla="*/ 285750 w 940118"/>
                      <a:gd name="connsiteY20-2576" fmla="*/ 1438275 h 1580197"/>
                      <a:gd name="connsiteX21-2577" fmla="*/ 81915 w 940118"/>
                      <a:gd name="connsiteY21-2578" fmla="*/ 1231583 h 1580197"/>
                      <a:gd name="connsiteX22-2579" fmla="*/ 0 w 940118"/>
                      <a:gd name="connsiteY22-2580" fmla="*/ 872490 h 1580197"/>
                      <a:gd name="connsiteX23-2581" fmla="*/ 56197 w 940118"/>
                      <a:gd name="connsiteY23-2582" fmla="*/ 542925 h 1580197"/>
                      <a:gd name="connsiteX24-2583" fmla="*/ 62441 w 940118"/>
                      <a:gd name="connsiteY24-2584" fmla="*/ 546321 h 1580197"/>
                      <a:gd name="connsiteX25-2585" fmla="*/ 62617 w 940118"/>
                      <a:gd name="connsiteY25-2586" fmla="*/ 545909 h 1580197"/>
                      <a:gd name="connsiteX26-2587" fmla="*/ 57150 w 940118"/>
                      <a:gd name="connsiteY26-2588" fmla="*/ 542925 h 1580197"/>
                      <a:gd name="connsiteX27-2589" fmla="*/ 107444 w 940118"/>
                      <a:gd name="connsiteY27-2590" fmla="*/ 431896 h 1580197"/>
                      <a:gd name="connsiteX28-2591" fmla="*/ 106680 w 940118"/>
                      <a:gd name="connsiteY28-2592" fmla="*/ 431483 h 1580197"/>
                      <a:gd name="connsiteX29-2593" fmla="*/ 227648 w 940118"/>
                      <a:gd name="connsiteY29-2594" fmla="*/ 258128 h 1580197"/>
                      <a:gd name="connsiteX30-2595" fmla="*/ 287315 w 940118"/>
                      <a:gd name="connsiteY30-2596" fmla="*/ 198453 h 1580197"/>
                      <a:gd name="connsiteX31-2597" fmla="*/ 359092 w 940118"/>
                      <a:gd name="connsiteY31-2598" fmla="*/ 140970 h 1580197"/>
                      <a:gd name="connsiteX32-2599" fmla="*/ 486263 w 940118"/>
                      <a:gd name="connsiteY32-2600" fmla="*/ 68845 h 1580197"/>
                      <a:gd name="connsiteX33-2601" fmla="*/ 485775 w 940118"/>
                      <a:gd name="connsiteY33-2602" fmla="*/ 68580 h 1580197"/>
                      <a:gd name="connsiteX34-2603" fmla="*/ 572452 w 940118"/>
                      <a:gd name="connsiteY34-2604" fmla="*/ 32385 h 1580197"/>
                      <a:gd name="connsiteX35-2605" fmla="*/ 573405 w 940118"/>
                      <a:gd name="connsiteY35-2606" fmla="*/ 32385 h 1580197"/>
                      <a:gd name="connsiteX36-2607" fmla="*/ 679133 w 940118"/>
                      <a:gd name="connsiteY36-2608" fmla="*/ 0 h 158019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/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9" name="Group 128"/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/>
            <p:cNvCxnSpPr/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/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/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125" name="Freeform: Shape 124"/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126" name="Freeform: Shape 125"/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/>
              </a:p>
            </p:txBody>
          </p:sp>
          <p:sp>
            <p:nvSpPr>
              <p:cNvPr id="127" name="Freeform: Shape 126"/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/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-1" fmla="*/ 62916 w 3480752"/>
                    <a:gd name="connsiteY0-2" fmla="*/ 34213 h 1560620"/>
                    <a:gd name="connsiteX1-3" fmla="*/ 114391 w 3480752"/>
                    <a:gd name="connsiteY1-4" fmla="*/ 57191 h 1560620"/>
                    <a:gd name="connsiteX2-5" fmla="*/ 694512 w 3480752"/>
                    <a:gd name="connsiteY2-6" fmla="*/ 277806 h 1560620"/>
                    <a:gd name="connsiteX3-7" fmla="*/ 784810 w 3480752"/>
                    <a:gd name="connsiteY3-8" fmla="*/ 326909 h 1560620"/>
                    <a:gd name="connsiteX4-9" fmla="*/ 702687 w 3480752"/>
                    <a:gd name="connsiteY4-10" fmla="*/ 277806 h 1560620"/>
                    <a:gd name="connsiteX5-11" fmla="*/ 833420 w 3480752"/>
                    <a:gd name="connsiteY5-12" fmla="*/ 310489 h 1560620"/>
                    <a:gd name="connsiteX6-13" fmla="*/ 1241959 w 3480752"/>
                    <a:gd name="connsiteY6-14" fmla="*/ 343172 h 1560620"/>
                    <a:gd name="connsiteX7-15" fmla="*/ 3480752 w 3480752"/>
                    <a:gd name="connsiteY7-16" fmla="*/ 1560620 h 1560620"/>
                    <a:gd name="connsiteX8-17" fmla="*/ 3064038 w 3480752"/>
                    <a:gd name="connsiteY8-18" fmla="*/ 1527929 h 1560620"/>
                    <a:gd name="connsiteX9-19" fmla="*/ 3057133 w 3480752"/>
                    <a:gd name="connsiteY9-20" fmla="*/ 1524163 h 1560620"/>
                    <a:gd name="connsiteX10-21" fmla="*/ 2941481 w 3480752"/>
                    <a:gd name="connsiteY10-22" fmla="*/ 1495246 h 1560620"/>
                    <a:gd name="connsiteX11-23" fmla="*/ 2881754 w 3480752"/>
                    <a:gd name="connsiteY11-24" fmla="*/ 1462767 h 1560620"/>
                    <a:gd name="connsiteX12-25" fmla="*/ 2879802 w 3480752"/>
                    <a:gd name="connsiteY12-26" fmla="*/ 1466146 h 1560620"/>
                    <a:gd name="connsiteX13-27" fmla="*/ 2933314 w 3480752"/>
                    <a:gd name="connsiteY13-28" fmla="*/ 1495246 h 1560620"/>
                    <a:gd name="connsiteX14-29" fmla="*/ 2353185 w 3480752"/>
                    <a:gd name="connsiteY14-30" fmla="*/ 1274639 h 1560620"/>
                    <a:gd name="connsiteX15-31" fmla="*/ 2238794 w 3480752"/>
                    <a:gd name="connsiteY15-32" fmla="*/ 1217440 h 1560620"/>
                    <a:gd name="connsiteX16-33" fmla="*/ 62916 w 3480752"/>
                    <a:gd name="connsiteY16-34" fmla="*/ 34213 h 1560620"/>
                    <a:gd name="connsiteX17-35" fmla="*/ 0 w 3480752"/>
                    <a:gd name="connsiteY17-36" fmla="*/ 0 h 1560620"/>
                    <a:gd name="connsiteX18-37" fmla="*/ 62916 w 3480752"/>
                    <a:gd name="connsiteY18-38" fmla="*/ 34213 h 1560620"/>
                    <a:gd name="connsiteX19-39" fmla="*/ 57199 w 3480752"/>
                    <a:gd name="connsiteY19-40" fmla="*/ 31661 h 1560620"/>
                    <a:gd name="connsiteX20-41" fmla="*/ 0 w 3480752"/>
                    <a:gd name="connsiteY20-42" fmla="*/ 0 h 1560620"/>
                    <a:gd name="connsiteX0-43" fmla="*/ 62916 w 3480752"/>
                    <a:gd name="connsiteY0-44" fmla="*/ 34213 h 1560620"/>
                    <a:gd name="connsiteX1-45" fmla="*/ 114391 w 3480752"/>
                    <a:gd name="connsiteY1-46" fmla="*/ 57191 h 1560620"/>
                    <a:gd name="connsiteX2-47" fmla="*/ 694512 w 3480752"/>
                    <a:gd name="connsiteY2-48" fmla="*/ 277806 h 1560620"/>
                    <a:gd name="connsiteX3-49" fmla="*/ 702687 w 3480752"/>
                    <a:gd name="connsiteY3-50" fmla="*/ 277806 h 1560620"/>
                    <a:gd name="connsiteX4-51" fmla="*/ 833420 w 3480752"/>
                    <a:gd name="connsiteY4-52" fmla="*/ 310489 h 1560620"/>
                    <a:gd name="connsiteX5-53" fmla="*/ 1241959 w 3480752"/>
                    <a:gd name="connsiteY5-54" fmla="*/ 343172 h 1560620"/>
                    <a:gd name="connsiteX6-55" fmla="*/ 3480752 w 3480752"/>
                    <a:gd name="connsiteY6-56" fmla="*/ 1560620 h 1560620"/>
                    <a:gd name="connsiteX7-57" fmla="*/ 3064038 w 3480752"/>
                    <a:gd name="connsiteY7-58" fmla="*/ 1527929 h 1560620"/>
                    <a:gd name="connsiteX8-59" fmla="*/ 3057133 w 3480752"/>
                    <a:gd name="connsiteY8-60" fmla="*/ 1524163 h 1560620"/>
                    <a:gd name="connsiteX9-61" fmla="*/ 2941481 w 3480752"/>
                    <a:gd name="connsiteY9-62" fmla="*/ 1495246 h 1560620"/>
                    <a:gd name="connsiteX10-63" fmla="*/ 2881754 w 3480752"/>
                    <a:gd name="connsiteY10-64" fmla="*/ 1462767 h 1560620"/>
                    <a:gd name="connsiteX11-65" fmla="*/ 2879802 w 3480752"/>
                    <a:gd name="connsiteY11-66" fmla="*/ 1466146 h 1560620"/>
                    <a:gd name="connsiteX12-67" fmla="*/ 2933314 w 3480752"/>
                    <a:gd name="connsiteY12-68" fmla="*/ 1495246 h 1560620"/>
                    <a:gd name="connsiteX13-69" fmla="*/ 2353185 w 3480752"/>
                    <a:gd name="connsiteY13-70" fmla="*/ 1274639 h 1560620"/>
                    <a:gd name="connsiteX14-71" fmla="*/ 2238794 w 3480752"/>
                    <a:gd name="connsiteY14-72" fmla="*/ 1217440 h 1560620"/>
                    <a:gd name="connsiteX15-73" fmla="*/ 62916 w 3480752"/>
                    <a:gd name="connsiteY15-74" fmla="*/ 34213 h 1560620"/>
                    <a:gd name="connsiteX16-75" fmla="*/ 0 w 3480752"/>
                    <a:gd name="connsiteY16-76" fmla="*/ 0 h 1560620"/>
                    <a:gd name="connsiteX17-77" fmla="*/ 62916 w 3480752"/>
                    <a:gd name="connsiteY17-78" fmla="*/ 34213 h 1560620"/>
                    <a:gd name="connsiteX18-79" fmla="*/ 57199 w 3480752"/>
                    <a:gd name="connsiteY18-80" fmla="*/ 31661 h 1560620"/>
                    <a:gd name="connsiteX19-81" fmla="*/ 0 w 3480752"/>
                    <a:gd name="connsiteY19-82" fmla="*/ 0 h 1560620"/>
                    <a:gd name="connsiteX0-83" fmla="*/ 62916 w 3480752"/>
                    <a:gd name="connsiteY0-84" fmla="*/ 34213 h 1560620"/>
                    <a:gd name="connsiteX1-85" fmla="*/ 114391 w 3480752"/>
                    <a:gd name="connsiteY1-86" fmla="*/ 57191 h 1560620"/>
                    <a:gd name="connsiteX2-87" fmla="*/ 694512 w 3480752"/>
                    <a:gd name="connsiteY2-88" fmla="*/ 277806 h 1560620"/>
                    <a:gd name="connsiteX3-89" fmla="*/ 702687 w 3480752"/>
                    <a:gd name="connsiteY3-90" fmla="*/ 277806 h 1560620"/>
                    <a:gd name="connsiteX4-91" fmla="*/ 833420 w 3480752"/>
                    <a:gd name="connsiteY4-92" fmla="*/ 310489 h 1560620"/>
                    <a:gd name="connsiteX5-93" fmla="*/ 1241959 w 3480752"/>
                    <a:gd name="connsiteY5-94" fmla="*/ 343172 h 1560620"/>
                    <a:gd name="connsiteX6-95" fmla="*/ 3480752 w 3480752"/>
                    <a:gd name="connsiteY6-96" fmla="*/ 1560620 h 1560620"/>
                    <a:gd name="connsiteX7-97" fmla="*/ 3064038 w 3480752"/>
                    <a:gd name="connsiteY7-98" fmla="*/ 1527929 h 1560620"/>
                    <a:gd name="connsiteX8-99" fmla="*/ 3057133 w 3480752"/>
                    <a:gd name="connsiteY8-100" fmla="*/ 1524163 h 1560620"/>
                    <a:gd name="connsiteX9-101" fmla="*/ 2941481 w 3480752"/>
                    <a:gd name="connsiteY9-102" fmla="*/ 1495246 h 1560620"/>
                    <a:gd name="connsiteX10-103" fmla="*/ 2881754 w 3480752"/>
                    <a:gd name="connsiteY10-104" fmla="*/ 1462767 h 1560620"/>
                    <a:gd name="connsiteX11-105" fmla="*/ 2933314 w 3480752"/>
                    <a:gd name="connsiteY11-106" fmla="*/ 1495246 h 1560620"/>
                    <a:gd name="connsiteX12-107" fmla="*/ 2353185 w 3480752"/>
                    <a:gd name="connsiteY12-108" fmla="*/ 1274639 h 1560620"/>
                    <a:gd name="connsiteX13-109" fmla="*/ 2238794 w 3480752"/>
                    <a:gd name="connsiteY13-110" fmla="*/ 1217440 h 1560620"/>
                    <a:gd name="connsiteX14-111" fmla="*/ 62916 w 3480752"/>
                    <a:gd name="connsiteY14-112" fmla="*/ 34213 h 1560620"/>
                    <a:gd name="connsiteX15-113" fmla="*/ 0 w 3480752"/>
                    <a:gd name="connsiteY15-114" fmla="*/ 0 h 1560620"/>
                    <a:gd name="connsiteX16-115" fmla="*/ 62916 w 3480752"/>
                    <a:gd name="connsiteY16-116" fmla="*/ 34213 h 1560620"/>
                    <a:gd name="connsiteX17-117" fmla="*/ 57199 w 3480752"/>
                    <a:gd name="connsiteY17-118" fmla="*/ 31661 h 1560620"/>
                    <a:gd name="connsiteX18-119" fmla="*/ 0 w 3480752"/>
                    <a:gd name="connsiteY18-120" fmla="*/ 0 h 1560620"/>
                    <a:gd name="connsiteX0-121" fmla="*/ 62916 w 3480752"/>
                    <a:gd name="connsiteY0-122" fmla="*/ 34213 h 1560620"/>
                    <a:gd name="connsiteX1-123" fmla="*/ 114391 w 3480752"/>
                    <a:gd name="connsiteY1-124" fmla="*/ 57191 h 1560620"/>
                    <a:gd name="connsiteX2-125" fmla="*/ 694512 w 3480752"/>
                    <a:gd name="connsiteY2-126" fmla="*/ 277806 h 1560620"/>
                    <a:gd name="connsiteX3-127" fmla="*/ 702687 w 3480752"/>
                    <a:gd name="connsiteY3-128" fmla="*/ 277806 h 1560620"/>
                    <a:gd name="connsiteX4-129" fmla="*/ 833420 w 3480752"/>
                    <a:gd name="connsiteY4-130" fmla="*/ 310489 h 1560620"/>
                    <a:gd name="connsiteX5-131" fmla="*/ 1241959 w 3480752"/>
                    <a:gd name="connsiteY5-132" fmla="*/ 343172 h 1560620"/>
                    <a:gd name="connsiteX6-133" fmla="*/ 3480752 w 3480752"/>
                    <a:gd name="connsiteY6-134" fmla="*/ 1560620 h 1560620"/>
                    <a:gd name="connsiteX7-135" fmla="*/ 3064038 w 3480752"/>
                    <a:gd name="connsiteY7-136" fmla="*/ 1527929 h 1560620"/>
                    <a:gd name="connsiteX8-137" fmla="*/ 3057133 w 3480752"/>
                    <a:gd name="connsiteY8-138" fmla="*/ 1524163 h 1560620"/>
                    <a:gd name="connsiteX9-139" fmla="*/ 2941481 w 3480752"/>
                    <a:gd name="connsiteY9-140" fmla="*/ 1495246 h 1560620"/>
                    <a:gd name="connsiteX10-141" fmla="*/ 2933314 w 3480752"/>
                    <a:gd name="connsiteY10-142" fmla="*/ 1495246 h 1560620"/>
                    <a:gd name="connsiteX11-143" fmla="*/ 2353185 w 3480752"/>
                    <a:gd name="connsiteY11-144" fmla="*/ 1274639 h 1560620"/>
                    <a:gd name="connsiteX12-145" fmla="*/ 2238794 w 3480752"/>
                    <a:gd name="connsiteY12-146" fmla="*/ 1217440 h 1560620"/>
                    <a:gd name="connsiteX13-147" fmla="*/ 62916 w 3480752"/>
                    <a:gd name="connsiteY13-148" fmla="*/ 34213 h 1560620"/>
                    <a:gd name="connsiteX14-149" fmla="*/ 0 w 3480752"/>
                    <a:gd name="connsiteY14-150" fmla="*/ 0 h 1560620"/>
                    <a:gd name="connsiteX15-151" fmla="*/ 62916 w 3480752"/>
                    <a:gd name="connsiteY15-152" fmla="*/ 34213 h 1560620"/>
                    <a:gd name="connsiteX16-153" fmla="*/ 57199 w 3480752"/>
                    <a:gd name="connsiteY16-154" fmla="*/ 31661 h 1560620"/>
                    <a:gd name="connsiteX17-155" fmla="*/ 0 w 3480752"/>
                    <a:gd name="connsiteY17-156" fmla="*/ 0 h 156062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/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/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/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-1" fmla="*/ 359092 w 661035"/>
                    <a:gd name="connsiteY0-2" fmla="*/ 597218 h 1099185"/>
                    <a:gd name="connsiteX1-3" fmla="*/ 620078 w 661035"/>
                    <a:gd name="connsiteY1-4" fmla="*/ 739140 h 1099185"/>
                    <a:gd name="connsiteX2-5" fmla="*/ 584835 w 661035"/>
                    <a:gd name="connsiteY2-6" fmla="*/ 818198 h 1099185"/>
                    <a:gd name="connsiteX3-7" fmla="*/ 584836 w 661035"/>
                    <a:gd name="connsiteY3-8" fmla="*/ 818198 h 1099185"/>
                    <a:gd name="connsiteX4-9" fmla="*/ 545783 w 661035"/>
                    <a:gd name="connsiteY4-10" fmla="*/ 882015 h 1099185"/>
                    <a:gd name="connsiteX5-11" fmla="*/ 538930 w 661035"/>
                    <a:gd name="connsiteY5-12" fmla="*/ 891439 h 1099185"/>
                    <a:gd name="connsiteX6-13" fmla="*/ 539116 w 661035"/>
                    <a:gd name="connsiteY6-14" fmla="*/ 891540 h 1099185"/>
                    <a:gd name="connsiteX7-15" fmla="*/ 500063 w 661035"/>
                    <a:gd name="connsiteY7-16" fmla="*/ 940118 h 1099185"/>
                    <a:gd name="connsiteX8-17" fmla="*/ 452605 w 661035"/>
                    <a:gd name="connsiteY8-18" fmla="*/ 914311 h 1099185"/>
                    <a:gd name="connsiteX9-19" fmla="*/ 451949 w 661035"/>
                    <a:gd name="connsiteY9-20" fmla="*/ 914906 h 1099185"/>
                    <a:gd name="connsiteX10-21" fmla="*/ 500063 w 661035"/>
                    <a:gd name="connsiteY10-22" fmla="*/ 941070 h 1099185"/>
                    <a:gd name="connsiteX11-23" fmla="*/ 451485 w 661035"/>
                    <a:gd name="connsiteY11-24" fmla="*/ 989648 h 1099185"/>
                    <a:gd name="connsiteX12-25" fmla="*/ 396629 w 661035"/>
                    <a:gd name="connsiteY12-26" fmla="*/ 1033155 h 1099185"/>
                    <a:gd name="connsiteX13-27" fmla="*/ 397193 w 661035"/>
                    <a:gd name="connsiteY13-28" fmla="*/ 1033462 h 1099185"/>
                    <a:gd name="connsiteX14-29" fmla="*/ 320041 w 661035"/>
                    <a:gd name="connsiteY14-30" fmla="*/ 1076325 h 1099185"/>
                    <a:gd name="connsiteX15-31" fmla="*/ 291343 w 661035"/>
                    <a:gd name="connsiteY15-32" fmla="*/ 1060767 h 1099185"/>
                    <a:gd name="connsiteX16-33" fmla="*/ 290403 w 661035"/>
                    <a:gd name="connsiteY16-34" fmla="*/ 1061621 h 1099185"/>
                    <a:gd name="connsiteX17-35" fmla="*/ 319088 w 661035"/>
                    <a:gd name="connsiteY17-36" fmla="*/ 1077277 h 1099185"/>
                    <a:gd name="connsiteX18-37" fmla="*/ 260985 w 661035"/>
                    <a:gd name="connsiteY18-38" fmla="*/ 1099185 h 1099185"/>
                    <a:gd name="connsiteX19-39" fmla="*/ 0 w 661035"/>
                    <a:gd name="connsiteY19-40" fmla="*/ 957262 h 1099185"/>
                    <a:gd name="connsiteX20-41" fmla="*/ 59055 w 661035"/>
                    <a:gd name="connsiteY20-42" fmla="*/ 935355 h 1099185"/>
                    <a:gd name="connsiteX21-43" fmla="*/ 284314 w 661035"/>
                    <a:gd name="connsiteY21-44" fmla="*/ 1058298 h 1099185"/>
                    <a:gd name="connsiteX22-45" fmla="*/ 284516 w 661035"/>
                    <a:gd name="connsiteY22-46" fmla="*/ 1057066 h 1099185"/>
                    <a:gd name="connsiteX23-47" fmla="*/ 60008 w 661035"/>
                    <a:gd name="connsiteY23-48" fmla="*/ 935355 h 1099185"/>
                    <a:gd name="connsiteX24-49" fmla="*/ 135745 w 661035"/>
                    <a:gd name="connsiteY24-50" fmla="*/ 891807 h 1099185"/>
                    <a:gd name="connsiteX25-51" fmla="*/ 135255 w 661035"/>
                    <a:gd name="connsiteY25-52" fmla="*/ 891540 h 1099185"/>
                    <a:gd name="connsiteX26-53" fmla="*/ 190500 w 661035"/>
                    <a:gd name="connsiteY26-54" fmla="*/ 847725 h 1099185"/>
                    <a:gd name="connsiteX27-55" fmla="*/ 239078 w 661035"/>
                    <a:gd name="connsiteY27-56" fmla="*/ 799148 h 1099185"/>
                    <a:gd name="connsiteX28-57" fmla="*/ 319738 w 661035"/>
                    <a:gd name="connsiteY28-58" fmla="*/ 843010 h 1099185"/>
                    <a:gd name="connsiteX29-59" fmla="*/ 239078 w 661035"/>
                    <a:gd name="connsiteY29-60" fmla="*/ 798196 h 1099185"/>
                    <a:gd name="connsiteX30-61" fmla="*/ 277307 w 661035"/>
                    <a:gd name="connsiteY30-62" fmla="*/ 750642 h 1099185"/>
                    <a:gd name="connsiteX31-63" fmla="*/ 277178 w 661035"/>
                    <a:gd name="connsiteY31-64" fmla="*/ 750571 h 1099185"/>
                    <a:gd name="connsiteX32-65" fmla="*/ 284798 w 661035"/>
                    <a:gd name="connsiteY32-66" fmla="*/ 740093 h 1099185"/>
                    <a:gd name="connsiteX33-67" fmla="*/ 323850 w 661035"/>
                    <a:gd name="connsiteY33-68" fmla="*/ 676275 h 1099185"/>
                    <a:gd name="connsiteX34-69" fmla="*/ 359092 w 661035"/>
                    <a:gd name="connsiteY34-70" fmla="*/ 597218 h 1099185"/>
                    <a:gd name="connsiteX35-71" fmla="*/ 220980 w 661035"/>
                    <a:gd name="connsiteY35-72" fmla="*/ 0 h 1099185"/>
                    <a:gd name="connsiteX36-73" fmla="*/ 481965 w 661035"/>
                    <a:gd name="connsiteY36-74" fmla="*/ 141922 h 1099185"/>
                    <a:gd name="connsiteX37-75" fmla="*/ 575310 w 661035"/>
                    <a:gd name="connsiteY37-76" fmla="*/ 214313 h 1099185"/>
                    <a:gd name="connsiteX38-77" fmla="*/ 661035 w 661035"/>
                    <a:gd name="connsiteY38-78" fmla="*/ 504825 h 1099185"/>
                    <a:gd name="connsiteX39-79" fmla="*/ 621030 w 661035"/>
                    <a:gd name="connsiteY39-80" fmla="*/ 739140 h 1099185"/>
                    <a:gd name="connsiteX40-81" fmla="*/ 360045 w 661035"/>
                    <a:gd name="connsiteY40-82" fmla="*/ 597218 h 1099185"/>
                    <a:gd name="connsiteX41-83" fmla="*/ 400050 w 661035"/>
                    <a:gd name="connsiteY41-84" fmla="*/ 362902 h 1099185"/>
                    <a:gd name="connsiteX42-85" fmla="*/ 314325 w 661035"/>
                    <a:gd name="connsiteY42-86" fmla="*/ 72390 h 1099185"/>
                    <a:gd name="connsiteX43-87" fmla="*/ 220980 w 661035"/>
                    <a:gd name="connsiteY43-88" fmla="*/ 0 h 1099185"/>
                    <a:gd name="connsiteX0-89" fmla="*/ 359092 w 661035"/>
                    <a:gd name="connsiteY0-90" fmla="*/ 597218 h 1099185"/>
                    <a:gd name="connsiteX1-91" fmla="*/ 620078 w 661035"/>
                    <a:gd name="connsiteY1-92" fmla="*/ 739140 h 1099185"/>
                    <a:gd name="connsiteX2-93" fmla="*/ 584835 w 661035"/>
                    <a:gd name="connsiteY2-94" fmla="*/ 818198 h 1099185"/>
                    <a:gd name="connsiteX3-95" fmla="*/ 584836 w 661035"/>
                    <a:gd name="connsiteY3-96" fmla="*/ 818198 h 1099185"/>
                    <a:gd name="connsiteX4-97" fmla="*/ 545783 w 661035"/>
                    <a:gd name="connsiteY4-98" fmla="*/ 882015 h 1099185"/>
                    <a:gd name="connsiteX5-99" fmla="*/ 538930 w 661035"/>
                    <a:gd name="connsiteY5-100" fmla="*/ 891439 h 1099185"/>
                    <a:gd name="connsiteX6-101" fmla="*/ 539116 w 661035"/>
                    <a:gd name="connsiteY6-102" fmla="*/ 891540 h 1099185"/>
                    <a:gd name="connsiteX7-103" fmla="*/ 500063 w 661035"/>
                    <a:gd name="connsiteY7-104" fmla="*/ 940118 h 1099185"/>
                    <a:gd name="connsiteX8-105" fmla="*/ 452605 w 661035"/>
                    <a:gd name="connsiteY8-106" fmla="*/ 914311 h 1099185"/>
                    <a:gd name="connsiteX9-107" fmla="*/ 500063 w 661035"/>
                    <a:gd name="connsiteY9-108" fmla="*/ 941070 h 1099185"/>
                    <a:gd name="connsiteX10-109" fmla="*/ 451485 w 661035"/>
                    <a:gd name="connsiteY10-110" fmla="*/ 989648 h 1099185"/>
                    <a:gd name="connsiteX11-111" fmla="*/ 396629 w 661035"/>
                    <a:gd name="connsiteY11-112" fmla="*/ 1033155 h 1099185"/>
                    <a:gd name="connsiteX12-113" fmla="*/ 397193 w 661035"/>
                    <a:gd name="connsiteY12-114" fmla="*/ 1033462 h 1099185"/>
                    <a:gd name="connsiteX13-115" fmla="*/ 320041 w 661035"/>
                    <a:gd name="connsiteY13-116" fmla="*/ 1076325 h 1099185"/>
                    <a:gd name="connsiteX14-117" fmla="*/ 291343 w 661035"/>
                    <a:gd name="connsiteY14-118" fmla="*/ 1060767 h 1099185"/>
                    <a:gd name="connsiteX15-119" fmla="*/ 290403 w 661035"/>
                    <a:gd name="connsiteY15-120" fmla="*/ 1061621 h 1099185"/>
                    <a:gd name="connsiteX16-121" fmla="*/ 319088 w 661035"/>
                    <a:gd name="connsiteY16-122" fmla="*/ 1077277 h 1099185"/>
                    <a:gd name="connsiteX17-123" fmla="*/ 260985 w 661035"/>
                    <a:gd name="connsiteY17-124" fmla="*/ 1099185 h 1099185"/>
                    <a:gd name="connsiteX18-125" fmla="*/ 0 w 661035"/>
                    <a:gd name="connsiteY18-126" fmla="*/ 957262 h 1099185"/>
                    <a:gd name="connsiteX19-127" fmla="*/ 59055 w 661035"/>
                    <a:gd name="connsiteY19-128" fmla="*/ 935355 h 1099185"/>
                    <a:gd name="connsiteX20-129" fmla="*/ 284314 w 661035"/>
                    <a:gd name="connsiteY20-130" fmla="*/ 1058298 h 1099185"/>
                    <a:gd name="connsiteX21-131" fmla="*/ 284516 w 661035"/>
                    <a:gd name="connsiteY21-132" fmla="*/ 1057066 h 1099185"/>
                    <a:gd name="connsiteX22-133" fmla="*/ 60008 w 661035"/>
                    <a:gd name="connsiteY22-134" fmla="*/ 935355 h 1099185"/>
                    <a:gd name="connsiteX23-135" fmla="*/ 135745 w 661035"/>
                    <a:gd name="connsiteY23-136" fmla="*/ 891807 h 1099185"/>
                    <a:gd name="connsiteX24-137" fmla="*/ 135255 w 661035"/>
                    <a:gd name="connsiteY24-138" fmla="*/ 891540 h 1099185"/>
                    <a:gd name="connsiteX25-139" fmla="*/ 190500 w 661035"/>
                    <a:gd name="connsiteY25-140" fmla="*/ 847725 h 1099185"/>
                    <a:gd name="connsiteX26-141" fmla="*/ 239078 w 661035"/>
                    <a:gd name="connsiteY26-142" fmla="*/ 799148 h 1099185"/>
                    <a:gd name="connsiteX27-143" fmla="*/ 319738 w 661035"/>
                    <a:gd name="connsiteY27-144" fmla="*/ 843010 h 1099185"/>
                    <a:gd name="connsiteX28-145" fmla="*/ 239078 w 661035"/>
                    <a:gd name="connsiteY28-146" fmla="*/ 798196 h 1099185"/>
                    <a:gd name="connsiteX29-147" fmla="*/ 277307 w 661035"/>
                    <a:gd name="connsiteY29-148" fmla="*/ 750642 h 1099185"/>
                    <a:gd name="connsiteX30-149" fmla="*/ 277178 w 661035"/>
                    <a:gd name="connsiteY30-150" fmla="*/ 750571 h 1099185"/>
                    <a:gd name="connsiteX31-151" fmla="*/ 284798 w 661035"/>
                    <a:gd name="connsiteY31-152" fmla="*/ 740093 h 1099185"/>
                    <a:gd name="connsiteX32-153" fmla="*/ 323850 w 661035"/>
                    <a:gd name="connsiteY32-154" fmla="*/ 676275 h 1099185"/>
                    <a:gd name="connsiteX33-155" fmla="*/ 359092 w 661035"/>
                    <a:gd name="connsiteY33-156" fmla="*/ 597218 h 1099185"/>
                    <a:gd name="connsiteX34-157" fmla="*/ 220980 w 661035"/>
                    <a:gd name="connsiteY34-158" fmla="*/ 0 h 1099185"/>
                    <a:gd name="connsiteX35-159" fmla="*/ 481965 w 661035"/>
                    <a:gd name="connsiteY35-160" fmla="*/ 141922 h 1099185"/>
                    <a:gd name="connsiteX36-161" fmla="*/ 575310 w 661035"/>
                    <a:gd name="connsiteY36-162" fmla="*/ 214313 h 1099185"/>
                    <a:gd name="connsiteX37-163" fmla="*/ 661035 w 661035"/>
                    <a:gd name="connsiteY37-164" fmla="*/ 504825 h 1099185"/>
                    <a:gd name="connsiteX38-165" fmla="*/ 621030 w 661035"/>
                    <a:gd name="connsiteY38-166" fmla="*/ 739140 h 1099185"/>
                    <a:gd name="connsiteX39-167" fmla="*/ 360045 w 661035"/>
                    <a:gd name="connsiteY39-168" fmla="*/ 597218 h 1099185"/>
                    <a:gd name="connsiteX40-169" fmla="*/ 400050 w 661035"/>
                    <a:gd name="connsiteY40-170" fmla="*/ 362902 h 1099185"/>
                    <a:gd name="connsiteX41-171" fmla="*/ 314325 w 661035"/>
                    <a:gd name="connsiteY41-172" fmla="*/ 72390 h 1099185"/>
                    <a:gd name="connsiteX42-173" fmla="*/ 220980 w 661035"/>
                    <a:gd name="connsiteY42-174" fmla="*/ 0 h 1099185"/>
                    <a:gd name="connsiteX0-175" fmla="*/ 359092 w 661035"/>
                    <a:gd name="connsiteY0-176" fmla="*/ 597218 h 1099185"/>
                    <a:gd name="connsiteX1-177" fmla="*/ 620078 w 661035"/>
                    <a:gd name="connsiteY1-178" fmla="*/ 739140 h 1099185"/>
                    <a:gd name="connsiteX2-179" fmla="*/ 584835 w 661035"/>
                    <a:gd name="connsiteY2-180" fmla="*/ 818198 h 1099185"/>
                    <a:gd name="connsiteX3-181" fmla="*/ 584836 w 661035"/>
                    <a:gd name="connsiteY3-182" fmla="*/ 818198 h 1099185"/>
                    <a:gd name="connsiteX4-183" fmla="*/ 545783 w 661035"/>
                    <a:gd name="connsiteY4-184" fmla="*/ 882015 h 1099185"/>
                    <a:gd name="connsiteX5-185" fmla="*/ 538930 w 661035"/>
                    <a:gd name="connsiteY5-186" fmla="*/ 891439 h 1099185"/>
                    <a:gd name="connsiteX6-187" fmla="*/ 539116 w 661035"/>
                    <a:gd name="connsiteY6-188" fmla="*/ 891540 h 1099185"/>
                    <a:gd name="connsiteX7-189" fmla="*/ 500063 w 661035"/>
                    <a:gd name="connsiteY7-190" fmla="*/ 940118 h 1099185"/>
                    <a:gd name="connsiteX8-191" fmla="*/ 500063 w 661035"/>
                    <a:gd name="connsiteY8-192" fmla="*/ 941070 h 1099185"/>
                    <a:gd name="connsiteX9-193" fmla="*/ 451485 w 661035"/>
                    <a:gd name="connsiteY9-194" fmla="*/ 989648 h 1099185"/>
                    <a:gd name="connsiteX10-195" fmla="*/ 396629 w 661035"/>
                    <a:gd name="connsiteY10-196" fmla="*/ 1033155 h 1099185"/>
                    <a:gd name="connsiteX11-197" fmla="*/ 397193 w 661035"/>
                    <a:gd name="connsiteY11-198" fmla="*/ 1033462 h 1099185"/>
                    <a:gd name="connsiteX12-199" fmla="*/ 320041 w 661035"/>
                    <a:gd name="connsiteY12-200" fmla="*/ 1076325 h 1099185"/>
                    <a:gd name="connsiteX13-201" fmla="*/ 291343 w 661035"/>
                    <a:gd name="connsiteY13-202" fmla="*/ 1060767 h 1099185"/>
                    <a:gd name="connsiteX14-203" fmla="*/ 290403 w 661035"/>
                    <a:gd name="connsiteY14-204" fmla="*/ 1061621 h 1099185"/>
                    <a:gd name="connsiteX15-205" fmla="*/ 319088 w 661035"/>
                    <a:gd name="connsiteY15-206" fmla="*/ 1077277 h 1099185"/>
                    <a:gd name="connsiteX16-207" fmla="*/ 260985 w 661035"/>
                    <a:gd name="connsiteY16-208" fmla="*/ 1099185 h 1099185"/>
                    <a:gd name="connsiteX17-209" fmla="*/ 0 w 661035"/>
                    <a:gd name="connsiteY17-210" fmla="*/ 957262 h 1099185"/>
                    <a:gd name="connsiteX18-211" fmla="*/ 59055 w 661035"/>
                    <a:gd name="connsiteY18-212" fmla="*/ 935355 h 1099185"/>
                    <a:gd name="connsiteX19-213" fmla="*/ 284314 w 661035"/>
                    <a:gd name="connsiteY19-214" fmla="*/ 1058298 h 1099185"/>
                    <a:gd name="connsiteX20-215" fmla="*/ 284516 w 661035"/>
                    <a:gd name="connsiteY20-216" fmla="*/ 1057066 h 1099185"/>
                    <a:gd name="connsiteX21-217" fmla="*/ 60008 w 661035"/>
                    <a:gd name="connsiteY21-218" fmla="*/ 935355 h 1099185"/>
                    <a:gd name="connsiteX22-219" fmla="*/ 135745 w 661035"/>
                    <a:gd name="connsiteY22-220" fmla="*/ 891807 h 1099185"/>
                    <a:gd name="connsiteX23-221" fmla="*/ 135255 w 661035"/>
                    <a:gd name="connsiteY23-222" fmla="*/ 891540 h 1099185"/>
                    <a:gd name="connsiteX24-223" fmla="*/ 190500 w 661035"/>
                    <a:gd name="connsiteY24-224" fmla="*/ 847725 h 1099185"/>
                    <a:gd name="connsiteX25-225" fmla="*/ 239078 w 661035"/>
                    <a:gd name="connsiteY25-226" fmla="*/ 799148 h 1099185"/>
                    <a:gd name="connsiteX26-227" fmla="*/ 319738 w 661035"/>
                    <a:gd name="connsiteY26-228" fmla="*/ 843010 h 1099185"/>
                    <a:gd name="connsiteX27-229" fmla="*/ 239078 w 661035"/>
                    <a:gd name="connsiteY27-230" fmla="*/ 798196 h 1099185"/>
                    <a:gd name="connsiteX28-231" fmla="*/ 277307 w 661035"/>
                    <a:gd name="connsiteY28-232" fmla="*/ 750642 h 1099185"/>
                    <a:gd name="connsiteX29-233" fmla="*/ 277178 w 661035"/>
                    <a:gd name="connsiteY29-234" fmla="*/ 750571 h 1099185"/>
                    <a:gd name="connsiteX30-235" fmla="*/ 284798 w 661035"/>
                    <a:gd name="connsiteY30-236" fmla="*/ 740093 h 1099185"/>
                    <a:gd name="connsiteX31-237" fmla="*/ 323850 w 661035"/>
                    <a:gd name="connsiteY31-238" fmla="*/ 676275 h 1099185"/>
                    <a:gd name="connsiteX32-239" fmla="*/ 359092 w 661035"/>
                    <a:gd name="connsiteY32-240" fmla="*/ 597218 h 1099185"/>
                    <a:gd name="connsiteX33-241" fmla="*/ 220980 w 661035"/>
                    <a:gd name="connsiteY33-242" fmla="*/ 0 h 1099185"/>
                    <a:gd name="connsiteX34-243" fmla="*/ 481965 w 661035"/>
                    <a:gd name="connsiteY34-244" fmla="*/ 141922 h 1099185"/>
                    <a:gd name="connsiteX35-245" fmla="*/ 575310 w 661035"/>
                    <a:gd name="connsiteY35-246" fmla="*/ 214313 h 1099185"/>
                    <a:gd name="connsiteX36-247" fmla="*/ 661035 w 661035"/>
                    <a:gd name="connsiteY36-248" fmla="*/ 504825 h 1099185"/>
                    <a:gd name="connsiteX37-249" fmla="*/ 621030 w 661035"/>
                    <a:gd name="connsiteY37-250" fmla="*/ 739140 h 1099185"/>
                    <a:gd name="connsiteX38-251" fmla="*/ 360045 w 661035"/>
                    <a:gd name="connsiteY38-252" fmla="*/ 597218 h 1099185"/>
                    <a:gd name="connsiteX39-253" fmla="*/ 400050 w 661035"/>
                    <a:gd name="connsiteY39-254" fmla="*/ 362902 h 1099185"/>
                    <a:gd name="connsiteX40-255" fmla="*/ 314325 w 661035"/>
                    <a:gd name="connsiteY40-256" fmla="*/ 72390 h 1099185"/>
                    <a:gd name="connsiteX41-257" fmla="*/ 220980 w 661035"/>
                    <a:gd name="connsiteY41-258" fmla="*/ 0 h 1099185"/>
                    <a:gd name="connsiteX0-259" fmla="*/ 359092 w 661035"/>
                    <a:gd name="connsiteY0-260" fmla="*/ 597218 h 1099185"/>
                    <a:gd name="connsiteX1-261" fmla="*/ 620078 w 661035"/>
                    <a:gd name="connsiteY1-262" fmla="*/ 739140 h 1099185"/>
                    <a:gd name="connsiteX2-263" fmla="*/ 584835 w 661035"/>
                    <a:gd name="connsiteY2-264" fmla="*/ 818198 h 1099185"/>
                    <a:gd name="connsiteX3-265" fmla="*/ 584836 w 661035"/>
                    <a:gd name="connsiteY3-266" fmla="*/ 818198 h 1099185"/>
                    <a:gd name="connsiteX4-267" fmla="*/ 545783 w 661035"/>
                    <a:gd name="connsiteY4-268" fmla="*/ 882015 h 1099185"/>
                    <a:gd name="connsiteX5-269" fmla="*/ 538930 w 661035"/>
                    <a:gd name="connsiteY5-270" fmla="*/ 891439 h 1099185"/>
                    <a:gd name="connsiteX6-271" fmla="*/ 539116 w 661035"/>
                    <a:gd name="connsiteY6-272" fmla="*/ 891540 h 1099185"/>
                    <a:gd name="connsiteX7-273" fmla="*/ 500063 w 661035"/>
                    <a:gd name="connsiteY7-274" fmla="*/ 940118 h 1099185"/>
                    <a:gd name="connsiteX8-275" fmla="*/ 500063 w 661035"/>
                    <a:gd name="connsiteY8-276" fmla="*/ 941070 h 1099185"/>
                    <a:gd name="connsiteX9-277" fmla="*/ 451485 w 661035"/>
                    <a:gd name="connsiteY9-278" fmla="*/ 989648 h 1099185"/>
                    <a:gd name="connsiteX10-279" fmla="*/ 396629 w 661035"/>
                    <a:gd name="connsiteY10-280" fmla="*/ 1033155 h 1099185"/>
                    <a:gd name="connsiteX11-281" fmla="*/ 397193 w 661035"/>
                    <a:gd name="connsiteY11-282" fmla="*/ 1033462 h 1099185"/>
                    <a:gd name="connsiteX12-283" fmla="*/ 320041 w 661035"/>
                    <a:gd name="connsiteY12-284" fmla="*/ 1076325 h 1099185"/>
                    <a:gd name="connsiteX13-285" fmla="*/ 291343 w 661035"/>
                    <a:gd name="connsiteY13-286" fmla="*/ 1060767 h 1099185"/>
                    <a:gd name="connsiteX14-287" fmla="*/ 290403 w 661035"/>
                    <a:gd name="connsiteY14-288" fmla="*/ 1061621 h 1099185"/>
                    <a:gd name="connsiteX15-289" fmla="*/ 319088 w 661035"/>
                    <a:gd name="connsiteY15-290" fmla="*/ 1077277 h 1099185"/>
                    <a:gd name="connsiteX16-291" fmla="*/ 260985 w 661035"/>
                    <a:gd name="connsiteY16-292" fmla="*/ 1099185 h 1099185"/>
                    <a:gd name="connsiteX17-293" fmla="*/ 0 w 661035"/>
                    <a:gd name="connsiteY17-294" fmla="*/ 957262 h 1099185"/>
                    <a:gd name="connsiteX18-295" fmla="*/ 59055 w 661035"/>
                    <a:gd name="connsiteY18-296" fmla="*/ 935355 h 1099185"/>
                    <a:gd name="connsiteX19-297" fmla="*/ 284314 w 661035"/>
                    <a:gd name="connsiteY19-298" fmla="*/ 1058298 h 1099185"/>
                    <a:gd name="connsiteX20-299" fmla="*/ 284516 w 661035"/>
                    <a:gd name="connsiteY20-300" fmla="*/ 1057066 h 1099185"/>
                    <a:gd name="connsiteX21-301" fmla="*/ 60008 w 661035"/>
                    <a:gd name="connsiteY21-302" fmla="*/ 935355 h 1099185"/>
                    <a:gd name="connsiteX22-303" fmla="*/ 135745 w 661035"/>
                    <a:gd name="connsiteY22-304" fmla="*/ 891807 h 1099185"/>
                    <a:gd name="connsiteX23-305" fmla="*/ 135255 w 661035"/>
                    <a:gd name="connsiteY23-306" fmla="*/ 891540 h 1099185"/>
                    <a:gd name="connsiteX24-307" fmla="*/ 190500 w 661035"/>
                    <a:gd name="connsiteY24-308" fmla="*/ 847725 h 1099185"/>
                    <a:gd name="connsiteX25-309" fmla="*/ 239078 w 661035"/>
                    <a:gd name="connsiteY25-310" fmla="*/ 799148 h 1099185"/>
                    <a:gd name="connsiteX26-311" fmla="*/ 239078 w 661035"/>
                    <a:gd name="connsiteY26-312" fmla="*/ 798196 h 1099185"/>
                    <a:gd name="connsiteX27-313" fmla="*/ 277307 w 661035"/>
                    <a:gd name="connsiteY27-314" fmla="*/ 750642 h 1099185"/>
                    <a:gd name="connsiteX28-315" fmla="*/ 277178 w 661035"/>
                    <a:gd name="connsiteY28-316" fmla="*/ 750571 h 1099185"/>
                    <a:gd name="connsiteX29-317" fmla="*/ 284798 w 661035"/>
                    <a:gd name="connsiteY29-318" fmla="*/ 740093 h 1099185"/>
                    <a:gd name="connsiteX30-319" fmla="*/ 323850 w 661035"/>
                    <a:gd name="connsiteY30-320" fmla="*/ 676275 h 1099185"/>
                    <a:gd name="connsiteX31-321" fmla="*/ 359092 w 661035"/>
                    <a:gd name="connsiteY31-322" fmla="*/ 597218 h 1099185"/>
                    <a:gd name="connsiteX32-323" fmla="*/ 220980 w 661035"/>
                    <a:gd name="connsiteY32-324" fmla="*/ 0 h 1099185"/>
                    <a:gd name="connsiteX33-325" fmla="*/ 481965 w 661035"/>
                    <a:gd name="connsiteY33-326" fmla="*/ 141922 h 1099185"/>
                    <a:gd name="connsiteX34-327" fmla="*/ 575310 w 661035"/>
                    <a:gd name="connsiteY34-328" fmla="*/ 214313 h 1099185"/>
                    <a:gd name="connsiteX35-329" fmla="*/ 661035 w 661035"/>
                    <a:gd name="connsiteY35-330" fmla="*/ 504825 h 1099185"/>
                    <a:gd name="connsiteX36-331" fmla="*/ 621030 w 661035"/>
                    <a:gd name="connsiteY36-332" fmla="*/ 739140 h 1099185"/>
                    <a:gd name="connsiteX37-333" fmla="*/ 360045 w 661035"/>
                    <a:gd name="connsiteY37-334" fmla="*/ 597218 h 1099185"/>
                    <a:gd name="connsiteX38-335" fmla="*/ 400050 w 661035"/>
                    <a:gd name="connsiteY38-336" fmla="*/ 362902 h 1099185"/>
                    <a:gd name="connsiteX39-337" fmla="*/ 314325 w 661035"/>
                    <a:gd name="connsiteY39-338" fmla="*/ 72390 h 1099185"/>
                    <a:gd name="connsiteX40-339" fmla="*/ 220980 w 661035"/>
                    <a:gd name="connsiteY40-340" fmla="*/ 0 h 1099185"/>
                    <a:gd name="connsiteX0-341" fmla="*/ 359092 w 661035"/>
                    <a:gd name="connsiteY0-342" fmla="*/ 597218 h 1099185"/>
                    <a:gd name="connsiteX1-343" fmla="*/ 620078 w 661035"/>
                    <a:gd name="connsiteY1-344" fmla="*/ 739140 h 1099185"/>
                    <a:gd name="connsiteX2-345" fmla="*/ 584835 w 661035"/>
                    <a:gd name="connsiteY2-346" fmla="*/ 818198 h 1099185"/>
                    <a:gd name="connsiteX3-347" fmla="*/ 584836 w 661035"/>
                    <a:gd name="connsiteY3-348" fmla="*/ 818198 h 1099185"/>
                    <a:gd name="connsiteX4-349" fmla="*/ 545783 w 661035"/>
                    <a:gd name="connsiteY4-350" fmla="*/ 882015 h 1099185"/>
                    <a:gd name="connsiteX5-351" fmla="*/ 538930 w 661035"/>
                    <a:gd name="connsiteY5-352" fmla="*/ 891439 h 1099185"/>
                    <a:gd name="connsiteX6-353" fmla="*/ 539116 w 661035"/>
                    <a:gd name="connsiteY6-354" fmla="*/ 891540 h 1099185"/>
                    <a:gd name="connsiteX7-355" fmla="*/ 500063 w 661035"/>
                    <a:gd name="connsiteY7-356" fmla="*/ 940118 h 1099185"/>
                    <a:gd name="connsiteX8-357" fmla="*/ 500063 w 661035"/>
                    <a:gd name="connsiteY8-358" fmla="*/ 941070 h 1099185"/>
                    <a:gd name="connsiteX9-359" fmla="*/ 451485 w 661035"/>
                    <a:gd name="connsiteY9-360" fmla="*/ 989648 h 1099185"/>
                    <a:gd name="connsiteX10-361" fmla="*/ 396629 w 661035"/>
                    <a:gd name="connsiteY10-362" fmla="*/ 1033155 h 1099185"/>
                    <a:gd name="connsiteX11-363" fmla="*/ 397193 w 661035"/>
                    <a:gd name="connsiteY11-364" fmla="*/ 1033462 h 1099185"/>
                    <a:gd name="connsiteX12-365" fmla="*/ 320041 w 661035"/>
                    <a:gd name="connsiteY12-366" fmla="*/ 1076325 h 1099185"/>
                    <a:gd name="connsiteX13-367" fmla="*/ 291343 w 661035"/>
                    <a:gd name="connsiteY13-368" fmla="*/ 1060767 h 1099185"/>
                    <a:gd name="connsiteX14-369" fmla="*/ 290403 w 661035"/>
                    <a:gd name="connsiteY14-370" fmla="*/ 1061621 h 1099185"/>
                    <a:gd name="connsiteX15-371" fmla="*/ 319088 w 661035"/>
                    <a:gd name="connsiteY15-372" fmla="*/ 1077277 h 1099185"/>
                    <a:gd name="connsiteX16-373" fmla="*/ 260985 w 661035"/>
                    <a:gd name="connsiteY16-374" fmla="*/ 1099185 h 1099185"/>
                    <a:gd name="connsiteX17-375" fmla="*/ 0 w 661035"/>
                    <a:gd name="connsiteY17-376" fmla="*/ 957262 h 1099185"/>
                    <a:gd name="connsiteX18-377" fmla="*/ 59055 w 661035"/>
                    <a:gd name="connsiteY18-378" fmla="*/ 935355 h 1099185"/>
                    <a:gd name="connsiteX19-379" fmla="*/ 284314 w 661035"/>
                    <a:gd name="connsiteY19-380" fmla="*/ 1058298 h 1099185"/>
                    <a:gd name="connsiteX20-381" fmla="*/ 60008 w 661035"/>
                    <a:gd name="connsiteY20-382" fmla="*/ 935355 h 1099185"/>
                    <a:gd name="connsiteX21-383" fmla="*/ 135745 w 661035"/>
                    <a:gd name="connsiteY21-384" fmla="*/ 891807 h 1099185"/>
                    <a:gd name="connsiteX22-385" fmla="*/ 135255 w 661035"/>
                    <a:gd name="connsiteY22-386" fmla="*/ 891540 h 1099185"/>
                    <a:gd name="connsiteX23-387" fmla="*/ 190500 w 661035"/>
                    <a:gd name="connsiteY23-388" fmla="*/ 847725 h 1099185"/>
                    <a:gd name="connsiteX24-389" fmla="*/ 239078 w 661035"/>
                    <a:gd name="connsiteY24-390" fmla="*/ 799148 h 1099185"/>
                    <a:gd name="connsiteX25-391" fmla="*/ 239078 w 661035"/>
                    <a:gd name="connsiteY25-392" fmla="*/ 798196 h 1099185"/>
                    <a:gd name="connsiteX26-393" fmla="*/ 277307 w 661035"/>
                    <a:gd name="connsiteY26-394" fmla="*/ 750642 h 1099185"/>
                    <a:gd name="connsiteX27-395" fmla="*/ 277178 w 661035"/>
                    <a:gd name="connsiteY27-396" fmla="*/ 750571 h 1099185"/>
                    <a:gd name="connsiteX28-397" fmla="*/ 284798 w 661035"/>
                    <a:gd name="connsiteY28-398" fmla="*/ 740093 h 1099185"/>
                    <a:gd name="connsiteX29-399" fmla="*/ 323850 w 661035"/>
                    <a:gd name="connsiteY29-400" fmla="*/ 676275 h 1099185"/>
                    <a:gd name="connsiteX30-401" fmla="*/ 359092 w 661035"/>
                    <a:gd name="connsiteY30-402" fmla="*/ 597218 h 1099185"/>
                    <a:gd name="connsiteX31-403" fmla="*/ 220980 w 661035"/>
                    <a:gd name="connsiteY31-404" fmla="*/ 0 h 1099185"/>
                    <a:gd name="connsiteX32-405" fmla="*/ 481965 w 661035"/>
                    <a:gd name="connsiteY32-406" fmla="*/ 141922 h 1099185"/>
                    <a:gd name="connsiteX33-407" fmla="*/ 575310 w 661035"/>
                    <a:gd name="connsiteY33-408" fmla="*/ 214313 h 1099185"/>
                    <a:gd name="connsiteX34-409" fmla="*/ 661035 w 661035"/>
                    <a:gd name="connsiteY34-410" fmla="*/ 504825 h 1099185"/>
                    <a:gd name="connsiteX35-411" fmla="*/ 621030 w 661035"/>
                    <a:gd name="connsiteY35-412" fmla="*/ 739140 h 1099185"/>
                    <a:gd name="connsiteX36-413" fmla="*/ 360045 w 661035"/>
                    <a:gd name="connsiteY36-414" fmla="*/ 597218 h 1099185"/>
                    <a:gd name="connsiteX37-415" fmla="*/ 400050 w 661035"/>
                    <a:gd name="connsiteY37-416" fmla="*/ 362902 h 1099185"/>
                    <a:gd name="connsiteX38-417" fmla="*/ 314325 w 661035"/>
                    <a:gd name="connsiteY38-418" fmla="*/ 72390 h 1099185"/>
                    <a:gd name="connsiteX39-419" fmla="*/ 220980 w 661035"/>
                    <a:gd name="connsiteY39-420" fmla="*/ 0 h 1099185"/>
                    <a:gd name="connsiteX0-421" fmla="*/ 359092 w 661035"/>
                    <a:gd name="connsiteY0-422" fmla="*/ 597218 h 1099185"/>
                    <a:gd name="connsiteX1-423" fmla="*/ 620078 w 661035"/>
                    <a:gd name="connsiteY1-424" fmla="*/ 739140 h 1099185"/>
                    <a:gd name="connsiteX2-425" fmla="*/ 584835 w 661035"/>
                    <a:gd name="connsiteY2-426" fmla="*/ 818198 h 1099185"/>
                    <a:gd name="connsiteX3-427" fmla="*/ 584836 w 661035"/>
                    <a:gd name="connsiteY3-428" fmla="*/ 818198 h 1099185"/>
                    <a:gd name="connsiteX4-429" fmla="*/ 545783 w 661035"/>
                    <a:gd name="connsiteY4-430" fmla="*/ 882015 h 1099185"/>
                    <a:gd name="connsiteX5-431" fmla="*/ 538930 w 661035"/>
                    <a:gd name="connsiteY5-432" fmla="*/ 891439 h 1099185"/>
                    <a:gd name="connsiteX6-433" fmla="*/ 539116 w 661035"/>
                    <a:gd name="connsiteY6-434" fmla="*/ 891540 h 1099185"/>
                    <a:gd name="connsiteX7-435" fmla="*/ 500063 w 661035"/>
                    <a:gd name="connsiteY7-436" fmla="*/ 940118 h 1099185"/>
                    <a:gd name="connsiteX8-437" fmla="*/ 500063 w 661035"/>
                    <a:gd name="connsiteY8-438" fmla="*/ 941070 h 1099185"/>
                    <a:gd name="connsiteX9-439" fmla="*/ 451485 w 661035"/>
                    <a:gd name="connsiteY9-440" fmla="*/ 989648 h 1099185"/>
                    <a:gd name="connsiteX10-441" fmla="*/ 396629 w 661035"/>
                    <a:gd name="connsiteY10-442" fmla="*/ 1033155 h 1099185"/>
                    <a:gd name="connsiteX11-443" fmla="*/ 397193 w 661035"/>
                    <a:gd name="connsiteY11-444" fmla="*/ 1033462 h 1099185"/>
                    <a:gd name="connsiteX12-445" fmla="*/ 320041 w 661035"/>
                    <a:gd name="connsiteY12-446" fmla="*/ 1076325 h 1099185"/>
                    <a:gd name="connsiteX13-447" fmla="*/ 291343 w 661035"/>
                    <a:gd name="connsiteY13-448" fmla="*/ 1060767 h 1099185"/>
                    <a:gd name="connsiteX14-449" fmla="*/ 290403 w 661035"/>
                    <a:gd name="connsiteY14-450" fmla="*/ 1061621 h 1099185"/>
                    <a:gd name="connsiteX15-451" fmla="*/ 319088 w 661035"/>
                    <a:gd name="connsiteY15-452" fmla="*/ 1077277 h 1099185"/>
                    <a:gd name="connsiteX16-453" fmla="*/ 260985 w 661035"/>
                    <a:gd name="connsiteY16-454" fmla="*/ 1099185 h 1099185"/>
                    <a:gd name="connsiteX17-455" fmla="*/ 0 w 661035"/>
                    <a:gd name="connsiteY17-456" fmla="*/ 957262 h 1099185"/>
                    <a:gd name="connsiteX18-457" fmla="*/ 59055 w 661035"/>
                    <a:gd name="connsiteY18-458" fmla="*/ 935355 h 1099185"/>
                    <a:gd name="connsiteX19-459" fmla="*/ 60008 w 661035"/>
                    <a:gd name="connsiteY19-460" fmla="*/ 935355 h 1099185"/>
                    <a:gd name="connsiteX20-461" fmla="*/ 135745 w 661035"/>
                    <a:gd name="connsiteY20-462" fmla="*/ 891807 h 1099185"/>
                    <a:gd name="connsiteX21-463" fmla="*/ 135255 w 661035"/>
                    <a:gd name="connsiteY21-464" fmla="*/ 891540 h 1099185"/>
                    <a:gd name="connsiteX22-465" fmla="*/ 190500 w 661035"/>
                    <a:gd name="connsiteY22-466" fmla="*/ 847725 h 1099185"/>
                    <a:gd name="connsiteX23-467" fmla="*/ 239078 w 661035"/>
                    <a:gd name="connsiteY23-468" fmla="*/ 799148 h 1099185"/>
                    <a:gd name="connsiteX24-469" fmla="*/ 239078 w 661035"/>
                    <a:gd name="connsiteY24-470" fmla="*/ 798196 h 1099185"/>
                    <a:gd name="connsiteX25-471" fmla="*/ 277307 w 661035"/>
                    <a:gd name="connsiteY25-472" fmla="*/ 750642 h 1099185"/>
                    <a:gd name="connsiteX26-473" fmla="*/ 277178 w 661035"/>
                    <a:gd name="connsiteY26-474" fmla="*/ 750571 h 1099185"/>
                    <a:gd name="connsiteX27-475" fmla="*/ 284798 w 661035"/>
                    <a:gd name="connsiteY27-476" fmla="*/ 740093 h 1099185"/>
                    <a:gd name="connsiteX28-477" fmla="*/ 323850 w 661035"/>
                    <a:gd name="connsiteY28-478" fmla="*/ 676275 h 1099185"/>
                    <a:gd name="connsiteX29-479" fmla="*/ 359092 w 661035"/>
                    <a:gd name="connsiteY29-480" fmla="*/ 597218 h 1099185"/>
                    <a:gd name="connsiteX30-481" fmla="*/ 220980 w 661035"/>
                    <a:gd name="connsiteY30-482" fmla="*/ 0 h 1099185"/>
                    <a:gd name="connsiteX31-483" fmla="*/ 481965 w 661035"/>
                    <a:gd name="connsiteY31-484" fmla="*/ 141922 h 1099185"/>
                    <a:gd name="connsiteX32-485" fmla="*/ 575310 w 661035"/>
                    <a:gd name="connsiteY32-486" fmla="*/ 214313 h 1099185"/>
                    <a:gd name="connsiteX33-487" fmla="*/ 661035 w 661035"/>
                    <a:gd name="connsiteY33-488" fmla="*/ 504825 h 1099185"/>
                    <a:gd name="connsiteX34-489" fmla="*/ 621030 w 661035"/>
                    <a:gd name="connsiteY34-490" fmla="*/ 739140 h 1099185"/>
                    <a:gd name="connsiteX35-491" fmla="*/ 360045 w 661035"/>
                    <a:gd name="connsiteY35-492" fmla="*/ 597218 h 1099185"/>
                    <a:gd name="connsiteX36-493" fmla="*/ 400050 w 661035"/>
                    <a:gd name="connsiteY36-494" fmla="*/ 362902 h 1099185"/>
                    <a:gd name="connsiteX37-495" fmla="*/ 314325 w 661035"/>
                    <a:gd name="connsiteY37-496" fmla="*/ 72390 h 1099185"/>
                    <a:gd name="connsiteX38-497" fmla="*/ 220980 w 661035"/>
                    <a:gd name="connsiteY38-498" fmla="*/ 0 h 1099185"/>
                    <a:gd name="connsiteX0-499" fmla="*/ 359092 w 661035"/>
                    <a:gd name="connsiteY0-500" fmla="*/ 597218 h 1099185"/>
                    <a:gd name="connsiteX1-501" fmla="*/ 620078 w 661035"/>
                    <a:gd name="connsiteY1-502" fmla="*/ 739140 h 1099185"/>
                    <a:gd name="connsiteX2-503" fmla="*/ 584835 w 661035"/>
                    <a:gd name="connsiteY2-504" fmla="*/ 818198 h 1099185"/>
                    <a:gd name="connsiteX3-505" fmla="*/ 584836 w 661035"/>
                    <a:gd name="connsiteY3-506" fmla="*/ 818198 h 1099185"/>
                    <a:gd name="connsiteX4-507" fmla="*/ 545783 w 661035"/>
                    <a:gd name="connsiteY4-508" fmla="*/ 882015 h 1099185"/>
                    <a:gd name="connsiteX5-509" fmla="*/ 538930 w 661035"/>
                    <a:gd name="connsiteY5-510" fmla="*/ 891439 h 1099185"/>
                    <a:gd name="connsiteX6-511" fmla="*/ 539116 w 661035"/>
                    <a:gd name="connsiteY6-512" fmla="*/ 891540 h 1099185"/>
                    <a:gd name="connsiteX7-513" fmla="*/ 500063 w 661035"/>
                    <a:gd name="connsiteY7-514" fmla="*/ 940118 h 1099185"/>
                    <a:gd name="connsiteX8-515" fmla="*/ 500063 w 661035"/>
                    <a:gd name="connsiteY8-516" fmla="*/ 941070 h 1099185"/>
                    <a:gd name="connsiteX9-517" fmla="*/ 451485 w 661035"/>
                    <a:gd name="connsiteY9-518" fmla="*/ 989648 h 1099185"/>
                    <a:gd name="connsiteX10-519" fmla="*/ 396629 w 661035"/>
                    <a:gd name="connsiteY10-520" fmla="*/ 1033155 h 1099185"/>
                    <a:gd name="connsiteX11-521" fmla="*/ 397193 w 661035"/>
                    <a:gd name="connsiteY11-522" fmla="*/ 1033462 h 1099185"/>
                    <a:gd name="connsiteX12-523" fmla="*/ 320041 w 661035"/>
                    <a:gd name="connsiteY12-524" fmla="*/ 1076325 h 1099185"/>
                    <a:gd name="connsiteX13-525" fmla="*/ 291343 w 661035"/>
                    <a:gd name="connsiteY13-526" fmla="*/ 1060767 h 1099185"/>
                    <a:gd name="connsiteX14-527" fmla="*/ 319088 w 661035"/>
                    <a:gd name="connsiteY14-528" fmla="*/ 1077277 h 1099185"/>
                    <a:gd name="connsiteX15-529" fmla="*/ 260985 w 661035"/>
                    <a:gd name="connsiteY15-530" fmla="*/ 1099185 h 1099185"/>
                    <a:gd name="connsiteX16-531" fmla="*/ 0 w 661035"/>
                    <a:gd name="connsiteY16-532" fmla="*/ 957262 h 1099185"/>
                    <a:gd name="connsiteX17-533" fmla="*/ 59055 w 661035"/>
                    <a:gd name="connsiteY17-534" fmla="*/ 935355 h 1099185"/>
                    <a:gd name="connsiteX18-535" fmla="*/ 60008 w 661035"/>
                    <a:gd name="connsiteY18-536" fmla="*/ 935355 h 1099185"/>
                    <a:gd name="connsiteX19-537" fmla="*/ 135745 w 661035"/>
                    <a:gd name="connsiteY19-538" fmla="*/ 891807 h 1099185"/>
                    <a:gd name="connsiteX20-539" fmla="*/ 135255 w 661035"/>
                    <a:gd name="connsiteY20-540" fmla="*/ 891540 h 1099185"/>
                    <a:gd name="connsiteX21-541" fmla="*/ 190500 w 661035"/>
                    <a:gd name="connsiteY21-542" fmla="*/ 847725 h 1099185"/>
                    <a:gd name="connsiteX22-543" fmla="*/ 239078 w 661035"/>
                    <a:gd name="connsiteY22-544" fmla="*/ 799148 h 1099185"/>
                    <a:gd name="connsiteX23-545" fmla="*/ 239078 w 661035"/>
                    <a:gd name="connsiteY23-546" fmla="*/ 798196 h 1099185"/>
                    <a:gd name="connsiteX24-547" fmla="*/ 277307 w 661035"/>
                    <a:gd name="connsiteY24-548" fmla="*/ 750642 h 1099185"/>
                    <a:gd name="connsiteX25-549" fmla="*/ 277178 w 661035"/>
                    <a:gd name="connsiteY25-550" fmla="*/ 750571 h 1099185"/>
                    <a:gd name="connsiteX26-551" fmla="*/ 284798 w 661035"/>
                    <a:gd name="connsiteY26-552" fmla="*/ 740093 h 1099185"/>
                    <a:gd name="connsiteX27-553" fmla="*/ 323850 w 661035"/>
                    <a:gd name="connsiteY27-554" fmla="*/ 676275 h 1099185"/>
                    <a:gd name="connsiteX28-555" fmla="*/ 359092 w 661035"/>
                    <a:gd name="connsiteY28-556" fmla="*/ 597218 h 1099185"/>
                    <a:gd name="connsiteX29-557" fmla="*/ 220980 w 661035"/>
                    <a:gd name="connsiteY29-558" fmla="*/ 0 h 1099185"/>
                    <a:gd name="connsiteX30-559" fmla="*/ 481965 w 661035"/>
                    <a:gd name="connsiteY30-560" fmla="*/ 141922 h 1099185"/>
                    <a:gd name="connsiteX31-561" fmla="*/ 575310 w 661035"/>
                    <a:gd name="connsiteY31-562" fmla="*/ 214313 h 1099185"/>
                    <a:gd name="connsiteX32-563" fmla="*/ 661035 w 661035"/>
                    <a:gd name="connsiteY32-564" fmla="*/ 504825 h 1099185"/>
                    <a:gd name="connsiteX33-565" fmla="*/ 621030 w 661035"/>
                    <a:gd name="connsiteY33-566" fmla="*/ 739140 h 1099185"/>
                    <a:gd name="connsiteX34-567" fmla="*/ 360045 w 661035"/>
                    <a:gd name="connsiteY34-568" fmla="*/ 597218 h 1099185"/>
                    <a:gd name="connsiteX35-569" fmla="*/ 400050 w 661035"/>
                    <a:gd name="connsiteY35-570" fmla="*/ 362902 h 1099185"/>
                    <a:gd name="connsiteX36-571" fmla="*/ 314325 w 661035"/>
                    <a:gd name="connsiteY36-572" fmla="*/ 72390 h 1099185"/>
                    <a:gd name="connsiteX37-573" fmla="*/ 220980 w 661035"/>
                    <a:gd name="connsiteY37-574" fmla="*/ 0 h 1099185"/>
                    <a:gd name="connsiteX0-575" fmla="*/ 359092 w 661035"/>
                    <a:gd name="connsiteY0-576" fmla="*/ 597218 h 1099185"/>
                    <a:gd name="connsiteX1-577" fmla="*/ 620078 w 661035"/>
                    <a:gd name="connsiteY1-578" fmla="*/ 739140 h 1099185"/>
                    <a:gd name="connsiteX2-579" fmla="*/ 584835 w 661035"/>
                    <a:gd name="connsiteY2-580" fmla="*/ 818198 h 1099185"/>
                    <a:gd name="connsiteX3-581" fmla="*/ 584836 w 661035"/>
                    <a:gd name="connsiteY3-582" fmla="*/ 818198 h 1099185"/>
                    <a:gd name="connsiteX4-583" fmla="*/ 545783 w 661035"/>
                    <a:gd name="connsiteY4-584" fmla="*/ 882015 h 1099185"/>
                    <a:gd name="connsiteX5-585" fmla="*/ 538930 w 661035"/>
                    <a:gd name="connsiteY5-586" fmla="*/ 891439 h 1099185"/>
                    <a:gd name="connsiteX6-587" fmla="*/ 539116 w 661035"/>
                    <a:gd name="connsiteY6-588" fmla="*/ 891540 h 1099185"/>
                    <a:gd name="connsiteX7-589" fmla="*/ 500063 w 661035"/>
                    <a:gd name="connsiteY7-590" fmla="*/ 940118 h 1099185"/>
                    <a:gd name="connsiteX8-591" fmla="*/ 500063 w 661035"/>
                    <a:gd name="connsiteY8-592" fmla="*/ 941070 h 1099185"/>
                    <a:gd name="connsiteX9-593" fmla="*/ 451485 w 661035"/>
                    <a:gd name="connsiteY9-594" fmla="*/ 989648 h 1099185"/>
                    <a:gd name="connsiteX10-595" fmla="*/ 396629 w 661035"/>
                    <a:gd name="connsiteY10-596" fmla="*/ 1033155 h 1099185"/>
                    <a:gd name="connsiteX11-597" fmla="*/ 397193 w 661035"/>
                    <a:gd name="connsiteY11-598" fmla="*/ 1033462 h 1099185"/>
                    <a:gd name="connsiteX12-599" fmla="*/ 320041 w 661035"/>
                    <a:gd name="connsiteY12-600" fmla="*/ 1076325 h 1099185"/>
                    <a:gd name="connsiteX13-601" fmla="*/ 319088 w 661035"/>
                    <a:gd name="connsiteY13-602" fmla="*/ 1077277 h 1099185"/>
                    <a:gd name="connsiteX14-603" fmla="*/ 260985 w 661035"/>
                    <a:gd name="connsiteY14-604" fmla="*/ 1099185 h 1099185"/>
                    <a:gd name="connsiteX15-605" fmla="*/ 0 w 661035"/>
                    <a:gd name="connsiteY15-606" fmla="*/ 957262 h 1099185"/>
                    <a:gd name="connsiteX16-607" fmla="*/ 59055 w 661035"/>
                    <a:gd name="connsiteY16-608" fmla="*/ 935355 h 1099185"/>
                    <a:gd name="connsiteX17-609" fmla="*/ 60008 w 661035"/>
                    <a:gd name="connsiteY17-610" fmla="*/ 935355 h 1099185"/>
                    <a:gd name="connsiteX18-611" fmla="*/ 135745 w 661035"/>
                    <a:gd name="connsiteY18-612" fmla="*/ 891807 h 1099185"/>
                    <a:gd name="connsiteX19-613" fmla="*/ 135255 w 661035"/>
                    <a:gd name="connsiteY19-614" fmla="*/ 891540 h 1099185"/>
                    <a:gd name="connsiteX20-615" fmla="*/ 190500 w 661035"/>
                    <a:gd name="connsiteY20-616" fmla="*/ 847725 h 1099185"/>
                    <a:gd name="connsiteX21-617" fmla="*/ 239078 w 661035"/>
                    <a:gd name="connsiteY21-618" fmla="*/ 799148 h 1099185"/>
                    <a:gd name="connsiteX22-619" fmla="*/ 239078 w 661035"/>
                    <a:gd name="connsiteY22-620" fmla="*/ 798196 h 1099185"/>
                    <a:gd name="connsiteX23-621" fmla="*/ 277307 w 661035"/>
                    <a:gd name="connsiteY23-622" fmla="*/ 750642 h 1099185"/>
                    <a:gd name="connsiteX24-623" fmla="*/ 277178 w 661035"/>
                    <a:gd name="connsiteY24-624" fmla="*/ 750571 h 1099185"/>
                    <a:gd name="connsiteX25-625" fmla="*/ 284798 w 661035"/>
                    <a:gd name="connsiteY25-626" fmla="*/ 740093 h 1099185"/>
                    <a:gd name="connsiteX26-627" fmla="*/ 323850 w 661035"/>
                    <a:gd name="connsiteY26-628" fmla="*/ 676275 h 1099185"/>
                    <a:gd name="connsiteX27-629" fmla="*/ 359092 w 661035"/>
                    <a:gd name="connsiteY27-630" fmla="*/ 597218 h 1099185"/>
                    <a:gd name="connsiteX28-631" fmla="*/ 220980 w 661035"/>
                    <a:gd name="connsiteY28-632" fmla="*/ 0 h 1099185"/>
                    <a:gd name="connsiteX29-633" fmla="*/ 481965 w 661035"/>
                    <a:gd name="connsiteY29-634" fmla="*/ 141922 h 1099185"/>
                    <a:gd name="connsiteX30-635" fmla="*/ 575310 w 661035"/>
                    <a:gd name="connsiteY30-636" fmla="*/ 214313 h 1099185"/>
                    <a:gd name="connsiteX31-637" fmla="*/ 661035 w 661035"/>
                    <a:gd name="connsiteY31-638" fmla="*/ 504825 h 1099185"/>
                    <a:gd name="connsiteX32-639" fmla="*/ 621030 w 661035"/>
                    <a:gd name="connsiteY32-640" fmla="*/ 739140 h 1099185"/>
                    <a:gd name="connsiteX33-641" fmla="*/ 360045 w 661035"/>
                    <a:gd name="connsiteY33-642" fmla="*/ 597218 h 1099185"/>
                    <a:gd name="connsiteX34-643" fmla="*/ 400050 w 661035"/>
                    <a:gd name="connsiteY34-644" fmla="*/ 362902 h 1099185"/>
                    <a:gd name="connsiteX35-645" fmla="*/ 314325 w 661035"/>
                    <a:gd name="connsiteY35-646" fmla="*/ 72390 h 1099185"/>
                    <a:gd name="connsiteX36-647" fmla="*/ 220980 w 661035"/>
                    <a:gd name="connsiteY36-648" fmla="*/ 0 h 1099185"/>
                    <a:gd name="connsiteX0-649" fmla="*/ 359092 w 661035"/>
                    <a:gd name="connsiteY0-650" fmla="*/ 597218 h 1112468"/>
                    <a:gd name="connsiteX1-651" fmla="*/ 620078 w 661035"/>
                    <a:gd name="connsiteY1-652" fmla="*/ 739140 h 1112468"/>
                    <a:gd name="connsiteX2-653" fmla="*/ 584835 w 661035"/>
                    <a:gd name="connsiteY2-654" fmla="*/ 818198 h 1112468"/>
                    <a:gd name="connsiteX3-655" fmla="*/ 584836 w 661035"/>
                    <a:gd name="connsiteY3-656" fmla="*/ 818198 h 1112468"/>
                    <a:gd name="connsiteX4-657" fmla="*/ 545783 w 661035"/>
                    <a:gd name="connsiteY4-658" fmla="*/ 882015 h 1112468"/>
                    <a:gd name="connsiteX5-659" fmla="*/ 538930 w 661035"/>
                    <a:gd name="connsiteY5-660" fmla="*/ 891439 h 1112468"/>
                    <a:gd name="connsiteX6-661" fmla="*/ 539116 w 661035"/>
                    <a:gd name="connsiteY6-662" fmla="*/ 891540 h 1112468"/>
                    <a:gd name="connsiteX7-663" fmla="*/ 500063 w 661035"/>
                    <a:gd name="connsiteY7-664" fmla="*/ 940118 h 1112468"/>
                    <a:gd name="connsiteX8-665" fmla="*/ 500063 w 661035"/>
                    <a:gd name="connsiteY8-666" fmla="*/ 941070 h 1112468"/>
                    <a:gd name="connsiteX9-667" fmla="*/ 451485 w 661035"/>
                    <a:gd name="connsiteY9-668" fmla="*/ 989648 h 1112468"/>
                    <a:gd name="connsiteX10-669" fmla="*/ 396629 w 661035"/>
                    <a:gd name="connsiteY10-670" fmla="*/ 1033155 h 1112468"/>
                    <a:gd name="connsiteX11-671" fmla="*/ 397193 w 661035"/>
                    <a:gd name="connsiteY11-672" fmla="*/ 1033462 h 1112468"/>
                    <a:gd name="connsiteX12-673" fmla="*/ 320041 w 661035"/>
                    <a:gd name="connsiteY12-674" fmla="*/ 1076325 h 1112468"/>
                    <a:gd name="connsiteX13-675" fmla="*/ 319088 w 661035"/>
                    <a:gd name="connsiteY13-676" fmla="*/ 1077277 h 1112468"/>
                    <a:gd name="connsiteX14-677" fmla="*/ 247796 w 661035"/>
                    <a:gd name="connsiteY14-678" fmla="*/ 1112468 h 1112468"/>
                    <a:gd name="connsiteX15-679" fmla="*/ 0 w 661035"/>
                    <a:gd name="connsiteY15-680" fmla="*/ 957262 h 1112468"/>
                    <a:gd name="connsiteX16-681" fmla="*/ 59055 w 661035"/>
                    <a:gd name="connsiteY16-682" fmla="*/ 935355 h 1112468"/>
                    <a:gd name="connsiteX17-683" fmla="*/ 60008 w 661035"/>
                    <a:gd name="connsiteY17-684" fmla="*/ 935355 h 1112468"/>
                    <a:gd name="connsiteX18-685" fmla="*/ 135745 w 661035"/>
                    <a:gd name="connsiteY18-686" fmla="*/ 891807 h 1112468"/>
                    <a:gd name="connsiteX19-687" fmla="*/ 135255 w 661035"/>
                    <a:gd name="connsiteY19-688" fmla="*/ 891540 h 1112468"/>
                    <a:gd name="connsiteX20-689" fmla="*/ 190500 w 661035"/>
                    <a:gd name="connsiteY20-690" fmla="*/ 847725 h 1112468"/>
                    <a:gd name="connsiteX21-691" fmla="*/ 239078 w 661035"/>
                    <a:gd name="connsiteY21-692" fmla="*/ 799148 h 1112468"/>
                    <a:gd name="connsiteX22-693" fmla="*/ 239078 w 661035"/>
                    <a:gd name="connsiteY22-694" fmla="*/ 798196 h 1112468"/>
                    <a:gd name="connsiteX23-695" fmla="*/ 277307 w 661035"/>
                    <a:gd name="connsiteY23-696" fmla="*/ 750642 h 1112468"/>
                    <a:gd name="connsiteX24-697" fmla="*/ 277178 w 661035"/>
                    <a:gd name="connsiteY24-698" fmla="*/ 750571 h 1112468"/>
                    <a:gd name="connsiteX25-699" fmla="*/ 284798 w 661035"/>
                    <a:gd name="connsiteY25-700" fmla="*/ 740093 h 1112468"/>
                    <a:gd name="connsiteX26-701" fmla="*/ 323850 w 661035"/>
                    <a:gd name="connsiteY26-702" fmla="*/ 676275 h 1112468"/>
                    <a:gd name="connsiteX27-703" fmla="*/ 359092 w 661035"/>
                    <a:gd name="connsiteY27-704" fmla="*/ 597218 h 1112468"/>
                    <a:gd name="connsiteX28-705" fmla="*/ 220980 w 661035"/>
                    <a:gd name="connsiteY28-706" fmla="*/ 0 h 1112468"/>
                    <a:gd name="connsiteX29-707" fmla="*/ 481965 w 661035"/>
                    <a:gd name="connsiteY29-708" fmla="*/ 141922 h 1112468"/>
                    <a:gd name="connsiteX30-709" fmla="*/ 575310 w 661035"/>
                    <a:gd name="connsiteY30-710" fmla="*/ 214313 h 1112468"/>
                    <a:gd name="connsiteX31-711" fmla="*/ 661035 w 661035"/>
                    <a:gd name="connsiteY31-712" fmla="*/ 504825 h 1112468"/>
                    <a:gd name="connsiteX32-713" fmla="*/ 621030 w 661035"/>
                    <a:gd name="connsiteY32-714" fmla="*/ 739140 h 1112468"/>
                    <a:gd name="connsiteX33-715" fmla="*/ 360045 w 661035"/>
                    <a:gd name="connsiteY33-716" fmla="*/ 597218 h 1112468"/>
                    <a:gd name="connsiteX34-717" fmla="*/ 400050 w 661035"/>
                    <a:gd name="connsiteY34-718" fmla="*/ 362902 h 1112468"/>
                    <a:gd name="connsiteX35-719" fmla="*/ 314325 w 661035"/>
                    <a:gd name="connsiteY35-720" fmla="*/ 72390 h 1112468"/>
                    <a:gd name="connsiteX36-721" fmla="*/ 220980 w 661035"/>
                    <a:gd name="connsiteY36-722" fmla="*/ 0 h 11124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/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/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/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/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/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-1" fmla="*/ 323751 w 603786"/>
                    <a:gd name="connsiteY0-2" fmla="*/ 66771 h 218219"/>
                    <a:gd name="connsiteX1-3" fmla="*/ 342801 w 603786"/>
                    <a:gd name="connsiteY1-4" fmla="*/ 76296 h 218219"/>
                    <a:gd name="connsiteX2-5" fmla="*/ 603786 w 603786"/>
                    <a:gd name="connsiteY2-6" fmla="*/ 218219 h 218219"/>
                    <a:gd name="connsiteX3-7" fmla="*/ 584736 w 603786"/>
                    <a:gd name="connsiteY3-8" fmla="*/ 208694 h 218219"/>
                    <a:gd name="connsiteX4-9" fmla="*/ 323751 w 603786"/>
                    <a:gd name="connsiteY4-10" fmla="*/ 66771 h 218219"/>
                    <a:gd name="connsiteX5-11" fmla="*/ 0 w 603786"/>
                    <a:gd name="connsiteY5-12" fmla="*/ 0 h 218219"/>
                    <a:gd name="connsiteX6-13" fmla="*/ 100965 w 603786"/>
                    <a:gd name="connsiteY6-14" fmla="*/ 2857 h 218219"/>
                    <a:gd name="connsiteX7-15" fmla="*/ 102772 w 603786"/>
                    <a:gd name="connsiteY7-16" fmla="*/ 3833 h 218219"/>
                    <a:gd name="connsiteX8-17" fmla="*/ 214213 w 603786"/>
                    <a:gd name="connsiteY8-18" fmla="*/ 22860 h 218219"/>
                    <a:gd name="connsiteX9-19" fmla="*/ 323751 w 603786"/>
                    <a:gd name="connsiteY9-20" fmla="*/ 66772 h 218219"/>
                    <a:gd name="connsiteX10-21" fmla="*/ 584736 w 603786"/>
                    <a:gd name="connsiteY10-22" fmla="*/ 208695 h 218219"/>
                    <a:gd name="connsiteX11-23" fmla="*/ 475198 w 603786"/>
                    <a:gd name="connsiteY11-24" fmla="*/ 168690 h 218219"/>
                    <a:gd name="connsiteX12-25" fmla="*/ 464489 w 603786"/>
                    <a:gd name="connsiteY12-26" fmla="*/ 162866 h 218219"/>
                    <a:gd name="connsiteX13-27" fmla="*/ 358041 w 603786"/>
                    <a:gd name="connsiteY13-28" fmla="*/ 143827 h 218219"/>
                    <a:gd name="connsiteX14-29" fmla="*/ 357901 w 603786"/>
                    <a:gd name="connsiteY14-30" fmla="*/ 143751 h 218219"/>
                    <a:gd name="connsiteX15-31" fmla="*/ 260033 w 603786"/>
                    <a:gd name="connsiteY15-32" fmla="*/ 141922 h 218219"/>
                    <a:gd name="connsiteX16" fmla="*/ 0 w 603786"/>
                    <a:gd name="connsiteY16" fmla="*/ 0 h 218219"/>
                    <a:gd name="connsiteX0-33" fmla="*/ 323751 w 603786"/>
                    <a:gd name="connsiteY0-34" fmla="*/ 66771 h 218219"/>
                    <a:gd name="connsiteX1-35" fmla="*/ 603786 w 603786"/>
                    <a:gd name="connsiteY1-36" fmla="*/ 218219 h 218219"/>
                    <a:gd name="connsiteX2-37" fmla="*/ 584736 w 603786"/>
                    <a:gd name="connsiteY2-38" fmla="*/ 208694 h 218219"/>
                    <a:gd name="connsiteX3-39" fmla="*/ 323751 w 603786"/>
                    <a:gd name="connsiteY3-40" fmla="*/ 66771 h 218219"/>
                    <a:gd name="connsiteX4-41" fmla="*/ 0 w 603786"/>
                    <a:gd name="connsiteY4-42" fmla="*/ 0 h 218219"/>
                    <a:gd name="connsiteX5-43" fmla="*/ 100965 w 603786"/>
                    <a:gd name="connsiteY5-44" fmla="*/ 2857 h 218219"/>
                    <a:gd name="connsiteX6-45" fmla="*/ 102772 w 603786"/>
                    <a:gd name="connsiteY6-46" fmla="*/ 3833 h 218219"/>
                    <a:gd name="connsiteX7-47" fmla="*/ 214213 w 603786"/>
                    <a:gd name="connsiteY7-48" fmla="*/ 22860 h 218219"/>
                    <a:gd name="connsiteX8-49" fmla="*/ 323751 w 603786"/>
                    <a:gd name="connsiteY8-50" fmla="*/ 66772 h 218219"/>
                    <a:gd name="connsiteX9-51" fmla="*/ 584736 w 603786"/>
                    <a:gd name="connsiteY9-52" fmla="*/ 208695 h 218219"/>
                    <a:gd name="connsiteX10-53" fmla="*/ 475198 w 603786"/>
                    <a:gd name="connsiteY10-54" fmla="*/ 168690 h 218219"/>
                    <a:gd name="connsiteX11-55" fmla="*/ 464489 w 603786"/>
                    <a:gd name="connsiteY11-56" fmla="*/ 162866 h 218219"/>
                    <a:gd name="connsiteX12-57" fmla="*/ 358041 w 603786"/>
                    <a:gd name="connsiteY12-58" fmla="*/ 143827 h 218219"/>
                    <a:gd name="connsiteX13-59" fmla="*/ 357901 w 603786"/>
                    <a:gd name="connsiteY13-60" fmla="*/ 143751 h 218219"/>
                    <a:gd name="connsiteX14-61" fmla="*/ 260033 w 603786"/>
                    <a:gd name="connsiteY14-62" fmla="*/ 141922 h 218219"/>
                    <a:gd name="connsiteX15-63" fmla="*/ 0 w 603786"/>
                    <a:gd name="connsiteY15-64" fmla="*/ 0 h 218219"/>
                    <a:gd name="connsiteX0-65" fmla="*/ 323751 w 584736"/>
                    <a:gd name="connsiteY0-66" fmla="*/ 66771 h 208695"/>
                    <a:gd name="connsiteX1-67" fmla="*/ 584736 w 584736"/>
                    <a:gd name="connsiteY1-68" fmla="*/ 208694 h 208695"/>
                    <a:gd name="connsiteX2-69" fmla="*/ 323751 w 584736"/>
                    <a:gd name="connsiteY2-70" fmla="*/ 66771 h 208695"/>
                    <a:gd name="connsiteX3-71" fmla="*/ 0 w 584736"/>
                    <a:gd name="connsiteY3-72" fmla="*/ 0 h 208695"/>
                    <a:gd name="connsiteX4-73" fmla="*/ 100965 w 584736"/>
                    <a:gd name="connsiteY4-74" fmla="*/ 2857 h 208695"/>
                    <a:gd name="connsiteX5-75" fmla="*/ 102772 w 584736"/>
                    <a:gd name="connsiteY5-76" fmla="*/ 3833 h 208695"/>
                    <a:gd name="connsiteX6-77" fmla="*/ 214213 w 584736"/>
                    <a:gd name="connsiteY6-78" fmla="*/ 22860 h 208695"/>
                    <a:gd name="connsiteX7-79" fmla="*/ 323751 w 584736"/>
                    <a:gd name="connsiteY7-80" fmla="*/ 66772 h 208695"/>
                    <a:gd name="connsiteX8-81" fmla="*/ 584736 w 584736"/>
                    <a:gd name="connsiteY8-82" fmla="*/ 208695 h 208695"/>
                    <a:gd name="connsiteX9-83" fmla="*/ 475198 w 584736"/>
                    <a:gd name="connsiteY9-84" fmla="*/ 168690 h 208695"/>
                    <a:gd name="connsiteX10-85" fmla="*/ 464489 w 584736"/>
                    <a:gd name="connsiteY10-86" fmla="*/ 162866 h 208695"/>
                    <a:gd name="connsiteX11-87" fmla="*/ 358041 w 584736"/>
                    <a:gd name="connsiteY11-88" fmla="*/ 143827 h 208695"/>
                    <a:gd name="connsiteX12-89" fmla="*/ 357901 w 584736"/>
                    <a:gd name="connsiteY12-90" fmla="*/ 143751 h 208695"/>
                    <a:gd name="connsiteX13-91" fmla="*/ 260033 w 584736"/>
                    <a:gd name="connsiteY13-92" fmla="*/ 141922 h 208695"/>
                    <a:gd name="connsiteX14-93" fmla="*/ 0 w 584736"/>
                    <a:gd name="connsiteY14-94" fmla="*/ 0 h 208695"/>
                    <a:gd name="connsiteX0-95" fmla="*/ 323751 w 615997"/>
                    <a:gd name="connsiteY0-96" fmla="*/ 66771 h 216510"/>
                    <a:gd name="connsiteX1-97" fmla="*/ 584736 w 615997"/>
                    <a:gd name="connsiteY1-98" fmla="*/ 208694 h 216510"/>
                    <a:gd name="connsiteX2-99" fmla="*/ 323751 w 615997"/>
                    <a:gd name="connsiteY2-100" fmla="*/ 66771 h 216510"/>
                    <a:gd name="connsiteX3-101" fmla="*/ 0 w 615997"/>
                    <a:gd name="connsiteY3-102" fmla="*/ 0 h 216510"/>
                    <a:gd name="connsiteX4-103" fmla="*/ 100965 w 615997"/>
                    <a:gd name="connsiteY4-104" fmla="*/ 2857 h 216510"/>
                    <a:gd name="connsiteX5-105" fmla="*/ 102772 w 615997"/>
                    <a:gd name="connsiteY5-106" fmla="*/ 3833 h 216510"/>
                    <a:gd name="connsiteX6-107" fmla="*/ 214213 w 615997"/>
                    <a:gd name="connsiteY6-108" fmla="*/ 22860 h 216510"/>
                    <a:gd name="connsiteX7-109" fmla="*/ 323751 w 615997"/>
                    <a:gd name="connsiteY7-110" fmla="*/ 66772 h 216510"/>
                    <a:gd name="connsiteX8-111" fmla="*/ 615997 w 615997"/>
                    <a:gd name="connsiteY8-112" fmla="*/ 216510 h 216510"/>
                    <a:gd name="connsiteX9-113" fmla="*/ 475198 w 615997"/>
                    <a:gd name="connsiteY9-114" fmla="*/ 168690 h 216510"/>
                    <a:gd name="connsiteX10-115" fmla="*/ 464489 w 615997"/>
                    <a:gd name="connsiteY10-116" fmla="*/ 162866 h 216510"/>
                    <a:gd name="connsiteX11-117" fmla="*/ 358041 w 615997"/>
                    <a:gd name="connsiteY11-118" fmla="*/ 143827 h 216510"/>
                    <a:gd name="connsiteX12-119" fmla="*/ 357901 w 615997"/>
                    <a:gd name="connsiteY12-120" fmla="*/ 143751 h 216510"/>
                    <a:gd name="connsiteX13-121" fmla="*/ 260033 w 615997"/>
                    <a:gd name="connsiteY13-122" fmla="*/ 141922 h 216510"/>
                    <a:gd name="connsiteX14-123" fmla="*/ 0 w 615997"/>
                    <a:gd name="connsiteY14-124" fmla="*/ 0 h 216510"/>
                    <a:gd name="connsiteX0-125" fmla="*/ 323751 w 618767"/>
                    <a:gd name="connsiteY0-126" fmla="*/ 66771 h 219303"/>
                    <a:gd name="connsiteX1-127" fmla="*/ 584736 w 618767"/>
                    <a:gd name="connsiteY1-128" fmla="*/ 208694 h 219303"/>
                    <a:gd name="connsiteX2-129" fmla="*/ 323751 w 618767"/>
                    <a:gd name="connsiteY2-130" fmla="*/ 66771 h 219303"/>
                    <a:gd name="connsiteX3-131" fmla="*/ 0 w 618767"/>
                    <a:gd name="connsiteY3-132" fmla="*/ 0 h 219303"/>
                    <a:gd name="connsiteX4-133" fmla="*/ 100965 w 618767"/>
                    <a:gd name="connsiteY4-134" fmla="*/ 2857 h 219303"/>
                    <a:gd name="connsiteX5-135" fmla="*/ 102772 w 618767"/>
                    <a:gd name="connsiteY5-136" fmla="*/ 3833 h 219303"/>
                    <a:gd name="connsiteX6-137" fmla="*/ 214213 w 618767"/>
                    <a:gd name="connsiteY6-138" fmla="*/ 22860 h 219303"/>
                    <a:gd name="connsiteX7-139" fmla="*/ 323751 w 618767"/>
                    <a:gd name="connsiteY7-140" fmla="*/ 66772 h 219303"/>
                    <a:gd name="connsiteX8-141" fmla="*/ 615997 w 618767"/>
                    <a:gd name="connsiteY8-142" fmla="*/ 216510 h 219303"/>
                    <a:gd name="connsiteX9-143" fmla="*/ 464489 w 618767"/>
                    <a:gd name="connsiteY9-144" fmla="*/ 162866 h 219303"/>
                    <a:gd name="connsiteX10-145" fmla="*/ 358041 w 618767"/>
                    <a:gd name="connsiteY10-146" fmla="*/ 143827 h 219303"/>
                    <a:gd name="connsiteX11-147" fmla="*/ 357901 w 618767"/>
                    <a:gd name="connsiteY11-148" fmla="*/ 143751 h 219303"/>
                    <a:gd name="connsiteX12-149" fmla="*/ 260033 w 618767"/>
                    <a:gd name="connsiteY12-150" fmla="*/ 141922 h 219303"/>
                    <a:gd name="connsiteX13-151" fmla="*/ 0 w 618767"/>
                    <a:gd name="connsiteY13-152" fmla="*/ 0 h 21930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/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/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/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/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/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/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-1" fmla="*/ 812750 w 940118"/>
                    <a:gd name="connsiteY0-2" fmla="*/ 163017 h 1580197"/>
                    <a:gd name="connsiteX1-3" fmla="*/ 812706 w 940118"/>
                    <a:gd name="connsiteY1-4" fmla="*/ 163034 h 1580197"/>
                    <a:gd name="connsiteX2-5" fmla="*/ 832937 w 940118"/>
                    <a:gd name="connsiteY2-6" fmla="*/ 174035 h 1580197"/>
                    <a:gd name="connsiteX3-7" fmla="*/ 812750 w 940118"/>
                    <a:gd name="connsiteY3-8" fmla="*/ 163017 h 1580197"/>
                    <a:gd name="connsiteX4-9" fmla="*/ 679133 w 940118"/>
                    <a:gd name="connsiteY4-10" fmla="*/ 0 h 1580197"/>
                    <a:gd name="connsiteX5-11" fmla="*/ 940118 w 940118"/>
                    <a:gd name="connsiteY5-12" fmla="*/ 140970 h 1580197"/>
                    <a:gd name="connsiteX6-13" fmla="*/ 833438 w 940118"/>
                    <a:gd name="connsiteY6-14" fmla="*/ 174308 h 1580197"/>
                    <a:gd name="connsiteX7-15" fmla="*/ 833437 w 940118"/>
                    <a:gd name="connsiteY7-16" fmla="*/ 174308 h 1580197"/>
                    <a:gd name="connsiteX8-17" fmla="*/ 747299 w 940118"/>
                    <a:gd name="connsiteY8-18" fmla="*/ 210278 h 1580197"/>
                    <a:gd name="connsiteX9-19" fmla="*/ 747713 w 940118"/>
                    <a:gd name="connsiteY9-20" fmla="*/ 210503 h 1580197"/>
                    <a:gd name="connsiteX10-21" fmla="*/ 620078 w 940118"/>
                    <a:gd name="connsiteY10-22" fmla="*/ 282893 h 1580197"/>
                    <a:gd name="connsiteX11-23" fmla="*/ 592976 w 940118"/>
                    <a:gd name="connsiteY11-24" fmla="*/ 268101 h 1580197"/>
                    <a:gd name="connsiteX12-25" fmla="*/ 592932 w 940118"/>
                    <a:gd name="connsiteY12-26" fmla="*/ 268132 h 1580197"/>
                    <a:gd name="connsiteX13-27" fmla="*/ 620077 w 940118"/>
                    <a:gd name="connsiteY13-28" fmla="*/ 282893 h 1580197"/>
                    <a:gd name="connsiteX14-29" fmla="*/ 548076 w 940118"/>
                    <a:gd name="connsiteY14-30" fmla="*/ 339736 h 1580197"/>
                    <a:gd name="connsiteX15-31" fmla="*/ 548640 w 940118"/>
                    <a:gd name="connsiteY15-32" fmla="*/ 340043 h 1580197"/>
                    <a:gd name="connsiteX16-33" fmla="*/ 503873 w 940118"/>
                    <a:gd name="connsiteY16-34" fmla="*/ 383858 h 1580197"/>
                    <a:gd name="connsiteX17-35" fmla="*/ 488633 w 940118"/>
                    <a:gd name="connsiteY17-36" fmla="*/ 399098 h 1580197"/>
                    <a:gd name="connsiteX18-37" fmla="*/ 455232 w 940118"/>
                    <a:gd name="connsiteY18-38" fmla="*/ 380990 h 1580197"/>
                    <a:gd name="connsiteX19-39" fmla="*/ 488633 w 940118"/>
                    <a:gd name="connsiteY19-40" fmla="*/ 400050 h 1580197"/>
                    <a:gd name="connsiteX20-41" fmla="*/ 422910 w 940118"/>
                    <a:gd name="connsiteY20-42" fmla="*/ 482918 h 1580197"/>
                    <a:gd name="connsiteX21-43" fmla="*/ 391243 w 940118"/>
                    <a:gd name="connsiteY21-44" fmla="*/ 465814 h 1580197"/>
                    <a:gd name="connsiteX22-45" fmla="*/ 390818 w 940118"/>
                    <a:gd name="connsiteY22-46" fmla="*/ 466419 h 1580197"/>
                    <a:gd name="connsiteX23-47" fmla="*/ 422910 w 940118"/>
                    <a:gd name="connsiteY23-48" fmla="*/ 483870 h 1580197"/>
                    <a:gd name="connsiteX24-49" fmla="*/ 367665 w 940118"/>
                    <a:gd name="connsiteY24-50" fmla="*/ 572453 h 1580197"/>
                    <a:gd name="connsiteX25-51" fmla="*/ 368618 w 940118"/>
                    <a:gd name="connsiteY25-52" fmla="*/ 573405 h 1580197"/>
                    <a:gd name="connsiteX26-53" fmla="*/ 317183 w 940118"/>
                    <a:gd name="connsiteY26-54" fmla="*/ 684847 h 1580197"/>
                    <a:gd name="connsiteX27-55" fmla="*/ 305241 w 940118"/>
                    <a:gd name="connsiteY27-56" fmla="*/ 678329 h 1580197"/>
                    <a:gd name="connsiteX28-57" fmla="*/ 305235 w 940118"/>
                    <a:gd name="connsiteY28-58" fmla="*/ 678350 h 1580197"/>
                    <a:gd name="connsiteX29-59" fmla="*/ 317183 w 940118"/>
                    <a:gd name="connsiteY29-60" fmla="*/ 684847 h 1580197"/>
                    <a:gd name="connsiteX30-61" fmla="*/ 260985 w 940118"/>
                    <a:gd name="connsiteY30-62" fmla="*/ 1014413 h 1580197"/>
                    <a:gd name="connsiteX31-63" fmla="*/ 342900 w 940118"/>
                    <a:gd name="connsiteY31-64" fmla="*/ 1373505 h 1580197"/>
                    <a:gd name="connsiteX32-65" fmla="*/ 546735 w 940118"/>
                    <a:gd name="connsiteY32-66" fmla="*/ 1580197 h 1580197"/>
                    <a:gd name="connsiteX33-67" fmla="*/ 285750 w 940118"/>
                    <a:gd name="connsiteY33-68" fmla="*/ 1438275 h 1580197"/>
                    <a:gd name="connsiteX34-69" fmla="*/ 81915 w 940118"/>
                    <a:gd name="connsiteY34-70" fmla="*/ 1231583 h 1580197"/>
                    <a:gd name="connsiteX35-71" fmla="*/ 0 w 940118"/>
                    <a:gd name="connsiteY35-72" fmla="*/ 872490 h 1580197"/>
                    <a:gd name="connsiteX36-73" fmla="*/ 56197 w 940118"/>
                    <a:gd name="connsiteY36-74" fmla="*/ 542925 h 1580197"/>
                    <a:gd name="connsiteX37-75" fmla="*/ 62441 w 940118"/>
                    <a:gd name="connsiteY37-76" fmla="*/ 546321 h 1580197"/>
                    <a:gd name="connsiteX38-77" fmla="*/ 62617 w 940118"/>
                    <a:gd name="connsiteY38-78" fmla="*/ 545909 h 1580197"/>
                    <a:gd name="connsiteX39-79" fmla="*/ 57150 w 940118"/>
                    <a:gd name="connsiteY39-80" fmla="*/ 542925 h 1580197"/>
                    <a:gd name="connsiteX40-81" fmla="*/ 107444 w 940118"/>
                    <a:gd name="connsiteY40-82" fmla="*/ 431896 h 1580197"/>
                    <a:gd name="connsiteX41-83" fmla="*/ 106680 w 940118"/>
                    <a:gd name="connsiteY41-84" fmla="*/ 431483 h 1580197"/>
                    <a:gd name="connsiteX42-85" fmla="*/ 161925 w 940118"/>
                    <a:gd name="connsiteY42-86" fmla="*/ 341948 h 1580197"/>
                    <a:gd name="connsiteX43-87" fmla="*/ 171758 w 940118"/>
                    <a:gd name="connsiteY43-88" fmla="*/ 347295 h 1580197"/>
                    <a:gd name="connsiteX44-89" fmla="*/ 171778 w 940118"/>
                    <a:gd name="connsiteY44-90" fmla="*/ 347270 h 1580197"/>
                    <a:gd name="connsiteX45-91" fmla="*/ 161925 w 940118"/>
                    <a:gd name="connsiteY45-92" fmla="*/ 341948 h 1580197"/>
                    <a:gd name="connsiteX46-93" fmla="*/ 227648 w 940118"/>
                    <a:gd name="connsiteY46-94" fmla="*/ 258128 h 1580197"/>
                    <a:gd name="connsiteX47-95" fmla="*/ 239906 w 940118"/>
                    <a:gd name="connsiteY47-96" fmla="*/ 264794 h 1580197"/>
                    <a:gd name="connsiteX48-97" fmla="*/ 240267 w 940118"/>
                    <a:gd name="connsiteY48-98" fmla="*/ 264453 h 1580197"/>
                    <a:gd name="connsiteX49-99" fmla="*/ 228600 w 940118"/>
                    <a:gd name="connsiteY49-100" fmla="*/ 258128 h 1580197"/>
                    <a:gd name="connsiteX50-101" fmla="*/ 242888 w 940118"/>
                    <a:gd name="connsiteY50-102" fmla="*/ 241935 h 1580197"/>
                    <a:gd name="connsiteX51-103" fmla="*/ 287315 w 940118"/>
                    <a:gd name="connsiteY51-104" fmla="*/ 198453 h 1580197"/>
                    <a:gd name="connsiteX52-105" fmla="*/ 286702 w 940118"/>
                    <a:gd name="connsiteY52-106" fmla="*/ 198120 h 1580197"/>
                    <a:gd name="connsiteX53-107" fmla="*/ 359092 w 940118"/>
                    <a:gd name="connsiteY53-108" fmla="*/ 140970 h 1580197"/>
                    <a:gd name="connsiteX54-109" fmla="*/ 378434 w 940118"/>
                    <a:gd name="connsiteY54-110" fmla="*/ 151488 h 1580197"/>
                    <a:gd name="connsiteX55-111" fmla="*/ 378837 w 940118"/>
                    <a:gd name="connsiteY55-112" fmla="*/ 151226 h 1580197"/>
                    <a:gd name="connsiteX56-113" fmla="*/ 360045 w 940118"/>
                    <a:gd name="connsiteY56-114" fmla="*/ 140970 h 1580197"/>
                    <a:gd name="connsiteX57-115" fmla="*/ 486263 w 940118"/>
                    <a:gd name="connsiteY57-116" fmla="*/ 68845 h 1580197"/>
                    <a:gd name="connsiteX58-117" fmla="*/ 485775 w 940118"/>
                    <a:gd name="connsiteY58-118" fmla="*/ 68580 h 1580197"/>
                    <a:gd name="connsiteX59-119" fmla="*/ 572452 w 940118"/>
                    <a:gd name="connsiteY59-120" fmla="*/ 32385 h 1580197"/>
                    <a:gd name="connsiteX60-121" fmla="*/ 595123 w 940118"/>
                    <a:gd name="connsiteY60-122" fmla="*/ 44713 h 1580197"/>
                    <a:gd name="connsiteX61-123" fmla="*/ 595672 w 940118"/>
                    <a:gd name="connsiteY61-124" fmla="*/ 44538 h 1580197"/>
                    <a:gd name="connsiteX62-125" fmla="*/ 573405 w 940118"/>
                    <a:gd name="connsiteY62-126" fmla="*/ 32385 h 1580197"/>
                    <a:gd name="connsiteX63" fmla="*/ 679133 w 940118"/>
                    <a:gd name="connsiteY63" fmla="*/ 0 h 1580197"/>
                    <a:gd name="connsiteX0-127" fmla="*/ 812750 w 940118"/>
                    <a:gd name="connsiteY0-128" fmla="*/ 163017 h 1580197"/>
                    <a:gd name="connsiteX1-129" fmla="*/ 812706 w 940118"/>
                    <a:gd name="connsiteY1-130" fmla="*/ 163034 h 1580197"/>
                    <a:gd name="connsiteX2-131" fmla="*/ 832937 w 940118"/>
                    <a:gd name="connsiteY2-132" fmla="*/ 174035 h 1580197"/>
                    <a:gd name="connsiteX3-133" fmla="*/ 812750 w 940118"/>
                    <a:gd name="connsiteY3-134" fmla="*/ 163017 h 1580197"/>
                    <a:gd name="connsiteX4-135" fmla="*/ 679133 w 940118"/>
                    <a:gd name="connsiteY4-136" fmla="*/ 0 h 1580197"/>
                    <a:gd name="connsiteX5-137" fmla="*/ 940118 w 940118"/>
                    <a:gd name="connsiteY5-138" fmla="*/ 140970 h 1580197"/>
                    <a:gd name="connsiteX6-139" fmla="*/ 833438 w 940118"/>
                    <a:gd name="connsiteY6-140" fmla="*/ 174308 h 1580197"/>
                    <a:gd name="connsiteX7-141" fmla="*/ 833437 w 940118"/>
                    <a:gd name="connsiteY7-142" fmla="*/ 174308 h 1580197"/>
                    <a:gd name="connsiteX8-143" fmla="*/ 747299 w 940118"/>
                    <a:gd name="connsiteY8-144" fmla="*/ 210278 h 1580197"/>
                    <a:gd name="connsiteX9-145" fmla="*/ 747713 w 940118"/>
                    <a:gd name="connsiteY9-146" fmla="*/ 210503 h 1580197"/>
                    <a:gd name="connsiteX10-147" fmla="*/ 620078 w 940118"/>
                    <a:gd name="connsiteY10-148" fmla="*/ 282893 h 1580197"/>
                    <a:gd name="connsiteX11-149" fmla="*/ 592976 w 940118"/>
                    <a:gd name="connsiteY11-150" fmla="*/ 268101 h 1580197"/>
                    <a:gd name="connsiteX12-151" fmla="*/ 592932 w 940118"/>
                    <a:gd name="connsiteY12-152" fmla="*/ 268132 h 1580197"/>
                    <a:gd name="connsiteX13-153" fmla="*/ 620077 w 940118"/>
                    <a:gd name="connsiteY13-154" fmla="*/ 282893 h 1580197"/>
                    <a:gd name="connsiteX14-155" fmla="*/ 548076 w 940118"/>
                    <a:gd name="connsiteY14-156" fmla="*/ 339736 h 1580197"/>
                    <a:gd name="connsiteX15-157" fmla="*/ 548640 w 940118"/>
                    <a:gd name="connsiteY15-158" fmla="*/ 340043 h 1580197"/>
                    <a:gd name="connsiteX16-159" fmla="*/ 503873 w 940118"/>
                    <a:gd name="connsiteY16-160" fmla="*/ 383858 h 1580197"/>
                    <a:gd name="connsiteX17-161" fmla="*/ 488633 w 940118"/>
                    <a:gd name="connsiteY17-162" fmla="*/ 399098 h 1580197"/>
                    <a:gd name="connsiteX18-163" fmla="*/ 455232 w 940118"/>
                    <a:gd name="connsiteY18-164" fmla="*/ 380990 h 1580197"/>
                    <a:gd name="connsiteX19-165" fmla="*/ 488633 w 940118"/>
                    <a:gd name="connsiteY19-166" fmla="*/ 400050 h 1580197"/>
                    <a:gd name="connsiteX20-167" fmla="*/ 422910 w 940118"/>
                    <a:gd name="connsiteY20-168" fmla="*/ 482918 h 1580197"/>
                    <a:gd name="connsiteX21-169" fmla="*/ 391243 w 940118"/>
                    <a:gd name="connsiteY21-170" fmla="*/ 465814 h 1580197"/>
                    <a:gd name="connsiteX22-171" fmla="*/ 422910 w 940118"/>
                    <a:gd name="connsiteY22-172" fmla="*/ 483870 h 1580197"/>
                    <a:gd name="connsiteX23-173" fmla="*/ 367665 w 940118"/>
                    <a:gd name="connsiteY23-174" fmla="*/ 572453 h 1580197"/>
                    <a:gd name="connsiteX24-175" fmla="*/ 368618 w 940118"/>
                    <a:gd name="connsiteY24-176" fmla="*/ 573405 h 1580197"/>
                    <a:gd name="connsiteX25-177" fmla="*/ 317183 w 940118"/>
                    <a:gd name="connsiteY25-178" fmla="*/ 684847 h 1580197"/>
                    <a:gd name="connsiteX26-179" fmla="*/ 305241 w 940118"/>
                    <a:gd name="connsiteY26-180" fmla="*/ 678329 h 1580197"/>
                    <a:gd name="connsiteX27-181" fmla="*/ 305235 w 940118"/>
                    <a:gd name="connsiteY27-182" fmla="*/ 678350 h 1580197"/>
                    <a:gd name="connsiteX28-183" fmla="*/ 317183 w 940118"/>
                    <a:gd name="connsiteY28-184" fmla="*/ 684847 h 1580197"/>
                    <a:gd name="connsiteX29-185" fmla="*/ 260985 w 940118"/>
                    <a:gd name="connsiteY29-186" fmla="*/ 1014413 h 1580197"/>
                    <a:gd name="connsiteX30-187" fmla="*/ 342900 w 940118"/>
                    <a:gd name="connsiteY30-188" fmla="*/ 1373505 h 1580197"/>
                    <a:gd name="connsiteX31-189" fmla="*/ 546735 w 940118"/>
                    <a:gd name="connsiteY31-190" fmla="*/ 1580197 h 1580197"/>
                    <a:gd name="connsiteX32-191" fmla="*/ 285750 w 940118"/>
                    <a:gd name="connsiteY32-192" fmla="*/ 1438275 h 1580197"/>
                    <a:gd name="connsiteX33-193" fmla="*/ 81915 w 940118"/>
                    <a:gd name="connsiteY33-194" fmla="*/ 1231583 h 1580197"/>
                    <a:gd name="connsiteX34-195" fmla="*/ 0 w 940118"/>
                    <a:gd name="connsiteY34-196" fmla="*/ 872490 h 1580197"/>
                    <a:gd name="connsiteX35-197" fmla="*/ 56197 w 940118"/>
                    <a:gd name="connsiteY35-198" fmla="*/ 542925 h 1580197"/>
                    <a:gd name="connsiteX36-199" fmla="*/ 62441 w 940118"/>
                    <a:gd name="connsiteY36-200" fmla="*/ 546321 h 1580197"/>
                    <a:gd name="connsiteX37-201" fmla="*/ 62617 w 940118"/>
                    <a:gd name="connsiteY37-202" fmla="*/ 545909 h 1580197"/>
                    <a:gd name="connsiteX38-203" fmla="*/ 57150 w 940118"/>
                    <a:gd name="connsiteY38-204" fmla="*/ 542925 h 1580197"/>
                    <a:gd name="connsiteX39-205" fmla="*/ 107444 w 940118"/>
                    <a:gd name="connsiteY39-206" fmla="*/ 431896 h 1580197"/>
                    <a:gd name="connsiteX40-207" fmla="*/ 106680 w 940118"/>
                    <a:gd name="connsiteY40-208" fmla="*/ 431483 h 1580197"/>
                    <a:gd name="connsiteX41-209" fmla="*/ 161925 w 940118"/>
                    <a:gd name="connsiteY41-210" fmla="*/ 341948 h 1580197"/>
                    <a:gd name="connsiteX42-211" fmla="*/ 171758 w 940118"/>
                    <a:gd name="connsiteY42-212" fmla="*/ 347295 h 1580197"/>
                    <a:gd name="connsiteX43-213" fmla="*/ 171778 w 940118"/>
                    <a:gd name="connsiteY43-214" fmla="*/ 347270 h 1580197"/>
                    <a:gd name="connsiteX44-215" fmla="*/ 161925 w 940118"/>
                    <a:gd name="connsiteY44-216" fmla="*/ 341948 h 1580197"/>
                    <a:gd name="connsiteX45-217" fmla="*/ 227648 w 940118"/>
                    <a:gd name="connsiteY45-218" fmla="*/ 258128 h 1580197"/>
                    <a:gd name="connsiteX46-219" fmla="*/ 239906 w 940118"/>
                    <a:gd name="connsiteY46-220" fmla="*/ 264794 h 1580197"/>
                    <a:gd name="connsiteX47-221" fmla="*/ 240267 w 940118"/>
                    <a:gd name="connsiteY47-222" fmla="*/ 264453 h 1580197"/>
                    <a:gd name="connsiteX48-223" fmla="*/ 228600 w 940118"/>
                    <a:gd name="connsiteY48-224" fmla="*/ 258128 h 1580197"/>
                    <a:gd name="connsiteX49-225" fmla="*/ 242888 w 940118"/>
                    <a:gd name="connsiteY49-226" fmla="*/ 241935 h 1580197"/>
                    <a:gd name="connsiteX50-227" fmla="*/ 287315 w 940118"/>
                    <a:gd name="connsiteY50-228" fmla="*/ 198453 h 1580197"/>
                    <a:gd name="connsiteX51-229" fmla="*/ 286702 w 940118"/>
                    <a:gd name="connsiteY51-230" fmla="*/ 198120 h 1580197"/>
                    <a:gd name="connsiteX52-231" fmla="*/ 359092 w 940118"/>
                    <a:gd name="connsiteY52-232" fmla="*/ 140970 h 1580197"/>
                    <a:gd name="connsiteX53-233" fmla="*/ 378434 w 940118"/>
                    <a:gd name="connsiteY53-234" fmla="*/ 151488 h 1580197"/>
                    <a:gd name="connsiteX54-235" fmla="*/ 378837 w 940118"/>
                    <a:gd name="connsiteY54-236" fmla="*/ 151226 h 1580197"/>
                    <a:gd name="connsiteX55-237" fmla="*/ 360045 w 940118"/>
                    <a:gd name="connsiteY55-238" fmla="*/ 140970 h 1580197"/>
                    <a:gd name="connsiteX56-239" fmla="*/ 486263 w 940118"/>
                    <a:gd name="connsiteY56-240" fmla="*/ 68845 h 1580197"/>
                    <a:gd name="connsiteX57-241" fmla="*/ 485775 w 940118"/>
                    <a:gd name="connsiteY57-242" fmla="*/ 68580 h 1580197"/>
                    <a:gd name="connsiteX58-243" fmla="*/ 572452 w 940118"/>
                    <a:gd name="connsiteY58-244" fmla="*/ 32385 h 1580197"/>
                    <a:gd name="connsiteX59-245" fmla="*/ 595123 w 940118"/>
                    <a:gd name="connsiteY59-246" fmla="*/ 44713 h 1580197"/>
                    <a:gd name="connsiteX60-247" fmla="*/ 595672 w 940118"/>
                    <a:gd name="connsiteY60-248" fmla="*/ 44538 h 1580197"/>
                    <a:gd name="connsiteX61-249" fmla="*/ 573405 w 940118"/>
                    <a:gd name="connsiteY61-250" fmla="*/ 32385 h 1580197"/>
                    <a:gd name="connsiteX62-251" fmla="*/ 679133 w 940118"/>
                    <a:gd name="connsiteY62-252" fmla="*/ 0 h 1580197"/>
                    <a:gd name="connsiteX0-253" fmla="*/ 812750 w 940118"/>
                    <a:gd name="connsiteY0-254" fmla="*/ 163017 h 1580197"/>
                    <a:gd name="connsiteX1-255" fmla="*/ 812706 w 940118"/>
                    <a:gd name="connsiteY1-256" fmla="*/ 163034 h 1580197"/>
                    <a:gd name="connsiteX2-257" fmla="*/ 832937 w 940118"/>
                    <a:gd name="connsiteY2-258" fmla="*/ 174035 h 1580197"/>
                    <a:gd name="connsiteX3-259" fmla="*/ 812750 w 940118"/>
                    <a:gd name="connsiteY3-260" fmla="*/ 163017 h 1580197"/>
                    <a:gd name="connsiteX4-261" fmla="*/ 679133 w 940118"/>
                    <a:gd name="connsiteY4-262" fmla="*/ 0 h 1580197"/>
                    <a:gd name="connsiteX5-263" fmla="*/ 940118 w 940118"/>
                    <a:gd name="connsiteY5-264" fmla="*/ 140970 h 1580197"/>
                    <a:gd name="connsiteX6-265" fmla="*/ 833438 w 940118"/>
                    <a:gd name="connsiteY6-266" fmla="*/ 174308 h 1580197"/>
                    <a:gd name="connsiteX7-267" fmla="*/ 833437 w 940118"/>
                    <a:gd name="connsiteY7-268" fmla="*/ 174308 h 1580197"/>
                    <a:gd name="connsiteX8-269" fmla="*/ 747299 w 940118"/>
                    <a:gd name="connsiteY8-270" fmla="*/ 210278 h 1580197"/>
                    <a:gd name="connsiteX9-271" fmla="*/ 747713 w 940118"/>
                    <a:gd name="connsiteY9-272" fmla="*/ 210503 h 1580197"/>
                    <a:gd name="connsiteX10-273" fmla="*/ 620078 w 940118"/>
                    <a:gd name="connsiteY10-274" fmla="*/ 282893 h 1580197"/>
                    <a:gd name="connsiteX11-275" fmla="*/ 592976 w 940118"/>
                    <a:gd name="connsiteY11-276" fmla="*/ 268101 h 1580197"/>
                    <a:gd name="connsiteX12-277" fmla="*/ 592932 w 940118"/>
                    <a:gd name="connsiteY12-278" fmla="*/ 268132 h 1580197"/>
                    <a:gd name="connsiteX13-279" fmla="*/ 620077 w 940118"/>
                    <a:gd name="connsiteY13-280" fmla="*/ 282893 h 1580197"/>
                    <a:gd name="connsiteX14-281" fmla="*/ 548076 w 940118"/>
                    <a:gd name="connsiteY14-282" fmla="*/ 339736 h 1580197"/>
                    <a:gd name="connsiteX15-283" fmla="*/ 548640 w 940118"/>
                    <a:gd name="connsiteY15-284" fmla="*/ 340043 h 1580197"/>
                    <a:gd name="connsiteX16-285" fmla="*/ 503873 w 940118"/>
                    <a:gd name="connsiteY16-286" fmla="*/ 383858 h 1580197"/>
                    <a:gd name="connsiteX17-287" fmla="*/ 488633 w 940118"/>
                    <a:gd name="connsiteY17-288" fmla="*/ 399098 h 1580197"/>
                    <a:gd name="connsiteX18-289" fmla="*/ 488633 w 940118"/>
                    <a:gd name="connsiteY18-290" fmla="*/ 400050 h 1580197"/>
                    <a:gd name="connsiteX19-291" fmla="*/ 422910 w 940118"/>
                    <a:gd name="connsiteY19-292" fmla="*/ 482918 h 1580197"/>
                    <a:gd name="connsiteX20-293" fmla="*/ 391243 w 940118"/>
                    <a:gd name="connsiteY20-294" fmla="*/ 465814 h 1580197"/>
                    <a:gd name="connsiteX21-295" fmla="*/ 422910 w 940118"/>
                    <a:gd name="connsiteY21-296" fmla="*/ 483870 h 1580197"/>
                    <a:gd name="connsiteX22-297" fmla="*/ 367665 w 940118"/>
                    <a:gd name="connsiteY22-298" fmla="*/ 572453 h 1580197"/>
                    <a:gd name="connsiteX23-299" fmla="*/ 368618 w 940118"/>
                    <a:gd name="connsiteY23-300" fmla="*/ 573405 h 1580197"/>
                    <a:gd name="connsiteX24-301" fmla="*/ 317183 w 940118"/>
                    <a:gd name="connsiteY24-302" fmla="*/ 684847 h 1580197"/>
                    <a:gd name="connsiteX25-303" fmla="*/ 305241 w 940118"/>
                    <a:gd name="connsiteY25-304" fmla="*/ 678329 h 1580197"/>
                    <a:gd name="connsiteX26-305" fmla="*/ 305235 w 940118"/>
                    <a:gd name="connsiteY26-306" fmla="*/ 678350 h 1580197"/>
                    <a:gd name="connsiteX27-307" fmla="*/ 317183 w 940118"/>
                    <a:gd name="connsiteY27-308" fmla="*/ 684847 h 1580197"/>
                    <a:gd name="connsiteX28-309" fmla="*/ 260985 w 940118"/>
                    <a:gd name="connsiteY28-310" fmla="*/ 1014413 h 1580197"/>
                    <a:gd name="connsiteX29-311" fmla="*/ 342900 w 940118"/>
                    <a:gd name="connsiteY29-312" fmla="*/ 1373505 h 1580197"/>
                    <a:gd name="connsiteX30-313" fmla="*/ 546735 w 940118"/>
                    <a:gd name="connsiteY30-314" fmla="*/ 1580197 h 1580197"/>
                    <a:gd name="connsiteX31-315" fmla="*/ 285750 w 940118"/>
                    <a:gd name="connsiteY31-316" fmla="*/ 1438275 h 1580197"/>
                    <a:gd name="connsiteX32-317" fmla="*/ 81915 w 940118"/>
                    <a:gd name="connsiteY32-318" fmla="*/ 1231583 h 1580197"/>
                    <a:gd name="connsiteX33-319" fmla="*/ 0 w 940118"/>
                    <a:gd name="connsiteY33-320" fmla="*/ 872490 h 1580197"/>
                    <a:gd name="connsiteX34-321" fmla="*/ 56197 w 940118"/>
                    <a:gd name="connsiteY34-322" fmla="*/ 542925 h 1580197"/>
                    <a:gd name="connsiteX35-323" fmla="*/ 62441 w 940118"/>
                    <a:gd name="connsiteY35-324" fmla="*/ 546321 h 1580197"/>
                    <a:gd name="connsiteX36-325" fmla="*/ 62617 w 940118"/>
                    <a:gd name="connsiteY36-326" fmla="*/ 545909 h 1580197"/>
                    <a:gd name="connsiteX37-327" fmla="*/ 57150 w 940118"/>
                    <a:gd name="connsiteY37-328" fmla="*/ 542925 h 1580197"/>
                    <a:gd name="connsiteX38-329" fmla="*/ 107444 w 940118"/>
                    <a:gd name="connsiteY38-330" fmla="*/ 431896 h 1580197"/>
                    <a:gd name="connsiteX39-331" fmla="*/ 106680 w 940118"/>
                    <a:gd name="connsiteY39-332" fmla="*/ 431483 h 1580197"/>
                    <a:gd name="connsiteX40-333" fmla="*/ 161925 w 940118"/>
                    <a:gd name="connsiteY40-334" fmla="*/ 341948 h 1580197"/>
                    <a:gd name="connsiteX41-335" fmla="*/ 171758 w 940118"/>
                    <a:gd name="connsiteY41-336" fmla="*/ 347295 h 1580197"/>
                    <a:gd name="connsiteX42-337" fmla="*/ 171778 w 940118"/>
                    <a:gd name="connsiteY42-338" fmla="*/ 347270 h 1580197"/>
                    <a:gd name="connsiteX43-339" fmla="*/ 161925 w 940118"/>
                    <a:gd name="connsiteY43-340" fmla="*/ 341948 h 1580197"/>
                    <a:gd name="connsiteX44-341" fmla="*/ 227648 w 940118"/>
                    <a:gd name="connsiteY44-342" fmla="*/ 258128 h 1580197"/>
                    <a:gd name="connsiteX45-343" fmla="*/ 239906 w 940118"/>
                    <a:gd name="connsiteY45-344" fmla="*/ 264794 h 1580197"/>
                    <a:gd name="connsiteX46-345" fmla="*/ 240267 w 940118"/>
                    <a:gd name="connsiteY46-346" fmla="*/ 264453 h 1580197"/>
                    <a:gd name="connsiteX47-347" fmla="*/ 228600 w 940118"/>
                    <a:gd name="connsiteY47-348" fmla="*/ 258128 h 1580197"/>
                    <a:gd name="connsiteX48-349" fmla="*/ 242888 w 940118"/>
                    <a:gd name="connsiteY48-350" fmla="*/ 241935 h 1580197"/>
                    <a:gd name="connsiteX49-351" fmla="*/ 287315 w 940118"/>
                    <a:gd name="connsiteY49-352" fmla="*/ 198453 h 1580197"/>
                    <a:gd name="connsiteX50-353" fmla="*/ 286702 w 940118"/>
                    <a:gd name="connsiteY50-354" fmla="*/ 198120 h 1580197"/>
                    <a:gd name="connsiteX51-355" fmla="*/ 359092 w 940118"/>
                    <a:gd name="connsiteY51-356" fmla="*/ 140970 h 1580197"/>
                    <a:gd name="connsiteX52-357" fmla="*/ 378434 w 940118"/>
                    <a:gd name="connsiteY52-358" fmla="*/ 151488 h 1580197"/>
                    <a:gd name="connsiteX53-359" fmla="*/ 378837 w 940118"/>
                    <a:gd name="connsiteY53-360" fmla="*/ 151226 h 1580197"/>
                    <a:gd name="connsiteX54-361" fmla="*/ 360045 w 940118"/>
                    <a:gd name="connsiteY54-362" fmla="*/ 140970 h 1580197"/>
                    <a:gd name="connsiteX55-363" fmla="*/ 486263 w 940118"/>
                    <a:gd name="connsiteY55-364" fmla="*/ 68845 h 1580197"/>
                    <a:gd name="connsiteX56-365" fmla="*/ 485775 w 940118"/>
                    <a:gd name="connsiteY56-366" fmla="*/ 68580 h 1580197"/>
                    <a:gd name="connsiteX57-367" fmla="*/ 572452 w 940118"/>
                    <a:gd name="connsiteY57-368" fmla="*/ 32385 h 1580197"/>
                    <a:gd name="connsiteX58-369" fmla="*/ 595123 w 940118"/>
                    <a:gd name="connsiteY58-370" fmla="*/ 44713 h 1580197"/>
                    <a:gd name="connsiteX59-371" fmla="*/ 595672 w 940118"/>
                    <a:gd name="connsiteY59-372" fmla="*/ 44538 h 1580197"/>
                    <a:gd name="connsiteX60-373" fmla="*/ 573405 w 940118"/>
                    <a:gd name="connsiteY60-374" fmla="*/ 32385 h 1580197"/>
                    <a:gd name="connsiteX61-375" fmla="*/ 679133 w 940118"/>
                    <a:gd name="connsiteY61-376" fmla="*/ 0 h 1580197"/>
                    <a:gd name="connsiteX0-377" fmla="*/ 812750 w 940118"/>
                    <a:gd name="connsiteY0-378" fmla="*/ 163017 h 1580197"/>
                    <a:gd name="connsiteX1-379" fmla="*/ 812706 w 940118"/>
                    <a:gd name="connsiteY1-380" fmla="*/ 163034 h 1580197"/>
                    <a:gd name="connsiteX2-381" fmla="*/ 832937 w 940118"/>
                    <a:gd name="connsiteY2-382" fmla="*/ 174035 h 1580197"/>
                    <a:gd name="connsiteX3-383" fmla="*/ 812750 w 940118"/>
                    <a:gd name="connsiteY3-384" fmla="*/ 163017 h 1580197"/>
                    <a:gd name="connsiteX4-385" fmla="*/ 679133 w 940118"/>
                    <a:gd name="connsiteY4-386" fmla="*/ 0 h 1580197"/>
                    <a:gd name="connsiteX5-387" fmla="*/ 940118 w 940118"/>
                    <a:gd name="connsiteY5-388" fmla="*/ 140970 h 1580197"/>
                    <a:gd name="connsiteX6-389" fmla="*/ 833438 w 940118"/>
                    <a:gd name="connsiteY6-390" fmla="*/ 174308 h 1580197"/>
                    <a:gd name="connsiteX7-391" fmla="*/ 833437 w 940118"/>
                    <a:gd name="connsiteY7-392" fmla="*/ 174308 h 1580197"/>
                    <a:gd name="connsiteX8-393" fmla="*/ 747299 w 940118"/>
                    <a:gd name="connsiteY8-394" fmla="*/ 210278 h 1580197"/>
                    <a:gd name="connsiteX9-395" fmla="*/ 747713 w 940118"/>
                    <a:gd name="connsiteY9-396" fmla="*/ 210503 h 1580197"/>
                    <a:gd name="connsiteX10-397" fmla="*/ 620078 w 940118"/>
                    <a:gd name="connsiteY10-398" fmla="*/ 282893 h 1580197"/>
                    <a:gd name="connsiteX11-399" fmla="*/ 592976 w 940118"/>
                    <a:gd name="connsiteY11-400" fmla="*/ 268101 h 1580197"/>
                    <a:gd name="connsiteX12-401" fmla="*/ 592932 w 940118"/>
                    <a:gd name="connsiteY12-402" fmla="*/ 268132 h 1580197"/>
                    <a:gd name="connsiteX13-403" fmla="*/ 620077 w 940118"/>
                    <a:gd name="connsiteY13-404" fmla="*/ 282893 h 1580197"/>
                    <a:gd name="connsiteX14-405" fmla="*/ 548076 w 940118"/>
                    <a:gd name="connsiteY14-406" fmla="*/ 339736 h 1580197"/>
                    <a:gd name="connsiteX15-407" fmla="*/ 548640 w 940118"/>
                    <a:gd name="connsiteY15-408" fmla="*/ 340043 h 1580197"/>
                    <a:gd name="connsiteX16-409" fmla="*/ 503873 w 940118"/>
                    <a:gd name="connsiteY16-410" fmla="*/ 383858 h 1580197"/>
                    <a:gd name="connsiteX17-411" fmla="*/ 488633 w 940118"/>
                    <a:gd name="connsiteY17-412" fmla="*/ 399098 h 1580197"/>
                    <a:gd name="connsiteX18-413" fmla="*/ 488633 w 940118"/>
                    <a:gd name="connsiteY18-414" fmla="*/ 400050 h 1580197"/>
                    <a:gd name="connsiteX19-415" fmla="*/ 422910 w 940118"/>
                    <a:gd name="connsiteY19-416" fmla="*/ 482918 h 1580197"/>
                    <a:gd name="connsiteX20-417" fmla="*/ 422910 w 940118"/>
                    <a:gd name="connsiteY20-418" fmla="*/ 483870 h 1580197"/>
                    <a:gd name="connsiteX21-419" fmla="*/ 367665 w 940118"/>
                    <a:gd name="connsiteY21-420" fmla="*/ 572453 h 1580197"/>
                    <a:gd name="connsiteX22-421" fmla="*/ 368618 w 940118"/>
                    <a:gd name="connsiteY22-422" fmla="*/ 573405 h 1580197"/>
                    <a:gd name="connsiteX23-423" fmla="*/ 317183 w 940118"/>
                    <a:gd name="connsiteY23-424" fmla="*/ 684847 h 1580197"/>
                    <a:gd name="connsiteX24-425" fmla="*/ 305241 w 940118"/>
                    <a:gd name="connsiteY24-426" fmla="*/ 678329 h 1580197"/>
                    <a:gd name="connsiteX25-427" fmla="*/ 305235 w 940118"/>
                    <a:gd name="connsiteY25-428" fmla="*/ 678350 h 1580197"/>
                    <a:gd name="connsiteX26-429" fmla="*/ 317183 w 940118"/>
                    <a:gd name="connsiteY26-430" fmla="*/ 684847 h 1580197"/>
                    <a:gd name="connsiteX27-431" fmla="*/ 260985 w 940118"/>
                    <a:gd name="connsiteY27-432" fmla="*/ 1014413 h 1580197"/>
                    <a:gd name="connsiteX28-433" fmla="*/ 342900 w 940118"/>
                    <a:gd name="connsiteY28-434" fmla="*/ 1373505 h 1580197"/>
                    <a:gd name="connsiteX29-435" fmla="*/ 546735 w 940118"/>
                    <a:gd name="connsiteY29-436" fmla="*/ 1580197 h 1580197"/>
                    <a:gd name="connsiteX30-437" fmla="*/ 285750 w 940118"/>
                    <a:gd name="connsiteY30-438" fmla="*/ 1438275 h 1580197"/>
                    <a:gd name="connsiteX31-439" fmla="*/ 81915 w 940118"/>
                    <a:gd name="connsiteY31-440" fmla="*/ 1231583 h 1580197"/>
                    <a:gd name="connsiteX32-441" fmla="*/ 0 w 940118"/>
                    <a:gd name="connsiteY32-442" fmla="*/ 872490 h 1580197"/>
                    <a:gd name="connsiteX33-443" fmla="*/ 56197 w 940118"/>
                    <a:gd name="connsiteY33-444" fmla="*/ 542925 h 1580197"/>
                    <a:gd name="connsiteX34-445" fmla="*/ 62441 w 940118"/>
                    <a:gd name="connsiteY34-446" fmla="*/ 546321 h 1580197"/>
                    <a:gd name="connsiteX35-447" fmla="*/ 62617 w 940118"/>
                    <a:gd name="connsiteY35-448" fmla="*/ 545909 h 1580197"/>
                    <a:gd name="connsiteX36-449" fmla="*/ 57150 w 940118"/>
                    <a:gd name="connsiteY36-450" fmla="*/ 542925 h 1580197"/>
                    <a:gd name="connsiteX37-451" fmla="*/ 107444 w 940118"/>
                    <a:gd name="connsiteY37-452" fmla="*/ 431896 h 1580197"/>
                    <a:gd name="connsiteX38-453" fmla="*/ 106680 w 940118"/>
                    <a:gd name="connsiteY38-454" fmla="*/ 431483 h 1580197"/>
                    <a:gd name="connsiteX39-455" fmla="*/ 161925 w 940118"/>
                    <a:gd name="connsiteY39-456" fmla="*/ 341948 h 1580197"/>
                    <a:gd name="connsiteX40-457" fmla="*/ 171758 w 940118"/>
                    <a:gd name="connsiteY40-458" fmla="*/ 347295 h 1580197"/>
                    <a:gd name="connsiteX41-459" fmla="*/ 171778 w 940118"/>
                    <a:gd name="connsiteY41-460" fmla="*/ 347270 h 1580197"/>
                    <a:gd name="connsiteX42-461" fmla="*/ 161925 w 940118"/>
                    <a:gd name="connsiteY42-462" fmla="*/ 341948 h 1580197"/>
                    <a:gd name="connsiteX43-463" fmla="*/ 227648 w 940118"/>
                    <a:gd name="connsiteY43-464" fmla="*/ 258128 h 1580197"/>
                    <a:gd name="connsiteX44-465" fmla="*/ 239906 w 940118"/>
                    <a:gd name="connsiteY44-466" fmla="*/ 264794 h 1580197"/>
                    <a:gd name="connsiteX45-467" fmla="*/ 240267 w 940118"/>
                    <a:gd name="connsiteY45-468" fmla="*/ 264453 h 1580197"/>
                    <a:gd name="connsiteX46-469" fmla="*/ 228600 w 940118"/>
                    <a:gd name="connsiteY46-470" fmla="*/ 258128 h 1580197"/>
                    <a:gd name="connsiteX47-471" fmla="*/ 242888 w 940118"/>
                    <a:gd name="connsiteY47-472" fmla="*/ 241935 h 1580197"/>
                    <a:gd name="connsiteX48-473" fmla="*/ 287315 w 940118"/>
                    <a:gd name="connsiteY48-474" fmla="*/ 198453 h 1580197"/>
                    <a:gd name="connsiteX49-475" fmla="*/ 286702 w 940118"/>
                    <a:gd name="connsiteY49-476" fmla="*/ 198120 h 1580197"/>
                    <a:gd name="connsiteX50-477" fmla="*/ 359092 w 940118"/>
                    <a:gd name="connsiteY50-478" fmla="*/ 140970 h 1580197"/>
                    <a:gd name="connsiteX51-479" fmla="*/ 378434 w 940118"/>
                    <a:gd name="connsiteY51-480" fmla="*/ 151488 h 1580197"/>
                    <a:gd name="connsiteX52-481" fmla="*/ 378837 w 940118"/>
                    <a:gd name="connsiteY52-482" fmla="*/ 151226 h 1580197"/>
                    <a:gd name="connsiteX53-483" fmla="*/ 360045 w 940118"/>
                    <a:gd name="connsiteY53-484" fmla="*/ 140970 h 1580197"/>
                    <a:gd name="connsiteX54-485" fmla="*/ 486263 w 940118"/>
                    <a:gd name="connsiteY54-486" fmla="*/ 68845 h 1580197"/>
                    <a:gd name="connsiteX55-487" fmla="*/ 485775 w 940118"/>
                    <a:gd name="connsiteY55-488" fmla="*/ 68580 h 1580197"/>
                    <a:gd name="connsiteX56-489" fmla="*/ 572452 w 940118"/>
                    <a:gd name="connsiteY56-490" fmla="*/ 32385 h 1580197"/>
                    <a:gd name="connsiteX57-491" fmla="*/ 595123 w 940118"/>
                    <a:gd name="connsiteY57-492" fmla="*/ 44713 h 1580197"/>
                    <a:gd name="connsiteX58-493" fmla="*/ 595672 w 940118"/>
                    <a:gd name="connsiteY58-494" fmla="*/ 44538 h 1580197"/>
                    <a:gd name="connsiteX59-495" fmla="*/ 573405 w 940118"/>
                    <a:gd name="connsiteY59-496" fmla="*/ 32385 h 1580197"/>
                    <a:gd name="connsiteX60-497" fmla="*/ 679133 w 940118"/>
                    <a:gd name="connsiteY60-498" fmla="*/ 0 h 1580197"/>
                    <a:gd name="connsiteX0-499" fmla="*/ 812750 w 940118"/>
                    <a:gd name="connsiteY0-500" fmla="*/ 163017 h 1580197"/>
                    <a:gd name="connsiteX1-501" fmla="*/ 812706 w 940118"/>
                    <a:gd name="connsiteY1-502" fmla="*/ 163034 h 1580197"/>
                    <a:gd name="connsiteX2-503" fmla="*/ 832937 w 940118"/>
                    <a:gd name="connsiteY2-504" fmla="*/ 174035 h 1580197"/>
                    <a:gd name="connsiteX3-505" fmla="*/ 812750 w 940118"/>
                    <a:gd name="connsiteY3-506" fmla="*/ 163017 h 1580197"/>
                    <a:gd name="connsiteX4-507" fmla="*/ 679133 w 940118"/>
                    <a:gd name="connsiteY4-508" fmla="*/ 0 h 1580197"/>
                    <a:gd name="connsiteX5-509" fmla="*/ 940118 w 940118"/>
                    <a:gd name="connsiteY5-510" fmla="*/ 140970 h 1580197"/>
                    <a:gd name="connsiteX6-511" fmla="*/ 833438 w 940118"/>
                    <a:gd name="connsiteY6-512" fmla="*/ 174308 h 1580197"/>
                    <a:gd name="connsiteX7-513" fmla="*/ 833437 w 940118"/>
                    <a:gd name="connsiteY7-514" fmla="*/ 174308 h 1580197"/>
                    <a:gd name="connsiteX8-515" fmla="*/ 747299 w 940118"/>
                    <a:gd name="connsiteY8-516" fmla="*/ 210278 h 1580197"/>
                    <a:gd name="connsiteX9-517" fmla="*/ 747713 w 940118"/>
                    <a:gd name="connsiteY9-518" fmla="*/ 210503 h 1580197"/>
                    <a:gd name="connsiteX10-519" fmla="*/ 620078 w 940118"/>
                    <a:gd name="connsiteY10-520" fmla="*/ 282893 h 1580197"/>
                    <a:gd name="connsiteX11-521" fmla="*/ 592976 w 940118"/>
                    <a:gd name="connsiteY11-522" fmla="*/ 268101 h 1580197"/>
                    <a:gd name="connsiteX12-523" fmla="*/ 620077 w 940118"/>
                    <a:gd name="connsiteY12-524" fmla="*/ 282893 h 1580197"/>
                    <a:gd name="connsiteX13-525" fmla="*/ 548076 w 940118"/>
                    <a:gd name="connsiteY13-526" fmla="*/ 339736 h 1580197"/>
                    <a:gd name="connsiteX14-527" fmla="*/ 548640 w 940118"/>
                    <a:gd name="connsiteY14-528" fmla="*/ 340043 h 1580197"/>
                    <a:gd name="connsiteX15-529" fmla="*/ 503873 w 940118"/>
                    <a:gd name="connsiteY15-530" fmla="*/ 383858 h 1580197"/>
                    <a:gd name="connsiteX16-531" fmla="*/ 488633 w 940118"/>
                    <a:gd name="connsiteY16-532" fmla="*/ 399098 h 1580197"/>
                    <a:gd name="connsiteX17-533" fmla="*/ 488633 w 940118"/>
                    <a:gd name="connsiteY17-534" fmla="*/ 400050 h 1580197"/>
                    <a:gd name="connsiteX18-535" fmla="*/ 422910 w 940118"/>
                    <a:gd name="connsiteY18-536" fmla="*/ 482918 h 1580197"/>
                    <a:gd name="connsiteX19-537" fmla="*/ 422910 w 940118"/>
                    <a:gd name="connsiteY19-538" fmla="*/ 483870 h 1580197"/>
                    <a:gd name="connsiteX20-539" fmla="*/ 367665 w 940118"/>
                    <a:gd name="connsiteY20-540" fmla="*/ 572453 h 1580197"/>
                    <a:gd name="connsiteX21-541" fmla="*/ 368618 w 940118"/>
                    <a:gd name="connsiteY21-542" fmla="*/ 573405 h 1580197"/>
                    <a:gd name="connsiteX22-543" fmla="*/ 317183 w 940118"/>
                    <a:gd name="connsiteY22-544" fmla="*/ 684847 h 1580197"/>
                    <a:gd name="connsiteX23-545" fmla="*/ 305241 w 940118"/>
                    <a:gd name="connsiteY23-546" fmla="*/ 678329 h 1580197"/>
                    <a:gd name="connsiteX24-547" fmla="*/ 305235 w 940118"/>
                    <a:gd name="connsiteY24-548" fmla="*/ 678350 h 1580197"/>
                    <a:gd name="connsiteX25-549" fmla="*/ 317183 w 940118"/>
                    <a:gd name="connsiteY25-550" fmla="*/ 684847 h 1580197"/>
                    <a:gd name="connsiteX26-551" fmla="*/ 260985 w 940118"/>
                    <a:gd name="connsiteY26-552" fmla="*/ 1014413 h 1580197"/>
                    <a:gd name="connsiteX27-553" fmla="*/ 342900 w 940118"/>
                    <a:gd name="connsiteY27-554" fmla="*/ 1373505 h 1580197"/>
                    <a:gd name="connsiteX28-555" fmla="*/ 546735 w 940118"/>
                    <a:gd name="connsiteY28-556" fmla="*/ 1580197 h 1580197"/>
                    <a:gd name="connsiteX29-557" fmla="*/ 285750 w 940118"/>
                    <a:gd name="connsiteY29-558" fmla="*/ 1438275 h 1580197"/>
                    <a:gd name="connsiteX30-559" fmla="*/ 81915 w 940118"/>
                    <a:gd name="connsiteY30-560" fmla="*/ 1231583 h 1580197"/>
                    <a:gd name="connsiteX31-561" fmla="*/ 0 w 940118"/>
                    <a:gd name="connsiteY31-562" fmla="*/ 872490 h 1580197"/>
                    <a:gd name="connsiteX32-563" fmla="*/ 56197 w 940118"/>
                    <a:gd name="connsiteY32-564" fmla="*/ 542925 h 1580197"/>
                    <a:gd name="connsiteX33-565" fmla="*/ 62441 w 940118"/>
                    <a:gd name="connsiteY33-566" fmla="*/ 546321 h 1580197"/>
                    <a:gd name="connsiteX34-567" fmla="*/ 62617 w 940118"/>
                    <a:gd name="connsiteY34-568" fmla="*/ 545909 h 1580197"/>
                    <a:gd name="connsiteX35-569" fmla="*/ 57150 w 940118"/>
                    <a:gd name="connsiteY35-570" fmla="*/ 542925 h 1580197"/>
                    <a:gd name="connsiteX36-571" fmla="*/ 107444 w 940118"/>
                    <a:gd name="connsiteY36-572" fmla="*/ 431896 h 1580197"/>
                    <a:gd name="connsiteX37-573" fmla="*/ 106680 w 940118"/>
                    <a:gd name="connsiteY37-574" fmla="*/ 431483 h 1580197"/>
                    <a:gd name="connsiteX38-575" fmla="*/ 161925 w 940118"/>
                    <a:gd name="connsiteY38-576" fmla="*/ 341948 h 1580197"/>
                    <a:gd name="connsiteX39-577" fmla="*/ 171758 w 940118"/>
                    <a:gd name="connsiteY39-578" fmla="*/ 347295 h 1580197"/>
                    <a:gd name="connsiteX40-579" fmla="*/ 171778 w 940118"/>
                    <a:gd name="connsiteY40-580" fmla="*/ 347270 h 1580197"/>
                    <a:gd name="connsiteX41-581" fmla="*/ 161925 w 940118"/>
                    <a:gd name="connsiteY41-582" fmla="*/ 341948 h 1580197"/>
                    <a:gd name="connsiteX42-583" fmla="*/ 227648 w 940118"/>
                    <a:gd name="connsiteY42-584" fmla="*/ 258128 h 1580197"/>
                    <a:gd name="connsiteX43-585" fmla="*/ 239906 w 940118"/>
                    <a:gd name="connsiteY43-586" fmla="*/ 264794 h 1580197"/>
                    <a:gd name="connsiteX44-587" fmla="*/ 240267 w 940118"/>
                    <a:gd name="connsiteY44-588" fmla="*/ 264453 h 1580197"/>
                    <a:gd name="connsiteX45-589" fmla="*/ 228600 w 940118"/>
                    <a:gd name="connsiteY45-590" fmla="*/ 258128 h 1580197"/>
                    <a:gd name="connsiteX46-591" fmla="*/ 242888 w 940118"/>
                    <a:gd name="connsiteY46-592" fmla="*/ 241935 h 1580197"/>
                    <a:gd name="connsiteX47-593" fmla="*/ 287315 w 940118"/>
                    <a:gd name="connsiteY47-594" fmla="*/ 198453 h 1580197"/>
                    <a:gd name="connsiteX48-595" fmla="*/ 286702 w 940118"/>
                    <a:gd name="connsiteY48-596" fmla="*/ 198120 h 1580197"/>
                    <a:gd name="connsiteX49-597" fmla="*/ 359092 w 940118"/>
                    <a:gd name="connsiteY49-598" fmla="*/ 140970 h 1580197"/>
                    <a:gd name="connsiteX50-599" fmla="*/ 378434 w 940118"/>
                    <a:gd name="connsiteY50-600" fmla="*/ 151488 h 1580197"/>
                    <a:gd name="connsiteX51-601" fmla="*/ 378837 w 940118"/>
                    <a:gd name="connsiteY51-602" fmla="*/ 151226 h 1580197"/>
                    <a:gd name="connsiteX52-603" fmla="*/ 360045 w 940118"/>
                    <a:gd name="connsiteY52-604" fmla="*/ 140970 h 1580197"/>
                    <a:gd name="connsiteX53-605" fmla="*/ 486263 w 940118"/>
                    <a:gd name="connsiteY53-606" fmla="*/ 68845 h 1580197"/>
                    <a:gd name="connsiteX54-607" fmla="*/ 485775 w 940118"/>
                    <a:gd name="connsiteY54-608" fmla="*/ 68580 h 1580197"/>
                    <a:gd name="connsiteX55-609" fmla="*/ 572452 w 940118"/>
                    <a:gd name="connsiteY55-610" fmla="*/ 32385 h 1580197"/>
                    <a:gd name="connsiteX56-611" fmla="*/ 595123 w 940118"/>
                    <a:gd name="connsiteY56-612" fmla="*/ 44713 h 1580197"/>
                    <a:gd name="connsiteX57-613" fmla="*/ 595672 w 940118"/>
                    <a:gd name="connsiteY57-614" fmla="*/ 44538 h 1580197"/>
                    <a:gd name="connsiteX58-615" fmla="*/ 573405 w 940118"/>
                    <a:gd name="connsiteY58-616" fmla="*/ 32385 h 1580197"/>
                    <a:gd name="connsiteX59-617" fmla="*/ 679133 w 940118"/>
                    <a:gd name="connsiteY59-618" fmla="*/ 0 h 1580197"/>
                    <a:gd name="connsiteX0-619" fmla="*/ 812750 w 940118"/>
                    <a:gd name="connsiteY0-620" fmla="*/ 163017 h 1580197"/>
                    <a:gd name="connsiteX1-621" fmla="*/ 812706 w 940118"/>
                    <a:gd name="connsiteY1-622" fmla="*/ 163034 h 1580197"/>
                    <a:gd name="connsiteX2-623" fmla="*/ 832937 w 940118"/>
                    <a:gd name="connsiteY2-624" fmla="*/ 174035 h 1580197"/>
                    <a:gd name="connsiteX3-625" fmla="*/ 812750 w 940118"/>
                    <a:gd name="connsiteY3-626" fmla="*/ 163017 h 1580197"/>
                    <a:gd name="connsiteX4-627" fmla="*/ 679133 w 940118"/>
                    <a:gd name="connsiteY4-628" fmla="*/ 0 h 1580197"/>
                    <a:gd name="connsiteX5-629" fmla="*/ 940118 w 940118"/>
                    <a:gd name="connsiteY5-630" fmla="*/ 140970 h 1580197"/>
                    <a:gd name="connsiteX6-631" fmla="*/ 833438 w 940118"/>
                    <a:gd name="connsiteY6-632" fmla="*/ 174308 h 1580197"/>
                    <a:gd name="connsiteX7-633" fmla="*/ 833437 w 940118"/>
                    <a:gd name="connsiteY7-634" fmla="*/ 174308 h 1580197"/>
                    <a:gd name="connsiteX8-635" fmla="*/ 747299 w 940118"/>
                    <a:gd name="connsiteY8-636" fmla="*/ 210278 h 1580197"/>
                    <a:gd name="connsiteX9-637" fmla="*/ 747713 w 940118"/>
                    <a:gd name="connsiteY9-638" fmla="*/ 210503 h 1580197"/>
                    <a:gd name="connsiteX10-639" fmla="*/ 620078 w 940118"/>
                    <a:gd name="connsiteY10-640" fmla="*/ 282893 h 1580197"/>
                    <a:gd name="connsiteX11-641" fmla="*/ 620077 w 940118"/>
                    <a:gd name="connsiteY11-642" fmla="*/ 282893 h 1580197"/>
                    <a:gd name="connsiteX12-643" fmla="*/ 548076 w 940118"/>
                    <a:gd name="connsiteY12-644" fmla="*/ 339736 h 1580197"/>
                    <a:gd name="connsiteX13-645" fmla="*/ 548640 w 940118"/>
                    <a:gd name="connsiteY13-646" fmla="*/ 340043 h 1580197"/>
                    <a:gd name="connsiteX14-647" fmla="*/ 503873 w 940118"/>
                    <a:gd name="connsiteY14-648" fmla="*/ 383858 h 1580197"/>
                    <a:gd name="connsiteX15-649" fmla="*/ 488633 w 940118"/>
                    <a:gd name="connsiteY15-650" fmla="*/ 399098 h 1580197"/>
                    <a:gd name="connsiteX16-651" fmla="*/ 488633 w 940118"/>
                    <a:gd name="connsiteY16-652" fmla="*/ 400050 h 1580197"/>
                    <a:gd name="connsiteX17-653" fmla="*/ 422910 w 940118"/>
                    <a:gd name="connsiteY17-654" fmla="*/ 482918 h 1580197"/>
                    <a:gd name="connsiteX18-655" fmla="*/ 422910 w 940118"/>
                    <a:gd name="connsiteY18-656" fmla="*/ 483870 h 1580197"/>
                    <a:gd name="connsiteX19-657" fmla="*/ 367665 w 940118"/>
                    <a:gd name="connsiteY19-658" fmla="*/ 572453 h 1580197"/>
                    <a:gd name="connsiteX20-659" fmla="*/ 368618 w 940118"/>
                    <a:gd name="connsiteY20-660" fmla="*/ 573405 h 1580197"/>
                    <a:gd name="connsiteX21-661" fmla="*/ 317183 w 940118"/>
                    <a:gd name="connsiteY21-662" fmla="*/ 684847 h 1580197"/>
                    <a:gd name="connsiteX22-663" fmla="*/ 305241 w 940118"/>
                    <a:gd name="connsiteY22-664" fmla="*/ 678329 h 1580197"/>
                    <a:gd name="connsiteX23-665" fmla="*/ 305235 w 940118"/>
                    <a:gd name="connsiteY23-666" fmla="*/ 678350 h 1580197"/>
                    <a:gd name="connsiteX24-667" fmla="*/ 317183 w 940118"/>
                    <a:gd name="connsiteY24-668" fmla="*/ 684847 h 1580197"/>
                    <a:gd name="connsiteX25-669" fmla="*/ 260985 w 940118"/>
                    <a:gd name="connsiteY25-670" fmla="*/ 1014413 h 1580197"/>
                    <a:gd name="connsiteX26-671" fmla="*/ 342900 w 940118"/>
                    <a:gd name="connsiteY26-672" fmla="*/ 1373505 h 1580197"/>
                    <a:gd name="connsiteX27-673" fmla="*/ 546735 w 940118"/>
                    <a:gd name="connsiteY27-674" fmla="*/ 1580197 h 1580197"/>
                    <a:gd name="connsiteX28-675" fmla="*/ 285750 w 940118"/>
                    <a:gd name="connsiteY28-676" fmla="*/ 1438275 h 1580197"/>
                    <a:gd name="connsiteX29-677" fmla="*/ 81915 w 940118"/>
                    <a:gd name="connsiteY29-678" fmla="*/ 1231583 h 1580197"/>
                    <a:gd name="connsiteX30-679" fmla="*/ 0 w 940118"/>
                    <a:gd name="connsiteY30-680" fmla="*/ 872490 h 1580197"/>
                    <a:gd name="connsiteX31-681" fmla="*/ 56197 w 940118"/>
                    <a:gd name="connsiteY31-682" fmla="*/ 542925 h 1580197"/>
                    <a:gd name="connsiteX32-683" fmla="*/ 62441 w 940118"/>
                    <a:gd name="connsiteY32-684" fmla="*/ 546321 h 1580197"/>
                    <a:gd name="connsiteX33-685" fmla="*/ 62617 w 940118"/>
                    <a:gd name="connsiteY33-686" fmla="*/ 545909 h 1580197"/>
                    <a:gd name="connsiteX34-687" fmla="*/ 57150 w 940118"/>
                    <a:gd name="connsiteY34-688" fmla="*/ 542925 h 1580197"/>
                    <a:gd name="connsiteX35-689" fmla="*/ 107444 w 940118"/>
                    <a:gd name="connsiteY35-690" fmla="*/ 431896 h 1580197"/>
                    <a:gd name="connsiteX36-691" fmla="*/ 106680 w 940118"/>
                    <a:gd name="connsiteY36-692" fmla="*/ 431483 h 1580197"/>
                    <a:gd name="connsiteX37-693" fmla="*/ 161925 w 940118"/>
                    <a:gd name="connsiteY37-694" fmla="*/ 341948 h 1580197"/>
                    <a:gd name="connsiteX38-695" fmla="*/ 171758 w 940118"/>
                    <a:gd name="connsiteY38-696" fmla="*/ 347295 h 1580197"/>
                    <a:gd name="connsiteX39-697" fmla="*/ 171778 w 940118"/>
                    <a:gd name="connsiteY39-698" fmla="*/ 347270 h 1580197"/>
                    <a:gd name="connsiteX40-699" fmla="*/ 161925 w 940118"/>
                    <a:gd name="connsiteY40-700" fmla="*/ 341948 h 1580197"/>
                    <a:gd name="connsiteX41-701" fmla="*/ 227648 w 940118"/>
                    <a:gd name="connsiteY41-702" fmla="*/ 258128 h 1580197"/>
                    <a:gd name="connsiteX42-703" fmla="*/ 239906 w 940118"/>
                    <a:gd name="connsiteY42-704" fmla="*/ 264794 h 1580197"/>
                    <a:gd name="connsiteX43-705" fmla="*/ 240267 w 940118"/>
                    <a:gd name="connsiteY43-706" fmla="*/ 264453 h 1580197"/>
                    <a:gd name="connsiteX44-707" fmla="*/ 228600 w 940118"/>
                    <a:gd name="connsiteY44-708" fmla="*/ 258128 h 1580197"/>
                    <a:gd name="connsiteX45-709" fmla="*/ 242888 w 940118"/>
                    <a:gd name="connsiteY45-710" fmla="*/ 241935 h 1580197"/>
                    <a:gd name="connsiteX46-711" fmla="*/ 287315 w 940118"/>
                    <a:gd name="connsiteY46-712" fmla="*/ 198453 h 1580197"/>
                    <a:gd name="connsiteX47-713" fmla="*/ 286702 w 940118"/>
                    <a:gd name="connsiteY47-714" fmla="*/ 198120 h 1580197"/>
                    <a:gd name="connsiteX48-715" fmla="*/ 359092 w 940118"/>
                    <a:gd name="connsiteY48-716" fmla="*/ 140970 h 1580197"/>
                    <a:gd name="connsiteX49-717" fmla="*/ 378434 w 940118"/>
                    <a:gd name="connsiteY49-718" fmla="*/ 151488 h 1580197"/>
                    <a:gd name="connsiteX50-719" fmla="*/ 378837 w 940118"/>
                    <a:gd name="connsiteY50-720" fmla="*/ 151226 h 1580197"/>
                    <a:gd name="connsiteX51-721" fmla="*/ 360045 w 940118"/>
                    <a:gd name="connsiteY51-722" fmla="*/ 140970 h 1580197"/>
                    <a:gd name="connsiteX52-723" fmla="*/ 486263 w 940118"/>
                    <a:gd name="connsiteY52-724" fmla="*/ 68845 h 1580197"/>
                    <a:gd name="connsiteX53-725" fmla="*/ 485775 w 940118"/>
                    <a:gd name="connsiteY53-726" fmla="*/ 68580 h 1580197"/>
                    <a:gd name="connsiteX54-727" fmla="*/ 572452 w 940118"/>
                    <a:gd name="connsiteY54-728" fmla="*/ 32385 h 1580197"/>
                    <a:gd name="connsiteX55-729" fmla="*/ 595123 w 940118"/>
                    <a:gd name="connsiteY55-730" fmla="*/ 44713 h 1580197"/>
                    <a:gd name="connsiteX56-731" fmla="*/ 595672 w 940118"/>
                    <a:gd name="connsiteY56-732" fmla="*/ 44538 h 1580197"/>
                    <a:gd name="connsiteX57-733" fmla="*/ 573405 w 940118"/>
                    <a:gd name="connsiteY57-734" fmla="*/ 32385 h 1580197"/>
                    <a:gd name="connsiteX58-735" fmla="*/ 679133 w 940118"/>
                    <a:gd name="connsiteY58-736" fmla="*/ 0 h 1580197"/>
                    <a:gd name="connsiteX0-737" fmla="*/ 812750 w 940118"/>
                    <a:gd name="connsiteY0-738" fmla="*/ 163017 h 1580197"/>
                    <a:gd name="connsiteX1-739" fmla="*/ 812706 w 940118"/>
                    <a:gd name="connsiteY1-740" fmla="*/ 163034 h 1580197"/>
                    <a:gd name="connsiteX2-741" fmla="*/ 832937 w 940118"/>
                    <a:gd name="connsiteY2-742" fmla="*/ 174035 h 1580197"/>
                    <a:gd name="connsiteX3-743" fmla="*/ 812750 w 940118"/>
                    <a:gd name="connsiteY3-744" fmla="*/ 163017 h 1580197"/>
                    <a:gd name="connsiteX4-745" fmla="*/ 679133 w 940118"/>
                    <a:gd name="connsiteY4-746" fmla="*/ 0 h 1580197"/>
                    <a:gd name="connsiteX5-747" fmla="*/ 940118 w 940118"/>
                    <a:gd name="connsiteY5-748" fmla="*/ 140970 h 1580197"/>
                    <a:gd name="connsiteX6-749" fmla="*/ 833438 w 940118"/>
                    <a:gd name="connsiteY6-750" fmla="*/ 174308 h 1580197"/>
                    <a:gd name="connsiteX7-751" fmla="*/ 747299 w 940118"/>
                    <a:gd name="connsiteY7-752" fmla="*/ 210278 h 1580197"/>
                    <a:gd name="connsiteX8-753" fmla="*/ 747713 w 940118"/>
                    <a:gd name="connsiteY8-754" fmla="*/ 210503 h 1580197"/>
                    <a:gd name="connsiteX9-755" fmla="*/ 620078 w 940118"/>
                    <a:gd name="connsiteY9-756" fmla="*/ 282893 h 1580197"/>
                    <a:gd name="connsiteX10-757" fmla="*/ 620077 w 940118"/>
                    <a:gd name="connsiteY10-758" fmla="*/ 282893 h 1580197"/>
                    <a:gd name="connsiteX11-759" fmla="*/ 548076 w 940118"/>
                    <a:gd name="connsiteY11-760" fmla="*/ 339736 h 1580197"/>
                    <a:gd name="connsiteX12-761" fmla="*/ 548640 w 940118"/>
                    <a:gd name="connsiteY12-762" fmla="*/ 340043 h 1580197"/>
                    <a:gd name="connsiteX13-763" fmla="*/ 503873 w 940118"/>
                    <a:gd name="connsiteY13-764" fmla="*/ 383858 h 1580197"/>
                    <a:gd name="connsiteX14-765" fmla="*/ 488633 w 940118"/>
                    <a:gd name="connsiteY14-766" fmla="*/ 399098 h 1580197"/>
                    <a:gd name="connsiteX15-767" fmla="*/ 488633 w 940118"/>
                    <a:gd name="connsiteY15-768" fmla="*/ 400050 h 1580197"/>
                    <a:gd name="connsiteX16-769" fmla="*/ 422910 w 940118"/>
                    <a:gd name="connsiteY16-770" fmla="*/ 482918 h 1580197"/>
                    <a:gd name="connsiteX17-771" fmla="*/ 422910 w 940118"/>
                    <a:gd name="connsiteY17-772" fmla="*/ 483870 h 1580197"/>
                    <a:gd name="connsiteX18-773" fmla="*/ 367665 w 940118"/>
                    <a:gd name="connsiteY18-774" fmla="*/ 572453 h 1580197"/>
                    <a:gd name="connsiteX19-775" fmla="*/ 368618 w 940118"/>
                    <a:gd name="connsiteY19-776" fmla="*/ 573405 h 1580197"/>
                    <a:gd name="connsiteX20-777" fmla="*/ 317183 w 940118"/>
                    <a:gd name="connsiteY20-778" fmla="*/ 684847 h 1580197"/>
                    <a:gd name="connsiteX21-779" fmla="*/ 305241 w 940118"/>
                    <a:gd name="connsiteY21-780" fmla="*/ 678329 h 1580197"/>
                    <a:gd name="connsiteX22-781" fmla="*/ 305235 w 940118"/>
                    <a:gd name="connsiteY22-782" fmla="*/ 678350 h 1580197"/>
                    <a:gd name="connsiteX23-783" fmla="*/ 317183 w 940118"/>
                    <a:gd name="connsiteY23-784" fmla="*/ 684847 h 1580197"/>
                    <a:gd name="connsiteX24-785" fmla="*/ 260985 w 940118"/>
                    <a:gd name="connsiteY24-786" fmla="*/ 1014413 h 1580197"/>
                    <a:gd name="connsiteX25-787" fmla="*/ 342900 w 940118"/>
                    <a:gd name="connsiteY25-788" fmla="*/ 1373505 h 1580197"/>
                    <a:gd name="connsiteX26-789" fmla="*/ 546735 w 940118"/>
                    <a:gd name="connsiteY26-790" fmla="*/ 1580197 h 1580197"/>
                    <a:gd name="connsiteX27-791" fmla="*/ 285750 w 940118"/>
                    <a:gd name="connsiteY27-792" fmla="*/ 1438275 h 1580197"/>
                    <a:gd name="connsiteX28-793" fmla="*/ 81915 w 940118"/>
                    <a:gd name="connsiteY28-794" fmla="*/ 1231583 h 1580197"/>
                    <a:gd name="connsiteX29-795" fmla="*/ 0 w 940118"/>
                    <a:gd name="connsiteY29-796" fmla="*/ 872490 h 1580197"/>
                    <a:gd name="connsiteX30-797" fmla="*/ 56197 w 940118"/>
                    <a:gd name="connsiteY30-798" fmla="*/ 542925 h 1580197"/>
                    <a:gd name="connsiteX31-799" fmla="*/ 62441 w 940118"/>
                    <a:gd name="connsiteY31-800" fmla="*/ 546321 h 1580197"/>
                    <a:gd name="connsiteX32-801" fmla="*/ 62617 w 940118"/>
                    <a:gd name="connsiteY32-802" fmla="*/ 545909 h 1580197"/>
                    <a:gd name="connsiteX33-803" fmla="*/ 57150 w 940118"/>
                    <a:gd name="connsiteY33-804" fmla="*/ 542925 h 1580197"/>
                    <a:gd name="connsiteX34-805" fmla="*/ 107444 w 940118"/>
                    <a:gd name="connsiteY34-806" fmla="*/ 431896 h 1580197"/>
                    <a:gd name="connsiteX35-807" fmla="*/ 106680 w 940118"/>
                    <a:gd name="connsiteY35-808" fmla="*/ 431483 h 1580197"/>
                    <a:gd name="connsiteX36-809" fmla="*/ 161925 w 940118"/>
                    <a:gd name="connsiteY36-810" fmla="*/ 341948 h 1580197"/>
                    <a:gd name="connsiteX37-811" fmla="*/ 171758 w 940118"/>
                    <a:gd name="connsiteY37-812" fmla="*/ 347295 h 1580197"/>
                    <a:gd name="connsiteX38-813" fmla="*/ 171778 w 940118"/>
                    <a:gd name="connsiteY38-814" fmla="*/ 347270 h 1580197"/>
                    <a:gd name="connsiteX39-815" fmla="*/ 161925 w 940118"/>
                    <a:gd name="connsiteY39-816" fmla="*/ 341948 h 1580197"/>
                    <a:gd name="connsiteX40-817" fmla="*/ 227648 w 940118"/>
                    <a:gd name="connsiteY40-818" fmla="*/ 258128 h 1580197"/>
                    <a:gd name="connsiteX41-819" fmla="*/ 239906 w 940118"/>
                    <a:gd name="connsiteY41-820" fmla="*/ 264794 h 1580197"/>
                    <a:gd name="connsiteX42-821" fmla="*/ 240267 w 940118"/>
                    <a:gd name="connsiteY42-822" fmla="*/ 264453 h 1580197"/>
                    <a:gd name="connsiteX43-823" fmla="*/ 228600 w 940118"/>
                    <a:gd name="connsiteY43-824" fmla="*/ 258128 h 1580197"/>
                    <a:gd name="connsiteX44-825" fmla="*/ 242888 w 940118"/>
                    <a:gd name="connsiteY44-826" fmla="*/ 241935 h 1580197"/>
                    <a:gd name="connsiteX45-827" fmla="*/ 287315 w 940118"/>
                    <a:gd name="connsiteY45-828" fmla="*/ 198453 h 1580197"/>
                    <a:gd name="connsiteX46-829" fmla="*/ 286702 w 940118"/>
                    <a:gd name="connsiteY46-830" fmla="*/ 198120 h 1580197"/>
                    <a:gd name="connsiteX47-831" fmla="*/ 359092 w 940118"/>
                    <a:gd name="connsiteY47-832" fmla="*/ 140970 h 1580197"/>
                    <a:gd name="connsiteX48-833" fmla="*/ 378434 w 940118"/>
                    <a:gd name="connsiteY48-834" fmla="*/ 151488 h 1580197"/>
                    <a:gd name="connsiteX49-835" fmla="*/ 378837 w 940118"/>
                    <a:gd name="connsiteY49-836" fmla="*/ 151226 h 1580197"/>
                    <a:gd name="connsiteX50-837" fmla="*/ 360045 w 940118"/>
                    <a:gd name="connsiteY50-838" fmla="*/ 140970 h 1580197"/>
                    <a:gd name="connsiteX51-839" fmla="*/ 486263 w 940118"/>
                    <a:gd name="connsiteY51-840" fmla="*/ 68845 h 1580197"/>
                    <a:gd name="connsiteX52-841" fmla="*/ 485775 w 940118"/>
                    <a:gd name="connsiteY52-842" fmla="*/ 68580 h 1580197"/>
                    <a:gd name="connsiteX53-843" fmla="*/ 572452 w 940118"/>
                    <a:gd name="connsiteY53-844" fmla="*/ 32385 h 1580197"/>
                    <a:gd name="connsiteX54-845" fmla="*/ 595123 w 940118"/>
                    <a:gd name="connsiteY54-846" fmla="*/ 44713 h 1580197"/>
                    <a:gd name="connsiteX55-847" fmla="*/ 595672 w 940118"/>
                    <a:gd name="connsiteY55-848" fmla="*/ 44538 h 1580197"/>
                    <a:gd name="connsiteX56-849" fmla="*/ 573405 w 940118"/>
                    <a:gd name="connsiteY56-850" fmla="*/ 32385 h 1580197"/>
                    <a:gd name="connsiteX57-851" fmla="*/ 679133 w 940118"/>
                    <a:gd name="connsiteY57-852" fmla="*/ 0 h 1580197"/>
                    <a:gd name="connsiteX0-853" fmla="*/ 812750 w 940118"/>
                    <a:gd name="connsiteY0-854" fmla="*/ 163017 h 1580197"/>
                    <a:gd name="connsiteX1-855" fmla="*/ 812706 w 940118"/>
                    <a:gd name="connsiteY1-856" fmla="*/ 163034 h 1580197"/>
                    <a:gd name="connsiteX2-857" fmla="*/ 832937 w 940118"/>
                    <a:gd name="connsiteY2-858" fmla="*/ 174035 h 1580197"/>
                    <a:gd name="connsiteX3-859" fmla="*/ 812750 w 940118"/>
                    <a:gd name="connsiteY3-860" fmla="*/ 163017 h 1580197"/>
                    <a:gd name="connsiteX4-861" fmla="*/ 679133 w 940118"/>
                    <a:gd name="connsiteY4-862" fmla="*/ 0 h 1580197"/>
                    <a:gd name="connsiteX5-863" fmla="*/ 940118 w 940118"/>
                    <a:gd name="connsiteY5-864" fmla="*/ 140970 h 1580197"/>
                    <a:gd name="connsiteX6-865" fmla="*/ 747299 w 940118"/>
                    <a:gd name="connsiteY6-866" fmla="*/ 210278 h 1580197"/>
                    <a:gd name="connsiteX7-867" fmla="*/ 747713 w 940118"/>
                    <a:gd name="connsiteY7-868" fmla="*/ 210503 h 1580197"/>
                    <a:gd name="connsiteX8-869" fmla="*/ 620078 w 940118"/>
                    <a:gd name="connsiteY8-870" fmla="*/ 282893 h 1580197"/>
                    <a:gd name="connsiteX9-871" fmla="*/ 620077 w 940118"/>
                    <a:gd name="connsiteY9-872" fmla="*/ 282893 h 1580197"/>
                    <a:gd name="connsiteX10-873" fmla="*/ 548076 w 940118"/>
                    <a:gd name="connsiteY10-874" fmla="*/ 339736 h 1580197"/>
                    <a:gd name="connsiteX11-875" fmla="*/ 548640 w 940118"/>
                    <a:gd name="connsiteY11-876" fmla="*/ 340043 h 1580197"/>
                    <a:gd name="connsiteX12-877" fmla="*/ 503873 w 940118"/>
                    <a:gd name="connsiteY12-878" fmla="*/ 383858 h 1580197"/>
                    <a:gd name="connsiteX13-879" fmla="*/ 488633 w 940118"/>
                    <a:gd name="connsiteY13-880" fmla="*/ 399098 h 1580197"/>
                    <a:gd name="connsiteX14-881" fmla="*/ 488633 w 940118"/>
                    <a:gd name="connsiteY14-882" fmla="*/ 400050 h 1580197"/>
                    <a:gd name="connsiteX15-883" fmla="*/ 422910 w 940118"/>
                    <a:gd name="connsiteY15-884" fmla="*/ 482918 h 1580197"/>
                    <a:gd name="connsiteX16-885" fmla="*/ 422910 w 940118"/>
                    <a:gd name="connsiteY16-886" fmla="*/ 483870 h 1580197"/>
                    <a:gd name="connsiteX17-887" fmla="*/ 367665 w 940118"/>
                    <a:gd name="connsiteY17-888" fmla="*/ 572453 h 1580197"/>
                    <a:gd name="connsiteX18-889" fmla="*/ 368618 w 940118"/>
                    <a:gd name="connsiteY18-890" fmla="*/ 573405 h 1580197"/>
                    <a:gd name="connsiteX19-891" fmla="*/ 317183 w 940118"/>
                    <a:gd name="connsiteY19-892" fmla="*/ 684847 h 1580197"/>
                    <a:gd name="connsiteX20-893" fmla="*/ 305241 w 940118"/>
                    <a:gd name="connsiteY20-894" fmla="*/ 678329 h 1580197"/>
                    <a:gd name="connsiteX21-895" fmla="*/ 305235 w 940118"/>
                    <a:gd name="connsiteY21-896" fmla="*/ 678350 h 1580197"/>
                    <a:gd name="connsiteX22-897" fmla="*/ 317183 w 940118"/>
                    <a:gd name="connsiteY22-898" fmla="*/ 684847 h 1580197"/>
                    <a:gd name="connsiteX23-899" fmla="*/ 260985 w 940118"/>
                    <a:gd name="connsiteY23-900" fmla="*/ 1014413 h 1580197"/>
                    <a:gd name="connsiteX24-901" fmla="*/ 342900 w 940118"/>
                    <a:gd name="connsiteY24-902" fmla="*/ 1373505 h 1580197"/>
                    <a:gd name="connsiteX25-903" fmla="*/ 546735 w 940118"/>
                    <a:gd name="connsiteY25-904" fmla="*/ 1580197 h 1580197"/>
                    <a:gd name="connsiteX26-905" fmla="*/ 285750 w 940118"/>
                    <a:gd name="connsiteY26-906" fmla="*/ 1438275 h 1580197"/>
                    <a:gd name="connsiteX27-907" fmla="*/ 81915 w 940118"/>
                    <a:gd name="connsiteY27-908" fmla="*/ 1231583 h 1580197"/>
                    <a:gd name="connsiteX28-909" fmla="*/ 0 w 940118"/>
                    <a:gd name="connsiteY28-910" fmla="*/ 872490 h 1580197"/>
                    <a:gd name="connsiteX29-911" fmla="*/ 56197 w 940118"/>
                    <a:gd name="connsiteY29-912" fmla="*/ 542925 h 1580197"/>
                    <a:gd name="connsiteX30-913" fmla="*/ 62441 w 940118"/>
                    <a:gd name="connsiteY30-914" fmla="*/ 546321 h 1580197"/>
                    <a:gd name="connsiteX31-915" fmla="*/ 62617 w 940118"/>
                    <a:gd name="connsiteY31-916" fmla="*/ 545909 h 1580197"/>
                    <a:gd name="connsiteX32-917" fmla="*/ 57150 w 940118"/>
                    <a:gd name="connsiteY32-918" fmla="*/ 542925 h 1580197"/>
                    <a:gd name="connsiteX33-919" fmla="*/ 107444 w 940118"/>
                    <a:gd name="connsiteY33-920" fmla="*/ 431896 h 1580197"/>
                    <a:gd name="connsiteX34-921" fmla="*/ 106680 w 940118"/>
                    <a:gd name="connsiteY34-922" fmla="*/ 431483 h 1580197"/>
                    <a:gd name="connsiteX35-923" fmla="*/ 161925 w 940118"/>
                    <a:gd name="connsiteY35-924" fmla="*/ 341948 h 1580197"/>
                    <a:gd name="connsiteX36-925" fmla="*/ 171758 w 940118"/>
                    <a:gd name="connsiteY36-926" fmla="*/ 347295 h 1580197"/>
                    <a:gd name="connsiteX37-927" fmla="*/ 171778 w 940118"/>
                    <a:gd name="connsiteY37-928" fmla="*/ 347270 h 1580197"/>
                    <a:gd name="connsiteX38-929" fmla="*/ 161925 w 940118"/>
                    <a:gd name="connsiteY38-930" fmla="*/ 341948 h 1580197"/>
                    <a:gd name="connsiteX39-931" fmla="*/ 227648 w 940118"/>
                    <a:gd name="connsiteY39-932" fmla="*/ 258128 h 1580197"/>
                    <a:gd name="connsiteX40-933" fmla="*/ 239906 w 940118"/>
                    <a:gd name="connsiteY40-934" fmla="*/ 264794 h 1580197"/>
                    <a:gd name="connsiteX41-935" fmla="*/ 240267 w 940118"/>
                    <a:gd name="connsiteY41-936" fmla="*/ 264453 h 1580197"/>
                    <a:gd name="connsiteX42-937" fmla="*/ 228600 w 940118"/>
                    <a:gd name="connsiteY42-938" fmla="*/ 258128 h 1580197"/>
                    <a:gd name="connsiteX43-939" fmla="*/ 242888 w 940118"/>
                    <a:gd name="connsiteY43-940" fmla="*/ 241935 h 1580197"/>
                    <a:gd name="connsiteX44-941" fmla="*/ 287315 w 940118"/>
                    <a:gd name="connsiteY44-942" fmla="*/ 198453 h 1580197"/>
                    <a:gd name="connsiteX45-943" fmla="*/ 286702 w 940118"/>
                    <a:gd name="connsiteY45-944" fmla="*/ 198120 h 1580197"/>
                    <a:gd name="connsiteX46-945" fmla="*/ 359092 w 940118"/>
                    <a:gd name="connsiteY46-946" fmla="*/ 140970 h 1580197"/>
                    <a:gd name="connsiteX47-947" fmla="*/ 378434 w 940118"/>
                    <a:gd name="connsiteY47-948" fmla="*/ 151488 h 1580197"/>
                    <a:gd name="connsiteX48-949" fmla="*/ 378837 w 940118"/>
                    <a:gd name="connsiteY48-950" fmla="*/ 151226 h 1580197"/>
                    <a:gd name="connsiteX49-951" fmla="*/ 360045 w 940118"/>
                    <a:gd name="connsiteY49-952" fmla="*/ 140970 h 1580197"/>
                    <a:gd name="connsiteX50-953" fmla="*/ 486263 w 940118"/>
                    <a:gd name="connsiteY50-954" fmla="*/ 68845 h 1580197"/>
                    <a:gd name="connsiteX51-955" fmla="*/ 485775 w 940118"/>
                    <a:gd name="connsiteY51-956" fmla="*/ 68580 h 1580197"/>
                    <a:gd name="connsiteX52-957" fmla="*/ 572452 w 940118"/>
                    <a:gd name="connsiteY52-958" fmla="*/ 32385 h 1580197"/>
                    <a:gd name="connsiteX53-959" fmla="*/ 595123 w 940118"/>
                    <a:gd name="connsiteY53-960" fmla="*/ 44713 h 1580197"/>
                    <a:gd name="connsiteX54-961" fmla="*/ 595672 w 940118"/>
                    <a:gd name="connsiteY54-962" fmla="*/ 44538 h 1580197"/>
                    <a:gd name="connsiteX55-963" fmla="*/ 573405 w 940118"/>
                    <a:gd name="connsiteY55-964" fmla="*/ 32385 h 1580197"/>
                    <a:gd name="connsiteX56-965" fmla="*/ 679133 w 940118"/>
                    <a:gd name="connsiteY56-966" fmla="*/ 0 h 1580197"/>
                    <a:gd name="connsiteX0-967" fmla="*/ 832937 w 940118"/>
                    <a:gd name="connsiteY0-968" fmla="*/ 174035 h 1580197"/>
                    <a:gd name="connsiteX1-969" fmla="*/ 812706 w 940118"/>
                    <a:gd name="connsiteY1-970" fmla="*/ 163034 h 1580197"/>
                    <a:gd name="connsiteX2-971" fmla="*/ 832937 w 940118"/>
                    <a:gd name="connsiteY2-972" fmla="*/ 174035 h 1580197"/>
                    <a:gd name="connsiteX3-973" fmla="*/ 679133 w 940118"/>
                    <a:gd name="connsiteY3-974" fmla="*/ 0 h 1580197"/>
                    <a:gd name="connsiteX4-975" fmla="*/ 940118 w 940118"/>
                    <a:gd name="connsiteY4-976" fmla="*/ 140970 h 1580197"/>
                    <a:gd name="connsiteX5-977" fmla="*/ 747299 w 940118"/>
                    <a:gd name="connsiteY5-978" fmla="*/ 210278 h 1580197"/>
                    <a:gd name="connsiteX6-979" fmla="*/ 747713 w 940118"/>
                    <a:gd name="connsiteY6-980" fmla="*/ 210503 h 1580197"/>
                    <a:gd name="connsiteX7-981" fmla="*/ 620078 w 940118"/>
                    <a:gd name="connsiteY7-982" fmla="*/ 282893 h 1580197"/>
                    <a:gd name="connsiteX8-983" fmla="*/ 620077 w 940118"/>
                    <a:gd name="connsiteY8-984" fmla="*/ 282893 h 1580197"/>
                    <a:gd name="connsiteX9-985" fmla="*/ 548076 w 940118"/>
                    <a:gd name="connsiteY9-986" fmla="*/ 339736 h 1580197"/>
                    <a:gd name="connsiteX10-987" fmla="*/ 548640 w 940118"/>
                    <a:gd name="connsiteY10-988" fmla="*/ 340043 h 1580197"/>
                    <a:gd name="connsiteX11-989" fmla="*/ 503873 w 940118"/>
                    <a:gd name="connsiteY11-990" fmla="*/ 383858 h 1580197"/>
                    <a:gd name="connsiteX12-991" fmla="*/ 488633 w 940118"/>
                    <a:gd name="connsiteY12-992" fmla="*/ 399098 h 1580197"/>
                    <a:gd name="connsiteX13-993" fmla="*/ 488633 w 940118"/>
                    <a:gd name="connsiteY13-994" fmla="*/ 400050 h 1580197"/>
                    <a:gd name="connsiteX14-995" fmla="*/ 422910 w 940118"/>
                    <a:gd name="connsiteY14-996" fmla="*/ 482918 h 1580197"/>
                    <a:gd name="connsiteX15-997" fmla="*/ 422910 w 940118"/>
                    <a:gd name="connsiteY15-998" fmla="*/ 483870 h 1580197"/>
                    <a:gd name="connsiteX16-999" fmla="*/ 367665 w 940118"/>
                    <a:gd name="connsiteY16-1000" fmla="*/ 572453 h 1580197"/>
                    <a:gd name="connsiteX17-1001" fmla="*/ 368618 w 940118"/>
                    <a:gd name="connsiteY17-1002" fmla="*/ 573405 h 1580197"/>
                    <a:gd name="connsiteX18-1003" fmla="*/ 317183 w 940118"/>
                    <a:gd name="connsiteY18-1004" fmla="*/ 684847 h 1580197"/>
                    <a:gd name="connsiteX19-1005" fmla="*/ 305241 w 940118"/>
                    <a:gd name="connsiteY19-1006" fmla="*/ 678329 h 1580197"/>
                    <a:gd name="connsiteX20-1007" fmla="*/ 305235 w 940118"/>
                    <a:gd name="connsiteY20-1008" fmla="*/ 678350 h 1580197"/>
                    <a:gd name="connsiteX21-1009" fmla="*/ 317183 w 940118"/>
                    <a:gd name="connsiteY21-1010" fmla="*/ 684847 h 1580197"/>
                    <a:gd name="connsiteX22-1011" fmla="*/ 260985 w 940118"/>
                    <a:gd name="connsiteY22-1012" fmla="*/ 1014413 h 1580197"/>
                    <a:gd name="connsiteX23-1013" fmla="*/ 342900 w 940118"/>
                    <a:gd name="connsiteY23-1014" fmla="*/ 1373505 h 1580197"/>
                    <a:gd name="connsiteX24-1015" fmla="*/ 546735 w 940118"/>
                    <a:gd name="connsiteY24-1016" fmla="*/ 1580197 h 1580197"/>
                    <a:gd name="connsiteX25-1017" fmla="*/ 285750 w 940118"/>
                    <a:gd name="connsiteY25-1018" fmla="*/ 1438275 h 1580197"/>
                    <a:gd name="connsiteX26-1019" fmla="*/ 81915 w 940118"/>
                    <a:gd name="connsiteY26-1020" fmla="*/ 1231583 h 1580197"/>
                    <a:gd name="connsiteX27-1021" fmla="*/ 0 w 940118"/>
                    <a:gd name="connsiteY27-1022" fmla="*/ 872490 h 1580197"/>
                    <a:gd name="connsiteX28-1023" fmla="*/ 56197 w 940118"/>
                    <a:gd name="connsiteY28-1024" fmla="*/ 542925 h 1580197"/>
                    <a:gd name="connsiteX29-1025" fmla="*/ 62441 w 940118"/>
                    <a:gd name="connsiteY29-1026" fmla="*/ 546321 h 1580197"/>
                    <a:gd name="connsiteX30-1027" fmla="*/ 62617 w 940118"/>
                    <a:gd name="connsiteY30-1028" fmla="*/ 545909 h 1580197"/>
                    <a:gd name="connsiteX31-1029" fmla="*/ 57150 w 940118"/>
                    <a:gd name="connsiteY31-1030" fmla="*/ 542925 h 1580197"/>
                    <a:gd name="connsiteX32-1031" fmla="*/ 107444 w 940118"/>
                    <a:gd name="connsiteY32-1032" fmla="*/ 431896 h 1580197"/>
                    <a:gd name="connsiteX33-1033" fmla="*/ 106680 w 940118"/>
                    <a:gd name="connsiteY33-1034" fmla="*/ 431483 h 1580197"/>
                    <a:gd name="connsiteX34-1035" fmla="*/ 161925 w 940118"/>
                    <a:gd name="connsiteY34-1036" fmla="*/ 341948 h 1580197"/>
                    <a:gd name="connsiteX35-1037" fmla="*/ 171758 w 940118"/>
                    <a:gd name="connsiteY35-1038" fmla="*/ 347295 h 1580197"/>
                    <a:gd name="connsiteX36-1039" fmla="*/ 171778 w 940118"/>
                    <a:gd name="connsiteY36-1040" fmla="*/ 347270 h 1580197"/>
                    <a:gd name="connsiteX37-1041" fmla="*/ 161925 w 940118"/>
                    <a:gd name="connsiteY37-1042" fmla="*/ 341948 h 1580197"/>
                    <a:gd name="connsiteX38-1043" fmla="*/ 227648 w 940118"/>
                    <a:gd name="connsiteY38-1044" fmla="*/ 258128 h 1580197"/>
                    <a:gd name="connsiteX39-1045" fmla="*/ 239906 w 940118"/>
                    <a:gd name="connsiteY39-1046" fmla="*/ 264794 h 1580197"/>
                    <a:gd name="connsiteX40-1047" fmla="*/ 240267 w 940118"/>
                    <a:gd name="connsiteY40-1048" fmla="*/ 264453 h 1580197"/>
                    <a:gd name="connsiteX41-1049" fmla="*/ 228600 w 940118"/>
                    <a:gd name="connsiteY41-1050" fmla="*/ 258128 h 1580197"/>
                    <a:gd name="connsiteX42-1051" fmla="*/ 242888 w 940118"/>
                    <a:gd name="connsiteY42-1052" fmla="*/ 241935 h 1580197"/>
                    <a:gd name="connsiteX43-1053" fmla="*/ 287315 w 940118"/>
                    <a:gd name="connsiteY43-1054" fmla="*/ 198453 h 1580197"/>
                    <a:gd name="connsiteX44-1055" fmla="*/ 286702 w 940118"/>
                    <a:gd name="connsiteY44-1056" fmla="*/ 198120 h 1580197"/>
                    <a:gd name="connsiteX45-1057" fmla="*/ 359092 w 940118"/>
                    <a:gd name="connsiteY45-1058" fmla="*/ 140970 h 1580197"/>
                    <a:gd name="connsiteX46-1059" fmla="*/ 378434 w 940118"/>
                    <a:gd name="connsiteY46-1060" fmla="*/ 151488 h 1580197"/>
                    <a:gd name="connsiteX47-1061" fmla="*/ 378837 w 940118"/>
                    <a:gd name="connsiteY47-1062" fmla="*/ 151226 h 1580197"/>
                    <a:gd name="connsiteX48-1063" fmla="*/ 360045 w 940118"/>
                    <a:gd name="connsiteY48-1064" fmla="*/ 140970 h 1580197"/>
                    <a:gd name="connsiteX49-1065" fmla="*/ 486263 w 940118"/>
                    <a:gd name="connsiteY49-1066" fmla="*/ 68845 h 1580197"/>
                    <a:gd name="connsiteX50-1067" fmla="*/ 485775 w 940118"/>
                    <a:gd name="connsiteY50-1068" fmla="*/ 68580 h 1580197"/>
                    <a:gd name="connsiteX51-1069" fmla="*/ 572452 w 940118"/>
                    <a:gd name="connsiteY51-1070" fmla="*/ 32385 h 1580197"/>
                    <a:gd name="connsiteX52-1071" fmla="*/ 595123 w 940118"/>
                    <a:gd name="connsiteY52-1072" fmla="*/ 44713 h 1580197"/>
                    <a:gd name="connsiteX53-1073" fmla="*/ 595672 w 940118"/>
                    <a:gd name="connsiteY53-1074" fmla="*/ 44538 h 1580197"/>
                    <a:gd name="connsiteX54-1075" fmla="*/ 573405 w 940118"/>
                    <a:gd name="connsiteY54-1076" fmla="*/ 32385 h 1580197"/>
                    <a:gd name="connsiteX55-1077" fmla="*/ 679133 w 940118"/>
                    <a:gd name="connsiteY55-1078" fmla="*/ 0 h 1580197"/>
                    <a:gd name="connsiteX0-1079" fmla="*/ 679133 w 940118"/>
                    <a:gd name="connsiteY0-1080" fmla="*/ 0 h 1580197"/>
                    <a:gd name="connsiteX1-1081" fmla="*/ 940118 w 940118"/>
                    <a:gd name="connsiteY1-1082" fmla="*/ 140970 h 1580197"/>
                    <a:gd name="connsiteX2-1083" fmla="*/ 747299 w 940118"/>
                    <a:gd name="connsiteY2-1084" fmla="*/ 210278 h 1580197"/>
                    <a:gd name="connsiteX3-1085" fmla="*/ 747713 w 940118"/>
                    <a:gd name="connsiteY3-1086" fmla="*/ 210503 h 1580197"/>
                    <a:gd name="connsiteX4-1087" fmla="*/ 620078 w 940118"/>
                    <a:gd name="connsiteY4-1088" fmla="*/ 282893 h 1580197"/>
                    <a:gd name="connsiteX5-1089" fmla="*/ 620077 w 940118"/>
                    <a:gd name="connsiteY5-1090" fmla="*/ 282893 h 1580197"/>
                    <a:gd name="connsiteX6-1091" fmla="*/ 548076 w 940118"/>
                    <a:gd name="connsiteY6-1092" fmla="*/ 339736 h 1580197"/>
                    <a:gd name="connsiteX7-1093" fmla="*/ 548640 w 940118"/>
                    <a:gd name="connsiteY7-1094" fmla="*/ 340043 h 1580197"/>
                    <a:gd name="connsiteX8-1095" fmla="*/ 503873 w 940118"/>
                    <a:gd name="connsiteY8-1096" fmla="*/ 383858 h 1580197"/>
                    <a:gd name="connsiteX9-1097" fmla="*/ 488633 w 940118"/>
                    <a:gd name="connsiteY9-1098" fmla="*/ 399098 h 1580197"/>
                    <a:gd name="connsiteX10-1099" fmla="*/ 488633 w 940118"/>
                    <a:gd name="connsiteY10-1100" fmla="*/ 400050 h 1580197"/>
                    <a:gd name="connsiteX11-1101" fmla="*/ 422910 w 940118"/>
                    <a:gd name="connsiteY11-1102" fmla="*/ 482918 h 1580197"/>
                    <a:gd name="connsiteX12-1103" fmla="*/ 422910 w 940118"/>
                    <a:gd name="connsiteY12-1104" fmla="*/ 483870 h 1580197"/>
                    <a:gd name="connsiteX13-1105" fmla="*/ 367665 w 940118"/>
                    <a:gd name="connsiteY13-1106" fmla="*/ 572453 h 1580197"/>
                    <a:gd name="connsiteX14-1107" fmla="*/ 368618 w 940118"/>
                    <a:gd name="connsiteY14-1108" fmla="*/ 573405 h 1580197"/>
                    <a:gd name="connsiteX15-1109" fmla="*/ 317183 w 940118"/>
                    <a:gd name="connsiteY15-1110" fmla="*/ 684847 h 1580197"/>
                    <a:gd name="connsiteX16-1111" fmla="*/ 305241 w 940118"/>
                    <a:gd name="connsiteY16-1112" fmla="*/ 678329 h 1580197"/>
                    <a:gd name="connsiteX17-1113" fmla="*/ 305235 w 940118"/>
                    <a:gd name="connsiteY17-1114" fmla="*/ 678350 h 1580197"/>
                    <a:gd name="connsiteX18-1115" fmla="*/ 317183 w 940118"/>
                    <a:gd name="connsiteY18-1116" fmla="*/ 684847 h 1580197"/>
                    <a:gd name="connsiteX19-1117" fmla="*/ 260985 w 940118"/>
                    <a:gd name="connsiteY19-1118" fmla="*/ 1014413 h 1580197"/>
                    <a:gd name="connsiteX20-1119" fmla="*/ 342900 w 940118"/>
                    <a:gd name="connsiteY20-1120" fmla="*/ 1373505 h 1580197"/>
                    <a:gd name="connsiteX21-1121" fmla="*/ 546735 w 940118"/>
                    <a:gd name="connsiteY21-1122" fmla="*/ 1580197 h 1580197"/>
                    <a:gd name="connsiteX22-1123" fmla="*/ 285750 w 940118"/>
                    <a:gd name="connsiteY22-1124" fmla="*/ 1438275 h 1580197"/>
                    <a:gd name="connsiteX23-1125" fmla="*/ 81915 w 940118"/>
                    <a:gd name="connsiteY23-1126" fmla="*/ 1231583 h 1580197"/>
                    <a:gd name="connsiteX24-1127" fmla="*/ 0 w 940118"/>
                    <a:gd name="connsiteY24-1128" fmla="*/ 872490 h 1580197"/>
                    <a:gd name="connsiteX25-1129" fmla="*/ 56197 w 940118"/>
                    <a:gd name="connsiteY25-1130" fmla="*/ 542925 h 1580197"/>
                    <a:gd name="connsiteX26-1131" fmla="*/ 62441 w 940118"/>
                    <a:gd name="connsiteY26-1132" fmla="*/ 546321 h 1580197"/>
                    <a:gd name="connsiteX27-1133" fmla="*/ 62617 w 940118"/>
                    <a:gd name="connsiteY27-1134" fmla="*/ 545909 h 1580197"/>
                    <a:gd name="connsiteX28-1135" fmla="*/ 57150 w 940118"/>
                    <a:gd name="connsiteY28-1136" fmla="*/ 542925 h 1580197"/>
                    <a:gd name="connsiteX29-1137" fmla="*/ 107444 w 940118"/>
                    <a:gd name="connsiteY29-1138" fmla="*/ 431896 h 1580197"/>
                    <a:gd name="connsiteX30-1139" fmla="*/ 106680 w 940118"/>
                    <a:gd name="connsiteY30-1140" fmla="*/ 431483 h 1580197"/>
                    <a:gd name="connsiteX31-1141" fmla="*/ 161925 w 940118"/>
                    <a:gd name="connsiteY31-1142" fmla="*/ 341948 h 1580197"/>
                    <a:gd name="connsiteX32-1143" fmla="*/ 171758 w 940118"/>
                    <a:gd name="connsiteY32-1144" fmla="*/ 347295 h 1580197"/>
                    <a:gd name="connsiteX33-1145" fmla="*/ 171778 w 940118"/>
                    <a:gd name="connsiteY33-1146" fmla="*/ 347270 h 1580197"/>
                    <a:gd name="connsiteX34-1147" fmla="*/ 161925 w 940118"/>
                    <a:gd name="connsiteY34-1148" fmla="*/ 341948 h 1580197"/>
                    <a:gd name="connsiteX35-1149" fmla="*/ 227648 w 940118"/>
                    <a:gd name="connsiteY35-1150" fmla="*/ 258128 h 1580197"/>
                    <a:gd name="connsiteX36-1151" fmla="*/ 239906 w 940118"/>
                    <a:gd name="connsiteY36-1152" fmla="*/ 264794 h 1580197"/>
                    <a:gd name="connsiteX37-1153" fmla="*/ 240267 w 940118"/>
                    <a:gd name="connsiteY37-1154" fmla="*/ 264453 h 1580197"/>
                    <a:gd name="connsiteX38-1155" fmla="*/ 228600 w 940118"/>
                    <a:gd name="connsiteY38-1156" fmla="*/ 258128 h 1580197"/>
                    <a:gd name="connsiteX39-1157" fmla="*/ 242888 w 940118"/>
                    <a:gd name="connsiteY39-1158" fmla="*/ 241935 h 1580197"/>
                    <a:gd name="connsiteX40-1159" fmla="*/ 287315 w 940118"/>
                    <a:gd name="connsiteY40-1160" fmla="*/ 198453 h 1580197"/>
                    <a:gd name="connsiteX41-1161" fmla="*/ 286702 w 940118"/>
                    <a:gd name="connsiteY41-1162" fmla="*/ 198120 h 1580197"/>
                    <a:gd name="connsiteX42-1163" fmla="*/ 359092 w 940118"/>
                    <a:gd name="connsiteY42-1164" fmla="*/ 140970 h 1580197"/>
                    <a:gd name="connsiteX43-1165" fmla="*/ 378434 w 940118"/>
                    <a:gd name="connsiteY43-1166" fmla="*/ 151488 h 1580197"/>
                    <a:gd name="connsiteX44-1167" fmla="*/ 378837 w 940118"/>
                    <a:gd name="connsiteY44-1168" fmla="*/ 151226 h 1580197"/>
                    <a:gd name="connsiteX45-1169" fmla="*/ 360045 w 940118"/>
                    <a:gd name="connsiteY45-1170" fmla="*/ 140970 h 1580197"/>
                    <a:gd name="connsiteX46-1171" fmla="*/ 486263 w 940118"/>
                    <a:gd name="connsiteY46-1172" fmla="*/ 68845 h 1580197"/>
                    <a:gd name="connsiteX47-1173" fmla="*/ 485775 w 940118"/>
                    <a:gd name="connsiteY47-1174" fmla="*/ 68580 h 1580197"/>
                    <a:gd name="connsiteX48-1175" fmla="*/ 572452 w 940118"/>
                    <a:gd name="connsiteY48-1176" fmla="*/ 32385 h 1580197"/>
                    <a:gd name="connsiteX49-1177" fmla="*/ 595123 w 940118"/>
                    <a:gd name="connsiteY49-1178" fmla="*/ 44713 h 1580197"/>
                    <a:gd name="connsiteX50-1179" fmla="*/ 595672 w 940118"/>
                    <a:gd name="connsiteY50-1180" fmla="*/ 44538 h 1580197"/>
                    <a:gd name="connsiteX51-1181" fmla="*/ 573405 w 940118"/>
                    <a:gd name="connsiteY51-1182" fmla="*/ 32385 h 1580197"/>
                    <a:gd name="connsiteX52-1183" fmla="*/ 679133 w 940118"/>
                    <a:gd name="connsiteY52-1184" fmla="*/ 0 h 1580197"/>
                    <a:gd name="connsiteX0-1185" fmla="*/ 679133 w 940118"/>
                    <a:gd name="connsiteY0-1186" fmla="*/ 0 h 1580197"/>
                    <a:gd name="connsiteX1-1187" fmla="*/ 940118 w 940118"/>
                    <a:gd name="connsiteY1-1188" fmla="*/ 140970 h 1580197"/>
                    <a:gd name="connsiteX2-1189" fmla="*/ 747299 w 940118"/>
                    <a:gd name="connsiteY2-1190" fmla="*/ 210278 h 1580197"/>
                    <a:gd name="connsiteX3-1191" fmla="*/ 747713 w 940118"/>
                    <a:gd name="connsiteY3-1192" fmla="*/ 210503 h 1580197"/>
                    <a:gd name="connsiteX4-1193" fmla="*/ 620078 w 940118"/>
                    <a:gd name="connsiteY4-1194" fmla="*/ 282893 h 1580197"/>
                    <a:gd name="connsiteX5-1195" fmla="*/ 620077 w 940118"/>
                    <a:gd name="connsiteY5-1196" fmla="*/ 282893 h 1580197"/>
                    <a:gd name="connsiteX6-1197" fmla="*/ 548076 w 940118"/>
                    <a:gd name="connsiteY6-1198" fmla="*/ 339736 h 1580197"/>
                    <a:gd name="connsiteX7-1199" fmla="*/ 548640 w 940118"/>
                    <a:gd name="connsiteY7-1200" fmla="*/ 340043 h 1580197"/>
                    <a:gd name="connsiteX8-1201" fmla="*/ 503873 w 940118"/>
                    <a:gd name="connsiteY8-1202" fmla="*/ 383858 h 1580197"/>
                    <a:gd name="connsiteX9-1203" fmla="*/ 488633 w 940118"/>
                    <a:gd name="connsiteY9-1204" fmla="*/ 399098 h 1580197"/>
                    <a:gd name="connsiteX10-1205" fmla="*/ 488633 w 940118"/>
                    <a:gd name="connsiteY10-1206" fmla="*/ 400050 h 1580197"/>
                    <a:gd name="connsiteX11-1207" fmla="*/ 422910 w 940118"/>
                    <a:gd name="connsiteY11-1208" fmla="*/ 482918 h 1580197"/>
                    <a:gd name="connsiteX12-1209" fmla="*/ 422910 w 940118"/>
                    <a:gd name="connsiteY12-1210" fmla="*/ 483870 h 1580197"/>
                    <a:gd name="connsiteX13-1211" fmla="*/ 367665 w 940118"/>
                    <a:gd name="connsiteY13-1212" fmla="*/ 572453 h 1580197"/>
                    <a:gd name="connsiteX14-1213" fmla="*/ 368618 w 940118"/>
                    <a:gd name="connsiteY14-1214" fmla="*/ 573405 h 1580197"/>
                    <a:gd name="connsiteX15-1215" fmla="*/ 317183 w 940118"/>
                    <a:gd name="connsiteY15-1216" fmla="*/ 684847 h 1580197"/>
                    <a:gd name="connsiteX16-1217" fmla="*/ 305241 w 940118"/>
                    <a:gd name="connsiteY16-1218" fmla="*/ 678329 h 1580197"/>
                    <a:gd name="connsiteX17-1219" fmla="*/ 305235 w 940118"/>
                    <a:gd name="connsiteY17-1220" fmla="*/ 678350 h 1580197"/>
                    <a:gd name="connsiteX18-1221" fmla="*/ 317183 w 940118"/>
                    <a:gd name="connsiteY18-1222" fmla="*/ 684847 h 1580197"/>
                    <a:gd name="connsiteX19-1223" fmla="*/ 260985 w 940118"/>
                    <a:gd name="connsiteY19-1224" fmla="*/ 1014413 h 1580197"/>
                    <a:gd name="connsiteX20-1225" fmla="*/ 342900 w 940118"/>
                    <a:gd name="connsiteY20-1226" fmla="*/ 1373505 h 1580197"/>
                    <a:gd name="connsiteX21-1227" fmla="*/ 546735 w 940118"/>
                    <a:gd name="connsiteY21-1228" fmla="*/ 1580197 h 1580197"/>
                    <a:gd name="connsiteX22-1229" fmla="*/ 285750 w 940118"/>
                    <a:gd name="connsiteY22-1230" fmla="*/ 1438275 h 1580197"/>
                    <a:gd name="connsiteX23-1231" fmla="*/ 81915 w 940118"/>
                    <a:gd name="connsiteY23-1232" fmla="*/ 1231583 h 1580197"/>
                    <a:gd name="connsiteX24-1233" fmla="*/ 0 w 940118"/>
                    <a:gd name="connsiteY24-1234" fmla="*/ 872490 h 1580197"/>
                    <a:gd name="connsiteX25-1235" fmla="*/ 56197 w 940118"/>
                    <a:gd name="connsiteY25-1236" fmla="*/ 542925 h 1580197"/>
                    <a:gd name="connsiteX26-1237" fmla="*/ 62441 w 940118"/>
                    <a:gd name="connsiteY26-1238" fmla="*/ 546321 h 1580197"/>
                    <a:gd name="connsiteX27-1239" fmla="*/ 62617 w 940118"/>
                    <a:gd name="connsiteY27-1240" fmla="*/ 545909 h 1580197"/>
                    <a:gd name="connsiteX28-1241" fmla="*/ 57150 w 940118"/>
                    <a:gd name="connsiteY28-1242" fmla="*/ 542925 h 1580197"/>
                    <a:gd name="connsiteX29-1243" fmla="*/ 107444 w 940118"/>
                    <a:gd name="connsiteY29-1244" fmla="*/ 431896 h 1580197"/>
                    <a:gd name="connsiteX30-1245" fmla="*/ 106680 w 940118"/>
                    <a:gd name="connsiteY30-1246" fmla="*/ 431483 h 1580197"/>
                    <a:gd name="connsiteX31-1247" fmla="*/ 161925 w 940118"/>
                    <a:gd name="connsiteY31-1248" fmla="*/ 341948 h 1580197"/>
                    <a:gd name="connsiteX32-1249" fmla="*/ 171758 w 940118"/>
                    <a:gd name="connsiteY32-1250" fmla="*/ 347295 h 1580197"/>
                    <a:gd name="connsiteX33-1251" fmla="*/ 171778 w 940118"/>
                    <a:gd name="connsiteY33-1252" fmla="*/ 347270 h 1580197"/>
                    <a:gd name="connsiteX34-1253" fmla="*/ 161925 w 940118"/>
                    <a:gd name="connsiteY34-1254" fmla="*/ 341948 h 1580197"/>
                    <a:gd name="connsiteX35-1255" fmla="*/ 227648 w 940118"/>
                    <a:gd name="connsiteY35-1256" fmla="*/ 258128 h 1580197"/>
                    <a:gd name="connsiteX36-1257" fmla="*/ 239906 w 940118"/>
                    <a:gd name="connsiteY36-1258" fmla="*/ 264794 h 1580197"/>
                    <a:gd name="connsiteX37-1259" fmla="*/ 240267 w 940118"/>
                    <a:gd name="connsiteY37-1260" fmla="*/ 264453 h 1580197"/>
                    <a:gd name="connsiteX38-1261" fmla="*/ 228600 w 940118"/>
                    <a:gd name="connsiteY38-1262" fmla="*/ 258128 h 1580197"/>
                    <a:gd name="connsiteX39-1263" fmla="*/ 242888 w 940118"/>
                    <a:gd name="connsiteY39-1264" fmla="*/ 241935 h 1580197"/>
                    <a:gd name="connsiteX40-1265" fmla="*/ 287315 w 940118"/>
                    <a:gd name="connsiteY40-1266" fmla="*/ 198453 h 1580197"/>
                    <a:gd name="connsiteX41-1267" fmla="*/ 286702 w 940118"/>
                    <a:gd name="connsiteY41-1268" fmla="*/ 198120 h 1580197"/>
                    <a:gd name="connsiteX42-1269" fmla="*/ 359092 w 940118"/>
                    <a:gd name="connsiteY42-1270" fmla="*/ 140970 h 1580197"/>
                    <a:gd name="connsiteX43-1271" fmla="*/ 378434 w 940118"/>
                    <a:gd name="connsiteY43-1272" fmla="*/ 151488 h 1580197"/>
                    <a:gd name="connsiteX44-1273" fmla="*/ 378837 w 940118"/>
                    <a:gd name="connsiteY44-1274" fmla="*/ 151226 h 1580197"/>
                    <a:gd name="connsiteX45-1275" fmla="*/ 360045 w 940118"/>
                    <a:gd name="connsiteY45-1276" fmla="*/ 140970 h 1580197"/>
                    <a:gd name="connsiteX46-1277" fmla="*/ 486263 w 940118"/>
                    <a:gd name="connsiteY46-1278" fmla="*/ 68845 h 1580197"/>
                    <a:gd name="connsiteX47-1279" fmla="*/ 485775 w 940118"/>
                    <a:gd name="connsiteY47-1280" fmla="*/ 68580 h 1580197"/>
                    <a:gd name="connsiteX48-1281" fmla="*/ 572452 w 940118"/>
                    <a:gd name="connsiteY48-1282" fmla="*/ 32385 h 1580197"/>
                    <a:gd name="connsiteX49-1283" fmla="*/ 595123 w 940118"/>
                    <a:gd name="connsiteY49-1284" fmla="*/ 44713 h 1580197"/>
                    <a:gd name="connsiteX50-1285" fmla="*/ 573405 w 940118"/>
                    <a:gd name="connsiteY50-1286" fmla="*/ 32385 h 1580197"/>
                    <a:gd name="connsiteX51-1287" fmla="*/ 679133 w 940118"/>
                    <a:gd name="connsiteY51-1288" fmla="*/ 0 h 1580197"/>
                    <a:gd name="connsiteX0-1289" fmla="*/ 679133 w 940118"/>
                    <a:gd name="connsiteY0-1290" fmla="*/ 0 h 1580197"/>
                    <a:gd name="connsiteX1-1291" fmla="*/ 940118 w 940118"/>
                    <a:gd name="connsiteY1-1292" fmla="*/ 140970 h 1580197"/>
                    <a:gd name="connsiteX2-1293" fmla="*/ 747299 w 940118"/>
                    <a:gd name="connsiteY2-1294" fmla="*/ 210278 h 1580197"/>
                    <a:gd name="connsiteX3-1295" fmla="*/ 747713 w 940118"/>
                    <a:gd name="connsiteY3-1296" fmla="*/ 210503 h 1580197"/>
                    <a:gd name="connsiteX4-1297" fmla="*/ 620078 w 940118"/>
                    <a:gd name="connsiteY4-1298" fmla="*/ 282893 h 1580197"/>
                    <a:gd name="connsiteX5-1299" fmla="*/ 620077 w 940118"/>
                    <a:gd name="connsiteY5-1300" fmla="*/ 282893 h 1580197"/>
                    <a:gd name="connsiteX6-1301" fmla="*/ 548076 w 940118"/>
                    <a:gd name="connsiteY6-1302" fmla="*/ 339736 h 1580197"/>
                    <a:gd name="connsiteX7-1303" fmla="*/ 548640 w 940118"/>
                    <a:gd name="connsiteY7-1304" fmla="*/ 340043 h 1580197"/>
                    <a:gd name="connsiteX8-1305" fmla="*/ 503873 w 940118"/>
                    <a:gd name="connsiteY8-1306" fmla="*/ 383858 h 1580197"/>
                    <a:gd name="connsiteX9-1307" fmla="*/ 488633 w 940118"/>
                    <a:gd name="connsiteY9-1308" fmla="*/ 399098 h 1580197"/>
                    <a:gd name="connsiteX10-1309" fmla="*/ 488633 w 940118"/>
                    <a:gd name="connsiteY10-1310" fmla="*/ 400050 h 1580197"/>
                    <a:gd name="connsiteX11-1311" fmla="*/ 422910 w 940118"/>
                    <a:gd name="connsiteY11-1312" fmla="*/ 482918 h 1580197"/>
                    <a:gd name="connsiteX12-1313" fmla="*/ 422910 w 940118"/>
                    <a:gd name="connsiteY12-1314" fmla="*/ 483870 h 1580197"/>
                    <a:gd name="connsiteX13-1315" fmla="*/ 367665 w 940118"/>
                    <a:gd name="connsiteY13-1316" fmla="*/ 572453 h 1580197"/>
                    <a:gd name="connsiteX14-1317" fmla="*/ 368618 w 940118"/>
                    <a:gd name="connsiteY14-1318" fmla="*/ 573405 h 1580197"/>
                    <a:gd name="connsiteX15-1319" fmla="*/ 317183 w 940118"/>
                    <a:gd name="connsiteY15-1320" fmla="*/ 684847 h 1580197"/>
                    <a:gd name="connsiteX16-1321" fmla="*/ 305241 w 940118"/>
                    <a:gd name="connsiteY16-1322" fmla="*/ 678329 h 1580197"/>
                    <a:gd name="connsiteX17-1323" fmla="*/ 305235 w 940118"/>
                    <a:gd name="connsiteY17-1324" fmla="*/ 678350 h 1580197"/>
                    <a:gd name="connsiteX18-1325" fmla="*/ 317183 w 940118"/>
                    <a:gd name="connsiteY18-1326" fmla="*/ 684847 h 1580197"/>
                    <a:gd name="connsiteX19-1327" fmla="*/ 260985 w 940118"/>
                    <a:gd name="connsiteY19-1328" fmla="*/ 1014413 h 1580197"/>
                    <a:gd name="connsiteX20-1329" fmla="*/ 342900 w 940118"/>
                    <a:gd name="connsiteY20-1330" fmla="*/ 1373505 h 1580197"/>
                    <a:gd name="connsiteX21-1331" fmla="*/ 546735 w 940118"/>
                    <a:gd name="connsiteY21-1332" fmla="*/ 1580197 h 1580197"/>
                    <a:gd name="connsiteX22-1333" fmla="*/ 285750 w 940118"/>
                    <a:gd name="connsiteY22-1334" fmla="*/ 1438275 h 1580197"/>
                    <a:gd name="connsiteX23-1335" fmla="*/ 81915 w 940118"/>
                    <a:gd name="connsiteY23-1336" fmla="*/ 1231583 h 1580197"/>
                    <a:gd name="connsiteX24-1337" fmla="*/ 0 w 940118"/>
                    <a:gd name="connsiteY24-1338" fmla="*/ 872490 h 1580197"/>
                    <a:gd name="connsiteX25-1339" fmla="*/ 56197 w 940118"/>
                    <a:gd name="connsiteY25-1340" fmla="*/ 542925 h 1580197"/>
                    <a:gd name="connsiteX26-1341" fmla="*/ 62441 w 940118"/>
                    <a:gd name="connsiteY26-1342" fmla="*/ 546321 h 1580197"/>
                    <a:gd name="connsiteX27-1343" fmla="*/ 62617 w 940118"/>
                    <a:gd name="connsiteY27-1344" fmla="*/ 545909 h 1580197"/>
                    <a:gd name="connsiteX28-1345" fmla="*/ 57150 w 940118"/>
                    <a:gd name="connsiteY28-1346" fmla="*/ 542925 h 1580197"/>
                    <a:gd name="connsiteX29-1347" fmla="*/ 107444 w 940118"/>
                    <a:gd name="connsiteY29-1348" fmla="*/ 431896 h 1580197"/>
                    <a:gd name="connsiteX30-1349" fmla="*/ 106680 w 940118"/>
                    <a:gd name="connsiteY30-1350" fmla="*/ 431483 h 1580197"/>
                    <a:gd name="connsiteX31-1351" fmla="*/ 161925 w 940118"/>
                    <a:gd name="connsiteY31-1352" fmla="*/ 341948 h 1580197"/>
                    <a:gd name="connsiteX32-1353" fmla="*/ 171758 w 940118"/>
                    <a:gd name="connsiteY32-1354" fmla="*/ 347295 h 1580197"/>
                    <a:gd name="connsiteX33-1355" fmla="*/ 171778 w 940118"/>
                    <a:gd name="connsiteY33-1356" fmla="*/ 347270 h 1580197"/>
                    <a:gd name="connsiteX34-1357" fmla="*/ 161925 w 940118"/>
                    <a:gd name="connsiteY34-1358" fmla="*/ 341948 h 1580197"/>
                    <a:gd name="connsiteX35-1359" fmla="*/ 227648 w 940118"/>
                    <a:gd name="connsiteY35-1360" fmla="*/ 258128 h 1580197"/>
                    <a:gd name="connsiteX36-1361" fmla="*/ 239906 w 940118"/>
                    <a:gd name="connsiteY36-1362" fmla="*/ 264794 h 1580197"/>
                    <a:gd name="connsiteX37-1363" fmla="*/ 240267 w 940118"/>
                    <a:gd name="connsiteY37-1364" fmla="*/ 264453 h 1580197"/>
                    <a:gd name="connsiteX38-1365" fmla="*/ 228600 w 940118"/>
                    <a:gd name="connsiteY38-1366" fmla="*/ 258128 h 1580197"/>
                    <a:gd name="connsiteX39-1367" fmla="*/ 242888 w 940118"/>
                    <a:gd name="connsiteY39-1368" fmla="*/ 241935 h 1580197"/>
                    <a:gd name="connsiteX40-1369" fmla="*/ 287315 w 940118"/>
                    <a:gd name="connsiteY40-1370" fmla="*/ 198453 h 1580197"/>
                    <a:gd name="connsiteX41-1371" fmla="*/ 286702 w 940118"/>
                    <a:gd name="connsiteY41-1372" fmla="*/ 198120 h 1580197"/>
                    <a:gd name="connsiteX42-1373" fmla="*/ 359092 w 940118"/>
                    <a:gd name="connsiteY42-1374" fmla="*/ 140970 h 1580197"/>
                    <a:gd name="connsiteX43-1375" fmla="*/ 378434 w 940118"/>
                    <a:gd name="connsiteY43-1376" fmla="*/ 151488 h 1580197"/>
                    <a:gd name="connsiteX44-1377" fmla="*/ 378837 w 940118"/>
                    <a:gd name="connsiteY44-1378" fmla="*/ 151226 h 1580197"/>
                    <a:gd name="connsiteX45-1379" fmla="*/ 486263 w 940118"/>
                    <a:gd name="connsiteY45-1380" fmla="*/ 68845 h 1580197"/>
                    <a:gd name="connsiteX46-1381" fmla="*/ 485775 w 940118"/>
                    <a:gd name="connsiteY46-1382" fmla="*/ 68580 h 1580197"/>
                    <a:gd name="connsiteX47-1383" fmla="*/ 572452 w 940118"/>
                    <a:gd name="connsiteY47-1384" fmla="*/ 32385 h 1580197"/>
                    <a:gd name="connsiteX48-1385" fmla="*/ 595123 w 940118"/>
                    <a:gd name="connsiteY48-1386" fmla="*/ 44713 h 1580197"/>
                    <a:gd name="connsiteX49-1387" fmla="*/ 573405 w 940118"/>
                    <a:gd name="connsiteY49-1388" fmla="*/ 32385 h 1580197"/>
                    <a:gd name="connsiteX50-1389" fmla="*/ 679133 w 940118"/>
                    <a:gd name="connsiteY50-1390" fmla="*/ 0 h 1580197"/>
                    <a:gd name="connsiteX0-1391" fmla="*/ 679133 w 940118"/>
                    <a:gd name="connsiteY0-1392" fmla="*/ 0 h 1580197"/>
                    <a:gd name="connsiteX1-1393" fmla="*/ 940118 w 940118"/>
                    <a:gd name="connsiteY1-1394" fmla="*/ 140970 h 1580197"/>
                    <a:gd name="connsiteX2-1395" fmla="*/ 747299 w 940118"/>
                    <a:gd name="connsiteY2-1396" fmla="*/ 210278 h 1580197"/>
                    <a:gd name="connsiteX3-1397" fmla="*/ 747713 w 940118"/>
                    <a:gd name="connsiteY3-1398" fmla="*/ 210503 h 1580197"/>
                    <a:gd name="connsiteX4-1399" fmla="*/ 620078 w 940118"/>
                    <a:gd name="connsiteY4-1400" fmla="*/ 282893 h 1580197"/>
                    <a:gd name="connsiteX5-1401" fmla="*/ 620077 w 940118"/>
                    <a:gd name="connsiteY5-1402" fmla="*/ 282893 h 1580197"/>
                    <a:gd name="connsiteX6-1403" fmla="*/ 548076 w 940118"/>
                    <a:gd name="connsiteY6-1404" fmla="*/ 339736 h 1580197"/>
                    <a:gd name="connsiteX7-1405" fmla="*/ 548640 w 940118"/>
                    <a:gd name="connsiteY7-1406" fmla="*/ 340043 h 1580197"/>
                    <a:gd name="connsiteX8-1407" fmla="*/ 503873 w 940118"/>
                    <a:gd name="connsiteY8-1408" fmla="*/ 383858 h 1580197"/>
                    <a:gd name="connsiteX9-1409" fmla="*/ 488633 w 940118"/>
                    <a:gd name="connsiteY9-1410" fmla="*/ 399098 h 1580197"/>
                    <a:gd name="connsiteX10-1411" fmla="*/ 488633 w 940118"/>
                    <a:gd name="connsiteY10-1412" fmla="*/ 400050 h 1580197"/>
                    <a:gd name="connsiteX11-1413" fmla="*/ 422910 w 940118"/>
                    <a:gd name="connsiteY11-1414" fmla="*/ 482918 h 1580197"/>
                    <a:gd name="connsiteX12-1415" fmla="*/ 422910 w 940118"/>
                    <a:gd name="connsiteY12-1416" fmla="*/ 483870 h 1580197"/>
                    <a:gd name="connsiteX13-1417" fmla="*/ 367665 w 940118"/>
                    <a:gd name="connsiteY13-1418" fmla="*/ 572453 h 1580197"/>
                    <a:gd name="connsiteX14-1419" fmla="*/ 368618 w 940118"/>
                    <a:gd name="connsiteY14-1420" fmla="*/ 573405 h 1580197"/>
                    <a:gd name="connsiteX15-1421" fmla="*/ 317183 w 940118"/>
                    <a:gd name="connsiteY15-1422" fmla="*/ 684847 h 1580197"/>
                    <a:gd name="connsiteX16-1423" fmla="*/ 305241 w 940118"/>
                    <a:gd name="connsiteY16-1424" fmla="*/ 678329 h 1580197"/>
                    <a:gd name="connsiteX17-1425" fmla="*/ 305235 w 940118"/>
                    <a:gd name="connsiteY17-1426" fmla="*/ 678350 h 1580197"/>
                    <a:gd name="connsiteX18-1427" fmla="*/ 317183 w 940118"/>
                    <a:gd name="connsiteY18-1428" fmla="*/ 684847 h 1580197"/>
                    <a:gd name="connsiteX19-1429" fmla="*/ 260985 w 940118"/>
                    <a:gd name="connsiteY19-1430" fmla="*/ 1014413 h 1580197"/>
                    <a:gd name="connsiteX20-1431" fmla="*/ 342900 w 940118"/>
                    <a:gd name="connsiteY20-1432" fmla="*/ 1373505 h 1580197"/>
                    <a:gd name="connsiteX21-1433" fmla="*/ 546735 w 940118"/>
                    <a:gd name="connsiteY21-1434" fmla="*/ 1580197 h 1580197"/>
                    <a:gd name="connsiteX22-1435" fmla="*/ 285750 w 940118"/>
                    <a:gd name="connsiteY22-1436" fmla="*/ 1438275 h 1580197"/>
                    <a:gd name="connsiteX23-1437" fmla="*/ 81915 w 940118"/>
                    <a:gd name="connsiteY23-1438" fmla="*/ 1231583 h 1580197"/>
                    <a:gd name="connsiteX24-1439" fmla="*/ 0 w 940118"/>
                    <a:gd name="connsiteY24-1440" fmla="*/ 872490 h 1580197"/>
                    <a:gd name="connsiteX25-1441" fmla="*/ 56197 w 940118"/>
                    <a:gd name="connsiteY25-1442" fmla="*/ 542925 h 1580197"/>
                    <a:gd name="connsiteX26-1443" fmla="*/ 62441 w 940118"/>
                    <a:gd name="connsiteY26-1444" fmla="*/ 546321 h 1580197"/>
                    <a:gd name="connsiteX27-1445" fmla="*/ 62617 w 940118"/>
                    <a:gd name="connsiteY27-1446" fmla="*/ 545909 h 1580197"/>
                    <a:gd name="connsiteX28-1447" fmla="*/ 57150 w 940118"/>
                    <a:gd name="connsiteY28-1448" fmla="*/ 542925 h 1580197"/>
                    <a:gd name="connsiteX29-1449" fmla="*/ 107444 w 940118"/>
                    <a:gd name="connsiteY29-1450" fmla="*/ 431896 h 1580197"/>
                    <a:gd name="connsiteX30-1451" fmla="*/ 106680 w 940118"/>
                    <a:gd name="connsiteY30-1452" fmla="*/ 431483 h 1580197"/>
                    <a:gd name="connsiteX31-1453" fmla="*/ 161925 w 940118"/>
                    <a:gd name="connsiteY31-1454" fmla="*/ 341948 h 1580197"/>
                    <a:gd name="connsiteX32-1455" fmla="*/ 171758 w 940118"/>
                    <a:gd name="connsiteY32-1456" fmla="*/ 347295 h 1580197"/>
                    <a:gd name="connsiteX33-1457" fmla="*/ 171778 w 940118"/>
                    <a:gd name="connsiteY33-1458" fmla="*/ 347270 h 1580197"/>
                    <a:gd name="connsiteX34-1459" fmla="*/ 161925 w 940118"/>
                    <a:gd name="connsiteY34-1460" fmla="*/ 341948 h 1580197"/>
                    <a:gd name="connsiteX35-1461" fmla="*/ 227648 w 940118"/>
                    <a:gd name="connsiteY35-1462" fmla="*/ 258128 h 1580197"/>
                    <a:gd name="connsiteX36-1463" fmla="*/ 239906 w 940118"/>
                    <a:gd name="connsiteY36-1464" fmla="*/ 264794 h 1580197"/>
                    <a:gd name="connsiteX37-1465" fmla="*/ 240267 w 940118"/>
                    <a:gd name="connsiteY37-1466" fmla="*/ 264453 h 1580197"/>
                    <a:gd name="connsiteX38-1467" fmla="*/ 228600 w 940118"/>
                    <a:gd name="connsiteY38-1468" fmla="*/ 258128 h 1580197"/>
                    <a:gd name="connsiteX39-1469" fmla="*/ 242888 w 940118"/>
                    <a:gd name="connsiteY39-1470" fmla="*/ 241935 h 1580197"/>
                    <a:gd name="connsiteX40-1471" fmla="*/ 287315 w 940118"/>
                    <a:gd name="connsiteY40-1472" fmla="*/ 198453 h 1580197"/>
                    <a:gd name="connsiteX41-1473" fmla="*/ 286702 w 940118"/>
                    <a:gd name="connsiteY41-1474" fmla="*/ 198120 h 1580197"/>
                    <a:gd name="connsiteX42-1475" fmla="*/ 359092 w 940118"/>
                    <a:gd name="connsiteY42-1476" fmla="*/ 140970 h 1580197"/>
                    <a:gd name="connsiteX43-1477" fmla="*/ 378434 w 940118"/>
                    <a:gd name="connsiteY43-1478" fmla="*/ 151488 h 1580197"/>
                    <a:gd name="connsiteX44-1479" fmla="*/ 486263 w 940118"/>
                    <a:gd name="connsiteY44-1480" fmla="*/ 68845 h 1580197"/>
                    <a:gd name="connsiteX45-1481" fmla="*/ 485775 w 940118"/>
                    <a:gd name="connsiteY45-1482" fmla="*/ 68580 h 1580197"/>
                    <a:gd name="connsiteX46-1483" fmla="*/ 572452 w 940118"/>
                    <a:gd name="connsiteY46-1484" fmla="*/ 32385 h 1580197"/>
                    <a:gd name="connsiteX47-1485" fmla="*/ 595123 w 940118"/>
                    <a:gd name="connsiteY47-1486" fmla="*/ 44713 h 1580197"/>
                    <a:gd name="connsiteX48-1487" fmla="*/ 573405 w 940118"/>
                    <a:gd name="connsiteY48-1488" fmla="*/ 32385 h 1580197"/>
                    <a:gd name="connsiteX49-1489" fmla="*/ 679133 w 940118"/>
                    <a:gd name="connsiteY49-1490" fmla="*/ 0 h 1580197"/>
                    <a:gd name="connsiteX0-1491" fmla="*/ 679133 w 940118"/>
                    <a:gd name="connsiteY0-1492" fmla="*/ 0 h 1580197"/>
                    <a:gd name="connsiteX1-1493" fmla="*/ 940118 w 940118"/>
                    <a:gd name="connsiteY1-1494" fmla="*/ 140970 h 1580197"/>
                    <a:gd name="connsiteX2-1495" fmla="*/ 747299 w 940118"/>
                    <a:gd name="connsiteY2-1496" fmla="*/ 210278 h 1580197"/>
                    <a:gd name="connsiteX3-1497" fmla="*/ 747713 w 940118"/>
                    <a:gd name="connsiteY3-1498" fmla="*/ 210503 h 1580197"/>
                    <a:gd name="connsiteX4-1499" fmla="*/ 620078 w 940118"/>
                    <a:gd name="connsiteY4-1500" fmla="*/ 282893 h 1580197"/>
                    <a:gd name="connsiteX5-1501" fmla="*/ 620077 w 940118"/>
                    <a:gd name="connsiteY5-1502" fmla="*/ 282893 h 1580197"/>
                    <a:gd name="connsiteX6-1503" fmla="*/ 548076 w 940118"/>
                    <a:gd name="connsiteY6-1504" fmla="*/ 339736 h 1580197"/>
                    <a:gd name="connsiteX7-1505" fmla="*/ 548640 w 940118"/>
                    <a:gd name="connsiteY7-1506" fmla="*/ 340043 h 1580197"/>
                    <a:gd name="connsiteX8-1507" fmla="*/ 503873 w 940118"/>
                    <a:gd name="connsiteY8-1508" fmla="*/ 383858 h 1580197"/>
                    <a:gd name="connsiteX9-1509" fmla="*/ 488633 w 940118"/>
                    <a:gd name="connsiteY9-1510" fmla="*/ 399098 h 1580197"/>
                    <a:gd name="connsiteX10-1511" fmla="*/ 488633 w 940118"/>
                    <a:gd name="connsiteY10-1512" fmla="*/ 400050 h 1580197"/>
                    <a:gd name="connsiteX11-1513" fmla="*/ 422910 w 940118"/>
                    <a:gd name="connsiteY11-1514" fmla="*/ 482918 h 1580197"/>
                    <a:gd name="connsiteX12-1515" fmla="*/ 422910 w 940118"/>
                    <a:gd name="connsiteY12-1516" fmla="*/ 483870 h 1580197"/>
                    <a:gd name="connsiteX13-1517" fmla="*/ 367665 w 940118"/>
                    <a:gd name="connsiteY13-1518" fmla="*/ 572453 h 1580197"/>
                    <a:gd name="connsiteX14-1519" fmla="*/ 368618 w 940118"/>
                    <a:gd name="connsiteY14-1520" fmla="*/ 573405 h 1580197"/>
                    <a:gd name="connsiteX15-1521" fmla="*/ 317183 w 940118"/>
                    <a:gd name="connsiteY15-1522" fmla="*/ 684847 h 1580197"/>
                    <a:gd name="connsiteX16-1523" fmla="*/ 305241 w 940118"/>
                    <a:gd name="connsiteY16-1524" fmla="*/ 678329 h 1580197"/>
                    <a:gd name="connsiteX17-1525" fmla="*/ 305235 w 940118"/>
                    <a:gd name="connsiteY17-1526" fmla="*/ 678350 h 1580197"/>
                    <a:gd name="connsiteX18-1527" fmla="*/ 317183 w 940118"/>
                    <a:gd name="connsiteY18-1528" fmla="*/ 684847 h 1580197"/>
                    <a:gd name="connsiteX19-1529" fmla="*/ 260985 w 940118"/>
                    <a:gd name="connsiteY19-1530" fmla="*/ 1014413 h 1580197"/>
                    <a:gd name="connsiteX20-1531" fmla="*/ 342900 w 940118"/>
                    <a:gd name="connsiteY20-1532" fmla="*/ 1373505 h 1580197"/>
                    <a:gd name="connsiteX21-1533" fmla="*/ 546735 w 940118"/>
                    <a:gd name="connsiteY21-1534" fmla="*/ 1580197 h 1580197"/>
                    <a:gd name="connsiteX22-1535" fmla="*/ 285750 w 940118"/>
                    <a:gd name="connsiteY22-1536" fmla="*/ 1438275 h 1580197"/>
                    <a:gd name="connsiteX23-1537" fmla="*/ 81915 w 940118"/>
                    <a:gd name="connsiteY23-1538" fmla="*/ 1231583 h 1580197"/>
                    <a:gd name="connsiteX24-1539" fmla="*/ 0 w 940118"/>
                    <a:gd name="connsiteY24-1540" fmla="*/ 872490 h 1580197"/>
                    <a:gd name="connsiteX25-1541" fmla="*/ 56197 w 940118"/>
                    <a:gd name="connsiteY25-1542" fmla="*/ 542925 h 1580197"/>
                    <a:gd name="connsiteX26-1543" fmla="*/ 62441 w 940118"/>
                    <a:gd name="connsiteY26-1544" fmla="*/ 546321 h 1580197"/>
                    <a:gd name="connsiteX27-1545" fmla="*/ 62617 w 940118"/>
                    <a:gd name="connsiteY27-1546" fmla="*/ 545909 h 1580197"/>
                    <a:gd name="connsiteX28-1547" fmla="*/ 57150 w 940118"/>
                    <a:gd name="connsiteY28-1548" fmla="*/ 542925 h 1580197"/>
                    <a:gd name="connsiteX29-1549" fmla="*/ 107444 w 940118"/>
                    <a:gd name="connsiteY29-1550" fmla="*/ 431896 h 1580197"/>
                    <a:gd name="connsiteX30-1551" fmla="*/ 106680 w 940118"/>
                    <a:gd name="connsiteY30-1552" fmla="*/ 431483 h 1580197"/>
                    <a:gd name="connsiteX31-1553" fmla="*/ 161925 w 940118"/>
                    <a:gd name="connsiteY31-1554" fmla="*/ 341948 h 1580197"/>
                    <a:gd name="connsiteX32-1555" fmla="*/ 171758 w 940118"/>
                    <a:gd name="connsiteY32-1556" fmla="*/ 347295 h 1580197"/>
                    <a:gd name="connsiteX33-1557" fmla="*/ 171778 w 940118"/>
                    <a:gd name="connsiteY33-1558" fmla="*/ 347270 h 1580197"/>
                    <a:gd name="connsiteX34-1559" fmla="*/ 161925 w 940118"/>
                    <a:gd name="connsiteY34-1560" fmla="*/ 341948 h 1580197"/>
                    <a:gd name="connsiteX35-1561" fmla="*/ 227648 w 940118"/>
                    <a:gd name="connsiteY35-1562" fmla="*/ 258128 h 1580197"/>
                    <a:gd name="connsiteX36-1563" fmla="*/ 239906 w 940118"/>
                    <a:gd name="connsiteY36-1564" fmla="*/ 264794 h 1580197"/>
                    <a:gd name="connsiteX37-1565" fmla="*/ 240267 w 940118"/>
                    <a:gd name="connsiteY37-1566" fmla="*/ 264453 h 1580197"/>
                    <a:gd name="connsiteX38-1567" fmla="*/ 228600 w 940118"/>
                    <a:gd name="connsiteY38-1568" fmla="*/ 258128 h 1580197"/>
                    <a:gd name="connsiteX39-1569" fmla="*/ 242888 w 940118"/>
                    <a:gd name="connsiteY39-1570" fmla="*/ 241935 h 1580197"/>
                    <a:gd name="connsiteX40-1571" fmla="*/ 287315 w 940118"/>
                    <a:gd name="connsiteY40-1572" fmla="*/ 198453 h 1580197"/>
                    <a:gd name="connsiteX41-1573" fmla="*/ 286702 w 940118"/>
                    <a:gd name="connsiteY41-1574" fmla="*/ 198120 h 1580197"/>
                    <a:gd name="connsiteX42-1575" fmla="*/ 359092 w 940118"/>
                    <a:gd name="connsiteY42-1576" fmla="*/ 140970 h 1580197"/>
                    <a:gd name="connsiteX43-1577" fmla="*/ 486263 w 940118"/>
                    <a:gd name="connsiteY43-1578" fmla="*/ 68845 h 1580197"/>
                    <a:gd name="connsiteX44-1579" fmla="*/ 485775 w 940118"/>
                    <a:gd name="connsiteY44-1580" fmla="*/ 68580 h 1580197"/>
                    <a:gd name="connsiteX45-1581" fmla="*/ 572452 w 940118"/>
                    <a:gd name="connsiteY45-1582" fmla="*/ 32385 h 1580197"/>
                    <a:gd name="connsiteX46-1583" fmla="*/ 595123 w 940118"/>
                    <a:gd name="connsiteY46-1584" fmla="*/ 44713 h 1580197"/>
                    <a:gd name="connsiteX47-1585" fmla="*/ 573405 w 940118"/>
                    <a:gd name="connsiteY47-1586" fmla="*/ 32385 h 1580197"/>
                    <a:gd name="connsiteX48-1587" fmla="*/ 679133 w 940118"/>
                    <a:gd name="connsiteY48-1588" fmla="*/ 0 h 1580197"/>
                    <a:gd name="connsiteX0-1589" fmla="*/ 679133 w 940118"/>
                    <a:gd name="connsiteY0-1590" fmla="*/ 0 h 1580197"/>
                    <a:gd name="connsiteX1-1591" fmla="*/ 940118 w 940118"/>
                    <a:gd name="connsiteY1-1592" fmla="*/ 140970 h 1580197"/>
                    <a:gd name="connsiteX2-1593" fmla="*/ 747299 w 940118"/>
                    <a:gd name="connsiteY2-1594" fmla="*/ 210278 h 1580197"/>
                    <a:gd name="connsiteX3-1595" fmla="*/ 747713 w 940118"/>
                    <a:gd name="connsiteY3-1596" fmla="*/ 210503 h 1580197"/>
                    <a:gd name="connsiteX4-1597" fmla="*/ 620078 w 940118"/>
                    <a:gd name="connsiteY4-1598" fmla="*/ 282893 h 1580197"/>
                    <a:gd name="connsiteX5-1599" fmla="*/ 620077 w 940118"/>
                    <a:gd name="connsiteY5-1600" fmla="*/ 282893 h 1580197"/>
                    <a:gd name="connsiteX6-1601" fmla="*/ 548076 w 940118"/>
                    <a:gd name="connsiteY6-1602" fmla="*/ 339736 h 1580197"/>
                    <a:gd name="connsiteX7-1603" fmla="*/ 548640 w 940118"/>
                    <a:gd name="connsiteY7-1604" fmla="*/ 340043 h 1580197"/>
                    <a:gd name="connsiteX8-1605" fmla="*/ 503873 w 940118"/>
                    <a:gd name="connsiteY8-1606" fmla="*/ 383858 h 1580197"/>
                    <a:gd name="connsiteX9-1607" fmla="*/ 488633 w 940118"/>
                    <a:gd name="connsiteY9-1608" fmla="*/ 399098 h 1580197"/>
                    <a:gd name="connsiteX10-1609" fmla="*/ 488633 w 940118"/>
                    <a:gd name="connsiteY10-1610" fmla="*/ 400050 h 1580197"/>
                    <a:gd name="connsiteX11-1611" fmla="*/ 422910 w 940118"/>
                    <a:gd name="connsiteY11-1612" fmla="*/ 482918 h 1580197"/>
                    <a:gd name="connsiteX12-1613" fmla="*/ 422910 w 940118"/>
                    <a:gd name="connsiteY12-1614" fmla="*/ 483870 h 1580197"/>
                    <a:gd name="connsiteX13-1615" fmla="*/ 367665 w 940118"/>
                    <a:gd name="connsiteY13-1616" fmla="*/ 572453 h 1580197"/>
                    <a:gd name="connsiteX14-1617" fmla="*/ 368618 w 940118"/>
                    <a:gd name="connsiteY14-1618" fmla="*/ 573405 h 1580197"/>
                    <a:gd name="connsiteX15-1619" fmla="*/ 317183 w 940118"/>
                    <a:gd name="connsiteY15-1620" fmla="*/ 684847 h 1580197"/>
                    <a:gd name="connsiteX16-1621" fmla="*/ 305241 w 940118"/>
                    <a:gd name="connsiteY16-1622" fmla="*/ 678329 h 1580197"/>
                    <a:gd name="connsiteX17-1623" fmla="*/ 305235 w 940118"/>
                    <a:gd name="connsiteY17-1624" fmla="*/ 678350 h 1580197"/>
                    <a:gd name="connsiteX18-1625" fmla="*/ 317183 w 940118"/>
                    <a:gd name="connsiteY18-1626" fmla="*/ 684847 h 1580197"/>
                    <a:gd name="connsiteX19-1627" fmla="*/ 260985 w 940118"/>
                    <a:gd name="connsiteY19-1628" fmla="*/ 1014413 h 1580197"/>
                    <a:gd name="connsiteX20-1629" fmla="*/ 342900 w 940118"/>
                    <a:gd name="connsiteY20-1630" fmla="*/ 1373505 h 1580197"/>
                    <a:gd name="connsiteX21-1631" fmla="*/ 546735 w 940118"/>
                    <a:gd name="connsiteY21-1632" fmla="*/ 1580197 h 1580197"/>
                    <a:gd name="connsiteX22-1633" fmla="*/ 285750 w 940118"/>
                    <a:gd name="connsiteY22-1634" fmla="*/ 1438275 h 1580197"/>
                    <a:gd name="connsiteX23-1635" fmla="*/ 81915 w 940118"/>
                    <a:gd name="connsiteY23-1636" fmla="*/ 1231583 h 1580197"/>
                    <a:gd name="connsiteX24-1637" fmla="*/ 0 w 940118"/>
                    <a:gd name="connsiteY24-1638" fmla="*/ 872490 h 1580197"/>
                    <a:gd name="connsiteX25-1639" fmla="*/ 56197 w 940118"/>
                    <a:gd name="connsiteY25-1640" fmla="*/ 542925 h 1580197"/>
                    <a:gd name="connsiteX26-1641" fmla="*/ 62441 w 940118"/>
                    <a:gd name="connsiteY26-1642" fmla="*/ 546321 h 1580197"/>
                    <a:gd name="connsiteX27-1643" fmla="*/ 62617 w 940118"/>
                    <a:gd name="connsiteY27-1644" fmla="*/ 545909 h 1580197"/>
                    <a:gd name="connsiteX28-1645" fmla="*/ 57150 w 940118"/>
                    <a:gd name="connsiteY28-1646" fmla="*/ 542925 h 1580197"/>
                    <a:gd name="connsiteX29-1647" fmla="*/ 107444 w 940118"/>
                    <a:gd name="connsiteY29-1648" fmla="*/ 431896 h 1580197"/>
                    <a:gd name="connsiteX30-1649" fmla="*/ 106680 w 940118"/>
                    <a:gd name="connsiteY30-1650" fmla="*/ 431483 h 1580197"/>
                    <a:gd name="connsiteX31-1651" fmla="*/ 161925 w 940118"/>
                    <a:gd name="connsiteY31-1652" fmla="*/ 341948 h 1580197"/>
                    <a:gd name="connsiteX32-1653" fmla="*/ 171758 w 940118"/>
                    <a:gd name="connsiteY32-1654" fmla="*/ 347295 h 1580197"/>
                    <a:gd name="connsiteX33-1655" fmla="*/ 171778 w 940118"/>
                    <a:gd name="connsiteY33-1656" fmla="*/ 347270 h 1580197"/>
                    <a:gd name="connsiteX34-1657" fmla="*/ 161925 w 940118"/>
                    <a:gd name="connsiteY34-1658" fmla="*/ 341948 h 1580197"/>
                    <a:gd name="connsiteX35-1659" fmla="*/ 227648 w 940118"/>
                    <a:gd name="connsiteY35-1660" fmla="*/ 258128 h 1580197"/>
                    <a:gd name="connsiteX36-1661" fmla="*/ 239906 w 940118"/>
                    <a:gd name="connsiteY36-1662" fmla="*/ 264794 h 1580197"/>
                    <a:gd name="connsiteX37-1663" fmla="*/ 240267 w 940118"/>
                    <a:gd name="connsiteY37-1664" fmla="*/ 264453 h 1580197"/>
                    <a:gd name="connsiteX38-1665" fmla="*/ 228600 w 940118"/>
                    <a:gd name="connsiteY38-1666" fmla="*/ 258128 h 1580197"/>
                    <a:gd name="connsiteX39-1667" fmla="*/ 287315 w 940118"/>
                    <a:gd name="connsiteY39-1668" fmla="*/ 198453 h 1580197"/>
                    <a:gd name="connsiteX40-1669" fmla="*/ 286702 w 940118"/>
                    <a:gd name="connsiteY40-1670" fmla="*/ 198120 h 1580197"/>
                    <a:gd name="connsiteX41-1671" fmla="*/ 359092 w 940118"/>
                    <a:gd name="connsiteY41-1672" fmla="*/ 140970 h 1580197"/>
                    <a:gd name="connsiteX42-1673" fmla="*/ 486263 w 940118"/>
                    <a:gd name="connsiteY42-1674" fmla="*/ 68845 h 1580197"/>
                    <a:gd name="connsiteX43-1675" fmla="*/ 485775 w 940118"/>
                    <a:gd name="connsiteY43-1676" fmla="*/ 68580 h 1580197"/>
                    <a:gd name="connsiteX44-1677" fmla="*/ 572452 w 940118"/>
                    <a:gd name="connsiteY44-1678" fmla="*/ 32385 h 1580197"/>
                    <a:gd name="connsiteX45-1679" fmla="*/ 595123 w 940118"/>
                    <a:gd name="connsiteY45-1680" fmla="*/ 44713 h 1580197"/>
                    <a:gd name="connsiteX46-1681" fmla="*/ 573405 w 940118"/>
                    <a:gd name="connsiteY46-1682" fmla="*/ 32385 h 1580197"/>
                    <a:gd name="connsiteX47-1683" fmla="*/ 679133 w 940118"/>
                    <a:gd name="connsiteY47-1684" fmla="*/ 0 h 1580197"/>
                    <a:gd name="connsiteX0-1685" fmla="*/ 679133 w 940118"/>
                    <a:gd name="connsiteY0-1686" fmla="*/ 0 h 1580197"/>
                    <a:gd name="connsiteX1-1687" fmla="*/ 940118 w 940118"/>
                    <a:gd name="connsiteY1-1688" fmla="*/ 140970 h 1580197"/>
                    <a:gd name="connsiteX2-1689" fmla="*/ 747299 w 940118"/>
                    <a:gd name="connsiteY2-1690" fmla="*/ 210278 h 1580197"/>
                    <a:gd name="connsiteX3-1691" fmla="*/ 747713 w 940118"/>
                    <a:gd name="connsiteY3-1692" fmla="*/ 210503 h 1580197"/>
                    <a:gd name="connsiteX4-1693" fmla="*/ 620078 w 940118"/>
                    <a:gd name="connsiteY4-1694" fmla="*/ 282893 h 1580197"/>
                    <a:gd name="connsiteX5-1695" fmla="*/ 620077 w 940118"/>
                    <a:gd name="connsiteY5-1696" fmla="*/ 282893 h 1580197"/>
                    <a:gd name="connsiteX6-1697" fmla="*/ 548076 w 940118"/>
                    <a:gd name="connsiteY6-1698" fmla="*/ 339736 h 1580197"/>
                    <a:gd name="connsiteX7-1699" fmla="*/ 548640 w 940118"/>
                    <a:gd name="connsiteY7-1700" fmla="*/ 340043 h 1580197"/>
                    <a:gd name="connsiteX8-1701" fmla="*/ 503873 w 940118"/>
                    <a:gd name="connsiteY8-1702" fmla="*/ 383858 h 1580197"/>
                    <a:gd name="connsiteX9-1703" fmla="*/ 488633 w 940118"/>
                    <a:gd name="connsiteY9-1704" fmla="*/ 399098 h 1580197"/>
                    <a:gd name="connsiteX10-1705" fmla="*/ 488633 w 940118"/>
                    <a:gd name="connsiteY10-1706" fmla="*/ 400050 h 1580197"/>
                    <a:gd name="connsiteX11-1707" fmla="*/ 422910 w 940118"/>
                    <a:gd name="connsiteY11-1708" fmla="*/ 482918 h 1580197"/>
                    <a:gd name="connsiteX12-1709" fmla="*/ 422910 w 940118"/>
                    <a:gd name="connsiteY12-1710" fmla="*/ 483870 h 1580197"/>
                    <a:gd name="connsiteX13-1711" fmla="*/ 367665 w 940118"/>
                    <a:gd name="connsiteY13-1712" fmla="*/ 572453 h 1580197"/>
                    <a:gd name="connsiteX14-1713" fmla="*/ 368618 w 940118"/>
                    <a:gd name="connsiteY14-1714" fmla="*/ 573405 h 1580197"/>
                    <a:gd name="connsiteX15-1715" fmla="*/ 317183 w 940118"/>
                    <a:gd name="connsiteY15-1716" fmla="*/ 684847 h 1580197"/>
                    <a:gd name="connsiteX16-1717" fmla="*/ 305241 w 940118"/>
                    <a:gd name="connsiteY16-1718" fmla="*/ 678329 h 1580197"/>
                    <a:gd name="connsiteX17-1719" fmla="*/ 305235 w 940118"/>
                    <a:gd name="connsiteY17-1720" fmla="*/ 678350 h 1580197"/>
                    <a:gd name="connsiteX18-1721" fmla="*/ 317183 w 940118"/>
                    <a:gd name="connsiteY18-1722" fmla="*/ 684847 h 1580197"/>
                    <a:gd name="connsiteX19-1723" fmla="*/ 260985 w 940118"/>
                    <a:gd name="connsiteY19-1724" fmla="*/ 1014413 h 1580197"/>
                    <a:gd name="connsiteX20-1725" fmla="*/ 342900 w 940118"/>
                    <a:gd name="connsiteY20-1726" fmla="*/ 1373505 h 1580197"/>
                    <a:gd name="connsiteX21-1727" fmla="*/ 546735 w 940118"/>
                    <a:gd name="connsiteY21-1728" fmla="*/ 1580197 h 1580197"/>
                    <a:gd name="connsiteX22-1729" fmla="*/ 285750 w 940118"/>
                    <a:gd name="connsiteY22-1730" fmla="*/ 1438275 h 1580197"/>
                    <a:gd name="connsiteX23-1731" fmla="*/ 81915 w 940118"/>
                    <a:gd name="connsiteY23-1732" fmla="*/ 1231583 h 1580197"/>
                    <a:gd name="connsiteX24-1733" fmla="*/ 0 w 940118"/>
                    <a:gd name="connsiteY24-1734" fmla="*/ 872490 h 1580197"/>
                    <a:gd name="connsiteX25-1735" fmla="*/ 56197 w 940118"/>
                    <a:gd name="connsiteY25-1736" fmla="*/ 542925 h 1580197"/>
                    <a:gd name="connsiteX26-1737" fmla="*/ 62441 w 940118"/>
                    <a:gd name="connsiteY26-1738" fmla="*/ 546321 h 1580197"/>
                    <a:gd name="connsiteX27-1739" fmla="*/ 62617 w 940118"/>
                    <a:gd name="connsiteY27-1740" fmla="*/ 545909 h 1580197"/>
                    <a:gd name="connsiteX28-1741" fmla="*/ 57150 w 940118"/>
                    <a:gd name="connsiteY28-1742" fmla="*/ 542925 h 1580197"/>
                    <a:gd name="connsiteX29-1743" fmla="*/ 107444 w 940118"/>
                    <a:gd name="connsiteY29-1744" fmla="*/ 431896 h 1580197"/>
                    <a:gd name="connsiteX30-1745" fmla="*/ 106680 w 940118"/>
                    <a:gd name="connsiteY30-1746" fmla="*/ 431483 h 1580197"/>
                    <a:gd name="connsiteX31-1747" fmla="*/ 161925 w 940118"/>
                    <a:gd name="connsiteY31-1748" fmla="*/ 341948 h 1580197"/>
                    <a:gd name="connsiteX32-1749" fmla="*/ 171758 w 940118"/>
                    <a:gd name="connsiteY32-1750" fmla="*/ 347295 h 1580197"/>
                    <a:gd name="connsiteX33-1751" fmla="*/ 171778 w 940118"/>
                    <a:gd name="connsiteY33-1752" fmla="*/ 347270 h 1580197"/>
                    <a:gd name="connsiteX34-1753" fmla="*/ 161925 w 940118"/>
                    <a:gd name="connsiteY34-1754" fmla="*/ 341948 h 1580197"/>
                    <a:gd name="connsiteX35-1755" fmla="*/ 227648 w 940118"/>
                    <a:gd name="connsiteY35-1756" fmla="*/ 258128 h 1580197"/>
                    <a:gd name="connsiteX36-1757" fmla="*/ 239906 w 940118"/>
                    <a:gd name="connsiteY36-1758" fmla="*/ 264794 h 1580197"/>
                    <a:gd name="connsiteX37-1759" fmla="*/ 228600 w 940118"/>
                    <a:gd name="connsiteY37-1760" fmla="*/ 258128 h 1580197"/>
                    <a:gd name="connsiteX38-1761" fmla="*/ 287315 w 940118"/>
                    <a:gd name="connsiteY38-1762" fmla="*/ 198453 h 1580197"/>
                    <a:gd name="connsiteX39-1763" fmla="*/ 286702 w 940118"/>
                    <a:gd name="connsiteY39-1764" fmla="*/ 198120 h 1580197"/>
                    <a:gd name="connsiteX40-1765" fmla="*/ 359092 w 940118"/>
                    <a:gd name="connsiteY40-1766" fmla="*/ 140970 h 1580197"/>
                    <a:gd name="connsiteX41-1767" fmla="*/ 486263 w 940118"/>
                    <a:gd name="connsiteY41-1768" fmla="*/ 68845 h 1580197"/>
                    <a:gd name="connsiteX42-1769" fmla="*/ 485775 w 940118"/>
                    <a:gd name="connsiteY42-1770" fmla="*/ 68580 h 1580197"/>
                    <a:gd name="connsiteX43-1771" fmla="*/ 572452 w 940118"/>
                    <a:gd name="connsiteY43-1772" fmla="*/ 32385 h 1580197"/>
                    <a:gd name="connsiteX44-1773" fmla="*/ 595123 w 940118"/>
                    <a:gd name="connsiteY44-1774" fmla="*/ 44713 h 1580197"/>
                    <a:gd name="connsiteX45-1775" fmla="*/ 573405 w 940118"/>
                    <a:gd name="connsiteY45-1776" fmla="*/ 32385 h 1580197"/>
                    <a:gd name="connsiteX46-1777" fmla="*/ 679133 w 940118"/>
                    <a:gd name="connsiteY46-1778" fmla="*/ 0 h 1580197"/>
                    <a:gd name="connsiteX0-1779" fmla="*/ 679133 w 940118"/>
                    <a:gd name="connsiteY0-1780" fmla="*/ 0 h 1580197"/>
                    <a:gd name="connsiteX1-1781" fmla="*/ 940118 w 940118"/>
                    <a:gd name="connsiteY1-1782" fmla="*/ 140970 h 1580197"/>
                    <a:gd name="connsiteX2-1783" fmla="*/ 747299 w 940118"/>
                    <a:gd name="connsiteY2-1784" fmla="*/ 210278 h 1580197"/>
                    <a:gd name="connsiteX3-1785" fmla="*/ 747713 w 940118"/>
                    <a:gd name="connsiteY3-1786" fmla="*/ 210503 h 1580197"/>
                    <a:gd name="connsiteX4-1787" fmla="*/ 620078 w 940118"/>
                    <a:gd name="connsiteY4-1788" fmla="*/ 282893 h 1580197"/>
                    <a:gd name="connsiteX5-1789" fmla="*/ 620077 w 940118"/>
                    <a:gd name="connsiteY5-1790" fmla="*/ 282893 h 1580197"/>
                    <a:gd name="connsiteX6-1791" fmla="*/ 548076 w 940118"/>
                    <a:gd name="connsiteY6-1792" fmla="*/ 339736 h 1580197"/>
                    <a:gd name="connsiteX7-1793" fmla="*/ 548640 w 940118"/>
                    <a:gd name="connsiteY7-1794" fmla="*/ 340043 h 1580197"/>
                    <a:gd name="connsiteX8-1795" fmla="*/ 503873 w 940118"/>
                    <a:gd name="connsiteY8-1796" fmla="*/ 383858 h 1580197"/>
                    <a:gd name="connsiteX9-1797" fmla="*/ 488633 w 940118"/>
                    <a:gd name="connsiteY9-1798" fmla="*/ 399098 h 1580197"/>
                    <a:gd name="connsiteX10-1799" fmla="*/ 488633 w 940118"/>
                    <a:gd name="connsiteY10-1800" fmla="*/ 400050 h 1580197"/>
                    <a:gd name="connsiteX11-1801" fmla="*/ 422910 w 940118"/>
                    <a:gd name="connsiteY11-1802" fmla="*/ 482918 h 1580197"/>
                    <a:gd name="connsiteX12-1803" fmla="*/ 422910 w 940118"/>
                    <a:gd name="connsiteY12-1804" fmla="*/ 483870 h 1580197"/>
                    <a:gd name="connsiteX13-1805" fmla="*/ 367665 w 940118"/>
                    <a:gd name="connsiteY13-1806" fmla="*/ 572453 h 1580197"/>
                    <a:gd name="connsiteX14-1807" fmla="*/ 368618 w 940118"/>
                    <a:gd name="connsiteY14-1808" fmla="*/ 573405 h 1580197"/>
                    <a:gd name="connsiteX15-1809" fmla="*/ 317183 w 940118"/>
                    <a:gd name="connsiteY15-1810" fmla="*/ 684847 h 1580197"/>
                    <a:gd name="connsiteX16-1811" fmla="*/ 305241 w 940118"/>
                    <a:gd name="connsiteY16-1812" fmla="*/ 678329 h 1580197"/>
                    <a:gd name="connsiteX17-1813" fmla="*/ 305235 w 940118"/>
                    <a:gd name="connsiteY17-1814" fmla="*/ 678350 h 1580197"/>
                    <a:gd name="connsiteX18-1815" fmla="*/ 317183 w 940118"/>
                    <a:gd name="connsiteY18-1816" fmla="*/ 684847 h 1580197"/>
                    <a:gd name="connsiteX19-1817" fmla="*/ 260985 w 940118"/>
                    <a:gd name="connsiteY19-1818" fmla="*/ 1014413 h 1580197"/>
                    <a:gd name="connsiteX20-1819" fmla="*/ 342900 w 940118"/>
                    <a:gd name="connsiteY20-1820" fmla="*/ 1373505 h 1580197"/>
                    <a:gd name="connsiteX21-1821" fmla="*/ 546735 w 940118"/>
                    <a:gd name="connsiteY21-1822" fmla="*/ 1580197 h 1580197"/>
                    <a:gd name="connsiteX22-1823" fmla="*/ 285750 w 940118"/>
                    <a:gd name="connsiteY22-1824" fmla="*/ 1438275 h 1580197"/>
                    <a:gd name="connsiteX23-1825" fmla="*/ 81915 w 940118"/>
                    <a:gd name="connsiteY23-1826" fmla="*/ 1231583 h 1580197"/>
                    <a:gd name="connsiteX24-1827" fmla="*/ 0 w 940118"/>
                    <a:gd name="connsiteY24-1828" fmla="*/ 872490 h 1580197"/>
                    <a:gd name="connsiteX25-1829" fmla="*/ 56197 w 940118"/>
                    <a:gd name="connsiteY25-1830" fmla="*/ 542925 h 1580197"/>
                    <a:gd name="connsiteX26-1831" fmla="*/ 62441 w 940118"/>
                    <a:gd name="connsiteY26-1832" fmla="*/ 546321 h 1580197"/>
                    <a:gd name="connsiteX27-1833" fmla="*/ 62617 w 940118"/>
                    <a:gd name="connsiteY27-1834" fmla="*/ 545909 h 1580197"/>
                    <a:gd name="connsiteX28-1835" fmla="*/ 57150 w 940118"/>
                    <a:gd name="connsiteY28-1836" fmla="*/ 542925 h 1580197"/>
                    <a:gd name="connsiteX29-1837" fmla="*/ 107444 w 940118"/>
                    <a:gd name="connsiteY29-1838" fmla="*/ 431896 h 1580197"/>
                    <a:gd name="connsiteX30-1839" fmla="*/ 106680 w 940118"/>
                    <a:gd name="connsiteY30-1840" fmla="*/ 431483 h 1580197"/>
                    <a:gd name="connsiteX31-1841" fmla="*/ 161925 w 940118"/>
                    <a:gd name="connsiteY31-1842" fmla="*/ 341948 h 1580197"/>
                    <a:gd name="connsiteX32-1843" fmla="*/ 171758 w 940118"/>
                    <a:gd name="connsiteY32-1844" fmla="*/ 347295 h 1580197"/>
                    <a:gd name="connsiteX33-1845" fmla="*/ 171778 w 940118"/>
                    <a:gd name="connsiteY33-1846" fmla="*/ 347270 h 1580197"/>
                    <a:gd name="connsiteX34-1847" fmla="*/ 161925 w 940118"/>
                    <a:gd name="connsiteY34-1848" fmla="*/ 341948 h 1580197"/>
                    <a:gd name="connsiteX35-1849" fmla="*/ 227648 w 940118"/>
                    <a:gd name="connsiteY35-1850" fmla="*/ 258128 h 1580197"/>
                    <a:gd name="connsiteX36-1851" fmla="*/ 239906 w 940118"/>
                    <a:gd name="connsiteY36-1852" fmla="*/ 264794 h 1580197"/>
                    <a:gd name="connsiteX37-1853" fmla="*/ 287315 w 940118"/>
                    <a:gd name="connsiteY37-1854" fmla="*/ 198453 h 1580197"/>
                    <a:gd name="connsiteX38-1855" fmla="*/ 286702 w 940118"/>
                    <a:gd name="connsiteY38-1856" fmla="*/ 198120 h 1580197"/>
                    <a:gd name="connsiteX39-1857" fmla="*/ 359092 w 940118"/>
                    <a:gd name="connsiteY39-1858" fmla="*/ 140970 h 1580197"/>
                    <a:gd name="connsiteX40-1859" fmla="*/ 486263 w 940118"/>
                    <a:gd name="connsiteY40-1860" fmla="*/ 68845 h 1580197"/>
                    <a:gd name="connsiteX41-1861" fmla="*/ 485775 w 940118"/>
                    <a:gd name="connsiteY41-1862" fmla="*/ 68580 h 1580197"/>
                    <a:gd name="connsiteX42-1863" fmla="*/ 572452 w 940118"/>
                    <a:gd name="connsiteY42-1864" fmla="*/ 32385 h 1580197"/>
                    <a:gd name="connsiteX43-1865" fmla="*/ 595123 w 940118"/>
                    <a:gd name="connsiteY43-1866" fmla="*/ 44713 h 1580197"/>
                    <a:gd name="connsiteX44-1867" fmla="*/ 573405 w 940118"/>
                    <a:gd name="connsiteY44-1868" fmla="*/ 32385 h 1580197"/>
                    <a:gd name="connsiteX45-1869" fmla="*/ 679133 w 940118"/>
                    <a:gd name="connsiteY45-1870" fmla="*/ 0 h 1580197"/>
                    <a:gd name="connsiteX0-1871" fmla="*/ 679133 w 940118"/>
                    <a:gd name="connsiteY0-1872" fmla="*/ 0 h 1580197"/>
                    <a:gd name="connsiteX1-1873" fmla="*/ 940118 w 940118"/>
                    <a:gd name="connsiteY1-1874" fmla="*/ 140970 h 1580197"/>
                    <a:gd name="connsiteX2-1875" fmla="*/ 747299 w 940118"/>
                    <a:gd name="connsiteY2-1876" fmla="*/ 210278 h 1580197"/>
                    <a:gd name="connsiteX3-1877" fmla="*/ 747713 w 940118"/>
                    <a:gd name="connsiteY3-1878" fmla="*/ 210503 h 1580197"/>
                    <a:gd name="connsiteX4-1879" fmla="*/ 620078 w 940118"/>
                    <a:gd name="connsiteY4-1880" fmla="*/ 282893 h 1580197"/>
                    <a:gd name="connsiteX5-1881" fmla="*/ 620077 w 940118"/>
                    <a:gd name="connsiteY5-1882" fmla="*/ 282893 h 1580197"/>
                    <a:gd name="connsiteX6-1883" fmla="*/ 548076 w 940118"/>
                    <a:gd name="connsiteY6-1884" fmla="*/ 339736 h 1580197"/>
                    <a:gd name="connsiteX7-1885" fmla="*/ 548640 w 940118"/>
                    <a:gd name="connsiteY7-1886" fmla="*/ 340043 h 1580197"/>
                    <a:gd name="connsiteX8-1887" fmla="*/ 503873 w 940118"/>
                    <a:gd name="connsiteY8-1888" fmla="*/ 383858 h 1580197"/>
                    <a:gd name="connsiteX9-1889" fmla="*/ 488633 w 940118"/>
                    <a:gd name="connsiteY9-1890" fmla="*/ 399098 h 1580197"/>
                    <a:gd name="connsiteX10-1891" fmla="*/ 488633 w 940118"/>
                    <a:gd name="connsiteY10-1892" fmla="*/ 400050 h 1580197"/>
                    <a:gd name="connsiteX11-1893" fmla="*/ 422910 w 940118"/>
                    <a:gd name="connsiteY11-1894" fmla="*/ 482918 h 1580197"/>
                    <a:gd name="connsiteX12-1895" fmla="*/ 422910 w 940118"/>
                    <a:gd name="connsiteY12-1896" fmla="*/ 483870 h 1580197"/>
                    <a:gd name="connsiteX13-1897" fmla="*/ 367665 w 940118"/>
                    <a:gd name="connsiteY13-1898" fmla="*/ 572453 h 1580197"/>
                    <a:gd name="connsiteX14-1899" fmla="*/ 368618 w 940118"/>
                    <a:gd name="connsiteY14-1900" fmla="*/ 573405 h 1580197"/>
                    <a:gd name="connsiteX15-1901" fmla="*/ 317183 w 940118"/>
                    <a:gd name="connsiteY15-1902" fmla="*/ 684847 h 1580197"/>
                    <a:gd name="connsiteX16-1903" fmla="*/ 305241 w 940118"/>
                    <a:gd name="connsiteY16-1904" fmla="*/ 678329 h 1580197"/>
                    <a:gd name="connsiteX17-1905" fmla="*/ 305235 w 940118"/>
                    <a:gd name="connsiteY17-1906" fmla="*/ 678350 h 1580197"/>
                    <a:gd name="connsiteX18-1907" fmla="*/ 317183 w 940118"/>
                    <a:gd name="connsiteY18-1908" fmla="*/ 684847 h 1580197"/>
                    <a:gd name="connsiteX19-1909" fmla="*/ 260985 w 940118"/>
                    <a:gd name="connsiteY19-1910" fmla="*/ 1014413 h 1580197"/>
                    <a:gd name="connsiteX20-1911" fmla="*/ 342900 w 940118"/>
                    <a:gd name="connsiteY20-1912" fmla="*/ 1373505 h 1580197"/>
                    <a:gd name="connsiteX21-1913" fmla="*/ 546735 w 940118"/>
                    <a:gd name="connsiteY21-1914" fmla="*/ 1580197 h 1580197"/>
                    <a:gd name="connsiteX22-1915" fmla="*/ 285750 w 940118"/>
                    <a:gd name="connsiteY22-1916" fmla="*/ 1438275 h 1580197"/>
                    <a:gd name="connsiteX23-1917" fmla="*/ 81915 w 940118"/>
                    <a:gd name="connsiteY23-1918" fmla="*/ 1231583 h 1580197"/>
                    <a:gd name="connsiteX24-1919" fmla="*/ 0 w 940118"/>
                    <a:gd name="connsiteY24-1920" fmla="*/ 872490 h 1580197"/>
                    <a:gd name="connsiteX25-1921" fmla="*/ 56197 w 940118"/>
                    <a:gd name="connsiteY25-1922" fmla="*/ 542925 h 1580197"/>
                    <a:gd name="connsiteX26-1923" fmla="*/ 62441 w 940118"/>
                    <a:gd name="connsiteY26-1924" fmla="*/ 546321 h 1580197"/>
                    <a:gd name="connsiteX27-1925" fmla="*/ 62617 w 940118"/>
                    <a:gd name="connsiteY27-1926" fmla="*/ 545909 h 1580197"/>
                    <a:gd name="connsiteX28-1927" fmla="*/ 57150 w 940118"/>
                    <a:gd name="connsiteY28-1928" fmla="*/ 542925 h 1580197"/>
                    <a:gd name="connsiteX29-1929" fmla="*/ 107444 w 940118"/>
                    <a:gd name="connsiteY29-1930" fmla="*/ 431896 h 1580197"/>
                    <a:gd name="connsiteX30-1931" fmla="*/ 106680 w 940118"/>
                    <a:gd name="connsiteY30-1932" fmla="*/ 431483 h 1580197"/>
                    <a:gd name="connsiteX31-1933" fmla="*/ 161925 w 940118"/>
                    <a:gd name="connsiteY31-1934" fmla="*/ 341948 h 1580197"/>
                    <a:gd name="connsiteX32-1935" fmla="*/ 171758 w 940118"/>
                    <a:gd name="connsiteY32-1936" fmla="*/ 347295 h 1580197"/>
                    <a:gd name="connsiteX33-1937" fmla="*/ 171778 w 940118"/>
                    <a:gd name="connsiteY33-1938" fmla="*/ 347270 h 1580197"/>
                    <a:gd name="connsiteX34-1939" fmla="*/ 161925 w 940118"/>
                    <a:gd name="connsiteY34-1940" fmla="*/ 341948 h 1580197"/>
                    <a:gd name="connsiteX35-1941" fmla="*/ 227648 w 940118"/>
                    <a:gd name="connsiteY35-1942" fmla="*/ 258128 h 1580197"/>
                    <a:gd name="connsiteX36-1943" fmla="*/ 287315 w 940118"/>
                    <a:gd name="connsiteY36-1944" fmla="*/ 198453 h 1580197"/>
                    <a:gd name="connsiteX37-1945" fmla="*/ 286702 w 940118"/>
                    <a:gd name="connsiteY37-1946" fmla="*/ 198120 h 1580197"/>
                    <a:gd name="connsiteX38-1947" fmla="*/ 359092 w 940118"/>
                    <a:gd name="connsiteY38-1948" fmla="*/ 140970 h 1580197"/>
                    <a:gd name="connsiteX39-1949" fmla="*/ 486263 w 940118"/>
                    <a:gd name="connsiteY39-1950" fmla="*/ 68845 h 1580197"/>
                    <a:gd name="connsiteX40-1951" fmla="*/ 485775 w 940118"/>
                    <a:gd name="connsiteY40-1952" fmla="*/ 68580 h 1580197"/>
                    <a:gd name="connsiteX41-1953" fmla="*/ 572452 w 940118"/>
                    <a:gd name="connsiteY41-1954" fmla="*/ 32385 h 1580197"/>
                    <a:gd name="connsiteX42-1955" fmla="*/ 595123 w 940118"/>
                    <a:gd name="connsiteY42-1956" fmla="*/ 44713 h 1580197"/>
                    <a:gd name="connsiteX43-1957" fmla="*/ 573405 w 940118"/>
                    <a:gd name="connsiteY43-1958" fmla="*/ 32385 h 1580197"/>
                    <a:gd name="connsiteX44-1959" fmla="*/ 679133 w 940118"/>
                    <a:gd name="connsiteY44-1960" fmla="*/ 0 h 1580197"/>
                    <a:gd name="connsiteX0-1961" fmla="*/ 679133 w 940118"/>
                    <a:gd name="connsiteY0-1962" fmla="*/ 0 h 1580197"/>
                    <a:gd name="connsiteX1-1963" fmla="*/ 940118 w 940118"/>
                    <a:gd name="connsiteY1-1964" fmla="*/ 140970 h 1580197"/>
                    <a:gd name="connsiteX2-1965" fmla="*/ 747299 w 940118"/>
                    <a:gd name="connsiteY2-1966" fmla="*/ 210278 h 1580197"/>
                    <a:gd name="connsiteX3-1967" fmla="*/ 747713 w 940118"/>
                    <a:gd name="connsiteY3-1968" fmla="*/ 210503 h 1580197"/>
                    <a:gd name="connsiteX4-1969" fmla="*/ 620078 w 940118"/>
                    <a:gd name="connsiteY4-1970" fmla="*/ 282893 h 1580197"/>
                    <a:gd name="connsiteX5-1971" fmla="*/ 620077 w 940118"/>
                    <a:gd name="connsiteY5-1972" fmla="*/ 282893 h 1580197"/>
                    <a:gd name="connsiteX6-1973" fmla="*/ 548076 w 940118"/>
                    <a:gd name="connsiteY6-1974" fmla="*/ 339736 h 1580197"/>
                    <a:gd name="connsiteX7-1975" fmla="*/ 548640 w 940118"/>
                    <a:gd name="connsiteY7-1976" fmla="*/ 340043 h 1580197"/>
                    <a:gd name="connsiteX8-1977" fmla="*/ 503873 w 940118"/>
                    <a:gd name="connsiteY8-1978" fmla="*/ 383858 h 1580197"/>
                    <a:gd name="connsiteX9-1979" fmla="*/ 488633 w 940118"/>
                    <a:gd name="connsiteY9-1980" fmla="*/ 399098 h 1580197"/>
                    <a:gd name="connsiteX10-1981" fmla="*/ 488633 w 940118"/>
                    <a:gd name="connsiteY10-1982" fmla="*/ 400050 h 1580197"/>
                    <a:gd name="connsiteX11-1983" fmla="*/ 422910 w 940118"/>
                    <a:gd name="connsiteY11-1984" fmla="*/ 482918 h 1580197"/>
                    <a:gd name="connsiteX12-1985" fmla="*/ 422910 w 940118"/>
                    <a:gd name="connsiteY12-1986" fmla="*/ 483870 h 1580197"/>
                    <a:gd name="connsiteX13-1987" fmla="*/ 367665 w 940118"/>
                    <a:gd name="connsiteY13-1988" fmla="*/ 572453 h 1580197"/>
                    <a:gd name="connsiteX14-1989" fmla="*/ 368618 w 940118"/>
                    <a:gd name="connsiteY14-1990" fmla="*/ 573405 h 1580197"/>
                    <a:gd name="connsiteX15-1991" fmla="*/ 317183 w 940118"/>
                    <a:gd name="connsiteY15-1992" fmla="*/ 684847 h 1580197"/>
                    <a:gd name="connsiteX16-1993" fmla="*/ 305241 w 940118"/>
                    <a:gd name="connsiteY16-1994" fmla="*/ 678329 h 1580197"/>
                    <a:gd name="connsiteX17-1995" fmla="*/ 305235 w 940118"/>
                    <a:gd name="connsiteY17-1996" fmla="*/ 678350 h 1580197"/>
                    <a:gd name="connsiteX18-1997" fmla="*/ 317183 w 940118"/>
                    <a:gd name="connsiteY18-1998" fmla="*/ 684847 h 1580197"/>
                    <a:gd name="connsiteX19-1999" fmla="*/ 260985 w 940118"/>
                    <a:gd name="connsiteY19-2000" fmla="*/ 1014413 h 1580197"/>
                    <a:gd name="connsiteX20-2001" fmla="*/ 342900 w 940118"/>
                    <a:gd name="connsiteY20-2002" fmla="*/ 1373505 h 1580197"/>
                    <a:gd name="connsiteX21-2003" fmla="*/ 546735 w 940118"/>
                    <a:gd name="connsiteY21-2004" fmla="*/ 1580197 h 1580197"/>
                    <a:gd name="connsiteX22-2005" fmla="*/ 285750 w 940118"/>
                    <a:gd name="connsiteY22-2006" fmla="*/ 1438275 h 1580197"/>
                    <a:gd name="connsiteX23-2007" fmla="*/ 81915 w 940118"/>
                    <a:gd name="connsiteY23-2008" fmla="*/ 1231583 h 1580197"/>
                    <a:gd name="connsiteX24-2009" fmla="*/ 0 w 940118"/>
                    <a:gd name="connsiteY24-2010" fmla="*/ 872490 h 1580197"/>
                    <a:gd name="connsiteX25-2011" fmla="*/ 56197 w 940118"/>
                    <a:gd name="connsiteY25-2012" fmla="*/ 542925 h 1580197"/>
                    <a:gd name="connsiteX26-2013" fmla="*/ 62441 w 940118"/>
                    <a:gd name="connsiteY26-2014" fmla="*/ 546321 h 1580197"/>
                    <a:gd name="connsiteX27-2015" fmla="*/ 62617 w 940118"/>
                    <a:gd name="connsiteY27-2016" fmla="*/ 545909 h 1580197"/>
                    <a:gd name="connsiteX28-2017" fmla="*/ 57150 w 940118"/>
                    <a:gd name="connsiteY28-2018" fmla="*/ 542925 h 1580197"/>
                    <a:gd name="connsiteX29-2019" fmla="*/ 107444 w 940118"/>
                    <a:gd name="connsiteY29-2020" fmla="*/ 431896 h 1580197"/>
                    <a:gd name="connsiteX30-2021" fmla="*/ 106680 w 940118"/>
                    <a:gd name="connsiteY30-2022" fmla="*/ 431483 h 1580197"/>
                    <a:gd name="connsiteX31-2023" fmla="*/ 161925 w 940118"/>
                    <a:gd name="connsiteY31-2024" fmla="*/ 341948 h 1580197"/>
                    <a:gd name="connsiteX32-2025" fmla="*/ 171758 w 940118"/>
                    <a:gd name="connsiteY32-2026" fmla="*/ 347295 h 1580197"/>
                    <a:gd name="connsiteX33-2027" fmla="*/ 161925 w 940118"/>
                    <a:gd name="connsiteY33-2028" fmla="*/ 341948 h 1580197"/>
                    <a:gd name="connsiteX34-2029" fmla="*/ 227648 w 940118"/>
                    <a:gd name="connsiteY34-2030" fmla="*/ 258128 h 1580197"/>
                    <a:gd name="connsiteX35-2031" fmla="*/ 287315 w 940118"/>
                    <a:gd name="connsiteY35-2032" fmla="*/ 198453 h 1580197"/>
                    <a:gd name="connsiteX36-2033" fmla="*/ 286702 w 940118"/>
                    <a:gd name="connsiteY36-2034" fmla="*/ 198120 h 1580197"/>
                    <a:gd name="connsiteX37-2035" fmla="*/ 359092 w 940118"/>
                    <a:gd name="connsiteY37-2036" fmla="*/ 140970 h 1580197"/>
                    <a:gd name="connsiteX38-2037" fmla="*/ 486263 w 940118"/>
                    <a:gd name="connsiteY38-2038" fmla="*/ 68845 h 1580197"/>
                    <a:gd name="connsiteX39-2039" fmla="*/ 485775 w 940118"/>
                    <a:gd name="connsiteY39-2040" fmla="*/ 68580 h 1580197"/>
                    <a:gd name="connsiteX40-2041" fmla="*/ 572452 w 940118"/>
                    <a:gd name="connsiteY40-2042" fmla="*/ 32385 h 1580197"/>
                    <a:gd name="connsiteX41-2043" fmla="*/ 595123 w 940118"/>
                    <a:gd name="connsiteY41-2044" fmla="*/ 44713 h 1580197"/>
                    <a:gd name="connsiteX42-2045" fmla="*/ 573405 w 940118"/>
                    <a:gd name="connsiteY42-2046" fmla="*/ 32385 h 1580197"/>
                    <a:gd name="connsiteX43-2047" fmla="*/ 679133 w 940118"/>
                    <a:gd name="connsiteY43-2048" fmla="*/ 0 h 1580197"/>
                    <a:gd name="connsiteX0-2049" fmla="*/ 679133 w 940118"/>
                    <a:gd name="connsiteY0-2050" fmla="*/ 0 h 1580197"/>
                    <a:gd name="connsiteX1-2051" fmla="*/ 940118 w 940118"/>
                    <a:gd name="connsiteY1-2052" fmla="*/ 140970 h 1580197"/>
                    <a:gd name="connsiteX2-2053" fmla="*/ 747299 w 940118"/>
                    <a:gd name="connsiteY2-2054" fmla="*/ 210278 h 1580197"/>
                    <a:gd name="connsiteX3-2055" fmla="*/ 747713 w 940118"/>
                    <a:gd name="connsiteY3-2056" fmla="*/ 210503 h 1580197"/>
                    <a:gd name="connsiteX4-2057" fmla="*/ 620078 w 940118"/>
                    <a:gd name="connsiteY4-2058" fmla="*/ 282893 h 1580197"/>
                    <a:gd name="connsiteX5-2059" fmla="*/ 620077 w 940118"/>
                    <a:gd name="connsiteY5-2060" fmla="*/ 282893 h 1580197"/>
                    <a:gd name="connsiteX6-2061" fmla="*/ 548076 w 940118"/>
                    <a:gd name="connsiteY6-2062" fmla="*/ 339736 h 1580197"/>
                    <a:gd name="connsiteX7-2063" fmla="*/ 548640 w 940118"/>
                    <a:gd name="connsiteY7-2064" fmla="*/ 340043 h 1580197"/>
                    <a:gd name="connsiteX8-2065" fmla="*/ 503873 w 940118"/>
                    <a:gd name="connsiteY8-2066" fmla="*/ 383858 h 1580197"/>
                    <a:gd name="connsiteX9-2067" fmla="*/ 488633 w 940118"/>
                    <a:gd name="connsiteY9-2068" fmla="*/ 399098 h 1580197"/>
                    <a:gd name="connsiteX10-2069" fmla="*/ 488633 w 940118"/>
                    <a:gd name="connsiteY10-2070" fmla="*/ 400050 h 1580197"/>
                    <a:gd name="connsiteX11-2071" fmla="*/ 422910 w 940118"/>
                    <a:gd name="connsiteY11-2072" fmla="*/ 482918 h 1580197"/>
                    <a:gd name="connsiteX12-2073" fmla="*/ 422910 w 940118"/>
                    <a:gd name="connsiteY12-2074" fmla="*/ 483870 h 1580197"/>
                    <a:gd name="connsiteX13-2075" fmla="*/ 367665 w 940118"/>
                    <a:gd name="connsiteY13-2076" fmla="*/ 572453 h 1580197"/>
                    <a:gd name="connsiteX14-2077" fmla="*/ 368618 w 940118"/>
                    <a:gd name="connsiteY14-2078" fmla="*/ 573405 h 1580197"/>
                    <a:gd name="connsiteX15-2079" fmla="*/ 317183 w 940118"/>
                    <a:gd name="connsiteY15-2080" fmla="*/ 684847 h 1580197"/>
                    <a:gd name="connsiteX16-2081" fmla="*/ 305241 w 940118"/>
                    <a:gd name="connsiteY16-2082" fmla="*/ 678329 h 1580197"/>
                    <a:gd name="connsiteX17-2083" fmla="*/ 305235 w 940118"/>
                    <a:gd name="connsiteY17-2084" fmla="*/ 678350 h 1580197"/>
                    <a:gd name="connsiteX18-2085" fmla="*/ 317183 w 940118"/>
                    <a:gd name="connsiteY18-2086" fmla="*/ 684847 h 1580197"/>
                    <a:gd name="connsiteX19-2087" fmla="*/ 260985 w 940118"/>
                    <a:gd name="connsiteY19-2088" fmla="*/ 1014413 h 1580197"/>
                    <a:gd name="connsiteX20-2089" fmla="*/ 342900 w 940118"/>
                    <a:gd name="connsiteY20-2090" fmla="*/ 1373505 h 1580197"/>
                    <a:gd name="connsiteX21-2091" fmla="*/ 546735 w 940118"/>
                    <a:gd name="connsiteY21-2092" fmla="*/ 1580197 h 1580197"/>
                    <a:gd name="connsiteX22-2093" fmla="*/ 285750 w 940118"/>
                    <a:gd name="connsiteY22-2094" fmla="*/ 1438275 h 1580197"/>
                    <a:gd name="connsiteX23-2095" fmla="*/ 81915 w 940118"/>
                    <a:gd name="connsiteY23-2096" fmla="*/ 1231583 h 1580197"/>
                    <a:gd name="connsiteX24-2097" fmla="*/ 0 w 940118"/>
                    <a:gd name="connsiteY24-2098" fmla="*/ 872490 h 1580197"/>
                    <a:gd name="connsiteX25-2099" fmla="*/ 56197 w 940118"/>
                    <a:gd name="connsiteY25-2100" fmla="*/ 542925 h 1580197"/>
                    <a:gd name="connsiteX26-2101" fmla="*/ 62441 w 940118"/>
                    <a:gd name="connsiteY26-2102" fmla="*/ 546321 h 1580197"/>
                    <a:gd name="connsiteX27-2103" fmla="*/ 62617 w 940118"/>
                    <a:gd name="connsiteY27-2104" fmla="*/ 545909 h 1580197"/>
                    <a:gd name="connsiteX28-2105" fmla="*/ 57150 w 940118"/>
                    <a:gd name="connsiteY28-2106" fmla="*/ 542925 h 1580197"/>
                    <a:gd name="connsiteX29-2107" fmla="*/ 107444 w 940118"/>
                    <a:gd name="connsiteY29-2108" fmla="*/ 431896 h 1580197"/>
                    <a:gd name="connsiteX30-2109" fmla="*/ 106680 w 940118"/>
                    <a:gd name="connsiteY30-2110" fmla="*/ 431483 h 1580197"/>
                    <a:gd name="connsiteX31-2111" fmla="*/ 161925 w 940118"/>
                    <a:gd name="connsiteY31-2112" fmla="*/ 341948 h 1580197"/>
                    <a:gd name="connsiteX32-2113" fmla="*/ 171758 w 940118"/>
                    <a:gd name="connsiteY32-2114" fmla="*/ 347295 h 1580197"/>
                    <a:gd name="connsiteX33-2115" fmla="*/ 227648 w 940118"/>
                    <a:gd name="connsiteY33-2116" fmla="*/ 258128 h 1580197"/>
                    <a:gd name="connsiteX34-2117" fmla="*/ 287315 w 940118"/>
                    <a:gd name="connsiteY34-2118" fmla="*/ 198453 h 1580197"/>
                    <a:gd name="connsiteX35-2119" fmla="*/ 286702 w 940118"/>
                    <a:gd name="connsiteY35-2120" fmla="*/ 198120 h 1580197"/>
                    <a:gd name="connsiteX36-2121" fmla="*/ 359092 w 940118"/>
                    <a:gd name="connsiteY36-2122" fmla="*/ 140970 h 1580197"/>
                    <a:gd name="connsiteX37-2123" fmla="*/ 486263 w 940118"/>
                    <a:gd name="connsiteY37-2124" fmla="*/ 68845 h 1580197"/>
                    <a:gd name="connsiteX38-2125" fmla="*/ 485775 w 940118"/>
                    <a:gd name="connsiteY38-2126" fmla="*/ 68580 h 1580197"/>
                    <a:gd name="connsiteX39-2127" fmla="*/ 572452 w 940118"/>
                    <a:gd name="connsiteY39-2128" fmla="*/ 32385 h 1580197"/>
                    <a:gd name="connsiteX40-2129" fmla="*/ 595123 w 940118"/>
                    <a:gd name="connsiteY40-2130" fmla="*/ 44713 h 1580197"/>
                    <a:gd name="connsiteX41-2131" fmla="*/ 573405 w 940118"/>
                    <a:gd name="connsiteY41-2132" fmla="*/ 32385 h 1580197"/>
                    <a:gd name="connsiteX42-2133" fmla="*/ 679133 w 940118"/>
                    <a:gd name="connsiteY42-2134" fmla="*/ 0 h 1580197"/>
                    <a:gd name="connsiteX0-2135" fmla="*/ 679133 w 940118"/>
                    <a:gd name="connsiteY0-2136" fmla="*/ 0 h 1580197"/>
                    <a:gd name="connsiteX1-2137" fmla="*/ 940118 w 940118"/>
                    <a:gd name="connsiteY1-2138" fmla="*/ 140970 h 1580197"/>
                    <a:gd name="connsiteX2-2139" fmla="*/ 747299 w 940118"/>
                    <a:gd name="connsiteY2-2140" fmla="*/ 210278 h 1580197"/>
                    <a:gd name="connsiteX3-2141" fmla="*/ 747713 w 940118"/>
                    <a:gd name="connsiteY3-2142" fmla="*/ 210503 h 1580197"/>
                    <a:gd name="connsiteX4-2143" fmla="*/ 620078 w 940118"/>
                    <a:gd name="connsiteY4-2144" fmla="*/ 282893 h 1580197"/>
                    <a:gd name="connsiteX5-2145" fmla="*/ 620077 w 940118"/>
                    <a:gd name="connsiteY5-2146" fmla="*/ 282893 h 1580197"/>
                    <a:gd name="connsiteX6-2147" fmla="*/ 548076 w 940118"/>
                    <a:gd name="connsiteY6-2148" fmla="*/ 339736 h 1580197"/>
                    <a:gd name="connsiteX7-2149" fmla="*/ 548640 w 940118"/>
                    <a:gd name="connsiteY7-2150" fmla="*/ 340043 h 1580197"/>
                    <a:gd name="connsiteX8-2151" fmla="*/ 503873 w 940118"/>
                    <a:gd name="connsiteY8-2152" fmla="*/ 383858 h 1580197"/>
                    <a:gd name="connsiteX9-2153" fmla="*/ 488633 w 940118"/>
                    <a:gd name="connsiteY9-2154" fmla="*/ 399098 h 1580197"/>
                    <a:gd name="connsiteX10-2155" fmla="*/ 488633 w 940118"/>
                    <a:gd name="connsiteY10-2156" fmla="*/ 400050 h 1580197"/>
                    <a:gd name="connsiteX11-2157" fmla="*/ 422910 w 940118"/>
                    <a:gd name="connsiteY11-2158" fmla="*/ 482918 h 1580197"/>
                    <a:gd name="connsiteX12-2159" fmla="*/ 422910 w 940118"/>
                    <a:gd name="connsiteY12-2160" fmla="*/ 483870 h 1580197"/>
                    <a:gd name="connsiteX13-2161" fmla="*/ 367665 w 940118"/>
                    <a:gd name="connsiteY13-2162" fmla="*/ 572453 h 1580197"/>
                    <a:gd name="connsiteX14-2163" fmla="*/ 368618 w 940118"/>
                    <a:gd name="connsiteY14-2164" fmla="*/ 573405 h 1580197"/>
                    <a:gd name="connsiteX15-2165" fmla="*/ 317183 w 940118"/>
                    <a:gd name="connsiteY15-2166" fmla="*/ 684847 h 1580197"/>
                    <a:gd name="connsiteX16-2167" fmla="*/ 305241 w 940118"/>
                    <a:gd name="connsiteY16-2168" fmla="*/ 678329 h 1580197"/>
                    <a:gd name="connsiteX17-2169" fmla="*/ 305235 w 940118"/>
                    <a:gd name="connsiteY17-2170" fmla="*/ 678350 h 1580197"/>
                    <a:gd name="connsiteX18-2171" fmla="*/ 317183 w 940118"/>
                    <a:gd name="connsiteY18-2172" fmla="*/ 684847 h 1580197"/>
                    <a:gd name="connsiteX19-2173" fmla="*/ 260985 w 940118"/>
                    <a:gd name="connsiteY19-2174" fmla="*/ 1014413 h 1580197"/>
                    <a:gd name="connsiteX20-2175" fmla="*/ 342900 w 940118"/>
                    <a:gd name="connsiteY20-2176" fmla="*/ 1373505 h 1580197"/>
                    <a:gd name="connsiteX21-2177" fmla="*/ 546735 w 940118"/>
                    <a:gd name="connsiteY21-2178" fmla="*/ 1580197 h 1580197"/>
                    <a:gd name="connsiteX22-2179" fmla="*/ 285750 w 940118"/>
                    <a:gd name="connsiteY22-2180" fmla="*/ 1438275 h 1580197"/>
                    <a:gd name="connsiteX23-2181" fmla="*/ 81915 w 940118"/>
                    <a:gd name="connsiteY23-2182" fmla="*/ 1231583 h 1580197"/>
                    <a:gd name="connsiteX24-2183" fmla="*/ 0 w 940118"/>
                    <a:gd name="connsiteY24-2184" fmla="*/ 872490 h 1580197"/>
                    <a:gd name="connsiteX25-2185" fmla="*/ 56197 w 940118"/>
                    <a:gd name="connsiteY25-2186" fmla="*/ 542925 h 1580197"/>
                    <a:gd name="connsiteX26-2187" fmla="*/ 62441 w 940118"/>
                    <a:gd name="connsiteY26-2188" fmla="*/ 546321 h 1580197"/>
                    <a:gd name="connsiteX27-2189" fmla="*/ 62617 w 940118"/>
                    <a:gd name="connsiteY27-2190" fmla="*/ 545909 h 1580197"/>
                    <a:gd name="connsiteX28-2191" fmla="*/ 57150 w 940118"/>
                    <a:gd name="connsiteY28-2192" fmla="*/ 542925 h 1580197"/>
                    <a:gd name="connsiteX29-2193" fmla="*/ 107444 w 940118"/>
                    <a:gd name="connsiteY29-2194" fmla="*/ 431896 h 1580197"/>
                    <a:gd name="connsiteX30-2195" fmla="*/ 106680 w 940118"/>
                    <a:gd name="connsiteY30-2196" fmla="*/ 431483 h 1580197"/>
                    <a:gd name="connsiteX31-2197" fmla="*/ 161925 w 940118"/>
                    <a:gd name="connsiteY31-2198" fmla="*/ 341948 h 1580197"/>
                    <a:gd name="connsiteX32-2199" fmla="*/ 227648 w 940118"/>
                    <a:gd name="connsiteY32-2200" fmla="*/ 258128 h 1580197"/>
                    <a:gd name="connsiteX33-2201" fmla="*/ 287315 w 940118"/>
                    <a:gd name="connsiteY33-2202" fmla="*/ 198453 h 1580197"/>
                    <a:gd name="connsiteX34-2203" fmla="*/ 286702 w 940118"/>
                    <a:gd name="connsiteY34-2204" fmla="*/ 198120 h 1580197"/>
                    <a:gd name="connsiteX35-2205" fmla="*/ 359092 w 940118"/>
                    <a:gd name="connsiteY35-2206" fmla="*/ 140970 h 1580197"/>
                    <a:gd name="connsiteX36-2207" fmla="*/ 486263 w 940118"/>
                    <a:gd name="connsiteY36-2208" fmla="*/ 68845 h 1580197"/>
                    <a:gd name="connsiteX37-2209" fmla="*/ 485775 w 940118"/>
                    <a:gd name="connsiteY37-2210" fmla="*/ 68580 h 1580197"/>
                    <a:gd name="connsiteX38-2211" fmla="*/ 572452 w 940118"/>
                    <a:gd name="connsiteY38-2212" fmla="*/ 32385 h 1580197"/>
                    <a:gd name="connsiteX39-2213" fmla="*/ 595123 w 940118"/>
                    <a:gd name="connsiteY39-2214" fmla="*/ 44713 h 1580197"/>
                    <a:gd name="connsiteX40-2215" fmla="*/ 573405 w 940118"/>
                    <a:gd name="connsiteY40-2216" fmla="*/ 32385 h 1580197"/>
                    <a:gd name="connsiteX41-2217" fmla="*/ 679133 w 940118"/>
                    <a:gd name="connsiteY41-2218" fmla="*/ 0 h 1580197"/>
                    <a:gd name="connsiteX0-2219" fmla="*/ 679133 w 940118"/>
                    <a:gd name="connsiteY0-2220" fmla="*/ 0 h 1580197"/>
                    <a:gd name="connsiteX1-2221" fmla="*/ 940118 w 940118"/>
                    <a:gd name="connsiteY1-2222" fmla="*/ 140970 h 1580197"/>
                    <a:gd name="connsiteX2-2223" fmla="*/ 747299 w 940118"/>
                    <a:gd name="connsiteY2-2224" fmla="*/ 210278 h 1580197"/>
                    <a:gd name="connsiteX3-2225" fmla="*/ 747713 w 940118"/>
                    <a:gd name="connsiteY3-2226" fmla="*/ 210503 h 1580197"/>
                    <a:gd name="connsiteX4-2227" fmla="*/ 620078 w 940118"/>
                    <a:gd name="connsiteY4-2228" fmla="*/ 282893 h 1580197"/>
                    <a:gd name="connsiteX5-2229" fmla="*/ 620077 w 940118"/>
                    <a:gd name="connsiteY5-2230" fmla="*/ 282893 h 1580197"/>
                    <a:gd name="connsiteX6-2231" fmla="*/ 548076 w 940118"/>
                    <a:gd name="connsiteY6-2232" fmla="*/ 339736 h 1580197"/>
                    <a:gd name="connsiteX7-2233" fmla="*/ 548640 w 940118"/>
                    <a:gd name="connsiteY7-2234" fmla="*/ 340043 h 1580197"/>
                    <a:gd name="connsiteX8-2235" fmla="*/ 503873 w 940118"/>
                    <a:gd name="connsiteY8-2236" fmla="*/ 383858 h 1580197"/>
                    <a:gd name="connsiteX9-2237" fmla="*/ 488633 w 940118"/>
                    <a:gd name="connsiteY9-2238" fmla="*/ 399098 h 1580197"/>
                    <a:gd name="connsiteX10-2239" fmla="*/ 488633 w 940118"/>
                    <a:gd name="connsiteY10-2240" fmla="*/ 400050 h 1580197"/>
                    <a:gd name="connsiteX11-2241" fmla="*/ 422910 w 940118"/>
                    <a:gd name="connsiteY11-2242" fmla="*/ 482918 h 1580197"/>
                    <a:gd name="connsiteX12-2243" fmla="*/ 422910 w 940118"/>
                    <a:gd name="connsiteY12-2244" fmla="*/ 483870 h 1580197"/>
                    <a:gd name="connsiteX13-2245" fmla="*/ 367665 w 940118"/>
                    <a:gd name="connsiteY13-2246" fmla="*/ 572453 h 1580197"/>
                    <a:gd name="connsiteX14-2247" fmla="*/ 368618 w 940118"/>
                    <a:gd name="connsiteY14-2248" fmla="*/ 573405 h 1580197"/>
                    <a:gd name="connsiteX15-2249" fmla="*/ 317183 w 940118"/>
                    <a:gd name="connsiteY15-2250" fmla="*/ 684847 h 1580197"/>
                    <a:gd name="connsiteX16-2251" fmla="*/ 305241 w 940118"/>
                    <a:gd name="connsiteY16-2252" fmla="*/ 678329 h 1580197"/>
                    <a:gd name="connsiteX17-2253" fmla="*/ 305235 w 940118"/>
                    <a:gd name="connsiteY17-2254" fmla="*/ 678350 h 1580197"/>
                    <a:gd name="connsiteX18-2255" fmla="*/ 317183 w 940118"/>
                    <a:gd name="connsiteY18-2256" fmla="*/ 684847 h 1580197"/>
                    <a:gd name="connsiteX19-2257" fmla="*/ 260985 w 940118"/>
                    <a:gd name="connsiteY19-2258" fmla="*/ 1014413 h 1580197"/>
                    <a:gd name="connsiteX20-2259" fmla="*/ 342900 w 940118"/>
                    <a:gd name="connsiteY20-2260" fmla="*/ 1373505 h 1580197"/>
                    <a:gd name="connsiteX21-2261" fmla="*/ 546735 w 940118"/>
                    <a:gd name="connsiteY21-2262" fmla="*/ 1580197 h 1580197"/>
                    <a:gd name="connsiteX22-2263" fmla="*/ 285750 w 940118"/>
                    <a:gd name="connsiteY22-2264" fmla="*/ 1438275 h 1580197"/>
                    <a:gd name="connsiteX23-2265" fmla="*/ 81915 w 940118"/>
                    <a:gd name="connsiteY23-2266" fmla="*/ 1231583 h 1580197"/>
                    <a:gd name="connsiteX24-2267" fmla="*/ 0 w 940118"/>
                    <a:gd name="connsiteY24-2268" fmla="*/ 872490 h 1580197"/>
                    <a:gd name="connsiteX25-2269" fmla="*/ 56197 w 940118"/>
                    <a:gd name="connsiteY25-2270" fmla="*/ 542925 h 1580197"/>
                    <a:gd name="connsiteX26-2271" fmla="*/ 62441 w 940118"/>
                    <a:gd name="connsiteY26-2272" fmla="*/ 546321 h 1580197"/>
                    <a:gd name="connsiteX27-2273" fmla="*/ 62617 w 940118"/>
                    <a:gd name="connsiteY27-2274" fmla="*/ 545909 h 1580197"/>
                    <a:gd name="connsiteX28-2275" fmla="*/ 57150 w 940118"/>
                    <a:gd name="connsiteY28-2276" fmla="*/ 542925 h 1580197"/>
                    <a:gd name="connsiteX29-2277" fmla="*/ 107444 w 940118"/>
                    <a:gd name="connsiteY29-2278" fmla="*/ 431896 h 1580197"/>
                    <a:gd name="connsiteX30-2279" fmla="*/ 106680 w 940118"/>
                    <a:gd name="connsiteY30-2280" fmla="*/ 431483 h 1580197"/>
                    <a:gd name="connsiteX31-2281" fmla="*/ 227648 w 940118"/>
                    <a:gd name="connsiteY31-2282" fmla="*/ 258128 h 1580197"/>
                    <a:gd name="connsiteX32-2283" fmla="*/ 287315 w 940118"/>
                    <a:gd name="connsiteY32-2284" fmla="*/ 198453 h 1580197"/>
                    <a:gd name="connsiteX33-2285" fmla="*/ 286702 w 940118"/>
                    <a:gd name="connsiteY33-2286" fmla="*/ 198120 h 1580197"/>
                    <a:gd name="connsiteX34-2287" fmla="*/ 359092 w 940118"/>
                    <a:gd name="connsiteY34-2288" fmla="*/ 140970 h 1580197"/>
                    <a:gd name="connsiteX35-2289" fmla="*/ 486263 w 940118"/>
                    <a:gd name="connsiteY35-2290" fmla="*/ 68845 h 1580197"/>
                    <a:gd name="connsiteX36-2291" fmla="*/ 485775 w 940118"/>
                    <a:gd name="connsiteY36-2292" fmla="*/ 68580 h 1580197"/>
                    <a:gd name="connsiteX37-2293" fmla="*/ 572452 w 940118"/>
                    <a:gd name="connsiteY37-2294" fmla="*/ 32385 h 1580197"/>
                    <a:gd name="connsiteX38-2295" fmla="*/ 595123 w 940118"/>
                    <a:gd name="connsiteY38-2296" fmla="*/ 44713 h 1580197"/>
                    <a:gd name="connsiteX39-2297" fmla="*/ 573405 w 940118"/>
                    <a:gd name="connsiteY39-2298" fmla="*/ 32385 h 1580197"/>
                    <a:gd name="connsiteX40-2299" fmla="*/ 679133 w 940118"/>
                    <a:gd name="connsiteY40-2300" fmla="*/ 0 h 1580197"/>
                    <a:gd name="connsiteX0-2301" fmla="*/ 679133 w 940118"/>
                    <a:gd name="connsiteY0-2302" fmla="*/ 0 h 1580197"/>
                    <a:gd name="connsiteX1-2303" fmla="*/ 940118 w 940118"/>
                    <a:gd name="connsiteY1-2304" fmla="*/ 140970 h 1580197"/>
                    <a:gd name="connsiteX2-2305" fmla="*/ 747299 w 940118"/>
                    <a:gd name="connsiteY2-2306" fmla="*/ 210278 h 1580197"/>
                    <a:gd name="connsiteX3-2307" fmla="*/ 747713 w 940118"/>
                    <a:gd name="connsiteY3-2308" fmla="*/ 210503 h 1580197"/>
                    <a:gd name="connsiteX4-2309" fmla="*/ 620078 w 940118"/>
                    <a:gd name="connsiteY4-2310" fmla="*/ 282893 h 1580197"/>
                    <a:gd name="connsiteX5-2311" fmla="*/ 620077 w 940118"/>
                    <a:gd name="connsiteY5-2312" fmla="*/ 282893 h 1580197"/>
                    <a:gd name="connsiteX6-2313" fmla="*/ 548076 w 940118"/>
                    <a:gd name="connsiteY6-2314" fmla="*/ 339736 h 1580197"/>
                    <a:gd name="connsiteX7-2315" fmla="*/ 548640 w 940118"/>
                    <a:gd name="connsiteY7-2316" fmla="*/ 340043 h 1580197"/>
                    <a:gd name="connsiteX8-2317" fmla="*/ 503873 w 940118"/>
                    <a:gd name="connsiteY8-2318" fmla="*/ 383858 h 1580197"/>
                    <a:gd name="connsiteX9-2319" fmla="*/ 488633 w 940118"/>
                    <a:gd name="connsiteY9-2320" fmla="*/ 399098 h 1580197"/>
                    <a:gd name="connsiteX10-2321" fmla="*/ 488633 w 940118"/>
                    <a:gd name="connsiteY10-2322" fmla="*/ 400050 h 1580197"/>
                    <a:gd name="connsiteX11-2323" fmla="*/ 422910 w 940118"/>
                    <a:gd name="connsiteY11-2324" fmla="*/ 482918 h 1580197"/>
                    <a:gd name="connsiteX12-2325" fmla="*/ 422910 w 940118"/>
                    <a:gd name="connsiteY12-2326" fmla="*/ 483870 h 1580197"/>
                    <a:gd name="connsiteX13-2327" fmla="*/ 367665 w 940118"/>
                    <a:gd name="connsiteY13-2328" fmla="*/ 572453 h 1580197"/>
                    <a:gd name="connsiteX14-2329" fmla="*/ 368618 w 940118"/>
                    <a:gd name="connsiteY14-2330" fmla="*/ 573405 h 1580197"/>
                    <a:gd name="connsiteX15-2331" fmla="*/ 317183 w 940118"/>
                    <a:gd name="connsiteY15-2332" fmla="*/ 684847 h 1580197"/>
                    <a:gd name="connsiteX16-2333" fmla="*/ 305241 w 940118"/>
                    <a:gd name="connsiteY16-2334" fmla="*/ 678329 h 1580197"/>
                    <a:gd name="connsiteX17-2335" fmla="*/ 305235 w 940118"/>
                    <a:gd name="connsiteY17-2336" fmla="*/ 678350 h 1580197"/>
                    <a:gd name="connsiteX18-2337" fmla="*/ 317183 w 940118"/>
                    <a:gd name="connsiteY18-2338" fmla="*/ 684847 h 1580197"/>
                    <a:gd name="connsiteX19-2339" fmla="*/ 260985 w 940118"/>
                    <a:gd name="connsiteY19-2340" fmla="*/ 1014413 h 1580197"/>
                    <a:gd name="connsiteX20-2341" fmla="*/ 342900 w 940118"/>
                    <a:gd name="connsiteY20-2342" fmla="*/ 1373505 h 1580197"/>
                    <a:gd name="connsiteX21-2343" fmla="*/ 546735 w 940118"/>
                    <a:gd name="connsiteY21-2344" fmla="*/ 1580197 h 1580197"/>
                    <a:gd name="connsiteX22-2345" fmla="*/ 285750 w 940118"/>
                    <a:gd name="connsiteY22-2346" fmla="*/ 1438275 h 1580197"/>
                    <a:gd name="connsiteX23-2347" fmla="*/ 81915 w 940118"/>
                    <a:gd name="connsiteY23-2348" fmla="*/ 1231583 h 1580197"/>
                    <a:gd name="connsiteX24-2349" fmla="*/ 0 w 940118"/>
                    <a:gd name="connsiteY24-2350" fmla="*/ 872490 h 1580197"/>
                    <a:gd name="connsiteX25-2351" fmla="*/ 56197 w 940118"/>
                    <a:gd name="connsiteY25-2352" fmla="*/ 542925 h 1580197"/>
                    <a:gd name="connsiteX26-2353" fmla="*/ 62441 w 940118"/>
                    <a:gd name="connsiteY26-2354" fmla="*/ 546321 h 1580197"/>
                    <a:gd name="connsiteX27-2355" fmla="*/ 62617 w 940118"/>
                    <a:gd name="connsiteY27-2356" fmla="*/ 545909 h 1580197"/>
                    <a:gd name="connsiteX28-2357" fmla="*/ 57150 w 940118"/>
                    <a:gd name="connsiteY28-2358" fmla="*/ 542925 h 1580197"/>
                    <a:gd name="connsiteX29-2359" fmla="*/ 107444 w 940118"/>
                    <a:gd name="connsiteY29-2360" fmla="*/ 431896 h 1580197"/>
                    <a:gd name="connsiteX30-2361" fmla="*/ 106680 w 940118"/>
                    <a:gd name="connsiteY30-2362" fmla="*/ 431483 h 1580197"/>
                    <a:gd name="connsiteX31-2363" fmla="*/ 227648 w 940118"/>
                    <a:gd name="connsiteY31-2364" fmla="*/ 258128 h 1580197"/>
                    <a:gd name="connsiteX32-2365" fmla="*/ 287315 w 940118"/>
                    <a:gd name="connsiteY32-2366" fmla="*/ 198453 h 1580197"/>
                    <a:gd name="connsiteX33-2367" fmla="*/ 359092 w 940118"/>
                    <a:gd name="connsiteY33-2368" fmla="*/ 140970 h 1580197"/>
                    <a:gd name="connsiteX34-2369" fmla="*/ 486263 w 940118"/>
                    <a:gd name="connsiteY34-2370" fmla="*/ 68845 h 1580197"/>
                    <a:gd name="connsiteX35-2371" fmla="*/ 485775 w 940118"/>
                    <a:gd name="connsiteY35-2372" fmla="*/ 68580 h 1580197"/>
                    <a:gd name="connsiteX36-2373" fmla="*/ 572452 w 940118"/>
                    <a:gd name="connsiteY36-2374" fmla="*/ 32385 h 1580197"/>
                    <a:gd name="connsiteX37-2375" fmla="*/ 595123 w 940118"/>
                    <a:gd name="connsiteY37-2376" fmla="*/ 44713 h 1580197"/>
                    <a:gd name="connsiteX38-2377" fmla="*/ 573405 w 940118"/>
                    <a:gd name="connsiteY38-2378" fmla="*/ 32385 h 1580197"/>
                    <a:gd name="connsiteX39-2379" fmla="*/ 679133 w 940118"/>
                    <a:gd name="connsiteY39-2380" fmla="*/ 0 h 1580197"/>
                    <a:gd name="connsiteX0-2381" fmla="*/ 679133 w 940118"/>
                    <a:gd name="connsiteY0-2382" fmla="*/ 0 h 1580197"/>
                    <a:gd name="connsiteX1-2383" fmla="*/ 940118 w 940118"/>
                    <a:gd name="connsiteY1-2384" fmla="*/ 140970 h 1580197"/>
                    <a:gd name="connsiteX2-2385" fmla="*/ 747299 w 940118"/>
                    <a:gd name="connsiteY2-2386" fmla="*/ 210278 h 1580197"/>
                    <a:gd name="connsiteX3-2387" fmla="*/ 747713 w 940118"/>
                    <a:gd name="connsiteY3-2388" fmla="*/ 210503 h 1580197"/>
                    <a:gd name="connsiteX4-2389" fmla="*/ 620078 w 940118"/>
                    <a:gd name="connsiteY4-2390" fmla="*/ 282893 h 1580197"/>
                    <a:gd name="connsiteX5-2391" fmla="*/ 620077 w 940118"/>
                    <a:gd name="connsiteY5-2392" fmla="*/ 282893 h 1580197"/>
                    <a:gd name="connsiteX6-2393" fmla="*/ 548076 w 940118"/>
                    <a:gd name="connsiteY6-2394" fmla="*/ 339736 h 1580197"/>
                    <a:gd name="connsiteX7-2395" fmla="*/ 548640 w 940118"/>
                    <a:gd name="connsiteY7-2396" fmla="*/ 340043 h 1580197"/>
                    <a:gd name="connsiteX8-2397" fmla="*/ 503873 w 940118"/>
                    <a:gd name="connsiteY8-2398" fmla="*/ 383858 h 1580197"/>
                    <a:gd name="connsiteX9-2399" fmla="*/ 488633 w 940118"/>
                    <a:gd name="connsiteY9-2400" fmla="*/ 399098 h 1580197"/>
                    <a:gd name="connsiteX10-2401" fmla="*/ 488633 w 940118"/>
                    <a:gd name="connsiteY10-2402" fmla="*/ 400050 h 1580197"/>
                    <a:gd name="connsiteX11-2403" fmla="*/ 422910 w 940118"/>
                    <a:gd name="connsiteY11-2404" fmla="*/ 482918 h 1580197"/>
                    <a:gd name="connsiteX12-2405" fmla="*/ 422910 w 940118"/>
                    <a:gd name="connsiteY12-2406" fmla="*/ 483870 h 1580197"/>
                    <a:gd name="connsiteX13-2407" fmla="*/ 367665 w 940118"/>
                    <a:gd name="connsiteY13-2408" fmla="*/ 572453 h 1580197"/>
                    <a:gd name="connsiteX14-2409" fmla="*/ 368618 w 940118"/>
                    <a:gd name="connsiteY14-2410" fmla="*/ 573405 h 1580197"/>
                    <a:gd name="connsiteX15-2411" fmla="*/ 317183 w 940118"/>
                    <a:gd name="connsiteY15-2412" fmla="*/ 684847 h 1580197"/>
                    <a:gd name="connsiteX16-2413" fmla="*/ 305241 w 940118"/>
                    <a:gd name="connsiteY16-2414" fmla="*/ 678329 h 1580197"/>
                    <a:gd name="connsiteX17-2415" fmla="*/ 305235 w 940118"/>
                    <a:gd name="connsiteY17-2416" fmla="*/ 678350 h 1580197"/>
                    <a:gd name="connsiteX18-2417" fmla="*/ 317183 w 940118"/>
                    <a:gd name="connsiteY18-2418" fmla="*/ 684847 h 1580197"/>
                    <a:gd name="connsiteX19-2419" fmla="*/ 260985 w 940118"/>
                    <a:gd name="connsiteY19-2420" fmla="*/ 1014413 h 1580197"/>
                    <a:gd name="connsiteX20-2421" fmla="*/ 342900 w 940118"/>
                    <a:gd name="connsiteY20-2422" fmla="*/ 1373505 h 1580197"/>
                    <a:gd name="connsiteX21-2423" fmla="*/ 546735 w 940118"/>
                    <a:gd name="connsiteY21-2424" fmla="*/ 1580197 h 1580197"/>
                    <a:gd name="connsiteX22-2425" fmla="*/ 285750 w 940118"/>
                    <a:gd name="connsiteY22-2426" fmla="*/ 1438275 h 1580197"/>
                    <a:gd name="connsiteX23-2427" fmla="*/ 81915 w 940118"/>
                    <a:gd name="connsiteY23-2428" fmla="*/ 1231583 h 1580197"/>
                    <a:gd name="connsiteX24-2429" fmla="*/ 0 w 940118"/>
                    <a:gd name="connsiteY24-2430" fmla="*/ 872490 h 1580197"/>
                    <a:gd name="connsiteX25-2431" fmla="*/ 56197 w 940118"/>
                    <a:gd name="connsiteY25-2432" fmla="*/ 542925 h 1580197"/>
                    <a:gd name="connsiteX26-2433" fmla="*/ 62441 w 940118"/>
                    <a:gd name="connsiteY26-2434" fmla="*/ 546321 h 1580197"/>
                    <a:gd name="connsiteX27-2435" fmla="*/ 62617 w 940118"/>
                    <a:gd name="connsiteY27-2436" fmla="*/ 545909 h 1580197"/>
                    <a:gd name="connsiteX28-2437" fmla="*/ 57150 w 940118"/>
                    <a:gd name="connsiteY28-2438" fmla="*/ 542925 h 1580197"/>
                    <a:gd name="connsiteX29-2439" fmla="*/ 107444 w 940118"/>
                    <a:gd name="connsiteY29-2440" fmla="*/ 431896 h 1580197"/>
                    <a:gd name="connsiteX30-2441" fmla="*/ 106680 w 940118"/>
                    <a:gd name="connsiteY30-2442" fmla="*/ 431483 h 1580197"/>
                    <a:gd name="connsiteX31-2443" fmla="*/ 227648 w 940118"/>
                    <a:gd name="connsiteY31-2444" fmla="*/ 258128 h 1580197"/>
                    <a:gd name="connsiteX32-2445" fmla="*/ 287315 w 940118"/>
                    <a:gd name="connsiteY32-2446" fmla="*/ 198453 h 1580197"/>
                    <a:gd name="connsiteX33-2447" fmla="*/ 359092 w 940118"/>
                    <a:gd name="connsiteY33-2448" fmla="*/ 140970 h 1580197"/>
                    <a:gd name="connsiteX34-2449" fmla="*/ 486263 w 940118"/>
                    <a:gd name="connsiteY34-2450" fmla="*/ 68845 h 1580197"/>
                    <a:gd name="connsiteX35-2451" fmla="*/ 485775 w 940118"/>
                    <a:gd name="connsiteY35-2452" fmla="*/ 68580 h 1580197"/>
                    <a:gd name="connsiteX36-2453" fmla="*/ 572452 w 940118"/>
                    <a:gd name="connsiteY36-2454" fmla="*/ 32385 h 1580197"/>
                    <a:gd name="connsiteX37-2455" fmla="*/ 573405 w 940118"/>
                    <a:gd name="connsiteY37-2456" fmla="*/ 32385 h 1580197"/>
                    <a:gd name="connsiteX38-2457" fmla="*/ 679133 w 940118"/>
                    <a:gd name="connsiteY38-2458" fmla="*/ 0 h 1580197"/>
                    <a:gd name="connsiteX0-2459" fmla="*/ 679133 w 940118"/>
                    <a:gd name="connsiteY0-2460" fmla="*/ 0 h 1580197"/>
                    <a:gd name="connsiteX1-2461" fmla="*/ 940118 w 940118"/>
                    <a:gd name="connsiteY1-2462" fmla="*/ 140970 h 1580197"/>
                    <a:gd name="connsiteX2-2463" fmla="*/ 747299 w 940118"/>
                    <a:gd name="connsiteY2-2464" fmla="*/ 210278 h 1580197"/>
                    <a:gd name="connsiteX3-2465" fmla="*/ 747713 w 940118"/>
                    <a:gd name="connsiteY3-2466" fmla="*/ 210503 h 1580197"/>
                    <a:gd name="connsiteX4-2467" fmla="*/ 620078 w 940118"/>
                    <a:gd name="connsiteY4-2468" fmla="*/ 282893 h 1580197"/>
                    <a:gd name="connsiteX5-2469" fmla="*/ 620077 w 940118"/>
                    <a:gd name="connsiteY5-2470" fmla="*/ 282893 h 1580197"/>
                    <a:gd name="connsiteX6-2471" fmla="*/ 548076 w 940118"/>
                    <a:gd name="connsiteY6-2472" fmla="*/ 339736 h 1580197"/>
                    <a:gd name="connsiteX7-2473" fmla="*/ 548640 w 940118"/>
                    <a:gd name="connsiteY7-2474" fmla="*/ 340043 h 1580197"/>
                    <a:gd name="connsiteX8-2475" fmla="*/ 488633 w 940118"/>
                    <a:gd name="connsiteY8-2476" fmla="*/ 399098 h 1580197"/>
                    <a:gd name="connsiteX9-2477" fmla="*/ 488633 w 940118"/>
                    <a:gd name="connsiteY9-2478" fmla="*/ 400050 h 1580197"/>
                    <a:gd name="connsiteX10-2479" fmla="*/ 422910 w 940118"/>
                    <a:gd name="connsiteY10-2480" fmla="*/ 482918 h 1580197"/>
                    <a:gd name="connsiteX11-2481" fmla="*/ 422910 w 940118"/>
                    <a:gd name="connsiteY11-2482" fmla="*/ 483870 h 1580197"/>
                    <a:gd name="connsiteX12-2483" fmla="*/ 367665 w 940118"/>
                    <a:gd name="connsiteY12-2484" fmla="*/ 572453 h 1580197"/>
                    <a:gd name="connsiteX13-2485" fmla="*/ 368618 w 940118"/>
                    <a:gd name="connsiteY13-2486" fmla="*/ 573405 h 1580197"/>
                    <a:gd name="connsiteX14-2487" fmla="*/ 317183 w 940118"/>
                    <a:gd name="connsiteY14-2488" fmla="*/ 684847 h 1580197"/>
                    <a:gd name="connsiteX15-2489" fmla="*/ 305241 w 940118"/>
                    <a:gd name="connsiteY15-2490" fmla="*/ 678329 h 1580197"/>
                    <a:gd name="connsiteX16-2491" fmla="*/ 305235 w 940118"/>
                    <a:gd name="connsiteY16-2492" fmla="*/ 678350 h 1580197"/>
                    <a:gd name="connsiteX17-2493" fmla="*/ 317183 w 940118"/>
                    <a:gd name="connsiteY17-2494" fmla="*/ 684847 h 1580197"/>
                    <a:gd name="connsiteX18-2495" fmla="*/ 260985 w 940118"/>
                    <a:gd name="connsiteY18-2496" fmla="*/ 1014413 h 1580197"/>
                    <a:gd name="connsiteX19-2497" fmla="*/ 342900 w 940118"/>
                    <a:gd name="connsiteY19-2498" fmla="*/ 1373505 h 1580197"/>
                    <a:gd name="connsiteX20-2499" fmla="*/ 546735 w 940118"/>
                    <a:gd name="connsiteY20-2500" fmla="*/ 1580197 h 1580197"/>
                    <a:gd name="connsiteX21-2501" fmla="*/ 285750 w 940118"/>
                    <a:gd name="connsiteY21-2502" fmla="*/ 1438275 h 1580197"/>
                    <a:gd name="connsiteX22-2503" fmla="*/ 81915 w 940118"/>
                    <a:gd name="connsiteY22-2504" fmla="*/ 1231583 h 1580197"/>
                    <a:gd name="connsiteX23-2505" fmla="*/ 0 w 940118"/>
                    <a:gd name="connsiteY23-2506" fmla="*/ 872490 h 1580197"/>
                    <a:gd name="connsiteX24-2507" fmla="*/ 56197 w 940118"/>
                    <a:gd name="connsiteY24-2508" fmla="*/ 542925 h 1580197"/>
                    <a:gd name="connsiteX25-2509" fmla="*/ 62441 w 940118"/>
                    <a:gd name="connsiteY25-2510" fmla="*/ 546321 h 1580197"/>
                    <a:gd name="connsiteX26-2511" fmla="*/ 62617 w 940118"/>
                    <a:gd name="connsiteY26-2512" fmla="*/ 545909 h 1580197"/>
                    <a:gd name="connsiteX27-2513" fmla="*/ 57150 w 940118"/>
                    <a:gd name="connsiteY27-2514" fmla="*/ 542925 h 1580197"/>
                    <a:gd name="connsiteX28-2515" fmla="*/ 107444 w 940118"/>
                    <a:gd name="connsiteY28-2516" fmla="*/ 431896 h 1580197"/>
                    <a:gd name="connsiteX29-2517" fmla="*/ 106680 w 940118"/>
                    <a:gd name="connsiteY29-2518" fmla="*/ 431483 h 1580197"/>
                    <a:gd name="connsiteX30-2519" fmla="*/ 227648 w 940118"/>
                    <a:gd name="connsiteY30-2520" fmla="*/ 258128 h 1580197"/>
                    <a:gd name="connsiteX31-2521" fmla="*/ 287315 w 940118"/>
                    <a:gd name="connsiteY31-2522" fmla="*/ 198453 h 1580197"/>
                    <a:gd name="connsiteX32-2523" fmla="*/ 359092 w 940118"/>
                    <a:gd name="connsiteY32-2524" fmla="*/ 140970 h 1580197"/>
                    <a:gd name="connsiteX33-2525" fmla="*/ 486263 w 940118"/>
                    <a:gd name="connsiteY33-2526" fmla="*/ 68845 h 1580197"/>
                    <a:gd name="connsiteX34-2527" fmla="*/ 485775 w 940118"/>
                    <a:gd name="connsiteY34-2528" fmla="*/ 68580 h 1580197"/>
                    <a:gd name="connsiteX35-2529" fmla="*/ 572452 w 940118"/>
                    <a:gd name="connsiteY35-2530" fmla="*/ 32385 h 1580197"/>
                    <a:gd name="connsiteX36-2531" fmla="*/ 573405 w 940118"/>
                    <a:gd name="connsiteY36-2532" fmla="*/ 32385 h 1580197"/>
                    <a:gd name="connsiteX37-2533" fmla="*/ 679133 w 940118"/>
                    <a:gd name="connsiteY37-2534" fmla="*/ 0 h 1580197"/>
                    <a:gd name="connsiteX0-2535" fmla="*/ 679133 w 940118"/>
                    <a:gd name="connsiteY0-2536" fmla="*/ 0 h 1580197"/>
                    <a:gd name="connsiteX1-2537" fmla="*/ 940118 w 940118"/>
                    <a:gd name="connsiteY1-2538" fmla="*/ 140970 h 1580197"/>
                    <a:gd name="connsiteX2-2539" fmla="*/ 747299 w 940118"/>
                    <a:gd name="connsiteY2-2540" fmla="*/ 210278 h 1580197"/>
                    <a:gd name="connsiteX3-2541" fmla="*/ 747713 w 940118"/>
                    <a:gd name="connsiteY3-2542" fmla="*/ 210503 h 1580197"/>
                    <a:gd name="connsiteX4-2543" fmla="*/ 620078 w 940118"/>
                    <a:gd name="connsiteY4-2544" fmla="*/ 282893 h 1580197"/>
                    <a:gd name="connsiteX5-2545" fmla="*/ 620077 w 940118"/>
                    <a:gd name="connsiteY5-2546" fmla="*/ 282893 h 1580197"/>
                    <a:gd name="connsiteX6-2547" fmla="*/ 548076 w 940118"/>
                    <a:gd name="connsiteY6-2548" fmla="*/ 339736 h 1580197"/>
                    <a:gd name="connsiteX7-2549" fmla="*/ 548640 w 940118"/>
                    <a:gd name="connsiteY7-2550" fmla="*/ 340043 h 1580197"/>
                    <a:gd name="connsiteX8-2551" fmla="*/ 488633 w 940118"/>
                    <a:gd name="connsiteY8-2552" fmla="*/ 399098 h 1580197"/>
                    <a:gd name="connsiteX9-2553" fmla="*/ 488633 w 940118"/>
                    <a:gd name="connsiteY9-2554" fmla="*/ 400050 h 1580197"/>
                    <a:gd name="connsiteX10-2555" fmla="*/ 422910 w 940118"/>
                    <a:gd name="connsiteY10-2556" fmla="*/ 482918 h 1580197"/>
                    <a:gd name="connsiteX11-2557" fmla="*/ 422910 w 940118"/>
                    <a:gd name="connsiteY11-2558" fmla="*/ 483870 h 1580197"/>
                    <a:gd name="connsiteX12-2559" fmla="*/ 367665 w 940118"/>
                    <a:gd name="connsiteY12-2560" fmla="*/ 572453 h 1580197"/>
                    <a:gd name="connsiteX13-2561" fmla="*/ 368618 w 940118"/>
                    <a:gd name="connsiteY13-2562" fmla="*/ 573405 h 1580197"/>
                    <a:gd name="connsiteX14-2563" fmla="*/ 317183 w 940118"/>
                    <a:gd name="connsiteY14-2564" fmla="*/ 684847 h 1580197"/>
                    <a:gd name="connsiteX15-2565" fmla="*/ 305241 w 940118"/>
                    <a:gd name="connsiteY15-2566" fmla="*/ 678329 h 1580197"/>
                    <a:gd name="connsiteX16-2567" fmla="*/ 317183 w 940118"/>
                    <a:gd name="connsiteY16-2568" fmla="*/ 684847 h 1580197"/>
                    <a:gd name="connsiteX17-2569" fmla="*/ 260985 w 940118"/>
                    <a:gd name="connsiteY17-2570" fmla="*/ 1014413 h 1580197"/>
                    <a:gd name="connsiteX18-2571" fmla="*/ 342900 w 940118"/>
                    <a:gd name="connsiteY18-2572" fmla="*/ 1373505 h 1580197"/>
                    <a:gd name="connsiteX19-2573" fmla="*/ 546735 w 940118"/>
                    <a:gd name="connsiteY19-2574" fmla="*/ 1580197 h 1580197"/>
                    <a:gd name="connsiteX20-2575" fmla="*/ 285750 w 940118"/>
                    <a:gd name="connsiteY20-2576" fmla="*/ 1438275 h 1580197"/>
                    <a:gd name="connsiteX21-2577" fmla="*/ 81915 w 940118"/>
                    <a:gd name="connsiteY21-2578" fmla="*/ 1231583 h 1580197"/>
                    <a:gd name="connsiteX22-2579" fmla="*/ 0 w 940118"/>
                    <a:gd name="connsiteY22-2580" fmla="*/ 872490 h 1580197"/>
                    <a:gd name="connsiteX23-2581" fmla="*/ 56197 w 940118"/>
                    <a:gd name="connsiteY23-2582" fmla="*/ 542925 h 1580197"/>
                    <a:gd name="connsiteX24-2583" fmla="*/ 62441 w 940118"/>
                    <a:gd name="connsiteY24-2584" fmla="*/ 546321 h 1580197"/>
                    <a:gd name="connsiteX25-2585" fmla="*/ 62617 w 940118"/>
                    <a:gd name="connsiteY25-2586" fmla="*/ 545909 h 1580197"/>
                    <a:gd name="connsiteX26-2587" fmla="*/ 57150 w 940118"/>
                    <a:gd name="connsiteY26-2588" fmla="*/ 542925 h 1580197"/>
                    <a:gd name="connsiteX27-2589" fmla="*/ 107444 w 940118"/>
                    <a:gd name="connsiteY27-2590" fmla="*/ 431896 h 1580197"/>
                    <a:gd name="connsiteX28-2591" fmla="*/ 106680 w 940118"/>
                    <a:gd name="connsiteY28-2592" fmla="*/ 431483 h 1580197"/>
                    <a:gd name="connsiteX29-2593" fmla="*/ 227648 w 940118"/>
                    <a:gd name="connsiteY29-2594" fmla="*/ 258128 h 1580197"/>
                    <a:gd name="connsiteX30-2595" fmla="*/ 287315 w 940118"/>
                    <a:gd name="connsiteY30-2596" fmla="*/ 198453 h 1580197"/>
                    <a:gd name="connsiteX31-2597" fmla="*/ 359092 w 940118"/>
                    <a:gd name="connsiteY31-2598" fmla="*/ 140970 h 1580197"/>
                    <a:gd name="connsiteX32-2599" fmla="*/ 486263 w 940118"/>
                    <a:gd name="connsiteY32-2600" fmla="*/ 68845 h 1580197"/>
                    <a:gd name="connsiteX33-2601" fmla="*/ 485775 w 940118"/>
                    <a:gd name="connsiteY33-2602" fmla="*/ 68580 h 1580197"/>
                    <a:gd name="connsiteX34-2603" fmla="*/ 572452 w 940118"/>
                    <a:gd name="connsiteY34-2604" fmla="*/ 32385 h 1580197"/>
                    <a:gd name="connsiteX35-2605" fmla="*/ 573405 w 940118"/>
                    <a:gd name="connsiteY35-2606" fmla="*/ 32385 h 1580197"/>
                    <a:gd name="connsiteX36-2607" fmla="*/ 679133 w 940118"/>
                    <a:gd name="connsiteY36-2608" fmla="*/ 0 h 158019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/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" name="Group 129"/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/>
            <p:cNvCxnSpPr/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/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/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155" name="Freeform: Shape 154"/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156" name="Freeform: Shape 155"/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/>
              </a:p>
            </p:txBody>
          </p:sp>
          <p:sp>
            <p:nvSpPr>
              <p:cNvPr id="157" name="Freeform: Shape 156"/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/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-1" fmla="*/ 62916 w 3480752"/>
                    <a:gd name="connsiteY0-2" fmla="*/ 34213 h 1560620"/>
                    <a:gd name="connsiteX1-3" fmla="*/ 114391 w 3480752"/>
                    <a:gd name="connsiteY1-4" fmla="*/ 57191 h 1560620"/>
                    <a:gd name="connsiteX2-5" fmla="*/ 694512 w 3480752"/>
                    <a:gd name="connsiteY2-6" fmla="*/ 277806 h 1560620"/>
                    <a:gd name="connsiteX3-7" fmla="*/ 784810 w 3480752"/>
                    <a:gd name="connsiteY3-8" fmla="*/ 326909 h 1560620"/>
                    <a:gd name="connsiteX4-9" fmla="*/ 702687 w 3480752"/>
                    <a:gd name="connsiteY4-10" fmla="*/ 277806 h 1560620"/>
                    <a:gd name="connsiteX5-11" fmla="*/ 833420 w 3480752"/>
                    <a:gd name="connsiteY5-12" fmla="*/ 310489 h 1560620"/>
                    <a:gd name="connsiteX6-13" fmla="*/ 1241959 w 3480752"/>
                    <a:gd name="connsiteY6-14" fmla="*/ 343172 h 1560620"/>
                    <a:gd name="connsiteX7-15" fmla="*/ 3480752 w 3480752"/>
                    <a:gd name="connsiteY7-16" fmla="*/ 1560620 h 1560620"/>
                    <a:gd name="connsiteX8-17" fmla="*/ 3064038 w 3480752"/>
                    <a:gd name="connsiteY8-18" fmla="*/ 1527929 h 1560620"/>
                    <a:gd name="connsiteX9-19" fmla="*/ 3057133 w 3480752"/>
                    <a:gd name="connsiteY9-20" fmla="*/ 1524163 h 1560620"/>
                    <a:gd name="connsiteX10-21" fmla="*/ 2941481 w 3480752"/>
                    <a:gd name="connsiteY10-22" fmla="*/ 1495246 h 1560620"/>
                    <a:gd name="connsiteX11-23" fmla="*/ 2881754 w 3480752"/>
                    <a:gd name="connsiteY11-24" fmla="*/ 1462767 h 1560620"/>
                    <a:gd name="connsiteX12-25" fmla="*/ 2879802 w 3480752"/>
                    <a:gd name="connsiteY12-26" fmla="*/ 1466146 h 1560620"/>
                    <a:gd name="connsiteX13-27" fmla="*/ 2933314 w 3480752"/>
                    <a:gd name="connsiteY13-28" fmla="*/ 1495246 h 1560620"/>
                    <a:gd name="connsiteX14-29" fmla="*/ 2353185 w 3480752"/>
                    <a:gd name="connsiteY14-30" fmla="*/ 1274639 h 1560620"/>
                    <a:gd name="connsiteX15-31" fmla="*/ 2238794 w 3480752"/>
                    <a:gd name="connsiteY15-32" fmla="*/ 1217440 h 1560620"/>
                    <a:gd name="connsiteX16-33" fmla="*/ 62916 w 3480752"/>
                    <a:gd name="connsiteY16-34" fmla="*/ 34213 h 1560620"/>
                    <a:gd name="connsiteX17-35" fmla="*/ 0 w 3480752"/>
                    <a:gd name="connsiteY17-36" fmla="*/ 0 h 1560620"/>
                    <a:gd name="connsiteX18-37" fmla="*/ 62916 w 3480752"/>
                    <a:gd name="connsiteY18-38" fmla="*/ 34213 h 1560620"/>
                    <a:gd name="connsiteX19-39" fmla="*/ 57199 w 3480752"/>
                    <a:gd name="connsiteY19-40" fmla="*/ 31661 h 1560620"/>
                    <a:gd name="connsiteX20-41" fmla="*/ 0 w 3480752"/>
                    <a:gd name="connsiteY20-42" fmla="*/ 0 h 1560620"/>
                    <a:gd name="connsiteX0-43" fmla="*/ 62916 w 3480752"/>
                    <a:gd name="connsiteY0-44" fmla="*/ 34213 h 1560620"/>
                    <a:gd name="connsiteX1-45" fmla="*/ 114391 w 3480752"/>
                    <a:gd name="connsiteY1-46" fmla="*/ 57191 h 1560620"/>
                    <a:gd name="connsiteX2-47" fmla="*/ 694512 w 3480752"/>
                    <a:gd name="connsiteY2-48" fmla="*/ 277806 h 1560620"/>
                    <a:gd name="connsiteX3-49" fmla="*/ 702687 w 3480752"/>
                    <a:gd name="connsiteY3-50" fmla="*/ 277806 h 1560620"/>
                    <a:gd name="connsiteX4-51" fmla="*/ 833420 w 3480752"/>
                    <a:gd name="connsiteY4-52" fmla="*/ 310489 h 1560620"/>
                    <a:gd name="connsiteX5-53" fmla="*/ 1241959 w 3480752"/>
                    <a:gd name="connsiteY5-54" fmla="*/ 343172 h 1560620"/>
                    <a:gd name="connsiteX6-55" fmla="*/ 3480752 w 3480752"/>
                    <a:gd name="connsiteY6-56" fmla="*/ 1560620 h 1560620"/>
                    <a:gd name="connsiteX7-57" fmla="*/ 3064038 w 3480752"/>
                    <a:gd name="connsiteY7-58" fmla="*/ 1527929 h 1560620"/>
                    <a:gd name="connsiteX8-59" fmla="*/ 3057133 w 3480752"/>
                    <a:gd name="connsiteY8-60" fmla="*/ 1524163 h 1560620"/>
                    <a:gd name="connsiteX9-61" fmla="*/ 2941481 w 3480752"/>
                    <a:gd name="connsiteY9-62" fmla="*/ 1495246 h 1560620"/>
                    <a:gd name="connsiteX10-63" fmla="*/ 2881754 w 3480752"/>
                    <a:gd name="connsiteY10-64" fmla="*/ 1462767 h 1560620"/>
                    <a:gd name="connsiteX11-65" fmla="*/ 2879802 w 3480752"/>
                    <a:gd name="connsiteY11-66" fmla="*/ 1466146 h 1560620"/>
                    <a:gd name="connsiteX12-67" fmla="*/ 2933314 w 3480752"/>
                    <a:gd name="connsiteY12-68" fmla="*/ 1495246 h 1560620"/>
                    <a:gd name="connsiteX13-69" fmla="*/ 2353185 w 3480752"/>
                    <a:gd name="connsiteY13-70" fmla="*/ 1274639 h 1560620"/>
                    <a:gd name="connsiteX14-71" fmla="*/ 2238794 w 3480752"/>
                    <a:gd name="connsiteY14-72" fmla="*/ 1217440 h 1560620"/>
                    <a:gd name="connsiteX15-73" fmla="*/ 62916 w 3480752"/>
                    <a:gd name="connsiteY15-74" fmla="*/ 34213 h 1560620"/>
                    <a:gd name="connsiteX16-75" fmla="*/ 0 w 3480752"/>
                    <a:gd name="connsiteY16-76" fmla="*/ 0 h 1560620"/>
                    <a:gd name="connsiteX17-77" fmla="*/ 62916 w 3480752"/>
                    <a:gd name="connsiteY17-78" fmla="*/ 34213 h 1560620"/>
                    <a:gd name="connsiteX18-79" fmla="*/ 57199 w 3480752"/>
                    <a:gd name="connsiteY18-80" fmla="*/ 31661 h 1560620"/>
                    <a:gd name="connsiteX19-81" fmla="*/ 0 w 3480752"/>
                    <a:gd name="connsiteY19-82" fmla="*/ 0 h 1560620"/>
                    <a:gd name="connsiteX0-83" fmla="*/ 62916 w 3480752"/>
                    <a:gd name="connsiteY0-84" fmla="*/ 34213 h 1560620"/>
                    <a:gd name="connsiteX1-85" fmla="*/ 114391 w 3480752"/>
                    <a:gd name="connsiteY1-86" fmla="*/ 57191 h 1560620"/>
                    <a:gd name="connsiteX2-87" fmla="*/ 694512 w 3480752"/>
                    <a:gd name="connsiteY2-88" fmla="*/ 277806 h 1560620"/>
                    <a:gd name="connsiteX3-89" fmla="*/ 702687 w 3480752"/>
                    <a:gd name="connsiteY3-90" fmla="*/ 277806 h 1560620"/>
                    <a:gd name="connsiteX4-91" fmla="*/ 833420 w 3480752"/>
                    <a:gd name="connsiteY4-92" fmla="*/ 310489 h 1560620"/>
                    <a:gd name="connsiteX5-93" fmla="*/ 1241959 w 3480752"/>
                    <a:gd name="connsiteY5-94" fmla="*/ 343172 h 1560620"/>
                    <a:gd name="connsiteX6-95" fmla="*/ 3480752 w 3480752"/>
                    <a:gd name="connsiteY6-96" fmla="*/ 1560620 h 1560620"/>
                    <a:gd name="connsiteX7-97" fmla="*/ 3064038 w 3480752"/>
                    <a:gd name="connsiteY7-98" fmla="*/ 1527929 h 1560620"/>
                    <a:gd name="connsiteX8-99" fmla="*/ 3057133 w 3480752"/>
                    <a:gd name="connsiteY8-100" fmla="*/ 1524163 h 1560620"/>
                    <a:gd name="connsiteX9-101" fmla="*/ 2941481 w 3480752"/>
                    <a:gd name="connsiteY9-102" fmla="*/ 1495246 h 1560620"/>
                    <a:gd name="connsiteX10-103" fmla="*/ 2881754 w 3480752"/>
                    <a:gd name="connsiteY10-104" fmla="*/ 1462767 h 1560620"/>
                    <a:gd name="connsiteX11-105" fmla="*/ 2933314 w 3480752"/>
                    <a:gd name="connsiteY11-106" fmla="*/ 1495246 h 1560620"/>
                    <a:gd name="connsiteX12-107" fmla="*/ 2353185 w 3480752"/>
                    <a:gd name="connsiteY12-108" fmla="*/ 1274639 h 1560620"/>
                    <a:gd name="connsiteX13-109" fmla="*/ 2238794 w 3480752"/>
                    <a:gd name="connsiteY13-110" fmla="*/ 1217440 h 1560620"/>
                    <a:gd name="connsiteX14-111" fmla="*/ 62916 w 3480752"/>
                    <a:gd name="connsiteY14-112" fmla="*/ 34213 h 1560620"/>
                    <a:gd name="connsiteX15-113" fmla="*/ 0 w 3480752"/>
                    <a:gd name="connsiteY15-114" fmla="*/ 0 h 1560620"/>
                    <a:gd name="connsiteX16-115" fmla="*/ 62916 w 3480752"/>
                    <a:gd name="connsiteY16-116" fmla="*/ 34213 h 1560620"/>
                    <a:gd name="connsiteX17-117" fmla="*/ 57199 w 3480752"/>
                    <a:gd name="connsiteY17-118" fmla="*/ 31661 h 1560620"/>
                    <a:gd name="connsiteX18-119" fmla="*/ 0 w 3480752"/>
                    <a:gd name="connsiteY18-120" fmla="*/ 0 h 1560620"/>
                    <a:gd name="connsiteX0-121" fmla="*/ 62916 w 3480752"/>
                    <a:gd name="connsiteY0-122" fmla="*/ 34213 h 1560620"/>
                    <a:gd name="connsiteX1-123" fmla="*/ 114391 w 3480752"/>
                    <a:gd name="connsiteY1-124" fmla="*/ 57191 h 1560620"/>
                    <a:gd name="connsiteX2-125" fmla="*/ 694512 w 3480752"/>
                    <a:gd name="connsiteY2-126" fmla="*/ 277806 h 1560620"/>
                    <a:gd name="connsiteX3-127" fmla="*/ 702687 w 3480752"/>
                    <a:gd name="connsiteY3-128" fmla="*/ 277806 h 1560620"/>
                    <a:gd name="connsiteX4-129" fmla="*/ 833420 w 3480752"/>
                    <a:gd name="connsiteY4-130" fmla="*/ 310489 h 1560620"/>
                    <a:gd name="connsiteX5-131" fmla="*/ 1241959 w 3480752"/>
                    <a:gd name="connsiteY5-132" fmla="*/ 343172 h 1560620"/>
                    <a:gd name="connsiteX6-133" fmla="*/ 3480752 w 3480752"/>
                    <a:gd name="connsiteY6-134" fmla="*/ 1560620 h 1560620"/>
                    <a:gd name="connsiteX7-135" fmla="*/ 3064038 w 3480752"/>
                    <a:gd name="connsiteY7-136" fmla="*/ 1527929 h 1560620"/>
                    <a:gd name="connsiteX8-137" fmla="*/ 3057133 w 3480752"/>
                    <a:gd name="connsiteY8-138" fmla="*/ 1524163 h 1560620"/>
                    <a:gd name="connsiteX9-139" fmla="*/ 2941481 w 3480752"/>
                    <a:gd name="connsiteY9-140" fmla="*/ 1495246 h 1560620"/>
                    <a:gd name="connsiteX10-141" fmla="*/ 2933314 w 3480752"/>
                    <a:gd name="connsiteY10-142" fmla="*/ 1495246 h 1560620"/>
                    <a:gd name="connsiteX11-143" fmla="*/ 2353185 w 3480752"/>
                    <a:gd name="connsiteY11-144" fmla="*/ 1274639 h 1560620"/>
                    <a:gd name="connsiteX12-145" fmla="*/ 2238794 w 3480752"/>
                    <a:gd name="connsiteY12-146" fmla="*/ 1217440 h 1560620"/>
                    <a:gd name="connsiteX13-147" fmla="*/ 62916 w 3480752"/>
                    <a:gd name="connsiteY13-148" fmla="*/ 34213 h 1560620"/>
                    <a:gd name="connsiteX14-149" fmla="*/ 0 w 3480752"/>
                    <a:gd name="connsiteY14-150" fmla="*/ 0 h 1560620"/>
                    <a:gd name="connsiteX15-151" fmla="*/ 62916 w 3480752"/>
                    <a:gd name="connsiteY15-152" fmla="*/ 34213 h 1560620"/>
                    <a:gd name="connsiteX16-153" fmla="*/ 57199 w 3480752"/>
                    <a:gd name="connsiteY16-154" fmla="*/ 31661 h 1560620"/>
                    <a:gd name="connsiteX17-155" fmla="*/ 0 w 3480752"/>
                    <a:gd name="connsiteY17-156" fmla="*/ 0 h 156062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/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/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/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-1" fmla="*/ 359092 w 661035"/>
                    <a:gd name="connsiteY0-2" fmla="*/ 597218 h 1099185"/>
                    <a:gd name="connsiteX1-3" fmla="*/ 620078 w 661035"/>
                    <a:gd name="connsiteY1-4" fmla="*/ 739140 h 1099185"/>
                    <a:gd name="connsiteX2-5" fmla="*/ 584835 w 661035"/>
                    <a:gd name="connsiteY2-6" fmla="*/ 818198 h 1099185"/>
                    <a:gd name="connsiteX3-7" fmla="*/ 584836 w 661035"/>
                    <a:gd name="connsiteY3-8" fmla="*/ 818198 h 1099185"/>
                    <a:gd name="connsiteX4-9" fmla="*/ 545783 w 661035"/>
                    <a:gd name="connsiteY4-10" fmla="*/ 882015 h 1099185"/>
                    <a:gd name="connsiteX5-11" fmla="*/ 538930 w 661035"/>
                    <a:gd name="connsiteY5-12" fmla="*/ 891439 h 1099185"/>
                    <a:gd name="connsiteX6-13" fmla="*/ 539116 w 661035"/>
                    <a:gd name="connsiteY6-14" fmla="*/ 891540 h 1099185"/>
                    <a:gd name="connsiteX7-15" fmla="*/ 500063 w 661035"/>
                    <a:gd name="connsiteY7-16" fmla="*/ 940118 h 1099185"/>
                    <a:gd name="connsiteX8-17" fmla="*/ 452605 w 661035"/>
                    <a:gd name="connsiteY8-18" fmla="*/ 914311 h 1099185"/>
                    <a:gd name="connsiteX9-19" fmla="*/ 451949 w 661035"/>
                    <a:gd name="connsiteY9-20" fmla="*/ 914906 h 1099185"/>
                    <a:gd name="connsiteX10-21" fmla="*/ 500063 w 661035"/>
                    <a:gd name="connsiteY10-22" fmla="*/ 941070 h 1099185"/>
                    <a:gd name="connsiteX11-23" fmla="*/ 451485 w 661035"/>
                    <a:gd name="connsiteY11-24" fmla="*/ 989648 h 1099185"/>
                    <a:gd name="connsiteX12-25" fmla="*/ 396629 w 661035"/>
                    <a:gd name="connsiteY12-26" fmla="*/ 1033155 h 1099185"/>
                    <a:gd name="connsiteX13-27" fmla="*/ 397193 w 661035"/>
                    <a:gd name="connsiteY13-28" fmla="*/ 1033462 h 1099185"/>
                    <a:gd name="connsiteX14-29" fmla="*/ 320041 w 661035"/>
                    <a:gd name="connsiteY14-30" fmla="*/ 1076325 h 1099185"/>
                    <a:gd name="connsiteX15-31" fmla="*/ 291343 w 661035"/>
                    <a:gd name="connsiteY15-32" fmla="*/ 1060767 h 1099185"/>
                    <a:gd name="connsiteX16-33" fmla="*/ 290403 w 661035"/>
                    <a:gd name="connsiteY16-34" fmla="*/ 1061621 h 1099185"/>
                    <a:gd name="connsiteX17-35" fmla="*/ 319088 w 661035"/>
                    <a:gd name="connsiteY17-36" fmla="*/ 1077277 h 1099185"/>
                    <a:gd name="connsiteX18-37" fmla="*/ 260985 w 661035"/>
                    <a:gd name="connsiteY18-38" fmla="*/ 1099185 h 1099185"/>
                    <a:gd name="connsiteX19-39" fmla="*/ 0 w 661035"/>
                    <a:gd name="connsiteY19-40" fmla="*/ 957262 h 1099185"/>
                    <a:gd name="connsiteX20-41" fmla="*/ 59055 w 661035"/>
                    <a:gd name="connsiteY20-42" fmla="*/ 935355 h 1099185"/>
                    <a:gd name="connsiteX21-43" fmla="*/ 284314 w 661035"/>
                    <a:gd name="connsiteY21-44" fmla="*/ 1058298 h 1099185"/>
                    <a:gd name="connsiteX22-45" fmla="*/ 284516 w 661035"/>
                    <a:gd name="connsiteY22-46" fmla="*/ 1057066 h 1099185"/>
                    <a:gd name="connsiteX23-47" fmla="*/ 60008 w 661035"/>
                    <a:gd name="connsiteY23-48" fmla="*/ 935355 h 1099185"/>
                    <a:gd name="connsiteX24-49" fmla="*/ 135745 w 661035"/>
                    <a:gd name="connsiteY24-50" fmla="*/ 891807 h 1099185"/>
                    <a:gd name="connsiteX25-51" fmla="*/ 135255 w 661035"/>
                    <a:gd name="connsiteY25-52" fmla="*/ 891540 h 1099185"/>
                    <a:gd name="connsiteX26-53" fmla="*/ 190500 w 661035"/>
                    <a:gd name="connsiteY26-54" fmla="*/ 847725 h 1099185"/>
                    <a:gd name="connsiteX27-55" fmla="*/ 239078 w 661035"/>
                    <a:gd name="connsiteY27-56" fmla="*/ 799148 h 1099185"/>
                    <a:gd name="connsiteX28-57" fmla="*/ 319738 w 661035"/>
                    <a:gd name="connsiteY28-58" fmla="*/ 843010 h 1099185"/>
                    <a:gd name="connsiteX29-59" fmla="*/ 239078 w 661035"/>
                    <a:gd name="connsiteY29-60" fmla="*/ 798196 h 1099185"/>
                    <a:gd name="connsiteX30-61" fmla="*/ 277307 w 661035"/>
                    <a:gd name="connsiteY30-62" fmla="*/ 750642 h 1099185"/>
                    <a:gd name="connsiteX31-63" fmla="*/ 277178 w 661035"/>
                    <a:gd name="connsiteY31-64" fmla="*/ 750571 h 1099185"/>
                    <a:gd name="connsiteX32-65" fmla="*/ 284798 w 661035"/>
                    <a:gd name="connsiteY32-66" fmla="*/ 740093 h 1099185"/>
                    <a:gd name="connsiteX33-67" fmla="*/ 323850 w 661035"/>
                    <a:gd name="connsiteY33-68" fmla="*/ 676275 h 1099185"/>
                    <a:gd name="connsiteX34-69" fmla="*/ 359092 w 661035"/>
                    <a:gd name="connsiteY34-70" fmla="*/ 597218 h 1099185"/>
                    <a:gd name="connsiteX35-71" fmla="*/ 220980 w 661035"/>
                    <a:gd name="connsiteY35-72" fmla="*/ 0 h 1099185"/>
                    <a:gd name="connsiteX36-73" fmla="*/ 481965 w 661035"/>
                    <a:gd name="connsiteY36-74" fmla="*/ 141922 h 1099185"/>
                    <a:gd name="connsiteX37-75" fmla="*/ 575310 w 661035"/>
                    <a:gd name="connsiteY37-76" fmla="*/ 214313 h 1099185"/>
                    <a:gd name="connsiteX38-77" fmla="*/ 661035 w 661035"/>
                    <a:gd name="connsiteY38-78" fmla="*/ 504825 h 1099185"/>
                    <a:gd name="connsiteX39-79" fmla="*/ 621030 w 661035"/>
                    <a:gd name="connsiteY39-80" fmla="*/ 739140 h 1099185"/>
                    <a:gd name="connsiteX40-81" fmla="*/ 360045 w 661035"/>
                    <a:gd name="connsiteY40-82" fmla="*/ 597218 h 1099185"/>
                    <a:gd name="connsiteX41-83" fmla="*/ 400050 w 661035"/>
                    <a:gd name="connsiteY41-84" fmla="*/ 362902 h 1099185"/>
                    <a:gd name="connsiteX42-85" fmla="*/ 314325 w 661035"/>
                    <a:gd name="connsiteY42-86" fmla="*/ 72390 h 1099185"/>
                    <a:gd name="connsiteX43-87" fmla="*/ 220980 w 661035"/>
                    <a:gd name="connsiteY43-88" fmla="*/ 0 h 1099185"/>
                    <a:gd name="connsiteX0-89" fmla="*/ 359092 w 661035"/>
                    <a:gd name="connsiteY0-90" fmla="*/ 597218 h 1099185"/>
                    <a:gd name="connsiteX1-91" fmla="*/ 620078 w 661035"/>
                    <a:gd name="connsiteY1-92" fmla="*/ 739140 h 1099185"/>
                    <a:gd name="connsiteX2-93" fmla="*/ 584835 w 661035"/>
                    <a:gd name="connsiteY2-94" fmla="*/ 818198 h 1099185"/>
                    <a:gd name="connsiteX3-95" fmla="*/ 584836 w 661035"/>
                    <a:gd name="connsiteY3-96" fmla="*/ 818198 h 1099185"/>
                    <a:gd name="connsiteX4-97" fmla="*/ 545783 w 661035"/>
                    <a:gd name="connsiteY4-98" fmla="*/ 882015 h 1099185"/>
                    <a:gd name="connsiteX5-99" fmla="*/ 538930 w 661035"/>
                    <a:gd name="connsiteY5-100" fmla="*/ 891439 h 1099185"/>
                    <a:gd name="connsiteX6-101" fmla="*/ 539116 w 661035"/>
                    <a:gd name="connsiteY6-102" fmla="*/ 891540 h 1099185"/>
                    <a:gd name="connsiteX7-103" fmla="*/ 500063 w 661035"/>
                    <a:gd name="connsiteY7-104" fmla="*/ 940118 h 1099185"/>
                    <a:gd name="connsiteX8-105" fmla="*/ 452605 w 661035"/>
                    <a:gd name="connsiteY8-106" fmla="*/ 914311 h 1099185"/>
                    <a:gd name="connsiteX9-107" fmla="*/ 500063 w 661035"/>
                    <a:gd name="connsiteY9-108" fmla="*/ 941070 h 1099185"/>
                    <a:gd name="connsiteX10-109" fmla="*/ 451485 w 661035"/>
                    <a:gd name="connsiteY10-110" fmla="*/ 989648 h 1099185"/>
                    <a:gd name="connsiteX11-111" fmla="*/ 396629 w 661035"/>
                    <a:gd name="connsiteY11-112" fmla="*/ 1033155 h 1099185"/>
                    <a:gd name="connsiteX12-113" fmla="*/ 397193 w 661035"/>
                    <a:gd name="connsiteY12-114" fmla="*/ 1033462 h 1099185"/>
                    <a:gd name="connsiteX13-115" fmla="*/ 320041 w 661035"/>
                    <a:gd name="connsiteY13-116" fmla="*/ 1076325 h 1099185"/>
                    <a:gd name="connsiteX14-117" fmla="*/ 291343 w 661035"/>
                    <a:gd name="connsiteY14-118" fmla="*/ 1060767 h 1099185"/>
                    <a:gd name="connsiteX15-119" fmla="*/ 290403 w 661035"/>
                    <a:gd name="connsiteY15-120" fmla="*/ 1061621 h 1099185"/>
                    <a:gd name="connsiteX16-121" fmla="*/ 319088 w 661035"/>
                    <a:gd name="connsiteY16-122" fmla="*/ 1077277 h 1099185"/>
                    <a:gd name="connsiteX17-123" fmla="*/ 260985 w 661035"/>
                    <a:gd name="connsiteY17-124" fmla="*/ 1099185 h 1099185"/>
                    <a:gd name="connsiteX18-125" fmla="*/ 0 w 661035"/>
                    <a:gd name="connsiteY18-126" fmla="*/ 957262 h 1099185"/>
                    <a:gd name="connsiteX19-127" fmla="*/ 59055 w 661035"/>
                    <a:gd name="connsiteY19-128" fmla="*/ 935355 h 1099185"/>
                    <a:gd name="connsiteX20-129" fmla="*/ 284314 w 661035"/>
                    <a:gd name="connsiteY20-130" fmla="*/ 1058298 h 1099185"/>
                    <a:gd name="connsiteX21-131" fmla="*/ 284516 w 661035"/>
                    <a:gd name="connsiteY21-132" fmla="*/ 1057066 h 1099185"/>
                    <a:gd name="connsiteX22-133" fmla="*/ 60008 w 661035"/>
                    <a:gd name="connsiteY22-134" fmla="*/ 935355 h 1099185"/>
                    <a:gd name="connsiteX23-135" fmla="*/ 135745 w 661035"/>
                    <a:gd name="connsiteY23-136" fmla="*/ 891807 h 1099185"/>
                    <a:gd name="connsiteX24-137" fmla="*/ 135255 w 661035"/>
                    <a:gd name="connsiteY24-138" fmla="*/ 891540 h 1099185"/>
                    <a:gd name="connsiteX25-139" fmla="*/ 190500 w 661035"/>
                    <a:gd name="connsiteY25-140" fmla="*/ 847725 h 1099185"/>
                    <a:gd name="connsiteX26-141" fmla="*/ 239078 w 661035"/>
                    <a:gd name="connsiteY26-142" fmla="*/ 799148 h 1099185"/>
                    <a:gd name="connsiteX27-143" fmla="*/ 319738 w 661035"/>
                    <a:gd name="connsiteY27-144" fmla="*/ 843010 h 1099185"/>
                    <a:gd name="connsiteX28-145" fmla="*/ 239078 w 661035"/>
                    <a:gd name="connsiteY28-146" fmla="*/ 798196 h 1099185"/>
                    <a:gd name="connsiteX29-147" fmla="*/ 277307 w 661035"/>
                    <a:gd name="connsiteY29-148" fmla="*/ 750642 h 1099185"/>
                    <a:gd name="connsiteX30-149" fmla="*/ 277178 w 661035"/>
                    <a:gd name="connsiteY30-150" fmla="*/ 750571 h 1099185"/>
                    <a:gd name="connsiteX31-151" fmla="*/ 284798 w 661035"/>
                    <a:gd name="connsiteY31-152" fmla="*/ 740093 h 1099185"/>
                    <a:gd name="connsiteX32-153" fmla="*/ 323850 w 661035"/>
                    <a:gd name="connsiteY32-154" fmla="*/ 676275 h 1099185"/>
                    <a:gd name="connsiteX33-155" fmla="*/ 359092 w 661035"/>
                    <a:gd name="connsiteY33-156" fmla="*/ 597218 h 1099185"/>
                    <a:gd name="connsiteX34-157" fmla="*/ 220980 w 661035"/>
                    <a:gd name="connsiteY34-158" fmla="*/ 0 h 1099185"/>
                    <a:gd name="connsiteX35-159" fmla="*/ 481965 w 661035"/>
                    <a:gd name="connsiteY35-160" fmla="*/ 141922 h 1099185"/>
                    <a:gd name="connsiteX36-161" fmla="*/ 575310 w 661035"/>
                    <a:gd name="connsiteY36-162" fmla="*/ 214313 h 1099185"/>
                    <a:gd name="connsiteX37-163" fmla="*/ 661035 w 661035"/>
                    <a:gd name="connsiteY37-164" fmla="*/ 504825 h 1099185"/>
                    <a:gd name="connsiteX38-165" fmla="*/ 621030 w 661035"/>
                    <a:gd name="connsiteY38-166" fmla="*/ 739140 h 1099185"/>
                    <a:gd name="connsiteX39-167" fmla="*/ 360045 w 661035"/>
                    <a:gd name="connsiteY39-168" fmla="*/ 597218 h 1099185"/>
                    <a:gd name="connsiteX40-169" fmla="*/ 400050 w 661035"/>
                    <a:gd name="connsiteY40-170" fmla="*/ 362902 h 1099185"/>
                    <a:gd name="connsiteX41-171" fmla="*/ 314325 w 661035"/>
                    <a:gd name="connsiteY41-172" fmla="*/ 72390 h 1099185"/>
                    <a:gd name="connsiteX42-173" fmla="*/ 220980 w 661035"/>
                    <a:gd name="connsiteY42-174" fmla="*/ 0 h 1099185"/>
                    <a:gd name="connsiteX0-175" fmla="*/ 359092 w 661035"/>
                    <a:gd name="connsiteY0-176" fmla="*/ 597218 h 1099185"/>
                    <a:gd name="connsiteX1-177" fmla="*/ 620078 w 661035"/>
                    <a:gd name="connsiteY1-178" fmla="*/ 739140 h 1099185"/>
                    <a:gd name="connsiteX2-179" fmla="*/ 584835 w 661035"/>
                    <a:gd name="connsiteY2-180" fmla="*/ 818198 h 1099185"/>
                    <a:gd name="connsiteX3-181" fmla="*/ 584836 w 661035"/>
                    <a:gd name="connsiteY3-182" fmla="*/ 818198 h 1099185"/>
                    <a:gd name="connsiteX4-183" fmla="*/ 545783 w 661035"/>
                    <a:gd name="connsiteY4-184" fmla="*/ 882015 h 1099185"/>
                    <a:gd name="connsiteX5-185" fmla="*/ 538930 w 661035"/>
                    <a:gd name="connsiteY5-186" fmla="*/ 891439 h 1099185"/>
                    <a:gd name="connsiteX6-187" fmla="*/ 539116 w 661035"/>
                    <a:gd name="connsiteY6-188" fmla="*/ 891540 h 1099185"/>
                    <a:gd name="connsiteX7-189" fmla="*/ 500063 w 661035"/>
                    <a:gd name="connsiteY7-190" fmla="*/ 940118 h 1099185"/>
                    <a:gd name="connsiteX8-191" fmla="*/ 500063 w 661035"/>
                    <a:gd name="connsiteY8-192" fmla="*/ 941070 h 1099185"/>
                    <a:gd name="connsiteX9-193" fmla="*/ 451485 w 661035"/>
                    <a:gd name="connsiteY9-194" fmla="*/ 989648 h 1099185"/>
                    <a:gd name="connsiteX10-195" fmla="*/ 396629 w 661035"/>
                    <a:gd name="connsiteY10-196" fmla="*/ 1033155 h 1099185"/>
                    <a:gd name="connsiteX11-197" fmla="*/ 397193 w 661035"/>
                    <a:gd name="connsiteY11-198" fmla="*/ 1033462 h 1099185"/>
                    <a:gd name="connsiteX12-199" fmla="*/ 320041 w 661035"/>
                    <a:gd name="connsiteY12-200" fmla="*/ 1076325 h 1099185"/>
                    <a:gd name="connsiteX13-201" fmla="*/ 291343 w 661035"/>
                    <a:gd name="connsiteY13-202" fmla="*/ 1060767 h 1099185"/>
                    <a:gd name="connsiteX14-203" fmla="*/ 290403 w 661035"/>
                    <a:gd name="connsiteY14-204" fmla="*/ 1061621 h 1099185"/>
                    <a:gd name="connsiteX15-205" fmla="*/ 319088 w 661035"/>
                    <a:gd name="connsiteY15-206" fmla="*/ 1077277 h 1099185"/>
                    <a:gd name="connsiteX16-207" fmla="*/ 260985 w 661035"/>
                    <a:gd name="connsiteY16-208" fmla="*/ 1099185 h 1099185"/>
                    <a:gd name="connsiteX17-209" fmla="*/ 0 w 661035"/>
                    <a:gd name="connsiteY17-210" fmla="*/ 957262 h 1099185"/>
                    <a:gd name="connsiteX18-211" fmla="*/ 59055 w 661035"/>
                    <a:gd name="connsiteY18-212" fmla="*/ 935355 h 1099185"/>
                    <a:gd name="connsiteX19-213" fmla="*/ 284314 w 661035"/>
                    <a:gd name="connsiteY19-214" fmla="*/ 1058298 h 1099185"/>
                    <a:gd name="connsiteX20-215" fmla="*/ 284516 w 661035"/>
                    <a:gd name="connsiteY20-216" fmla="*/ 1057066 h 1099185"/>
                    <a:gd name="connsiteX21-217" fmla="*/ 60008 w 661035"/>
                    <a:gd name="connsiteY21-218" fmla="*/ 935355 h 1099185"/>
                    <a:gd name="connsiteX22-219" fmla="*/ 135745 w 661035"/>
                    <a:gd name="connsiteY22-220" fmla="*/ 891807 h 1099185"/>
                    <a:gd name="connsiteX23-221" fmla="*/ 135255 w 661035"/>
                    <a:gd name="connsiteY23-222" fmla="*/ 891540 h 1099185"/>
                    <a:gd name="connsiteX24-223" fmla="*/ 190500 w 661035"/>
                    <a:gd name="connsiteY24-224" fmla="*/ 847725 h 1099185"/>
                    <a:gd name="connsiteX25-225" fmla="*/ 239078 w 661035"/>
                    <a:gd name="connsiteY25-226" fmla="*/ 799148 h 1099185"/>
                    <a:gd name="connsiteX26-227" fmla="*/ 319738 w 661035"/>
                    <a:gd name="connsiteY26-228" fmla="*/ 843010 h 1099185"/>
                    <a:gd name="connsiteX27-229" fmla="*/ 239078 w 661035"/>
                    <a:gd name="connsiteY27-230" fmla="*/ 798196 h 1099185"/>
                    <a:gd name="connsiteX28-231" fmla="*/ 277307 w 661035"/>
                    <a:gd name="connsiteY28-232" fmla="*/ 750642 h 1099185"/>
                    <a:gd name="connsiteX29-233" fmla="*/ 277178 w 661035"/>
                    <a:gd name="connsiteY29-234" fmla="*/ 750571 h 1099185"/>
                    <a:gd name="connsiteX30-235" fmla="*/ 284798 w 661035"/>
                    <a:gd name="connsiteY30-236" fmla="*/ 740093 h 1099185"/>
                    <a:gd name="connsiteX31-237" fmla="*/ 323850 w 661035"/>
                    <a:gd name="connsiteY31-238" fmla="*/ 676275 h 1099185"/>
                    <a:gd name="connsiteX32-239" fmla="*/ 359092 w 661035"/>
                    <a:gd name="connsiteY32-240" fmla="*/ 597218 h 1099185"/>
                    <a:gd name="connsiteX33-241" fmla="*/ 220980 w 661035"/>
                    <a:gd name="connsiteY33-242" fmla="*/ 0 h 1099185"/>
                    <a:gd name="connsiteX34-243" fmla="*/ 481965 w 661035"/>
                    <a:gd name="connsiteY34-244" fmla="*/ 141922 h 1099185"/>
                    <a:gd name="connsiteX35-245" fmla="*/ 575310 w 661035"/>
                    <a:gd name="connsiteY35-246" fmla="*/ 214313 h 1099185"/>
                    <a:gd name="connsiteX36-247" fmla="*/ 661035 w 661035"/>
                    <a:gd name="connsiteY36-248" fmla="*/ 504825 h 1099185"/>
                    <a:gd name="connsiteX37-249" fmla="*/ 621030 w 661035"/>
                    <a:gd name="connsiteY37-250" fmla="*/ 739140 h 1099185"/>
                    <a:gd name="connsiteX38-251" fmla="*/ 360045 w 661035"/>
                    <a:gd name="connsiteY38-252" fmla="*/ 597218 h 1099185"/>
                    <a:gd name="connsiteX39-253" fmla="*/ 400050 w 661035"/>
                    <a:gd name="connsiteY39-254" fmla="*/ 362902 h 1099185"/>
                    <a:gd name="connsiteX40-255" fmla="*/ 314325 w 661035"/>
                    <a:gd name="connsiteY40-256" fmla="*/ 72390 h 1099185"/>
                    <a:gd name="connsiteX41-257" fmla="*/ 220980 w 661035"/>
                    <a:gd name="connsiteY41-258" fmla="*/ 0 h 1099185"/>
                    <a:gd name="connsiteX0-259" fmla="*/ 359092 w 661035"/>
                    <a:gd name="connsiteY0-260" fmla="*/ 597218 h 1099185"/>
                    <a:gd name="connsiteX1-261" fmla="*/ 620078 w 661035"/>
                    <a:gd name="connsiteY1-262" fmla="*/ 739140 h 1099185"/>
                    <a:gd name="connsiteX2-263" fmla="*/ 584835 w 661035"/>
                    <a:gd name="connsiteY2-264" fmla="*/ 818198 h 1099185"/>
                    <a:gd name="connsiteX3-265" fmla="*/ 584836 w 661035"/>
                    <a:gd name="connsiteY3-266" fmla="*/ 818198 h 1099185"/>
                    <a:gd name="connsiteX4-267" fmla="*/ 545783 w 661035"/>
                    <a:gd name="connsiteY4-268" fmla="*/ 882015 h 1099185"/>
                    <a:gd name="connsiteX5-269" fmla="*/ 538930 w 661035"/>
                    <a:gd name="connsiteY5-270" fmla="*/ 891439 h 1099185"/>
                    <a:gd name="connsiteX6-271" fmla="*/ 539116 w 661035"/>
                    <a:gd name="connsiteY6-272" fmla="*/ 891540 h 1099185"/>
                    <a:gd name="connsiteX7-273" fmla="*/ 500063 w 661035"/>
                    <a:gd name="connsiteY7-274" fmla="*/ 940118 h 1099185"/>
                    <a:gd name="connsiteX8-275" fmla="*/ 500063 w 661035"/>
                    <a:gd name="connsiteY8-276" fmla="*/ 941070 h 1099185"/>
                    <a:gd name="connsiteX9-277" fmla="*/ 451485 w 661035"/>
                    <a:gd name="connsiteY9-278" fmla="*/ 989648 h 1099185"/>
                    <a:gd name="connsiteX10-279" fmla="*/ 396629 w 661035"/>
                    <a:gd name="connsiteY10-280" fmla="*/ 1033155 h 1099185"/>
                    <a:gd name="connsiteX11-281" fmla="*/ 397193 w 661035"/>
                    <a:gd name="connsiteY11-282" fmla="*/ 1033462 h 1099185"/>
                    <a:gd name="connsiteX12-283" fmla="*/ 320041 w 661035"/>
                    <a:gd name="connsiteY12-284" fmla="*/ 1076325 h 1099185"/>
                    <a:gd name="connsiteX13-285" fmla="*/ 291343 w 661035"/>
                    <a:gd name="connsiteY13-286" fmla="*/ 1060767 h 1099185"/>
                    <a:gd name="connsiteX14-287" fmla="*/ 290403 w 661035"/>
                    <a:gd name="connsiteY14-288" fmla="*/ 1061621 h 1099185"/>
                    <a:gd name="connsiteX15-289" fmla="*/ 319088 w 661035"/>
                    <a:gd name="connsiteY15-290" fmla="*/ 1077277 h 1099185"/>
                    <a:gd name="connsiteX16-291" fmla="*/ 260985 w 661035"/>
                    <a:gd name="connsiteY16-292" fmla="*/ 1099185 h 1099185"/>
                    <a:gd name="connsiteX17-293" fmla="*/ 0 w 661035"/>
                    <a:gd name="connsiteY17-294" fmla="*/ 957262 h 1099185"/>
                    <a:gd name="connsiteX18-295" fmla="*/ 59055 w 661035"/>
                    <a:gd name="connsiteY18-296" fmla="*/ 935355 h 1099185"/>
                    <a:gd name="connsiteX19-297" fmla="*/ 284314 w 661035"/>
                    <a:gd name="connsiteY19-298" fmla="*/ 1058298 h 1099185"/>
                    <a:gd name="connsiteX20-299" fmla="*/ 284516 w 661035"/>
                    <a:gd name="connsiteY20-300" fmla="*/ 1057066 h 1099185"/>
                    <a:gd name="connsiteX21-301" fmla="*/ 60008 w 661035"/>
                    <a:gd name="connsiteY21-302" fmla="*/ 935355 h 1099185"/>
                    <a:gd name="connsiteX22-303" fmla="*/ 135745 w 661035"/>
                    <a:gd name="connsiteY22-304" fmla="*/ 891807 h 1099185"/>
                    <a:gd name="connsiteX23-305" fmla="*/ 135255 w 661035"/>
                    <a:gd name="connsiteY23-306" fmla="*/ 891540 h 1099185"/>
                    <a:gd name="connsiteX24-307" fmla="*/ 190500 w 661035"/>
                    <a:gd name="connsiteY24-308" fmla="*/ 847725 h 1099185"/>
                    <a:gd name="connsiteX25-309" fmla="*/ 239078 w 661035"/>
                    <a:gd name="connsiteY25-310" fmla="*/ 799148 h 1099185"/>
                    <a:gd name="connsiteX26-311" fmla="*/ 239078 w 661035"/>
                    <a:gd name="connsiteY26-312" fmla="*/ 798196 h 1099185"/>
                    <a:gd name="connsiteX27-313" fmla="*/ 277307 w 661035"/>
                    <a:gd name="connsiteY27-314" fmla="*/ 750642 h 1099185"/>
                    <a:gd name="connsiteX28-315" fmla="*/ 277178 w 661035"/>
                    <a:gd name="connsiteY28-316" fmla="*/ 750571 h 1099185"/>
                    <a:gd name="connsiteX29-317" fmla="*/ 284798 w 661035"/>
                    <a:gd name="connsiteY29-318" fmla="*/ 740093 h 1099185"/>
                    <a:gd name="connsiteX30-319" fmla="*/ 323850 w 661035"/>
                    <a:gd name="connsiteY30-320" fmla="*/ 676275 h 1099185"/>
                    <a:gd name="connsiteX31-321" fmla="*/ 359092 w 661035"/>
                    <a:gd name="connsiteY31-322" fmla="*/ 597218 h 1099185"/>
                    <a:gd name="connsiteX32-323" fmla="*/ 220980 w 661035"/>
                    <a:gd name="connsiteY32-324" fmla="*/ 0 h 1099185"/>
                    <a:gd name="connsiteX33-325" fmla="*/ 481965 w 661035"/>
                    <a:gd name="connsiteY33-326" fmla="*/ 141922 h 1099185"/>
                    <a:gd name="connsiteX34-327" fmla="*/ 575310 w 661035"/>
                    <a:gd name="connsiteY34-328" fmla="*/ 214313 h 1099185"/>
                    <a:gd name="connsiteX35-329" fmla="*/ 661035 w 661035"/>
                    <a:gd name="connsiteY35-330" fmla="*/ 504825 h 1099185"/>
                    <a:gd name="connsiteX36-331" fmla="*/ 621030 w 661035"/>
                    <a:gd name="connsiteY36-332" fmla="*/ 739140 h 1099185"/>
                    <a:gd name="connsiteX37-333" fmla="*/ 360045 w 661035"/>
                    <a:gd name="connsiteY37-334" fmla="*/ 597218 h 1099185"/>
                    <a:gd name="connsiteX38-335" fmla="*/ 400050 w 661035"/>
                    <a:gd name="connsiteY38-336" fmla="*/ 362902 h 1099185"/>
                    <a:gd name="connsiteX39-337" fmla="*/ 314325 w 661035"/>
                    <a:gd name="connsiteY39-338" fmla="*/ 72390 h 1099185"/>
                    <a:gd name="connsiteX40-339" fmla="*/ 220980 w 661035"/>
                    <a:gd name="connsiteY40-340" fmla="*/ 0 h 1099185"/>
                    <a:gd name="connsiteX0-341" fmla="*/ 359092 w 661035"/>
                    <a:gd name="connsiteY0-342" fmla="*/ 597218 h 1099185"/>
                    <a:gd name="connsiteX1-343" fmla="*/ 620078 w 661035"/>
                    <a:gd name="connsiteY1-344" fmla="*/ 739140 h 1099185"/>
                    <a:gd name="connsiteX2-345" fmla="*/ 584835 w 661035"/>
                    <a:gd name="connsiteY2-346" fmla="*/ 818198 h 1099185"/>
                    <a:gd name="connsiteX3-347" fmla="*/ 584836 w 661035"/>
                    <a:gd name="connsiteY3-348" fmla="*/ 818198 h 1099185"/>
                    <a:gd name="connsiteX4-349" fmla="*/ 545783 w 661035"/>
                    <a:gd name="connsiteY4-350" fmla="*/ 882015 h 1099185"/>
                    <a:gd name="connsiteX5-351" fmla="*/ 538930 w 661035"/>
                    <a:gd name="connsiteY5-352" fmla="*/ 891439 h 1099185"/>
                    <a:gd name="connsiteX6-353" fmla="*/ 539116 w 661035"/>
                    <a:gd name="connsiteY6-354" fmla="*/ 891540 h 1099185"/>
                    <a:gd name="connsiteX7-355" fmla="*/ 500063 w 661035"/>
                    <a:gd name="connsiteY7-356" fmla="*/ 940118 h 1099185"/>
                    <a:gd name="connsiteX8-357" fmla="*/ 500063 w 661035"/>
                    <a:gd name="connsiteY8-358" fmla="*/ 941070 h 1099185"/>
                    <a:gd name="connsiteX9-359" fmla="*/ 451485 w 661035"/>
                    <a:gd name="connsiteY9-360" fmla="*/ 989648 h 1099185"/>
                    <a:gd name="connsiteX10-361" fmla="*/ 396629 w 661035"/>
                    <a:gd name="connsiteY10-362" fmla="*/ 1033155 h 1099185"/>
                    <a:gd name="connsiteX11-363" fmla="*/ 397193 w 661035"/>
                    <a:gd name="connsiteY11-364" fmla="*/ 1033462 h 1099185"/>
                    <a:gd name="connsiteX12-365" fmla="*/ 320041 w 661035"/>
                    <a:gd name="connsiteY12-366" fmla="*/ 1076325 h 1099185"/>
                    <a:gd name="connsiteX13-367" fmla="*/ 291343 w 661035"/>
                    <a:gd name="connsiteY13-368" fmla="*/ 1060767 h 1099185"/>
                    <a:gd name="connsiteX14-369" fmla="*/ 290403 w 661035"/>
                    <a:gd name="connsiteY14-370" fmla="*/ 1061621 h 1099185"/>
                    <a:gd name="connsiteX15-371" fmla="*/ 319088 w 661035"/>
                    <a:gd name="connsiteY15-372" fmla="*/ 1077277 h 1099185"/>
                    <a:gd name="connsiteX16-373" fmla="*/ 260985 w 661035"/>
                    <a:gd name="connsiteY16-374" fmla="*/ 1099185 h 1099185"/>
                    <a:gd name="connsiteX17-375" fmla="*/ 0 w 661035"/>
                    <a:gd name="connsiteY17-376" fmla="*/ 957262 h 1099185"/>
                    <a:gd name="connsiteX18-377" fmla="*/ 59055 w 661035"/>
                    <a:gd name="connsiteY18-378" fmla="*/ 935355 h 1099185"/>
                    <a:gd name="connsiteX19-379" fmla="*/ 284314 w 661035"/>
                    <a:gd name="connsiteY19-380" fmla="*/ 1058298 h 1099185"/>
                    <a:gd name="connsiteX20-381" fmla="*/ 60008 w 661035"/>
                    <a:gd name="connsiteY20-382" fmla="*/ 935355 h 1099185"/>
                    <a:gd name="connsiteX21-383" fmla="*/ 135745 w 661035"/>
                    <a:gd name="connsiteY21-384" fmla="*/ 891807 h 1099185"/>
                    <a:gd name="connsiteX22-385" fmla="*/ 135255 w 661035"/>
                    <a:gd name="connsiteY22-386" fmla="*/ 891540 h 1099185"/>
                    <a:gd name="connsiteX23-387" fmla="*/ 190500 w 661035"/>
                    <a:gd name="connsiteY23-388" fmla="*/ 847725 h 1099185"/>
                    <a:gd name="connsiteX24-389" fmla="*/ 239078 w 661035"/>
                    <a:gd name="connsiteY24-390" fmla="*/ 799148 h 1099185"/>
                    <a:gd name="connsiteX25-391" fmla="*/ 239078 w 661035"/>
                    <a:gd name="connsiteY25-392" fmla="*/ 798196 h 1099185"/>
                    <a:gd name="connsiteX26-393" fmla="*/ 277307 w 661035"/>
                    <a:gd name="connsiteY26-394" fmla="*/ 750642 h 1099185"/>
                    <a:gd name="connsiteX27-395" fmla="*/ 277178 w 661035"/>
                    <a:gd name="connsiteY27-396" fmla="*/ 750571 h 1099185"/>
                    <a:gd name="connsiteX28-397" fmla="*/ 284798 w 661035"/>
                    <a:gd name="connsiteY28-398" fmla="*/ 740093 h 1099185"/>
                    <a:gd name="connsiteX29-399" fmla="*/ 323850 w 661035"/>
                    <a:gd name="connsiteY29-400" fmla="*/ 676275 h 1099185"/>
                    <a:gd name="connsiteX30-401" fmla="*/ 359092 w 661035"/>
                    <a:gd name="connsiteY30-402" fmla="*/ 597218 h 1099185"/>
                    <a:gd name="connsiteX31-403" fmla="*/ 220980 w 661035"/>
                    <a:gd name="connsiteY31-404" fmla="*/ 0 h 1099185"/>
                    <a:gd name="connsiteX32-405" fmla="*/ 481965 w 661035"/>
                    <a:gd name="connsiteY32-406" fmla="*/ 141922 h 1099185"/>
                    <a:gd name="connsiteX33-407" fmla="*/ 575310 w 661035"/>
                    <a:gd name="connsiteY33-408" fmla="*/ 214313 h 1099185"/>
                    <a:gd name="connsiteX34-409" fmla="*/ 661035 w 661035"/>
                    <a:gd name="connsiteY34-410" fmla="*/ 504825 h 1099185"/>
                    <a:gd name="connsiteX35-411" fmla="*/ 621030 w 661035"/>
                    <a:gd name="connsiteY35-412" fmla="*/ 739140 h 1099185"/>
                    <a:gd name="connsiteX36-413" fmla="*/ 360045 w 661035"/>
                    <a:gd name="connsiteY36-414" fmla="*/ 597218 h 1099185"/>
                    <a:gd name="connsiteX37-415" fmla="*/ 400050 w 661035"/>
                    <a:gd name="connsiteY37-416" fmla="*/ 362902 h 1099185"/>
                    <a:gd name="connsiteX38-417" fmla="*/ 314325 w 661035"/>
                    <a:gd name="connsiteY38-418" fmla="*/ 72390 h 1099185"/>
                    <a:gd name="connsiteX39-419" fmla="*/ 220980 w 661035"/>
                    <a:gd name="connsiteY39-420" fmla="*/ 0 h 1099185"/>
                    <a:gd name="connsiteX0-421" fmla="*/ 359092 w 661035"/>
                    <a:gd name="connsiteY0-422" fmla="*/ 597218 h 1099185"/>
                    <a:gd name="connsiteX1-423" fmla="*/ 620078 w 661035"/>
                    <a:gd name="connsiteY1-424" fmla="*/ 739140 h 1099185"/>
                    <a:gd name="connsiteX2-425" fmla="*/ 584835 w 661035"/>
                    <a:gd name="connsiteY2-426" fmla="*/ 818198 h 1099185"/>
                    <a:gd name="connsiteX3-427" fmla="*/ 584836 w 661035"/>
                    <a:gd name="connsiteY3-428" fmla="*/ 818198 h 1099185"/>
                    <a:gd name="connsiteX4-429" fmla="*/ 545783 w 661035"/>
                    <a:gd name="connsiteY4-430" fmla="*/ 882015 h 1099185"/>
                    <a:gd name="connsiteX5-431" fmla="*/ 538930 w 661035"/>
                    <a:gd name="connsiteY5-432" fmla="*/ 891439 h 1099185"/>
                    <a:gd name="connsiteX6-433" fmla="*/ 539116 w 661035"/>
                    <a:gd name="connsiteY6-434" fmla="*/ 891540 h 1099185"/>
                    <a:gd name="connsiteX7-435" fmla="*/ 500063 w 661035"/>
                    <a:gd name="connsiteY7-436" fmla="*/ 940118 h 1099185"/>
                    <a:gd name="connsiteX8-437" fmla="*/ 500063 w 661035"/>
                    <a:gd name="connsiteY8-438" fmla="*/ 941070 h 1099185"/>
                    <a:gd name="connsiteX9-439" fmla="*/ 451485 w 661035"/>
                    <a:gd name="connsiteY9-440" fmla="*/ 989648 h 1099185"/>
                    <a:gd name="connsiteX10-441" fmla="*/ 396629 w 661035"/>
                    <a:gd name="connsiteY10-442" fmla="*/ 1033155 h 1099185"/>
                    <a:gd name="connsiteX11-443" fmla="*/ 397193 w 661035"/>
                    <a:gd name="connsiteY11-444" fmla="*/ 1033462 h 1099185"/>
                    <a:gd name="connsiteX12-445" fmla="*/ 320041 w 661035"/>
                    <a:gd name="connsiteY12-446" fmla="*/ 1076325 h 1099185"/>
                    <a:gd name="connsiteX13-447" fmla="*/ 291343 w 661035"/>
                    <a:gd name="connsiteY13-448" fmla="*/ 1060767 h 1099185"/>
                    <a:gd name="connsiteX14-449" fmla="*/ 290403 w 661035"/>
                    <a:gd name="connsiteY14-450" fmla="*/ 1061621 h 1099185"/>
                    <a:gd name="connsiteX15-451" fmla="*/ 319088 w 661035"/>
                    <a:gd name="connsiteY15-452" fmla="*/ 1077277 h 1099185"/>
                    <a:gd name="connsiteX16-453" fmla="*/ 260985 w 661035"/>
                    <a:gd name="connsiteY16-454" fmla="*/ 1099185 h 1099185"/>
                    <a:gd name="connsiteX17-455" fmla="*/ 0 w 661035"/>
                    <a:gd name="connsiteY17-456" fmla="*/ 957262 h 1099185"/>
                    <a:gd name="connsiteX18-457" fmla="*/ 59055 w 661035"/>
                    <a:gd name="connsiteY18-458" fmla="*/ 935355 h 1099185"/>
                    <a:gd name="connsiteX19-459" fmla="*/ 60008 w 661035"/>
                    <a:gd name="connsiteY19-460" fmla="*/ 935355 h 1099185"/>
                    <a:gd name="connsiteX20-461" fmla="*/ 135745 w 661035"/>
                    <a:gd name="connsiteY20-462" fmla="*/ 891807 h 1099185"/>
                    <a:gd name="connsiteX21-463" fmla="*/ 135255 w 661035"/>
                    <a:gd name="connsiteY21-464" fmla="*/ 891540 h 1099185"/>
                    <a:gd name="connsiteX22-465" fmla="*/ 190500 w 661035"/>
                    <a:gd name="connsiteY22-466" fmla="*/ 847725 h 1099185"/>
                    <a:gd name="connsiteX23-467" fmla="*/ 239078 w 661035"/>
                    <a:gd name="connsiteY23-468" fmla="*/ 799148 h 1099185"/>
                    <a:gd name="connsiteX24-469" fmla="*/ 239078 w 661035"/>
                    <a:gd name="connsiteY24-470" fmla="*/ 798196 h 1099185"/>
                    <a:gd name="connsiteX25-471" fmla="*/ 277307 w 661035"/>
                    <a:gd name="connsiteY25-472" fmla="*/ 750642 h 1099185"/>
                    <a:gd name="connsiteX26-473" fmla="*/ 277178 w 661035"/>
                    <a:gd name="connsiteY26-474" fmla="*/ 750571 h 1099185"/>
                    <a:gd name="connsiteX27-475" fmla="*/ 284798 w 661035"/>
                    <a:gd name="connsiteY27-476" fmla="*/ 740093 h 1099185"/>
                    <a:gd name="connsiteX28-477" fmla="*/ 323850 w 661035"/>
                    <a:gd name="connsiteY28-478" fmla="*/ 676275 h 1099185"/>
                    <a:gd name="connsiteX29-479" fmla="*/ 359092 w 661035"/>
                    <a:gd name="connsiteY29-480" fmla="*/ 597218 h 1099185"/>
                    <a:gd name="connsiteX30-481" fmla="*/ 220980 w 661035"/>
                    <a:gd name="connsiteY30-482" fmla="*/ 0 h 1099185"/>
                    <a:gd name="connsiteX31-483" fmla="*/ 481965 w 661035"/>
                    <a:gd name="connsiteY31-484" fmla="*/ 141922 h 1099185"/>
                    <a:gd name="connsiteX32-485" fmla="*/ 575310 w 661035"/>
                    <a:gd name="connsiteY32-486" fmla="*/ 214313 h 1099185"/>
                    <a:gd name="connsiteX33-487" fmla="*/ 661035 w 661035"/>
                    <a:gd name="connsiteY33-488" fmla="*/ 504825 h 1099185"/>
                    <a:gd name="connsiteX34-489" fmla="*/ 621030 w 661035"/>
                    <a:gd name="connsiteY34-490" fmla="*/ 739140 h 1099185"/>
                    <a:gd name="connsiteX35-491" fmla="*/ 360045 w 661035"/>
                    <a:gd name="connsiteY35-492" fmla="*/ 597218 h 1099185"/>
                    <a:gd name="connsiteX36-493" fmla="*/ 400050 w 661035"/>
                    <a:gd name="connsiteY36-494" fmla="*/ 362902 h 1099185"/>
                    <a:gd name="connsiteX37-495" fmla="*/ 314325 w 661035"/>
                    <a:gd name="connsiteY37-496" fmla="*/ 72390 h 1099185"/>
                    <a:gd name="connsiteX38-497" fmla="*/ 220980 w 661035"/>
                    <a:gd name="connsiteY38-498" fmla="*/ 0 h 1099185"/>
                    <a:gd name="connsiteX0-499" fmla="*/ 359092 w 661035"/>
                    <a:gd name="connsiteY0-500" fmla="*/ 597218 h 1099185"/>
                    <a:gd name="connsiteX1-501" fmla="*/ 620078 w 661035"/>
                    <a:gd name="connsiteY1-502" fmla="*/ 739140 h 1099185"/>
                    <a:gd name="connsiteX2-503" fmla="*/ 584835 w 661035"/>
                    <a:gd name="connsiteY2-504" fmla="*/ 818198 h 1099185"/>
                    <a:gd name="connsiteX3-505" fmla="*/ 584836 w 661035"/>
                    <a:gd name="connsiteY3-506" fmla="*/ 818198 h 1099185"/>
                    <a:gd name="connsiteX4-507" fmla="*/ 545783 w 661035"/>
                    <a:gd name="connsiteY4-508" fmla="*/ 882015 h 1099185"/>
                    <a:gd name="connsiteX5-509" fmla="*/ 538930 w 661035"/>
                    <a:gd name="connsiteY5-510" fmla="*/ 891439 h 1099185"/>
                    <a:gd name="connsiteX6-511" fmla="*/ 539116 w 661035"/>
                    <a:gd name="connsiteY6-512" fmla="*/ 891540 h 1099185"/>
                    <a:gd name="connsiteX7-513" fmla="*/ 500063 w 661035"/>
                    <a:gd name="connsiteY7-514" fmla="*/ 940118 h 1099185"/>
                    <a:gd name="connsiteX8-515" fmla="*/ 500063 w 661035"/>
                    <a:gd name="connsiteY8-516" fmla="*/ 941070 h 1099185"/>
                    <a:gd name="connsiteX9-517" fmla="*/ 451485 w 661035"/>
                    <a:gd name="connsiteY9-518" fmla="*/ 989648 h 1099185"/>
                    <a:gd name="connsiteX10-519" fmla="*/ 396629 w 661035"/>
                    <a:gd name="connsiteY10-520" fmla="*/ 1033155 h 1099185"/>
                    <a:gd name="connsiteX11-521" fmla="*/ 397193 w 661035"/>
                    <a:gd name="connsiteY11-522" fmla="*/ 1033462 h 1099185"/>
                    <a:gd name="connsiteX12-523" fmla="*/ 320041 w 661035"/>
                    <a:gd name="connsiteY12-524" fmla="*/ 1076325 h 1099185"/>
                    <a:gd name="connsiteX13-525" fmla="*/ 291343 w 661035"/>
                    <a:gd name="connsiteY13-526" fmla="*/ 1060767 h 1099185"/>
                    <a:gd name="connsiteX14-527" fmla="*/ 319088 w 661035"/>
                    <a:gd name="connsiteY14-528" fmla="*/ 1077277 h 1099185"/>
                    <a:gd name="connsiteX15-529" fmla="*/ 260985 w 661035"/>
                    <a:gd name="connsiteY15-530" fmla="*/ 1099185 h 1099185"/>
                    <a:gd name="connsiteX16-531" fmla="*/ 0 w 661035"/>
                    <a:gd name="connsiteY16-532" fmla="*/ 957262 h 1099185"/>
                    <a:gd name="connsiteX17-533" fmla="*/ 59055 w 661035"/>
                    <a:gd name="connsiteY17-534" fmla="*/ 935355 h 1099185"/>
                    <a:gd name="connsiteX18-535" fmla="*/ 60008 w 661035"/>
                    <a:gd name="connsiteY18-536" fmla="*/ 935355 h 1099185"/>
                    <a:gd name="connsiteX19-537" fmla="*/ 135745 w 661035"/>
                    <a:gd name="connsiteY19-538" fmla="*/ 891807 h 1099185"/>
                    <a:gd name="connsiteX20-539" fmla="*/ 135255 w 661035"/>
                    <a:gd name="connsiteY20-540" fmla="*/ 891540 h 1099185"/>
                    <a:gd name="connsiteX21-541" fmla="*/ 190500 w 661035"/>
                    <a:gd name="connsiteY21-542" fmla="*/ 847725 h 1099185"/>
                    <a:gd name="connsiteX22-543" fmla="*/ 239078 w 661035"/>
                    <a:gd name="connsiteY22-544" fmla="*/ 799148 h 1099185"/>
                    <a:gd name="connsiteX23-545" fmla="*/ 239078 w 661035"/>
                    <a:gd name="connsiteY23-546" fmla="*/ 798196 h 1099185"/>
                    <a:gd name="connsiteX24-547" fmla="*/ 277307 w 661035"/>
                    <a:gd name="connsiteY24-548" fmla="*/ 750642 h 1099185"/>
                    <a:gd name="connsiteX25-549" fmla="*/ 277178 w 661035"/>
                    <a:gd name="connsiteY25-550" fmla="*/ 750571 h 1099185"/>
                    <a:gd name="connsiteX26-551" fmla="*/ 284798 w 661035"/>
                    <a:gd name="connsiteY26-552" fmla="*/ 740093 h 1099185"/>
                    <a:gd name="connsiteX27-553" fmla="*/ 323850 w 661035"/>
                    <a:gd name="connsiteY27-554" fmla="*/ 676275 h 1099185"/>
                    <a:gd name="connsiteX28-555" fmla="*/ 359092 w 661035"/>
                    <a:gd name="connsiteY28-556" fmla="*/ 597218 h 1099185"/>
                    <a:gd name="connsiteX29-557" fmla="*/ 220980 w 661035"/>
                    <a:gd name="connsiteY29-558" fmla="*/ 0 h 1099185"/>
                    <a:gd name="connsiteX30-559" fmla="*/ 481965 w 661035"/>
                    <a:gd name="connsiteY30-560" fmla="*/ 141922 h 1099185"/>
                    <a:gd name="connsiteX31-561" fmla="*/ 575310 w 661035"/>
                    <a:gd name="connsiteY31-562" fmla="*/ 214313 h 1099185"/>
                    <a:gd name="connsiteX32-563" fmla="*/ 661035 w 661035"/>
                    <a:gd name="connsiteY32-564" fmla="*/ 504825 h 1099185"/>
                    <a:gd name="connsiteX33-565" fmla="*/ 621030 w 661035"/>
                    <a:gd name="connsiteY33-566" fmla="*/ 739140 h 1099185"/>
                    <a:gd name="connsiteX34-567" fmla="*/ 360045 w 661035"/>
                    <a:gd name="connsiteY34-568" fmla="*/ 597218 h 1099185"/>
                    <a:gd name="connsiteX35-569" fmla="*/ 400050 w 661035"/>
                    <a:gd name="connsiteY35-570" fmla="*/ 362902 h 1099185"/>
                    <a:gd name="connsiteX36-571" fmla="*/ 314325 w 661035"/>
                    <a:gd name="connsiteY36-572" fmla="*/ 72390 h 1099185"/>
                    <a:gd name="connsiteX37-573" fmla="*/ 220980 w 661035"/>
                    <a:gd name="connsiteY37-574" fmla="*/ 0 h 1099185"/>
                    <a:gd name="connsiteX0-575" fmla="*/ 359092 w 661035"/>
                    <a:gd name="connsiteY0-576" fmla="*/ 597218 h 1099185"/>
                    <a:gd name="connsiteX1-577" fmla="*/ 620078 w 661035"/>
                    <a:gd name="connsiteY1-578" fmla="*/ 739140 h 1099185"/>
                    <a:gd name="connsiteX2-579" fmla="*/ 584835 w 661035"/>
                    <a:gd name="connsiteY2-580" fmla="*/ 818198 h 1099185"/>
                    <a:gd name="connsiteX3-581" fmla="*/ 584836 w 661035"/>
                    <a:gd name="connsiteY3-582" fmla="*/ 818198 h 1099185"/>
                    <a:gd name="connsiteX4-583" fmla="*/ 545783 w 661035"/>
                    <a:gd name="connsiteY4-584" fmla="*/ 882015 h 1099185"/>
                    <a:gd name="connsiteX5-585" fmla="*/ 538930 w 661035"/>
                    <a:gd name="connsiteY5-586" fmla="*/ 891439 h 1099185"/>
                    <a:gd name="connsiteX6-587" fmla="*/ 539116 w 661035"/>
                    <a:gd name="connsiteY6-588" fmla="*/ 891540 h 1099185"/>
                    <a:gd name="connsiteX7-589" fmla="*/ 500063 w 661035"/>
                    <a:gd name="connsiteY7-590" fmla="*/ 940118 h 1099185"/>
                    <a:gd name="connsiteX8-591" fmla="*/ 500063 w 661035"/>
                    <a:gd name="connsiteY8-592" fmla="*/ 941070 h 1099185"/>
                    <a:gd name="connsiteX9-593" fmla="*/ 451485 w 661035"/>
                    <a:gd name="connsiteY9-594" fmla="*/ 989648 h 1099185"/>
                    <a:gd name="connsiteX10-595" fmla="*/ 396629 w 661035"/>
                    <a:gd name="connsiteY10-596" fmla="*/ 1033155 h 1099185"/>
                    <a:gd name="connsiteX11-597" fmla="*/ 397193 w 661035"/>
                    <a:gd name="connsiteY11-598" fmla="*/ 1033462 h 1099185"/>
                    <a:gd name="connsiteX12-599" fmla="*/ 320041 w 661035"/>
                    <a:gd name="connsiteY12-600" fmla="*/ 1076325 h 1099185"/>
                    <a:gd name="connsiteX13-601" fmla="*/ 319088 w 661035"/>
                    <a:gd name="connsiteY13-602" fmla="*/ 1077277 h 1099185"/>
                    <a:gd name="connsiteX14-603" fmla="*/ 260985 w 661035"/>
                    <a:gd name="connsiteY14-604" fmla="*/ 1099185 h 1099185"/>
                    <a:gd name="connsiteX15-605" fmla="*/ 0 w 661035"/>
                    <a:gd name="connsiteY15-606" fmla="*/ 957262 h 1099185"/>
                    <a:gd name="connsiteX16-607" fmla="*/ 59055 w 661035"/>
                    <a:gd name="connsiteY16-608" fmla="*/ 935355 h 1099185"/>
                    <a:gd name="connsiteX17-609" fmla="*/ 60008 w 661035"/>
                    <a:gd name="connsiteY17-610" fmla="*/ 935355 h 1099185"/>
                    <a:gd name="connsiteX18-611" fmla="*/ 135745 w 661035"/>
                    <a:gd name="connsiteY18-612" fmla="*/ 891807 h 1099185"/>
                    <a:gd name="connsiteX19-613" fmla="*/ 135255 w 661035"/>
                    <a:gd name="connsiteY19-614" fmla="*/ 891540 h 1099185"/>
                    <a:gd name="connsiteX20-615" fmla="*/ 190500 w 661035"/>
                    <a:gd name="connsiteY20-616" fmla="*/ 847725 h 1099185"/>
                    <a:gd name="connsiteX21-617" fmla="*/ 239078 w 661035"/>
                    <a:gd name="connsiteY21-618" fmla="*/ 799148 h 1099185"/>
                    <a:gd name="connsiteX22-619" fmla="*/ 239078 w 661035"/>
                    <a:gd name="connsiteY22-620" fmla="*/ 798196 h 1099185"/>
                    <a:gd name="connsiteX23-621" fmla="*/ 277307 w 661035"/>
                    <a:gd name="connsiteY23-622" fmla="*/ 750642 h 1099185"/>
                    <a:gd name="connsiteX24-623" fmla="*/ 277178 w 661035"/>
                    <a:gd name="connsiteY24-624" fmla="*/ 750571 h 1099185"/>
                    <a:gd name="connsiteX25-625" fmla="*/ 284798 w 661035"/>
                    <a:gd name="connsiteY25-626" fmla="*/ 740093 h 1099185"/>
                    <a:gd name="connsiteX26-627" fmla="*/ 323850 w 661035"/>
                    <a:gd name="connsiteY26-628" fmla="*/ 676275 h 1099185"/>
                    <a:gd name="connsiteX27-629" fmla="*/ 359092 w 661035"/>
                    <a:gd name="connsiteY27-630" fmla="*/ 597218 h 1099185"/>
                    <a:gd name="connsiteX28-631" fmla="*/ 220980 w 661035"/>
                    <a:gd name="connsiteY28-632" fmla="*/ 0 h 1099185"/>
                    <a:gd name="connsiteX29-633" fmla="*/ 481965 w 661035"/>
                    <a:gd name="connsiteY29-634" fmla="*/ 141922 h 1099185"/>
                    <a:gd name="connsiteX30-635" fmla="*/ 575310 w 661035"/>
                    <a:gd name="connsiteY30-636" fmla="*/ 214313 h 1099185"/>
                    <a:gd name="connsiteX31-637" fmla="*/ 661035 w 661035"/>
                    <a:gd name="connsiteY31-638" fmla="*/ 504825 h 1099185"/>
                    <a:gd name="connsiteX32-639" fmla="*/ 621030 w 661035"/>
                    <a:gd name="connsiteY32-640" fmla="*/ 739140 h 1099185"/>
                    <a:gd name="connsiteX33-641" fmla="*/ 360045 w 661035"/>
                    <a:gd name="connsiteY33-642" fmla="*/ 597218 h 1099185"/>
                    <a:gd name="connsiteX34-643" fmla="*/ 400050 w 661035"/>
                    <a:gd name="connsiteY34-644" fmla="*/ 362902 h 1099185"/>
                    <a:gd name="connsiteX35-645" fmla="*/ 314325 w 661035"/>
                    <a:gd name="connsiteY35-646" fmla="*/ 72390 h 1099185"/>
                    <a:gd name="connsiteX36-647" fmla="*/ 220980 w 661035"/>
                    <a:gd name="connsiteY36-648" fmla="*/ 0 h 1099185"/>
                    <a:gd name="connsiteX0-649" fmla="*/ 359092 w 661035"/>
                    <a:gd name="connsiteY0-650" fmla="*/ 597218 h 1112468"/>
                    <a:gd name="connsiteX1-651" fmla="*/ 620078 w 661035"/>
                    <a:gd name="connsiteY1-652" fmla="*/ 739140 h 1112468"/>
                    <a:gd name="connsiteX2-653" fmla="*/ 584835 w 661035"/>
                    <a:gd name="connsiteY2-654" fmla="*/ 818198 h 1112468"/>
                    <a:gd name="connsiteX3-655" fmla="*/ 584836 w 661035"/>
                    <a:gd name="connsiteY3-656" fmla="*/ 818198 h 1112468"/>
                    <a:gd name="connsiteX4-657" fmla="*/ 545783 w 661035"/>
                    <a:gd name="connsiteY4-658" fmla="*/ 882015 h 1112468"/>
                    <a:gd name="connsiteX5-659" fmla="*/ 538930 w 661035"/>
                    <a:gd name="connsiteY5-660" fmla="*/ 891439 h 1112468"/>
                    <a:gd name="connsiteX6-661" fmla="*/ 539116 w 661035"/>
                    <a:gd name="connsiteY6-662" fmla="*/ 891540 h 1112468"/>
                    <a:gd name="connsiteX7-663" fmla="*/ 500063 w 661035"/>
                    <a:gd name="connsiteY7-664" fmla="*/ 940118 h 1112468"/>
                    <a:gd name="connsiteX8-665" fmla="*/ 500063 w 661035"/>
                    <a:gd name="connsiteY8-666" fmla="*/ 941070 h 1112468"/>
                    <a:gd name="connsiteX9-667" fmla="*/ 451485 w 661035"/>
                    <a:gd name="connsiteY9-668" fmla="*/ 989648 h 1112468"/>
                    <a:gd name="connsiteX10-669" fmla="*/ 396629 w 661035"/>
                    <a:gd name="connsiteY10-670" fmla="*/ 1033155 h 1112468"/>
                    <a:gd name="connsiteX11-671" fmla="*/ 397193 w 661035"/>
                    <a:gd name="connsiteY11-672" fmla="*/ 1033462 h 1112468"/>
                    <a:gd name="connsiteX12-673" fmla="*/ 320041 w 661035"/>
                    <a:gd name="connsiteY12-674" fmla="*/ 1076325 h 1112468"/>
                    <a:gd name="connsiteX13-675" fmla="*/ 319088 w 661035"/>
                    <a:gd name="connsiteY13-676" fmla="*/ 1077277 h 1112468"/>
                    <a:gd name="connsiteX14-677" fmla="*/ 247796 w 661035"/>
                    <a:gd name="connsiteY14-678" fmla="*/ 1112468 h 1112468"/>
                    <a:gd name="connsiteX15-679" fmla="*/ 0 w 661035"/>
                    <a:gd name="connsiteY15-680" fmla="*/ 957262 h 1112468"/>
                    <a:gd name="connsiteX16-681" fmla="*/ 59055 w 661035"/>
                    <a:gd name="connsiteY16-682" fmla="*/ 935355 h 1112468"/>
                    <a:gd name="connsiteX17-683" fmla="*/ 60008 w 661035"/>
                    <a:gd name="connsiteY17-684" fmla="*/ 935355 h 1112468"/>
                    <a:gd name="connsiteX18-685" fmla="*/ 135745 w 661035"/>
                    <a:gd name="connsiteY18-686" fmla="*/ 891807 h 1112468"/>
                    <a:gd name="connsiteX19-687" fmla="*/ 135255 w 661035"/>
                    <a:gd name="connsiteY19-688" fmla="*/ 891540 h 1112468"/>
                    <a:gd name="connsiteX20-689" fmla="*/ 190500 w 661035"/>
                    <a:gd name="connsiteY20-690" fmla="*/ 847725 h 1112468"/>
                    <a:gd name="connsiteX21-691" fmla="*/ 239078 w 661035"/>
                    <a:gd name="connsiteY21-692" fmla="*/ 799148 h 1112468"/>
                    <a:gd name="connsiteX22-693" fmla="*/ 239078 w 661035"/>
                    <a:gd name="connsiteY22-694" fmla="*/ 798196 h 1112468"/>
                    <a:gd name="connsiteX23-695" fmla="*/ 277307 w 661035"/>
                    <a:gd name="connsiteY23-696" fmla="*/ 750642 h 1112468"/>
                    <a:gd name="connsiteX24-697" fmla="*/ 277178 w 661035"/>
                    <a:gd name="connsiteY24-698" fmla="*/ 750571 h 1112468"/>
                    <a:gd name="connsiteX25-699" fmla="*/ 284798 w 661035"/>
                    <a:gd name="connsiteY25-700" fmla="*/ 740093 h 1112468"/>
                    <a:gd name="connsiteX26-701" fmla="*/ 323850 w 661035"/>
                    <a:gd name="connsiteY26-702" fmla="*/ 676275 h 1112468"/>
                    <a:gd name="connsiteX27-703" fmla="*/ 359092 w 661035"/>
                    <a:gd name="connsiteY27-704" fmla="*/ 597218 h 1112468"/>
                    <a:gd name="connsiteX28-705" fmla="*/ 220980 w 661035"/>
                    <a:gd name="connsiteY28-706" fmla="*/ 0 h 1112468"/>
                    <a:gd name="connsiteX29-707" fmla="*/ 481965 w 661035"/>
                    <a:gd name="connsiteY29-708" fmla="*/ 141922 h 1112468"/>
                    <a:gd name="connsiteX30-709" fmla="*/ 575310 w 661035"/>
                    <a:gd name="connsiteY30-710" fmla="*/ 214313 h 1112468"/>
                    <a:gd name="connsiteX31-711" fmla="*/ 661035 w 661035"/>
                    <a:gd name="connsiteY31-712" fmla="*/ 504825 h 1112468"/>
                    <a:gd name="connsiteX32-713" fmla="*/ 621030 w 661035"/>
                    <a:gd name="connsiteY32-714" fmla="*/ 739140 h 1112468"/>
                    <a:gd name="connsiteX33-715" fmla="*/ 360045 w 661035"/>
                    <a:gd name="connsiteY33-716" fmla="*/ 597218 h 1112468"/>
                    <a:gd name="connsiteX34-717" fmla="*/ 400050 w 661035"/>
                    <a:gd name="connsiteY34-718" fmla="*/ 362902 h 1112468"/>
                    <a:gd name="connsiteX35-719" fmla="*/ 314325 w 661035"/>
                    <a:gd name="connsiteY35-720" fmla="*/ 72390 h 1112468"/>
                    <a:gd name="connsiteX36-721" fmla="*/ 220980 w 661035"/>
                    <a:gd name="connsiteY36-722" fmla="*/ 0 h 11124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/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/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/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/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/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-1" fmla="*/ 323751 w 603786"/>
                    <a:gd name="connsiteY0-2" fmla="*/ 66771 h 218219"/>
                    <a:gd name="connsiteX1-3" fmla="*/ 342801 w 603786"/>
                    <a:gd name="connsiteY1-4" fmla="*/ 76296 h 218219"/>
                    <a:gd name="connsiteX2-5" fmla="*/ 603786 w 603786"/>
                    <a:gd name="connsiteY2-6" fmla="*/ 218219 h 218219"/>
                    <a:gd name="connsiteX3-7" fmla="*/ 584736 w 603786"/>
                    <a:gd name="connsiteY3-8" fmla="*/ 208694 h 218219"/>
                    <a:gd name="connsiteX4-9" fmla="*/ 323751 w 603786"/>
                    <a:gd name="connsiteY4-10" fmla="*/ 66771 h 218219"/>
                    <a:gd name="connsiteX5-11" fmla="*/ 0 w 603786"/>
                    <a:gd name="connsiteY5-12" fmla="*/ 0 h 218219"/>
                    <a:gd name="connsiteX6-13" fmla="*/ 100965 w 603786"/>
                    <a:gd name="connsiteY6-14" fmla="*/ 2857 h 218219"/>
                    <a:gd name="connsiteX7-15" fmla="*/ 102772 w 603786"/>
                    <a:gd name="connsiteY7-16" fmla="*/ 3833 h 218219"/>
                    <a:gd name="connsiteX8-17" fmla="*/ 214213 w 603786"/>
                    <a:gd name="connsiteY8-18" fmla="*/ 22860 h 218219"/>
                    <a:gd name="connsiteX9-19" fmla="*/ 323751 w 603786"/>
                    <a:gd name="connsiteY9-20" fmla="*/ 66772 h 218219"/>
                    <a:gd name="connsiteX10-21" fmla="*/ 584736 w 603786"/>
                    <a:gd name="connsiteY10-22" fmla="*/ 208695 h 218219"/>
                    <a:gd name="connsiteX11-23" fmla="*/ 475198 w 603786"/>
                    <a:gd name="connsiteY11-24" fmla="*/ 168690 h 218219"/>
                    <a:gd name="connsiteX12-25" fmla="*/ 464489 w 603786"/>
                    <a:gd name="connsiteY12-26" fmla="*/ 162866 h 218219"/>
                    <a:gd name="connsiteX13-27" fmla="*/ 358041 w 603786"/>
                    <a:gd name="connsiteY13-28" fmla="*/ 143827 h 218219"/>
                    <a:gd name="connsiteX14-29" fmla="*/ 357901 w 603786"/>
                    <a:gd name="connsiteY14-30" fmla="*/ 143751 h 218219"/>
                    <a:gd name="connsiteX15-31" fmla="*/ 260033 w 603786"/>
                    <a:gd name="connsiteY15-32" fmla="*/ 141922 h 218219"/>
                    <a:gd name="connsiteX16" fmla="*/ 0 w 603786"/>
                    <a:gd name="connsiteY16" fmla="*/ 0 h 218219"/>
                    <a:gd name="connsiteX0-33" fmla="*/ 323751 w 603786"/>
                    <a:gd name="connsiteY0-34" fmla="*/ 66771 h 218219"/>
                    <a:gd name="connsiteX1-35" fmla="*/ 603786 w 603786"/>
                    <a:gd name="connsiteY1-36" fmla="*/ 218219 h 218219"/>
                    <a:gd name="connsiteX2-37" fmla="*/ 584736 w 603786"/>
                    <a:gd name="connsiteY2-38" fmla="*/ 208694 h 218219"/>
                    <a:gd name="connsiteX3-39" fmla="*/ 323751 w 603786"/>
                    <a:gd name="connsiteY3-40" fmla="*/ 66771 h 218219"/>
                    <a:gd name="connsiteX4-41" fmla="*/ 0 w 603786"/>
                    <a:gd name="connsiteY4-42" fmla="*/ 0 h 218219"/>
                    <a:gd name="connsiteX5-43" fmla="*/ 100965 w 603786"/>
                    <a:gd name="connsiteY5-44" fmla="*/ 2857 h 218219"/>
                    <a:gd name="connsiteX6-45" fmla="*/ 102772 w 603786"/>
                    <a:gd name="connsiteY6-46" fmla="*/ 3833 h 218219"/>
                    <a:gd name="connsiteX7-47" fmla="*/ 214213 w 603786"/>
                    <a:gd name="connsiteY7-48" fmla="*/ 22860 h 218219"/>
                    <a:gd name="connsiteX8-49" fmla="*/ 323751 w 603786"/>
                    <a:gd name="connsiteY8-50" fmla="*/ 66772 h 218219"/>
                    <a:gd name="connsiteX9-51" fmla="*/ 584736 w 603786"/>
                    <a:gd name="connsiteY9-52" fmla="*/ 208695 h 218219"/>
                    <a:gd name="connsiteX10-53" fmla="*/ 475198 w 603786"/>
                    <a:gd name="connsiteY10-54" fmla="*/ 168690 h 218219"/>
                    <a:gd name="connsiteX11-55" fmla="*/ 464489 w 603786"/>
                    <a:gd name="connsiteY11-56" fmla="*/ 162866 h 218219"/>
                    <a:gd name="connsiteX12-57" fmla="*/ 358041 w 603786"/>
                    <a:gd name="connsiteY12-58" fmla="*/ 143827 h 218219"/>
                    <a:gd name="connsiteX13-59" fmla="*/ 357901 w 603786"/>
                    <a:gd name="connsiteY13-60" fmla="*/ 143751 h 218219"/>
                    <a:gd name="connsiteX14-61" fmla="*/ 260033 w 603786"/>
                    <a:gd name="connsiteY14-62" fmla="*/ 141922 h 218219"/>
                    <a:gd name="connsiteX15-63" fmla="*/ 0 w 603786"/>
                    <a:gd name="connsiteY15-64" fmla="*/ 0 h 218219"/>
                    <a:gd name="connsiteX0-65" fmla="*/ 323751 w 584736"/>
                    <a:gd name="connsiteY0-66" fmla="*/ 66771 h 208695"/>
                    <a:gd name="connsiteX1-67" fmla="*/ 584736 w 584736"/>
                    <a:gd name="connsiteY1-68" fmla="*/ 208694 h 208695"/>
                    <a:gd name="connsiteX2-69" fmla="*/ 323751 w 584736"/>
                    <a:gd name="connsiteY2-70" fmla="*/ 66771 h 208695"/>
                    <a:gd name="connsiteX3-71" fmla="*/ 0 w 584736"/>
                    <a:gd name="connsiteY3-72" fmla="*/ 0 h 208695"/>
                    <a:gd name="connsiteX4-73" fmla="*/ 100965 w 584736"/>
                    <a:gd name="connsiteY4-74" fmla="*/ 2857 h 208695"/>
                    <a:gd name="connsiteX5-75" fmla="*/ 102772 w 584736"/>
                    <a:gd name="connsiteY5-76" fmla="*/ 3833 h 208695"/>
                    <a:gd name="connsiteX6-77" fmla="*/ 214213 w 584736"/>
                    <a:gd name="connsiteY6-78" fmla="*/ 22860 h 208695"/>
                    <a:gd name="connsiteX7-79" fmla="*/ 323751 w 584736"/>
                    <a:gd name="connsiteY7-80" fmla="*/ 66772 h 208695"/>
                    <a:gd name="connsiteX8-81" fmla="*/ 584736 w 584736"/>
                    <a:gd name="connsiteY8-82" fmla="*/ 208695 h 208695"/>
                    <a:gd name="connsiteX9-83" fmla="*/ 475198 w 584736"/>
                    <a:gd name="connsiteY9-84" fmla="*/ 168690 h 208695"/>
                    <a:gd name="connsiteX10-85" fmla="*/ 464489 w 584736"/>
                    <a:gd name="connsiteY10-86" fmla="*/ 162866 h 208695"/>
                    <a:gd name="connsiteX11-87" fmla="*/ 358041 w 584736"/>
                    <a:gd name="connsiteY11-88" fmla="*/ 143827 h 208695"/>
                    <a:gd name="connsiteX12-89" fmla="*/ 357901 w 584736"/>
                    <a:gd name="connsiteY12-90" fmla="*/ 143751 h 208695"/>
                    <a:gd name="connsiteX13-91" fmla="*/ 260033 w 584736"/>
                    <a:gd name="connsiteY13-92" fmla="*/ 141922 h 208695"/>
                    <a:gd name="connsiteX14-93" fmla="*/ 0 w 584736"/>
                    <a:gd name="connsiteY14-94" fmla="*/ 0 h 208695"/>
                    <a:gd name="connsiteX0-95" fmla="*/ 323751 w 615997"/>
                    <a:gd name="connsiteY0-96" fmla="*/ 66771 h 216510"/>
                    <a:gd name="connsiteX1-97" fmla="*/ 584736 w 615997"/>
                    <a:gd name="connsiteY1-98" fmla="*/ 208694 h 216510"/>
                    <a:gd name="connsiteX2-99" fmla="*/ 323751 w 615997"/>
                    <a:gd name="connsiteY2-100" fmla="*/ 66771 h 216510"/>
                    <a:gd name="connsiteX3-101" fmla="*/ 0 w 615997"/>
                    <a:gd name="connsiteY3-102" fmla="*/ 0 h 216510"/>
                    <a:gd name="connsiteX4-103" fmla="*/ 100965 w 615997"/>
                    <a:gd name="connsiteY4-104" fmla="*/ 2857 h 216510"/>
                    <a:gd name="connsiteX5-105" fmla="*/ 102772 w 615997"/>
                    <a:gd name="connsiteY5-106" fmla="*/ 3833 h 216510"/>
                    <a:gd name="connsiteX6-107" fmla="*/ 214213 w 615997"/>
                    <a:gd name="connsiteY6-108" fmla="*/ 22860 h 216510"/>
                    <a:gd name="connsiteX7-109" fmla="*/ 323751 w 615997"/>
                    <a:gd name="connsiteY7-110" fmla="*/ 66772 h 216510"/>
                    <a:gd name="connsiteX8-111" fmla="*/ 615997 w 615997"/>
                    <a:gd name="connsiteY8-112" fmla="*/ 216510 h 216510"/>
                    <a:gd name="connsiteX9-113" fmla="*/ 475198 w 615997"/>
                    <a:gd name="connsiteY9-114" fmla="*/ 168690 h 216510"/>
                    <a:gd name="connsiteX10-115" fmla="*/ 464489 w 615997"/>
                    <a:gd name="connsiteY10-116" fmla="*/ 162866 h 216510"/>
                    <a:gd name="connsiteX11-117" fmla="*/ 358041 w 615997"/>
                    <a:gd name="connsiteY11-118" fmla="*/ 143827 h 216510"/>
                    <a:gd name="connsiteX12-119" fmla="*/ 357901 w 615997"/>
                    <a:gd name="connsiteY12-120" fmla="*/ 143751 h 216510"/>
                    <a:gd name="connsiteX13-121" fmla="*/ 260033 w 615997"/>
                    <a:gd name="connsiteY13-122" fmla="*/ 141922 h 216510"/>
                    <a:gd name="connsiteX14-123" fmla="*/ 0 w 615997"/>
                    <a:gd name="connsiteY14-124" fmla="*/ 0 h 216510"/>
                    <a:gd name="connsiteX0-125" fmla="*/ 323751 w 618767"/>
                    <a:gd name="connsiteY0-126" fmla="*/ 66771 h 219303"/>
                    <a:gd name="connsiteX1-127" fmla="*/ 584736 w 618767"/>
                    <a:gd name="connsiteY1-128" fmla="*/ 208694 h 219303"/>
                    <a:gd name="connsiteX2-129" fmla="*/ 323751 w 618767"/>
                    <a:gd name="connsiteY2-130" fmla="*/ 66771 h 219303"/>
                    <a:gd name="connsiteX3-131" fmla="*/ 0 w 618767"/>
                    <a:gd name="connsiteY3-132" fmla="*/ 0 h 219303"/>
                    <a:gd name="connsiteX4-133" fmla="*/ 100965 w 618767"/>
                    <a:gd name="connsiteY4-134" fmla="*/ 2857 h 219303"/>
                    <a:gd name="connsiteX5-135" fmla="*/ 102772 w 618767"/>
                    <a:gd name="connsiteY5-136" fmla="*/ 3833 h 219303"/>
                    <a:gd name="connsiteX6-137" fmla="*/ 214213 w 618767"/>
                    <a:gd name="connsiteY6-138" fmla="*/ 22860 h 219303"/>
                    <a:gd name="connsiteX7-139" fmla="*/ 323751 w 618767"/>
                    <a:gd name="connsiteY7-140" fmla="*/ 66772 h 219303"/>
                    <a:gd name="connsiteX8-141" fmla="*/ 615997 w 618767"/>
                    <a:gd name="connsiteY8-142" fmla="*/ 216510 h 219303"/>
                    <a:gd name="connsiteX9-143" fmla="*/ 464489 w 618767"/>
                    <a:gd name="connsiteY9-144" fmla="*/ 162866 h 219303"/>
                    <a:gd name="connsiteX10-145" fmla="*/ 358041 w 618767"/>
                    <a:gd name="connsiteY10-146" fmla="*/ 143827 h 219303"/>
                    <a:gd name="connsiteX11-147" fmla="*/ 357901 w 618767"/>
                    <a:gd name="connsiteY11-148" fmla="*/ 143751 h 219303"/>
                    <a:gd name="connsiteX12-149" fmla="*/ 260033 w 618767"/>
                    <a:gd name="connsiteY12-150" fmla="*/ 141922 h 219303"/>
                    <a:gd name="connsiteX13-151" fmla="*/ 0 w 618767"/>
                    <a:gd name="connsiteY13-152" fmla="*/ 0 h 21930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/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/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/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oup 137"/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/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/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/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-1" fmla="*/ 812750 w 940118"/>
                    <a:gd name="connsiteY0-2" fmla="*/ 163017 h 1580197"/>
                    <a:gd name="connsiteX1-3" fmla="*/ 812706 w 940118"/>
                    <a:gd name="connsiteY1-4" fmla="*/ 163034 h 1580197"/>
                    <a:gd name="connsiteX2-5" fmla="*/ 832937 w 940118"/>
                    <a:gd name="connsiteY2-6" fmla="*/ 174035 h 1580197"/>
                    <a:gd name="connsiteX3-7" fmla="*/ 812750 w 940118"/>
                    <a:gd name="connsiteY3-8" fmla="*/ 163017 h 1580197"/>
                    <a:gd name="connsiteX4-9" fmla="*/ 679133 w 940118"/>
                    <a:gd name="connsiteY4-10" fmla="*/ 0 h 1580197"/>
                    <a:gd name="connsiteX5-11" fmla="*/ 940118 w 940118"/>
                    <a:gd name="connsiteY5-12" fmla="*/ 140970 h 1580197"/>
                    <a:gd name="connsiteX6-13" fmla="*/ 833438 w 940118"/>
                    <a:gd name="connsiteY6-14" fmla="*/ 174308 h 1580197"/>
                    <a:gd name="connsiteX7-15" fmla="*/ 833437 w 940118"/>
                    <a:gd name="connsiteY7-16" fmla="*/ 174308 h 1580197"/>
                    <a:gd name="connsiteX8-17" fmla="*/ 747299 w 940118"/>
                    <a:gd name="connsiteY8-18" fmla="*/ 210278 h 1580197"/>
                    <a:gd name="connsiteX9-19" fmla="*/ 747713 w 940118"/>
                    <a:gd name="connsiteY9-20" fmla="*/ 210503 h 1580197"/>
                    <a:gd name="connsiteX10-21" fmla="*/ 620078 w 940118"/>
                    <a:gd name="connsiteY10-22" fmla="*/ 282893 h 1580197"/>
                    <a:gd name="connsiteX11-23" fmla="*/ 592976 w 940118"/>
                    <a:gd name="connsiteY11-24" fmla="*/ 268101 h 1580197"/>
                    <a:gd name="connsiteX12-25" fmla="*/ 592932 w 940118"/>
                    <a:gd name="connsiteY12-26" fmla="*/ 268132 h 1580197"/>
                    <a:gd name="connsiteX13-27" fmla="*/ 620077 w 940118"/>
                    <a:gd name="connsiteY13-28" fmla="*/ 282893 h 1580197"/>
                    <a:gd name="connsiteX14-29" fmla="*/ 548076 w 940118"/>
                    <a:gd name="connsiteY14-30" fmla="*/ 339736 h 1580197"/>
                    <a:gd name="connsiteX15-31" fmla="*/ 548640 w 940118"/>
                    <a:gd name="connsiteY15-32" fmla="*/ 340043 h 1580197"/>
                    <a:gd name="connsiteX16-33" fmla="*/ 503873 w 940118"/>
                    <a:gd name="connsiteY16-34" fmla="*/ 383858 h 1580197"/>
                    <a:gd name="connsiteX17-35" fmla="*/ 488633 w 940118"/>
                    <a:gd name="connsiteY17-36" fmla="*/ 399098 h 1580197"/>
                    <a:gd name="connsiteX18-37" fmla="*/ 455232 w 940118"/>
                    <a:gd name="connsiteY18-38" fmla="*/ 380990 h 1580197"/>
                    <a:gd name="connsiteX19-39" fmla="*/ 488633 w 940118"/>
                    <a:gd name="connsiteY19-40" fmla="*/ 400050 h 1580197"/>
                    <a:gd name="connsiteX20-41" fmla="*/ 422910 w 940118"/>
                    <a:gd name="connsiteY20-42" fmla="*/ 482918 h 1580197"/>
                    <a:gd name="connsiteX21-43" fmla="*/ 391243 w 940118"/>
                    <a:gd name="connsiteY21-44" fmla="*/ 465814 h 1580197"/>
                    <a:gd name="connsiteX22-45" fmla="*/ 390818 w 940118"/>
                    <a:gd name="connsiteY22-46" fmla="*/ 466419 h 1580197"/>
                    <a:gd name="connsiteX23-47" fmla="*/ 422910 w 940118"/>
                    <a:gd name="connsiteY23-48" fmla="*/ 483870 h 1580197"/>
                    <a:gd name="connsiteX24-49" fmla="*/ 367665 w 940118"/>
                    <a:gd name="connsiteY24-50" fmla="*/ 572453 h 1580197"/>
                    <a:gd name="connsiteX25-51" fmla="*/ 368618 w 940118"/>
                    <a:gd name="connsiteY25-52" fmla="*/ 573405 h 1580197"/>
                    <a:gd name="connsiteX26-53" fmla="*/ 317183 w 940118"/>
                    <a:gd name="connsiteY26-54" fmla="*/ 684847 h 1580197"/>
                    <a:gd name="connsiteX27-55" fmla="*/ 305241 w 940118"/>
                    <a:gd name="connsiteY27-56" fmla="*/ 678329 h 1580197"/>
                    <a:gd name="connsiteX28-57" fmla="*/ 305235 w 940118"/>
                    <a:gd name="connsiteY28-58" fmla="*/ 678350 h 1580197"/>
                    <a:gd name="connsiteX29-59" fmla="*/ 317183 w 940118"/>
                    <a:gd name="connsiteY29-60" fmla="*/ 684847 h 1580197"/>
                    <a:gd name="connsiteX30-61" fmla="*/ 260985 w 940118"/>
                    <a:gd name="connsiteY30-62" fmla="*/ 1014413 h 1580197"/>
                    <a:gd name="connsiteX31-63" fmla="*/ 342900 w 940118"/>
                    <a:gd name="connsiteY31-64" fmla="*/ 1373505 h 1580197"/>
                    <a:gd name="connsiteX32-65" fmla="*/ 546735 w 940118"/>
                    <a:gd name="connsiteY32-66" fmla="*/ 1580197 h 1580197"/>
                    <a:gd name="connsiteX33-67" fmla="*/ 285750 w 940118"/>
                    <a:gd name="connsiteY33-68" fmla="*/ 1438275 h 1580197"/>
                    <a:gd name="connsiteX34-69" fmla="*/ 81915 w 940118"/>
                    <a:gd name="connsiteY34-70" fmla="*/ 1231583 h 1580197"/>
                    <a:gd name="connsiteX35-71" fmla="*/ 0 w 940118"/>
                    <a:gd name="connsiteY35-72" fmla="*/ 872490 h 1580197"/>
                    <a:gd name="connsiteX36-73" fmla="*/ 56197 w 940118"/>
                    <a:gd name="connsiteY36-74" fmla="*/ 542925 h 1580197"/>
                    <a:gd name="connsiteX37-75" fmla="*/ 62441 w 940118"/>
                    <a:gd name="connsiteY37-76" fmla="*/ 546321 h 1580197"/>
                    <a:gd name="connsiteX38-77" fmla="*/ 62617 w 940118"/>
                    <a:gd name="connsiteY38-78" fmla="*/ 545909 h 1580197"/>
                    <a:gd name="connsiteX39-79" fmla="*/ 57150 w 940118"/>
                    <a:gd name="connsiteY39-80" fmla="*/ 542925 h 1580197"/>
                    <a:gd name="connsiteX40-81" fmla="*/ 107444 w 940118"/>
                    <a:gd name="connsiteY40-82" fmla="*/ 431896 h 1580197"/>
                    <a:gd name="connsiteX41-83" fmla="*/ 106680 w 940118"/>
                    <a:gd name="connsiteY41-84" fmla="*/ 431483 h 1580197"/>
                    <a:gd name="connsiteX42-85" fmla="*/ 161925 w 940118"/>
                    <a:gd name="connsiteY42-86" fmla="*/ 341948 h 1580197"/>
                    <a:gd name="connsiteX43-87" fmla="*/ 171758 w 940118"/>
                    <a:gd name="connsiteY43-88" fmla="*/ 347295 h 1580197"/>
                    <a:gd name="connsiteX44-89" fmla="*/ 171778 w 940118"/>
                    <a:gd name="connsiteY44-90" fmla="*/ 347270 h 1580197"/>
                    <a:gd name="connsiteX45-91" fmla="*/ 161925 w 940118"/>
                    <a:gd name="connsiteY45-92" fmla="*/ 341948 h 1580197"/>
                    <a:gd name="connsiteX46-93" fmla="*/ 227648 w 940118"/>
                    <a:gd name="connsiteY46-94" fmla="*/ 258128 h 1580197"/>
                    <a:gd name="connsiteX47-95" fmla="*/ 239906 w 940118"/>
                    <a:gd name="connsiteY47-96" fmla="*/ 264794 h 1580197"/>
                    <a:gd name="connsiteX48-97" fmla="*/ 240267 w 940118"/>
                    <a:gd name="connsiteY48-98" fmla="*/ 264453 h 1580197"/>
                    <a:gd name="connsiteX49-99" fmla="*/ 228600 w 940118"/>
                    <a:gd name="connsiteY49-100" fmla="*/ 258128 h 1580197"/>
                    <a:gd name="connsiteX50-101" fmla="*/ 242888 w 940118"/>
                    <a:gd name="connsiteY50-102" fmla="*/ 241935 h 1580197"/>
                    <a:gd name="connsiteX51-103" fmla="*/ 287315 w 940118"/>
                    <a:gd name="connsiteY51-104" fmla="*/ 198453 h 1580197"/>
                    <a:gd name="connsiteX52-105" fmla="*/ 286702 w 940118"/>
                    <a:gd name="connsiteY52-106" fmla="*/ 198120 h 1580197"/>
                    <a:gd name="connsiteX53-107" fmla="*/ 359092 w 940118"/>
                    <a:gd name="connsiteY53-108" fmla="*/ 140970 h 1580197"/>
                    <a:gd name="connsiteX54-109" fmla="*/ 378434 w 940118"/>
                    <a:gd name="connsiteY54-110" fmla="*/ 151488 h 1580197"/>
                    <a:gd name="connsiteX55-111" fmla="*/ 378837 w 940118"/>
                    <a:gd name="connsiteY55-112" fmla="*/ 151226 h 1580197"/>
                    <a:gd name="connsiteX56-113" fmla="*/ 360045 w 940118"/>
                    <a:gd name="connsiteY56-114" fmla="*/ 140970 h 1580197"/>
                    <a:gd name="connsiteX57-115" fmla="*/ 486263 w 940118"/>
                    <a:gd name="connsiteY57-116" fmla="*/ 68845 h 1580197"/>
                    <a:gd name="connsiteX58-117" fmla="*/ 485775 w 940118"/>
                    <a:gd name="connsiteY58-118" fmla="*/ 68580 h 1580197"/>
                    <a:gd name="connsiteX59-119" fmla="*/ 572452 w 940118"/>
                    <a:gd name="connsiteY59-120" fmla="*/ 32385 h 1580197"/>
                    <a:gd name="connsiteX60-121" fmla="*/ 595123 w 940118"/>
                    <a:gd name="connsiteY60-122" fmla="*/ 44713 h 1580197"/>
                    <a:gd name="connsiteX61-123" fmla="*/ 595672 w 940118"/>
                    <a:gd name="connsiteY61-124" fmla="*/ 44538 h 1580197"/>
                    <a:gd name="connsiteX62-125" fmla="*/ 573405 w 940118"/>
                    <a:gd name="connsiteY62-126" fmla="*/ 32385 h 1580197"/>
                    <a:gd name="connsiteX63" fmla="*/ 679133 w 940118"/>
                    <a:gd name="connsiteY63" fmla="*/ 0 h 1580197"/>
                    <a:gd name="connsiteX0-127" fmla="*/ 812750 w 940118"/>
                    <a:gd name="connsiteY0-128" fmla="*/ 163017 h 1580197"/>
                    <a:gd name="connsiteX1-129" fmla="*/ 812706 w 940118"/>
                    <a:gd name="connsiteY1-130" fmla="*/ 163034 h 1580197"/>
                    <a:gd name="connsiteX2-131" fmla="*/ 832937 w 940118"/>
                    <a:gd name="connsiteY2-132" fmla="*/ 174035 h 1580197"/>
                    <a:gd name="connsiteX3-133" fmla="*/ 812750 w 940118"/>
                    <a:gd name="connsiteY3-134" fmla="*/ 163017 h 1580197"/>
                    <a:gd name="connsiteX4-135" fmla="*/ 679133 w 940118"/>
                    <a:gd name="connsiteY4-136" fmla="*/ 0 h 1580197"/>
                    <a:gd name="connsiteX5-137" fmla="*/ 940118 w 940118"/>
                    <a:gd name="connsiteY5-138" fmla="*/ 140970 h 1580197"/>
                    <a:gd name="connsiteX6-139" fmla="*/ 833438 w 940118"/>
                    <a:gd name="connsiteY6-140" fmla="*/ 174308 h 1580197"/>
                    <a:gd name="connsiteX7-141" fmla="*/ 833437 w 940118"/>
                    <a:gd name="connsiteY7-142" fmla="*/ 174308 h 1580197"/>
                    <a:gd name="connsiteX8-143" fmla="*/ 747299 w 940118"/>
                    <a:gd name="connsiteY8-144" fmla="*/ 210278 h 1580197"/>
                    <a:gd name="connsiteX9-145" fmla="*/ 747713 w 940118"/>
                    <a:gd name="connsiteY9-146" fmla="*/ 210503 h 1580197"/>
                    <a:gd name="connsiteX10-147" fmla="*/ 620078 w 940118"/>
                    <a:gd name="connsiteY10-148" fmla="*/ 282893 h 1580197"/>
                    <a:gd name="connsiteX11-149" fmla="*/ 592976 w 940118"/>
                    <a:gd name="connsiteY11-150" fmla="*/ 268101 h 1580197"/>
                    <a:gd name="connsiteX12-151" fmla="*/ 592932 w 940118"/>
                    <a:gd name="connsiteY12-152" fmla="*/ 268132 h 1580197"/>
                    <a:gd name="connsiteX13-153" fmla="*/ 620077 w 940118"/>
                    <a:gd name="connsiteY13-154" fmla="*/ 282893 h 1580197"/>
                    <a:gd name="connsiteX14-155" fmla="*/ 548076 w 940118"/>
                    <a:gd name="connsiteY14-156" fmla="*/ 339736 h 1580197"/>
                    <a:gd name="connsiteX15-157" fmla="*/ 548640 w 940118"/>
                    <a:gd name="connsiteY15-158" fmla="*/ 340043 h 1580197"/>
                    <a:gd name="connsiteX16-159" fmla="*/ 503873 w 940118"/>
                    <a:gd name="connsiteY16-160" fmla="*/ 383858 h 1580197"/>
                    <a:gd name="connsiteX17-161" fmla="*/ 488633 w 940118"/>
                    <a:gd name="connsiteY17-162" fmla="*/ 399098 h 1580197"/>
                    <a:gd name="connsiteX18-163" fmla="*/ 455232 w 940118"/>
                    <a:gd name="connsiteY18-164" fmla="*/ 380990 h 1580197"/>
                    <a:gd name="connsiteX19-165" fmla="*/ 488633 w 940118"/>
                    <a:gd name="connsiteY19-166" fmla="*/ 400050 h 1580197"/>
                    <a:gd name="connsiteX20-167" fmla="*/ 422910 w 940118"/>
                    <a:gd name="connsiteY20-168" fmla="*/ 482918 h 1580197"/>
                    <a:gd name="connsiteX21-169" fmla="*/ 391243 w 940118"/>
                    <a:gd name="connsiteY21-170" fmla="*/ 465814 h 1580197"/>
                    <a:gd name="connsiteX22-171" fmla="*/ 422910 w 940118"/>
                    <a:gd name="connsiteY22-172" fmla="*/ 483870 h 1580197"/>
                    <a:gd name="connsiteX23-173" fmla="*/ 367665 w 940118"/>
                    <a:gd name="connsiteY23-174" fmla="*/ 572453 h 1580197"/>
                    <a:gd name="connsiteX24-175" fmla="*/ 368618 w 940118"/>
                    <a:gd name="connsiteY24-176" fmla="*/ 573405 h 1580197"/>
                    <a:gd name="connsiteX25-177" fmla="*/ 317183 w 940118"/>
                    <a:gd name="connsiteY25-178" fmla="*/ 684847 h 1580197"/>
                    <a:gd name="connsiteX26-179" fmla="*/ 305241 w 940118"/>
                    <a:gd name="connsiteY26-180" fmla="*/ 678329 h 1580197"/>
                    <a:gd name="connsiteX27-181" fmla="*/ 305235 w 940118"/>
                    <a:gd name="connsiteY27-182" fmla="*/ 678350 h 1580197"/>
                    <a:gd name="connsiteX28-183" fmla="*/ 317183 w 940118"/>
                    <a:gd name="connsiteY28-184" fmla="*/ 684847 h 1580197"/>
                    <a:gd name="connsiteX29-185" fmla="*/ 260985 w 940118"/>
                    <a:gd name="connsiteY29-186" fmla="*/ 1014413 h 1580197"/>
                    <a:gd name="connsiteX30-187" fmla="*/ 342900 w 940118"/>
                    <a:gd name="connsiteY30-188" fmla="*/ 1373505 h 1580197"/>
                    <a:gd name="connsiteX31-189" fmla="*/ 546735 w 940118"/>
                    <a:gd name="connsiteY31-190" fmla="*/ 1580197 h 1580197"/>
                    <a:gd name="connsiteX32-191" fmla="*/ 285750 w 940118"/>
                    <a:gd name="connsiteY32-192" fmla="*/ 1438275 h 1580197"/>
                    <a:gd name="connsiteX33-193" fmla="*/ 81915 w 940118"/>
                    <a:gd name="connsiteY33-194" fmla="*/ 1231583 h 1580197"/>
                    <a:gd name="connsiteX34-195" fmla="*/ 0 w 940118"/>
                    <a:gd name="connsiteY34-196" fmla="*/ 872490 h 1580197"/>
                    <a:gd name="connsiteX35-197" fmla="*/ 56197 w 940118"/>
                    <a:gd name="connsiteY35-198" fmla="*/ 542925 h 1580197"/>
                    <a:gd name="connsiteX36-199" fmla="*/ 62441 w 940118"/>
                    <a:gd name="connsiteY36-200" fmla="*/ 546321 h 1580197"/>
                    <a:gd name="connsiteX37-201" fmla="*/ 62617 w 940118"/>
                    <a:gd name="connsiteY37-202" fmla="*/ 545909 h 1580197"/>
                    <a:gd name="connsiteX38-203" fmla="*/ 57150 w 940118"/>
                    <a:gd name="connsiteY38-204" fmla="*/ 542925 h 1580197"/>
                    <a:gd name="connsiteX39-205" fmla="*/ 107444 w 940118"/>
                    <a:gd name="connsiteY39-206" fmla="*/ 431896 h 1580197"/>
                    <a:gd name="connsiteX40-207" fmla="*/ 106680 w 940118"/>
                    <a:gd name="connsiteY40-208" fmla="*/ 431483 h 1580197"/>
                    <a:gd name="connsiteX41-209" fmla="*/ 161925 w 940118"/>
                    <a:gd name="connsiteY41-210" fmla="*/ 341948 h 1580197"/>
                    <a:gd name="connsiteX42-211" fmla="*/ 171758 w 940118"/>
                    <a:gd name="connsiteY42-212" fmla="*/ 347295 h 1580197"/>
                    <a:gd name="connsiteX43-213" fmla="*/ 171778 w 940118"/>
                    <a:gd name="connsiteY43-214" fmla="*/ 347270 h 1580197"/>
                    <a:gd name="connsiteX44-215" fmla="*/ 161925 w 940118"/>
                    <a:gd name="connsiteY44-216" fmla="*/ 341948 h 1580197"/>
                    <a:gd name="connsiteX45-217" fmla="*/ 227648 w 940118"/>
                    <a:gd name="connsiteY45-218" fmla="*/ 258128 h 1580197"/>
                    <a:gd name="connsiteX46-219" fmla="*/ 239906 w 940118"/>
                    <a:gd name="connsiteY46-220" fmla="*/ 264794 h 1580197"/>
                    <a:gd name="connsiteX47-221" fmla="*/ 240267 w 940118"/>
                    <a:gd name="connsiteY47-222" fmla="*/ 264453 h 1580197"/>
                    <a:gd name="connsiteX48-223" fmla="*/ 228600 w 940118"/>
                    <a:gd name="connsiteY48-224" fmla="*/ 258128 h 1580197"/>
                    <a:gd name="connsiteX49-225" fmla="*/ 242888 w 940118"/>
                    <a:gd name="connsiteY49-226" fmla="*/ 241935 h 1580197"/>
                    <a:gd name="connsiteX50-227" fmla="*/ 287315 w 940118"/>
                    <a:gd name="connsiteY50-228" fmla="*/ 198453 h 1580197"/>
                    <a:gd name="connsiteX51-229" fmla="*/ 286702 w 940118"/>
                    <a:gd name="connsiteY51-230" fmla="*/ 198120 h 1580197"/>
                    <a:gd name="connsiteX52-231" fmla="*/ 359092 w 940118"/>
                    <a:gd name="connsiteY52-232" fmla="*/ 140970 h 1580197"/>
                    <a:gd name="connsiteX53-233" fmla="*/ 378434 w 940118"/>
                    <a:gd name="connsiteY53-234" fmla="*/ 151488 h 1580197"/>
                    <a:gd name="connsiteX54-235" fmla="*/ 378837 w 940118"/>
                    <a:gd name="connsiteY54-236" fmla="*/ 151226 h 1580197"/>
                    <a:gd name="connsiteX55-237" fmla="*/ 360045 w 940118"/>
                    <a:gd name="connsiteY55-238" fmla="*/ 140970 h 1580197"/>
                    <a:gd name="connsiteX56-239" fmla="*/ 486263 w 940118"/>
                    <a:gd name="connsiteY56-240" fmla="*/ 68845 h 1580197"/>
                    <a:gd name="connsiteX57-241" fmla="*/ 485775 w 940118"/>
                    <a:gd name="connsiteY57-242" fmla="*/ 68580 h 1580197"/>
                    <a:gd name="connsiteX58-243" fmla="*/ 572452 w 940118"/>
                    <a:gd name="connsiteY58-244" fmla="*/ 32385 h 1580197"/>
                    <a:gd name="connsiteX59-245" fmla="*/ 595123 w 940118"/>
                    <a:gd name="connsiteY59-246" fmla="*/ 44713 h 1580197"/>
                    <a:gd name="connsiteX60-247" fmla="*/ 595672 w 940118"/>
                    <a:gd name="connsiteY60-248" fmla="*/ 44538 h 1580197"/>
                    <a:gd name="connsiteX61-249" fmla="*/ 573405 w 940118"/>
                    <a:gd name="connsiteY61-250" fmla="*/ 32385 h 1580197"/>
                    <a:gd name="connsiteX62-251" fmla="*/ 679133 w 940118"/>
                    <a:gd name="connsiteY62-252" fmla="*/ 0 h 1580197"/>
                    <a:gd name="connsiteX0-253" fmla="*/ 812750 w 940118"/>
                    <a:gd name="connsiteY0-254" fmla="*/ 163017 h 1580197"/>
                    <a:gd name="connsiteX1-255" fmla="*/ 812706 w 940118"/>
                    <a:gd name="connsiteY1-256" fmla="*/ 163034 h 1580197"/>
                    <a:gd name="connsiteX2-257" fmla="*/ 832937 w 940118"/>
                    <a:gd name="connsiteY2-258" fmla="*/ 174035 h 1580197"/>
                    <a:gd name="connsiteX3-259" fmla="*/ 812750 w 940118"/>
                    <a:gd name="connsiteY3-260" fmla="*/ 163017 h 1580197"/>
                    <a:gd name="connsiteX4-261" fmla="*/ 679133 w 940118"/>
                    <a:gd name="connsiteY4-262" fmla="*/ 0 h 1580197"/>
                    <a:gd name="connsiteX5-263" fmla="*/ 940118 w 940118"/>
                    <a:gd name="connsiteY5-264" fmla="*/ 140970 h 1580197"/>
                    <a:gd name="connsiteX6-265" fmla="*/ 833438 w 940118"/>
                    <a:gd name="connsiteY6-266" fmla="*/ 174308 h 1580197"/>
                    <a:gd name="connsiteX7-267" fmla="*/ 833437 w 940118"/>
                    <a:gd name="connsiteY7-268" fmla="*/ 174308 h 1580197"/>
                    <a:gd name="connsiteX8-269" fmla="*/ 747299 w 940118"/>
                    <a:gd name="connsiteY8-270" fmla="*/ 210278 h 1580197"/>
                    <a:gd name="connsiteX9-271" fmla="*/ 747713 w 940118"/>
                    <a:gd name="connsiteY9-272" fmla="*/ 210503 h 1580197"/>
                    <a:gd name="connsiteX10-273" fmla="*/ 620078 w 940118"/>
                    <a:gd name="connsiteY10-274" fmla="*/ 282893 h 1580197"/>
                    <a:gd name="connsiteX11-275" fmla="*/ 592976 w 940118"/>
                    <a:gd name="connsiteY11-276" fmla="*/ 268101 h 1580197"/>
                    <a:gd name="connsiteX12-277" fmla="*/ 592932 w 940118"/>
                    <a:gd name="connsiteY12-278" fmla="*/ 268132 h 1580197"/>
                    <a:gd name="connsiteX13-279" fmla="*/ 620077 w 940118"/>
                    <a:gd name="connsiteY13-280" fmla="*/ 282893 h 1580197"/>
                    <a:gd name="connsiteX14-281" fmla="*/ 548076 w 940118"/>
                    <a:gd name="connsiteY14-282" fmla="*/ 339736 h 1580197"/>
                    <a:gd name="connsiteX15-283" fmla="*/ 548640 w 940118"/>
                    <a:gd name="connsiteY15-284" fmla="*/ 340043 h 1580197"/>
                    <a:gd name="connsiteX16-285" fmla="*/ 503873 w 940118"/>
                    <a:gd name="connsiteY16-286" fmla="*/ 383858 h 1580197"/>
                    <a:gd name="connsiteX17-287" fmla="*/ 488633 w 940118"/>
                    <a:gd name="connsiteY17-288" fmla="*/ 399098 h 1580197"/>
                    <a:gd name="connsiteX18-289" fmla="*/ 488633 w 940118"/>
                    <a:gd name="connsiteY18-290" fmla="*/ 400050 h 1580197"/>
                    <a:gd name="connsiteX19-291" fmla="*/ 422910 w 940118"/>
                    <a:gd name="connsiteY19-292" fmla="*/ 482918 h 1580197"/>
                    <a:gd name="connsiteX20-293" fmla="*/ 391243 w 940118"/>
                    <a:gd name="connsiteY20-294" fmla="*/ 465814 h 1580197"/>
                    <a:gd name="connsiteX21-295" fmla="*/ 422910 w 940118"/>
                    <a:gd name="connsiteY21-296" fmla="*/ 483870 h 1580197"/>
                    <a:gd name="connsiteX22-297" fmla="*/ 367665 w 940118"/>
                    <a:gd name="connsiteY22-298" fmla="*/ 572453 h 1580197"/>
                    <a:gd name="connsiteX23-299" fmla="*/ 368618 w 940118"/>
                    <a:gd name="connsiteY23-300" fmla="*/ 573405 h 1580197"/>
                    <a:gd name="connsiteX24-301" fmla="*/ 317183 w 940118"/>
                    <a:gd name="connsiteY24-302" fmla="*/ 684847 h 1580197"/>
                    <a:gd name="connsiteX25-303" fmla="*/ 305241 w 940118"/>
                    <a:gd name="connsiteY25-304" fmla="*/ 678329 h 1580197"/>
                    <a:gd name="connsiteX26-305" fmla="*/ 305235 w 940118"/>
                    <a:gd name="connsiteY26-306" fmla="*/ 678350 h 1580197"/>
                    <a:gd name="connsiteX27-307" fmla="*/ 317183 w 940118"/>
                    <a:gd name="connsiteY27-308" fmla="*/ 684847 h 1580197"/>
                    <a:gd name="connsiteX28-309" fmla="*/ 260985 w 940118"/>
                    <a:gd name="connsiteY28-310" fmla="*/ 1014413 h 1580197"/>
                    <a:gd name="connsiteX29-311" fmla="*/ 342900 w 940118"/>
                    <a:gd name="connsiteY29-312" fmla="*/ 1373505 h 1580197"/>
                    <a:gd name="connsiteX30-313" fmla="*/ 546735 w 940118"/>
                    <a:gd name="connsiteY30-314" fmla="*/ 1580197 h 1580197"/>
                    <a:gd name="connsiteX31-315" fmla="*/ 285750 w 940118"/>
                    <a:gd name="connsiteY31-316" fmla="*/ 1438275 h 1580197"/>
                    <a:gd name="connsiteX32-317" fmla="*/ 81915 w 940118"/>
                    <a:gd name="connsiteY32-318" fmla="*/ 1231583 h 1580197"/>
                    <a:gd name="connsiteX33-319" fmla="*/ 0 w 940118"/>
                    <a:gd name="connsiteY33-320" fmla="*/ 872490 h 1580197"/>
                    <a:gd name="connsiteX34-321" fmla="*/ 56197 w 940118"/>
                    <a:gd name="connsiteY34-322" fmla="*/ 542925 h 1580197"/>
                    <a:gd name="connsiteX35-323" fmla="*/ 62441 w 940118"/>
                    <a:gd name="connsiteY35-324" fmla="*/ 546321 h 1580197"/>
                    <a:gd name="connsiteX36-325" fmla="*/ 62617 w 940118"/>
                    <a:gd name="connsiteY36-326" fmla="*/ 545909 h 1580197"/>
                    <a:gd name="connsiteX37-327" fmla="*/ 57150 w 940118"/>
                    <a:gd name="connsiteY37-328" fmla="*/ 542925 h 1580197"/>
                    <a:gd name="connsiteX38-329" fmla="*/ 107444 w 940118"/>
                    <a:gd name="connsiteY38-330" fmla="*/ 431896 h 1580197"/>
                    <a:gd name="connsiteX39-331" fmla="*/ 106680 w 940118"/>
                    <a:gd name="connsiteY39-332" fmla="*/ 431483 h 1580197"/>
                    <a:gd name="connsiteX40-333" fmla="*/ 161925 w 940118"/>
                    <a:gd name="connsiteY40-334" fmla="*/ 341948 h 1580197"/>
                    <a:gd name="connsiteX41-335" fmla="*/ 171758 w 940118"/>
                    <a:gd name="connsiteY41-336" fmla="*/ 347295 h 1580197"/>
                    <a:gd name="connsiteX42-337" fmla="*/ 171778 w 940118"/>
                    <a:gd name="connsiteY42-338" fmla="*/ 347270 h 1580197"/>
                    <a:gd name="connsiteX43-339" fmla="*/ 161925 w 940118"/>
                    <a:gd name="connsiteY43-340" fmla="*/ 341948 h 1580197"/>
                    <a:gd name="connsiteX44-341" fmla="*/ 227648 w 940118"/>
                    <a:gd name="connsiteY44-342" fmla="*/ 258128 h 1580197"/>
                    <a:gd name="connsiteX45-343" fmla="*/ 239906 w 940118"/>
                    <a:gd name="connsiteY45-344" fmla="*/ 264794 h 1580197"/>
                    <a:gd name="connsiteX46-345" fmla="*/ 240267 w 940118"/>
                    <a:gd name="connsiteY46-346" fmla="*/ 264453 h 1580197"/>
                    <a:gd name="connsiteX47-347" fmla="*/ 228600 w 940118"/>
                    <a:gd name="connsiteY47-348" fmla="*/ 258128 h 1580197"/>
                    <a:gd name="connsiteX48-349" fmla="*/ 242888 w 940118"/>
                    <a:gd name="connsiteY48-350" fmla="*/ 241935 h 1580197"/>
                    <a:gd name="connsiteX49-351" fmla="*/ 287315 w 940118"/>
                    <a:gd name="connsiteY49-352" fmla="*/ 198453 h 1580197"/>
                    <a:gd name="connsiteX50-353" fmla="*/ 286702 w 940118"/>
                    <a:gd name="connsiteY50-354" fmla="*/ 198120 h 1580197"/>
                    <a:gd name="connsiteX51-355" fmla="*/ 359092 w 940118"/>
                    <a:gd name="connsiteY51-356" fmla="*/ 140970 h 1580197"/>
                    <a:gd name="connsiteX52-357" fmla="*/ 378434 w 940118"/>
                    <a:gd name="connsiteY52-358" fmla="*/ 151488 h 1580197"/>
                    <a:gd name="connsiteX53-359" fmla="*/ 378837 w 940118"/>
                    <a:gd name="connsiteY53-360" fmla="*/ 151226 h 1580197"/>
                    <a:gd name="connsiteX54-361" fmla="*/ 360045 w 940118"/>
                    <a:gd name="connsiteY54-362" fmla="*/ 140970 h 1580197"/>
                    <a:gd name="connsiteX55-363" fmla="*/ 486263 w 940118"/>
                    <a:gd name="connsiteY55-364" fmla="*/ 68845 h 1580197"/>
                    <a:gd name="connsiteX56-365" fmla="*/ 485775 w 940118"/>
                    <a:gd name="connsiteY56-366" fmla="*/ 68580 h 1580197"/>
                    <a:gd name="connsiteX57-367" fmla="*/ 572452 w 940118"/>
                    <a:gd name="connsiteY57-368" fmla="*/ 32385 h 1580197"/>
                    <a:gd name="connsiteX58-369" fmla="*/ 595123 w 940118"/>
                    <a:gd name="connsiteY58-370" fmla="*/ 44713 h 1580197"/>
                    <a:gd name="connsiteX59-371" fmla="*/ 595672 w 940118"/>
                    <a:gd name="connsiteY59-372" fmla="*/ 44538 h 1580197"/>
                    <a:gd name="connsiteX60-373" fmla="*/ 573405 w 940118"/>
                    <a:gd name="connsiteY60-374" fmla="*/ 32385 h 1580197"/>
                    <a:gd name="connsiteX61-375" fmla="*/ 679133 w 940118"/>
                    <a:gd name="connsiteY61-376" fmla="*/ 0 h 1580197"/>
                    <a:gd name="connsiteX0-377" fmla="*/ 812750 w 940118"/>
                    <a:gd name="connsiteY0-378" fmla="*/ 163017 h 1580197"/>
                    <a:gd name="connsiteX1-379" fmla="*/ 812706 w 940118"/>
                    <a:gd name="connsiteY1-380" fmla="*/ 163034 h 1580197"/>
                    <a:gd name="connsiteX2-381" fmla="*/ 832937 w 940118"/>
                    <a:gd name="connsiteY2-382" fmla="*/ 174035 h 1580197"/>
                    <a:gd name="connsiteX3-383" fmla="*/ 812750 w 940118"/>
                    <a:gd name="connsiteY3-384" fmla="*/ 163017 h 1580197"/>
                    <a:gd name="connsiteX4-385" fmla="*/ 679133 w 940118"/>
                    <a:gd name="connsiteY4-386" fmla="*/ 0 h 1580197"/>
                    <a:gd name="connsiteX5-387" fmla="*/ 940118 w 940118"/>
                    <a:gd name="connsiteY5-388" fmla="*/ 140970 h 1580197"/>
                    <a:gd name="connsiteX6-389" fmla="*/ 833438 w 940118"/>
                    <a:gd name="connsiteY6-390" fmla="*/ 174308 h 1580197"/>
                    <a:gd name="connsiteX7-391" fmla="*/ 833437 w 940118"/>
                    <a:gd name="connsiteY7-392" fmla="*/ 174308 h 1580197"/>
                    <a:gd name="connsiteX8-393" fmla="*/ 747299 w 940118"/>
                    <a:gd name="connsiteY8-394" fmla="*/ 210278 h 1580197"/>
                    <a:gd name="connsiteX9-395" fmla="*/ 747713 w 940118"/>
                    <a:gd name="connsiteY9-396" fmla="*/ 210503 h 1580197"/>
                    <a:gd name="connsiteX10-397" fmla="*/ 620078 w 940118"/>
                    <a:gd name="connsiteY10-398" fmla="*/ 282893 h 1580197"/>
                    <a:gd name="connsiteX11-399" fmla="*/ 592976 w 940118"/>
                    <a:gd name="connsiteY11-400" fmla="*/ 268101 h 1580197"/>
                    <a:gd name="connsiteX12-401" fmla="*/ 592932 w 940118"/>
                    <a:gd name="connsiteY12-402" fmla="*/ 268132 h 1580197"/>
                    <a:gd name="connsiteX13-403" fmla="*/ 620077 w 940118"/>
                    <a:gd name="connsiteY13-404" fmla="*/ 282893 h 1580197"/>
                    <a:gd name="connsiteX14-405" fmla="*/ 548076 w 940118"/>
                    <a:gd name="connsiteY14-406" fmla="*/ 339736 h 1580197"/>
                    <a:gd name="connsiteX15-407" fmla="*/ 548640 w 940118"/>
                    <a:gd name="connsiteY15-408" fmla="*/ 340043 h 1580197"/>
                    <a:gd name="connsiteX16-409" fmla="*/ 503873 w 940118"/>
                    <a:gd name="connsiteY16-410" fmla="*/ 383858 h 1580197"/>
                    <a:gd name="connsiteX17-411" fmla="*/ 488633 w 940118"/>
                    <a:gd name="connsiteY17-412" fmla="*/ 399098 h 1580197"/>
                    <a:gd name="connsiteX18-413" fmla="*/ 488633 w 940118"/>
                    <a:gd name="connsiteY18-414" fmla="*/ 400050 h 1580197"/>
                    <a:gd name="connsiteX19-415" fmla="*/ 422910 w 940118"/>
                    <a:gd name="connsiteY19-416" fmla="*/ 482918 h 1580197"/>
                    <a:gd name="connsiteX20-417" fmla="*/ 422910 w 940118"/>
                    <a:gd name="connsiteY20-418" fmla="*/ 483870 h 1580197"/>
                    <a:gd name="connsiteX21-419" fmla="*/ 367665 w 940118"/>
                    <a:gd name="connsiteY21-420" fmla="*/ 572453 h 1580197"/>
                    <a:gd name="connsiteX22-421" fmla="*/ 368618 w 940118"/>
                    <a:gd name="connsiteY22-422" fmla="*/ 573405 h 1580197"/>
                    <a:gd name="connsiteX23-423" fmla="*/ 317183 w 940118"/>
                    <a:gd name="connsiteY23-424" fmla="*/ 684847 h 1580197"/>
                    <a:gd name="connsiteX24-425" fmla="*/ 305241 w 940118"/>
                    <a:gd name="connsiteY24-426" fmla="*/ 678329 h 1580197"/>
                    <a:gd name="connsiteX25-427" fmla="*/ 305235 w 940118"/>
                    <a:gd name="connsiteY25-428" fmla="*/ 678350 h 1580197"/>
                    <a:gd name="connsiteX26-429" fmla="*/ 317183 w 940118"/>
                    <a:gd name="connsiteY26-430" fmla="*/ 684847 h 1580197"/>
                    <a:gd name="connsiteX27-431" fmla="*/ 260985 w 940118"/>
                    <a:gd name="connsiteY27-432" fmla="*/ 1014413 h 1580197"/>
                    <a:gd name="connsiteX28-433" fmla="*/ 342900 w 940118"/>
                    <a:gd name="connsiteY28-434" fmla="*/ 1373505 h 1580197"/>
                    <a:gd name="connsiteX29-435" fmla="*/ 546735 w 940118"/>
                    <a:gd name="connsiteY29-436" fmla="*/ 1580197 h 1580197"/>
                    <a:gd name="connsiteX30-437" fmla="*/ 285750 w 940118"/>
                    <a:gd name="connsiteY30-438" fmla="*/ 1438275 h 1580197"/>
                    <a:gd name="connsiteX31-439" fmla="*/ 81915 w 940118"/>
                    <a:gd name="connsiteY31-440" fmla="*/ 1231583 h 1580197"/>
                    <a:gd name="connsiteX32-441" fmla="*/ 0 w 940118"/>
                    <a:gd name="connsiteY32-442" fmla="*/ 872490 h 1580197"/>
                    <a:gd name="connsiteX33-443" fmla="*/ 56197 w 940118"/>
                    <a:gd name="connsiteY33-444" fmla="*/ 542925 h 1580197"/>
                    <a:gd name="connsiteX34-445" fmla="*/ 62441 w 940118"/>
                    <a:gd name="connsiteY34-446" fmla="*/ 546321 h 1580197"/>
                    <a:gd name="connsiteX35-447" fmla="*/ 62617 w 940118"/>
                    <a:gd name="connsiteY35-448" fmla="*/ 545909 h 1580197"/>
                    <a:gd name="connsiteX36-449" fmla="*/ 57150 w 940118"/>
                    <a:gd name="connsiteY36-450" fmla="*/ 542925 h 1580197"/>
                    <a:gd name="connsiteX37-451" fmla="*/ 107444 w 940118"/>
                    <a:gd name="connsiteY37-452" fmla="*/ 431896 h 1580197"/>
                    <a:gd name="connsiteX38-453" fmla="*/ 106680 w 940118"/>
                    <a:gd name="connsiteY38-454" fmla="*/ 431483 h 1580197"/>
                    <a:gd name="connsiteX39-455" fmla="*/ 161925 w 940118"/>
                    <a:gd name="connsiteY39-456" fmla="*/ 341948 h 1580197"/>
                    <a:gd name="connsiteX40-457" fmla="*/ 171758 w 940118"/>
                    <a:gd name="connsiteY40-458" fmla="*/ 347295 h 1580197"/>
                    <a:gd name="connsiteX41-459" fmla="*/ 171778 w 940118"/>
                    <a:gd name="connsiteY41-460" fmla="*/ 347270 h 1580197"/>
                    <a:gd name="connsiteX42-461" fmla="*/ 161925 w 940118"/>
                    <a:gd name="connsiteY42-462" fmla="*/ 341948 h 1580197"/>
                    <a:gd name="connsiteX43-463" fmla="*/ 227648 w 940118"/>
                    <a:gd name="connsiteY43-464" fmla="*/ 258128 h 1580197"/>
                    <a:gd name="connsiteX44-465" fmla="*/ 239906 w 940118"/>
                    <a:gd name="connsiteY44-466" fmla="*/ 264794 h 1580197"/>
                    <a:gd name="connsiteX45-467" fmla="*/ 240267 w 940118"/>
                    <a:gd name="connsiteY45-468" fmla="*/ 264453 h 1580197"/>
                    <a:gd name="connsiteX46-469" fmla="*/ 228600 w 940118"/>
                    <a:gd name="connsiteY46-470" fmla="*/ 258128 h 1580197"/>
                    <a:gd name="connsiteX47-471" fmla="*/ 242888 w 940118"/>
                    <a:gd name="connsiteY47-472" fmla="*/ 241935 h 1580197"/>
                    <a:gd name="connsiteX48-473" fmla="*/ 287315 w 940118"/>
                    <a:gd name="connsiteY48-474" fmla="*/ 198453 h 1580197"/>
                    <a:gd name="connsiteX49-475" fmla="*/ 286702 w 940118"/>
                    <a:gd name="connsiteY49-476" fmla="*/ 198120 h 1580197"/>
                    <a:gd name="connsiteX50-477" fmla="*/ 359092 w 940118"/>
                    <a:gd name="connsiteY50-478" fmla="*/ 140970 h 1580197"/>
                    <a:gd name="connsiteX51-479" fmla="*/ 378434 w 940118"/>
                    <a:gd name="connsiteY51-480" fmla="*/ 151488 h 1580197"/>
                    <a:gd name="connsiteX52-481" fmla="*/ 378837 w 940118"/>
                    <a:gd name="connsiteY52-482" fmla="*/ 151226 h 1580197"/>
                    <a:gd name="connsiteX53-483" fmla="*/ 360045 w 940118"/>
                    <a:gd name="connsiteY53-484" fmla="*/ 140970 h 1580197"/>
                    <a:gd name="connsiteX54-485" fmla="*/ 486263 w 940118"/>
                    <a:gd name="connsiteY54-486" fmla="*/ 68845 h 1580197"/>
                    <a:gd name="connsiteX55-487" fmla="*/ 485775 w 940118"/>
                    <a:gd name="connsiteY55-488" fmla="*/ 68580 h 1580197"/>
                    <a:gd name="connsiteX56-489" fmla="*/ 572452 w 940118"/>
                    <a:gd name="connsiteY56-490" fmla="*/ 32385 h 1580197"/>
                    <a:gd name="connsiteX57-491" fmla="*/ 595123 w 940118"/>
                    <a:gd name="connsiteY57-492" fmla="*/ 44713 h 1580197"/>
                    <a:gd name="connsiteX58-493" fmla="*/ 595672 w 940118"/>
                    <a:gd name="connsiteY58-494" fmla="*/ 44538 h 1580197"/>
                    <a:gd name="connsiteX59-495" fmla="*/ 573405 w 940118"/>
                    <a:gd name="connsiteY59-496" fmla="*/ 32385 h 1580197"/>
                    <a:gd name="connsiteX60-497" fmla="*/ 679133 w 940118"/>
                    <a:gd name="connsiteY60-498" fmla="*/ 0 h 1580197"/>
                    <a:gd name="connsiteX0-499" fmla="*/ 812750 w 940118"/>
                    <a:gd name="connsiteY0-500" fmla="*/ 163017 h 1580197"/>
                    <a:gd name="connsiteX1-501" fmla="*/ 812706 w 940118"/>
                    <a:gd name="connsiteY1-502" fmla="*/ 163034 h 1580197"/>
                    <a:gd name="connsiteX2-503" fmla="*/ 832937 w 940118"/>
                    <a:gd name="connsiteY2-504" fmla="*/ 174035 h 1580197"/>
                    <a:gd name="connsiteX3-505" fmla="*/ 812750 w 940118"/>
                    <a:gd name="connsiteY3-506" fmla="*/ 163017 h 1580197"/>
                    <a:gd name="connsiteX4-507" fmla="*/ 679133 w 940118"/>
                    <a:gd name="connsiteY4-508" fmla="*/ 0 h 1580197"/>
                    <a:gd name="connsiteX5-509" fmla="*/ 940118 w 940118"/>
                    <a:gd name="connsiteY5-510" fmla="*/ 140970 h 1580197"/>
                    <a:gd name="connsiteX6-511" fmla="*/ 833438 w 940118"/>
                    <a:gd name="connsiteY6-512" fmla="*/ 174308 h 1580197"/>
                    <a:gd name="connsiteX7-513" fmla="*/ 833437 w 940118"/>
                    <a:gd name="connsiteY7-514" fmla="*/ 174308 h 1580197"/>
                    <a:gd name="connsiteX8-515" fmla="*/ 747299 w 940118"/>
                    <a:gd name="connsiteY8-516" fmla="*/ 210278 h 1580197"/>
                    <a:gd name="connsiteX9-517" fmla="*/ 747713 w 940118"/>
                    <a:gd name="connsiteY9-518" fmla="*/ 210503 h 1580197"/>
                    <a:gd name="connsiteX10-519" fmla="*/ 620078 w 940118"/>
                    <a:gd name="connsiteY10-520" fmla="*/ 282893 h 1580197"/>
                    <a:gd name="connsiteX11-521" fmla="*/ 592976 w 940118"/>
                    <a:gd name="connsiteY11-522" fmla="*/ 268101 h 1580197"/>
                    <a:gd name="connsiteX12-523" fmla="*/ 620077 w 940118"/>
                    <a:gd name="connsiteY12-524" fmla="*/ 282893 h 1580197"/>
                    <a:gd name="connsiteX13-525" fmla="*/ 548076 w 940118"/>
                    <a:gd name="connsiteY13-526" fmla="*/ 339736 h 1580197"/>
                    <a:gd name="connsiteX14-527" fmla="*/ 548640 w 940118"/>
                    <a:gd name="connsiteY14-528" fmla="*/ 340043 h 1580197"/>
                    <a:gd name="connsiteX15-529" fmla="*/ 503873 w 940118"/>
                    <a:gd name="connsiteY15-530" fmla="*/ 383858 h 1580197"/>
                    <a:gd name="connsiteX16-531" fmla="*/ 488633 w 940118"/>
                    <a:gd name="connsiteY16-532" fmla="*/ 399098 h 1580197"/>
                    <a:gd name="connsiteX17-533" fmla="*/ 488633 w 940118"/>
                    <a:gd name="connsiteY17-534" fmla="*/ 400050 h 1580197"/>
                    <a:gd name="connsiteX18-535" fmla="*/ 422910 w 940118"/>
                    <a:gd name="connsiteY18-536" fmla="*/ 482918 h 1580197"/>
                    <a:gd name="connsiteX19-537" fmla="*/ 422910 w 940118"/>
                    <a:gd name="connsiteY19-538" fmla="*/ 483870 h 1580197"/>
                    <a:gd name="connsiteX20-539" fmla="*/ 367665 w 940118"/>
                    <a:gd name="connsiteY20-540" fmla="*/ 572453 h 1580197"/>
                    <a:gd name="connsiteX21-541" fmla="*/ 368618 w 940118"/>
                    <a:gd name="connsiteY21-542" fmla="*/ 573405 h 1580197"/>
                    <a:gd name="connsiteX22-543" fmla="*/ 317183 w 940118"/>
                    <a:gd name="connsiteY22-544" fmla="*/ 684847 h 1580197"/>
                    <a:gd name="connsiteX23-545" fmla="*/ 305241 w 940118"/>
                    <a:gd name="connsiteY23-546" fmla="*/ 678329 h 1580197"/>
                    <a:gd name="connsiteX24-547" fmla="*/ 305235 w 940118"/>
                    <a:gd name="connsiteY24-548" fmla="*/ 678350 h 1580197"/>
                    <a:gd name="connsiteX25-549" fmla="*/ 317183 w 940118"/>
                    <a:gd name="connsiteY25-550" fmla="*/ 684847 h 1580197"/>
                    <a:gd name="connsiteX26-551" fmla="*/ 260985 w 940118"/>
                    <a:gd name="connsiteY26-552" fmla="*/ 1014413 h 1580197"/>
                    <a:gd name="connsiteX27-553" fmla="*/ 342900 w 940118"/>
                    <a:gd name="connsiteY27-554" fmla="*/ 1373505 h 1580197"/>
                    <a:gd name="connsiteX28-555" fmla="*/ 546735 w 940118"/>
                    <a:gd name="connsiteY28-556" fmla="*/ 1580197 h 1580197"/>
                    <a:gd name="connsiteX29-557" fmla="*/ 285750 w 940118"/>
                    <a:gd name="connsiteY29-558" fmla="*/ 1438275 h 1580197"/>
                    <a:gd name="connsiteX30-559" fmla="*/ 81915 w 940118"/>
                    <a:gd name="connsiteY30-560" fmla="*/ 1231583 h 1580197"/>
                    <a:gd name="connsiteX31-561" fmla="*/ 0 w 940118"/>
                    <a:gd name="connsiteY31-562" fmla="*/ 872490 h 1580197"/>
                    <a:gd name="connsiteX32-563" fmla="*/ 56197 w 940118"/>
                    <a:gd name="connsiteY32-564" fmla="*/ 542925 h 1580197"/>
                    <a:gd name="connsiteX33-565" fmla="*/ 62441 w 940118"/>
                    <a:gd name="connsiteY33-566" fmla="*/ 546321 h 1580197"/>
                    <a:gd name="connsiteX34-567" fmla="*/ 62617 w 940118"/>
                    <a:gd name="connsiteY34-568" fmla="*/ 545909 h 1580197"/>
                    <a:gd name="connsiteX35-569" fmla="*/ 57150 w 940118"/>
                    <a:gd name="connsiteY35-570" fmla="*/ 542925 h 1580197"/>
                    <a:gd name="connsiteX36-571" fmla="*/ 107444 w 940118"/>
                    <a:gd name="connsiteY36-572" fmla="*/ 431896 h 1580197"/>
                    <a:gd name="connsiteX37-573" fmla="*/ 106680 w 940118"/>
                    <a:gd name="connsiteY37-574" fmla="*/ 431483 h 1580197"/>
                    <a:gd name="connsiteX38-575" fmla="*/ 161925 w 940118"/>
                    <a:gd name="connsiteY38-576" fmla="*/ 341948 h 1580197"/>
                    <a:gd name="connsiteX39-577" fmla="*/ 171758 w 940118"/>
                    <a:gd name="connsiteY39-578" fmla="*/ 347295 h 1580197"/>
                    <a:gd name="connsiteX40-579" fmla="*/ 171778 w 940118"/>
                    <a:gd name="connsiteY40-580" fmla="*/ 347270 h 1580197"/>
                    <a:gd name="connsiteX41-581" fmla="*/ 161925 w 940118"/>
                    <a:gd name="connsiteY41-582" fmla="*/ 341948 h 1580197"/>
                    <a:gd name="connsiteX42-583" fmla="*/ 227648 w 940118"/>
                    <a:gd name="connsiteY42-584" fmla="*/ 258128 h 1580197"/>
                    <a:gd name="connsiteX43-585" fmla="*/ 239906 w 940118"/>
                    <a:gd name="connsiteY43-586" fmla="*/ 264794 h 1580197"/>
                    <a:gd name="connsiteX44-587" fmla="*/ 240267 w 940118"/>
                    <a:gd name="connsiteY44-588" fmla="*/ 264453 h 1580197"/>
                    <a:gd name="connsiteX45-589" fmla="*/ 228600 w 940118"/>
                    <a:gd name="connsiteY45-590" fmla="*/ 258128 h 1580197"/>
                    <a:gd name="connsiteX46-591" fmla="*/ 242888 w 940118"/>
                    <a:gd name="connsiteY46-592" fmla="*/ 241935 h 1580197"/>
                    <a:gd name="connsiteX47-593" fmla="*/ 287315 w 940118"/>
                    <a:gd name="connsiteY47-594" fmla="*/ 198453 h 1580197"/>
                    <a:gd name="connsiteX48-595" fmla="*/ 286702 w 940118"/>
                    <a:gd name="connsiteY48-596" fmla="*/ 198120 h 1580197"/>
                    <a:gd name="connsiteX49-597" fmla="*/ 359092 w 940118"/>
                    <a:gd name="connsiteY49-598" fmla="*/ 140970 h 1580197"/>
                    <a:gd name="connsiteX50-599" fmla="*/ 378434 w 940118"/>
                    <a:gd name="connsiteY50-600" fmla="*/ 151488 h 1580197"/>
                    <a:gd name="connsiteX51-601" fmla="*/ 378837 w 940118"/>
                    <a:gd name="connsiteY51-602" fmla="*/ 151226 h 1580197"/>
                    <a:gd name="connsiteX52-603" fmla="*/ 360045 w 940118"/>
                    <a:gd name="connsiteY52-604" fmla="*/ 140970 h 1580197"/>
                    <a:gd name="connsiteX53-605" fmla="*/ 486263 w 940118"/>
                    <a:gd name="connsiteY53-606" fmla="*/ 68845 h 1580197"/>
                    <a:gd name="connsiteX54-607" fmla="*/ 485775 w 940118"/>
                    <a:gd name="connsiteY54-608" fmla="*/ 68580 h 1580197"/>
                    <a:gd name="connsiteX55-609" fmla="*/ 572452 w 940118"/>
                    <a:gd name="connsiteY55-610" fmla="*/ 32385 h 1580197"/>
                    <a:gd name="connsiteX56-611" fmla="*/ 595123 w 940118"/>
                    <a:gd name="connsiteY56-612" fmla="*/ 44713 h 1580197"/>
                    <a:gd name="connsiteX57-613" fmla="*/ 595672 w 940118"/>
                    <a:gd name="connsiteY57-614" fmla="*/ 44538 h 1580197"/>
                    <a:gd name="connsiteX58-615" fmla="*/ 573405 w 940118"/>
                    <a:gd name="connsiteY58-616" fmla="*/ 32385 h 1580197"/>
                    <a:gd name="connsiteX59-617" fmla="*/ 679133 w 940118"/>
                    <a:gd name="connsiteY59-618" fmla="*/ 0 h 1580197"/>
                    <a:gd name="connsiteX0-619" fmla="*/ 812750 w 940118"/>
                    <a:gd name="connsiteY0-620" fmla="*/ 163017 h 1580197"/>
                    <a:gd name="connsiteX1-621" fmla="*/ 812706 w 940118"/>
                    <a:gd name="connsiteY1-622" fmla="*/ 163034 h 1580197"/>
                    <a:gd name="connsiteX2-623" fmla="*/ 832937 w 940118"/>
                    <a:gd name="connsiteY2-624" fmla="*/ 174035 h 1580197"/>
                    <a:gd name="connsiteX3-625" fmla="*/ 812750 w 940118"/>
                    <a:gd name="connsiteY3-626" fmla="*/ 163017 h 1580197"/>
                    <a:gd name="connsiteX4-627" fmla="*/ 679133 w 940118"/>
                    <a:gd name="connsiteY4-628" fmla="*/ 0 h 1580197"/>
                    <a:gd name="connsiteX5-629" fmla="*/ 940118 w 940118"/>
                    <a:gd name="connsiteY5-630" fmla="*/ 140970 h 1580197"/>
                    <a:gd name="connsiteX6-631" fmla="*/ 833438 w 940118"/>
                    <a:gd name="connsiteY6-632" fmla="*/ 174308 h 1580197"/>
                    <a:gd name="connsiteX7-633" fmla="*/ 833437 w 940118"/>
                    <a:gd name="connsiteY7-634" fmla="*/ 174308 h 1580197"/>
                    <a:gd name="connsiteX8-635" fmla="*/ 747299 w 940118"/>
                    <a:gd name="connsiteY8-636" fmla="*/ 210278 h 1580197"/>
                    <a:gd name="connsiteX9-637" fmla="*/ 747713 w 940118"/>
                    <a:gd name="connsiteY9-638" fmla="*/ 210503 h 1580197"/>
                    <a:gd name="connsiteX10-639" fmla="*/ 620078 w 940118"/>
                    <a:gd name="connsiteY10-640" fmla="*/ 282893 h 1580197"/>
                    <a:gd name="connsiteX11-641" fmla="*/ 620077 w 940118"/>
                    <a:gd name="connsiteY11-642" fmla="*/ 282893 h 1580197"/>
                    <a:gd name="connsiteX12-643" fmla="*/ 548076 w 940118"/>
                    <a:gd name="connsiteY12-644" fmla="*/ 339736 h 1580197"/>
                    <a:gd name="connsiteX13-645" fmla="*/ 548640 w 940118"/>
                    <a:gd name="connsiteY13-646" fmla="*/ 340043 h 1580197"/>
                    <a:gd name="connsiteX14-647" fmla="*/ 503873 w 940118"/>
                    <a:gd name="connsiteY14-648" fmla="*/ 383858 h 1580197"/>
                    <a:gd name="connsiteX15-649" fmla="*/ 488633 w 940118"/>
                    <a:gd name="connsiteY15-650" fmla="*/ 399098 h 1580197"/>
                    <a:gd name="connsiteX16-651" fmla="*/ 488633 w 940118"/>
                    <a:gd name="connsiteY16-652" fmla="*/ 400050 h 1580197"/>
                    <a:gd name="connsiteX17-653" fmla="*/ 422910 w 940118"/>
                    <a:gd name="connsiteY17-654" fmla="*/ 482918 h 1580197"/>
                    <a:gd name="connsiteX18-655" fmla="*/ 422910 w 940118"/>
                    <a:gd name="connsiteY18-656" fmla="*/ 483870 h 1580197"/>
                    <a:gd name="connsiteX19-657" fmla="*/ 367665 w 940118"/>
                    <a:gd name="connsiteY19-658" fmla="*/ 572453 h 1580197"/>
                    <a:gd name="connsiteX20-659" fmla="*/ 368618 w 940118"/>
                    <a:gd name="connsiteY20-660" fmla="*/ 573405 h 1580197"/>
                    <a:gd name="connsiteX21-661" fmla="*/ 317183 w 940118"/>
                    <a:gd name="connsiteY21-662" fmla="*/ 684847 h 1580197"/>
                    <a:gd name="connsiteX22-663" fmla="*/ 305241 w 940118"/>
                    <a:gd name="connsiteY22-664" fmla="*/ 678329 h 1580197"/>
                    <a:gd name="connsiteX23-665" fmla="*/ 305235 w 940118"/>
                    <a:gd name="connsiteY23-666" fmla="*/ 678350 h 1580197"/>
                    <a:gd name="connsiteX24-667" fmla="*/ 317183 w 940118"/>
                    <a:gd name="connsiteY24-668" fmla="*/ 684847 h 1580197"/>
                    <a:gd name="connsiteX25-669" fmla="*/ 260985 w 940118"/>
                    <a:gd name="connsiteY25-670" fmla="*/ 1014413 h 1580197"/>
                    <a:gd name="connsiteX26-671" fmla="*/ 342900 w 940118"/>
                    <a:gd name="connsiteY26-672" fmla="*/ 1373505 h 1580197"/>
                    <a:gd name="connsiteX27-673" fmla="*/ 546735 w 940118"/>
                    <a:gd name="connsiteY27-674" fmla="*/ 1580197 h 1580197"/>
                    <a:gd name="connsiteX28-675" fmla="*/ 285750 w 940118"/>
                    <a:gd name="connsiteY28-676" fmla="*/ 1438275 h 1580197"/>
                    <a:gd name="connsiteX29-677" fmla="*/ 81915 w 940118"/>
                    <a:gd name="connsiteY29-678" fmla="*/ 1231583 h 1580197"/>
                    <a:gd name="connsiteX30-679" fmla="*/ 0 w 940118"/>
                    <a:gd name="connsiteY30-680" fmla="*/ 872490 h 1580197"/>
                    <a:gd name="connsiteX31-681" fmla="*/ 56197 w 940118"/>
                    <a:gd name="connsiteY31-682" fmla="*/ 542925 h 1580197"/>
                    <a:gd name="connsiteX32-683" fmla="*/ 62441 w 940118"/>
                    <a:gd name="connsiteY32-684" fmla="*/ 546321 h 1580197"/>
                    <a:gd name="connsiteX33-685" fmla="*/ 62617 w 940118"/>
                    <a:gd name="connsiteY33-686" fmla="*/ 545909 h 1580197"/>
                    <a:gd name="connsiteX34-687" fmla="*/ 57150 w 940118"/>
                    <a:gd name="connsiteY34-688" fmla="*/ 542925 h 1580197"/>
                    <a:gd name="connsiteX35-689" fmla="*/ 107444 w 940118"/>
                    <a:gd name="connsiteY35-690" fmla="*/ 431896 h 1580197"/>
                    <a:gd name="connsiteX36-691" fmla="*/ 106680 w 940118"/>
                    <a:gd name="connsiteY36-692" fmla="*/ 431483 h 1580197"/>
                    <a:gd name="connsiteX37-693" fmla="*/ 161925 w 940118"/>
                    <a:gd name="connsiteY37-694" fmla="*/ 341948 h 1580197"/>
                    <a:gd name="connsiteX38-695" fmla="*/ 171758 w 940118"/>
                    <a:gd name="connsiteY38-696" fmla="*/ 347295 h 1580197"/>
                    <a:gd name="connsiteX39-697" fmla="*/ 171778 w 940118"/>
                    <a:gd name="connsiteY39-698" fmla="*/ 347270 h 1580197"/>
                    <a:gd name="connsiteX40-699" fmla="*/ 161925 w 940118"/>
                    <a:gd name="connsiteY40-700" fmla="*/ 341948 h 1580197"/>
                    <a:gd name="connsiteX41-701" fmla="*/ 227648 w 940118"/>
                    <a:gd name="connsiteY41-702" fmla="*/ 258128 h 1580197"/>
                    <a:gd name="connsiteX42-703" fmla="*/ 239906 w 940118"/>
                    <a:gd name="connsiteY42-704" fmla="*/ 264794 h 1580197"/>
                    <a:gd name="connsiteX43-705" fmla="*/ 240267 w 940118"/>
                    <a:gd name="connsiteY43-706" fmla="*/ 264453 h 1580197"/>
                    <a:gd name="connsiteX44-707" fmla="*/ 228600 w 940118"/>
                    <a:gd name="connsiteY44-708" fmla="*/ 258128 h 1580197"/>
                    <a:gd name="connsiteX45-709" fmla="*/ 242888 w 940118"/>
                    <a:gd name="connsiteY45-710" fmla="*/ 241935 h 1580197"/>
                    <a:gd name="connsiteX46-711" fmla="*/ 287315 w 940118"/>
                    <a:gd name="connsiteY46-712" fmla="*/ 198453 h 1580197"/>
                    <a:gd name="connsiteX47-713" fmla="*/ 286702 w 940118"/>
                    <a:gd name="connsiteY47-714" fmla="*/ 198120 h 1580197"/>
                    <a:gd name="connsiteX48-715" fmla="*/ 359092 w 940118"/>
                    <a:gd name="connsiteY48-716" fmla="*/ 140970 h 1580197"/>
                    <a:gd name="connsiteX49-717" fmla="*/ 378434 w 940118"/>
                    <a:gd name="connsiteY49-718" fmla="*/ 151488 h 1580197"/>
                    <a:gd name="connsiteX50-719" fmla="*/ 378837 w 940118"/>
                    <a:gd name="connsiteY50-720" fmla="*/ 151226 h 1580197"/>
                    <a:gd name="connsiteX51-721" fmla="*/ 360045 w 940118"/>
                    <a:gd name="connsiteY51-722" fmla="*/ 140970 h 1580197"/>
                    <a:gd name="connsiteX52-723" fmla="*/ 486263 w 940118"/>
                    <a:gd name="connsiteY52-724" fmla="*/ 68845 h 1580197"/>
                    <a:gd name="connsiteX53-725" fmla="*/ 485775 w 940118"/>
                    <a:gd name="connsiteY53-726" fmla="*/ 68580 h 1580197"/>
                    <a:gd name="connsiteX54-727" fmla="*/ 572452 w 940118"/>
                    <a:gd name="connsiteY54-728" fmla="*/ 32385 h 1580197"/>
                    <a:gd name="connsiteX55-729" fmla="*/ 595123 w 940118"/>
                    <a:gd name="connsiteY55-730" fmla="*/ 44713 h 1580197"/>
                    <a:gd name="connsiteX56-731" fmla="*/ 595672 w 940118"/>
                    <a:gd name="connsiteY56-732" fmla="*/ 44538 h 1580197"/>
                    <a:gd name="connsiteX57-733" fmla="*/ 573405 w 940118"/>
                    <a:gd name="connsiteY57-734" fmla="*/ 32385 h 1580197"/>
                    <a:gd name="connsiteX58-735" fmla="*/ 679133 w 940118"/>
                    <a:gd name="connsiteY58-736" fmla="*/ 0 h 1580197"/>
                    <a:gd name="connsiteX0-737" fmla="*/ 812750 w 940118"/>
                    <a:gd name="connsiteY0-738" fmla="*/ 163017 h 1580197"/>
                    <a:gd name="connsiteX1-739" fmla="*/ 812706 w 940118"/>
                    <a:gd name="connsiteY1-740" fmla="*/ 163034 h 1580197"/>
                    <a:gd name="connsiteX2-741" fmla="*/ 832937 w 940118"/>
                    <a:gd name="connsiteY2-742" fmla="*/ 174035 h 1580197"/>
                    <a:gd name="connsiteX3-743" fmla="*/ 812750 w 940118"/>
                    <a:gd name="connsiteY3-744" fmla="*/ 163017 h 1580197"/>
                    <a:gd name="connsiteX4-745" fmla="*/ 679133 w 940118"/>
                    <a:gd name="connsiteY4-746" fmla="*/ 0 h 1580197"/>
                    <a:gd name="connsiteX5-747" fmla="*/ 940118 w 940118"/>
                    <a:gd name="connsiteY5-748" fmla="*/ 140970 h 1580197"/>
                    <a:gd name="connsiteX6-749" fmla="*/ 833438 w 940118"/>
                    <a:gd name="connsiteY6-750" fmla="*/ 174308 h 1580197"/>
                    <a:gd name="connsiteX7-751" fmla="*/ 747299 w 940118"/>
                    <a:gd name="connsiteY7-752" fmla="*/ 210278 h 1580197"/>
                    <a:gd name="connsiteX8-753" fmla="*/ 747713 w 940118"/>
                    <a:gd name="connsiteY8-754" fmla="*/ 210503 h 1580197"/>
                    <a:gd name="connsiteX9-755" fmla="*/ 620078 w 940118"/>
                    <a:gd name="connsiteY9-756" fmla="*/ 282893 h 1580197"/>
                    <a:gd name="connsiteX10-757" fmla="*/ 620077 w 940118"/>
                    <a:gd name="connsiteY10-758" fmla="*/ 282893 h 1580197"/>
                    <a:gd name="connsiteX11-759" fmla="*/ 548076 w 940118"/>
                    <a:gd name="connsiteY11-760" fmla="*/ 339736 h 1580197"/>
                    <a:gd name="connsiteX12-761" fmla="*/ 548640 w 940118"/>
                    <a:gd name="connsiteY12-762" fmla="*/ 340043 h 1580197"/>
                    <a:gd name="connsiteX13-763" fmla="*/ 503873 w 940118"/>
                    <a:gd name="connsiteY13-764" fmla="*/ 383858 h 1580197"/>
                    <a:gd name="connsiteX14-765" fmla="*/ 488633 w 940118"/>
                    <a:gd name="connsiteY14-766" fmla="*/ 399098 h 1580197"/>
                    <a:gd name="connsiteX15-767" fmla="*/ 488633 w 940118"/>
                    <a:gd name="connsiteY15-768" fmla="*/ 400050 h 1580197"/>
                    <a:gd name="connsiteX16-769" fmla="*/ 422910 w 940118"/>
                    <a:gd name="connsiteY16-770" fmla="*/ 482918 h 1580197"/>
                    <a:gd name="connsiteX17-771" fmla="*/ 422910 w 940118"/>
                    <a:gd name="connsiteY17-772" fmla="*/ 483870 h 1580197"/>
                    <a:gd name="connsiteX18-773" fmla="*/ 367665 w 940118"/>
                    <a:gd name="connsiteY18-774" fmla="*/ 572453 h 1580197"/>
                    <a:gd name="connsiteX19-775" fmla="*/ 368618 w 940118"/>
                    <a:gd name="connsiteY19-776" fmla="*/ 573405 h 1580197"/>
                    <a:gd name="connsiteX20-777" fmla="*/ 317183 w 940118"/>
                    <a:gd name="connsiteY20-778" fmla="*/ 684847 h 1580197"/>
                    <a:gd name="connsiteX21-779" fmla="*/ 305241 w 940118"/>
                    <a:gd name="connsiteY21-780" fmla="*/ 678329 h 1580197"/>
                    <a:gd name="connsiteX22-781" fmla="*/ 305235 w 940118"/>
                    <a:gd name="connsiteY22-782" fmla="*/ 678350 h 1580197"/>
                    <a:gd name="connsiteX23-783" fmla="*/ 317183 w 940118"/>
                    <a:gd name="connsiteY23-784" fmla="*/ 684847 h 1580197"/>
                    <a:gd name="connsiteX24-785" fmla="*/ 260985 w 940118"/>
                    <a:gd name="connsiteY24-786" fmla="*/ 1014413 h 1580197"/>
                    <a:gd name="connsiteX25-787" fmla="*/ 342900 w 940118"/>
                    <a:gd name="connsiteY25-788" fmla="*/ 1373505 h 1580197"/>
                    <a:gd name="connsiteX26-789" fmla="*/ 546735 w 940118"/>
                    <a:gd name="connsiteY26-790" fmla="*/ 1580197 h 1580197"/>
                    <a:gd name="connsiteX27-791" fmla="*/ 285750 w 940118"/>
                    <a:gd name="connsiteY27-792" fmla="*/ 1438275 h 1580197"/>
                    <a:gd name="connsiteX28-793" fmla="*/ 81915 w 940118"/>
                    <a:gd name="connsiteY28-794" fmla="*/ 1231583 h 1580197"/>
                    <a:gd name="connsiteX29-795" fmla="*/ 0 w 940118"/>
                    <a:gd name="connsiteY29-796" fmla="*/ 872490 h 1580197"/>
                    <a:gd name="connsiteX30-797" fmla="*/ 56197 w 940118"/>
                    <a:gd name="connsiteY30-798" fmla="*/ 542925 h 1580197"/>
                    <a:gd name="connsiteX31-799" fmla="*/ 62441 w 940118"/>
                    <a:gd name="connsiteY31-800" fmla="*/ 546321 h 1580197"/>
                    <a:gd name="connsiteX32-801" fmla="*/ 62617 w 940118"/>
                    <a:gd name="connsiteY32-802" fmla="*/ 545909 h 1580197"/>
                    <a:gd name="connsiteX33-803" fmla="*/ 57150 w 940118"/>
                    <a:gd name="connsiteY33-804" fmla="*/ 542925 h 1580197"/>
                    <a:gd name="connsiteX34-805" fmla="*/ 107444 w 940118"/>
                    <a:gd name="connsiteY34-806" fmla="*/ 431896 h 1580197"/>
                    <a:gd name="connsiteX35-807" fmla="*/ 106680 w 940118"/>
                    <a:gd name="connsiteY35-808" fmla="*/ 431483 h 1580197"/>
                    <a:gd name="connsiteX36-809" fmla="*/ 161925 w 940118"/>
                    <a:gd name="connsiteY36-810" fmla="*/ 341948 h 1580197"/>
                    <a:gd name="connsiteX37-811" fmla="*/ 171758 w 940118"/>
                    <a:gd name="connsiteY37-812" fmla="*/ 347295 h 1580197"/>
                    <a:gd name="connsiteX38-813" fmla="*/ 171778 w 940118"/>
                    <a:gd name="connsiteY38-814" fmla="*/ 347270 h 1580197"/>
                    <a:gd name="connsiteX39-815" fmla="*/ 161925 w 940118"/>
                    <a:gd name="connsiteY39-816" fmla="*/ 341948 h 1580197"/>
                    <a:gd name="connsiteX40-817" fmla="*/ 227648 w 940118"/>
                    <a:gd name="connsiteY40-818" fmla="*/ 258128 h 1580197"/>
                    <a:gd name="connsiteX41-819" fmla="*/ 239906 w 940118"/>
                    <a:gd name="connsiteY41-820" fmla="*/ 264794 h 1580197"/>
                    <a:gd name="connsiteX42-821" fmla="*/ 240267 w 940118"/>
                    <a:gd name="connsiteY42-822" fmla="*/ 264453 h 1580197"/>
                    <a:gd name="connsiteX43-823" fmla="*/ 228600 w 940118"/>
                    <a:gd name="connsiteY43-824" fmla="*/ 258128 h 1580197"/>
                    <a:gd name="connsiteX44-825" fmla="*/ 242888 w 940118"/>
                    <a:gd name="connsiteY44-826" fmla="*/ 241935 h 1580197"/>
                    <a:gd name="connsiteX45-827" fmla="*/ 287315 w 940118"/>
                    <a:gd name="connsiteY45-828" fmla="*/ 198453 h 1580197"/>
                    <a:gd name="connsiteX46-829" fmla="*/ 286702 w 940118"/>
                    <a:gd name="connsiteY46-830" fmla="*/ 198120 h 1580197"/>
                    <a:gd name="connsiteX47-831" fmla="*/ 359092 w 940118"/>
                    <a:gd name="connsiteY47-832" fmla="*/ 140970 h 1580197"/>
                    <a:gd name="connsiteX48-833" fmla="*/ 378434 w 940118"/>
                    <a:gd name="connsiteY48-834" fmla="*/ 151488 h 1580197"/>
                    <a:gd name="connsiteX49-835" fmla="*/ 378837 w 940118"/>
                    <a:gd name="connsiteY49-836" fmla="*/ 151226 h 1580197"/>
                    <a:gd name="connsiteX50-837" fmla="*/ 360045 w 940118"/>
                    <a:gd name="connsiteY50-838" fmla="*/ 140970 h 1580197"/>
                    <a:gd name="connsiteX51-839" fmla="*/ 486263 w 940118"/>
                    <a:gd name="connsiteY51-840" fmla="*/ 68845 h 1580197"/>
                    <a:gd name="connsiteX52-841" fmla="*/ 485775 w 940118"/>
                    <a:gd name="connsiteY52-842" fmla="*/ 68580 h 1580197"/>
                    <a:gd name="connsiteX53-843" fmla="*/ 572452 w 940118"/>
                    <a:gd name="connsiteY53-844" fmla="*/ 32385 h 1580197"/>
                    <a:gd name="connsiteX54-845" fmla="*/ 595123 w 940118"/>
                    <a:gd name="connsiteY54-846" fmla="*/ 44713 h 1580197"/>
                    <a:gd name="connsiteX55-847" fmla="*/ 595672 w 940118"/>
                    <a:gd name="connsiteY55-848" fmla="*/ 44538 h 1580197"/>
                    <a:gd name="connsiteX56-849" fmla="*/ 573405 w 940118"/>
                    <a:gd name="connsiteY56-850" fmla="*/ 32385 h 1580197"/>
                    <a:gd name="connsiteX57-851" fmla="*/ 679133 w 940118"/>
                    <a:gd name="connsiteY57-852" fmla="*/ 0 h 1580197"/>
                    <a:gd name="connsiteX0-853" fmla="*/ 812750 w 940118"/>
                    <a:gd name="connsiteY0-854" fmla="*/ 163017 h 1580197"/>
                    <a:gd name="connsiteX1-855" fmla="*/ 812706 w 940118"/>
                    <a:gd name="connsiteY1-856" fmla="*/ 163034 h 1580197"/>
                    <a:gd name="connsiteX2-857" fmla="*/ 832937 w 940118"/>
                    <a:gd name="connsiteY2-858" fmla="*/ 174035 h 1580197"/>
                    <a:gd name="connsiteX3-859" fmla="*/ 812750 w 940118"/>
                    <a:gd name="connsiteY3-860" fmla="*/ 163017 h 1580197"/>
                    <a:gd name="connsiteX4-861" fmla="*/ 679133 w 940118"/>
                    <a:gd name="connsiteY4-862" fmla="*/ 0 h 1580197"/>
                    <a:gd name="connsiteX5-863" fmla="*/ 940118 w 940118"/>
                    <a:gd name="connsiteY5-864" fmla="*/ 140970 h 1580197"/>
                    <a:gd name="connsiteX6-865" fmla="*/ 747299 w 940118"/>
                    <a:gd name="connsiteY6-866" fmla="*/ 210278 h 1580197"/>
                    <a:gd name="connsiteX7-867" fmla="*/ 747713 w 940118"/>
                    <a:gd name="connsiteY7-868" fmla="*/ 210503 h 1580197"/>
                    <a:gd name="connsiteX8-869" fmla="*/ 620078 w 940118"/>
                    <a:gd name="connsiteY8-870" fmla="*/ 282893 h 1580197"/>
                    <a:gd name="connsiteX9-871" fmla="*/ 620077 w 940118"/>
                    <a:gd name="connsiteY9-872" fmla="*/ 282893 h 1580197"/>
                    <a:gd name="connsiteX10-873" fmla="*/ 548076 w 940118"/>
                    <a:gd name="connsiteY10-874" fmla="*/ 339736 h 1580197"/>
                    <a:gd name="connsiteX11-875" fmla="*/ 548640 w 940118"/>
                    <a:gd name="connsiteY11-876" fmla="*/ 340043 h 1580197"/>
                    <a:gd name="connsiteX12-877" fmla="*/ 503873 w 940118"/>
                    <a:gd name="connsiteY12-878" fmla="*/ 383858 h 1580197"/>
                    <a:gd name="connsiteX13-879" fmla="*/ 488633 w 940118"/>
                    <a:gd name="connsiteY13-880" fmla="*/ 399098 h 1580197"/>
                    <a:gd name="connsiteX14-881" fmla="*/ 488633 w 940118"/>
                    <a:gd name="connsiteY14-882" fmla="*/ 400050 h 1580197"/>
                    <a:gd name="connsiteX15-883" fmla="*/ 422910 w 940118"/>
                    <a:gd name="connsiteY15-884" fmla="*/ 482918 h 1580197"/>
                    <a:gd name="connsiteX16-885" fmla="*/ 422910 w 940118"/>
                    <a:gd name="connsiteY16-886" fmla="*/ 483870 h 1580197"/>
                    <a:gd name="connsiteX17-887" fmla="*/ 367665 w 940118"/>
                    <a:gd name="connsiteY17-888" fmla="*/ 572453 h 1580197"/>
                    <a:gd name="connsiteX18-889" fmla="*/ 368618 w 940118"/>
                    <a:gd name="connsiteY18-890" fmla="*/ 573405 h 1580197"/>
                    <a:gd name="connsiteX19-891" fmla="*/ 317183 w 940118"/>
                    <a:gd name="connsiteY19-892" fmla="*/ 684847 h 1580197"/>
                    <a:gd name="connsiteX20-893" fmla="*/ 305241 w 940118"/>
                    <a:gd name="connsiteY20-894" fmla="*/ 678329 h 1580197"/>
                    <a:gd name="connsiteX21-895" fmla="*/ 305235 w 940118"/>
                    <a:gd name="connsiteY21-896" fmla="*/ 678350 h 1580197"/>
                    <a:gd name="connsiteX22-897" fmla="*/ 317183 w 940118"/>
                    <a:gd name="connsiteY22-898" fmla="*/ 684847 h 1580197"/>
                    <a:gd name="connsiteX23-899" fmla="*/ 260985 w 940118"/>
                    <a:gd name="connsiteY23-900" fmla="*/ 1014413 h 1580197"/>
                    <a:gd name="connsiteX24-901" fmla="*/ 342900 w 940118"/>
                    <a:gd name="connsiteY24-902" fmla="*/ 1373505 h 1580197"/>
                    <a:gd name="connsiteX25-903" fmla="*/ 546735 w 940118"/>
                    <a:gd name="connsiteY25-904" fmla="*/ 1580197 h 1580197"/>
                    <a:gd name="connsiteX26-905" fmla="*/ 285750 w 940118"/>
                    <a:gd name="connsiteY26-906" fmla="*/ 1438275 h 1580197"/>
                    <a:gd name="connsiteX27-907" fmla="*/ 81915 w 940118"/>
                    <a:gd name="connsiteY27-908" fmla="*/ 1231583 h 1580197"/>
                    <a:gd name="connsiteX28-909" fmla="*/ 0 w 940118"/>
                    <a:gd name="connsiteY28-910" fmla="*/ 872490 h 1580197"/>
                    <a:gd name="connsiteX29-911" fmla="*/ 56197 w 940118"/>
                    <a:gd name="connsiteY29-912" fmla="*/ 542925 h 1580197"/>
                    <a:gd name="connsiteX30-913" fmla="*/ 62441 w 940118"/>
                    <a:gd name="connsiteY30-914" fmla="*/ 546321 h 1580197"/>
                    <a:gd name="connsiteX31-915" fmla="*/ 62617 w 940118"/>
                    <a:gd name="connsiteY31-916" fmla="*/ 545909 h 1580197"/>
                    <a:gd name="connsiteX32-917" fmla="*/ 57150 w 940118"/>
                    <a:gd name="connsiteY32-918" fmla="*/ 542925 h 1580197"/>
                    <a:gd name="connsiteX33-919" fmla="*/ 107444 w 940118"/>
                    <a:gd name="connsiteY33-920" fmla="*/ 431896 h 1580197"/>
                    <a:gd name="connsiteX34-921" fmla="*/ 106680 w 940118"/>
                    <a:gd name="connsiteY34-922" fmla="*/ 431483 h 1580197"/>
                    <a:gd name="connsiteX35-923" fmla="*/ 161925 w 940118"/>
                    <a:gd name="connsiteY35-924" fmla="*/ 341948 h 1580197"/>
                    <a:gd name="connsiteX36-925" fmla="*/ 171758 w 940118"/>
                    <a:gd name="connsiteY36-926" fmla="*/ 347295 h 1580197"/>
                    <a:gd name="connsiteX37-927" fmla="*/ 171778 w 940118"/>
                    <a:gd name="connsiteY37-928" fmla="*/ 347270 h 1580197"/>
                    <a:gd name="connsiteX38-929" fmla="*/ 161925 w 940118"/>
                    <a:gd name="connsiteY38-930" fmla="*/ 341948 h 1580197"/>
                    <a:gd name="connsiteX39-931" fmla="*/ 227648 w 940118"/>
                    <a:gd name="connsiteY39-932" fmla="*/ 258128 h 1580197"/>
                    <a:gd name="connsiteX40-933" fmla="*/ 239906 w 940118"/>
                    <a:gd name="connsiteY40-934" fmla="*/ 264794 h 1580197"/>
                    <a:gd name="connsiteX41-935" fmla="*/ 240267 w 940118"/>
                    <a:gd name="connsiteY41-936" fmla="*/ 264453 h 1580197"/>
                    <a:gd name="connsiteX42-937" fmla="*/ 228600 w 940118"/>
                    <a:gd name="connsiteY42-938" fmla="*/ 258128 h 1580197"/>
                    <a:gd name="connsiteX43-939" fmla="*/ 242888 w 940118"/>
                    <a:gd name="connsiteY43-940" fmla="*/ 241935 h 1580197"/>
                    <a:gd name="connsiteX44-941" fmla="*/ 287315 w 940118"/>
                    <a:gd name="connsiteY44-942" fmla="*/ 198453 h 1580197"/>
                    <a:gd name="connsiteX45-943" fmla="*/ 286702 w 940118"/>
                    <a:gd name="connsiteY45-944" fmla="*/ 198120 h 1580197"/>
                    <a:gd name="connsiteX46-945" fmla="*/ 359092 w 940118"/>
                    <a:gd name="connsiteY46-946" fmla="*/ 140970 h 1580197"/>
                    <a:gd name="connsiteX47-947" fmla="*/ 378434 w 940118"/>
                    <a:gd name="connsiteY47-948" fmla="*/ 151488 h 1580197"/>
                    <a:gd name="connsiteX48-949" fmla="*/ 378837 w 940118"/>
                    <a:gd name="connsiteY48-950" fmla="*/ 151226 h 1580197"/>
                    <a:gd name="connsiteX49-951" fmla="*/ 360045 w 940118"/>
                    <a:gd name="connsiteY49-952" fmla="*/ 140970 h 1580197"/>
                    <a:gd name="connsiteX50-953" fmla="*/ 486263 w 940118"/>
                    <a:gd name="connsiteY50-954" fmla="*/ 68845 h 1580197"/>
                    <a:gd name="connsiteX51-955" fmla="*/ 485775 w 940118"/>
                    <a:gd name="connsiteY51-956" fmla="*/ 68580 h 1580197"/>
                    <a:gd name="connsiteX52-957" fmla="*/ 572452 w 940118"/>
                    <a:gd name="connsiteY52-958" fmla="*/ 32385 h 1580197"/>
                    <a:gd name="connsiteX53-959" fmla="*/ 595123 w 940118"/>
                    <a:gd name="connsiteY53-960" fmla="*/ 44713 h 1580197"/>
                    <a:gd name="connsiteX54-961" fmla="*/ 595672 w 940118"/>
                    <a:gd name="connsiteY54-962" fmla="*/ 44538 h 1580197"/>
                    <a:gd name="connsiteX55-963" fmla="*/ 573405 w 940118"/>
                    <a:gd name="connsiteY55-964" fmla="*/ 32385 h 1580197"/>
                    <a:gd name="connsiteX56-965" fmla="*/ 679133 w 940118"/>
                    <a:gd name="connsiteY56-966" fmla="*/ 0 h 1580197"/>
                    <a:gd name="connsiteX0-967" fmla="*/ 832937 w 940118"/>
                    <a:gd name="connsiteY0-968" fmla="*/ 174035 h 1580197"/>
                    <a:gd name="connsiteX1-969" fmla="*/ 812706 w 940118"/>
                    <a:gd name="connsiteY1-970" fmla="*/ 163034 h 1580197"/>
                    <a:gd name="connsiteX2-971" fmla="*/ 832937 w 940118"/>
                    <a:gd name="connsiteY2-972" fmla="*/ 174035 h 1580197"/>
                    <a:gd name="connsiteX3-973" fmla="*/ 679133 w 940118"/>
                    <a:gd name="connsiteY3-974" fmla="*/ 0 h 1580197"/>
                    <a:gd name="connsiteX4-975" fmla="*/ 940118 w 940118"/>
                    <a:gd name="connsiteY4-976" fmla="*/ 140970 h 1580197"/>
                    <a:gd name="connsiteX5-977" fmla="*/ 747299 w 940118"/>
                    <a:gd name="connsiteY5-978" fmla="*/ 210278 h 1580197"/>
                    <a:gd name="connsiteX6-979" fmla="*/ 747713 w 940118"/>
                    <a:gd name="connsiteY6-980" fmla="*/ 210503 h 1580197"/>
                    <a:gd name="connsiteX7-981" fmla="*/ 620078 w 940118"/>
                    <a:gd name="connsiteY7-982" fmla="*/ 282893 h 1580197"/>
                    <a:gd name="connsiteX8-983" fmla="*/ 620077 w 940118"/>
                    <a:gd name="connsiteY8-984" fmla="*/ 282893 h 1580197"/>
                    <a:gd name="connsiteX9-985" fmla="*/ 548076 w 940118"/>
                    <a:gd name="connsiteY9-986" fmla="*/ 339736 h 1580197"/>
                    <a:gd name="connsiteX10-987" fmla="*/ 548640 w 940118"/>
                    <a:gd name="connsiteY10-988" fmla="*/ 340043 h 1580197"/>
                    <a:gd name="connsiteX11-989" fmla="*/ 503873 w 940118"/>
                    <a:gd name="connsiteY11-990" fmla="*/ 383858 h 1580197"/>
                    <a:gd name="connsiteX12-991" fmla="*/ 488633 w 940118"/>
                    <a:gd name="connsiteY12-992" fmla="*/ 399098 h 1580197"/>
                    <a:gd name="connsiteX13-993" fmla="*/ 488633 w 940118"/>
                    <a:gd name="connsiteY13-994" fmla="*/ 400050 h 1580197"/>
                    <a:gd name="connsiteX14-995" fmla="*/ 422910 w 940118"/>
                    <a:gd name="connsiteY14-996" fmla="*/ 482918 h 1580197"/>
                    <a:gd name="connsiteX15-997" fmla="*/ 422910 w 940118"/>
                    <a:gd name="connsiteY15-998" fmla="*/ 483870 h 1580197"/>
                    <a:gd name="connsiteX16-999" fmla="*/ 367665 w 940118"/>
                    <a:gd name="connsiteY16-1000" fmla="*/ 572453 h 1580197"/>
                    <a:gd name="connsiteX17-1001" fmla="*/ 368618 w 940118"/>
                    <a:gd name="connsiteY17-1002" fmla="*/ 573405 h 1580197"/>
                    <a:gd name="connsiteX18-1003" fmla="*/ 317183 w 940118"/>
                    <a:gd name="connsiteY18-1004" fmla="*/ 684847 h 1580197"/>
                    <a:gd name="connsiteX19-1005" fmla="*/ 305241 w 940118"/>
                    <a:gd name="connsiteY19-1006" fmla="*/ 678329 h 1580197"/>
                    <a:gd name="connsiteX20-1007" fmla="*/ 305235 w 940118"/>
                    <a:gd name="connsiteY20-1008" fmla="*/ 678350 h 1580197"/>
                    <a:gd name="connsiteX21-1009" fmla="*/ 317183 w 940118"/>
                    <a:gd name="connsiteY21-1010" fmla="*/ 684847 h 1580197"/>
                    <a:gd name="connsiteX22-1011" fmla="*/ 260985 w 940118"/>
                    <a:gd name="connsiteY22-1012" fmla="*/ 1014413 h 1580197"/>
                    <a:gd name="connsiteX23-1013" fmla="*/ 342900 w 940118"/>
                    <a:gd name="connsiteY23-1014" fmla="*/ 1373505 h 1580197"/>
                    <a:gd name="connsiteX24-1015" fmla="*/ 546735 w 940118"/>
                    <a:gd name="connsiteY24-1016" fmla="*/ 1580197 h 1580197"/>
                    <a:gd name="connsiteX25-1017" fmla="*/ 285750 w 940118"/>
                    <a:gd name="connsiteY25-1018" fmla="*/ 1438275 h 1580197"/>
                    <a:gd name="connsiteX26-1019" fmla="*/ 81915 w 940118"/>
                    <a:gd name="connsiteY26-1020" fmla="*/ 1231583 h 1580197"/>
                    <a:gd name="connsiteX27-1021" fmla="*/ 0 w 940118"/>
                    <a:gd name="connsiteY27-1022" fmla="*/ 872490 h 1580197"/>
                    <a:gd name="connsiteX28-1023" fmla="*/ 56197 w 940118"/>
                    <a:gd name="connsiteY28-1024" fmla="*/ 542925 h 1580197"/>
                    <a:gd name="connsiteX29-1025" fmla="*/ 62441 w 940118"/>
                    <a:gd name="connsiteY29-1026" fmla="*/ 546321 h 1580197"/>
                    <a:gd name="connsiteX30-1027" fmla="*/ 62617 w 940118"/>
                    <a:gd name="connsiteY30-1028" fmla="*/ 545909 h 1580197"/>
                    <a:gd name="connsiteX31-1029" fmla="*/ 57150 w 940118"/>
                    <a:gd name="connsiteY31-1030" fmla="*/ 542925 h 1580197"/>
                    <a:gd name="connsiteX32-1031" fmla="*/ 107444 w 940118"/>
                    <a:gd name="connsiteY32-1032" fmla="*/ 431896 h 1580197"/>
                    <a:gd name="connsiteX33-1033" fmla="*/ 106680 w 940118"/>
                    <a:gd name="connsiteY33-1034" fmla="*/ 431483 h 1580197"/>
                    <a:gd name="connsiteX34-1035" fmla="*/ 161925 w 940118"/>
                    <a:gd name="connsiteY34-1036" fmla="*/ 341948 h 1580197"/>
                    <a:gd name="connsiteX35-1037" fmla="*/ 171758 w 940118"/>
                    <a:gd name="connsiteY35-1038" fmla="*/ 347295 h 1580197"/>
                    <a:gd name="connsiteX36-1039" fmla="*/ 171778 w 940118"/>
                    <a:gd name="connsiteY36-1040" fmla="*/ 347270 h 1580197"/>
                    <a:gd name="connsiteX37-1041" fmla="*/ 161925 w 940118"/>
                    <a:gd name="connsiteY37-1042" fmla="*/ 341948 h 1580197"/>
                    <a:gd name="connsiteX38-1043" fmla="*/ 227648 w 940118"/>
                    <a:gd name="connsiteY38-1044" fmla="*/ 258128 h 1580197"/>
                    <a:gd name="connsiteX39-1045" fmla="*/ 239906 w 940118"/>
                    <a:gd name="connsiteY39-1046" fmla="*/ 264794 h 1580197"/>
                    <a:gd name="connsiteX40-1047" fmla="*/ 240267 w 940118"/>
                    <a:gd name="connsiteY40-1048" fmla="*/ 264453 h 1580197"/>
                    <a:gd name="connsiteX41-1049" fmla="*/ 228600 w 940118"/>
                    <a:gd name="connsiteY41-1050" fmla="*/ 258128 h 1580197"/>
                    <a:gd name="connsiteX42-1051" fmla="*/ 242888 w 940118"/>
                    <a:gd name="connsiteY42-1052" fmla="*/ 241935 h 1580197"/>
                    <a:gd name="connsiteX43-1053" fmla="*/ 287315 w 940118"/>
                    <a:gd name="connsiteY43-1054" fmla="*/ 198453 h 1580197"/>
                    <a:gd name="connsiteX44-1055" fmla="*/ 286702 w 940118"/>
                    <a:gd name="connsiteY44-1056" fmla="*/ 198120 h 1580197"/>
                    <a:gd name="connsiteX45-1057" fmla="*/ 359092 w 940118"/>
                    <a:gd name="connsiteY45-1058" fmla="*/ 140970 h 1580197"/>
                    <a:gd name="connsiteX46-1059" fmla="*/ 378434 w 940118"/>
                    <a:gd name="connsiteY46-1060" fmla="*/ 151488 h 1580197"/>
                    <a:gd name="connsiteX47-1061" fmla="*/ 378837 w 940118"/>
                    <a:gd name="connsiteY47-1062" fmla="*/ 151226 h 1580197"/>
                    <a:gd name="connsiteX48-1063" fmla="*/ 360045 w 940118"/>
                    <a:gd name="connsiteY48-1064" fmla="*/ 140970 h 1580197"/>
                    <a:gd name="connsiteX49-1065" fmla="*/ 486263 w 940118"/>
                    <a:gd name="connsiteY49-1066" fmla="*/ 68845 h 1580197"/>
                    <a:gd name="connsiteX50-1067" fmla="*/ 485775 w 940118"/>
                    <a:gd name="connsiteY50-1068" fmla="*/ 68580 h 1580197"/>
                    <a:gd name="connsiteX51-1069" fmla="*/ 572452 w 940118"/>
                    <a:gd name="connsiteY51-1070" fmla="*/ 32385 h 1580197"/>
                    <a:gd name="connsiteX52-1071" fmla="*/ 595123 w 940118"/>
                    <a:gd name="connsiteY52-1072" fmla="*/ 44713 h 1580197"/>
                    <a:gd name="connsiteX53-1073" fmla="*/ 595672 w 940118"/>
                    <a:gd name="connsiteY53-1074" fmla="*/ 44538 h 1580197"/>
                    <a:gd name="connsiteX54-1075" fmla="*/ 573405 w 940118"/>
                    <a:gd name="connsiteY54-1076" fmla="*/ 32385 h 1580197"/>
                    <a:gd name="connsiteX55-1077" fmla="*/ 679133 w 940118"/>
                    <a:gd name="connsiteY55-1078" fmla="*/ 0 h 1580197"/>
                    <a:gd name="connsiteX0-1079" fmla="*/ 679133 w 940118"/>
                    <a:gd name="connsiteY0-1080" fmla="*/ 0 h 1580197"/>
                    <a:gd name="connsiteX1-1081" fmla="*/ 940118 w 940118"/>
                    <a:gd name="connsiteY1-1082" fmla="*/ 140970 h 1580197"/>
                    <a:gd name="connsiteX2-1083" fmla="*/ 747299 w 940118"/>
                    <a:gd name="connsiteY2-1084" fmla="*/ 210278 h 1580197"/>
                    <a:gd name="connsiteX3-1085" fmla="*/ 747713 w 940118"/>
                    <a:gd name="connsiteY3-1086" fmla="*/ 210503 h 1580197"/>
                    <a:gd name="connsiteX4-1087" fmla="*/ 620078 w 940118"/>
                    <a:gd name="connsiteY4-1088" fmla="*/ 282893 h 1580197"/>
                    <a:gd name="connsiteX5-1089" fmla="*/ 620077 w 940118"/>
                    <a:gd name="connsiteY5-1090" fmla="*/ 282893 h 1580197"/>
                    <a:gd name="connsiteX6-1091" fmla="*/ 548076 w 940118"/>
                    <a:gd name="connsiteY6-1092" fmla="*/ 339736 h 1580197"/>
                    <a:gd name="connsiteX7-1093" fmla="*/ 548640 w 940118"/>
                    <a:gd name="connsiteY7-1094" fmla="*/ 340043 h 1580197"/>
                    <a:gd name="connsiteX8-1095" fmla="*/ 503873 w 940118"/>
                    <a:gd name="connsiteY8-1096" fmla="*/ 383858 h 1580197"/>
                    <a:gd name="connsiteX9-1097" fmla="*/ 488633 w 940118"/>
                    <a:gd name="connsiteY9-1098" fmla="*/ 399098 h 1580197"/>
                    <a:gd name="connsiteX10-1099" fmla="*/ 488633 w 940118"/>
                    <a:gd name="connsiteY10-1100" fmla="*/ 400050 h 1580197"/>
                    <a:gd name="connsiteX11-1101" fmla="*/ 422910 w 940118"/>
                    <a:gd name="connsiteY11-1102" fmla="*/ 482918 h 1580197"/>
                    <a:gd name="connsiteX12-1103" fmla="*/ 422910 w 940118"/>
                    <a:gd name="connsiteY12-1104" fmla="*/ 483870 h 1580197"/>
                    <a:gd name="connsiteX13-1105" fmla="*/ 367665 w 940118"/>
                    <a:gd name="connsiteY13-1106" fmla="*/ 572453 h 1580197"/>
                    <a:gd name="connsiteX14-1107" fmla="*/ 368618 w 940118"/>
                    <a:gd name="connsiteY14-1108" fmla="*/ 573405 h 1580197"/>
                    <a:gd name="connsiteX15-1109" fmla="*/ 317183 w 940118"/>
                    <a:gd name="connsiteY15-1110" fmla="*/ 684847 h 1580197"/>
                    <a:gd name="connsiteX16-1111" fmla="*/ 305241 w 940118"/>
                    <a:gd name="connsiteY16-1112" fmla="*/ 678329 h 1580197"/>
                    <a:gd name="connsiteX17-1113" fmla="*/ 305235 w 940118"/>
                    <a:gd name="connsiteY17-1114" fmla="*/ 678350 h 1580197"/>
                    <a:gd name="connsiteX18-1115" fmla="*/ 317183 w 940118"/>
                    <a:gd name="connsiteY18-1116" fmla="*/ 684847 h 1580197"/>
                    <a:gd name="connsiteX19-1117" fmla="*/ 260985 w 940118"/>
                    <a:gd name="connsiteY19-1118" fmla="*/ 1014413 h 1580197"/>
                    <a:gd name="connsiteX20-1119" fmla="*/ 342900 w 940118"/>
                    <a:gd name="connsiteY20-1120" fmla="*/ 1373505 h 1580197"/>
                    <a:gd name="connsiteX21-1121" fmla="*/ 546735 w 940118"/>
                    <a:gd name="connsiteY21-1122" fmla="*/ 1580197 h 1580197"/>
                    <a:gd name="connsiteX22-1123" fmla="*/ 285750 w 940118"/>
                    <a:gd name="connsiteY22-1124" fmla="*/ 1438275 h 1580197"/>
                    <a:gd name="connsiteX23-1125" fmla="*/ 81915 w 940118"/>
                    <a:gd name="connsiteY23-1126" fmla="*/ 1231583 h 1580197"/>
                    <a:gd name="connsiteX24-1127" fmla="*/ 0 w 940118"/>
                    <a:gd name="connsiteY24-1128" fmla="*/ 872490 h 1580197"/>
                    <a:gd name="connsiteX25-1129" fmla="*/ 56197 w 940118"/>
                    <a:gd name="connsiteY25-1130" fmla="*/ 542925 h 1580197"/>
                    <a:gd name="connsiteX26-1131" fmla="*/ 62441 w 940118"/>
                    <a:gd name="connsiteY26-1132" fmla="*/ 546321 h 1580197"/>
                    <a:gd name="connsiteX27-1133" fmla="*/ 62617 w 940118"/>
                    <a:gd name="connsiteY27-1134" fmla="*/ 545909 h 1580197"/>
                    <a:gd name="connsiteX28-1135" fmla="*/ 57150 w 940118"/>
                    <a:gd name="connsiteY28-1136" fmla="*/ 542925 h 1580197"/>
                    <a:gd name="connsiteX29-1137" fmla="*/ 107444 w 940118"/>
                    <a:gd name="connsiteY29-1138" fmla="*/ 431896 h 1580197"/>
                    <a:gd name="connsiteX30-1139" fmla="*/ 106680 w 940118"/>
                    <a:gd name="connsiteY30-1140" fmla="*/ 431483 h 1580197"/>
                    <a:gd name="connsiteX31-1141" fmla="*/ 161925 w 940118"/>
                    <a:gd name="connsiteY31-1142" fmla="*/ 341948 h 1580197"/>
                    <a:gd name="connsiteX32-1143" fmla="*/ 171758 w 940118"/>
                    <a:gd name="connsiteY32-1144" fmla="*/ 347295 h 1580197"/>
                    <a:gd name="connsiteX33-1145" fmla="*/ 171778 w 940118"/>
                    <a:gd name="connsiteY33-1146" fmla="*/ 347270 h 1580197"/>
                    <a:gd name="connsiteX34-1147" fmla="*/ 161925 w 940118"/>
                    <a:gd name="connsiteY34-1148" fmla="*/ 341948 h 1580197"/>
                    <a:gd name="connsiteX35-1149" fmla="*/ 227648 w 940118"/>
                    <a:gd name="connsiteY35-1150" fmla="*/ 258128 h 1580197"/>
                    <a:gd name="connsiteX36-1151" fmla="*/ 239906 w 940118"/>
                    <a:gd name="connsiteY36-1152" fmla="*/ 264794 h 1580197"/>
                    <a:gd name="connsiteX37-1153" fmla="*/ 240267 w 940118"/>
                    <a:gd name="connsiteY37-1154" fmla="*/ 264453 h 1580197"/>
                    <a:gd name="connsiteX38-1155" fmla="*/ 228600 w 940118"/>
                    <a:gd name="connsiteY38-1156" fmla="*/ 258128 h 1580197"/>
                    <a:gd name="connsiteX39-1157" fmla="*/ 242888 w 940118"/>
                    <a:gd name="connsiteY39-1158" fmla="*/ 241935 h 1580197"/>
                    <a:gd name="connsiteX40-1159" fmla="*/ 287315 w 940118"/>
                    <a:gd name="connsiteY40-1160" fmla="*/ 198453 h 1580197"/>
                    <a:gd name="connsiteX41-1161" fmla="*/ 286702 w 940118"/>
                    <a:gd name="connsiteY41-1162" fmla="*/ 198120 h 1580197"/>
                    <a:gd name="connsiteX42-1163" fmla="*/ 359092 w 940118"/>
                    <a:gd name="connsiteY42-1164" fmla="*/ 140970 h 1580197"/>
                    <a:gd name="connsiteX43-1165" fmla="*/ 378434 w 940118"/>
                    <a:gd name="connsiteY43-1166" fmla="*/ 151488 h 1580197"/>
                    <a:gd name="connsiteX44-1167" fmla="*/ 378837 w 940118"/>
                    <a:gd name="connsiteY44-1168" fmla="*/ 151226 h 1580197"/>
                    <a:gd name="connsiteX45-1169" fmla="*/ 360045 w 940118"/>
                    <a:gd name="connsiteY45-1170" fmla="*/ 140970 h 1580197"/>
                    <a:gd name="connsiteX46-1171" fmla="*/ 486263 w 940118"/>
                    <a:gd name="connsiteY46-1172" fmla="*/ 68845 h 1580197"/>
                    <a:gd name="connsiteX47-1173" fmla="*/ 485775 w 940118"/>
                    <a:gd name="connsiteY47-1174" fmla="*/ 68580 h 1580197"/>
                    <a:gd name="connsiteX48-1175" fmla="*/ 572452 w 940118"/>
                    <a:gd name="connsiteY48-1176" fmla="*/ 32385 h 1580197"/>
                    <a:gd name="connsiteX49-1177" fmla="*/ 595123 w 940118"/>
                    <a:gd name="connsiteY49-1178" fmla="*/ 44713 h 1580197"/>
                    <a:gd name="connsiteX50-1179" fmla="*/ 595672 w 940118"/>
                    <a:gd name="connsiteY50-1180" fmla="*/ 44538 h 1580197"/>
                    <a:gd name="connsiteX51-1181" fmla="*/ 573405 w 940118"/>
                    <a:gd name="connsiteY51-1182" fmla="*/ 32385 h 1580197"/>
                    <a:gd name="connsiteX52-1183" fmla="*/ 679133 w 940118"/>
                    <a:gd name="connsiteY52-1184" fmla="*/ 0 h 1580197"/>
                    <a:gd name="connsiteX0-1185" fmla="*/ 679133 w 940118"/>
                    <a:gd name="connsiteY0-1186" fmla="*/ 0 h 1580197"/>
                    <a:gd name="connsiteX1-1187" fmla="*/ 940118 w 940118"/>
                    <a:gd name="connsiteY1-1188" fmla="*/ 140970 h 1580197"/>
                    <a:gd name="connsiteX2-1189" fmla="*/ 747299 w 940118"/>
                    <a:gd name="connsiteY2-1190" fmla="*/ 210278 h 1580197"/>
                    <a:gd name="connsiteX3-1191" fmla="*/ 747713 w 940118"/>
                    <a:gd name="connsiteY3-1192" fmla="*/ 210503 h 1580197"/>
                    <a:gd name="connsiteX4-1193" fmla="*/ 620078 w 940118"/>
                    <a:gd name="connsiteY4-1194" fmla="*/ 282893 h 1580197"/>
                    <a:gd name="connsiteX5-1195" fmla="*/ 620077 w 940118"/>
                    <a:gd name="connsiteY5-1196" fmla="*/ 282893 h 1580197"/>
                    <a:gd name="connsiteX6-1197" fmla="*/ 548076 w 940118"/>
                    <a:gd name="connsiteY6-1198" fmla="*/ 339736 h 1580197"/>
                    <a:gd name="connsiteX7-1199" fmla="*/ 548640 w 940118"/>
                    <a:gd name="connsiteY7-1200" fmla="*/ 340043 h 1580197"/>
                    <a:gd name="connsiteX8-1201" fmla="*/ 503873 w 940118"/>
                    <a:gd name="connsiteY8-1202" fmla="*/ 383858 h 1580197"/>
                    <a:gd name="connsiteX9-1203" fmla="*/ 488633 w 940118"/>
                    <a:gd name="connsiteY9-1204" fmla="*/ 399098 h 1580197"/>
                    <a:gd name="connsiteX10-1205" fmla="*/ 488633 w 940118"/>
                    <a:gd name="connsiteY10-1206" fmla="*/ 400050 h 1580197"/>
                    <a:gd name="connsiteX11-1207" fmla="*/ 422910 w 940118"/>
                    <a:gd name="connsiteY11-1208" fmla="*/ 482918 h 1580197"/>
                    <a:gd name="connsiteX12-1209" fmla="*/ 422910 w 940118"/>
                    <a:gd name="connsiteY12-1210" fmla="*/ 483870 h 1580197"/>
                    <a:gd name="connsiteX13-1211" fmla="*/ 367665 w 940118"/>
                    <a:gd name="connsiteY13-1212" fmla="*/ 572453 h 1580197"/>
                    <a:gd name="connsiteX14-1213" fmla="*/ 368618 w 940118"/>
                    <a:gd name="connsiteY14-1214" fmla="*/ 573405 h 1580197"/>
                    <a:gd name="connsiteX15-1215" fmla="*/ 317183 w 940118"/>
                    <a:gd name="connsiteY15-1216" fmla="*/ 684847 h 1580197"/>
                    <a:gd name="connsiteX16-1217" fmla="*/ 305241 w 940118"/>
                    <a:gd name="connsiteY16-1218" fmla="*/ 678329 h 1580197"/>
                    <a:gd name="connsiteX17-1219" fmla="*/ 305235 w 940118"/>
                    <a:gd name="connsiteY17-1220" fmla="*/ 678350 h 1580197"/>
                    <a:gd name="connsiteX18-1221" fmla="*/ 317183 w 940118"/>
                    <a:gd name="connsiteY18-1222" fmla="*/ 684847 h 1580197"/>
                    <a:gd name="connsiteX19-1223" fmla="*/ 260985 w 940118"/>
                    <a:gd name="connsiteY19-1224" fmla="*/ 1014413 h 1580197"/>
                    <a:gd name="connsiteX20-1225" fmla="*/ 342900 w 940118"/>
                    <a:gd name="connsiteY20-1226" fmla="*/ 1373505 h 1580197"/>
                    <a:gd name="connsiteX21-1227" fmla="*/ 546735 w 940118"/>
                    <a:gd name="connsiteY21-1228" fmla="*/ 1580197 h 1580197"/>
                    <a:gd name="connsiteX22-1229" fmla="*/ 285750 w 940118"/>
                    <a:gd name="connsiteY22-1230" fmla="*/ 1438275 h 1580197"/>
                    <a:gd name="connsiteX23-1231" fmla="*/ 81915 w 940118"/>
                    <a:gd name="connsiteY23-1232" fmla="*/ 1231583 h 1580197"/>
                    <a:gd name="connsiteX24-1233" fmla="*/ 0 w 940118"/>
                    <a:gd name="connsiteY24-1234" fmla="*/ 872490 h 1580197"/>
                    <a:gd name="connsiteX25-1235" fmla="*/ 56197 w 940118"/>
                    <a:gd name="connsiteY25-1236" fmla="*/ 542925 h 1580197"/>
                    <a:gd name="connsiteX26-1237" fmla="*/ 62441 w 940118"/>
                    <a:gd name="connsiteY26-1238" fmla="*/ 546321 h 1580197"/>
                    <a:gd name="connsiteX27-1239" fmla="*/ 62617 w 940118"/>
                    <a:gd name="connsiteY27-1240" fmla="*/ 545909 h 1580197"/>
                    <a:gd name="connsiteX28-1241" fmla="*/ 57150 w 940118"/>
                    <a:gd name="connsiteY28-1242" fmla="*/ 542925 h 1580197"/>
                    <a:gd name="connsiteX29-1243" fmla="*/ 107444 w 940118"/>
                    <a:gd name="connsiteY29-1244" fmla="*/ 431896 h 1580197"/>
                    <a:gd name="connsiteX30-1245" fmla="*/ 106680 w 940118"/>
                    <a:gd name="connsiteY30-1246" fmla="*/ 431483 h 1580197"/>
                    <a:gd name="connsiteX31-1247" fmla="*/ 161925 w 940118"/>
                    <a:gd name="connsiteY31-1248" fmla="*/ 341948 h 1580197"/>
                    <a:gd name="connsiteX32-1249" fmla="*/ 171758 w 940118"/>
                    <a:gd name="connsiteY32-1250" fmla="*/ 347295 h 1580197"/>
                    <a:gd name="connsiteX33-1251" fmla="*/ 171778 w 940118"/>
                    <a:gd name="connsiteY33-1252" fmla="*/ 347270 h 1580197"/>
                    <a:gd name="connsiteX34-1253" fmla="*/ 161925 w 940118"/>
                    <a:gd name="connsiteY34-1254" fmla="*/ 341948 h 1580197"/>
                    <a:gd name="connsiteX35-1255" fmla="*/ 227648 w 940118"/>
                    <a:gd name="connsiteY35-1256" fmla="*/ 258128 h 1580197"/>
                    <a:gd name="connsiteX36-1257" fmla="*/ 239906 w 940118"/>
                    <a:gd name="connsiteY36-1258" fmla="*/ 264794 h 1580197"/>
                    <a:gd name="connsiteX37-1259" fmla="*/ 240267 w 940118"/>
                    <a:gd name="connsiteY37-1260" fmla="*/ 264453 h 1580197"/>
                    <a:gd name="connsiteX38-1261" fmla="*/ 228600 w 940118"/>
                    <a:gd name="connsiteY38-1262" fmla="*/ 258128 h 1580197"/>
                    <a:gd name="connsiteX39-1263" fmla="*/ 242888 w 940118"/>
                    <a:gd name="connsiteY39-1264" fmla="*/ 241935 h 1580197"/>
                    <a:gd name="connsiteX40-1265" fmla="*/ 287315 w 940118"/>
                    <a:gd name="connsiteY40-1266" fmla="*/ 198453 h 1580197"/>
                    <a:gd name="connsiteX41-1267" fmla="*/ 286702 w 940118"/>
                    <a:gd name="connsiteY41-1268" fmla="*/ 198120 h 1580197"/>
                    <a:gd name="connsiteX42-1269" fmla="*/ 359092 w 940118"/>
                    <a:gd name="connsiteY42-1270" fmla="*/ 140970 h 1580197"/>
                    <a:gd name="connsiteX43-1271" fmla="*/ 378434 w 940118"/>
                    <a:gd name="connsiteY43-1272" fmla="*/ 151488 h 1580197"/>
                    <a:gd name="connsiteX44-1273" fmla="*/ 378837 w 940118"/>
                    <a:gd name="connsiteY44-1274" fmla="*/ 151226 h 1580197"/>
                    <a:gd name="connsiteX45-1275" fmla="*/ 360045 w 940118"/>
                    <a:gd name="connsiteY45-1276" fmla="*/ 140970 h 1580197"/>
                    <a:gd name="connsiteX46-1277" fmla="*/ 486263 w 940118"/>
                    <a:gd name="connsiteY46-1278" fmla="*/ 68845 h 1580197"/>
                    <a:gd name="connsiteX47-1279" fmla="*/ 485775 w 940118"/>
                    <a:gd name="connsiteY47-1280" fmla="*/ 68580 h 1580197"/>
                    <a:gd name="connsiteX48-1281" fmla="*/ 572452 w 940118"/>
                    <a:gd name="connsiteY48-1282" fmla="*/ 32385 h 1580197"/>
                    <a:gd name="connsiteX49-1283" fmla="*/ 595123 w 940118"/>
                    <a:gd name="connsiteY49-1284" fmla="*/ 44713 h 1580197"/>
                    <a:gd name="connsiteX50-1285" fmla="*/ 573405 w 940118"/>
                    <a:gd name="connsiteY50-1286" fmla="*/ 32385 h 1580197"/>
                    <a:gd name="connsiteX51-1287" fmla="*/ 679133 w 940118"/>
                    <a:gd name="connsiteY51-1288" fmla="*/ 0 h 1580197"/>
                    <a:gd name="connsiteX0-1289" fmla="*/ 679133 w 940118"/>
                    <a:gd name="connsiteY0-1290" fmla="*/ 0 h 1580197"/>
                    <a:gd name="connsiteX1-1291" fmla="*/ 940118 w 940118"/>
                    <a:gd name="connsiteY1-1292" fmla="*/ 140970 h 1580197"/>
                    <a:gd name="connsiteX2-1293" fmla="*/ 747299 w 940118"/>
                    <a:gd name="connsiteY2-1294" fmla="*/ 210278 h 1580197"/>
                    <a:gd name="connsiteX3-1295" fmla="*/ 747713 w 940118"/>
                    <a:gd name="connsiteY3-1296" fmla="*/ 210503 h 1580197"/>
                    <a:gd name="connsiteX4-1297" fmla="*/ 620078 w 940118"/>
                    <a:gd name="connsiteY4-1298" fmla="*/ 282893 h 1580197"/>
                    <a:gd name="connsiteX5-1299" fmla="*/ 620077 w 940118"/>
                    <a:gd name="connsiteY5-1300" fmla="*/ 282893 h 1580197"/>
                    <a:gd name="connsiteX6-1301" fmla="*/ 548076 w 940118"/>
                    <a:gd name="connsiteY6-1302" fmla="*/ 339736 h 1580197"/>
                    <a:gd name="connsiteX7-1303" fmla="*/ 548640 w 940118"/>
                    <a:gd name="connsiteY7-1304" fmla="*/ 340043 h 1580197"/>
                    <a:gd name="connsiteX8-1305" fmla="*/ 503873 w 940118"/>
                    <a:gd name="connsiteY8-1306" fmla="*/ 383858 h 1580197"/>
                    <a:gd name="connsiteX9-1307" fmla="*/ 488633 w 940118"/>
                    <a:gd name="connsiteY9-1308" fmla="*/ 399098 h 1580197"/>
                    <a:gd name="connsiteX10-1309" fmla="*/ 488633 w 940118"/>
                    <a:gd name="connsiteY10-1310" fmla="*/ 400050 h 1580197"/>
                    <a:gd name="connsiteX11-1311" fmla="*/ 422910 w 940118"/>
                    <a:gd name="connsiteY11-1312" fmla="*/ 482918 h 1580197"/>
                    <a:gd name="connsiteX12-1313" fmla="*/ 422910 w 940118"/>
                    <a:gd name="connsiteY12-1314" fmla="*/ 483870 h 1580197"/>
                    <a:gd name="connsiteX13-1315" fmla="*/ 367665 w 940118"/>
                    <a:gd name="connsiteY13-1316" fmla="*/ 572453 h 1580197"/>
                    <a:gd name="connsiteX14-1317" fmla="*/ 368618 w 940118"/>
                    <a:gd name="connsiteY14-1318" fmla="*/ 573405 h 1580197"/>
                    <a:gd name="connsiteX15-1319" fmla="*/ 317183 w 940118"/>
                    <a:gd name="connsiteY15-1320" fmla="*/ 684847 h 1580197"/>
                    <a:gd name="connsiteX16-1321" fmla="*/ 305241 w 940118"/>
                    <a:gd name="connsiteY16-1322" fmla="*/ 678329 h 1580197"/>
                    <a:gd name="connsiteX17-1323" fmla="*/ 305235 w 940118"/>
                    <a:gd name="connsiteY17-1324" fmla="*/ 678350 h 1580197"/>
                    <a:gd name="connsiteX18-1325" fmla="*/ 317183 w 940118"/>
                    <a:gd name="connsiteY18-1326" fmla="*/ 684847 h 1580197"/>
                    <a:gd name="connsiteX19-1327" fmla="*/ 260985 w 940118"/>
                    <a:gd name="connsiteY19-1328" fmla="*/ 1014413 h 1580197"/>
                    <a:gd name="connsiteX20-1329" fmla="*/ 342900 w 940118"/>
                    <a:gd name="connsiteY20-1330" fmla="*/ 1373505 h 1580197"/>
                    <a:gd name="connsiteX21-1331" fmla="*/ 546735 w 940118"/>
                    <a:gd name="connsiteY21-1332" fmla="*/ 1580197 h 1580197"/>
                    <a:gd name="connsiteX22-1333" fmla="*/ 285750 w 940118"/>
                    <a:gd name="connsiteY22-1334" fmla="*/ 1438275 h 1580197"/>
                    <a:gd name="connsiteX23-1335" fmla="*/ 81915 w 940118"/>
                    <a:gd name="connsiteY23-1336" fmla="*/ 1231583 h 1580197"/>
                    <a:gd name="connsiteX24-1337" fmla="*/ 0 w 940118"/>
                    <a:gd name="connsiteY24-1338" fmla="*/ 872490 h 1580197"/>
                    <a:gd name="connsiteX25-1339" fmla="*/ 56197 w 940118"/>
                    <a:gd name="connsiteY25-1340" fmla="*/ 542925 h 1580197"/>
                    <a:gd name="connsiteX26-1341" fmla="*/ 62441 w 940118"/>
                    <a:gd name="connsiteY26-1342" fmla="*/ 546321 h 1580197"/>
                    <a:gd name="connsiteX27-1343" fmla="*/ 62617 w 940118"/>
                    <a:gd name="connsiteY27-1344" fmla="*/ 545909 h 1580197"/>
                    <a:gd name="connsiteX28-1345" fmla="*/ 57150 w 940118"/>
                    <a:gd name="connsiteY28-1346" fmla="*/ 542925 h 1580197"/>
                    <a:gd name="connsiteX29-1347" fmla="*/ 107444 w 940118"/>
                    <a:gd name="connsiteY29-1348" fmla="*/ 431896 h 1580197"/>
                    <a:gd name="connsiteX30-1349" fmla="*/ 106680 w 940118"/>
                    <a:gd name="connsiteY30-1350" fmla="*/ 431483 h 1580197"/>
                    <a:gd name="connsiteX31-1351" fmla="*/ 161925 w 940118"/>
                    <a:gd name="connsiteY31-1352" fmla="*/ 341948 h 1580197"/>
                    <a:gd name="connsiteX32-1353" fmla="*/ 171758 w 940118"/>
                    <a:gd name="connsiteY32-1354" fmla="*/ 347295 h 1580197"/>
                    <a:gd name="connsiteX33-1355" fmla="*/ 171778 w 940118"/>
                    <a:gd name="connsiteY33-1356" fmla="*/ 347270 h 1580197"/>
                    <a:gd name="connsiteX34-1357" fmla="*/ 161925 w 940118"/>
                    <a:gd name="connsiteY34-1358" fmla="*/ 341948 h 1580197"/>
                    <a:gd name="connsiteX35-1359" fmla="*/ 227648 w 940118"/>
                    <a:gd name="connsiteY35-1360" fmla="*/ 258128 h 1580197"/>
                    <a:gd name="connsiteX36-1361" fmla="*/ 239906 w 940118"/>
                    <a:gd name="connsiteY36-1362" fmla="*/ 264794 h 1580197"/>
                    <a:gd name="connsiteX37-1363" fmla="*/ 240267 w 940118"/>
                    <a:gd name="connsiteY37-1364" fmla="*/ 264453 h 1580197"/>
                    <a:gd name="connsiteX38-1365" fmla="*/ 228600 w 940118"/>
                    <a:gd name="connsiteY38-1366" fmla="*/ 258128 h 1580197"/>
                    <a:gd name="connsiteX39-1367" fmla="*/ 242888 w 940118"/>
                    <a:gd name="connsiteY39-1368" fmla="*/ 241935 h 1580197"/>
                    <a:gd name="connsiteX40-1369" fmla="*/ 287315 w 940118"/>
                    <a:gd name="connsiteY40-1370" fmla="*/ 198453 h 1580197"/>
                    <a:gd name="connsiteX41-1371" fmla="*/ 286702 w 940118"/>
                    <a:gd name="connsiteY41-1372" fmla="*/ 198120 h 1580197"/>
                    <a:gd name="connsiteX42-1373" fmla="*/ 359092 w 940118"/>
                    <a:gd name="connsiteY42-1374" fmla="*/ 140970 h 1580197"/>
                    <a:gd name="connsiteX43-1375" fmla="*/ 378434 w 940118"/>
                    <a:gd name="connsiteY43-1376" fmla="*/ 151488 h 1580197"/>
                    <a:gd name="connsiteX44-1377" fmla="*/ 378837 w 940118"/>
                    <a:gd name="connsiteY44-1378" fmla="*/ 151226 h 1580197"/>
                    <a:gd name="connsiteX45-1379" fmla="*/ 486263 w 940118"/>
                    <a:gd name="connsiteY45-1380" fmla="*/ 68845 h 1580197"/>
                    <a:gd name="connsiteX46-1381" fmla="*/ 485775 w 940118"/>
                    <a:gd name="connsiteY46-1382" fmla="*/ 68580 h 1580197"/>
                    <a:gd name="connsiteX47-1383" fmla="*/ 572452 w 940118"/>
                    <a:gd name="connsiteY47-1384" fmla="*/ 32385 h 1580197"/>
                    <a:gd name="connsiteX48-1385" fmla="*/ 595123 w 940118"/>
                    <a:gd name="connsiteY48-1386" fmla="*/ 44713 h 1580197"/>
                    <a:gd name="connsiteX49-1387" fmla="*/ 573405 w 940118"/>
                    <a:gd name="connsiteY49-1388" fmla="*/ 32385 h 1580197"/>
                    <a:gd name="connsiteX50-1389" fmla="*/ 679133 w 940118"/>
                    <a:gd name="connsiteY50-1390" fmla="*/ 0 h 1580197"/>
                    <a:gd name="connsiteX0-1391" fmla="*/ 679133 w 940118"/>
                    <a:gd name="connsiteY0-1392" fmla="*/ 0 h 1580197"/>
                    <a:gd name="connsiteX1-1393" fmla="*/ 940118 w 940118"/>
                    <a:gd name="connsiteY1-1394" fmla="*/ 140970 h 1580197"/>
                    <a:gd name="connsiteX2-1395" fmla="*/ 747299 w 940118"/>
                    <a:gd name="connsiteY2-1396" fmla="*/ 210278 h 1580197"/>
                    <a:gd name="connsiteX3-1397" fmla="*/ 747713 w 940118"/>
                    <a:gd name="connsiteY3-1398" fmla="*/ 210503 h 1580197"/>
                    <a:gd name="connsiteX4-1399" fmla="*/ 620078 w 940118"/>
                    <a:gd name="connsiteY4-1400" fmla="*/ 282893 h 1580197"/>
                    <a:gd name="connsiteX5-1401" fmla="*/ 620077 w 940118"/>
                    <a:gd name="connsiteY5-1402" fmla="*/ 282893 h 1580197"/>
                    <a:gd name="connsiteX6-1403" fmla="*/ 548076 w 940118"/>
                    <a:gd name="connsiteY6-1404" fmla="*/ 339736 h 1580197"/>
                    <a:gd name="connsiteX7-1405" fmla="*/ 548640 w 940118"/>
                    <a:gd name="connsiteY7-1406" fmla="*/ 340043 h 1580197"/>
                    <a:gd name="connsiteX8-1407" fmla="*/ 503873 w 940118"/>
                    <a:gd name="connsiteY8-1408" fmla="*/ 383858 h 1580197"/>
                    <a:gd name="connsiteX9-1409" fmla="*/ 488633 w 940118"/>
                    <a:gd name="connsiteY9-1410" fmla="*/ 399098 h 1580197"/>
                    <a:gd name="connsiteX10-1411" fmla="*/ 488633 w 940118"/>
                    <a:gd name="connsiteY10-1412" fmla="*/ 400050 h 1580197"/>
                    <a:gd name="connsiteX11-1413" fmla="*/ 422910 w 940118"/>
                    <a:gd name="connsiteY11-1414" fmla="*/ 482918 h 1580197"/>
                    <a:gd name="connsiteX12-1415" fmla="*/ 422910 w 940118"/>
                    <a:gd name="connsiteY12-1416" fmla="*/ 483870 h 1580197"/>
                    <a:gd name="connsiteX13-1417" fmla="*/ 367665 w 940118"/>
                    <a:gd name="connsiteY13-1418" fmla="*/ 572453 h 1580197"/>
                    <a:gd name="connsiteX14-1419" fmla="*/ 368618 w 940118"/>
                    <a:gd name="connsiteY14-1420" fmla="*/ 573405 h 1580197"/>
                    <a:gd name="connsiteX15-1421" fmla="*/ 317183 w 940118"/>
                    <a:gd name="connsiteY15-1422" fmla="*/ 684847 h 1580197"/>
                    <a:gd name="connsiteX16-1423" fmla="*/ 305241 w 940118"/>
                    <a:gd name="connsiteY16-1424" fmla="*/ 678329 h 1580197"/>
                    <a:gd name="connsiteX17-1425" fmla="*/ 305235 w 940118"/>
                    <a:gd name="connsiteY17-1426" fmla="*/ 678350 h 1580197"/>
                    <a:gd name="connsiteX18-1427" fmla="*/ 317183 w 940118"/>
                    <a:gd name="connsiteY18-1428" fmla="*/ 684847 h 1580197"/>
                    <a:gd name="connsiteX19-1429" fmla="*/ 260985 w 940118"/>
                    <a:gd name="connsiteY19-1430" fmla="*/ 1014413 h 1580197"/>
                    <a:gd name="connsiteX20-1431" fmla="*/ 342900 w 940118"/>
                    <a:gd name="connsiteY20-1432" fmla="*/ 1373505 h 1580197"/>
                    <a:gd name="connsiteX21-1433" fmla="*/ 546735 w 940118"/>
                    <a:gd name="connsiteY21-1434" fmla="*/ 1580197 h 1580197"/>
                    <a:gd name="connsiteX22-1435" fmla="*/ 285750 w 940118"/>
                    <a:gd name="connsiteY22-1436" fmla="*/ 1438275 h 1580197"/>
                    <a:gd name="connsiteX23-1437" fmla="*/ 81915 w 940118"/>
                    <a:gd name="connsiteY23-1438" fmla="*/ 1231583 h 1580197"/>
                    <a:gd name="connsiteX24-1439" fmla="*/ 0 w 940118"/>
                    <a:gd name="connsiteY24-1440" fmla="*/ 872490 h 1580197"/>
                    <a:gd name="connsiteX25-1441" fmla="*/ 56197 w 940118"/>
                    <a:gd name="connsiteY25-1442" fmla="*/ 542925 h 1580197"/>
                    <a:gd name="connsiteX26-1443" fmla="*/ 62441 w 940118"/>
                    <a:gd name="connsiteY26-1444" fmla="*/ 546321 h 1580197"/>
                    <a:gd name="connsiteX27-1445" fmla="*/ 62617 w 940118"/>
                    <a:gd name="connsiteY27-1446" fmla="*/ 545909 h 1580197"/>
                    <a:gd name="connsiteX28-1447" fmla="*/ 57150 w 940118"/>
                    <a:gd name="connsiteY28-1448" fmla="*/ 542925 h 1580197"/>
                    <a:gd name="connsiteX29-1449" fmla="*/ 107444 w 940118"/>
                    <a:gd name="connsiteY29-1450" fmla="*/ 431896 h 1580197"/>
                    <a:gd name="connsiteX30-1451" fmla="*/ 106680 w 940118"/>
                    <a:gd name="connsiteY30-1452" fmla="*/ 431483 h 1580197"/>
                    <a:gd name="connsiteX31-1453" fmla="*/ 161925 w 940118"/>
                    <a:gd name="connsiteY31-1454" fmla="*/ 341948 h 1580197"/>
                    <a:gd name="connsiteX32-1455" fmla="*/ 171758 w 940118"/>
                    <a:gd name="connsiteY32-1456" fmla="*/ 347295 h 1580197"/>
                    <a:gd name="connsiteX33-1457" fmla="*/ 171778 w 940118"/>
                    <a:gd name="connsiteY33-1458" fmla="*/ 347270 h 1580197"/>
                    <a:gd name="connsiteX34-1459" fmla="*/ 161925 w 940118"/>
                    <a:gd name="connsiteY34-1460" fmla="*/ 341948 h 1580197"/>
                    <a:gd name="connsiteX35-1461" fmla="*/ 227648 w 940118"/>
                    <a:gd name="connsiteY35-1462" fmla="*/ 258128 h 1580197"/>
                    <a:gd name="connsiteX36-1463" fmla="*/ 239906 w 940118"/>
                    <a:gd name="connsiteY36-1464" fmla="*/ 264794 h 1580197"/>
                    <a:gd name="connsiteX37-1465" fmla="*/ 240267 w 940118"/>
                    <a:gd name="connsiteY37-1466" fmla="*/ 264453 h 1580197"/>
                    <a:gd name="connsiteX38-1467" fmla="*/ 228600 w 940118"/>
                    <a:gd name="connsiteY38-1468" fmla="*/ 258128 h 1580197"/>
                    <a:gd name="connsiteX39-1469" fmla="*/ 242888 w 940118"/>
                    <a:gd name="connsiteY39-1470" fmla="*/ 241935 h 1580197"/>
                    <a:gd name="connsiteX40-1471" fmla="*/ 287315 w 940118"/>
                    <a:gd name="connsiteY40-1472" fmla="*/ 198453 h 1580197"/>
                    <a:gd name="connsiteX41-1473" fmla="*/ 286702 w 940118"/>
                    <a:gd name="connsiteY41-1474" fmla="*/ 198120 h 1580197"/>
                    <a:gd name="connsiteX42-1475" fmla="*/ 359092 w 940118"/>
                    <a:gd name="connsiteY42-1476" fmla="*/ 140970 h 1580197"/>
                    <a:gd name="connsiteX43-1477" fmla="*/ 378434 w 940118"/>
                    <a:gd name="connsiteY43-1478" fmla="*/ 151488 h 1580197"/>
                    <a:gd name="connsiteX44-1479" fmla="*/ 486263 w 940118"/>
                    <a:gd name="connsiteY44-1480" fmla="*/ 68845 h 1580197"/>
                    <a:gd name="connsiteX45-1481" fmla="*/ 485775 w 940118"/>
                    <a:gd name="connsiteY45-1482" fmla="*/ 68580 h 1580197"/>
                    <a:gd name="connsiteX46-1483" fmla="*/ 572452 w 940118"/>
                    <a:gd name="connsiteY46-1484" fmla="*/ 32385 h 1580197"/>
                    <a:gd name="connsiteX47-1485" fmla="*/ 595123 w 940118"/>
                    <a:gd name="connsiteY47-1486" fmla="*/ 44713 h 1580197"/>
                    <a:gd name="connsiteX48-1487" fmla="*/ 573405 w 940118"/>
                    <a:gd name="connsiteY48-1488" fmla="*/ 32385 h 1580197"/>
                    <a:gd name="connsiteX49-1489" fmla="*/ 679133 w 940118"/>
                    <a:gd name="connsiteY49-1490" fmla="*/ 0 h 1580197"/>
                    <a:gd name="connsiteX0-1491" fmla="*/ 679133 w 940118"/>
                    <a:gd name="connsiteY0-1492" fmla="*/ 0 h 1580197"/>
                    <a:gd name="connsiteX1-1493" fmla="*/ 940118 w 940118"/>
                    <a:gd name="connsiteY1-1494" fmla="*/ 140970 h 1580197"/>
                    <a:gd name="connsiteX2-1495" fmla="*/ 747299 w 940118"/>
                    <a:gd name="connsiteY2-1496" fmla="*/ 210278 h 1580197"/>
                    <a:gd name="connsiteX3-1497" fmla="*/ 747713 w 940118"/>
                    <a:gd name="connsiteY3-1498" fmla="*/ 210503 h 1580197"/>
                    <a:gd name="connsiteX4-1499" fmla="*/ 620078 w 940118"/>
                    <a:gd name="connsiteY4-1500" fmla="*/ 282893 h 1580197"/>
                    <a:gd name="connsiteX5-1501" fmla="*/ 620077 w 940118"/>
                    <a:gd name="connsiteY5-1502" fmla="*/ 282893 h 1580197"/>
                    <a:gd name="connsiteX6-1503" fmla="*/ 548076 w 940118"/>
                    <a:gd name="connsiteY6-1504" fmla="*/ 339736 h 1580197"/>
                    <a:gd name="connsiteX7-1505" fmla="*/ 548640 w 940118"/>
                    <a:gd name="connsiteY7-1506" fmla="*/ 340043 h 1580197"/>
                    <a:gd name="connsiteX8-1507" fmla="*/ 503873 w 940118"/>
                    <a:gd name="connsiteY8-1508" fmla="*/ 383858 h 1580197"/>
                    <a:gd name="connsiteX9-1509" fmla="*/ 488633 w 940118"/>
                    <a:gd name="connsiteY9-1510" fmla="*/ 399098 h 1580197"/>
                    <a:gd name="connsiteX10-1511" fmla="*/ 488633 w 940118"/>
                    <a:gd name="connsiteY10-1512" fmla="*/ 400050 h 1580197"/>
                    <a:gd name="connsiteX11-1513" fmla="*/ 422910 w 940118"/>
                    <a:gd name="connsiteY11-1514" fmla="*/ 482918 h 1580197"/>
                    <a:gd name="connsiteX12-1515" fmla="*/ 422910 w 940118"/>
                    <a:gd name="connsiteY12-1516" fmla="*/ 483870 h 1580197"/>
                    <a:gd name="connsiteX13-1517" fmla="*/ 367665 w 940118"/>
                    <a:gd name="connsiteY13-1518" fmla="*/ 572453 h 1580197"/>
                    <a:gd name="connsiteX14-1519" fmla="*/ 368618 w 940118"/>
                    <a:gd name="connsiteY14-1520" fmla="*/ 573405 h 1580197"/>
                    <a:gd name="connsiteX15-1521" fmla="*/ 317183 w 940118"/>
                    <a:gd name="connsiteY15-1522" fmla="*/ 684847 h 1580197"/>
                    <a:gd name="connsiteX16-1523" fmla="*/ 305241 w 940118"/>
                    <a:gd name="connsiteY16-1524" fmla="*/ 678329 h 1580197"/>
                    <a:gd name="connsiteX17-1525" fmla="*/ 305235 w 940118"/>
                    <a:gd name="connsiteY17-1526" fmla="*/ 678350 h 1580197"/>
                    <a:gd name="connsiteX18-1527" fmla="*/ 317183 w 940118"/>
                    <a:gd name="connsiteY18-1528" fmla="*/ 684847 h 1580197"/>
                    <a:gd name="connsiteX19-1529" fmla="*/ 260985 w 940118"/>
                    <a:gd name="connsiteY19-1530" fmla="*/ 1014413 h 1580197"/>
                    <a:gd name="connsiteX20-1531" fmla="*/ 342900 w 940118"/>
                    <a:gd name="connsiteY20-1532" fmla="*/ 1373505 h 1580197"/>
                    <a:gd name="connsiteX21-1533" fmla="*/ 546735 w 940118"/>
                    <a:gd name="connsiteY21-1534" fmla="*/ 1580197 h 1580197"/>
                    <a:gd name="connsiteX22-1535" fmla="*/ 285750 w 940118"/>
                    <a:gd name="connsiteY22-1536" fmla="*/ 1438275 h 1580197"/>
                    <a:gd name="connsiteX23-1537" fmla="*/ 81915 w 940118"/>
                    <a:gd name="connsiteY23-1538" fmla="*/ 1231583 h 1580197"/>
                    <a:gd name="connsiteX24-1539" fmla="*/ 0 w 940118"/>
                    <a:gd name="connsiteY24-1540" fmla="*/ 872490 h 1580197"/>
                    <a:gd name="connsiteX25-1541" fmla="*/ 56197 w 940118"/>
                    <a:gd name="connsiteY25-1542" fmla="*/ 542925 h 1580197"/>
                    <a:gd name="connsiteX26-1543" fmla="*/ 62441 w 940118"/>
                    <a:gd name="connsiteY26-1544" fmla="*/ 546321 h 1580197"/>
                    <a:gd name="connsiteX27-1545" fmla="*/ 62617 w 940118"/>
                    <a:gd name="connsiteY27-1546" fmla="*/ 545909 h 1580197"/>
                    <a:gd name="connsiteX28-1547" fmla="*/ 57150 w 940118"/>
                    <a:gd name="connsiteY28-1548" fmla="*/ 542925 h 1580197"/>
                    <a:gd name="connsiteX29-1549" fmla="*/ 107444 w 940118"/>
                    <a:gd name="connsiteY29-1550" fmla="*/ 431896 h 1580197"/>
                    <a:gd name="connsiteX30-1551" fmla="*/ 106680 w 940118"/>
                    <a:gd name="connsiteY30-1552" fmla="*/ 431483 h 1580197"/>
                    <a:gd name="connsiteX31-1553" fmla="*/ 161925 w 940118"/>
                    <a:gd name="connsiteY31-1554" fmla="*/ 341948 h 1580197"/>
                    <a:gd name="connsiteX32-1555" fmla="*/ 171758 w 940118"/>
                    <a:gd name="connsiteY32-1556" fmla="*/ 347295 h 1580197"/>
                    <a:gd name="connsiteX33-1557" fmla="*/ 171778 w 940118"/>
                    <a:gd name="connsiteY33-1558" fmla="*/ 347270 h 1580197"/>
                    <a:gd name="connsiteX34-1559" fmla="*/ 161925 w 940118"/>
                    <a:gd name="connsiteY34-1560" fmla="*/ 341948 h 1580197"/>
                    <a:gd name="connsiteX35-1561" fmla="*/ 227648 w 940118"/>
                    <a:gd name="connsiteY35-1562" fmla="*/ 258128 h 1580197"/>
                    <a:gd name="connsiteX36-1563" fmla="*/ 239906 w 940118"/>
                    <a:gd name="connsiteY36-1564" fmla="*/ 264794 h 1580197"/>
                    <a:gd name="connsiteX37-1565" fmla="*/ 240267 w 940118"/>
                    <a:gd name="connsiteY37-1566" fmla="*/ 264453 h 1580197"/>
                    <a:gd name="connsiteX38-1567" fmla="*/ 228600 w 940118"/>
                    <a:gd name="connsiteY38-1568" fmla="*/ 258128 h 1580197"/>
                    <a:gd name="connsiteX39-1569" fmla="*/ 242888 w 940118"/>
                    <a:gd name="connsiteY39-1570" fmla="*/ 241935 h 1580197"/>
                    <a:gd name="connsiteX40-1571" fmla="*/ 287315 w 940118"/>
                    <a:gd name="connsiteY40-1572" fmla="*/ 198453 h 1580197"/>
                    <a:gd name="connsiteX41-1573" fmla="*/ 286702 w 940118"/>
                    <a:gd name="connsiteY41-1574" fmla="*/ 198120 h 1580197"/>
                    <a:gd name="connsiteX42-1575" fmla="*/ 359092 w 940118"/>
                    <a:gd name="connsiteY42-1576" fmla="*/ 140970 h 1580197"/>
                    <a:gd name="connsiteX43-1577" fmla="*/ 486263 w 940118"/>
                    <a:gd name="connsiteY43-1578" fmla="*/ 68845 h 1580197"/>
                    <a:gd name="connsiteX44-1579" fmla="*/ 485775 w 940118"/>
                    <a:gd name="connsiteY44-1580" fmla="*/ 68580 h 1580197"/>
                    <a:gd name="connsiteX45-1581" fmla="*/ 572452 w 940118"/>
                    <a:gd name="connsiteY45-1582" fmla="*/ 32385 h 1580197"/>
                    <a:gd name="connsiteX46-1583" fmla="*/ 595123 w 940118"/>
                    <a:gd name="connsiteY46-1584" fmla="*/ 44713 h 1580197"/>
                    <a:gd name="connsiteX47-1585" fmla="*/ 573405 w 940118"/>
                    <a:gd name="connsiteY47-1586" fmla="*/ 32385 h 1580197"/>
                    <a:gd name="connsiteX48-1587" fmla="*/ 679133 w 940118"/>
                    <a:gd name="connsiteY48-1588" fmla="*/ 0 h 1580197"/>
                    <a:gd name="connsiteX0-1589" fmla="*/ 679133 w 940118"/>
                    <a:gd name="connsiteY0-1590" fmla="*/ 0 h 1580197"/>
                    <a:gd name="connsiteX1-1591" fmla="*/ 940118 w 940118"/>
                    <a:gd name="connsiteY1-1592" fmla="*/ 140970 h 1580197"/>
                    <a:gd name="connsiteX2-1593" fmla="*/ 747299 w 940118"/>
                    <a:gd name="connsiteY2-1594" fmla="*/ 210278 h 1580197"/>
                    <a:gd name="connsiteX3-1595" fmla="*/ 747713 w 940118"/>
                    <a:gd name="connsiteY3-1596" fmla="*/ 210503 h 1580197"/>
                    <a:gd name="connsiteX4-1597" fmla="*/ 620078 w 940118"/>
                    <a:gd name="connsiteY4-1598" fmla="*/ 282893 h 1580197"/>
                    <a:gd name="connsiteX5-1599" fmla="*/ 620077 w 940118"/>
                    <a:gd name="connsiteY5-1600" fmla="*/ 282893 h 1580197"/>
                    <a:gd name="connsiteX6-1601" fmla="*/ 548076 w 940118"/>
                    <a:gd name="connsiteY6-1602" fmla="*/ 339736 h 1580197"/>
                    <a:gd name="connsiteX7-1603" fmla="*/ 548640 w 940118"/>
                    <a:gd name="connsiteY7-1604" fmla="*/ 340043 h 1580197"/>
                    <a:gd name="connsiteX8-1605" fmla="*/ 503873 w 940118"/>
                    <a:gd name="connsiteY8-1606" fmla="*/ 383858 h 1580197"/>
                    <a:gd name="connsiteX9-1607" fmla="*/ 488633 w 940118"/>
                    <a:gd name="connsiteY9-1608" fmla="*/ 399098 h 1580197"/>
                    <a:gd name="connsiteX10-1609" fmla="*/ 488633 w 940118"/>
                    <a:gd name="connsiteY10-1610" fmla="*/ 400050 h 1580197"/>
                    <a:gd name="connsiteX11-1611" fmla="*/ 422910 w 940118"/>
                    <a:gd name="connsiteY11-1612" fmla="*/ 482918 h 1580197"/>
                    <a:gd name="connsiteX12-1613" fmla="*/ 422910 w 940118"/>
                    <a:gd name="connsiteY12-1614" fmla="*/ 483870 h 1580197"/>
                    <a:gd name="connsiteX13-1615" fmla="*/ 367665 w 940118"/>
                    <a:gd name="connsiteY13-1616" fmla="*/ 572453 h 1580197"/>
                    <a:gd name="connsiteX14-1617" fmla="*/ 368618 w 940118"/>
                    <a:gd name="connsiteY14-1618" fmla="*/ 573405 h 1580197"/>
                    <a:gd name="connsiteX15-1619" fmla="*/ 317183 w 940118"/>
                    <a:gd name="connsiteY15-1620" fmla="*/ 684847 h 1580197"/>
                    <a:gd name="connsiteX16-1621" fmla="*/ 305241 w 940118"/>
                    <a:gd name="connsiteY16-1622" fmla="*/ 678329 h 1580197"/>
                    <a:gd name="connsiteX17-1623" fmla="*/ 305235 w 940118"/>
                    <a:gd name="connsiteY17-1624" fmla="*/ 678350 h 1580197"/>
                    <a:gd name="connsiteX18-1625" fmla="*/ 317183 w 940118"/>
                    <a:gd name="connsiteY18-1626" fmla="*/ 684847 h 1580197"/>
                    <a:gd name="connsiteX19-1627" fmla="*/ 260985 w 940118"/>
                    <a:gd name="connsiteY19-1628" fmla="*/ 1014413 h 1580197"/>
                    <a:gd name="connsiteX20-1629" fmla="*/ 342900 w 940118"/>
                    <a:gd name="connsiteY20-1630" fmla="*/ 1373505 h 1580197"/>
                    <a:gd name="connsiteX21-1631" fmla="*/ 546735 w 940118"/>
                    <a:gd name="connsiteY21-1632" fmla="*/ 1580197 h 1580197"/>
                    <a:gd name="connsiteX22-1633" fmla="*/ 285750 w 940118"/>
                    <a:gd name="connsiteY22-1634" fmla="*/ 1438275 h 1580197"/>
                    <a:gd name="connsiteX23-1635" fmla="*/ 81915 w 940118"/>
                    <a:gd name="connsiteY23-1636" fmla="*/ 1231583 h 1580197"/>
                    <a:gd name="connsiteX24-1637" fmla="*/ 0 w 940118"/>
                    <a:gd name="connsiteY24-1638" fmla="*/ 872490 h 1580197"/>
                    <a:gd name="connsiteX25-1639" fmla="*/ 56197 w 940118"/>
                    <a:gd name="connsiteY25-1640" fmla="*/ 542925 h 1580197"/>
                    <a:gd name="connsiteX26-1641" fmla="*/ 62441 w 940118"/>
                    <a:gd name="connsiteY26-1642" fmla="*/ 546321 h 1580197"/>
                    <a:gd name="connsiteX27-1643" fmla="*/ 62617 w 940118"/>
                    <a:gd name="connsiteY27-1644" fmla="*/ 545909 h 1580197"/>
                    <a:gd name="connsiteX28-1645" fmla="*/ 57150 w 940118"/>
                    <a:gd name="connsiteY28-1646" fmla="*/ 542925 h 1580197"/>
                    <a:gd name="connsiteX29-1647" fmla="*/ 107444 w 940118"/>
                    <a:gd name="connsiteY29-1648" fmla="*/ 431896 h 1580197"/>
                    <a:gd name="connsiteX30-1649" fmla="*/ 106680 w 940118"/>
                    <a:gd name="connsiteY30-1650" fmla="*/ 431483 h 1580197"/>
                    <a:gd name="connsiteX31-1651" fmla="*/ 161925 w 940118"/>
                    <a:gd name="connsiteY31-1652" fmla="*/ 341948 h 1580197"/>
                    <a:gd name="connsiteX32-1653" fmla="*/ 171758 w 940118"/>
                    <a:gd name="connsiteY32-1654" fmla="*/ 347295 h 1580197"/>
                    <a:gd name="connsiteX33-1655" fmla="*/ 171778 w 940118"/>
                    <a:gd name="connsiteY33-1656" fmla="*/ 347270 h 1580197"/>
                    <a:gd name="connsiteX34-1657" fmla="*/ 161925 w 940118"/>
                    <a:gd name="connsiteY34-1658" fmla="*/ 341948 h 1580197"/>
                    <a:gd name="connsiteX35-1659" fmla="*/ 227648 w 940118"/>
                    <a:gd name="connsiteY35-1660" fmla="*/ 258128 h 1580197"/>
                    <a:gd name="connsiteX36-1661" fmla="*/ 239906 w 940118"/>
                    <a:gd name="connsiteY36-1662" fmla="*/ 264794 h 1580197"/>
                    <a:gd name="connsiteX37-1663" fmla="*/ 240267 w 940118"/>
                    <a:gd name="connsiteY37-1664" fmla="*/ 264453 h 1580197"/>
                    <a:gd name="connsiteX38-1665" fmla="*/ 228600 w 940118"/>
                    <a:gd name="connsiteY38-1666" fmla="*/ 258128 h 1580197"/>
                    <a:gd name="connsiteX39-1667" fmla="*/ 287315 w 940118"/>
                    <a:gd name="connsiteY39-1668" fmla="*/ 198453 h 1580197"/>
                    <a:gd name="connsiteX40-1669" fmla="*/ 286702 w 940118"/>
                    <a:gd name="connsiteY40-1670" fmla="*/ 198120 h 1580197"/>
                    <a:gd name="connsiteX41-1671" fmla="*/ 359092 w 940118"/>
                    <a:gd name="connsiteY41-1672" fmla="*/ 140970 h 1580197"/>
                    <a:gd name="connsiteX42-1673" fmla="*/ 486263 w 940118"/>
                    <a:gd name="connsiteY42-1674" fmla="*/ 68845 h 1580197"/>
                    <a:gd name="connsiteX43-1675" fmla="*/ 485775 w 940118"/>
                    <a:gd name="connsiteY43-1676" fmla="*/ 68580 h 1580197"/>
                    <a:gd name="connsiteX44-1677" fmla="*/ 572452 w 940118"/>
                    <a:gd name="connsiteY44-1678" fmla="*/ 32385 h 1580197"/>
                    <a:gd name="connsiteX45-1679" fmla="*/ 595123 w 940118"/>
                    <a:gd name="connsiteY45-1680" fmla="*/ 44713 h 1580197"/>
                    <a:gd name="connsiteX46-1681" fmla="*/ 573405 w 940118"/>
                    <a:gd name="connsiteY46-1682" fmla="*/ 32385 h 1580197"/>
                    <a:gd name="connsiteX47-1683" fmla="*/ 679133 w 940118"/>
                    <a:gd name="connsiteY47-1684" fmla="*/ 0 h 1580197"/>
                    <a:gd name="connsiteX0-1685" fmla="*/ 679133 w 940118"/>
                    <a:gd name="connsiteY0-1686" fmla="*/ 0 h 1580197"/>
                    <a:gd name="connsiteX1-1687" fmla="*/ 940118 w 940118"/>
                    <a:gd name="connsiteY1-1688" fmla="*/ 140970 h 1580197"/>
                    <a:gd name="connsiteX2-1689" fmla="*/ 747299 w 940118"/>
                    <a:gd name="connsiteY2-1690" fmla="*/ 210278 h 1580197"/>
                    <a:gd name="connsiteX3-1691" fmla="*/ 747713 w 940118"/>
                    <a:gd name="connsiteY3-1692" fmla="*/ 210503 h 1580197"/>
                    <a:gd name="connsiteX4-1693" fmla="*/ 620078 w 940118"/>
                    <a:gd name="connsiteY4-1694" fmla="*/ 282893 h 1580197"/>
                    <a:gd name="connsiteX5-1695" fmla="*/ 620077 w 940118"/>
                    <a:gd name="connsiteY5-1696" fmla="*/ 282893 h 1580197"/>
                    <a:gd name="connsiteX6-1697" fmla="*/ 548076 w 940118"/>
                    <a:gd name="connsiteY6-1698" fmla="*/ 339736 h 1580197"/>
                    <a:gd name="connsiteX7-1699" fmla="*/ 548640 w 940118"/>
                    <a:gd name="connsiteY7-1700" fmla="*/ 340043 h 1580197"/>
                    <a:gd name="connsiteX8-1701" fmla="*/ 503873 w 940118"/>
                    <a:gd name="connsiteY8-1702" fmla="*/ 383858 h 1580197"/>
                    <a:gd name="connsiteX9-1703" fmla="*/ 488633 w 940118"/>
                    <a:gd name="connsiteY9-1704" fmla="*/ 399098 h 1580197"/>
                    <a:gd name="connsiteX10-1705" fmla="*/ 488633 w 940118"/>
                    <a:gd name="connsiteY10-1706" fmla="*/ 400050 h 1580197"/>
                    <a:gd name="connsiteX11-1707" fmla="*/ 422910 w 940118"/>
                    <a:gd name="connsiteY11-1708" fmla="*/ 482918 h 1580197"/>
                    <a:gd name="connsiteX12-1709" fmla="*/ 422910 w 940118"/>
                    <a:gd name="connsiteY12-1710" fmla="*/ 483870 h 1580197"/>
                    <a:gd name="connsiteX13-1711" fmla="*/ 367665 w 940118"/>
                    <a:gd name="connsiteY13-1712" fmla="*/ 572453 h 1580197"/>
                    <a:gd name="connsiteX14-1713" fmla="*/ 368618 w 940118"/>
                    <a:gd name="connsiteY14-1714" fmla="*/ 573405 h 1580197"/>
                    <a:gd name="connsiteX15-1715" fmla="*/ 317183 w 940118"/>
                    <a:gd name="connsiteY15-1716" fmla="*/ 684847 h 1580197"/>
                    <a:gd name="connsiteX16-1717" fmla="*/ 305241 w 940118"/>
                    <a:gd name="connsiteY16-1718" fmla="*/ 678329 h 1580197"/>
                    <a:gd name="connsiteX17-1719" fmla="*/ 305235 w 940118"/>
                    <a:gd name="connsiteY17-1720" fmla="*/ 678350 h 1580197"/>
                    <a:gd name="connsiteX18-1721" fmla="*/ 317183 w 940118"/>
                    <a:gd name="connsiteY18-1722" fmla="*/ 684847 h 1580197"/>
                    <a:gd name="connsiteX19-1723" fmla="*/ 260985 w 940118"/>
                    <a:gd name="connsiteY19-1724" fmla="*/ 1014413 h 1580197"/>
                    <a:gd name="connsiteX20-1725" fmla="*/ 342900 w 940118"/>
                    <a:gd name="connsiteY20-1726" fmla="*/ 1373505 h 1580197"/>
                    <a:gd name="connsiteX21-1727" fmla="*/ 546735 w 940118"/>
                    <a:gd name="connsiteY21-1728" fmla="*/ 1580197 h 1580197"/>
                    <a:gd name="connsiteX22-1729" fmla="*/ 285750 w 940118"/>
                    <a:gd name="connsiteY22-1730" fmla="*/ 1438275 h 1580197"/>
                    <a:gd name="connsiteX23-1731" fmla="*/ 81915 w 940118"/>
                    <a:gd name="connsiteY23-1732" fmla="*/ 1231583 h 1580197"/>
                    <a:gd name="connsiteX24-1733" fmla="*/ 0 w 940118"/>
                    <a:gd name="connsiteY24-1734" fmla="*/ 872490 h 1580197"/>
                    <a:gd name="connsiteX25-1735" fmla="*/ 56197 w 940118"/>
                    <a:gd name="connsiteY25-1736" fmla="*/ 542925 h 1580197"/>
                    <a:gd name="connsiteX26-1737" fmla="*/ 62441 w 940118"/>
                    <a:gd name="connsiteY26-1738" fmla="*/ 546321 h 1580197"/>
                    <a:gd name="connsiteX27-1739" fmla="*/ 62617 w 940118"/>
                    <a:gd name="connsiteY27-1740" fmla="*/ 545909 h 1580197"/>
                    <a:gd name="connsiteX28-1741" fmla="*/ 57150 w 940118"/>
                    <a:gd name="connsiteY28-1742" fmla="*/ 542925 h 1580197"/>
                    <a:gd name="connsiteX29-1743" fmla="*/ 107444 w 940118"/>
                    <a:gd name="connsiteY29-1744" fmla="*/ 431896 h 1580197"/>
                    <a:gd name="connsiteX30-1745" fmla="*/ 106680 w 940118"/>
                    <a:gd name="connsiteY30-1746" fmla="*/ 431483 h 1580197"/>
                    <a:gd name="connsiteX31-1747" fmla="*/ 161925 w 940118"/>
                    <a:gd name="connsiteY31-1748" fmla="*/ 341948 h 1580197"/>
                    <a:gd name="connsiteX32-1749" fmla="*/ 171758 w 940118"/>
                    <a:gd name="connsiteY32-1750" fmla="*/ 347295 h 1580197"/>
                    <a:gd name="connsiteX33-1751" fmla="*/ 171778 w 940118"/>
                    <a:gd name="connsiteY33-1752" fmla="*/ 347270 h 1580197"/>
                    <a:gd name="connsiteX34-1753" fmla="*/ 161925 w 940118"/>
                    <a:gd name="connsiteY34-1754" fmla="*/ 341948 h 1580197"/>
                    <a:gd name="connsiteX35-1755" fmla="*/ 227648 w 940118"/>
                    <a:gd name="connsiteY35-1756" fmla="*/ 258128 h 1580197"/>
                    <a:gd name="connsiteX36-1757" fmla="*/ 239906 w 940118"/>
                    <a:gd name="connsiteY36-1758" fmla="*/ 264794 h 1580197"/>
                    <a:gd name="connsiteX37-1759" fmla="*/ 228600 w 940118"/>
                    <a:gd name="connsiteY37-1760" fmla="*/ 258128 h 1580197"/>
                    <a:gd name="connsiteX38-1761" fmla="*/ 287315 w 940118"/>
                    <a:gd name="connsiteY38-1762" fmla="*/ 198453 h 1580197"/>
                    <a:gd name="connsiteX39-1763" fmla="*/ 286702 w 940118"/>
                    <a:gd name="connsiteY39-1764" fmla="*/ 198120 h 1580197"/>
                    <a:gd name="connsiteX40-1765" fmla="*/ 359092 w 940118"/>
                    <a:gd name="connsiteY40-1766" fmla="*/ 140970 h 1580197"/>
                    <a:gd name="connsiteX41-1767" fmla="*/ 486263 w 940118"/>
                    <a:gd name="connsiteY41-1768" fmla="*/ 68845 h 1580197"/>
                    <a:gd name="connsiteX42-1769" fmla="*/ 485775 w 940118"/>
                    <a:gd name="connsiteY42-1770" fmla="*/ 68580 h 1580197"/>
                    <a:gd name="connsiteX43-1771" fmla="*/ 572452 w 940118"/>
                    <a:gd name="connsiteY43-1772" fmla="*/ 32385 h 1580197"/>
                    <a:gd name="connsiteX44-1773" fmla="*/ 595123 w 940118"/>
                    <a:gd name="connsiteY44-1774" fmla="*/ 44713 h 1580197"/>
                    <a:gd name="connsiteX45-1775" fmla="*/ 573405 w 940118"/>
                    <a:gd name="connsiteY45-1776" fmla="*/ 32385 h 1580197"/>
                    <a:gd name="connsiteX46-1777" fmla="*/ 679133 w 940118"/>
                    <a:gd name="connsiteY46-1778" fmla="*/ 0 h 1580197"/>
                    <a:gd name="connsiteX0-1779" fmla="*/ 679133 w 940118"/>
                    <a:gd name="connsiteY0-1780" fmla="*/ 0 h 1580197"/>
                    <a:gd name="connsiteX1-1781" fmla="*/ 940118 w 940118"/>
                    <a:gd name="connsiteY1-1782" fmla="*/ 140970 h 1580197"/>
                    <a:gd name="connsiteX2-1783" fmla="*/ 747299 w 940118"/>
                    <a:gd name="connsiteY2-1784" fmla="*/ 210278 h 1580197"/>
                    <a:gd name="connsiteX3-1785" fmla="*/ 747713 w 940118"/>
                    <a:gd name="connsiteY3-1786" fmla="*/ 210503 h 1580197"/>
                    <a:gd name="connsiteX4-1787" fmla="*/ 620078 w 940118"/>
                    <a:gd name="connsiteY4-1788" fmla="*/ 282893 h 1580197"/>
                    <a:gd name="connsiteX5-1789" fmla="*/ 620077 w 940118"/>
                    <a:gd name="connsiteY5-1790" fmla="*/ 282893 h 1580197"/>
                    <a:gd name="connsiteX6-1791" fmla="*/ 548076 w 940118"/>
                    <a:gd name="connsiteY6-1792" fmla="*/ 339736 h 1580197"/>
                    <a:gd name="connsiteX7-1793" fmla="*/ 548640 w 940118"/>
                    <a:gd name="connsiteY7-1794" fmla="*/ 340043 h 1580197"/>
                    <a:gd name="connsiteX8-1795" fmla="*/ 503873 w 940118"/>
                    <a:gd name="connsiteY8-1796" fmla="*/ 383858 h 1580197"/>
                    <a:gd name="connsiteX9-1797" fmla="*/ 488633 w 940118"/>
                    <a:gd name="connsiteY9-1798" fmla="*/ 399098 h 1580197"/>
                    <a:gd name="connsiteX10-1799" fmla="*/ 488633 w 940118"/>
                    <a:gd name="connsiteY10-1800" fmla="*/ 400050 h 1580197"/>
                    <a:gd name="connsiteX11-1801" fmla="*/ 422910 w 940118"/>
                    <a:gd name="connsiteY11-1802" fmla="*/ 482918 h 1580197"/>
                    <a:gd name="connsiteX12-1803" fmla="*/ 422910 w 940118"/>
                    <a:gd name="connsiteY12-1804" fmla="*/ 483870 h 1580197"/>
                    <a:gd name="connsiteX13-1805" fmla="*/ 367665 w 940118"/>
                    <a:gd name="connsiteY13-1806" fmla="*/ 572453 h 1580197"/>
                    <a:gd name="connsiteX14-1807" fmla="*/ 368618 w 940118"/>
                    <a:gd name="connsiteY14-1808" fmla="*/ 573405 h 1580197"/>
                    <a:gd name="connsiteX15-1809" fmla="*/ 317183 w 940118"/>
                    <a:gd name="connsiteY15-1810" fmla="*/ 684847 h 1580197"/>
                    <a:gd name="connsiteX16-1811" fmla="*/ 305241 w 940118"/>
                    <a:gd name="connsiteY16-1812" fmla="*/ 678329 h 1580197"/>
                    <a:gd name="connsiteX17-1813" fmla="*/ 305235 w 940118"/>
                    <a:gd name="connsiteY17-1814" fmla="*/ 678350 h 1580197"/>
                    <a:gd name="connsiteX18-1815" fmla="*/ 317183 w 940118"/>
                    <a:gd name="connsiteY18-1816" fmla="*/ 684847 h 1580197"/>
                    <a:gd name="connsiteX19-1817" fmla="*/ 260985 w 940118"/>
                    <a:gd name="connsiteY19-1818" fmla="*/ 1014413 h 1580197"/>
                    <a:gd name="connsiteX20-1819" fmla="*/ 342900 w 940118"/>
                    <a:gd name="connsiteY20-1820" fmla="*/ 1373505 h 1580197"/>
                    <a:gd name="connsiteX21-1821" fmla="*/ 546735 w 940118"/>
                    <a:gd name="connsiteY21-1822" fmla="*/ 1580197 h 1580197"/>
                    <a:gd name="connsiteX22-1823" fmla="*/ 285750 w 940118"/>
                    <a:gd name="connsiteY22-1824" fmla="*/ 1438275 h 1580197"/>
                    <a:gd name="connsiteX23-1825" fmla="*/ 81915 w 940118"/>
                    <a:gd name="connsiteY23-1826" fmla="*/ 1231583 h 1580197"/>
                    <a:gd name="connsiteX24-1827" fmla="*/ 0 w 940118"/>
                    <a:gd name="connsiteY24-1828" fmla="*/ 872490 h 1580197"/>
                    <a:gd name="connsiteX25-1829" fmla="*/ 56197 w 940118"/>
                    <a:gd name="connsiteY25-1830" fmla="*/ 542925 h 1580197"/>
                    <a:gd name="connsiteX26-1831" fmla="*/ 62441 w 940118"/>
                    <a:gd name="connsiteY26-1832" fmla="*/ 546321 h 1580197"/>
                    <a:gd name="connsiteX27-1833" fmla="*/ 62617 w 940118"/>
                    <a:gd name="connsiteY27-1834" fmla="*/ 545909 h 1580197"/>
                    <a:gd name="connsiteX28-1835" fmla="*/ 57150 w 940118"/>
                    <a:gd name="connsiteY28-1836" fmla="*/ 542925 h 1580197"/>
                    <a:gd name="connsiteX29-1837" fmla="*/ 107444 w 940118"/>
                    <a:gd name="connsiteY29-1838" fmla="*/ 431896 h 1580197"/>
                    <a:gd name="connsiteX30-1839" fmla="*/ 106680 w 940118"/>
                    <a:gd name="connsiteY30-1840" fmla="*/ 431483 h 1580197"/>
                    <a:gd name="connsiteX31-1841" fmla="*/ 161925 w 940118"/>
                    <a:gd name="connsiteY31-1842" fmla="*/ 341948 h 1580197"/>
                    <a:gd name="connsiteX32-1843" fmla="*/ 171758 w 940118"/>
                    <a:gd name="connsiteY32-1844" fmla="*/ 347295 h 1580197"/>
                    <a:gd name="connsiteX33-1845" fmla="*/ 171778 w 940118"/>
                    <a:gd name="connsiteY33-1846" fmla="*/ 347270 h 1580197"/>
                    <a:gd name="connsiteX34-1847" fmla="*/ 161925 w 940118"/>
                    <a:gd name="connsiteY34-1848" fmla="*/ 341948 h 1580197"/>
                    <a:gd name="connsiteX35-1849" fmla="*/ 227648 w 940118"/>
                    <a:gd name="connsiteY35-1850" fmla="*/ 258128 h 1580197"/>
                    <a:gd name="connsiteX36-1851" fmla="*/ 239906 w 940118"/>
                    <a:gd name="connsiteY36-1852" fmla="*/ 264794 h 1580197"/>
                    <a:gd name="connsiteX37-1853" fmla="*/ 287315 w 940118"/>
                    <a:gd name="connsiteY37-1854" fmla="*/ 198453 h 1580197"/>
                    <a:gd name="connsiteX38-1855" fmla="*/ 286702 w 940118"/>
                    <a:gd name="connsiteY38-1856" fmla="*/ 198120 h 1580197"/>
                    <a:gd name="connsiteX39-1857" fmla="*/ 359092 w 940118"/>
                    <a:gd name="connsiteY39-1858" fmla="*/ 140970 h 1580197"/>
                    <a:gd name="connsiteX40-1859" fmla="*/ 486263 w 940118"/>
                    <a:gd name="connsiteY40-1860" fmla="*/ 68845 h 1580197"/>
                    <a:gd name="connsiteX41-1861" fmla="*/ 485775 w 940118"/>
                    <a:gd name="connsiteY41-1862" fmla="*/ 68580 h 1580197"/>
                    <a:gd name="connsiteX42-1863" fmla="*/ 572452 w 940118"/>
                    <a:gd name="connsiteY42-1864" fmla="*/ 32385 h 1580197"/>
                    <a:gd name="connsiteX43-1865" fmla="*/ 595123 w 940118"/>
                    <a:gd name="connsiteY43-1866" fmla="*/ 44713 h 1580197"/>
                    <a:gd name="connsiteX44-1867" fmla="*/ 573405 w 940118"/>
                    <a:gd name="connsiteY44-1868" fmla="*/ 32385 h 1580197"/>
                    <a:gd name="connsiteX45-1869" fmla="*/ 679133 w 940118"/>
                    <a:gd name="connsiteY45-1870" fmla="*/ 0 h 1580197"/>
                    <a:gd name="connsiteX0-1871" fmla="*/ 679133 w 940118"/>
                    <a:gd name="connsiteY0-1872" fmla="*/ 0 h 1580197"/>
                    <a:gd name="connsiteX1-1873" fmla="*/ 940118 w 940118"/>
                    <a:gd name="connsiteY1-1874" fmla="*/ 140970 h 1580197"/>
                    <a:gd name="connsiteX2-1875" fmla="*/ 747299 w 940118"/>
                    <a:gd name="connsiteY2-1876" fmla="*/ 210278 h 1580197"/>
                    <a:gd name="connsiteX3-1877" fmla="*/ 747713 w 940118"/>
                    <a:gd name="connsiteY3-1878" fmla="*/ 210503 h 1580197"/>
                    <a:gd name="connsiteX4-1879" fmla="*/ 620078 w 940118"/>
                    <a:gd name="connsiteY4-1880" fmla="*/ 282893 h 1580197"/>
                    <a:gd name="connsiteX5-1881" fmla="*/ 620077 w 940118"/>
                    <a:gd name="connsiteY5-1882" fmla="*/ 282893 h 1580197"/>
                    <a:gd name="connsiteX6-1883" fmla="*/ 548076 w 940118"/>
                    <a:gd name="connsiteY6-1884" fmla="*/ 339736 h 1580197"/>
                    <a:gd name="connsiteX7-1885" fmla="*/ 548640 w 940118"/>
                    <a:gd name="connsiteY7-1886" fmla="*/ 340043 h 1580197"/>
                    <a:gd name="connsiteX8-1887" fmla="*/ 503873 w 940118"/>
                    <a:gd name="connsiteY8-1888" fmla="*/ 383858 h 1580197"/>
                    <a:gd name="connsiteX9-1889" fmla="*/ 488633 w 940118"/>
                    <a:gd name="connsiteY9-1890" fmla="*/ 399098 h 1580197"/>
                    <a:gd name="connsiteX10-1891" fmla="*/ 488633 w 940118"/>
                    <a:gd name="connsiteY10-1892" fmla="*/ 400050 h 1580197"/>
                    <a:gd name="connsiteX11-1893" fmla="*/ 422910 w 940118"/>
                    <a:gd name="connsiteY11-1894" fmla="*/ 482918 h 1580197"/>
                    <a:gd name="connsiteX12-1895" fmla="*/ 422910 w 940118"/>
                    <a:gd name="connsiteY12-1896" fmla="*/ 483870 h 1580197"/>
                    <a:gd name="connsiteX13-1897" fmla="*/ 367665 w 940118"/>
                    <a:gd name="connsiteY13-1898" fmla="*/ 572453 h 1580197"/>
                    <a:gd name="connsiteX14-1899" fmla="*/ 368618 w 940118"/>
                    <a:gd name="connsiteY14-1900" fmla="*/ 573405 h 1580197"/>
                    <a:gd name="connsiteX15-1901" fmla="*/ 317183 w 940118"/>
                    <a:gd name="connsiteY15-1902" fmla="*/ 684847 h 1580197"/>
                    <a:gd name="connsiteX16-1903" fmla="*/ 305241 w 940118"/>
                    <a:gd name="connsiteY16-1904" fmla="*/ 678329 h 1580197"/>
                    <a:gd name="connsiteX17-1905" fmla="*/ 305235 w 940118"/>
                    <a:gd name="connsiteY17-1906" fmla="*/ 678350 h 1580197"/>
                    <a:gd name="connsiteX18-1907" fmla="*/ 317183 w 940118"/>
                    <a:gd name="connsiteY18-1908" fmla="*/ 684847 h 1580197"/>
                    <a:gd name="connsiteX19-1909" fmla="*/ 260985 w 940118"/>
                    <a:gd name="connsiteY19-1910" fmla="*/ 1014413 h 1580197"/>
                    <a:gd name="connsiteX20-1911" fmla="*/ 342900 w 940118"/>
                    <a:gd name="connsiteY20-1912" fmla="*/ 1373505 h 1580197"/>
                    <a:gd name="connsiteX21-1913" fmla="*/ 546735 w 940118"/>
                    <a:gd name="connsiteY21-1914" fmla="*/ 1580197 h 1580197"/>
                    <a:gd name="connsiteX22-1915" fmla="*/ 285750 w 940118"/>
                    <a:gd name="connsiteY22-1916" fmla="*/ 1438275 h 1580197"/>
                    <a:gd name="connsiteX23-1917" fmla="*/ 81915 w 940118"/>
                    <a:gd name="connsiteY23-1918" fmla="*/ 1231583 h 1580197"/>
                    <a:gd name="connsiteX24-1919" fmla="*/ 0 w 940118"/>
                    <a:gd name="connsiteY24-1920" fmla="*/ 872490 h 1580197"/>
                    <a:gd name="connsiteX25-1921" fmla="*/ 56197 w 940118"/>
                    <a:gd name="connsiteY25-1922" fmla="*/ 542925 h 1580197"/>
                    <a:gd name="connsiteX26-1923" fmla="*/ 62441 w 940118"/>
                    <a:gd name="connsiteY26-1924" fmla="*/ 546321 h 1580197"/>
                    <a:gd name="connsiteX27-1925" fmla="*/ 62617 w 940118"/>
                    <a:gd name="connsiteY27-1926" fmla="*/ 545909 h 1580197"/>
                    <a:gd name="connsiteX28-1927" fmla="*/ 57150 w 940118"/>
                    <a:gd name="connsiteY28-1928" fmla="*/ 542925 h 1580197"/>
                    <a:gd name="connsiteX29-1929" fmla="*/ 107444 w 940118"/>
                    <a:gd name="connsiteY29-1930" fmla="*/ 431896 h 1580197"/>
                    <a:gd name="connsiteX30-1931" fmla="*/ 106680 w 940118"/>
                    <a:gd name="connsiteY30-1932" fmla="*/ 431483 h 1580197"/>
                    <a:gd name="connsiteX31-1933" fmla="*/ 161925 w 940118"/>
                    <a:gd name="connsiteY31-1934" fmla="*/ 341948 h 1580197"/>
                    <a:gd name="connsiteX32-1935" fmla="*/ 171758 w 940118"/>
                    <a:gd name="connsiteY32-1936" fmla="*/ 347295 h 1580197"/>
                    <a:gd name="connsiteX33-1937" fmla="*/ 171778 w 940118"/>
                    <a:gd name="connsiteY33-1938" fmla="*/ 347270 h 1580197"/>
                    <a:gd name="connsiteX34-1939" fmla="*/ 161925 w 940118"/>
                    <a:gd name="connsiteY34-1940" fmla="*/ 341948 h 1580197"/>
                    <a:gd name="connsiteX35-1941" fmla="*/ 227648 w 940118"/>
                    <a:gd name="connsiteY35-1942" fmla="*/ 258128 h 1580197"/>
                    <a:gd name="connsiteX36-1943" fmla="*/ 287315 w 940118"/>
                    <a:gd name="connsiteY36-1944" fmla="*/ 198453 h 1580197"/>
                    <a:gd name="connsiteX37-1945" fmla="*/ 286702 w 940118"/>
                    <a:gd name="connsiteY37-1946" fmla="*/ 198120 h 1580197"/>
                    <a:gd name="connsiteX38-1947" fmla="*/ 359092 w 940118"/>
                    <a:gd name="connsiteY38-1948" fmla="*/ 140970 h 1580197"/>
                    <a:gd name="connsiteX39-1949" fmla="*/ 486263 w 940118"/>
                    <a:gd name="connsiteY39-1950" fmla="*/ 68845 h 1580197"/>
                    <a:gd name="connsiteX40-1951" fmla="*/ 485775 w 940118"/>
                    <a:gd name="connsiteY40-1952" fmla="*/ 68580 h 1580197"/>
                    <a:gd name="connsiteX41-1953" fmla="*/ 572452 w 940118"/>
                    <a:gd name="connsiteY41-1954" fmla="*/ 32385 h 1580197"/>
                    <a:gd name="connsiteX42-1955" fmla="*/ 595123 w 940118"/>
                    <a:gd name="connsiteY42-1956" fmla="*/ 44713 h 1580197"/>
                    <a:gd name="connsiteX43-1957" fmla="*/ 573405 w 940118"/>
                    <a:gd name="connsiteY43-1958" fmla="*/ 32385 h 1580197"/>
                    <a:gd name="connsiteX44-1959" fmla="*/ 679133 w 940118"/>
                    <a:gd name="connsiteY44-1960" fmla="*/ 0 h 1580197"/>
                    <a:gd name="connsiteX0-1961" fmla="*/ 679133 w 940118"/>
                    <a:gd name="connsiteY0-1962" fmla="*/ 0 h 1580197"/>
                    <a:gd name="connsiteX1-1963" fmla="*/ 940118 w 940118"/>
                    <a:gd name="connsiteY1-1964" fmla="*/ 140970 h 1580197"/>
                    <a:gd name="connsiteX2-1965" fmla="*/ 747299 w 940118"/>
                    <a:gd name="connsiteY2-1966" fmla="*/ 210278 h 1580197"/>
                    <a:gd name="connsiteX3-1967" fmla="*/ 747713 w 940118"/>
                    <a:gd name="connsiteY3-1968" fmla="*/ 210503 h 1580197"/>
                    <a:gd name="connsiteX4-1969" fmla="*/ 620078 w 940118"/>
                    <a:gd name="connsiteY4-1970" fmla="*/ 282893 h 1580197"/>
                    <a:gd name="connsiteX5-1971" fmla="*/ 620077 w 940118"/>
                    <a:gd name="connsiteY5-1972" fmla="*/ 282893 h 1580197"/>
                    <a:gd name="connsiteX6-1973" fmla="*/ 548076 w 940118"/>
                    <a:gd name="connsiteY6-1974" fmla="*/ 339736 h 1580197"/>
                    <a:gd name="connsiteX7-1975" fmla="*/ 548640 w 940118"/>
                    <a:gd name="connsiteY7-1976" fmla="*/ 340043 h 1580197"/>
                    <a:gd name="connsiteX8-1977" fmla="*/ 503873 w 940118"/>
                    <a:gd name="connsiteY8-1978" fmla="*/ 383858 h 1580197"/>
                    <a:gd name="connsiteX9-1979" fmla="*/ 488633 w 940118"/>
                    <a:gd name="connsiteY9-1980" fmla="*/ 399098 h 1580197"/>
                    <a:gd name="connsiteX10-1981" fmla="*/ 488633 w 940118"/>
                    <a:gd name="connsiteY10-1982" fmla="*/ 400050 h 1580197"/>
                    <a:gd name="connsiteX11-1983" fmla="*/ 422910 w 940118"/>
                    <a:gd name="connsiteY11-1984" fmla="*/ 482918 h 1580197"/>
                    <a:gd name="connsiteX12-1985" fmla="*/ 422910 w 940118"/>
                    <a:gd name="connsiteY12-1986" fmla="*/ 483870 h 1580197"/>
                    <a:gd name="connsiteX13-1987" fmla="*/ 367665 w 940118"/>
                    <a:gd name="connsiteY13-1988" fmla="*/ 572453 h 1580197"/>
                    <a:gd name="connsiteX14-1989" fmla="*/ 368618 w 940118"/>
                    <a:gd name="connsiteY14-1990" fmla="*/ 573405 h 1580197"/>
                    <a:gd name="connsiteX15-1991" fmla="*/ 317183 w 940118"/>
                    <a:gd name="connsiteY15-1992" fmla="*/ 684847 h 1580197"/>
                    <a:gd name="connsiteX16-1993" fmla="*/ 305241 w 940118"/>
                    <a:gd name="connsiteY16-1994" fmla="*/ 678329 h 1580197"/>
                    <a:gd name="connsiteX17-1995" fmla="*/ 305235 w 940118"/>
                    <a:gd name="connsiteY17-1996" fmla="*/ 678350 h 1580197"/>
                    <a:gd name="connsiteX18-1997" fmla="*/ 317183 w 940118"/>
                    <a:gd name="connsiteY18-1998" fmla="*/ 684847 h 1580197"/>
                    <a:gd name="connsiteX19-1999" fmla="*/ 260985 w 940118"/>
                    <a:gd name="connsiteY19-2000" fmla="*/ 1014413 h 1580197"/>
                    <a:gd name="connsiteX20-2001" fmla="*/ 342900 w 940118"/>
                    <a:gd name="connsiteY20-2002" fmla="*/ 1373505 h 1580197"/>
                    <a:gd name="connsiteX21-2003" fmla="*/ 546735 w 940118"/>
                    <a:gd name="connsiteY21-2004" fmla="*/ 1580197 h 1580197"/>
                    <a:gd name="connsiteX22-2005" fmla="*/ 285750 w 940118"/>
                    <a:gd name="connsiteY22-2006" fmla="*/ 1438275 h 1580197"/>
                    <a:gd name="connsiteX23-2007" fmla="*/ 81915 w 940118"/>
                    <a:gd name="connsiteY23-2008" fmla="*/ 1231583 h 1580197"/>
                    <a:gd name="connsiteX24-2009" fmla="*/ 0 w 940118"/>
                    <a:gd name="connsiteY24-2010" fmla="*/ 872490 h 1580197"/>
                    <a:gd name="connsiteX25-2011" fmla="*/ 56197 w 940118"/>
                    <a:gd name="connsiteY25-2012" fmla="*/ 542925 h 1580197"/>
                    <a:gd name="connsiteX26-2013" fmla="*/ 62441 w 940118"/>
                    <a:gd name="connsiteY26-2014" fmla="*/ 546321 h 1580197"/>
                    <a:gd name="connsiteX27-2015" fmla="*/ 62617 w 940118"/>
                    <a:gd name="connsiteY27-2016" fmla="*/ 545909 h 1580197"/>
                    <a:gd name="connsiteX28-2017" fmla="*/ 57150 w 940118"/>
                    <a:gd name="connsiteY28-2018" fmla="*/ 542925 h 1580197"/>
                    <a:gd name="connsiteX29-2019" fmla="*/ 107444 w 940118"/>
                    <a:gd name="connsiteY29-2020" fmla="*/ 431896 h 1580197"/>
                    <a:gd name="connsiteX30-2021" fmla="*/ 106680 w 940118"/>
                    <a:gd name="connsiteY30-2022" fmla="*/ 431483 h 1580197"/>
                    <a:gd name="connsiteX31-2023" fmla="*/ 161925 w 940118"/>
                    <a:gd name="connsiteY31-2024" fmla="*/ 341948 h 1580197"/>
                    <a:gd name="connsiteX32-2025" fmla="*/ 171758 w 940118"/>
                    <a:gd name="connsiteY32-2026" fmla="*/ 347295 h 1580197"/>
                    <a:gd name="connsiteX33-2027" fmla="*/ 161925 w 940118"/>
                    <a:gd name="connsiteY33-2028" fmla="*/ 341948 h 1580197"/>
                    <a:gd name="connsiteX34-2029" fmla="*/ 227648 w 940118"/>
                    <a:gd name="connsiteY34-2030" fmla="*/ 258128 h 1580197"/>
                    <a:gd name="connsiteX35-2031" fmla="*/ 287315 w 940118"/>
                    <a:gd name="connsiteY35-2032" fmla="*/ 198453 h 1580197"/>
                    <a:gd name="connsiteX36-2033" fmla="*/ 286702 w 940118"/>
                    <a:gd name="connsiteY36-2034" fmla="*/ 198120 h 1580197"/>
                    <a:gd name="connsiteX37-2035" fmla="*/ 359092 w 940118"/>
                    <a:gd name="connsiteY37-2036" fmla="*/ 140970 h 1580197"/>
                    <a:gd name="connsiteX38-2037" fmla="*/ 486263 w 940118"/>
                    <a:gd name="connsiteY38-2038" fmla="*/ 68845 h 1580197"/>
                    <a:gd name="connsiteX39-2039" fmla="*/ 485775 w 940118"/>
                    <a:gd name="connsiteY39-2040" fmla="*/ 68580 h 1580197"/>
                    <a:gd name="connsiteX40-2041" fmla="*/ 572452 w 940118"/>
                    <a:gd name="connsiteY40-2042" fmla="*/ 32385 h 1580197"/>
                    <a:gd name="connsiteX41-2043" fmla="*/ 595123 w 940118"/>
                    <a:gd name="connsiteY41-2044" fmla="*/ 44713 h 1580197"/>
                    <a:gd name="connsiteX42-2045" fmla="*/ 573405 w 940118"/>
                    <a:gd name="connsiteY42-2046" fmla="*/ 32385 h 1580197"/>
                    <a:gd name="connsiteX43-2047" fmla="*/ 679133 w 940118"/>
                    <a:gd name="connsiteY43-2048" fmla="*/ 0 h 1580197"/>
                    <a:gd name="connsiteX0-2049" fmla="*/ 679133 w 940118"/>
                    <a:gd name="connsiteY0-2050" fmla="*/ 0 h 1580197"/>
                    <a:gd name="connsiteX1-2051" fmla="*/ 940118 w 940118"/>
                    <a:gd name="connsiteY1-2052" fmla="*/ 140970 h 1580197"/>
                    <a:gd name="connsiteX2-2053" fmla="*/ 747299 w 940118"/>
                    <a:gd name="connsiteY2-2054" fmla="*/ 210278 h 1580197"/>
                    <a:gd name="connsiteX3-2055" fmla="*/ 747713 w 940118"/>
                    <a:gd name="connsiteY3-2056" fmla="*/ 210503 h 1580197"/>
                    <a:gd name="connsiteX4-2057" fmla="*/ 620078 w 940118"/>
                    <a:gd name="connsiteY4-2058" fmla="*/ 282893 h 1580197"/>
                    <a:gd name="connsiteX5-2059" fmla="*/ 620077 w 940118"/>
                    <a:gd name="connsiteY5-2060" fmla="*/ 282893 h 1580197"/>
                    <a:gd name="connsiteX6-2061" fmla="*/ 548076 w 940118"/>
                    <a:gd name="connsiteY6-2062" fmla="*/ 339736 h 1580197"/>
                    <a:gd name="connsiteX7-2063" fmla="*/ 548640 w 940118"/>
                    <a:gd name="connsiteY7-2064" fmla="*/ 340043 h 1580197"/>
                    <a:gd name="connsiteX8-2065" fmla="*/ 503873 w 940118"/>
                    <a:gd name="connsiteY8-2066" fmla="*/ 383858 h 1580197"/>
                    <a:gd name="connsiteX9-2067" fmla="*/ 488633 w 940118"/>
                    <a:gd name="connsiteY9-2068" fmla="*/ 399098 h 1580197"/>
                    <a:gd name="connsiteX10-2069" fmla="*/ 488633 w 940118"/>
                    <a:gd name="connsiteY10-2070" fmla="*/ 400050 h 1580197"/>
                    <a:gd name="connsiteX11-2071" fmla="*/ 422910 w 940118"/>
                    <a:gd name="connsiteY11-2072" fmla="*/ 482918 h 1580197"/>
                    <a:gd name="connsiteX12-2073" fmla="*/ 422910 w 940118"/>
                    <a:gd name="connsiteY12-2074" fmla="*/ 483870 h 1580197"/>
                    <a:gd name="connsiteX13-2075" fmla="*/ 367665 w 940118"/>
                    <a:gd name="connsiteY13-2076" fmla="*/ 572453 h 1580197"/>
                    <a:gd name="connsiteX14-2077" fmla="*/ 368618 w 940118"/>
                    <a:gd name="connsiteY14-2078" fmla="*/ 573405 h 1580197"/>
                    <a:gd name="connsiteX15-2079" fmla="*/ 317183 w 940118"/>
                    <a:gd name="connsiteY15-2080" fmla="*/ 684847 h 1580197"/>
                    <a:gd name="connsiteX16-2081" fmla="*/ 305241 w 940118"/>
                    <a:gd name="connsiteY16-2082" fmla="*/ 678329 h 1580197"/>
                    <a:gd name="connsiteX17-2083" fmla="*/ 305235 w 940118"/>
                    <a:gd name="connsiteY17-2084" fmla="*/ 678350 h 1580197"/>
                    <a:gd name="connsiteX18-2085" fmla="*/ 317183 w 940118"/>
                    <a:gd name="connsiteY18-2086" fmla="*/ 684847 h 1580197"/>
                    <a:gd name="connsiteX19-2087" fmla="*/ 260985 w 940118"/>
                    <a:gd name="connsiteY19-2088" fmla="*/ 1014413 h 1580197"/>
                    <a:gd name="connsiteX20-2089" fmla="*/ 342900 w 940118"/>
                    <a:gd name="connsiteY20-2090" fmla="*/ 1373505 h 1580197"/>
                    <a:gd name="connsiteX21-2091" fmla="*/ 546735 w 940118"/>
                    <a:gd name="connsiteY21-2092" fmla="*/ 1580197 h 1580197"/>
                    <a:gd name="connsiteX22-2093" fmla="*/ 285750 w 940118"/>
                    <a:gd name="connsiteY22-2094" fmla="*/ 1438275 h 1580197"/>
                    <a:gd name="connsiteX23-2095" fmla="*/ 81915 w 940118"/>
                    <a:gd name="connsiteY23-2096" fmla="*/ 1231583 h 1580197"/>
                    <a:gd name="connsiteX24-2097" fmla="*/ 0 w 940118"/>
                    <a:gd name="connsiteY24-2098" fmla="*/ 872490 h 1580197"/>
                    <a:gd name="connsiteX25-2099" fmla="*/ 56197 w 940118"/>
                    <a:gd name="connsiteY25-2100" fmla="*/ 542925 h 1580197"/>
                    <a:gd name="connsiteX26-2101" fmla="*/ 62441 w 940118"/>
                    <a:gd name="connsiteY26-2102" fmla="*/ 546321 h 1580197"/>
                    <a:gd name="connsiteX27-2103" fmla="*/ 62617 w 940118"/>
                    <a:gd name="connsiteY27-2104" fmla="*/ 545909 h 1580197"/>
                    <a:gd name="connsiteX28-2105" fmla="*/ 57150 w 940118"/>
                    <a:gd name="connsiteY28-2106" fmla="*/ 542925 h 1580197"/>
                    <a:gd name="connsiteX29-2107" fmla="*/ 107444 w 940118"/>
                    <a:gd name="connsiteY29-2108" fmla="*/ 431896 h 1580197"/>
                    <a:gd name="connsiteX30-2109" fmla="*/ 106680 w 940118"/>
                    <a:gd name="connsiteY30-2110" fmla="*/ 431483 h 1580197"/>
                    <a:gd name="connsiteX31-2111" fmla="*/ 161925 w 940118"/>
                    <a:gd name="connsiteY31-2112" fmla="*/ 341948 h 1580197"/>
                    <a:gd name="connsiteX32-2113" fmla="*/ 171758 w 940118"/>
                    <a:gd name="connsiteY32-2114" fmla="*/ 347295 h 1580197"/>
                    <a:gd name="connsiteX33-2115" fmla="*/ 227648 w 940118"/>
                    <a:gd name="connsiteY33-2116" fmla="*/ 258128 h 1580197"/>
                    <a:gd name="connsiteX34-2117" fmla="*/ 287315 w 940118"/>
                    <a:gd name="connsiteY34-2118" fmla="*/ 198453 h 1580197"/>
                    <a:gd name="connsiteX35-2119" fmla="*/ 286702 w 940118"/>
                    <a:gd name="connsiteY35-2120" fmla="*/ 198120 h 1580197"/>
                    <a:gd name="connsiteX36-2121" fmla="*/ 359092 w 940118"/>
                    <a:gd name="connsiteY36-2122" fmla="*/ 140970 h 1580197"/>
                    <a:gd name="connsiteX37-2123" fmla="*/ 486263 w 940118"/>
                    <a:gd name="connsiteY37-2124" fmla="*/ 68845 h 1580197"/>
                    <a:gd name="connsiteX38-2125" fmla="*/ 485775 w 940118"/>
                    <a:gd name="connsiteY38-2126" fmla="*/ 68580 h 1580197"/>
                    <a:gd name="connsiteX39-2127" fmla="*/ 572452 w 940118"/>
                    <a:gd name="connsiteY39-2128" fmla="*/ 32385 h 1580197"/>
                    <a:gd name="connsiteX40-2129" fmla="*/ 595123 w 940118"/>
                    <a:gd name="connsiteY40-2130" fmla="*/ 44713 h 1580197"/>
                    <a:gd name="connsiteX41-2131" fmla="*/ 573405 w 940118"/>
                    <a:gd name="connsiteY41-2132" fmla="*/ 32385 h 1580197"/>
                    <a:gd name="connsiteX42-2133" fmla="*/ 679133 w 940118"/>
                    <a:gd name="connsiteY42-2134" fmla="*/ 0 h 1580197"/>
                    <a:gd name="connsiteX0-2135" fmla="*/ 679133 w 940118"/>
                    <a:gd name="connsiteY0-2136" fmla="*/ 0 h 1580197"/>
                    <a:gd name="connsiteX1-2137" fmla="*/ 940118 w 940118"/>
                    <a:gd name="connsiteY1-2138" fmla="*/ 140970 h 1580197"/>
                    <a:gd name="connsiteX2-2139" fmla="*/ 747299 w 940118"/>
                    <a:gd name="connsiteY2-2140" fmla="*/ 210278 h 1580197"/>
                    <a:gd name="connsiteX3-2141" fmla="*/ 747713 w 940118"/>
                    <a:gd name="connsiteY3-2142" fmla="*/ 210503 h 1580197"/>
                    <a:gd name="connsiteX4-2143" fmla="*/ 620078 w 940118"/>
                    <a:gd name="connsiteY4-2144" fmla="*/ 282893 h 1580197"/>
                    <a:gd name="connsiteX5-2145" fmla="*/ 620077 w 940118"/>
                    <a:gd name="connsiteY5-2146" fmla="*/ 282893 h 1580197"/>
                    <a:gd name="connsiteX6-2147" fmla="*/ 548076 w 940118"/>
                    <a:gd name="connsiteY6-2148" fmla="*/ 339736 h 1580197"/>
                    <a:gd name="connsiteX7-2149" fmla="*/ 548640 w 940118"/>
                    <a:gd name="connsiteY7-2150" fmla="*/ 340043 h 1580197"/>
                    <a:gd name="connsiteX8-2151" fmla="*/ 503873 w 940118"/>
                    <a:gd name="connsiteY8-2152" fmla="*/ 383858 h 1580197"/>
                    <a:gd name="connsiteX9-2153" fmla="*/ 488633 w 940118"/>
                    <a:gd name="connsiteY9-2154" fmla="*/ 399098 h 1580197"/>
                    <a:gd name="connsiteX10-2155" fmla="*/ 488633 w 940118"/>
                    <a:gd name="connsiteY10-2156" fmla="*/ 400050 h 1580197"/>
                    <a:gd name="connsiteX11-2157" fmla="*/ 422910 w 940118"/>
                    <a:gd name="connsiteY11-2158" fmla="*/ 482918 h 1580197"/>
                    <a:gd name="connsiteX12-2159" fmla="*/ 422910 w 940118"/>
                    <a:gd name="connsiteY12-2160" fmla="*/ 483870 h 1580197"/>
                    <a:gd name="connsiteX13-2161" fmla="*/ 367665 w 940118"/>
                    <a:gd name="connsiteY13-2162" fmla="*/ 572453 h 1580197"/>
                    <a:gd name="connsiteX14-2163" fmla="*/ 368618 w 940118"/>
                    <a:gd name="connsiteY14-2164" fmla="*/ 573405 h 1580197"/>
                    <a:gd name="connsiteX15-2165" fmla="*/ 317183 w 940118"/>
                    <a:gd name="connsiteY15-2166" fmla="*/ 684847 h 1580197"/>
                    <a:gd name="connsiteX16-2167" fmla="*/ 305241 w 940118"/>
                    <a:gd name="connsiteY16-2168" fmla="*/ 678329 h 1580197"/>
                    <a:gd name="connsiteX17-2169" fmla="*/ 305235 w 940118"/>
                    <a:gd name="connsiteY17-2170" fmla="*/ 678350 h 1580197"/>
                    <a:gd name="connsiteX18-2171" fmla="*/ 317183 w 940118"/>
                    <a:gd name="connsiteY18-2172" fmla="*/ 684847 h 1580197"/>
                    <a:gd name="connsiteX19-2173" fmla="*/ 260985 w 940118"/>
                    <a:gd name="connsiteY19-2174" fmla="*/ 1014413 h 1580197"/>
                    <a:gd name="connsiteX20-2175" fmla="*/ 342900 w 940118"/>
                    <a:gd name="connsiteY20-2176" fmla="*/ 1373505 h 1580197"/>
                    <a:gd name="connsiteX21-2177" fmla="*/ 546735 w 940118"/>
                    <a:gd name="connsiteY21-2178" fmla="*/ 1580197 h 1580197"/>
                    <a:gd name="connsiteX22-2179" fmla="*/ 285750 w 940118"/>
                    <a:gd name="connsiteY22-2180" fmla="*/ 1438275 h 1580197"/>
                    <a:gd name="connsiteX23-2181" fmla="*/ 81915 w 940118"/>
                    <a:gd name="connsiteY23-2182" fmla="*/ 1231583 h 1580197"/>
                    <a:gd name="connsiteX24-2183" fmla="*/ 0 w 940118"/>
                    <a:gd name="connsiteY24-2184" fmla="*/ 872490 h 1580197"/>
                    <a:gd name="connsiteX25-2185" fmla="*/ 56197 w 940118"/>
                    <a:gd name="connsiteY25-2186" fmla="*/ 542925 h 1580197"/>
                    <a:gd name="connsiteX26-2187" fmla="*/ 62441 w 940118"/>
                    <a:gd name="connsiteY26-2188" fmla="*/ 546321 h 1580197"/>
                    <a:gd name="connsiteX27-2189" fmla="*/ 62617 w 940118"/>
                    <a:gd name="connsiteY27-2190" fmla="*/ 545909 h 1580197"/>
                    <a:gd name="connsiteX28-2191" fmla="*/ 57150 w 940118"/>
                    <a:gd name="connsiteY28-2192" fmla="*/ 542925 h 1580197"/>
                    <a:gd name="connsiteX29-2193" fmla="*/ 107444 w 940118"/>
                    <a:gd name="connsiteY29-2194" fmla="*/ 431896 h 1580197"/>
                    <a:gd name="connsiteX30-2195" fmla="*/ 106680 w 940118"/>
                    <a:gd name="connsiteY30-2196" fmla="*/ 431483 h 1580197"/>
                    <a:gd name="connsiteX31-2197" fmla="*/ 161925 w 940118"/>
                    <a:gd name="connsiteY31-2198" fmla="*/ 341948 h 1580197"/>
                    <a:gd name="connsiteX32-2199" fmla="*/ 227648 w 940118"/>
                    <a:gd name="connsiteY32-2200" fmla="*/ 258128 h 1580197"/>
                    <a:gd name="connsiteX33-2201" fmla="*/ 287315 w 940118"/>
                    <a:gd name="connsiteY33-2202" fmla="*/ 198453 h 1580197"/>
                    <a:gd name="connsiteX34-2203" fmla="*/ 286702 w 940118"/>
                    <a:gd name="connsiteY34-2204" fmla="*/ 198120 h 1580197"/>
                    <a:gd name="connsiteX35-2205" fmla="*/ 359092 w 940118"/>
                    <a:gd name="connsiteY35-2206" fmla="*/ 140970 h 1580197"/>
                    <a:gd name="connsiteX36-2207" fmla="*/ 486263 w 940118"/>
                    <a:gd name="connsiteY36-2208" fmla="*/ 68845 h 1580197"/>
                    <a:gd name="connsiteX37-2209" fmla="*/ 485775 w 940118"/>
                    <a:gd name="connsiteY37-2210" fmla="*/ 68580 h 1580197"/>
                    <a:gd name="connsiteX38-2211" fmla="*/ 572452 w 940118"/>
                    <a:gd name="connsiteY38-2212" fmla="*/ 32385 h 1580197"/>
                    <a:gd name="connsiteX39-2213" fmla="*/ 595123 w 940118"/>
                    <a:gd name="connsiteY39-2214" fmla="*/ 44713 h 1580197"/>
                    <a:gd name="connsiteX40-2215" fmla="*/ 573405 w 940118"/>
                    <a:gd name="connsiteY40-2216" fmla="*/ 32385 h 1580197"/>
                    <a:gd name="connsiteX41-2217" fmla="*/ 679133 w 940118"/>
                    <a:gd name="connsiteY41-2218" fmla="*/ 0 h 1580197"/>
                    <a:gd name="connsiteX0-2219" fmla="*/ 679133 w 940118"/>
                    <a:gd name="connsiteY0-2220" fmla="*/ 0 h 1580197"/>
                    <a:gd name="connsiteX1-2221" fmla="*/ 940118 w 940118"/>
                    <a:gd name="connsiteY1-2222" fmla="*/ 140970 h 1580197"/>
                    <a:gd name="connsiteX2-2223" fmla="*/ 747299 w 940118"/>
                    <a:gd name="connsiteY2-2224" fmla="*/ 210278 h 1580197"/>
                    <a:gd name="connsiteX3-2225" fmla="*/ 747713 w 940118"/>
                    <a:gd name="connsiteY3-2226" fmla="*/ 210503 h 1580197"/>
                    <a:gd name="connsiteX4-2227" fmla="*/ 620078 w 940118"/>
                    <a:gd name="connsiteY4-2228" fmla="*/ 282893 h 1580197"/>
                    <a:gd name="connsiteX5-2229" fmla="*/ 620077 w 940118"/>
                    <a:gd name="connsiteY5-2230" fmla="*/ 282893 h 1580197"/>
                    <a:gd name="connsiteX6-2231" fmla="*/ 548076 w 940118"/>
                    <a:gd name="connsiteY6-2232" fmla="*/ 339736 h 1580197"/>
                    <a:gd name="connsiteX7-2233" fmla="*/ 548640 w 940118"/>
                    <a:gd name="connsiteY7-2234" fmla="*/ 340043 h 1580197"/>
                    <a:gd name="connsiteX8-2235" fmla="*/ 503873 w 940118"/>
                    <a:gd name="connsiteY8-2236" fmla="*/ 383858 h 1580197"/>
                    <a:gd name="connsiteX9-2237" fmla="*/ 488633 w 940118"/>
                    <a:gd name="connsiteY9-2238" fmla="*/ 399098 h 1580197"/>
                    <a:gd name="connsiteX10-2239" fmla="*/ 488633 w 940118"/>
                    <a:gd name="connsiteY10-2240" fmla="*/ 400050 h 1580197"/>
                    <a:gd name="connsiteX11-2241" fmla="*/ 422910 w 940118"/>
                    <a:gd name="connsiteY11-2242" fmla="*/ 482918 h 1580197"/>
                    <a:gd name="connsiteX12-2243" fmla="*/ 422910 w 940118"/>
                    <a:gd name="connsiteY12-2244" fmla="*/ 483870 h 1580197"/>
                    <a:gd name="connsiteX13-2245" fmla="*/ 367665 w 940118"/>
                    <a:gd name="connsiteY13-2246" fmla="*/ 572453 h 1580197"/>
                    <a:gd name="connsiteX14-2247" fmla="*/ 368618 w 940118"/>
                    <a:gd name="connsiteY14-2248" fmla="*/ 573405 h 1580197"/>
                    <a:gd name="connsiteX15-2249" fmla="*/ 317183 w 940118"/>
                    <a:gd name="connsiteY15-2250" fmla="*/ 684847 h 1580197"/>
                    <a:gd name="connsiteX16-2251" fmla="*/ 305241 w 940118"/>
                    <a:gd name="connsiteY16-2252" fmla="*/ 678329 h 1580197"/>
                    <a:gd name="connsiteX17-2253" fmla="*/ 305235 w 940118"/>
                    <a:gd name="connsiteY17-2254" fmla="*/ 678350 h 1580197"/>
                    <a:gd name="connsiteX18-2255" fmla="*/ 317183 w 940118"/>
                    <a:gd name="connsiteY18-2256" fmla="*/ 684847 h 1580197"/>
                    <a:gd name="connsiteX19-2257" fmla="*/ 260985 w 940118"/>
                    <a:gd name="connsiteY19-2258" fmla="*/ 1014413 h 1580197"/>
                    <a:gd name="connsiteX20-2259" fmla="*/ 342900 w 940118"/>
                    <a:gd name="connsiteY20-2260" fmla="*/ 1373505 h 1580197"/>
                    <a:gd name="connsiteX21-2261" fmla="*/ 546735 w 940118"/>
                    <a:gd name="connsiteY21-2262" fmla="*/ 1580197 h 1580197"/>
                    <a:gd name="connsiteX22-2263" fmla="*/ 285750 w 940118"/>
                    <a:gd name="connsiteY22-2264" fmla="*/ 1438275 h 1580197"/>
                    <a:gd name="connsiteX23-2265" fmla="*/ 81915 w 940118"/>
                    <a:gd name="connsiteY23-2266" fmla="*/ 1231583 h 1580197"/>
                    <a:gd name="connsiteX24-2267" fmla="*/ 0 w 940118"/>
                    <a:gd name="connsiteY24-2268" fmla="*/ 872490 h 1580197"/>
                    <a:gd name="connsiteX25-2269" fmla="*/ 56197 w 940118"/>
                    <a:gd name="connsiteY25-2270" fmla="*/ 542925 h 1580197"/>
                    <a:gd name="connsiteX26-2271" fmla="*/ 62441 w 940118"/>
                    <a:gd name="connsiteY26-2272" fmla="*/ 546321 h 1580197"/>
                    <a:gd name="connsiteX27-2273" fmla="*/ 62617 w 940118"/>
                    <a:gd name="connsiteY27-2274" fmla="*/ 545909 h 1580197"/>
                    <a:gd name="connsiteX28-2275" fmla="*/ 57150 w 940118"/>
                    <a:gd name="connsiteY28-2276" fmla="*/ 542925 h 1580197"/>
                    <a:gd name="connsiteX29-2277" fmla="*/ 107444 w 940118"/>
                    <a:gd name="connsiteY29-2278" fmla="*/ 431896 h 1580197"/>
                    <a:gd name="connsiteX30-2279" fmla="*/ 106680 w 940118"/>
                    <a:gd name="connsiteY30-2280" fmla="*/ 431483 h 1580197"/>
                    <a:gd name="connsiteX31-2281" fmla="*/ 227648 w 940118"/>
                    <a:gd name="connsiteY31-2282" fmla="*/ 258128 h 1580197"/>
                    <a:gd name="connsiteX32-2283" fmla="*/ 287315 w 940118"/>
                    <a:gd name="connsiteY32-2284" fmla="*/ 198453 h 1580197"/>
                    <a:gd name="connsiteX33-2285" fmla="*/ 286702 w 940118"/>
                    <a:gd name="connsiteY33-2286" fmla="*/ 198120 h 1580197"/>
                    <a:gd name="connsiteX34-2287" fmla="*/ 359092 w 940118"/>
                    <a:gd name="connsiteY34-2288" fmla="*/ 140970 h 1580197"/>
                    <a:gd name="connsiteX35-2289" fmla="*/ 486263 w 940118"/>
                    <a:gd name="connsiteY35-2290" fmla="*/ 68845 h 1580197"/>
                    <a:gd name="connsiteX36-2291" fmla="*/ 485775 w 940118"/>
                    <a:gd name="connsiteY36-2292" fmla="*/ 68580 h 1580197"/>
                    <a:gd name="connsiteX37-2293" fmla="*/ 572452 w 940118"/>
                    <a:gd name="connsiteY37-2294" fmla="*/ 32385 h 1580197"/>
                    <a:gd name="connsiteX38-2295" fmla="*/ 595123 w 940118"/>
                    <a:gd name="connsiteY38-2296" fmla="*/ 44713 h 1580197"/>
                    <a:gd name="connsiteX39-2297" fmla="*/ 573405 w 940118"/>
                    <a:gd name="connsiteY39-2298" fmla="*/ 32385 h 1580197"/>
                    <a:gd name="connsiteX40-2299" fmla="*/ 679133 w 940118"/>
                    <a:gd name="connsiteY40-2300" fmla="*/ 0 h 1580197"/>
                    <a:gd name="connsiteX0-2301" fmla="*/ 679133 w 940118"/>
                    <a:gd name="connsiteY0-2302" fmla="*/ 0 h 1580197"/>
                    <a:gd name="connsiteX1-2303" fmla="*/ 940118 w 940118"/>
                    <a:gd name="connsiteY1-2304" fmla="*/ 140970 h 1580197"/>
                    <a:gd name="connsiteX2-2305" fmla="*/ 747299 w 940118"/>
                    <a:gd name="connsiteY2-2306" fmla="*/ 210278 h 1580197"/>
                    <a:gd name="connsiteX3-2307" fmla="*/ 747713 w 940118"/>
                    <a:gd name="connsiteY3-2308" fmla="*/ 210503 h 1580197"/>
                    <a:gd name="connsiteX4-2309" fmla="*/ 620078 w 940118"/>
                    <a:gd name="connsiteY4-2310" fmla="*/ 282893 h 1580197"/>
                    <a:gd name="connsiteX5-2311" fmla="*/ 620077 w 940118"/>
                    <a:gd name="connsiteY5-2312" fmla="*/ 282893 h 1580197"/>
                    <a:gd name="connsiteX6-2313" fmla="*/ 548076 w 940118"/>
                    <a:gd name="connsiteY6-2314" fmla="*/ 339736 h 1580197"/>
                    <a:gd name="connsiteX7-2315" fmla="*/ 548640 w 940118"/>
                    <a:gd name="connsiteY7-2316" fmla="*/ 340043 h 1580197"/>
                    <a:gd name="connsiteX8-2317" fmla="*/ 503873 w 940118"/>
                    <a:gd name="connsiteY8-2318" fmla="*/ 383858 h 1580197"/>
                    <a:gd name="connsiteX9-2319" fmla="*/ 488633 w 940118"/>
                    <a:gd name="connsiteY9-2320" fmla="*/ 399098 h 1580197"/>
                    <a:gd name="connsiteX10-2321" fmla="*/ 488633 w 940118"/>
                    <a:gd name="connsiteY10-2322" fmla="*/ 400050 h 1580197"/>
                    <a:gd name="connsiteX11-2323" fmla="*/ 422910 w 940118"/>
                    <a:gd name="connsiteY11-2324" fmla="*/ 482918 h 1580197"/>
                    <a:gd name="connsiteX12-2325" fmla="*/ 422910 w 940118"/>
                    <a:gd name="connsiteY12-2326" fmla="*/ 483870 h 1580197"/>
                    <a:gd name="connsiteX13-2327" fmla="*/ 367665 w 940118"/>
                    <a:gd name="connsiteY13-2328" fmla="*/ 572453 h 1580197"/>
                    <a:gd name="connsiteX14-2329" fmla="*/ 368618 w 940118"/>
                    <a:gd name="connsiteY14-2330" fmla="*/ 573405 h 1580197"/>
                    <a:gd name="connsiteX15-2331" fmla="*/ 317183 w 940118"/>
                    <a:gd name="connsiteY15-2332" fmla="*/ 684847 h 1580197"/>
                    <a:gd name="connsiteX16-2333" fmla="*/ 305241 w 940118"/>
                    <a:gd name="connsiteY16-2334" fmla="*/ 678329 h 1580197"/>
                    <a:gd name="connsiteX17-2335" fmla="*/ 305235 w 940118"/>
                    <a:gd name="connsiteY17-2336" fmla="*/ 678350 h 1580197"/>
                    <a:gd name="connsiteX18-2337" fmla="*/ 317183 w 940118"/>
                    <a:gd name="connsiteY18-2338" fmla="*/ 684847 h 1580197"/>
                    <a:gd name="connsiteX19-2339" fmla="*/ 260985 w 940118"/>
                    <a:gd name="connsiteY19-2340" fmla="*/ 1014413 h 1580197"/>
                    <a:gd name="connsiteX20-2341" fmla="*/ 342900 w 940118"/>
                    <a:gd name="connsiteY20-2342" fmla="*/ 1373505 h 1580197"/>
                    <a:gd name="connsiteX21-2343" fmla="*/ 546735 w 940118"/>
                    <a:gd name="connsiteY21-2344" fmla="*/ 1580197 h 1580197"/>
                    <a:gd name="connsiteX22-2345" fmla="*/ 285750 w 940118"/>
                    <a:gd name="connsiteY22-2346" fmla="*/ 1438275 h 1580197"/>
                    <a:gd name="connsiteX23-2347" fmla="*/ 81915 w 940118"/>
                    <a:gd name="connsiteY23-2348" fmla="*/ 1231583 h 1580197"/>
                    <a:gd name="connsiteX24-2349" fmla="*/ 0 w 940118"/>
                    <a:gd name="connsiteY24-2350" fmla="*/ 872490 h 1580197"/>
                    <a:gd name="connsiteX25-2351" fmla="*/ 56197 w 940118"/>
                    <a:gd name="connsiteY25-2352" fmla="*/ 542925 h 1580197"/>
                    <a:gd name="connsiteX26-2353" fmla="*/ 62441 w 940118"/>
                    <a:gd name="connsiteY26-2354" fmla="*/ 546321 h 1580197"/>
                    <a:gd name="connsiteX27-2355" fmla="*/ 62617 w 940118"/>
                    <a:gd name="connsiteY27-2356" fmla="*/ 545909 h 1580197"/>
                    <a:gd name="connsiteX28-2357" fmla="*/ 57150 w 940118"/>
                    <a:gd name="connsiteY28-2358" fmla="*/ 542925 h 1580197"/>
                    <a:gd name="connsiteX29-2359" fmla="*/ 107444 w 940118"/>
                    <a:gd name="connsiteY29-2360" fmla="*/ 431896 h 1580197"/>
                    <a:gd name="connsiteX30-2361" fmla="*/ 106680 w 940118"/>
                    <a:gd name="connsiteY30-2362" fmla="*/ 431483 h 1580197"/>
                    <a:gd name="connsiteX31-2363" fmla="*/ 227648 w 940118"/>
                    <a:gd name="connsiteY31-2364" fmla="*/ 258128 h 1580197"/>
                    <a:gd name="connsiteX32-2365" fmla="*/ 287315 w 940118"/>
                    <a:gd name="connsiteY32-2366" fmla="*/ 198453 h 1580197"/>
                    <a:gd name="connsiteX33-2367" fmla="*/ 359092 w 940118"/>
                    <a:gd name="connsiteY33-2368" fmla="*/ 140970 h 1580197"/>
                    <a:gd name="connsiteX34-2369" fmla="*/ 486263 w 940118"/>
                    <a:gd name="connsiteY34-2370" fmla="*/ 68845 h 1580197"/>
                    <a:gd name="connsiteX35-2371" fmla="*/ 485775 w 940118"/>
                    <a:gd name="connsiteY35-2372" fmla="*/ 68580 h 1580197"/>
                    <a:gd name="connsiteX36-2373" fmla="*/ 572452 w 940118"/>
                    <a:gd name="connsiteY36-2374" fmla="*/ 32385 h 1580197"/>
                    <a:gd name="connsiteX37-2375" fmla="*/ 595123 w 940118"/>
                    <a:gd name="connsiteY37-2376" fmla="*/ 44713 h 1580197"/>
                    <a:gd name="connsiteX38-2377" fmla="*/ 573405 w 940118"/>
                    <a:gd name="connsiteY38-2378" fmla="*/ 32385 h 1580197"/>
                    <a:gd name="connsiteX39-2379" fmla="*/ 679133 w 940118"/>
                    <a:gd name="connsiteY39-2380" fmla="*/ 0 h 1580197"/>
                    <a:gd name="connsiteX0-2381" fmla="*/ 679133 w 940118"/>
                    <a:gd name="connsiteY0-2382" fmla="*/ 0 h 1580197"/>
                    <a:gd name="connsiteX1-2383" fmla="*/ 940118 w 940118"/>
                    <a:gd name="connsiteY1-2384" fmla="*/ 140970 h 1580197"/>
                    <a:gd name="connsiteX2-2385" fmla="*/ 747299 w 940118"/>
                    <a:gd name="connsiteY2-2386" fmla="*/ 210278 h 1580197"/>
                    <a:gd name="connsiteX3-2387" fmla="*/ 747713 w 940118"/>
                    <a:gd name="connsiteY3-2388" fmla="*/ 210503 h 1580197"/>
                    <a:gd name="connsiteX4-2389" fmla="*/ 620078 w 940118"/>
                    <a:gd name="connsiteY4-2390" fmla="*/ 282893 h 1580197"/>
                    <a:gd name="connsiteX5-2391" fmla="*/ 620077 w 940118"/>
                    <a:gd name="connsiteY5-2392" fmla="*/ 282893 h 1580197"/>
                    <a:gd name="connsiteX6-2393" fmla="*/ 548076 w 940118"/>
                    <a:gd name="connsiteY6-2394" fmla="*/ 339736 h 1580197"/>
                    <a:gd name="connsiteX7-2395" fmla="*/ 548640 w 940118"/>
                    <a:gd name="connsiteY7-2396" fmla="*/ 340043 h 1580197"/>
                    <a:gd name="connsiteX8-2397" fmla="*/ 503873 w 940118"/>
                    <a:gd name="connsiteY8-2398" fmla="*/ 383858 h 1580197"/>
                    <a:gd name="connsiteX9-2399" fmla="*/ 488633 w 940118"/>
                    <a:gd name="connsiteY9-2400" fmla="*/ 399098 h 1580197"/>
                    <a:gd name="connsiteX10-2401" fmla="*/ 488633 w 940118"/>
                    <a:gd name="connsiteY10-2402" fmla="*/ 400050 h 1580197"/>
                    <a:gd name="connsiteX11-2403" fmla="*/ 422910 w 940118"/>
                    <a:gd name="connsiteY11-2404" fmla="*/ 482918 h 1580197"/>
                    <a:gd name="connsiteX12-2405" fmla="*/ 422910 w 940118"/>
                    <a:gd name="connsiteY12-2406" fmla="*/ 483870 h 1580197"/>
                    <a:gd name="connsiteX13-2407" fmla="*/ 367665 w 940118"/>
                    <a:gd name="connsiteY13-2408" fmla="*/ 572453 h 1580197"/>
                    <a:gd name="connsiteX14-2409" fmla="*/ 368618 w 940118"/>
                    <a:gd name="connsiteY14-2410" fmla="*/ 573405 h 1580197"/>
                    <a:gd name="connsiteX15-2411" fmla="*/ 317183 w 940118"/>
                    <a:gd name="connsiteY15-2412" fmla="*/ 684847 h 1580197"/>
                    <a:gd name="connsiteX16-2413" fmla="*/ 305241 w 940118"/>
                    <a:gd name="connsiteY16-2414" fmla="*/ 678329 h 1580197"/>
                    <a:gd name="connsiteX17-2415" fmla="*/ 305235 w 940118"/>
                    <a:gd name="connsiteY17-2416" fmla="*/ 678350 h 1580197"/>
                    <a:gd name="connsiteX18-2417" fmla="*/ 317183 w 940118"/>
                    <a:gd name="connsiteY18-2418" fmla="*/ 684847 h 1580197"/>
                    <a:gd name="connsiteX19-2419" fmla="*/ 260985 w 940118"/>
                    <a:gd name="connsiteY19-2420" fmla="*/ 1014413 h 1580197"/>
                    <a:gd name="connsiteX20-2421" fmla="*/ 342900 w 940118"/>
                    <a:gd name="connsiteY20-2422" fmla="*/ 1373505 h 1580197"/>
                    <a:gd name="connsiteX21-2423" fmla="*/ 546735 w 940118"/>
                    <a:gd name="connsiteY21-2424" fmla="*/ 1580197 h 1580197"/>
                    <a:gd name="connsiteX22-2425" fmla="*/ 285750 w 940118"/>
                    <a:gd name="connsiteY22-2426" fmla="*/ 1438275 h 1580197"/>
                    <a:gd name="connsiteX23-2427" fmla="*/ 81915 w 940118"/>
                    <a:gd name="connsiteY23-2428" fmla="*/ 1231583 h 1580197"/>
                    <a:gd name="connsiteX24-2429" fmla="*/ 0 w 940118"/>
                    <a:gd name="connsiteY24-2430" fmla="*/ 872490 h 1580197"/>
                    <a:gd name="connsiteX25-2431" fmla="*/ 56197 w 940118"/>
                    <a:gd name="connsiteY25-2432" fmla="*/ 542925 h 1580197"/>
                    <a:gd name="connsiteX26-2433" fmla="*/ 62441 w 940118"/>
                    <a:gd name="connsiteY26-2434" fmla="*/ 546321 h 1580197"/>
                    <a:gd name="connsiteX27-2435" fmla="*/ 62617 w 940118"/>
                    <a:gd name="connsiteY27-2436" fmla="*/ 545909 h 1580197"/>
                    <a:gd name="connsiteX28-2437" fmla="*/ 57150 w 940118"/>
                    <a:gd name="connsiteY28-2438" fmla="*/ 542925 h 1580197"/>
                    <a:gd name="connsiteX29-2439" fmla="*/ 107444 w 940118"/>
                    <a:gd name="connsiteY29-2440" fmla="*/ 431896 h 1580197"/>
                    <a:gd name="connsiteX30-2441" fmla="*/ 106680 w 940118"/>
                    <a:gd name="connsiteY30-2442" fmla="*/ 431483 h 1580197"/>
                    <a:gd name="connsiteX31-2443" fmla="*/ 227648 w 940118"/>
                    <a:gd name="connsiteY31-2444" fmla="*/ 258128 h 1580197"/>
                    <a:gd name="connsiteX32-2445" fmla="*/ 287315 w 940118"/>
                    <a:gd name="connsiteY32-2446" fmla="*/ 198453 h 1580197"/>
                    <a:gd name="connsiteX33-2447" fmla="*/ 359092 w 940118"/>
                    <a:gd name="connsiteY33-2448" fmla="*/ 140970 h 1580197"/>
                    <a:gd name="connsiteX34-2449" fmla="*/ 486263 w 940118"/>
                    <a:gd name="connsiteY34-2450" fmla="*/ 68845 h 1580197"/>
                    <a:gd name="connsiteX35-2451" fmla="*/ 485775 w 940118"/>
                    <a:gd name="connsiteY35-2452" fmla="*/ 68580 h 1580197"/>
                    <a:gd name="connsiteX36-2453" fmla="*/ 572452 w 940118"/>
                    <a:gd name="connsiteY36-2454" fmla="*/ 32385 h 1580197"/>
                    <a:gd name="connsiteX37-2455" fmla="*/ 573405 w 940118"/>
                    <a:gd name="connsiteY37-2456" fmla="*/ 32385 h 1580197"/>
                    <a:gd name="connsiteX38-2457" fmla="*/ 679133 w 940118"/>
                    <a:gd name="connsiteY38-2458" fmla="*/ 0 h 1580197"/>
                    <a:gd name="connsiteX0-2459" fmla="*/ 679133 w 940118"/>
                    <a:gd name="connsiteY0-2460" fmla="*/ 0 h 1580197"/>
                    <a:gd name="connsiteX1-2461" fmla="*/ 940118 w 940118"/>
                    <a:gd name="connsiteY1-2462" fmla="*/ 140970 h 1580197"/>
                    <a:gd name="connsiteX2-2463" fmla="*/ 747299 w 940118"/>
                    <a:gd name="connsiteY2-2464" fmla="*/ 210278 h 1580197"/>
                    <a:gd name="connsiteX3-2465" fmla="*/ 747713 w 940118"/>
                    <a:gd name="connsiteY3-2466" fmla="*/ 210503 h 1580197"/>
                    <a:gd name="connsiteX4-2467" fmla="*/ 620078 w 940118"/>
                    <a:gd name="connsiteY4-2468" fmla="*/ 282893 h 1580197"/>
                    <a:gd name="connsiteX5-2469" fmla="*/ 620077 w 940118"/>
                    <a:gd name="connsiteY5-2470" fmla="*/ 282893 h 1580197"/>
                    <a:gd name="connsiteX6-2471" fmla="*/ 548076 w 940118"/>
                    <a:gd name="connsiteY6-2472" fmla="*/ 339736 h 1580197"/>
                    <a:gd name="connsiteX7-2473" fmla="*/ 548640 w 940118"/>
                    <a:gd name="connsiteY7-2474" fmla="*/ 340043 h 1580197"/>
                    <a:gd name="connsiteX8-2475" fmla="*/ 488633 w 940118"/>
                    <a:gd name="connsiteY8-2476" fmla="*/ 399098 h 1580197"/>
                    <a:gd name="connsiteX9-2477" fmla="*/ 488633 w 940118"/>
                    <a:gd name="connsiteY9-2478" fmla="*/ 400050 h 1580197"/>
                    <a:gd name="connsiteX10-2479" fmla="*/ 422910 w 940118"/>
                    <a:gd name="connsiteY10-2480" fmla="*/ 482918 h 1580197"/>
                    <a:gd name="connsiteX11-2481" fmla="*/ 422910 w 940118"/>
                    <a:gd name="connsiteY11-2482" fmla="*/ 483870 h 1580197"/>
                    <a:gd name="connsiteX12-2483" fmla="*/ 367665 w 940118"/>
                    <a:gd name="connsiteY12-2484" fmla="*/ 572453 h 1580197"/>
                    <a:gd name="connsiteX13-2485" fmla="*/ 368618 w 940118"/>
                    <a:gd name="connsiteY13-2486" fmla="*/ 573405 h 1580197"/>
                    <a:gd name="connsiteX14-2487" fmla="*/ 317183 w 940118"/>
                    <a:gd name="connsiteY14-2488" fmla="*/ 684847 h 1580197"/>
                    <a:gd name="connsiteX15-2489" fmla="*/ 305241 w 940118"/>
                    <a:gd name="connsiteY15-2490" fmla="*/ 678329 h 1580197"/>
                    <a:gd name="connsiteX16-2491" fmla="*/ 305235 w 940118"/>
                    <a:gd name="connsiteY16-2492" fmla="*/ 678350 h 1580197"/>
                    <a:gd name="connsiteX17-2493" fmla="*/ 317183 w 940118"/>
                    <a:gd name="connsiteY17-2494" fmla="*/ 684847 h 1580197"/>
                    <a:gd name="connsiteX18-2495" fmla="*/ 260985 w 940118"/>
                    <a:gd name="connsiteY18-2496" fmla="*/ 1014413 h 1580197"/>
                    <a:gd name="connsiteX19-2497" fmla="*/ 342900 w 940118"/>
                    <a:gd name="connsiteY19-2498" fmla="*/ 1373505 h 1580197"/>
                    <a:gd name="connsiteX20-2499" fmla="*/ 546735 w 940118"/>
                    <a:gd name="connsiteY20-2500" fmla="*/ 1580197 h 1580197"/>
                    <a:gd name="connsiteX21-2501" fmla="*/ 285750 w 940118"/>
                    <a:gd name="connsiteY21-2502" fmla="*/ 1438275 h 1580197"/>
                    <a:gd name="connsiteX22-2503" fmla="*/ 81915 w 940118"/>
                    <a:gd name="connsiteY22-2504" fmla="*/ 1231583 h 1580197"/>
                    <a:gd name="connsiteX23-2505" fmla="*/ 0 w 940118"/>
                    <a:gd name="connsiteY23-2506" fmla="*/ 872490 h 1580197"/>
                    <a:gd name="connsiteX24-2507" fmla="*/ 56197 w 940118"/>
                    <a:gd name="connsiteY24-2508" fmla="*/ 542925 h 1580197"/>
                    <a:gd name="connsiteX25-2509" fmla="*/ 62441 w 940118"/>
                    <a:gd name="connsiteY25-2510" fmla="*/ 546321 h 1580197"/>
                    <a:gd name="connsiteX26-2511" fmla="*/ 62617 w 940118"/>
                    <a:gd name="connsiteY26-2512" fmla="*/ 545909 h 1580197"/>
                    <a:gd name="connsiteX27-2513" fmla="*/ 57150 w 940118"/>
                    <a:gd name="connsiteY27-2514" fmla="*/ 542925 h 1580197"/>
                    <a:gd name="connsiteX28-2515" fmla="*/ 107444 w 940118"/>
                    <a:gd name="connsiteY28-2516" fmla="*/ 431896 h 1580197"/>
                    <a:gd name="connsiteX29-2517" fmla="*/ 106680 w 940118"/>
                    <a:gd name="connsiteY29-2518" fmla="*/ 431483 h 1580197"/>
                    <a:gd name="connsiteX30-2519" fmla="*/ 227648 w 940118"/>
                    <a:gd name="connsiteY30-2520" fmla="*/ 258128 h 1580197"/>
                    <a:gd name="connsiteX31-2521" fmla="*/ 287315 w 940118"/>
                    <a:gd name="connsiteY31-2522" fmla="*/ 198453 h 1580197"/>
                    <a:gd name="connsiteX32-2523" fmla="*/ 359092 w 940118"/>
                    <a:gd name="connsiteY32-2524" fmla="*/ 140970 h 1580197"/>
                    <a:gd name="connsiteX33-2525" fmla="*/ 486263 w 940118"/>
                    <a:gd name="connsiteY33-2526" fmla="*/ 68845 h 1580197"/>
                    <a:gd name="connsiteX34-2527" fmla="*/ 485775 w 940118"/>
                    <a:gd name="connsiteY34-2528" fmla="*/ 68580 h 1580197"/>
                    <a:gd name="connsiteX35-2529" fmla="*/ 572452 w 940118"/>
                    <a:gd name="connsiteY35-2530" fmla="*/ 32385 h 1580197"/>
                    <a:gd name="connsiteX36-2531" fmla="*/ 573405 w 940118"/>
                    <a:gd name="connsiteY36-2532" fmla="*/ 32385 h 1580197"/>
                    <a:gd name="connsiteX37-2533" fmla="*/ 679133 w 940118"/>
                    <a:gd name="connsiteY37-2534" fmla="*/ 0 h 1580197"/>
                    <a:gd name="connsiteX0-2535" fmla="*/ 679133 w 940118"/>
                    <a:gd name="connsiteY0-2536" fmla="*/ 0 h 1580197"/>
                    <a:gd name="connsiteX1-2537" fmla="*/ 940118 w 940118"/>
                    <a:gd name="connsiteY1-2538" fmla="*/ 140970 h 1580197"/>
                    <a:gd name="connsiteX2-2539" fmla="*/ 747299 w 940118"/>
                    <a:gd name="connsiteY2-2540" fmla="*/ 210278 h 1580197"/>
                    <a:gd name="connsiteX3-2541" fmla="*/ 747713 w 940118"/>
                    <a:gd name="connsiteY3-2542" fmla="*/ 210503 h 1580197"/>
                    <a:gd name="connsiteX4-2543" fmla="*/ 620078 w 940118"/>
                    <a:gd name="connsiteY4-2544" fmla="*/ 282893 h 1580197"/>
                    <a:gd name="connsiteX5-2545" fmla="*/ 620077 w 940118"/>
                    <a:gd name="connsiteY5-2546" fmla="*/ 282893 h 1580197"/>
                    <a:gd name="connsiteX6-2547" fmla="*/ 548076 w 940118"/>
                    <a:gd name="connsiteY6-2548" fmla="*/ 339736 h 1580197"/>
                    <a:gd name="connsiteX7-2549" fmla="*/ 548640 w 940118"/>
                    <a:gd name="connsiteY7-2550" fmla="*/ 340043 h 1580197"/>
                    <a:gd name="connsiteX8-2551" fmla="*/ 488633 w 940118"/>
                    <a:gd name="connsiteY8-2552" fmla="*/ 399098 h 1580197"/>
                    <a:gd name="connsiteX9-2553" fmla="*/ 488633 w 940118"/>
                    <a:gd name="connsiteY9-2554" fmla="*/ 400050 h 1580197"/>
                    <a:gd name="connsiteX10-2555" fmla="*/ 422910 w 940118"/>
                    <a:gd name="connsiteY10-2556" fmla="*/ 482918 h 1580197"/>
                    <a:gd name="connsiteX11-2557" fmla="*/ 422910 w 940118"/>
                    <a:gd name="connsiteY11-2558" fmla="*/ 483870 h 1580197"/>
                    <a:gd name="connsiteX12-2559" fmla="*/ 367665 w 940118"/>
                    <a:gd name="connsiteY12-2560" fmla="*/ 572453 h 1580197"/>
                    <a:gd name="connsiteX13-2561" fmla="*/ 368618 w 940118"/>
                    <a:gd name="connsiteY13-2562" fmla="*/ 573405 h 1580197"/>
                    <a:gd name="connsiteX14-2563" fmla="*/ 317183 w 940118"/>
                    <a:gd name="connsiteY14-2564" fmla="*/ 684847 h 1580197"/>
                    <a:gd name="connsiteX15-2565" fmla="*/ 305241 w 940118"/>
                    <a:gd name="connsiteY15-2566" fmla="*/ 678329 h 1580197"/>
                    <a:gd name="connsiteX16-2567" fmla="*/ 317183 w 940118"/>
                    <a:gd name="connsiteY16-2568" fmla="*/ 684847 h 1580197"/>
                    <a:gd name="connsiteX17-2569" fmla="*/ 260985 w 940118"/>
                    <a:gd name="connsiteY17-2570" fmla="*/ 1014413 h 1580197"/>
                    <a:gd name="connsiteX18-2571" fmla="*/ 342900 w 940118"/>
                    <a:gd name="connsiteY18-2572" fmla="*/ 1373505 h 1580197"/>
                    <a:gd name="connsiteX19-2573" fmla="*/ 546735 w 940118"/>
                    <a:gd name="connsiteY19-2574" fmla="*/ 1580197 h 1580197"/>
                    <a:gd name="connsiteX20-2575" fmla="*/ 285750 w 940118"/>
                    <a:gd name="connsiteY20-2576" fmla="*/ 1438275 h 1580197"/>
                    <a:gd name="connsiteX21-2577" fmla="*/ 81915 w 940118"/>
                    <a:gd name="connsiteY21-2578" fmla="*/ 1231583 h 1580197"/>
                    <a:gd name="connsiteX22-2579" fmla="*/ 0 w 940118"/>
                    <a:gd name="connsiteY22-2580" fmla="*/ 872490 h 1580197"/>
                    <a:gd name="connsiteX23-2581" fmla="*/ 56197 w 940118"/>
                    <a:gd name="connsiteY23-2582" fmla="*/ 542925 h 1580197"/>
                    <a:gd name="connsiteX24-2583" fmla="*/ 62441 w 940118"/>
                    <a:gd name="connsiteY24-2584" fmla="*/ 546321 h 1580197"/>
                    <a:gd name="connsiteX25-2585" fmla="*/ 62617 w 940118"/>
                    <a:gd name="connsiteY25-2586" fmla="*/ 545909 h 1580197"/>
                    <a:gd name="connsiteX26-2587" fmla="*/ 57150 w 940118"/>
                    <a:gd name="connsiteY26-2588" fmla="*/ 542925 h 1580197"/>
                    <a:gd name="connsiteX27-2589" fmla="*/ 107444 w 940118"/>
                    <a:gd name="connsiteY27-2590" fmla="*/ 431896 h 1580197"/>
                    <a:gd name="connsiteX28-2591" fmla="*/ 106680 w 940118"/>
                    <a:gd name="connsiteY28-2592" fmla="*/ 431483 h 1580197"/>
                    <a:gd name="connsiteX29-2593" fmla="*/ 227648 w 940118"/>
                    <a:gd name="connsiteY29-2594" fmla="*/ 258128 h 1580197"/>
                    <a:gd name="connsiteX30-2595" fmla="*/ 287315 w 940118"/>
                    <a:gd name="connsiteY30-2596" fmla="*/ 198453 h 1580197"/>
                    <a:gd name="connsiteX31-2597" fmla="*/ 359092 w 940118"/>
                    <a:gd name="connsiteY31-2598" fmla="*/ 140970 h 1580197"/>
                    <a:gd name="connsiteX32-2599" fmla="*/ 486263 w 940118"/>
                    <a:gd name="connsiteY32-2600" fmla="*/ 68845 h 1580197"/>
                    <a:gd name="connsiteX33-2601" fmla="*/ 485775 w 940118"/>
                    <a:gd name="connsiteY33-2602" fmla="*/ 68580 h 1580197"/>
                    <a:gd name="connsiteX34-2603" fmla="*/ 572452 w 940118"/>
                    <a:gd name="connsiteY34-2604" fmla="*/ 32385 h 1580197"/>
                    <a:gd name="connsiteX35-2605" fmla="*/ 573405 w 940118"/>
                    <a:gd name="connsiteY35-2606" fmla="*/ 32385 h 1580197"/>
                    <a:gd name="connsiteX36-2607" fmla="*/ 679133 w 940118"/>
                    <a:gd name="connsiteY36-2608" fmla="*/ 0 h 158019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/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/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/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/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/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idx="1" hasCustomPrompt="1"/>
          </p:nvPr>
        </p:nvSpPr>
        <p:spPr>
          <a:xfrm>
            <a:off x="70931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idx="11" hasCustomPrompt="1"/>
          </p:nvPr>
        </p:nvSpPr>
        <p:spPr>
          <a:xfrm>
            <a:off x="353299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idx="12" hasCustomPrompt="1"/>
          </p:nvPr>
        </p:nvSpPr>
        <p:spPr>
          <a:xfrm>
            <a:off x="635667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idx="13" hasCustomPrompt="1"/>
          </p:nvPr>
        </p:nvSpPr>
        <p:spPr>
          <a:xfrm>
            <a:off x="918035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/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Freeform: Shape 41"/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h.com.v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accent2">
                <a:lumMod val="10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515"/>
          <p:cNvGrpSpPr/>
          <p:nvPr/>
        </p:nvGrpSpPr>
        <p:grpSpPr>
          <a:xfrm>
            <a:off x="5970343" y="763833"/>
            <a:ext cx="1220206" cy="2079729"/>
            <a:chOff x="11521621" y="1903133"/>
            <a:chExt cx="2494544" cy="4251720"/>
          </a:xfrm>
        </p:grpSpPr>
        <p:sp>
          <p:nvSpPr>
            <p:cNvPr id="517" name="Freeform: Shape 516"/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-1" fmla="*/ 417713 w 666025"/>
                <a:gd name="connsiteY0-2" fmla="*/ 1803 h 1312853"/>
                <a:gd name="connsiteX1-3" fmla="*/ 648776 w 666025"/>
                <a:gd name="connsiteY1-4" fmla="*/ 158461 h 1312853"/>
                <a:gd name="connsiteX2-5" fmla="*/ 666025 w 666025"/>
                <a:gd name="connsiteY2-6" fmla="*/ 133883 h 1312853"/>
                <a:gd name="connsiteX3-7" fmla="*/ 666025 w 666025"/>
                <a:gd name="connsiteY3-8" fmla="*/ 1307251 h 1312853"/>
                <a:gd name="connsiteX4-9" fmla="*/ 657567 w 666025"/>
                <a:gd name="connsiteY4-10" fmla="*/ 1312853 h 1312853"/>
                <a:gd name="connsiteX5-11" fmla="*/ 417713 w 666025"/>
                <a:gd name="connsiteY5-12" fmla="*/ 1803 h 1312853"/>
                <a:gd name="connsiteX0-13" fmla="*/ 417713 w 666025"/>
                <a:gd name="connsiteY0-14" fmla="*/ 1803 h 1312853"/>
                <a:gd name="connsiteX1-15" fmla="*/ 648776 w 666025"/>
                <a:gd name="connsiteY1-16" fmla="*/ 158461 h 1312853"/>
                <a:gd name="connsiteX2-17" fmla="*/ 666025 w 666025"/>
                <a:gd name="connsiteY2-18" fmla="*/ 1307251 h 1312853"/>
                <a:gd name="connsiteX3-19" fmla="*/ 657567 w 666025"/>
                <a:gd name="connsiteY3-20" fmla="*/ 1312853 h 1312853"/>
                <a:gd name="connsiteX4-21" fmla="*/ 417713 w 666025"/>
                <a:gd name="connsiteY4-22" fmla="*/ 1803 h 1312853"/>
                <a:gd name="connsiteX0-23" fmla="*/ 417713 w 666361"/>
                <a:gd name="connsiteY0-24" fmla="*/ 1803 h 1312853"/>
                <a:gd name="connsiteX1-25" fmla="*/ 666361 w 666361"/>
                <a:gd name="connsiteY1-26" fmla="*/ 167253 h 1312853"/>
                <a:gd name="connsiteX2-27" fmla="*/ 666025 w 666361"/>
                <a:gd name="connsiteY2-28" fmla="*/ 1307251 h 1312853"/>
                <a:gd name="connsiteX3-29" fmla="*/ 657567 w 666361"/>
                <a:gd name="connsiteY3-30" fmla="*/ 1312853 h 1312853"/>
                <a:gd name="connsiteX4-31" fmla="*/ 417713 w 666361"/>
                <a:gd name="connsiteY4-32" fmla="*/ 1803 h 1312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2700" dirty="0"/>
            </a:p>
          </p:txBody>
        </p:sp>
        <p:grpSp>
          <p:nvGrpSpPr>
            <p:cNvPr id="518" name="Group 517"/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19" name="Group 518"/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39" name="Straight Connector 538"/>
                <p:cNvCxnSpPr/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/>
                <p:cNvCxnSpPr/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/>
                <p:cNvCxnSpPr/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2" name="Freeform: Shape 541"/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43" name="Freeform: Shape 542"/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544" name="Freeform: Shape 543"/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45" name="Freeform: Shape 544"/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46" name="Freeform: Shape 545"/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47" name="Freeform: Shape 546"/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548" name="Freeform: Shape 547"/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49" name="Freeform: Shape 548"/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50" name="Freeform: Shape 549"/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51" name="Freeform: Shape 550"/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552" name="Freeform: Shape 551"/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</p:grpSp>
          <p:grpSp>
            <p:nvGrpSpPr>
              <p:cNvPr id="520" name="Group 519"/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21" name="Group 520"/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528" name="Freeform: Shape 527"/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-1" fmla="*/ 62916 w 3480752"/>
                      <a:gd name="connsiteY0-2" fmla="*/ 34213 h 1560620"/>
                      <a:gd name="connsiteX1-3" fmla="*/ 114391 w 3480752"/>
                      <a:gd name="connsiteY1-4" fmla="*/ 57191 h 1560620"/>
                      <a:gd name="connsiteX2-5" fmla="*/ 694512 w 3480752"/>
                      <a:gd name="connsiteY2-6" fmla="*/ 277806 h 1560620"/>
                      <a:gd name="connsiteX3-7" fmla="*/ 784810 w 3480752"/>
                      <a:gd name="connsiteY3-8" fmla="*/ 326909 h 1560620"/>
                      <a:gd name="connsiteX4-9" fmla="*/ 702687 w 3480752"/>
                      <a:gd name="connsiteY4-10" fmla="*/ 277806 h 1560620"/>
                      <a:gd name="connsiteX5-11" fmla="*/ 833420 w 3480752"/>
                      <a:gd name="connsiteY5-12" fmla="*/ 310489 h 1560620"/>
                      <a:gd name="connsiteX6-13" fmla="*/ 1241959 w 3480752"/>
                      <a:gd name="connsiteY6-14" fmla="*/ 343172 h 1560620"/>
                      <a:gd name="connsiteX7-15" fmla="*/ 3480752 w 3480752"/>
                      <a:gd name="connsiteY7-16" fmla="*/ 1560620 h 1560620"/>
                      <a:gd name="connsiteX8-17" fmla="*/ 3064038 w 3480752"/>
                      <a:gd name="connsiteY8-18" fmla="*/ 1527929 h 1560620"/>
                      <a:gd name="connsiteX9-19" fmla="*/ 3057133 w 3480752"/>
                      <a:gd name="connsiteY9-20" fmla="*/ 1524163 h 1560620"/>
                      <a:gd name="connsiteX10-21" fmla="*/ 2941481 w 3480752"/>
                      <a:gd name="connsiteY10-22" fmla="*/ 1495246 h 1560620"/>
                      <a:gd name="connsiteX11-23" fmla="*/ 2881754 w 3480752"/>
                      <a:gd name="connsiteY11-24" fmla="*/ 1462767 h 1560620"/>
                      <a:gd name="connsiteX12-25" fmla="*/ 2879802 w 3480752"/>
                      <a:gd name="connsiteY12-26" fmla="*/ 1466146 h 1560620"/>
                      <a:gd name="connsiteX13-27" fmla="*/ 2933314 w 3480752"/>
                      <a:gd name="connsiteY13-28" fmla="*/ 1495246 h 1560620"/>
                      <a:gd name="connsiteX14-29" fmla="*/ 2353185 w 3480752"/>
                      <a:gd name="connsiteY14-30" fmla="*/ 1274639 h 1560620"/>
                      <a:gd name="connsiteX15-31" fmla="*/ 2238794 w 3480752"/>
                      <a:gd name="connsiteY15-32" fmla="*/ 1217440 h 1560620"/>
                      <a:gd name="connsiteX16-33" fmla="*/ 62916 w 3480752"/>
                      <a:gd name="connsiteY16-34" fmla="*/ 34213 h 1560620"/>
                      <a:gd name="connsiteX17-35" fmla="*/ 0 w 3480752"/>
                      <a:gd name="connsiteY17-36" fmla="*/ 0 h 1560620"/>
                      <a:gd name="connsiteX18-37" fmla="*/ 62916 w 3480752"/>
                      <a:gd name="connsiteY18-38" fmla="*/ 34213 h 1560620"/>
                      <a:gd name="connsiteX19-39" fmla="*/ 57199 w 3480752"/>
                      <a:gd name="connsiteY19-40" fmla="*/ 31661 h 1560620"/>
                      <a:gd name="connsiteX20-41" fmla="*/ 0 w 3480752"/>
                      <a:gd name="connsiteY20-42" fmla="*/ 0 h 1560620"/>
                      <a:gd name="connsiteX0-43" fmla="*/ 62916 w 3480752"/>
                      <a:gd name="connsiteY0-44" fmla="*/ 34213 h 1560620"/>
                      <a:gd name="connsiteX1-45" fmla="*/ 114391 w 3480752"/>
                      <a:gd name="connsiteY1-46" fmla="*/ 57191 h 1560620"/>
                      <a:gd name="connsiteX2-47" fmla="*/ 694512 w 3480752"/>
                      <a:gd name="connsiteY2-48" fmla="*/ 277806 h 1560620"/>
                      <a:gd name="connsiteX3-49" fmla="*/ 702687 w 3480752"/>
                      <a:gd name="connsiteY3-50" fmla="*/ 277806 h 1560620"/>
                      <a:gd name="connsiteX4-51" fmla="*/ 833420 w 3480752"/>
                      <a:gd name="connsiteY4-52" fmla="*/ 310489 h 1560620"/>
                      <a:gd name="connsiteX5-53" fmla="*/ 1241959 w 3480752"/>
                      <a:gd name="connsiteY5-54" fmla="*/ 343172 h 1560620"/>
                      <a:gd name="connsiteX6-55" fmla="*/ 3480752 w 3480752"/>
                      <a:gd name="connsiteY6-56" fmla="*/ 1560620 h 1560620"/>
                      <a:gd name="connsiteX7-57" fmla="*/ 3064038 w 3480752"/>
                      <a:gd name="connsiteY7-58" fmla="*/ 1527929 h 1560620"/>
                      <a:gd name="connsiteX8-59" fmla="*/ 3057133 w 3480752"/>
                      <a:gd name="connsiteY8-60" fmla="*/ 1524163 h 1560620"/>
                      <a:gd name="connsiteX9-61" fmla="*/ 2941481 w 3480752"/>
                      <a:gd name="connsiteY9-62" fmla="*/ 1495246 h 1560620"/>
                      <a:gd name="connsiteX10-63" fmla="*/ 2881754 w 3480752"/>
                      <a:gd name="connsiteY10-64" fmla="*/ 1462767 h 1560620"/>
                      <a:gd name="connsiteX11-65" fmla="*/ 2879802 w 3480752"/>
                      <a:gd name="connsiteY11-66" fmla="*/ 1466146 h 1560620"/>
                      <a:gd name="connsiteX12-67" fmla="*/ 2933314 w 3480752"/>
                      <a:gd name="connsiteY12-68" fmla="*/ 1495246 h 1560620"/>
                      <a:gd name="connsiteX13-69" fmla="*/ 2353185 w 3480752"/>
                      <a:gd name="connsiteY13-70" fmla="*/ 1274639 h 1560620"/>
                      <a:gd name="connsiteX14-71" fmla="*/ 2238794 w 3480752"/>
                      <a:gd name="connsiteY14-72" fmla="*/ 1217440 h 1560620"/>
                      <a:gd name="connsiteX15-73" fmla="*/ 62916 w 3480752"/>
                      <a:gd name="connsiteY15-74" fmla="*/ 34213 h 1560620"/>
                      <a:gd name="connsiteX16-75" fmla="*/ 0 w 3480752"/>
                      <a:gd name="connsiteY16-76" fmla="*/ 0 h 1560620"/>
                      <a:gd name="connsiteX17-77" fmla="*/ 62916 w 3480752"/>
                      <a:gd name="connsiteY17-78" fmla="*/ 34213 h 1560620"/>
                      <a:gd name="connsiteX18-79" fmla="*/ 57199 w 3480752"/>
                      <a:gd name="connsiteY18-80" fmla="*/ 31661 h 1560620"/>
                      <a:gd name="connsiteX19-81" fmla="*/ 0 w 3480752"/>
                      <a:gd name="connsiteY19-82" fmla="*/ 0 h 1560620"/>
                      <a:gd name="connsiteX0-83" fmla="*/ 62916 w 3480752"/>
                      <a:gd name="connsiteY0-84" fmla="*/ 34213 h 1560620"/>
                      <a:gd name="connsiteX1-85" fmla="*/ 114391 w 3480752"/>
                      <a:gd name="connsiteY1-86" fmla="*/ 57191 h 1560620"/>
                      <a:gd name="connsiteX2-87" fmla="*/ 694512 w 3480752"/>
                      <a:gd name="connsiteY2-88" fmla="*/ 277806 h 1560620"/>
                      <a:gd name="connsiteX3-89" fmla="*/ 702687 w 3480752"/>
                      <a:gd name="connsiteY3-90" fmla="*/ 277806 h 1560620"/>
                      <a:gd name="connsiteX4-91" fmla="*/ 833420 w 3480752"/>
                      <a:gd name="connsiteY4-92" fmla="*/ 310489 h 1560620"/>
                      <a:gd name="connsiteX5-93" fmla="*/ 1241959 w 3480752"/>
                      <a:gd name="connsiteY5-94" fmla="*/ 343172 h 1560620"/>
                      <a:gd name="connsiteX6-95" fmla="*/ 3480752 w 3480752"/>
                      <a:gd name="connsiteY6-96" fmla="*/ 1560620 h 1560620"/>
                      <a:gd name="connsiteX7-97" fmla="*/ 3064038 w 3480752"/>
                      <a:gd name="connsiteY7-98" fmla="*/ 1527929 h 1560620"/>
                      <a:gd name="connsiteX8-99" fmla="*/ 3057133 w 3480752"/>
                      <a:gd name="connsiteY8-100" fmla="*/ 1524163 h 1560620"/>
                      <a:gd name="connsiteX9-101" fmla="*/ 2941481 w 3480752"/>
                      <a:gd name="connsiteY9-102" fmla="*/ 1495246 h 1560620"/>
                      <a:gd name="connsiteX10-103" fmla="*/ 2881754 w 3480752"/>
                      <a:gd name="connsiteY10-104" fmla="*/ 1462767 h 1560620"/>
                      <a:gd name="connsiteX11-105" fmla="*/ 2933314 w 3480752"/>
                      <a:gd name="connsiteY11-106" fmla="*/ 1495246 h 1560620"/>
                      <a:gd name="connsiteX12-107" fmla="*/ 2353185 w 3480752"/>
                      <a:gd name="connsiteY12-108" fmla="*/ 1274639 h 1560620"/>
                      <a:gd name="connsiteX13-109" fmla="*/ 2238794 w 3480752"/>
                      <a:gd name="connsiteY13-110" fmla="*/ 1217440 h 1560620"/>
                      <a:gd name="connsiteX14-111" fmla="*/ 62916 w 3480752"/>
                      <a:gd name="connsiteY14-112" fmla="*/ 34213 h 1560620"/>
                      <a:gd name="connsiteX15-113" fmla="*/ 0 w 3480752"/>
                      <a:gd name="connsiteY15-114" fmla="*/ 0 h 1560620"/>
                      <a:gd name="connsiteX16-115" fmla="*/ 62916 w 3480752"/>
                      <a:gd name="connsiteY16-116" fmla="*/ 34213 h 1560620"/>
                      <a:gd name="connsiteX17-117" fmla="*/ 57199 w 3480752"/>
                      <a:gd name="connsiteY17-118" fmla="*/ 31661 h 1560620"/>
                      <a:gd name="connsiteX18-119" fmla="*/ 0 w 3480752"/>
                      <a:gd name="connsiteY18-120" fmla="*/ 0 h 1560620"/>
                      <a:gd name="connsiteX0-121" fmla="*/ 62916 w 3480752"/>
                      <a:gd name="connsiteY0-122" fmla="*/ 34213 h 1560620"/>
                      <a:gd name="connsiteX1-123" fmla="*/ 114391 w 3480752"/>
                      <a:gd name="connsiteY1-124" fmla="*/ 57191 h 1560620"/>
                      <a:gd name="connsiteX2-125" fmla="*/ 694512 w 3480752"/>
                      <a:gd name="connsiteY2-126" fmla="*/ 277806 h 1560620"/>
                      <a:gd name="connsiteX3-127" fmla="*/ 702687 w 3480752"/>
                      <a:gd name="connsiteY3-128" fmla="*/ 277806 h 1560620"/>
                      <a:gd name="connsiteX4-129" fmla="*/ 833420 w 3480752"/>
                      <a:gd name="connsiteY4-130" fmla="*/ 310489 h 1560620"/>
                      <a:gd name="connsiteX5-131" fmla="*/ 1241959 w 3480752"/>
                      <a:gd name="connsiteY5-132" fmla="*/ 343172 h 1560620"/>
                      <a:gd name="connsiteX6-133" fmla="*/ 3480752 w 3480752"/>
                      <a:gd name="connsiteY6-134" fmla="*/ 1560620 h 1560620"/>
                      <a:gd name="connsiteX7-135" fmla="*/ 3064038 w 3480752"/>
                      <a:gd name="connsiteY7-136" fmla="*/ 1527929 h 1560620"/>
                      <a:gd name="connsiteX8-137" fmla="*/ 3057133 w 3480752"/>
                      <a:gd name="connsiteY8-138" fmla="*/ 1524163 h 1560620"/>
                      <a:gd name="connsiteX9-139" fmla="*/ 2941481 w 3480752"/>
                      <a:gd name="connsiteY9-140" fmla="*/ 1495246 h 1560620"/>
                      <a:gd name="connsiteX10-141" fmla="*/ 2933314 w 3480752"/>
                      <a:gd name="connsiteY10-142" fmla="*/ 1495246 h 1560620"/>
                      <a:gd name="connsiteX11-143" fmla="*/ 2353185 w 3480752"/>
                      <a:gd name="connsiteY11-144" fmla="*/ 1274639 h 1560620"/>
                      <a:gd name="connsiteX12-145" fmla="*/ 2238794 w 3480752"/>
                      <a:gd name="connsiteY12-146" fmla="*/ 1217440 h 1560620"/>
                      <a:gd name="connsiteX13-147" fmla="*/ 62916 w 3480752"/>
                      <a:gd name="connsiteY13-148" fmla="*/ 34213 h 1560620"/>
                      <a:gd name="connsiteX14-149" fmla="*/ 0 w 3480752"/>
                      <a:gd name="connsiteY14-150" fmla="*/ 0 h 1560620"/>
                      <a:gd name="connsiteX15-151" fmla="*/ 62916 w 3480752"/>
                      <a:gd name="connsiteY15-152" fmla="*/ 34213 h 1560620"/>
                      <a:gd name="connsiteX16-153" fmla="*/ 57199 w 3480752"/>
                      <a:gd name="connsiteY16-154" fmla="*/ 31661 h 1560620"/>
                      <a:gd name="connsiteX17-155" fmla="*/ 0 w 3480752"/>
                      <a:gd name="connsiteY17-156" fmla="*/ 0 h 156062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/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/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/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-1" fmla="*/ 359092 w 661035"/>
                      <a:gd name="connsiteY0-2" fmla="*/ 597218 h 1099185"/>
                      <a:gd name="connsiteX1-3" fmla="*/ 620078 w 661035"/>
                      <a:gd name="connsiteY1-4" fmla="*/ 739140 h 1099185"/>
                      <a:gd name="connsiteX2-5" fmla="*/ 584835 w 661035"/>
                      <a:gd name="connsiteY2-6" fmla="*/ 818198 h 1099185"/>
                      <a:gd name="connsiteX3-7" fmla="*/ 584836 w 661035"/>
                      <a:gd name="connsiteY3-8" fmla="*/ 818198 h 1099185"/>
                      <a:gd name="connsiteX4-9" fmla="*/ 545783 w 661035"/>
                      <a:gd name="connsiteY4-10" fmla="*/ 882015 h 1099185"/>
                      <a:gd name="connsiteX5-11" fmla="*/ 538930 w 661035"/>
                      <a:gd name="connsiteY5-12" fmla="*/ 891439 h 1099185"/>
                      <a:gd name="connsiteX6-13" fmla="*/ 539116 w 661035"/>
                      <a:gd name="connsiteY6-14" fmla="*/ 891540 h 1099185"/>
                      <a:gd name="connsiteX7-15" fmla="*/ 500063 w 661035"/>
                      <a:gd name="connsiteY7-16" fmla="*/ 940118 h 1099185"/>
                      <a:gd name="connsiteX8-17" fmla="*/ 452605 w 661035"/>
                      <a:gd name="connsiteY8-18" fmla="*/ 914311 h 1099185"/>
                      <a:gd name="connsiteX9-19" fmla="*/ 451949 w 661035"/>
                      <a:gd name="connsiteY9-20" fmla="*/ 914906 h 1099185"/>
                      <a:gd name="connsiteX10-21" fmla="*/ 500063 w 661035"/>
                      <a:gd name="connsiteY10-22" fmla="*/ 941070 h 1099185"/>
                      <a:gd name="connsiteX11-23" fmla="*/ 451485 w 661035"/>
                      <a:gd name="connsiteY11-24" fmla="*/ 989648 h 1099185"/>
                      <a:gd name="connsiteX12-25" fmla="*/ 396629 w 661035"/>
                      <a:gd name="connsiteY12-26" fmla="*/ 1033155 h 1099185"/>
                      <a:gd name="connsiteX13-27" fmla="*/ 397193 w 661035"/>
                      <a:gd name="connsiteY13-28" fmla="*/ 1033462 h 1099185"/>
                      <a:gd name="connsiteX14-29" fmla="*/ 320041 w 661035"/>
                      <a:gd name="connsiteY14-30" fmla="*/ 1076325 h 1099185"/>
                      <a:gd name="connsiteX15-31" fmla="*/ 291343 w 661035"/>
                      <a:gd name="connsiteY15-32" fmla="*/ 1060767 h 1099185"/>
                      <a:gd name="connsiteX16-33" fmla="*/ 290403 w 661035"/>
                      <a:gd name="connsiteY16-34" fmla="*/ 1061621 h 1099185"/>
                      <a:gd name="connsiteX17-35" fmla="*/ 319088 w 661035"/>
                      <a:gd name="connsiteY17-36" fmla="*/ 1077277 h 1099185"/>
                      <a:gd name="connsiteX18-37" fmla="*/ 260985 w 661035"/>
                      <a:gd name="connsiteY18-38" fmla="*/ 1099185 h 1099185"/>
                      <a:gd name="connsiteX19-39" fmla="*/ 0 w 661035"/>
                      <a:gd name="connsiteY19-40" fmla="*/ 957262 h 1099185"/>
                      <a:gd name="connsiteX20-41" fmla="*/ 59055 w 661035"/>
                      <a:gd name="connsiteY20-42" fmla="*/ 935355 h 1099185"/>
                      <a:gd name="connsiteX21-43" fmla="*/ 284314 w 661035"/>
                      <a:gd name="connsiteY21-44" fmla="*/ 1058298 h 1099185"/>
                      <a:gd name="connsiteX22-45" fmla="*/ 284516 w 661035"/>
                      <a:gd name="connsiteY22-46" fmla="*/ 1057066 h 1099185"/>
                      <a:gd name="connsiteX23-47" fmla="*/ 60008 w 661035"/>
                      <a:gd name="connsiteY23-48" fmla="*/ 935355 h 1099185"/>
                      <a:gd name="connsiteX24-49" fmla="*/ 135745 w 661035"/>
                      <a:gd name="connsiteY24-50" fmla="*/ 891807 h 1099185"/>
                      <a:gd name="connsiteX25-51" fmla="*/ 135255 w 661035"/>
                      <a:gd name="connsiteY25-52" fmla="*/ 891540 h 1099185"/>
                      <a:gd name="connsiteX26-53" fmla="*/ 190500 w 661035"/>
                      <a:gd name="connsiteY26-54" fmla="*/ 847725 h 1099185"/>
                      <a:gd name="connsiteX27-55" fmla="*/ 239078 w 661035"/>
                      <a:gd name="connsiteY27-56" fmla="*/ 799148 h 1099185"/>
                      <a:gd name="connsiteX28-57" fmla="*/ 319738 w 661035"/>
                      <a:gd name="connsiteY28-58" fmla="*/ 843010 h 1099185"/>
                      <a:gd name="connsiteX29-59" fmla="*/ 239078 w 661035"/>
                      <a:gd name="connsiteY29-60" fmla="*/ 798196 h 1099185"/>
                      <a:gd name="connsiteX30-61" fmla="*/ 277307 w 661035"/>
                      <a:gd name="connsiteY30-62" fmla="*/ 750642 h 1099185"/>
                      <a:gd name="connsiteX31-63" fmla="*/ 277178 w 661035"/>
                      <a:gd name="connsiteY31-64" fmla="*/ 750571 h 1099185"/>
                      <a:gd name="connsiteX32-65" fmla="*/ 284798 w 661035"/>
                      <a:gd name="connsiteY32-66" fmla="*/ 740093 h 1099185"/>
                      <a:gd name="connsiteX33-67" fmla="*/ 323850 w 661035"/>
                      <a:gd name="connsiteY33-68" fmla="*/ 676275 h 1099185"/>
                      <a:gd name="connsiteX34-69" fmla="*/ 359092 w 661035"/>
                      <a:gd name="connsiteY34-70" fmla="*/ 597218 h 1099185"/>
                      <a:gd name="connsiteX35-71" fmla="*/ 220980 w 661035"/>
                      <a:gd name="connsiteY35-72" fmla="*/ 0 h 1099185"/>
                      <a:gd name="connsiteX36-73" fmla="*/ 481965 w 661035"/>
                      <a:gd name="connsiteY36-74" fmla="*/ 141922 h 1099185"/>
                      <a:gd name="connsiteX37-75" fmla="*/ 575310 w 661035"/>
                      <a:gd name="connsiteY37-76" fmla="*/ 214313 h 1099185"/>
                      <a:gd name="connsiteX38-77" fmla="*/ 661035 w 661035"/>
                      <a:gd name="connsiteY38-78" fmla="*/ 504825 h 1099185"/>
                      <a:gd name="connsiteX39-79" fmla="*/ 621030 w 661035"/>
                      <a:gd name="connsiteY39-80" fmla="*/ 739140 h 1099185"/>
                      <a:gd name="connsiteX40-81" fmla="*/ 360045 w 661035"/>
                      <a:gd name="connsiteY40-82" fmla="*/ 597218 h 1099185"/>
                      <a:gd name="connsiteX41-83" fmla="*/ 400050 w 661035"/>
                      <a:gd name="connsiteY41-84" fmla="*/ 362902 h 1099185"/>
                      <a:gd name="connsiteX42-85" fmla="*/ 314325 w 661035"/>
                      <a:gd name="connsiteY42-86" fmla="*/ 72390 h 1099185"/>
                      <a:gd name="connsiteX43-87" fmla="*/ 220980 w 661035"/>
                      <a:gd name="connsiteY43-88" fmla="*/ 0 h 1099185"/>
                      <a:gd name="connsiteX0-89" fmla="*/ 359092 w 661035"/>
                      <a:gd name="connsiteY0-90" fmla="*/ 597218 h 1099185"/>
                      <a:gd name="connsiteX1-91" fmla="*/ 620078 w 661035"/>
                      <a:gd name="connsiteY1-92" fmla="*/ 739140 h 1099185"/>
                      <a:gd name="connsiteX2-93" fmla="*/ 584835 w 661035"/>
                      <a:gd name="connsiteY2-94" fmla="*/ 818198 h 1099185"/>
                      <a:gd name="connsiteX3-95" fmla="*/ 584836 w 661035"/>
                      <a:gd name="connsiteY3-96" fmla="*/ 818198 h 1099185"/>
                      <a:gd name="connsiteX4-97" fmla="*/ 545783 w 661035"/>
                      <a:gd name="connsiteY4-98" fmla="*/ 882015 h 1099185"/>
                      <a:gd name="connsiteX5-99" fmla="*/ 538930 w 661035"/>
                      <a:gd name="connsiteY5-100" fmla="*/ 891439 h 1099185"/>
                      <a:gd name="connsiteX6-101" fmla="*/ 539116 w 661035"/>
                      <a:gd name="connsiteY6-102" fmla="*/ 891540 h 1099185"/>
                      <a:gd name="connsiteX7-103" fmla="*/ 500063 w 661035"/>
                      <a:gd name="connsiteY7-104" fmla="*/ 940118 h 1099185"/>
                      <a:gd name="connsiteX8-105" fmla="*/ 452605 w 661035"/>
                      <a:gd name="connsiteY8-106" fmla="*/ 914311 h 1099185"/>
                      <a:gd name="connsiteX9-107" fmla="*/ 500063 w 661035"/>
                      <a:gd name="connsiteY9-108" fmla="*/ 941070 h 1099185"/>
                      <a:gd name="connsiteX10-109" fmla="*/ 451485 w 661035"/>
                      <a:gd name="connsiteY10-110" fmla="*/ 989648 h 1099185"/>
                      <a:gd name="connsiteX11-111" fmla="*/ 396629 w 661035"/>
                      <a:gd name="connsiteY11-112" fmla="*/ 1033155 h 1099185"/>
                      <a:gd name="connsiteX12-113" fmla="*/ 397193 w 661035"/>
                      <a:gd name="connsiteY12-114" fmla="*/ 1033462 h 1099185"/>
                      <a:gd name="connsiteX13-115" fmla="*/ 320041 w 661035"/>
                      <a:gd name="connsiteY13-116" fmla="*/ 1076325 h 1099185"/>
                      <a:gd name="connsiteX14-117" fmla="*/ 291343 w 661035"/>
                      <a:gd name="connsiteY14-118" fmla="*/ 1060767 h 1099185"/>
                      <a:gd name="connsiteX15-119" fmla="*/ 290403 w 661035"/>
                      <a:gd name="connsiteY15-120" fmla="*/ 1061621 h 1099185"/>
                      <a:gd name="connsiteX16-121" fmla="*/ 319088 w 661035"/>
                      <a:gd name="connsiteY16-122" fmla="*/ 1077277 h 1099185"/>
                      <a:gd name="connsiteX17-123" fmla="*/ 260985 w 661035"/>
                      <a:gd name="connsiteY17-124" fmla="*/ 1099185 h 1099185"/>
                      <a:gd name="connsiteX18-125" fmla="*/ 0 w 661035"/>
                      <a:gd name="connsiteY18-126" fmla="*/ 957262 h 1099185"/>
                      <a:gd name="connsiteX19-127" fmla="*/ 59055 w 661035"/>
                      <a:gd name="connsiteY19-128" fmla="*/ 935355 h 1099185"/>
                      <a:gd name="connsiteX20-129" fmla="*/ 284314 w 661035"/>
                      <a:gd name="connsiteY20-130" fmla="*/ 1058298 h 1099185"/>
                      <a:gd name="connsiteX21-131" fmla="*/ 284516 w 661035"/>
                      <a:gd name="connsiteY21-132" fmla="*/ 1057066 h 1099185"/>
                      <a:gd name="connsiteX22-133" fmla="*/ 60008 w 661035"/>
                      <a:gd name="connsiteY22-134" fmla="*/ 935355 h 1099185"/>
                      <a:gd name="connsiteX23-135" fmla="*/ 135745 w 661035"/>
                      <a:gd name="connsiteY23-136" fmla="*/ 891807 h 1099185"/>
                      <a:gd name="connsiteX24-137" fmla="*/ 135255 w 661035"/>
                      <a:gd name="connsiteY24-138" fmla="*/ 891540 h 1099185"/>
                      <a:gd name="connsiteX25-139" fmla="*/ 190500 w 661035"/>
                      <a:gd name="connsiteY25-140" fmla="*/ 847725 h 1099185"/>
                      <a:gd name="connsiteX26-141" fmla="*/ 239078 w 661035"/>
                      <a:gd name="connsiteY26-142" fmla="*/ 799148 h 1099185"/>
                      <a:gd name="connsiteX27-143" fmla="*/ 319738 w 661035"/>
                      <a:gd name="connsiteY27-144" fmla="*/ 843010 h 1099185"/>
                      <a:gd name="connsiteX28-145" fmla="*/ 239078 w 661035"/>
                      <a:gd name="connsiteY28-146" fmla="*/ 798196 h 1099185"/>
                      <a:gd name="connsiteX29-147" fmla="*/ 277307 w 661035"/>
                      <a:gd name="connsiteY29-148" fmla="*/ 750642 h 1099185"/>
                      <a:gd name="connsiteX30-149" fmla="*/ 277178 w 661035"/>
                      <a:gd name="connsiteY30-150" fmla="*/ 750571 h 1099185"/>
                      <a:gd name="connsiteX31-151" fmla="*/ 284798 w 661035"/>
                      <a:gd name="connsiteY31-152" fmla="*/ 740093 h 1099185"/>
                      <a:gd name="connsiteX32-153" fmla="*/ 323850 w 661035"/>
                      <a:gd name="connsiteY32-154" fmla="*/ 676275 h 1099185"/>
                      <a:gd name="connsiteX33-155" fmla="*/ 359092 w 661035"/>
                      <a:gd name="connsiteY33-156" fmla="*/ 597218 h 1099185"/>
                      <a:gd name="connsiteX34-157" fmla="*/ 220980 w 661035"/>
                      <a:gd name="connsiteY34-158" fmla="*/ 0 h 1099185"/>
                      <a:gd name="connsiteX35-159" fmla="*/ 481965 w 661035"/>
                      <a:gd name="connsiteY35-160" fmla="*/ 141922 h 1099185"/>
                      <a:gd name="connsiteX36-161" fmla="*/ 575310 w 661035"/>
                      <a:gd name="connsiteY36-162" fmla="*/ 214313 h 1099185"/>
                      <a:gd name="connsiteX37-163" fmla="*/ 661035 w 661035"/>
                      <a:gd name="connsiteY37-164" fmla="*/ 504825 h 1099185"/>
                      <a:gd name="connsiteX38-165" fmla="*/ 621030 w 661035"/>
                      <a:gd name="connsiteY38-166" fmla="*/ 739140 h 1099185"/>
                      <a:gd name="connsiteX39-167" fmla="*/ 360045 w 661035"/>
                      <a:gd name="connsiteY39-168" fmla="*/ 597218 h 1099185"/>
                      <a:gd name="connsiteX40-169" fmla="*/ 400050 w 661035"/>
                      <a:gd name="connsiteY40-170" fmla="*/ 362902 h 1099185"/>
                      <a:gd name="connsiteX41-171" fmla="*/ 314325 w 661035"/>
                      <a:gd name="connsiteY41-172" fmla="*/ 72390 h 1099185"/>
                      <a:gd name="connsiteX42-173" fmla="*/ 220980 w 661035"/>
                      <a:gd name="connsiteY42-174" fmla="*/ 0 h 1099185"/>
                      <a:gd name="connsiteX0-175" fmla="*/ 359092 w 661035"/>
                      <a:gd name="connsiteY0-176" fmla="*/ 597218 h 1099185"/>
                      <a:gd name="connsiteX1-177" fmla="*/ 620078 w 661035"/>
                      <a:gd name="connsiteY1-178" fmla="*/ 739140 h 1099185"/>
                      <a:gd name="connsiteX2-179" fmla="*/ 584835 w 661035"/>
                      <a:gd name="connsiteY2-180" fmla="*/ 818198 h 1099185"/>
                      <a:gd name="connsiteX3-181" fmla="*/ 584836 w 661035"/>
                      <a:gd name="connsiteY3-182" fmla="*/ 818198 h 1099185"/>
                      <a:gd name="connsiteX4-183" fmla="*/ 545783 w 661035"/>
                      <a:gd name="connsiteY4-184" fmla="*/ 882015 h 1099185"/>
                      <a:gd name="connsiteX5-185" fmla="*/ 538930 w 661035"/>
                      <a:gd name="connsiteY5-186" fmla="*/ 891439 h 1099185"/>
                      <a:gd name="connsiteX6-187" fmla="*/ 539116 w 661035"/>
                      <a:gd name="connsiteY6-188" fmla="*/ 891540 h 1099185"/>
                      <a:gd name="connsiteX7-189" fmla="*/ 500063 w 661035"/>
                      <a:gd name="connsiteY7-190" fmla="*/ 940118 h 1099185"/>
                      <a:gd name="connsiteX8-191" fmla="*/ 500063 w 661035"/>
                      <a:gd name="connsiteY8-192" fmla="*/ 941070 h 1099185"/>
                      <a:gd name="connsiteX9-193" fmla="*/ 451485 w 661035"/>
                      <a:gd name="connsiteY9-194" fmla="*/ 989648 h 1099185"/>
                      <a:gd name="connsiteX10-195" fmla="*/ 396629 w 661035"/>
                      <a:gd name="connsiteY10-196" fmla="*/ 1033155 h 1099185"/>
                      <a:gd name="connsiteX11-197" fmla="*/ 397193 w 661035"/>
                      <a:gd name="connsiteY11-198" fmla="*/ 1033462 h 1099185"/>
                      <a:gd name="connsiteX12-199" fmla="*/ 320041 w 661035"/>
                      <a:gd name="connsiteY12-200" fmla="*/ 1076325 h 1099185"/>
                      <a:gd name="connsiteX13-201" fmla="*/ 291343 w 661035"/>
                      <a:gd name="connsiteY13-202" fmla="*/ 1060767 h 1099185"/>
                      <a:gd name="connsiteX14-203" fmla="*/ 290403 w 661035"/>
                      <a:gd name="connsiteY14-204" fmla="*/ 1061621 h 1099185"/>
                      <a:gd name="connsiteX15-205" fmla="*/ 319088 w 661035"/>
                      <a:gd name="connsiteY15-206" fmla="*/ 1077277 h 1099185"/>
                      <a:gd name="connsiteX16-207" fmla="*/ 260985 w 661035"/>
                      <a:gd name="connsiteY16-208" fmla="*/ 1099185 h 1099185"/>
                      <a:gd name="connsiteX17-209" fmla="*/ 0 w 661035"/>
                      <a:gd name="connsiteY17-210" fmla="*/ 957262 h 1099185"/>
                      <a:gd name="connsiteX18-211" fmla="*/ 59055 w 661035"/>
                      <a:gd name="connsiteY18-212" fmla="*/ 935355 h 1099185"/>
                      <a:gd name="connsiteX19-213" fmla="*/ 284314 w 661035"/>
                      <a:gd name="connsiteY19-214" fmla="*/ 1058298 h 1099185"/>
                      <a:gd name="connsiteX20-215" fmla="*/ 284516 w 661035"/>
                      <a:gd name="connsiteY20-216" fmla="*/ 1057066 h 1099185"/>
                      <a:gd name="connsiteX21-217" fmla="*/ 60008 w 661035"/>
                      <a:gd name="connsiteY21-218" fmla="*/ 935355 h 1099185"/>
                      <a:gd name="connsiteX22-219" fmla="*/ 135745 w 661035"/>
                      <a:gd name="connsiteY22-220" fmla="*/ 891807 h 1099185"/>
                      <a:gd name="connsiteX23-221" fmla="*/ 135255 w 661035"/>
                      <a:gd name="connsiteY23-222" fmla="*/ 891540 h 1099185"/>
                      <a:gd name="connsiteX24-223" fmla="*/ 190500 w 661035"/>
                      <a:gd name="connsiteY24-224" fmla="*/ 847725 h 1099185"/>
                      <a:gd name="connsiteX25-225" fmla="*/ 239078 w 661035"/>
                      <a:gd name="connsiteY25-226" fmla="*/ 799148 h 1099185"/>
                      <a:gd name="connsiteX26-227" fmla="*/ 319738 w 661035"/>
                      <a:gd name="connsiteY26-228" fmla="*/ 843010 h 1099185"/>
                      <a:gd name="connsiteX27-229" fmla="*/ 239078 w 661035"/>
                      <a:gd name="connsiteY27-230" fmla="*/ 798196 h 1099185"/>
                      <a:gd name="connsiteX28-231" fmla="*/ 277307 w 661035"/>
                      <a:gd name="connsiteY28-232" fmla="*/ 750642 h 1099185"/>
                      <a:gd name="connsiteX29-233" fmla="*/ 277178 w 661035"/>
                      <a:gd name="connsiteY29-234" fmla="*/ 750571 h 1099185"/>
                      <a:gd name="connsiteX30-235" fmla="*/ 284798 w 661035"/>
                      <a:gd name="connsiteY30-236" fmla="*/ 740093 h 1099185"/>
                      <a:gd name="connsiteX31-237" fmla="*/ 323850 w 661035"/>
                      <a:gd name="connsiteY31-238" fmla="*/ 676275 h 1099185"/>
                      <a:gd name="connsiteX32-239" fmla="*/ 359092 w 661035"/>
                      <a:gd name="connsiteY32-240" fmla="*/ 597218 h 1099185"/>
                      <a:gd name="connsiteX33-241" fmla="*/ 220980 w 661035"/>
                      <a:gd name="connsiteY33-242" fmla="*/ 0 h 1099185"/>
                      <a:gd name="connsiteX34-243" fmla="*/ 481965 w 661035"/>
                      <a:gd name="connsiteY34-244" fmla="*/ 141922 h 1099185"/>
                      <a:gd name="connsiteX35-245" fmla="*/ 575310 w 661035"/>
                      <a:gd name="connsiteY35-246" fmla="*/ 214313 h 1099185"/>
                      <a:gd name="connsiteX36-247" fmla="*/ 661035 w 661035"/>
                      <a:gd name="connsiteY36-248" fmla="*/ 504825 h 1099185"/>
                      <a:gd name="connsiteX37-249" fmla="*/ 621030 w 661035"/>
                      <a:gd name="connsiteY37-250" fmla="*/ 739140 h 1099185"/>
                      <a:gd name="connsiteX38-251" fmla="*/ 360045 w 661035"/>
                      <a:gd name="connsiteY38-252" fmla="*/ 597218 h 1099185"/>
                      <a:gd name="connsiteX39-253" fmla="*/ 400050 w 661035"/>
                      <a:gd name="connsiteY39-254" fmla="*/ 362902 h 1099185"/>
                      <a:gd name="connsiteX40-255" fmla="*/ 314325 w 661035"/>
                      <a:gd name="connsiteY40-256" fmla="*/ 72390 h 1099185"/>
                      <a:gd name="connsiteX41-257" fmla="*/ 220980 w 661035"/>
                      <a:gd name="connsiteY41-258" fmla="*/ 0 h 1099185"/>
                      <a:gd name="connsiteX0-259" fmla="*/ 359092 w 661035"/>
                      <a:gd name="connsiteY0-260" fmla="*/ 597218 h 1099185"/>
                      <a:gd name="connsiteX1-261" fmla="*/ 620078 w 661035"/>
                      <a:gd name="connsiteY1-262" fmla="*/ 739140 h 1099185"/>
                      <a:gd name="connsiteX2-263" fmla="*/ 584835 w 661035"/>
                      <a:gd name="connsiteY2-264" fmla="*/ 818198 h 1099185"/>
                      <a:gd name="connsiteX3-265" fmla="*/ 584836 w 661035"/>
                      <a:gd name="connsiteY3-266" fmla="*/ 818198 h 1099185"/>
                      <a:gd name="connsiteX4-267" fmla="*/ 545783 w 661035"/>
                      <a:gd name="connsiteY4-268" fmla="*/ 882015 h 1099185"/>
                      <a:gd name="connsiteX5-269" fmla="*/ 538930 w 661035"/>
                      <a:gd name="connsiteY5-270" fmla="*/ 891439 h 1099185"/>
                      <a:gd name="connsiteX6-271" fmla="*/ 539116 w 661035"/>
                      <a:gd name="connsiteY6-272" fmla="*/ 891540 h 1099185"/>
                      <a:gd name="connsiteX7-273" fmla="*/ 500063 w 661035"/>
                      <a:gd name="connsiteY7-274" fmla="*/ 940118 h 1099185"/>
                      <a:gd name="connsiteX8-275" fmla="*/ 500063 w 661035"/>
                      <a:gd name="connsiteY8-276" fmla="*/ 941070 h 1099185"/>
                      <a:gd name="connsiteX9-277" fmla="*/ 451485 w 661035"/>
                      <a:gd name="connsiteY9-278" fmla="*/ 989648 h 1099185"/>
                      <a:gd name="connsiteX10-279" fmla="*/ 396629 w 661035"/>
                      <a:gd name="connsiteY10-280" fmla="*/ 1033155 h 1099185"/>
                      <a:gd name="connsiteX11-281" fmla="*/ 397193 w 661035"/>
                      <a:gd name="connsiteY11-282" fmla="*/ 1033462 h 1099185"/>
                      <a:gd name="connsiteX12-283" fmla="*/ 320041 w 661035"/>
                      <a:gd name="connsiteY12-284" fmla="*/ 1076325 h 1099185"/>
                      <a:gd name="connsiteX13-285" fmla="*/ 291343 w 661035"/>
                      <a:gd name="connsiteY13-286" fmla="*/ 1060767 h 1099185"/>
                      <a:gd name="connsiteX14-287" fmla="*/ 290403 w 661035"/>
                      <a:gd name="connsiteY14-288" fmla="*/ 1061621 h 1099185"/>
                      <a:gd name="connsiteX15-289" fmla="*/ 319088 w 661035"/>
                      <a:gd name="connsiteY15-290" fmla="*/ 1077277 h 1099185"/>
                      <a:gd name="connsiteX16-291" fmla="*/ 260985 w 661035"/>
                      <a:gd name="connsiteY16-292" fmla="*/ 1099185 h 1099185"/>
                      <a:gd name="connsiteX17-293" fmla="*/ 0 w 661035"/>
                      <a:gd name="connsiteY17-294" fmla="*/ 957262 h 1099185"/>
                      <a:gd name="connsiteX18-295" fmla="*/ 59055 w 661035"/>
                      <a:gd name="connsiteY18-296" fmla="*/ 935355 h 1099185"/>
                      <a:gd name="connsiteX19-297" fmla="*/ 284314 w 661035"/>
                      <a:gd name="connsiteY19-298" fmla="*/ 1058298 h 1099185"/>
                      <a:gd name="connsiteX20-299" fmla="*/ 284516 w 661035"/>
                      <a:gd name="connsiteY20-300" fmla="*/ 1057066 h 1099185"/>
                      <a:gd name="connsiteX21-301" fmla="*/ 60008 w 661035"/>
                      <a:gd name="connsiteY21-302" fmla="*/ 935355 h 1099185"/>
                      <a:gd name="connsiteX22-303" fmla="*/ 135745 w 661035"/>
                      <a:gd name="connsiteY22-304" fmla="*/ 891807 h 1099185"/>
                      <a:gd name="connsiteX23-305" fmla="*/ 135255 w 661035"/>
                      <a:gd name="connsiteY23-306" fmla="*/ 891540 h 1099185"/>
                      <a:gd name="connsiteX24-307" fmla="*/ 190500 w 661035"/>
                      <a:gd name="connsiteY24-308" fmla="*/ 847725 h 1099185"/>
                      <a:gd name="connsiteX25-309" fmla="*/ 239078 w 661035"/>
                      <a:gd name="connsiteY25-310" fmla="*/ 799148 h 1099185"/>
                      <a:gd name="connsiteX26-311" fmla="*/ 239078 w 661035"/>
                      <a:gd name="connsiteY26-312" fmla="*/ 798196 h 1099185"/>
                      <a:gd name="connsiteX27-313" fmla="*/ 277307 w 661035"/>
                      <a:gd name="connsiteY27-314" fmla="*/ 750642 h 1099185"/>
                      <a:gd name="connsiteX28-315" fmla="*/ 277178 w 661035"/>
                      <a:gd name="connsiteY28-316" fmla="*/ 750571 h 1099185"/>
                      <a:gd name="connsiteX29-317" fmla="*/ 284798 w 661035"/>
                      <a:gd name="connsiteY29-318" fmla="*/ 740093 h 1099185"/>
                      <a:gd name="connsiteX30-319" fmla="*/ 323850 w 661035"/>
                      <a:gd name="connsiteY30-320" fmla="*/ 676275 h 1099185"/>
                      <a:gd name="connsiteX31-321" fmla="*/ 359092 w 661035"/>
                      <a:gd name="connsiteY31-322" fmla="*/ 597218 h 1099185"/>
                      <a:gd name="connsiteX32-323" fmla="*/ 220980 w 661035"/>
                      <a:gd name="connsiteY32-324" fmla="*/ 0 h 1099185"/>
                      <a:gd name="connsiteX33-325" fmla="*/ 481965 w 661035"/>
                      <a:gd name="connsiteY33-326" fmla="*/ 141922 h 1099185"/>
                      <a:gd name="connsiteX34-327" fmla="*/ 575310 w 661035"/>
                      <a:gd name="connsiteY34-328" fmla="*/ 214313 h 1099185"/>
                      <a:gd name="connsiteX35-329" fmla="*/ 661035 w 661035"/>
                      <a:gd name="connsiteY35-330" fmla="*/ 504825 h 1099185"/>
                      <a:gd name="connsiteX36-331" fmla="*/ 621030 w 661035"/>
                      <a:gd name="connsiteY36-332" fmla="*/ 739140 h 1099185"/>
                      <a:gd name="connsiteX37-333" fmla="*/ 360045 w 661035"/>
                      <a:gd name="connsiteY37-334" fmla="*/ 597218 h 1099185"/>
                      <a:gd name="connsiteX38-335" fmla="*/ 400050 w 661035"/>
                      <a:gd name="connsiteY38-336" fmla="*/ 362902 h 1099185"/>
                      <a:gd name="connsiteX39-337" fmla="*/ 314325 w 661035"/>
                      <a:gd name="connsiteY39-338" fmla="*/ 72390 h 1099185"/>
                      <a:gd name="connsiteX40-339" fmla="*/ 220980 w 661035"/>
                      <a:gd name="connsiteY40-340" fmla="*/ 0 h 1099185"/>
                      <a:gd name="connsiteX0-341" fmla="*/ 359092 w 661035"/>
                      <a:gd name="connsiteY0-342" fmla="*/ 597218 h 1099185"/>
                      <a:gd name="connsiteX1-343" fmla="*/ 620078 w 661035"/>
                      <a:gd name="connsiteY1-344" fmla="*/ 739140 h 1099185"/>
                      <a:gd name="connsiteX2-345" fmla="*/ 584835 w 661035"/>
                      <a:gd name="connsiteY2-346" fmla="*/ 818198 h 1099185"/>
                      <a:gd name="connsiteX3-347" fmla="*/ 584836 w 661035"/>
                      <a:gd name="connsiteY3-348" fmla="*/ 818198 h 1099185"/>
                      <a:gd name="connsiteX4-349" fmla="*/ 545783 w 661035"/>
                      <a:gd name="connsiteY4-350" fmla="*/ 882015 h 1099185"/>
                      <a:gd name="connsiteX5-351" fmla="*/ 538930 w 661035"/>
                      <a:gd name="connsiteY5-352" fmla="*/ 891439 h 1099185"/>
                      <a:gd name="connsiteX6-353" fmla="*/ 539116 w 661035"/>
                      <a:gd name="connsiteY6-354" fmla="*/ 891540 h 1099185"/>
                      <a:gd name="connsiteX7-355" fmla="*/ 500063 w 661035"/>
                      <a:gd name="connsiteY7-356" fmla="*/ 940118 h 1099185"/>
                      <a:gd name="connsiteX8-357" fmla="*/ 500063 w 661035"/>
                      <a:gd name="connsiteY8-358" fmla="*/ 941070 h 1099185"/>
                      <a:gd name="connsiteX9-359" fmla="*/ 451485 w 661035"/>
                      <a:gd name="connsiteY9-360" fmla="*/ 989648 h 1099185"/>
                      <a:gd name="connsiteX10-361" fmla="*/ 396629 w 661035"/>
                      <a:gd name="connsiteY10-362" fmla="*/ 1033155 h 1099185"/>
                      <a:gd name="connsiteX11-363" fmla="*/ 397193 w 661035"/>
                      <a:gd name="connsiteY11-364" fmla="*/ 1033462 h 1099185"/>
                      <a:gd name="connsiteX12-365" fmla="*/ 320041 w 661035"/>
                      <a:gd name="connsiteY12-366" fmla="*/ 1076325 h 1099185"/>
                      <a:gd name="connsiteX13-367" fmla="*/ 291343 w 661035"/>
                      <a:gd name="connsiteY13-368" fmla="*/ 1060767 h 1099185"/>
                      <a:gd name="connsiteX14-369" fmla="*/ 290403 w 661035"/>
                      <a:gd name="connsiteY14-370" fmla="*/ 1061621 h 1099185"/>
                      <a:gd name="connsiteX15-371" fmla="*/ 319088 w 661035"/>
                      <a:gd name="connsiteY15-372" fmla="*/ 1077277 h 1099185"/>
                      <a:gd name="connsiteX16-373" fmla="*/ 260985 w 661035"/>
                      <a:gd name="connsiteY16-374" fmla="*/ 1099185 h 1099185"/>
                      <a:gd name="connsiteX17-375" fmla="*/ 0 w 661035"/>
                      <a:gd name="connsiteY17-376" fmla="*/ 957262 h 1099185"/>
                      <a:gd name="connsiteX18-377" fmla="*/ 59055 w 661035"/>
                      <a:gd name="connsiteY18-378" fmla="*/ 935355 h 1099185"/>
                      <a:gd name="connsiteX19-379" fmla="*/ 284314 w 661035"/>
                      <a:gd name="connsiteY19-380" fmla="*/ 1058298 h 1099185"/>
                      <a:gd name="connsiteX20-381" fmla="*/ 60008 w 661035"/>
                      <a:gd name="connsiteY20-382" fmla="*/ 935355 h 1099185"/>
                      <a:gd name="connsiteX21-383" fmla="*/ 135745 w 661035"/>
                      <a:gd name="connsiteY21-384" fmla="*/ 891807 h 1099185"/>
                      <a:gd name="connsiteX22-385" fmla="*/ 135255 w 661035"/>
                      <a:gd name="connsiteY22-386" fmla="*/ 891540 h 1099185"/>
                      <a:gd name="connsiteX23-387" fmla="*/ 190500 w 661035"/>
                      <a:gd name="connsiteY23-388" fmla="*/ 847725 h 1099185"/>
                      <a:gd name="connsiteX24-389" fmla="*/ 239078 w 661035"/>
                      <a:gd name="connsiteY24-390" fmla="*/ 799148 h 1099185"/>
                      <a:gd name="connsiteX25-391" fmla="*/ 239078 w 661035"/>
                      <a:gd name="connsiteY25-392" fmla="*/ 798196 h 1099185"/>
                      <a:gd name="connsiteX26-393" fmla="*/ 277307 w 661035"/>
                      <a:gd name="connsiteY26-394" fmla="*/ 750642 h 1099185"/>
                      <a:gd name="connsiteX27-395" fmla="*/ 277178 w 661035"/>
                      <a:gd name="connsiteY27-396" fmla="*/ 750571 h 1099185"/>
                      <a:gd name="connsiteX28-397" fmla="*/ 284798 w 661035"/>
                      <a:gd name="connsiteY28-398" fmla="*/ 740093 h 1099185"/>
                      <a:gd name="connsiteX29-399" fmla="*/ 323850 w 661035"/>
                      <a:gd name="connsiteY29-400" fmla="*/ 676275 h 1099185"/>
                      <a:gd name="connsiteX30-401" fmla="*/ 359092 w 661035"/>
                      <a:gd name="connsiteY30-402" fmla="*/ 597218 h 1099185"/>
                      <a:gd name="connsiteX31-403" fmla="*/ 220980 w 661035"/>
                      <a:gd name="connsiteY31-404" fmla="*/ 0 h 1099185"/>
                      <a:gd name="connsiteX32-405" fmla="*/ 481965 w 661035"/>
                      <a:gd name="connsiteY32-406" fmla="*/ 141922 h 1099185"/>
                      <a:gd name="connsiteX33-407" fmla="*/ 575310 w 661035"/>
                      <a:gd name="connsiteY33-408" fmla="*/ 214313 h 1099185"/>
                      <a:gd name="connsiteX34-409" fmla="*/ 661035 w 661035"/>
                      <a:gd name="connsiteY34-410" fmla="*/ 504825 h 1099185"/>
                      <a:gd name="connsiteX35-411" fmla="*/ 621030 w 661035"/>
                      <a:gd name="connsiteY35-412" fmla="*/ 739140 h 1099185"/>
                      <a:gd name="connsiteX36-413" fmla="*/ 360045 w 661035"/>
                      <a:gd name="connsiteY36-414" fmla="*/ 597218 h 1099185"/>
                      <a:gd name="connsiteX37-415" fmla="*/ 400050 w 661035"/>
                      <a:gd name="connsiteY37-416" fmla="*/ 362902 h 1099185"/>
                      <a:gd name="connsiteX38-417" fmla="*/ 314325 w 661035"/>
                      <a:gd name="connsiteY38-418" fmla="*/ 72390 h 1099185"/>
                      <a:gd name="connsiteX39-419" fmla="*/ 220980 w 661035"/>
                      <a:gd name="connsiteY39-420" fmla="*/ 0 h 1099185"/>
                      <a:gd name="connsiteX0-421" fmla="*/ 359092 w 661035"/>
                      <a:gd name="connsiteY0-422" fmla="*/ 597218 h 1099185"/>
                      <a:gd name="connsiteX1-423" fmla="*/ 620078 w 661035"/>
                      <a:gd name="connsiteY1-424" fmla="*/ 739140 h 1099185"/>
                      <a:gd name="connsiteX2-425" fmla="*/ 584835 w 661035"/>
                      <a:gd name="connsiteY2-426" fmla="*/ 818198 h 1099185"/>
                      <a:gd name="connsiteX3-427" fmla="*/ 584836 w 661035"/>
                      <a:gd name="connsiteY3-428" fmla="*/ 818198 h 1099185"/>
                      <a:gd name="connsiteX4-429" fmla="*/ 545783 w 661035"/>
                      <a:gd name="connsiteY4-430" fmla="*/ 882015 h 1099185"/>
                      <a:gd name="connsiteX5-431" fmla="*/ 538930 w 661035"/>
                      <a:gd name="connsiteY5-432" fmla="*/ 891439 h 1099185"/>
                      <a:gd name="connsiteX6-433" fmla="*/ 539116 w 661035"/>
                      <a:gd name="connsiteY6-434" fmla="*/ 891540 h 1099185"/>
                      <a:gd name="connsiteX7-435" fmla="*/ 500063 w 661035"/>
                      <a:gd name="connsiteY7-436" fmla="*/ 940118 h 1099185"/>
                      <a:gd name="connsiteX8-437" fmla="*/ 500063 w 661035"/>
                      <a:gd name="connsiteY8-438" fmla="*/ 941070 h 1099185"/>
                      <a:gd name="connsiteX9-439" fmla="*/ 451485 w 661035"/>
                      <a:gd name="connsiteY9-440" fmla="*/ 989648 h 1099185"/>
                      <a:gd name="connsiteX10-441" fmla="*/ 396629 w 661035"/>
                      <a:gd name="connsiteY10-442" fmla="*/ 1033155 h 1099185"/>
                      <a:gd name="connsiteX11-443" fmla="*/ 397193 w 661035"/>
                      <a:gd name="connsiteY11-444" fmla="*/ 1033462 h 1099185"/>
                      <a:gd name="connsiteX12-445" fmla="*/ 320041 w 661035"/>
                      <a:gd name="connsiteY12-446" fmla="*/ 1076325 h 1099185"/>
                      <a:gd name="connsiteX13-447" fmla="*/ 291343 w 661035"/>
                      <a:gd name="connsiteY13-448" fmla="*/ 1060767 h 1099185"/>
                      <a:gd name="connsiteX14-449" fmla="*/ 290403 w 661035"/>
                      <a:gd name="connsiteY14-450" fmla="*/ 1061621 h 1099185"/>
                      <a:gd name="connsiteX15-451" fmla="*/ 319088 w 661035"/>
                      <a:gd name="connsiteY15-452" fmla="*/ 1077277 h 1099185"/>
                      <a:gd name="connsiteX16-453" fmla="*/ 260985 w 661035"/>
                      <a:gd name="connsiteY16-454" fmla="*/ 1099185 h 1099185"/>
                      <a:gd name="connsiteX17-455" fmla="*/ 0 w 661035"/>
                      <a:gd name="connsiteY17-456" fmla="*/ 957262 h 1099185"/>
                      <a:gd name="connsiteX18-457" fmla="*/ 59055 w 661035"/>
                      <a:gd name="connsiteY18-458" fmla="*/ 935355 h 1099185"/>
                      <a:gd name="connsiteX19-459" fmla="*/ 60008 w 661035"/>
                      <a:gd name="connsiteY19-460" fmla="*/ 935355 h 1099185"/>
                      <a:gd name="connsiteX20-461" fmla="*/ 135745 w 661035"/>
                      <a:gd name="connsiteY20-462" fmla="*/ 891807 h 1099185"/>
                      <a:gd name="connsiteX21-463" fmla="*/ 135255 w 661035"/>
                      <a:gd name="connsiteY21-464" fmla="*/ 891540 h 1099185"/>
                      <a:gd name="connsiteX22-465" fmla="*/ 190500 w 661035"/>
                      <a:gd name="connsiteY22-466" fmla="*/ 847725 h 1099185"/>
                      <a:gd name="connsiteX23-467" fmla="*/ 239078 w 661035"/>
                      <a:gd name="connsiteY23-468" fmla="*/ 799148 h 1099185"/>
                      <a:gd name="connsiteX24-469" fmla="*/ 239078 w 661035"/>
                      <a:gd name="connsiteY24-470" fmla="*/ 798196 h 1099185"/>
                      <a:gd name="connsiteX25-471" fmla="*/ 277307 w 661035"/>
                      <a:gd name="connsiteY25-472" fmla="*/ 750642 h 1099185"/>
                      <a:gd name="connsiteX26-473" fmla="*/ 277178 w 661035"/>
                      <a:gd name="connsiteY26-474" fmla="*/ 750571 h 1099185"/>
                      <a:gd name="connsiteX27-475" fmla="*/ 284798 w 661035"/>
                      <a:gd name="connsiteY27-476" fmla="*/ 740093 h 1099185"/>
                      <a:gd name="connsiteX28-477" fmla="*/ 323850 w 661035"/>
                      <a:gd name="connsiteY28-478" fmla="*/ 676275 h 1099185"/>
                      <a:gd name="connsiteX29-479" fmla="*/ 359092 w 661035"/>
                      <a:gd name="connsiteY29-480" fmla="*/ 597218 h 1099185"/>
                      <a:gd name="connsiteX30-481" fmla="*/ 220980 w 661035"/>
                      <a:gd name="connsiteY30-482" fmla="*/ 0 h 1099185"/>
                      <a:gd name="connsiteX31-483" fmla="*/ 481965 w 661035"/>
                      <a:gd name="connsiteY31-484" fmla="*/ 141922 h 1099185"/>
                      <a:gd name="connsiteX32-485" fmla="*/ 575310 w 661035"/>
                      <a:gd name="connsiteY32-486" fmla="*/ 214313 h 1099185"/>
                      <a:gd name="connsiteX33-487" fmla="*/ 661035 w 661035"/>
                      <a:gd name="connsiteY33-488" fmla="*/ 504825 h 1099185"/>
                      <a:gd name="connsiteX34-489" fmla="*/ 621030 w 661035"/>
                      <a:gd name="connsiteY34-490" fmla="*/ 739140 h 1099185"/>
                      <a:gd name="connsiteX35-491" fmla="*/ 360045 w 661035"/>
                      <a:gd name="connsiteY35-492" fmla="*/ 597218 h 1099185"/>
                      <a:gd name="connsiteX36-493" fmla="*/ 400050 w 661035"/>
                      <a:gd name="connsiteY36-494" fmla="*/ 362902 h 1099185"/>
                      <a:gd name="connsiteX37-495" fmla="*/ 314325 w 661035"/>
                      <a:gd name="connsiteY37-496" fmla="*/ 72390 h 1099185"/>
                      <a:gd name="connsiteX38-497" fmla="*/ 220980 w 661035"/>
                      <a:gd name="connsiteY38-498" fmla="*/ 0 h 1099185"/>
                      <a:gd name="connsiteX0-499" fmla="*/ 359092 w 661035"/>
                      <a:gd name="connsiteY0-500" fmla="*/ 597218 h 1099185"/>
                      <a:gd name="connsiteX1-501" fmla="*/ 620078 w 661035"/>
                      <a:gd name="connsiteY1-502" fmla="*/ 739140 h 1099185"/>
                      <a:gd name="connsiteX2-503" fmla="*/ 584835 w 661035"/>
                      <a:gd name="connsiteY2-504" fmla="*/ 818198 h 1099185"/>
                      <a:gd name="connsiteX3-505" fmla="*/ 584836 w 661035"/>
                      <a:gd name="connsiteY3-506" fmla="*/ 818198 h 1099185"/>
                      <a:gd name="connsiteX4-507" fmla="*/ 545783 w 661035"/>
                      <a:gd name="connsiteY4-508" fmla="*/ 882015 h 1099185"/>
                      <a:gd name="connsiteX5-509" fmla="*/ 538930 w 661035"/>
                      <a:gd name="connsiteY5-510" fmla="*/ 891439 h 1099185"/>
                      <a:gd name="connsiteX6-511" fmla="*/ 539116 w 661035"/>
                      <a:gd name="connsiteY6-512" fmla="*/ 891540 h 1099185"/>
                      <a:gd name="connsiteX7-513" fmla="*/ 500063 w 661035"/>
                      <a:gd name="connsiteY7-514" fmla="*/ 940118 h 1099185"/>
                      <a:gd name="connsiteX8-515" fmla="*/ 500063 w 661035"/>
                      <a:gd name="connsiteY8-516" fmla="*/ 941070 h 1099185"/>
                      <a:gd name="connsiteX9-517" fmla="*/ 451485 w 661035"/>
                      <a:gd name="connsiteY9-518" fmla="*/ 989648 h 1099185"/>
                      <a:gd name="connsiteX10-519" fmla="*/ 396629 w 661035"/>
                      <a:gd name="connsiteY10-520" fmla="*/ 1033155 h 1099185"/>
                      <a:gd name="connsiteX11-521" fmla="*/ 397193 w 661035"/>
                      <a:gd name="connsiteY11-522" fmla="*/ 1033462 h 1099185"/>
                      <a:gd name="connsiteX12-523" fmla="*/ 320041 w 661035"/>
                      <a:gd name="connsiteY12-524" fmla="*/ 1076325 h 1099185"/>
                      <a:gd name="connsiteX13-525" fmla="*/ 291343 w 661035"/>
                      <a:gd name="connsiteY13-526" fmla="*/ 1060767 h 1099185"/>
                      <a:gd name="connsiteX14-527" fmla="*/ 319088 w 661035"/>
                      <a:gd name="connsiteY14-528" fmla="*/ 1077277 h 1099185"/>
                      <a:gd name="connsiteX15-529" fmla="*/ 260985 w 661035"/>
                      <a:gd name="connsiteY15-530" fmla="*/ 1099185 h 1099185"/>
                      <a:gd name="connsiteX16-531" fmla="*/ 0 w 661035"/>
                      <a:gd name="connsiteY16-532" fmla="*/ 957262 h 1099185"/>
                      <a:gd name="connsiteX17-533" fmla="*/ 59055 w 661035"/>
                      <a:gd name="connsiteY17-534" fmla="*/ 935355 h 1099185"/>
                      <a:gd name="connsiteX18-535" fmla="*/ 60008 w 661035"/>
                      <a:gd name="connsiteY18-536" fmla="*/ 935355 h 1099185"/>
                      <a:gd name="connsiteX19-537" fmla="*/ 135745 w 661035"/>
                      <a:gd name="connsiteY19-538" fmla="*/ 891807 h 1099185"/>
                      <a:gd name="connsiteX20-539" fmla="*/ 135255 w 661035"/>
                      <a:gd name="connsiteY20-540" fmla="*/ 891540 h 1099185"/>
                      <a:gd name="connsiteX21-541" fmla="*/ 190500 w 661035"/>
                      <a:gd name="connsiteY21-542" fmla="*/ 847725 h 1099185"/>
                      <a:gd name="connsiteX22-543" fmla="*/ 239078 w 661035"/>
                      <a:gd name="connsiteY22-544" fmla="*/ 799148 h 1099185"/>
                      <a:gd name="connsiteX23-545" fmla="*/ 239078 w 661035"/>
                      <a:gd name="connsiteY23-546" fmla="*/ 798196 h 1099185"/>
                      <a:gd name="connsiteX24-547" fmla="*/ 277307 w 661035"/>
                      <a:gd name="connsiteY24-548" fmla="*/ 750642 h 1099185"/>
                      <a:gd name="connsiteX25-549" fmla="*/ 277178 w 661035"/>
                      <a:gd name="connsiteY25-550" fmla="*/ 750571 h 1099185"/>
                      <a:gd name="connsiteX26-551" fmla="*/ 284798 w 661035"/>
                      <a:gd name="connsiteY26-552" fmla="*/ 740093 h 1099185"/>
                      <a:gd name="connsiteX27-553" fmla="*/ 323850 w 661035"/>
                      <a:gd name="connsiteY27-554" fmla="*/ 676275 h 1099185"/>
                      <a:gd name="connsiteX28-555" fmla="*/ 359092 w 661035"/>
                      <a:gd name="connsiteY28-556" fmla="*/ 597218 h 1099185"/>
                      <a:gd name="connsiteX29-557" fmla="*/ 220980 w 661035"/>
                      <a:gd name="connsiteY29-558" fmla="*/ 0 h 1099185"/>
                      <a:gd name="connsiteX30-559" fmla="*/ 481965 w 661035"/>
                      <a:gd name="connsiteY30-560" fmla="*/ 141922 h 1099185"/>
                      <a:gd name="connsiteX31-561" fmla="*/ 575310 w 661035"/>
                      <a:gd name="connsiteY31-562" fmla="*/ 214313 h 1099185"/>
                      <a:gd name="connsiteX32-563" fmla="*/ 661035 w 661035"/>
                      <a:gd name="connsiteY32-564" fmla="*/ 504825 h 1099185"/>
                      <a:gd name="connsiteX33-565" fmla="*/ 621030 w 661035"/>
                      <a:gd name="connsiteY33-566" fmla="*/ 739140 h 1099185"/>
                      <a:gd name="connsiteX34-567" fmla="*/ 360045 w 661035"/>
                      <a:gd name="connsiteY34-568" fmla="*/ 597218 h 1099185"/>
                      <a:gd name="connsiteX35-569" fmla="*/ 400050 w 661035"/>
                      <a:gd name="connsiteY35-570" fmla="*/ 362902 h 1099185"/>
                      <a:gd name="connsiteX36-571" fmla="*/ 314325 w 661035"/>
                      <a:gd name="connsiteY36-572" fmla="*/ 72390 h 1099185"/>
                      <a:gd name="connsiteX37-573" fmla="*/ 220980 w 661035"/>
                      <a:gd name="connsiteY37-574" fmla="*/ 0 h 1099185"/>
                      <a:gd name="connsiteX0-575" fmla="*/ 359092 w 661035"/>
                      <a:gd name="connsiteY0-576" fmla="*/ 597218 h 1099185"/>
                      <a:gd name="connsiteX1-577" fmla="*/ 620078 w 661035"/>
                      <a:gd name="connsiteY1-578" fmla="*/ 739140 h 1099185"/>
                      <a:gd name="connsiteX2-579" fmla="*/ 584835 w 661035"/>
                      <a:gd name="connsiteY2-580" fmla="*/ 818198 h 1099185"/>
                      <a:gd name="connsiteX3-581" fmla="*/ 584836 w 661035"/>
                      <a:gd name="connsiteY3-582" fmla="*/ 818198 h 1099185"/>
                      <a:gd name="connsiteX4-583" fmla="*/ 545783 w 661035"/>
                      <a:gd name="connsiteY4-584" fmla="*/ 882015 h 1099185"/>
                      <a:gd name="connsiteX5-585" fmla="*/ 538930 w 661035"/>
                      <a:gd name="connsiteY5-586" fmla="*/ 891439 h 1099185"/>
                      <a:gd name="connsiteX6-587" fmla="*/ 539116 w 661035"/>
                      <a:gd name="connsiteY6-588" fmla="*/ 891540 h 1099185"/>
                      <a:gd name="connsiteX7-589" fmla="*/ 500063 w 661035"/>
                      <a:gd name="connsiteY7-590" fmla="*/ 940118 h 1099185"/>
                      <a:gd name="connsiteX8-591" fmla="*/ 500063 w 661035"/>
                      <a:gd name="connsiteY8-592" fmla="*/ 941070 h 1099185"/>
                      <a:gd name="connsiteX9-593" fmla="*/ 451485 w 661035"/>
                      <a:gd name="connsiteY9-594" fmla="*/ 989648 h 1099185"/>
                      <a:gd name="connsiteX10-595" fmla="*/ 396629 w 661035"/>
                      <a:gd name="connsiteY10-596" fmla="*/ 1033155 h 1099185"/>
                      <a:gd name="connsiteX11-597" fmla="*/ 397193 w 661035"/>
                      <a:gd name="connsiteY11-598" fmla="*/ 1033462 h 1099185"/>
                      <a:gd name="connsiteX12-599" fmla="*/ 320041 w 661035"/>
                      <a:gd name="connsiteY12-600" fmla="*/ 1076325 h 1099185"/>
                      <a:gd name="connsiteX13-601" fmla="*/ 319088 w 661035"/>
                      <a:gd name="connsiteY13-602" fmla="*/ 1077277 h 1099185"/>
                      <a:gd name="connsiteX14-603" fmla="*/ 260985 w 661035"/>
                      <a:gd name="connsiteY14-604" fmla="*/ 1099185 h 1099185"/>
                      <a:gd name="connsiteX15-605" fmla="*/ 0 w 661035"/>
                      <a:gd name="connsiteY15-606" fmla="*/ 957262 h 1099185"/>
                      <a:gd name="connsiteX16-607" fmla="*/ 59055 w 661035"/>
                      <a:gd name="connsiteY16-608" fmla="*/ 935355 h 1099185"/>
                      <a:gd name="connsiteX17-609" fmla="*/ 60008 w 661035"/>
                      <a:gd name="connsiteY17-610" fmla="*/ 935355 h 1099185"/>
                      <a:gd name="connsiteX18-611" fmla="*/ 135745 w 661035"/>
                      <a:gd name="connsiteY18-612" fmla="*/ 891807 h 1099185"/>
                      <a:gd name="connsiteX19-613" fmla="*/ 135255 w 661035"/>
                      <a:gd name="connsiteY19-614" fmla="*/ 891540 h 1099185"/>
                      <a:gd name="connsiteX20-615" fmla="*/ 190500 w 661035"/>
                      <a:gd name="connsiteY20-616" fmla="*/ 847725 h 1099185"/>
                      <a:gd name="connsiteX21-617" fmla="*/ 239078 w 661035"/>
                      <a:gd name="connsiteY21-618" fmla="*/ 799148 h 1099185"/>
                      <a:gd name="connsiteX22-619" fmla="*/ 239078 w 661035"/>
                      <a:gd name="connsiteY22-620" fmla="*/ 798196 h 1099185"/>
                      <a:gd name="connsiteX23-621" fmla="*/ 277307 w 661035"/>
                      <a:gd name="connsiteY23-622" fmla="*/ 750642 h 1099185"/>
                      <a:gd name="connsiteX24-623" fmla="*/ 277178 w 661035"/>
                      <a:gd name="connsiteY24-624" fmla="*/ 750571 h 1099185"/>
                      <a:gd name="connsiteX25-625" fmla="*/ 284798 w 661035"/>
                      <a:gd name="connsiteY25-626" fmla="*/ 740093 h 1099185"/>
                      <a:gd name="connsiteX26-627" fmla="*/ 323850 w 661035"/>
                      <a:gd name="connsiteY26-628" fmla="*/ 676275 h 1099185"/>
                      <a:gd name="connsiteX27-629" fmla="*/ 359092 w 661035"/>
                      <a:gd name="connsiteY27-630" fmla="*/ 597218 h 1099185"/>
                      <a:gd name="connsiteX28-631" fmla="*/ 220980 w 661035"/>
                      <a:gd name="connsiteY28-632" fmla="*/ 0 h 1099185"/>
                      <a:gd name="connsiteX29-633" fmla="*/ 481965 w 661035"/>
                      <a:gd name="connsiteY29-634" fmla="*/ 141922 h 1099185"/>
                      <a:gd name="connsiteX30-635" fmla="*/ 575310 w 661035"/>
                      <a:gd name="connsiteY30-636" fmla="*/ 214313 h 1099185"/>
                      <a:gd name="connsiteX31-637" fmla="*/ 661035 w 661035"/>
                      <a:gd name="connsiteY31-638" fmla="*/ 504825 h 1099185"/>
                      <a:gd name="connsiteX32-639" fmla="*/ 621030 w 661035"/>
                      <a:gd name="connsiteY32-640" fmla="*/ 739140 h 1099185"/>
                      <a:gd name="connsiteX33-641" fmla="*/ 360045 w 661035"/>
                      <a:gd name="connsiteY33-642" fmla="*/ 597218 h 1099185"/>
                      <a:gd name="connsiteX34-643" fmla="*/ 400050 w 661035"/>
                      <a:gd name="connsiteY34-644" fmla="*/ 362902 h 1099185"/>
                      <a:gd name="connsiteX35-645" fmla="*/ 314325 w 661035"/>
                      <a:gd name="connsiteY35-646" fmla="*/ 72390 h 1099185"/>
                      <a:gd name="connsiteX36-647" fmla="*/ 220980 w 661035"/>
                      <a:gd name="connsiteY36-648" fmla="*/ 0 h 1099185"/>
                      <a:gd name="connsiteX0-649" fmla="*/ 359092 w 661035"/>
                      <a:gd name="connsiteY0-650" fmla="*/ 597218 h 1112468"/>
                      <a:gd name="connsiteX1-651" fmla="*/ 620078 w 661035"/>
                      <a:gd name="connsiteY1-652" fmla="*/ 739140 h 1112468"/>
                      <a:gd name="connsiteX2-653" fmla="*/ 584835 w 661035"/>
                      <a:gd name="connsiteY2-654" fmla="*/ 818198 h 1112468"/>
                      <a:gd name="connsiteX3-655" fmla="*/ 584836 w 661035"/>
                      <a:gd name="connsiteY3-656" fmla="*/ 818198 h 1112468"/>
                      <a:gd name="connsiteX4-657" fmla="*/ 545783 w 661035"/>
                      <a:gd name="connsiteY4-658" fmla="*/ 882015 h 1112468"/>
                      <a:gd name="connsiteX5-659" fmla="*/ 538930 w 661035"/>
                      <a:gd name="connsiteY5-660" fmla="*/ 891439 h 1112468"/>
                      <a:gd name="connsiteX6-661" fmla="*/ 539116 w 661035"/>
                      <a:gd name="connsiteY6-662" fmla="*/ 891540 h 1112468"/>
                      <a:gd name="connsiteX7-663" fmla="*/ 500063 w 661035"/>
                      <a:gd name="connsiteY7-664" fmla="*/ 940118 h 1112468"/>
                      <a:gd name="connsiteX8-665" fmla="*/ 500063 w 661035"/>
                      <a:gd name="connsiteY8-666" fmla="*/ 941070 h 1112468"/>
                      <a:gd name="connsiteX9-667" fmla="*/ 451485 w 661035"/>
                      <a:gd name="connsiteY9-668" fmla="*/ 989648 h 1112468"/>
                      <a:gd name="connsiteX10-669" fmla="*/ 396629 w 661035"/>
                      <a:gd name="connsiteY10-670" fmla="*/ 1033155 h 1112468"/>
                      <a:gd name="connsiteX11-671" fmla="*/ 397193 w 661035"/>
                      <a:gd name="connsiteY11-672" fmla="*/ 1033462 h 1112468"/>
                      <a:gd name="connsiteX12-673" fmla="*/ 320041 w 661035"/>
                      <a:gd name="connsiteY12-674" fmla="*/ 1076325 h 1112468"/>
                      <a:gd name="connsiteX13-675" fmla="*/ 319088 w 661035"/>
                      <a:gd name="connsiteY13-676" fmla="*/ 1077277 h 1112468"/>
                      <a:gd name="connsiteX14-677" fmla="*/ 247796 w 661035"/>
                      <a:gd name="connsiteY14-678" fmla="*/ 1112468 h 1112468"/>
                      <a:gd name="connsiteX15-679" fmla="*/ 0 w 661035"/>
                      <a:gd name="connsiteY15-680" fmla="*/ 957262 h 1112468"/>
                      <a:gd name="connsiteX16-681" fmla="*/ 59055 w 661035"/>
                      <a:gd name="connsiteY16-682" fmla="*/ 935355 h 1112468"/>
                      <a:gd name="connsiteX17-683" fmla="*/ 60008 w 661035"/>
                      <a:gd name="connsiteY17-684" fmla="*/ 935355 h 1112468"/>
                      <a:gd name="connsiteX18-685" fmla="*/ 135745 w 661035"/>
                      <a:gd name="connsiteY18-686" fmla="*/ 891807 h 1112468"/>
                      <a:gd name="connsiteX19-687" fmla="*/ 135255 w 661035"/>
                      <a:gd name="connsiteY19-688" fmla="*/ 891540 h 1112468"/>
                      <a:gd name="connsiteX20-689" fmla="*/ 190500 w 661035"/>
                      <a:gd name="connsiteY20-690" fmla="*/ 847725 h 1112468"/>
                      <a:gd name="connsiteX21-691" fmla="*/ 239078 w 661035"/>
                      <a:gd name="connsiteY21-692" fmla="*/ 799148 h 1112468"/>
                      <a:gd name="connsiteX22-693" fmla="*/ 239078 w 661035"/>
                      <a:gd name="connsiteY22-694" fmla="*/ 798196 h 1112468"/>
                      <a:gd name="connsiteX23-695" fmla="*/ 277307 w 661035"/>
                      <a:gd name="connsiteY23-696" fmla="*/ 750642 h 1112468"/>
                      <a:gd name="connsiteX24-697" fmla="*/ 277178 w 661035"/>
                      <a:gd name="connsiteY24-698" fmla="*/ 750571 h 1112468"/>
                      <a:gd name="connsiteX25-699" fmla="*/ 284798 w 661035"/>
                      <a:gd name="connsiteY25-700" fmla="*/ 740093 h 1112468"/>
                      <a:gd name="connsiteX26-701" fmla="*/ 323850 w 661035"/>
                      <a:gd name="connsiteY26-702" fmla="*/ 676275 h 1112468"/>
                      <a:gd name="connsiteX27-703" fmla="*/ 359092 w 661035"/>
                      <a:gd name="connsiteY27-704" fmla="*/ 597218 h 1112468"/>
                      <a:gd name="connsiteX28-705" fmla="*/ 220980 w 661035"/>
                      <a:gd name="connsiteY28-706" fmla="*/ 0 h 1112468"/>
                      <a:gd name="connsiteX29-707" fmla="*/ 481965 w 661035"/>
                      <a:gd name="connsiteY29-708" fmla="*/ 141922 h 1112468"/>
                      <a:gd name="connsiteX30-709" fmla="*/ 575310 w 661035"/>
                      <a:gd name="connsiteY30-710" fmla="*/ 214313 h 1112468"/>
                      <a:gd name="connsiteX31-711" fmla="*/ 661035 w 661035"/>
                      <a:gd name="connsiteY31-712" fmla="*/ 504825 h 1112468"/>
                      <a:gd name="connsiteX32-713" fmla="*/ 621030 w 661035"/>
                      <a:gd name="connsiteY32-714" fmla="*/ 739140 h 1112468"/>
                      <a:gd name="connsiteX33-715" fmla="*/ 360045 w 661035"/>
                      <a:gd name="connsiteY33-716" fmla="*/ 597218 h 1112468"/>
                      <a:gd name="connsiteX34-717" fmla="*/ 400050 w 661035"/>
                      <a:gd name="connsiteY34-718" fmla="*/ 362902 h 1112468"/>
                      <a:gd name="connsiteX35-719" fmla="*/ 314325 w 661035"/>
                      <a:gd name="connsiteY35-720" fmla="*/ 72390 h 1112468"/>
                      <a:gd name="connsiteX36-721" fmla="*/ 220980 w 661035"/>
                      <a:gd name="connsiteY36-722" fmla="*/ 0 h 111246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2" name="Freeform: Shape 531"/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/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: Shape 533"/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: Shape 534"/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: Shape 535"/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-1" fmla="*/ 323751 w 603786"/>
                      <a:gd name="connsiteY0-2" fmla="*/ 66771 h 218219"/>
                      <a:gd name="connsiteX1-3" fmla="*/ 342801 w 603786"/>
                      <a:gd name="connsiteY1-4" fmla="*/ 76296 h 218219"/>
                      <a:gd name="connsiteX2-5" fmla="*/ 603786 w 603786"/>
                      <a:gd name="connsiteY2-6" fmla="*/ 218219 h 218219"/>
                      <a:gd name="connsiteX3-7" fmla="*/ 584736 w 603786"/>
                      <a:gd name="connsiteY3-8" fmla="*/ 208694 h 218219"/>
                      <a:gd name="connsiteX4-9" fmla="*/ 323751 w 603786"/>
                      <a:gd name="connsiteY4-10" fmla="*/ 66771 h 218219"/>
                      <a:gd name="connsiteX5-11" fmla="*/ 0 w 603786"/>
                      <a:gd name="connsiteY5-12" fmla="*/ 0 h 218219"/>
                      <a:gd name="connsiteX6-13" fmla="*/ 100965 w 603786"/>
                      <a:gd name="connsiteY6-14" fmla="*/ 2857 h 218219"/>
                      <a:gd name="connsiteX7-15" fmla="*/ 102772 w 603786"/>
                      <a:gd name="connsiteY7-16" fmla="*/ 3833 h 218219"/>
                      <a:gd name="connsiteX8-17" fmla="*/ 214213 w 603786"/>
                      <a:gd name="connsiteY8-18" fmla="*/ 22860 h 218219"/>
                      <a:gd name="connsiteX9-19" fmla="*/ 323751 w 603786"/>
                      <a:gd name="connsiteY9-20" fmla="*/ 66772 h 218219"/>
                      <a:gd name="connsiteX10-21" fmla="*/ 584736 w 603786"/>
                      <a:gd name="connsiteY10-22" fmla="*/ 208695 h 218219"/>
                      <a:gd name="connsiteX11-23" fmla="*/ 475198 w 603786"/>
                      <a:gd name="connsiteY11-24" fmla="*/ 168690 h 218219"/>
                      <a:gd name="connsiteX12-25" fmla="*/ 464489 w 603786"/>
                      <a:gd name="connsiteY12-26" fmla="*/ 162866 h 218219"/>
                      <a:gd name="connsiteX13-27" fmla="*/ 358041 w 603786"/>
                      <a:gd name="connsiteY13-28" fmla="*/ 143827 h 218219"/>
                      <a:gd name="connsiteX14-29" fmla="*/ 357901 w 603786"/>
                      <a:gd name="connsiteY14-30" fmla="*/ 143751 h 218219"/>
                      <a:gd name="connsiteX15-31" fmla="*/ 260033 w 603786"/>
                      <a:gd name="connsiteY15-32" fmla="*/ 141922 h 218219"/>
                      <a:gd name="connsiteX16" fmla="*/ 0 w 603786"/>
                      <a:gd name="connsiteY16" fmla="*/ 0 h 218219"/>
                      <a:gd name="connsiteX0-33" fmla="*/ 323751 w 603786"/>
                      <a:gd name="connsiteY0-34" fmla="*/ 66771 h 218219"/>
                      <a:gd name="connsiteX1-35" fmla="*/ 603786 w 603786"/>
                      <a:gd name="connsiteY1-36" fmla="*/ 218219 h 218219"/>
                      <a:gd name="connsiteX2-37" fmla="*/ 584736 w 603786"/>
                      <a:gd name="connsiteY2-38" fmla="*/ 208694 h 218219"/>
                      <a:gd name="connsiteX3-39" fmla="*/ 323751 w 603786"/>
                      <a:gd name="connsiteY3-40" fmla="*/ 66771 h 218219"/>
                      <a:gd name="connsiteX4-41" fmla="*/ 0 w 603786"/>
                      <a:gd name="connsiteY4-42" fmla="*/ 0 h 218219"/>
                      <a:gd name="connsiteX5-43" fmla="*/ 100965 w 603786"/>
                      <a:gd name="connsiteY5-44" fmla="*/ 2857 h 218219"/>
                      <a:gd name="connsiteX6-45" fmla="*/ 102772 w 603786"/>
                      <a:gd name="connsiteY6-46" fmla="*/ 3833 h 218219"/>
                      <a:gd name="connsiteX7-47" fmla="*/ 214213 w 603786"/>
                      <a:gd name="connsiteY7-48" fmla="*/ 22860 h 218219"/>
                      <a:gd name="connsiteX8-49" fmla="*/ 323751 w 603786"/>
                      <a:gd name="connsiteY8-50" fmla="*/ 66772 h 218219"/>
                      <a:gd name="connsiteX9-51" fmla="*/ 584736 w 603786"/>
                      <a:gd name="connsiteY9-52" fmla="*/ 208695 h 218219"/>
                      <a:gd name="connsiteX10-53" fmla="*/ 475198 w 603786"/>
                      <a:gd name="connsiteY10-54" fmla="*/ 168690 h 218219"/>
                      <a:gd name="connsiteX11-55" fmla="*/ 464489 w 603786"/>
                      <a:gd name="connsiteY11-56" fmla="*/ 162866 h 218219"/>
                      <a:gd name="connsiteX12-57" fmla="*/ 358041 w 603786"/>
                      <a:gd name="connsiteY12-58" fmla="*/ 143827 h 218219"/>
                      <a:gd name="connsiteX13-59" fmla="*/ 357901 w 603786"/>
                      <a:gd name="connsiteY13-60" fmla="*/ 143751 h 218219"/>
                      <a:gd name="connsiteX14-61" fmla="*/ 260033 w 603786"/>
                      <a:gd name="connsiteY14-62" fmla="*/ 141922 h 218219"/>
                      <a:gd name="connsiteX15-63" fmla="*/ 0 w 603786"/>
                      <a:gd name="connsiteY15-64" fmla="*/ 0 h 218219"/>
                      <a:gd name="connsiteX0-65" fmla="*/ 323751 w 584736"/>
                      <a:gd name="connsiteY0-66" fmla="*/ 66771 h 208695"/>
                      <a:gd name="connsiteX1-67" fmla="*/ 584736 w 584736"/>
                      <a:gd name="connsiteY1-68" fmla="*/ 208694 h 208695"/>
                      <a:gd name="connsiteX2-69" fmla="*/ 323751 w 584736"/>
                      <a:gd name="connsiteY2-70" fmla="*/ 66771 h 208695"/>
                      <a:gd name="connsiteX3-71" fmla="*/ 0 w 584736"/>
                      <a:gd name="connsiteY3-72" fmla="*/ 0 h 208695"/>
                      <a:gd name="connsiteX4-73" fmla="*/ 100965 w 584736"/>
                      <a:gd name="connsiteY4-74" fmla="*/ 2857 h 208695"/>
                      <a:gd name="connsiteX5-75" fmla="*/ 102772 w 584736"/>
                      <a:gd name="connsiteY5-76" fmla="*/ 3833 h 208695"/>
                      <a:gd name="connsiteX6-77" fmla="*/ 214213 w 584736"/>
                      <a:gd name="connsiteY6-78" fmla="*/ 22860 h 208695"/>
                      <a:gd name="connsiteX7-79" fmla="*/ 323751 w 584736"/>
                      <a:gd name="connsiteY7-80" fmla="*/ 66772 h 208695"/>
                      <a:gd name="connsiteX8-81" fmla="*/ 584736 w 584736"/>
                      <a:gd name="connsiteY8-82" fmla="*/ 208695 h 208695"/>
                      <a:gd name="connsiteX9-83" fmla="*/ 475198 w 584736"/>
                      <a:gd name="connsiteY9-84" fmla="*/ 168690 h 208695"/>
                      <a:gd name="connsiteX10-85" fmla="*/ 464489 w 584736"/>
                      <a:gd name="connsiteY10-86" fmla="*/ 162866 h 208695"/>
                      <a:gd name="connsiteX11-87" fmla="*/ 358041 w 584736"/>
                      <a:gd name="connsiteY11-88" fmla="*/ 143827 h 208695"/>
                      <a:gd name="connsiteX12-89" fmla="*/ 357901 w 584736"/>
                      <a:gd name="connsiteY12-90" fmla="*/ 143751 h 208695"/>
                      <a:gd name="connsiteX13-91" fmla="*/ 260033 w 584736"/>
                      <a:gd name="connsiteY13-92" fmla="*/ 141922 h 208695"/>
                      <a:gd name="connsiteX14-93" fmla="*/ 0 w 584736"/>
                      <a:gd name="connsiteY14-94" fmla="*/ 0 h 208695"/>
                      <a:gd name="connsiteX0-95" fmla="*/ 323751 w 615997"/>
                      <a:gd name="connsiteY0-96" fmla="*/ 66771 h 216510"/>
                      <a:gd name="connsiteX1-97" fmla="*/ 584736 w 615997"/>
                      <a:gd name="connsiteY1-98" fmla="*/ 208694 h 216510"/>
                      <a:gd name="connsiteX2-99" fmla="*/ 323751 w 615997"/>
                      <a:gd name="connsiteY2-100" fmla="*/ 66771 h 216510"/>
                      <a:gd name="connsiteX3-101" fmla="*/ 0 w 615997"/>
                      <a:gd name="connsiteY3-102" fmla="*/ 0 h 216510"/>
                      <a:gd name="connsiteX4-103" fmla="*/ 100965 w 615997"/>
                      <a:gd name="connsiteY4-104" fmla="*/ 2857 h 216510"/>
                      <a:gd name="connsiteX5-105" fmla="*/ 102772 w 615997"/>
                      <a:gd name="connsiteY5-106" fmla="*/ 3833 h 216510"/>
                      <a:gd name="connsiteX6-107" fmla="*/ 214213 w 615997"/>
                      <a:gd name="connsiteY6-108" fmla="*/ 22860 h 216510"/>
                      <a:gd name="connsiteX7-109" fmla="*/ 323751 w 615997"/>
                      <a:gd name="connsiteY7-110" fmla="*/ 66772 h 216510"/>
                      <a:gd name="connsiteX8-111" fmla="*/ 615997 w 615997"/>
                      <a:gd name="connsiteY8-112" fmla="*/ 216510 h 216510"/>
                      <a:gd name="connsiteX9-113" fmla="*/ 475198 w 615997"/>
                      <a:gd name="connsiteY9-114" fmla="*/ 168690 h 216510"/>
                      <a:gd name="connsiteX10-115" fmla="*/ 464489 w 615997"/>
                      <a:gd name="connsiteY10-116" fmla="*/ 162866 h 216510"/>
                      <a:gd name="connsiteX11-117" fmla="*/ 358041 w 615997"/>
                      <a:gd name="connsiteY11-118" fmla="*/ 143827 h 216510"/>
                      <a:gd name="connsiteX12-119" fmla="*/ 357901 w 615997"/>
                      <a:gd name="connsiteY12-120" fmla="*/ 143751 h 216510"/>
                      <a:gd name="connsiteX13-121" fmla="*/ 260033 w 615997"/>
                      <a:gd name="connsiteY13-122" fmla="*/ 141922 h 216510"/>
                      <a:gd name="connsiteX14-123" fmla="*/ 0 w 615997"/>
                      <a:gd name="connsiteY14-124" fmla="*/ 0 h 216510"/>
                      <a:gd name="connsiteX0-125" fmla="*/ 323751 w 618767"/>
                      <a:gd name="connsiteY0-126" fmla="*/ 66771 h 219303"/>
                      <a:gd name="connsiteX1-127" fmla="*/ 584736 w 618767"/>
                      <a:gd name="connsiteY1-128" fmla="*/ 208694 h 219303"/>
                      <a:gd name="connsiteX2-129" fmla="*/ 323751 w 618767"/>
                      <a:gd name="connsiteY2-130" fmla="*/ 66771 h 219303"/>
                      <a:gd name="connsiteX3-131" fmla="*/ 0 w 618767"/>
                      <a:gd name="connsiteY3-132" fmla="*/ 0 h 219303"/>
                      <a:gd name="connsiteX4-133" fmla="*/ 100965 w 618767"/>
                      <a:gd name="connsiteY4-134" fmla="*/ 2857 h 219303"/>
                      <a:gd name="connsiteX5-135" fmla="*/ 102772 w 618767"/>
                      <a:gd name="connsiteY5-136" fmla="*/ 3833 h 219303"/>
                      <a:gd name="connsiteX6-137" fmla="*/ 214213 w 618767"/>
                      <a:gd name="connsiteY6-138" fmla="*/ 22860 h 219303"/>
                      <a:gd name="connsiteX7-139" fmla="*/ 323751 w 618767"/>
                      <a:gd name="connsiteY7-140" fmla="*/ 66772 h 219303"/>
                      <a:gd name="connsiteX8-141" fmla="*/ 615997 w 618767"/>
                      <a:gd name="connsiteY8-142" fmla="*/ 216510 h 219303"/>
                      <a:gd name="connsiteX9-143" fmla="*/ 464489 w 618767"/>
                      <a:gd name="connsiteY9-144" fmla="*/ 162866 h 219303"/>
                      <a:gd name="connsiteX10-145" fmla="*/ 358041 w 618767"/>
                      <a:gd name="connsiteY10-146" fmla="*/ 143827 h 219303"/>
                      <a:gd name="connsiteX11-147" fmla="*/ 357901 w 618767"/>
                      <a:gd name="connsiteY11-148" fmla="*/ 143751 h 219303"/>
                      <a:gd name="connsiteX12-149" fmla="*/ 260033 w 618767"/>
                      <a:gd name="connsiteY12-150" fmla="*/ 141922 h 219303"/>
                      <a:gd name="connsiteX13-151" fmla="*/ 0 w 618767"/>
                      <a:gd name="connsiteY13-152" fmla="*/ 0 h 21930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: Shape 536"/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: Shape 537"/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22" name="Freeform: Shape 521"/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23" name="Group 522"/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524" name="Freeform: Shape 523"/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5" name="Freeform: Shape 524"/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6" name="Freeform: Shape 525"/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-1" fmla="*/ 812750 w 940118"/>
                      <a:gd name="connsiteY0-2" fmla="*/ 163017 h 1580197"/>
                      <a:gd name="connsiteX1-3" fmla="*/ 812706 w 940118"/>
                      <a:gd name="connsiteY1-4" fmla="*/ 163034 h 1580197"/>
                      <a:gd name="connsiteX2-5" fmla="*/ 832937 w 940118"/>
                      <a:gd name="connsiteY2-6" fmla="*/ 174035 h 1580197"/>
                      <a:gd name="connsiteX3-7" fmla="*/ 812750 w 940118"/>
                      <a:gd name="connsiteY3-8" fmla="*/ 163017 h 1580197"/>
                      <a:gd name="connsiteX4-9" fmla="*/ 679133 w 940118"/>
                      <a:gd name="connsiteY4-10" fmla="*/ 0 h 1580197"/>
                      <a:gd name="connsiteX5-11" fmla="*/ 940118 w 940118"/>
                      <a:gd name="connsiteY5-12" fmla="*/ 140970 h 1580197"/>
                      <a:gd name="connsiteX6-13" fmla="*/ 833438 w 940118"/>
                      <a:gd name="connsiteY6-14" fmla="*/ 174308 h 1580197"/>
                      <a:gd name="connsiteX7-15" fmla="*/ 833437 w 940118"/>
                      <a:gd name="connsiteY7-16" fmla="*/ 174308 h 1580197"/>
                      <a:gd name="connsiteX8-17" fmla="*/ 747299 w 940118"/>
                      <a:gd name="connsiteY8-18" fmla="*/ 210278 h 1580197"/>
                      <a:gd name="connsiteX9-19" fmla="*/ 747713 w 940118"/>
                      <a:gd name="connsiteY9-20" fmla="*/ 210503 h 1580197"/>
                      <a:gd name="connsiteX10-21" fmla="*/ 620078 w 940118"/>
                      <a:gd name="connsiteY10-22" fmla="*/ 282893 h 1580197"/>
                      <a:gd name="connsiteX11-23" fmla="*/ 592976 w 940118"/>
                      <a:gd name="connsiteY11-24" fmla="*/ 268101 h 1580197"/>
                      <a:gd name="connsiteX12-25" fmla="*/ 592932 w 940118"/>
                      <a:gd name="connsiteY12-26" fmla="*/ 268132 h 1580197"/>
                      <a:gd name="connsiteX13-27" fmla="*/ 620077 w 940118"/>
                      <a:gd name="connsiteY13-28" fmla="*/ 282893 h 1580197"/>
                      <a:gd name="connsiteX14-29" fmla="*/ 548076 w 940118"/>
                      <a:gd name="connsiteY14-30" fmla="*/ 339736 h 1580197"/>
                      <a:gd name="connsiteX15-31" fmla="*/ 548640 w 940118"/>
                      <a:gd name="connsiteY15-32" fmla="*/ 340043 h 1580197"/>
                      <a:gd name="connsiteX16-33" fmla="*/ 503873 w 940118"/>
                      <a:gd name="connsiteY16-34" fmla="*/ 383858 h 1580197"/>
                      <a:gd name="connsiteX17-35" fmla="*/ 488633 w 940118"/>
                      <a:gd name="connsiteY17-36" fmla="*/ 399098 h 1580197"/>
                      <a:gd name="connsiteX18-37" fmla="*/ 455232 w 940118"/>
                      <a:gd name="connsiteY18-38" fmla="*/ 380990 h 1580197"/>
                      <a:gd name="connsiteX19-39" fmla="*/ 488633 w 940118"/>
                      <a:gd name="connsiteY19-40" fmla="*/ 400050 h 1580197"/>
                      <a:gd name="connsiteX20-41" fmla="*/ 422910 w 940118"/>
                      <a:gd name="connsiteY20-42" fmla="*/ 482918 h 1580197"/>
                      <a:gd name="connsiteX21-43" fmla="*/ 391243 w 940118"/>
                      <a:gd name="connsiteY21-44" fmla="*/ 465814 h 1580197"/>
                      <a:gd name="connsiteX22-45" fmla="*/ 390818 w 940118"/>
                      <a:gd name="connsiteY22-46" fmla="*/ 466419 h 1580197"/>
                      <a:gd name="connsiteX23-47" fmla="*/ 422910 w 940118"/>
                      <a:gd name="connsiteY23-48" fmla="*/ 483870 h 1580197"/>
                      <a:gd name="connsiteX24-49" fmla="*/ 367665 w 940118"/>
                      <a:gd name="connsiteY24-50" fmla="*/ 572453 h 1580197"/>
                      <a:gd name="connsiteX25-51" fmla="*/ 368618 w 940118"/>
                      <a:gd name="connsiteY25-52" fmla="*/ 573405 h 1580197"/>
                      <a:gd name="connsiteX26-53" fmla="*/ 317183 w 940118"/>
                      <a:gd name="connsiteY26-54" fmla="*/ 684847 h 1580197"/>
                      <a:gd name="connsiteX27-55" fmla="*/ 305241 w 940118"/>
                      <a:gd name="connsiteY27-56" fmla="*/ 678329 h 1580197"/>
                      <a:gd name="connsiteX28-57" fmla="*/ 305235 w 940118"/>
                      <a:gd name="connsiteY28-58" fmla="*/ 678350 h 1580197"/>
                      <a:gd name="connsiteX29-59" fmla="*/ 317183 w 940118"/>
                      <a:gd name="connsiteY29-60" fmla="*/ 684847 h 1580197"/>
                      <a:gd name="connsiteX30-61" fmla="*/ 260985 w 940118"/>
                      <a:gd name="connsiteY30-62" fmla="*/ 1014413 h 1580197"/>
                      <a:gd name="connsiteX31-63" fmla="*/ 342900 w 940118"/>
                      <a:gd name="connsiteY31-64" fmla="*/ 1373505 h 1580197"/>
                      <a:gd name="connsiteX32-65" fmla="*/ 546735 w 940118"/>
                      <a:gd name="connsiteY32-66" fmla="*/ 1580197 h 1580197"/>
                      <a:gd name="connsiteX33-67" fmla="*/ 285750 w 940118"/>
                      <a:gd name="connsiteY33-68" fmla="*/ 1438275 h 1580197"/>
                      <a:gd name="connsiteX34-69" fmla="*/ 81915 w 940118"/>
                      <a:gd name="connsiteY34-70" fmla="*/ 1231583 h 1580197"/>
                      <a:gd name="connsiteX35-71" fmla="*/ 0 w 940118"/>
                      <a:gd name="connsiteY35-72" fmla="*/ 872490 h 1580197"/>
                      <a:gd name="connsiteX36-73" fmla="*/ 56197 w 940118"/>
                      <a:gd name="connsiteY36-74" fmla="*/ 542925 h 1580197"/>
                      <a:gd name="connsiteX37-75" fmla="*/ 62441 w 940118"/>
                      <a:gd name="connsiteY37-76" fmla="*/ 546321 h 1580197"/>
                      <a:gd name="connsiteX38-77" fmla="*/ 62617 w 940118"/>
                      <a:gd name="connsiteY38-78" fmla="*/ 545909 h 1580197"/>
                      <a:gd name="connsiteX39-79" fmla="*/ 57150 w 940118"/>
                      <a:gd name="connsiteY39-80" fmla="*/ 542925 h 1580197"/>
                      <a:gd name="connsiteX40-81" fmla="*/ 107444 w 940118"/>
                      <a:gd name="connsiteY40-82" fmla="*/ 431896 h 1580197"/>
                      <a:gd name="connsiteX41-83" fmla="*/ 106680 w 940118"/>
                      <a:gd name="connsiteY41-84" fmla="*/ 431483 h 1580197"/>
                      <a:gd name="connsiteX42-85" fmla="*/ 161925 w 940118"/>
                      <a:gd name="connsiteY42-86" fmla="*/ 341948 h 1580197"/>
                      <a:gd name="connsiteX43-87" fmla="*/ 171758 w 940118"/>
                      <a:gd name="connsiteY43-88" fmla="*/ 347295 h 1580197"/>
                      <a:gd name="connsiteX44-89" fmla="*/ 171778 w 940118"/>
                      <a:gd name="connsiteY44-90" fmla="*/ 347270 h 1580197"/>
                      <a:gd name="connsiteX45-91" fmla="*/ 161925 w 940118"/>
                      <a:gd name="connsiteY45-92" fmla="*/ 341948 h 1580197"/>
                      <a:gd name="connsiteX46-93" fmla="*/ 227648 w 940118"/>
                      <a:gd name="connsiteY46-94" fmla="*/ 258128 h 1580197"/>
                      <a:gd name="connsiteX47-95" fmla="*/ 239906 w 940118"/>
                      <a:gd name="connsiteY47-96" fmla="*/ 264794 h 1580197"/>
                      <a:gd name="connsiteX48-97" fmla="*/ 240267 w 940118"/>
                      <a:gd name="connsiteY48-98" fmla="*/ 264453 h 1580197"/>
                      <a:gd name="connsiteX49-99" fmla="*/ 228600 w 940118"/>
                      <a:gd name="connsiteY49-100" fmla="*/ 258128 h 1580197"/>
                      <a:gd name="connsiteX50-101" fmla="*/ 242888 w 940118"/>
                      <a:gd name="connsiteY50-102" fmla="*/ 241935 h 1580197"/>
                      <a:gd name="connsiteX51-103" fmla="*/ 287315 w 940118"/>
                      <a:gd name="connsiteY51-104" fmla="*/ 198453 h 1580197"/>
                      <a:gd name="connsiteX52-105" fmla="*/ 286702 w 940118"/>
                      <a:gd name="connsiteY52-106" fmla="*/ 198120 h 1580197"/>
                      <a:gd name="connsiteX53-107" fmla="*/ 359092 w 940118"/>
                      <a:gd name="connsiteY53-108" fmla="*/ 140970 h 1580197"/>
                      <a:gd name="connsiteX54-109" fmla="*/ 378434 w 940118"/>
                      <a:gd name="connsiteY54-110" fmla="*/ 151488 h 1580197"/>
                      <a:gd name="connsiteX55-111" fmla="*/ 378837 w 940118"/>
                      <a:gd name="connsiteY55-112" fmla="*/ 151226 h 1580197"/>
                      <a:gd name="connsiteX56-113" fmla="*/ 360045 w 940118"/>
                      <a:gd name="connsiteY56-114" fmla="*/ 140970 h 1580197"/>
                      <a:gd name="connsiteX57-115" fmla="*/ 486263 w 940118"/>
                      <a:gd name="connsiteY57-116" fmla="*/ 68845 h 1580197"/>
                      <a:gd name="connsiteX58-117" fmla="*/ 485775 w 940118"/>
                      <a:gd name="connsiteY58-118" fmla="*/ 68580 h 1580197"/>
                      <a:gd name="connsiteX59-119" fmla="*/ 572452 w 940118"/>
                      <a:gd name="connsiteY59-120" fmla="*/ 32385 h 1580197"/>
                      <a:gd name="connsiteX60-121" fmla="*/ 595123 w 940118"/>
                      <a:gd name="connsiteY60-122" fmla="*/ 44713 h 1580197"/>
                      <a:gd name="connsiteX61-123" fmla="*/ 595672 w 940118"/>
                      <a:gd name="connsiteY61-124" fmla="*/ 44538 h 1580197"/>
                      <a:gd name="connsiteX62-125" fmla="*/ 573405 w 940118"/>
                      <a:gd name="connsiteY62-126" fmla="*/ 32385 h 1580197"/>
                      <a:gd name="connsiteX63" fmla="*/ 679133 w 940118"/>
                      <a:gd name="connsiteY63" fmla="*/ 0 h 1580197"/>
                      <a:gd name="connsiteX0-127" fmla="*/ 812750 w 940118"/>
                      <a:gd name="connsiteY0-128" fmla="*/ 163017 h 1580197"/>
                      <a:gd name="connsiteX1-129" fmla="*/ 812706 w 940118"/>
                      <a:gd name="connsiteY1-130" fmla="*/ 163034 h 1580197"/>
                      <a:gd name="connsiteX2-131" fmla="*/ 832937 w 940118"/>
                      <a:gd name="connsiteY2-132" fmla="*/ 174035 h 1580197"/>
                      <a:gd name="connsiteX3-133" fmla="*/ 812750 w 940118"/>
                      <a:gd name="connsiteY3-134" fmla="*/ 163017 h 1580197"/>
                      <a:gd name="connsiteX4-135" fmla="*/ 679133 w 940118"/>
                      <a:gd name="connsiteY4-136" fmla="*/ 0 h 1580197"/>
                      <a:gd name="connsiteX5-137" fmla="*/ 940118 w 940118"/>
                      <a:gd name="connsiteY5-138" fmla="*/ 140970 h 1580197"/>
                      <a:gd name="connsiteX6-139" fmla="*/ 833438 w 940118"/>
                      <a:gd name="connsiteY6-140" fmla="*/ 174308 h 1580197"/>
                      <a:gd name="connsiteX7-141" fmla="*/ 833437 w 940118"/>
                      <a:gd name="connsiteY7-142" fmla="*/ 174308 h 1580197"/>
                      <a:gd name="connsiteX8-143" fmla="*/ 747299 w 940118"/>
                      <a:gd name="connsiteY8-144" fmla="*/ 210278 h 1580197"/>
                      <a:gd name="connsiteX9-145" fmla="*/ 747713 w 940118"/>
                      <a:gd name="connsiteY9-146" fmla="*/ 210503 h 1580197"/>
                      <a:gd name="connsiteX10-147" fmla="*/ 620078 w 940118"/>
                      <a:gd name="connsiteY10-148" fmla="*/ 282893 h 1580197"/>
                      <a:gd name="connsiteX11-149" fmla="*/ 592976 w 940118"/>
                      <a:gd name="connsiteY11-150" fmla="*/ 268101 h 1580197"/>
                      <a:gd name="connsiteX12-151" fmla="*/ 592932 w 940118"/>
                      <a:gd name="connsiteY12-152" fmla="*/ 268132 h 1580197"/>
                      <a:gd name="connsiteX13-153" fmla="*/ 620077 w 940118"/>
                      <a:gd name="connsiteY13-154" fmla="*/ 282893 h 1580197"/>
                      <a:gd name="connsiteX14-155" fmla="*/ 548076 w 940118"/>
                      <a:gd name="connsiteY14-156" fmla="*/ 339736 h 1580197"/>
                      <a:gd name="connsiteX15-157" fmla="*/ 548640 w 940118"/>
                      <a:gd name="connsiteY15-158" fmla="*/ 340043 h 1580197"/>
                      <a:gd name="connsiteX16-159" fmla="*/ 503873 w 940118"/>
                      <a:gd name="connsiteY16-160" fmla="*/ 383858 h 1580197"/>
                      <a:gd name="connsiteX17-161" fmla="*/ 488633 w 940118"/>
                      <a:gd name="connsiteY17-162" fmla="*/ 399098 h 1580197"/>
                      <a:gd name="connsiteX18-163" fmla="*/ 455232 w 940118"/>
                      <a:gd name="connsiteY18-164" fmla="*/ 380990 h 1580197"/>
                      <a:gd name="connsiteX19-165" fmla="*/ 488633 w 940118"/>
                      <a:gd name="connsiteY19-166" fmla="*/ 400050 h 1580197"/>
                      <a:gd name="connsiteX20-167" fmla="*/ 422910 w 940118"/>
                      <a:gd name="connsiteY20-168" fmla="*/ 482918 h 1580197"/>
                      <a:gd name="connsiteX21-169" fmla="*/ 391243 w 940118"/>
                      <a:gd name="connsiteY21-170" fmla="*/ 465814 h 1580197"/>
                      <a:gd name="connsiteX22-171" fmla="*/ 422910 w 940118"/>
                      <a:gd name="connsiteY22-172" fmla="*/ 483870 h 1580197"/>
                      <a:gd name="connsiteX23-173" fmla="*/ 367665 w 940118"/>
                      <a:gd name="connsiteY23-174" fmla="*/ 572453 h 1580197"/>
                      <a:gd name="connsiteX24-175" fmla="*/ 368618 w 940118"/>
                      <a:gd name="connsiteY24-176" fmla="*/ 573405 h 1580197"/>
                      <a:gd name="connsiteX25-177" fmla="*/ 317183 w 940118"/>
                      <a:gd name="connsiteY25-178" fmla="*/ 684847 h 1580197"/>
                      <a:gd name="connsiteX26-179" fmla="*/ 305241 w 940118"/>
                      <a:gd name="connsiteY26-180" fmla="*/ 678329 h 1580197"/>
                      <a:gd name="connsiteX27-181" fmla="*/ 305235 w 940118"/>
                      <a:gd name="connsiteY27-182" fmla="*/ 678350 h 1580197"/>
                      <a:gd name="connsiteX28-183" fmla="*/ 317183 w 940118"/>
                      <a:gd name="connsiteY28-184" fmla="*/ 684847 h 1580197"/>
                      <a:gd name="connsiteX29-185" fmla="*/ 260985 w 940118"/>
                      <a:gd name="connsiteY29-186" fmla="*/ 1014413 h 1580197"/>
                      <a:gd name="connsiteX30-187" fmla="*/ 342900 w 940118"/>
                      <a:gd name="connsiteY30-188" fmla="*/ 1373505 h 1580197"/>
                      <a:gd name="connsiteX31-189" fmla="*/ 546735 w 940118"/>
                      <a:gd name="connsiteY31-190" fmla="*/ 1580197 h 1580197"/>
                      <a:gd name="connsiteX32-191" fmla="*/ 285750 w 940118"/>
                      <a:gd name="connsiteY32-192" fmla="*/ 1438275 h 1580197"/>
                      <a:gd name="connsiteX33-193" fmla="*/ 81915 w 940118"/>
                      <a:gd name="connsiteY33-194" fmla="*/ 1231583 h 1580197"/>
                      <a:gd name="connsiteX34-195" fmla="*/ 0 w 940118"/>
                      <a:gd name="connsiteY34-196" fmla="*/ 872490 h 1580197"/>
                      <a:gd name="connsiteX35-197" fmla="*/ 56197 w 940118"/>
                      <a:gd name="connsiteY35-198" fmla="*/ 542925 h 1580197"/>
                      <a:gd name="connsiteX36-199" fmla="*/ 62441 w 940118"/>
                      <a:gd name="connsiteY36-200" fmla="*/ 546321 h 1580197"/>
                      <a:gd name="connsiteX37-201" fmla="*/ 62617 w 940118"/>
                      <a:gd name="connsiteY37-202" fmla="*/ 545909 h 1580197"/>
                      <a:gd name="connsiteX38-203" fmla="*/ 57150 w 940118"/>
                      <a:gd name="connsiteY38-204" fmla="*/ 542925 h 1580197"/>
                      <a:gd name="connsiteX39-205" fmla="*/ 107444 w 940118"/>
                      <a:gd name="connsiteY39-206" fmla="*/ 431896 h 1580197"/>
                      <a:gd name="connsiteX40-207" fmla="*/ 106680 w 940118"/>
                      <a:gd name="connsiteY40-208" fmla="*/ 431483 h 1580197"/>
                      <a:gd name="connsiteX41-209" fmla="*/ 161925 w 940118"/>
                      <a:gd name="connsiteY41-210" fmla="*/ 341948 h 1580197"/>
                      <a:gd name="connsiteX42-211" fmla="*/ 171758 w 940118"/>
                      <a:gd name="connsiteY42-212" fmla="*/ 347295 h 1580197"/>
                      <a:gd name="connsiteX43-213" fmla="*/ 171778 w 940118"/>
                      <a:gd name="connsiteY43-214" fmla="*/ 347270 h 1580197"/>
                      <a:gd name="connsiteX44-215" fmla="*/ 161925 w 940118"/>
                      <a:gd name="connsiteY44-216" fmla="*/ 341948 h 1580197"/>
                      <a:gd name="connsiteX45-217" fmla="*/ 227648 w 940118"/>
                      <a:gd name="connsiteY45-218" fmla="*/ 258128 h 1580197"/>
                      <a:gd name="connsiteX46-219" fmla="*/ 239906 w 940118"/>
                      <a:gd name="connsiteY46-220" fmla="*/ 264794 h 1580197"/>
                      <a:gd name="connsiteX47-221" fmla="*/ 240267 w 940118"/>
                      <a:gd name="connsiteY47-222" fmla="*/ 264453 h 1580197"/>
                      <a:gd name="connsiteX48-223" fmla="*/ 228600 w 940118"/>
                      <a:gd name="connsiteY48-224" fmla="*/ 258128 h 1580197"/>
                      <a:gd name="connsiteX49-225" fmla="*/ 242888 w 940118"/>
                      <a:gd name="connsiteY49-226" fmla="*/ 241935 h 1580197"/>
                      <a:gd name="connsiteX50-227" fmla="*/ 287315 w 940118"/>
                      <a:gd name="connsiteY50-228" fmla="*/ 198453 h 1580197"/>
                      <a:gd name="connsiteX51-229" fmla="*/ 286702 w 940118"/>
                      <a:gd name="connsiteY51-230" fmla="*/ 198120 h 1580197"/>
                      <a:gd name="connsiteX52-231" fmla="*/ 359092 w 940118"/>
                      <a:gd name="connsiteY52-232" fmla="*/ 140970 h 1580197"/>
                      <a:gd name="connsiteX53-233" fmla="*/ 378434 w 940118"/>
                      <a:gd name="connsiteY53-234" fmla="*/ 151488 h 1580197"/>
                      <a:gd name="connsiteX54-235" fmla="*/ 378837 w 940118"/>
                      <a:gd name="connsiteY54-236" fmla="*/ 151226 h 1580197"/>
                      <a:gd name="connsiteX55-237" fmla="*/ 360045 w 940118"/>
                      <a:gd name="connsiteY55-238" fmla="*/ 140970 h 1580197"/>
                      <a:gd name="connsiteX56-239" fmla="*/ 486263 w 940118"/>
                      <a:gd name="connsiteY56-240" fmla="*/ 68845 h 1580197"/>
                      <a:gd name="connsiteX57-241" fmla="*/ 485775 w 940118"/>
                      <a:gd name="connsiteY57-242" fmla="*/ 68580 h 1580197"/>
                      <a:gd name="connsiteX58-243" fmla="*/ 572452 w 940118"/>
                      <a:gd name="connsiteY58-244" fmla="*/ 32385 h 1580197"/>
                      <a:gd name="connsiteX59-245" fmla="*/ 595123 w 940118"/>
                      <a:gd name="connsiteY59-246" fmla="*/ 44713 h 1580197"/>
                      <a:gd name="connsiteX60-247" fmla="*/ 595672 w 940118"/>
                      <a:gd name="connsiteY60-248" fmla="*/ 44538 h 1580197"/>
                      <a:gd name="connsiteX61-249" fmla="*/ 573405 w 940118"/>
                      <a:gd name="connsiteY61-250" fmla="*/ 32385 h 1580197"/>
                      <a:gd name="connsiteX62-251" fmla="*/ 679133 w 940118"/>
                      <a:gd name="connsiteY62-252" fmla="*/ 0 h 1580197"/>
                      <a:gd name="connsiteX0-253" fmla="*/ 812750 w 940118"/>
                      <a:gd name="connsiteY0-254" fmla="*/ 163017 h 1580197"/>
                      <a:gd name="connsiteX1-255" fmla="*/ 812706 w 940118"/>
                      <a:gd name="connsiteY1-256" fmla="*/ 163034 h 1580197"/>
                      <a:gd name="connsiteX2-257" fmla="*/ 832937 w 940118"/>
                      <a:gd name="connsiteY2-258" fmla="*/ 174035 h 1580197"/>
                      <a:gd name="connsiteX3-259" fmla="*/ 812750 w 940118"/>
                      <a:gd name="connsiteY3-260" fmla="*/ 163017 h 1580197"/>
                      <a:gd name="connsiteX4-261" fmla="*/ 679133 w 940118"/>
                      <a:gd name="connsiteY4-262" fmla="*/ 0 h 1580197"/>
                      <a:gd name="connsiteX5-263" fmla="*/ 940118 w 940118"/>
                      <a:gd name="connsiteY5-264" fmla="*/ 140970 h 1580197"/>
                      <a:gd name="connsiteX6-265" fmla="*/ 833438 w 940118"/>
                      <a:gd name="connsiteY6-266" fmla="*/ 174308 h 1580197"/>
                      <a:gd name="connsiteX7-267" fmla="*/ 833437 w 940118"/>
                      <a:gd name="connsiteY7-268" fmla="*/ 174308 h 1580197"/>
                      <a:gd name="connsiteX8-269" fmla="*/ 747299 w 940118"/>
                      <a:gd name="connsiteY8-270" fmla="*/ 210278 h 1580197"/>
                      <a:gd name="connsiteX9-271" fmla="*/ 747713 w 940118"/>
                      <a:gd name="connsiteY9-272" fmla="*/ 210503 h 1580197"/>
                      <a:gd name="connsiteX10-273" fmla="*/ 620078 w 940118"/>
                      <a:gd name="connsiteY10-274" fmla="*/ 282893 h 1580197"/>
                      <a:gd name="connsiteX11-275" fmla="*/ 592976 w 940118"/>
                      <a:gd name="connsiteY11-276" fmla="*/ 268101 h 1580197"/>
                      <a:gd name="connsiteX12-277" fmla="*/ 592932 w 940118"/>
                      <a:gd name="connsiteY12-278" fmla="*/ 268132 h 1580197"/>
                      <a:gd name="connsiteX13-279" fmla="*/ 620077 w 940118"/>
                      <a:gd name="connsiteY13-280" fmla="*/ 282893 h 1580197"/>
                      <a:gd name="connsiteX14-281" fmla="*/ 548076 w 940118"/>
                      <a:gd name="connsiteY14-282" fmla="*/ 339736 h 1580197"/>
                      <a:gd name="connsiteX15-283" fmla="*/ 548640 w 940118"/>
                      <a:gd name="connsiteY15-284" fmla="*/ 340043 h 1580197"/>
                      <a:gd name="connsiteX16-285" fmla="*/ 503873 w 940118"/>
                      <a:gd name="connsiteY16-286" fmla="*/ 383858 h 1580197"/>
                      <a:gd name="connsiteX17-287" fmla="*/ 488633 w 940118"/>
                      <a:gd name="connsiteY17-288" fmla="*/ 399098 h 1580197"/>
                      <a:gd name="connsiteX18-289" fmla="*/ 488633 w 940118"/>
                      <a:gd name="connsiteY18-290" fmla="*/ 400050 h 1580197"/>
                      <a:gd name="connsiteX19-291" fmla="*/ 422910 w 940118"/>
                      <a:gd name="connsiteY19-292" fmla="*/ 482918 h 1580197"/>
                      <a:gd name="connsiteX20-293" fmla="*/ 391243 w 940118"/>
                      <a:gd name="connsiteY20-294" fmla="*/ 465814 h 1580197"/>
                      <a:gd name="connsiteX21-295" fmla="*/ 422910 w 940118"/>
                      <a:gd name="connsiteY21-296" fmla="*/ 483870 h 1580197"/>
                      <a:gd name="connsiteX22-297" fmla="*/ 367665 w 940118"/>
                      <a:gd name="connsiteY22-298" fmla="*/ 572453 h 1580197"/>
                      <a:gd name="connsiteX23-299" fmla="*/ 368618 w 940118"/>
                      <a:gd name="connsiteY23-300" fmla="*/ 573405 h 1580197"/>
                      <a:gd name="connsiteX24-301" fmla="*/ 317183 w 940118"/>
                      <a:gd name="connsiteY24-302" fmla="*/ 684847 h 1580197"/>
                      <a:gd name="connsiteX25-303" fmla="*/ 305241 w 940118"/>
                      <a:gd name="connsiteY25-304" fmla="*/ 678329 h 1580197"/>
                      <a:gd name="connsiteX26-305" fmla="*/ 305235 w 940118"/>
                      <a:gd name="connsiteY26-306" fmla="*/ 678350 h 1580197"/>
                      <a:gd name="connsiteX27-307" fmla="*/ 317183 w 940118"/>
                      <a:gd name="connsiteY27-308" fmla="*/ 684847 h 1580197"/>
                      <a:gd name="connsiteX28-309" fmla="*/ 260985 w 940118"/>
                      <a:gd name="connsiteY28-310" fmla="*/ 1014413 h 1580197"/>
                      <a:gd name="connsiteX29-311" fmla="*/ 342900 w 940118"/>
                      <a:gd name="connsiteY29-312" fmla="*/ 1373505 h 1580197"/>
                      <a:gd name="connsiteX30-313" fmla="*/ 546735 w 940118"/>
                      <a:gd name="connsiteY30-314" fmla="*/ 1580197 h 1580197"/>
                      <a:gd name="connsiteX31-315" fmla="*/ 285750 w 940118"/>
                      <a:gd name="connsiteY31-316" fmla="*/ 1438275 h 1580197"/>
                      <a:gd name="connsiteX32-317" fmla="*/ 81915 w 940118"/>
                      <a:gd name="connsiteY32-318" fmla="*/ 1231583 h 1580197"/>
                      <a:gd name="connsiteX33-319" fmla="*/ 0 w 940118"/>
                      <a:gd name="connsiteY33-320" fmla="*/ 872490 h 1580197"/>
                      <a:gd name="connsiteX34-321" fmla="*/ 56197 w 940118"/>
                      <a:gd name="connsiteY34-322" fmla="*/ 542925 h 1580197"/>
                      <a:gd name="connsiteX35-323" fmla="*/ 62441 w 940118"/>
                      <a:gd name="connsiteY35-324" fmla="*/ 546321 h 1580197"/>
                      <a:gd name="connsiteX36-325" fmla="*/ 62617 w 940118"/>
                      <a:gd name="connsiteY36-326" fmla="*/ 545909 h 1580197"/>
                      <a:gd name="connsiteX37-327" fmla="*/ 57150 w 940118"/>
                      <a:gd name="connsiteY37-328" fmla="*/ 542925 h 1580197"/>
                      <a:gd name="connsiteX38-329" fmla="*/ 107444 w 940118"/>
                      <a:gd name="connsiteY38-330" fmla="*/ 431896 h 1580197"/>
                      <a:gd name="connsiteX39-331" fmla="*/ 106680 w 940118"/>
                      <a:gd name="connsiteY39-332" fmla="*/ 431483 h 1580197"/>
                      <a:gd name="connsiteX40-333" fmla="*/ 161925 w 940118"/>
                      <a:gd name="connsiteY40-334" fmla="*/ 341948 h 1580197"/>
                      <a:gd name="connsiteX41-335" fmla="*/ 171758 w 940118"/>
                      <a:gd name="connsiteY41-336" fmla="*/ 347295 h 1580197"/>
                      <a:gd name="connsiteX42-337" fmla="*/ 171778 w 940118"/>
                      <a:gd name="connsiteY42-338" fmla="*/ 347270 h 1580197"/>
                      <a:gd name="connsiteX43-339" fmla="*/ 161925 w 940118"/>
                      <a:gd name="connsiteY43-340" fmla="*/ 341948 h 1580197"/>
                      <a:gd name="connsiteX44-341" fmla="*/ 227648 w 940118"/>
                      <a:gd name="connsiteY44-342" fmla="*/ 258128 h 1580197"/>
                      <a:gd name="connsiteX45-343" fmla="*/ 239906 w 940118"/>
                      <a:gd name="connsiteY45-344" fmla="*/ 264794 h 1580197"/>
                      <a:gd name="connsiteX46-345" fmla="*/ 240267 w 940118"/>
                      <a:gd name="connsiteY46-346" fmla="*/ 264453 h 1580197"/>
                      <a:gd name="connsiteX47-347" fmla="*/ 228600 w 940118"/>
                      <a:gd name="connsiteY47-348" fmla="*/ 258128 h 1580197"/>
                      <a:gd name="connsiteX48-349" fmla="*/ 242888 w 940118"/>
                      <a:gd name="connsiteY48-350" fmla="*/ 241935 h 1580197"/>
                      <a:gd name="connsiteX49-351" fmla="*/ 287315 w 940118"/>
                      <a:gd name="connsiteY49-352" fmla="*/ 198453 h 1580197"/>
                      <a:gd name="connsiteX50-353" fmla="*/ 286702 w 940118"/>
                      <a:gd name="connsiteY50-354" fmla="*/ 198120 h 1580197"/>
                      <a:gd name="connsiteX51-355" fmla="*/ 359092 w 940118"/>
                      <a:gd name="connsiteY51-356" fmla="*/ 140970 h 1580197"/>
                      <a:gd name="connsiteX52-357" fmla="*/ 378434 w 940118"/>
                      <a:gd name="connsiteY52-358" fmla="*/ 151488 h 1580197"/>
                      <a:gd name="connsiteX53-359" fmla="*/ 378837 w 940118"/>
                      <a:gd name="connsiteY53-360" fmla="*/ 151226 h 1580197"/>
                      <a:gd name="connsiteX54-361" fmla="*/ 360045 w 940118"/>
                      <a:gd name="connsiteY54-362" fmla="*/ 140970 h 1580197"/>
                      <a:gd name="connsiteX55-363" fmla="*/ 486263 w 940118"/>
                      <a:gd name="connsiteY55-364" fmla="*/ 68845 h 1580197"/>
                      <a:gd name="connsiteX56-365" fmla="*/ 485775 w 940118"/>
                      <a:gd name="connsiteY56-366" fmla="*/ 68580 h 1580197"/>
                      <a:gd name="connsiteX57-367" fmla="*/ 572452 w 940118"/>
                      <a:gd name="connsiteY57-368" fmla="*/ 32385 h 1580197"/>
                      <a:gd name="connsiteX58-369" fmla="*/ 595123 w 940118"/>
                      <a:gd name="connsiteY58-370" fmla="*/ 44713 h 1580197"/>
                      <a:gd name="connsiteX59-371" fmla="*/ 595672 w 940118"/>
                      <a:gd name="connsiteY59-372" fmla="*/ 44538 h 1580197"/>
                      <a:gd name="connsiteX60-373" fmla="*/ 573405 w 940118"/>
                      <a:gd name="connsiteY60-374" fmla="*/ 32385 h 1580197"/>
                      <a:gd name="connsiteX61-375" fmla="*/ 679133 w 940118"/>
                      <a:gd name="connsiteY61-376" fmla="*/ 0 h 1580197"/>
                      <a:gd name="connsiteX0-377" fmla="*/ 812750 w 940118"/>
                      <a:gd name="connsiteY0-378" fmla="*/ 163017 h 1580197"/>
                      <a:gd name="connsiteX1-379" fmla="*/ 812706 w 940118"/>
                      <a:gd name="connsiteY1-380" fmla="*/ 163034 h 1580197"/>
                      <a:gd name="connsiteX2-381" fmla="*/ 832937 w 940118"/>
                      <a:gd name="connsiteY2-382" fmla="*/ 174035 h 1580197"/>
                      <a:gd name="connsiteX3-383" fmla="*/ 812750 w 940118"/>
                      <a:gd name="connsiteY3-384" fmla="*/ 163017 h 1580197"/>
                      <a:gd name="connsiteX4-385" fmla="*/ 679133 w 940118"/>
                      <a:gd name="connsiteY4-386" fmla="*/ 0 h 1580197"/>
                      <a:gd name="connsiteX5-387" fmla="*/ 940118 w 940118"/>
                      <a:gd name="connsiteY5-388" fmla="*/ 140970 h 1580197"/>
                      <a:gd name="connsiteX6-389" fmla="*/ 833438 w 940118"/>
                      <a:gd name="connsiteY6-390" fmla="*/ 174308 h 1580197"/>
                      <a:gd name="connsiteX7-391" fmla="*/ 833437 w 940118"/>
                      <a:gd name="connsiteY7-392" fmla="*/ 174308 h 1580197"/>
                      <a:gd name="connsiteX8-393" fmla="*/ 747299 w 940118"/>
                      <a:gd name="connsiteY8-394" fmla="*/ 210278 h 1580197"/>
                      <a:gd name="connsiteX9-395" fmla="*/ 747713 w 940118"/>
                      <a:gd name="connsiteY9-396" fmla="*/ 210503 h 1580197"/>
                      <a:gd name="connsiteX10-397" fmla="*/ 620078 w 940118"/>
                      <a:gd name="connsiteY10-398" fmla="*/ 282893 h 1580197"/>
                      <a:gd name="connsiteX11-399" fmla="*/ 592976 w 940118"/>
                      <a:gd name="connsiteY11-400" fmla="*/ 268101 h 1580197"/>
                      <a:gd name="connsiteX12-401" fmla="*/ 592932 w 940118"/>
                      <a:gd name="connsiteY12-402" fmla="*/ 268132 h 1580197"/>
                      <a:gd name="connsiteX13-403" fmla="*/ 620077 w 940118"/>
                      <a:gd name="connsiteY13-404" fmla="*/ 282893 h 1580197"/>
                      <a:gd name="connsiteX14-405" fmla="*/ 548076 w 940118"/>
                      <a:gd name="connsiteY14-406" fmla="*/ 339736 h 1580197"/>
                      <a:gd name="connsiteX15-407" fmla="*/ 548640 w 940118"/>
                      <a:gd name="connsiteY15-408" fmla="*/ 340043 h 1580197"/>
                      <a:gd name="connsiteX16-409" fmla="*/ 503873 w 940118"/>
                      <a:gd name="connsiteY16-410" fmla="*/ 383858 h 1580197"/>
                      <a:gd name="connsiteX17-411" fmla="*/ 488633 w 940118"/>
                      <a:gd name="connsiteY17-412" fmla="*/ 399098 h 1580197"/>
                      <a:gd name="connsiteX18-413" fmla="*/ 488633 w 940118"/>
                      <a:gd name="connsiteY18-414" fmla="*/ 400050 h 1580197"/>
                      <a:gd name="connsiteX19-415" fmla="*/ 422910 w 940118"/>
                      <a:gd name="connsiteY19-416" fmla="*/ 482918 h 1580197"/>
                      <a:gd name="connsiteX20-417" fmla="*/ 422910 w 940118"/>
                      <a:gd name="connsiteY20-418" fmla="*/ 483870 h 1580197"/>
                      <a:gd name="connsiteX21-419" fmla="*/ 367665 w 940118"/>
                      <a:gd name="connsiteY21-420" fmla="*/ 572453 h 1580197"/>
                      <a:gd name="connsiteX22-421" fmla="*/ 368618 w 940118"/>
                      <a:gd name="connsiteY22-422" fmla="*/ 573405 h 1580197"/>
                      <a:gd name="connsiteX23-423" fmla="*/ 317183 w 940118"/>
                      <a:gd name="connsiteY23-424" fmla="*/ 684847 h 1580197"/>
                      <a:gd name="connsiteX24-425" fmla="*/ 305241 w 940118"/>
                      <a:gd name="connsiteY24-426" fmla="*/ 678329 h 1580197"/>
                      <a:gd name="connsiteX25-427" fmla="*/ 305235 w 940118"/>
                      <a:gd name="connsiteY25-428" fmla="*/ 678350 h 1580197"/>
                      <a:gd name="connsiteX26-429" fmla="*/ 317183 w 940118"/>
                      <a:gd name="connsiteY26-430" fmla="*/ 684847 h 1580197"/>
                      <a:gd name="connsiteX27-431" fmla="*/ 260985 w 940118"/>
                      <a:gd name="connsiteY27-432" fmla="*/ 1014413 h 1580197"/>
                      <a:gd name="connsiteX28-433" fmla="*/ 342900 w 940118"/>
                      <a:gd name="connsiteY28-434" fmla="*/ 1373505 h 1580197"/>
                      <a:gd name="connsiteX29-435" fmla="*/ 546735 w 940118"/>
                      <a:gd name="connsiteY29-436" fmla="*/ 1580197 h 1580197"/>
                      <a:gd name="connsiteX30-437" fmla="*/ 285750 w 940118"/>
                      <a:gd name="connsiteY30-438" fmla="*/ 1438275 h 1580197"/>
                      <a:gd name="connsiteX31-439" fmla="*/ 81915 w 940118"/>
                      <a:gd name="connsiteY31-440" fmla="*/ 1231583 h 1580197"/>
                      <a:gd name="connsiteX32-441" fmla="*/ 0 w 940118"/>
                      <a:gd name="connsiteY32-442" fmla="*/ 872490 h 1580197"/>
                      <a:gd name="connsiteX33-443" fmla="*/ 56197 w 940118"/>
                      <a:gd name="connsiteY33-444" fmla="*/ 542925 h 1580197"/>
                      <a:gd name="connsiteX34-445" fmla="*/ 62441 w 940118"/>
                      <a:gd name="connsiteY34-446" fmla="*/ 546321 h 1580197"/>
                      <a:gd name="connsiteX35-447" fmla="*/ 62617 w 940118"/>
                      <a:gd name="connsiteY35-448" fmla="*/ 545909 h 1580197"/>
                      <a:gd name="connsiteX36-449" fmla="*/ 57150 w 940118"/>
                      <a:gd name="connsiteY36-450" fmla="*/ 542925 h 1580197"/>
                      <a:gd name="connsiteX37-451" fmla="*/ 107444 w 940118"/>
                      <a:gd name="connsiteY37-452" fmla="*/ 431896 h 1580197"/>
                      <a:gd name="connsiteX38-453" fmla="*/ 106680 w 940118"/>
                      <a:gd name="connsiteY38-454" fmla="*/ 431483 h 1580197"/>
                      <a:gd name="connsiteX39-455" fmla="*/ 161925 w 940118"/>
                      <a:gd name="connsiteY39-456" fmla="*/ 341948 h 1580197"/>
                      <a:gd name="connsiteX40-457" fmla="*/ 171758 w 940118"/>
                      <a:gd name="connsiteY40-458" fmla="*/ 347295 h 1580197"/>
                      <a:gd name="connsiteX41-459" fmla="*/ 171778 w 940118"/>
                      <a:gd name="connsiteY41-460" fmla="*/ 347270 h 1580197"/>
                      <a:gd name="connsiteX42-461" fmla="*/ 161925 w 940118"/>
                      <a:gd name="connsiteY42-462" fmla="*/ 341948 h 1580197"/>
                      <a:gd name="connsiteX43-463" fmla="*/ 227648 w 940118"/>
                      <a:gd name="connsiteY43-464" fmla="*/ 258128 h 1580197"/>
                      <a:gd name="connsiteX44-465" fmla="*/ 239906 w 940118"/>
                      <a:gd name="connsiteY44-466" fmla="*/ 264794 h 1580197"/>
                      <a:gd name="connsiteX45-467" fmla="*/ 240267 w 940118"/>
                      <a:gd name="connsiteY45-468" fmla="*/ 264453 h 1580197"/>
                      <a:gd name="connsiteX46-469" fmla="*/ 228600 w 940118"/>
                      <a:gd name="connsiteY46-470" fmla="*/ 258128 h 1580197"/>
                      <a:gd name="connsiteX47-471" fmla="*/ 242888 w 940118"/>
                      <a:gd name="connsiteY47-472" fmla="*/ 241935 h 1580197"/>
                      <a:gd name="connsiteX48-473" fmla="*/ 287315 w 940118"/>
                      <a:gd name="connsiteY48-474" fmla="*/ 198453 h 1580197"/>
                      <a:gd name="connsiteX49-475" fmla="*/ 286702 w 940118"/>
                      <a:gd name="connsiteY49-476" fmla="*/ 198120 h 1580197"/>
                      <a:gd name="connsiteX50-477" fmla="*/ 359092 w 940118"/>
                      <a:gd name="connsiteY50-478" fmla="*/ 140970 h 1580197"/>
                      <a:gd name="connsiteX51-479" fmla="*/ 378434 w 940118"/>
                      <a:gd name="connsiteY51-480" fmla="*/ 151488 h 1580197"/>
                      <a:gd name="connsiteX52-481" fmla="*/ 378837 w 940118"/>
                      <a:gd name="connsiteY52-482" fmla="*/ 151226 h 1580197"/>
                      <a:gd name="connsiteX53-483" fmla="*/ 360045 w 940118"/>
                      <a:gd name="connsiteY53-484" fmla="*/ 140970 h 1580197"/>
                      <a:gd name="connsiteX54-485" fmla="*/ 486263 w 940118"/>
                      <a:gd name="connsiteY54-486" fmla="*/ 68845 h 1580197"/>
                      <a:gd name="connsiteX55-487" fmla="*/ 485775 w 940118"/>
                      <a:gd name="connsiteY55-488" fmla="*/ 68580 h 1580197"/>
                      <a:gd name="connsiteX56-489" fmla="*/ 572452 w 940118"/>
                      <a:gd name="connsiteY56-490" fmla="*/ 32385 h 1580197"/>
                      <a:gd name="connsiteX57-491" fmla="*/ 595123 w 940118"/>
                      <a:gd name="connsiteY57-492" fmla="*/ 44713 h 1580197"/>
                      <a:gd name="connsiteX58-493" fmla="*/ 595672 w 940118"/>
                      <a:gd name="connsiteY58-494" fmla="*/ 44538 h 1580197"/>
                      <a:gd name="connsiteX59-495" fmla="*/ 573405 w 940118"/>
                      <a:gd name="connsiteY59-496" fmla="*/ 32385 h 1580197"/>
                      <a:gd name="connsiteX60-497" fmla="*/ 679133 w 940118"/>
                      <a:gd name="connsiteY60-498" fmla="*/ 0 h 1580197"/>
                      <a:gd name="connsiteX0-499" fmla="*/ 812750 w 940118"/>
                      <a:gd name="connsiteY0-500" fmla="*/ 163017 h 1580197"/>
                      <a:gd name="connsiteX1-501" fmla="*/ 812706 w 940118"/>
                      <a:gd name="connsiteY1-502" fmla="*/ 163034 h 1580197"/>
                      <a:gd name="connsiteX2-503" fmla="*/ 832937 w 940118"/>
                      <a:gd name="connsiteY2-504" fmla="*/ 174035 h 1580197"/>
                      <a:gd name="connsiteX3-505" fmla="*/ 812750 w 940118"/>
                      <a:gd name="connsiteY3-506" fmla="*/ 163017 h 1580197"/>
                      <a:gd name="connsiteX4-507" fmla="*/ 679133 w 940118"/>
                      <a:gd name="connsiteY4-508" fmla="*/ 0 h 1580197"/>
                      <a:gd name="connsiteX5-509" fmla="*/ 940118 w 940118"/>
                      <a:gd name="connsiteY5-510" fmla="*/ 140970 h 1580197"/>
                      <a:gd name="connsiteX6-511" fmla="*/ 833438 w 940118"/>
                      <a:gd name="connsiteY6-512" fmla="*/ 174308 h 1580197"/>
                      <a:gd name="connsiteX7-513" fmla="*/ 833437 w 940118"/>
                      <a:gd name="connsiteY7-514" fmla="*/ 174308 h 1580197"/>
                      <a:gd name="connsiteX8-515" fmla="*/ 747299 w 940118"/>
                      <a:gd name="connsiteY8-516" fmla="*/ 210278 h 1580197"/>
                      <a:gd name="connsiteX9-517" fmla="*/ 747713 w 940118"/>
                      <a:gd name="connsiteY9-518" fmla="*/ 210503 h 1580197"/>
                      <a:gd name="connsiteX10-519" fmla="*/ 620078 w 940118"/>
                      <a:gd name="connsiteY10-520" fmla="*/ 282893 h 1580197"/>
                      <a:gd name="connsiteX11-521" fmla="*/ 592976 w 940118"/>
                      <a:gd name="connsiteY11-522" fmla="*/ 268101 h 1580197"/>
                      <a:gd name="connsiteX12-523" fmla="*/ 620077 w 940118"/>
                      <a:gd name="connsiteY12-524" fmla="*/ 282893 h 1580197"/>
                      <a:gd name="connsiteX13-525" fmla="*/ 548076 w 940118"/>
                      <a:gd name="connsiteY13-526" fmla="*/ 339736 h 1580197"/>
                      <a:gd name="connsiteX14-527" fmla="*/ 548640 w 940118"/>
                      <a:gd name="connsiteY14-528" fmla="*/ 340043 h 1580197"/>
                      <a:gd name="connsiteX15-529" fmla="*/ 503873 w 940118"/>
                      <a:gd name="connsiteY15-530" fmla="*/ 383858 h 1580197"/>
                      <a:gd name="connsiteX16-531" fmla="*/ 488633 w 940118"/>
                      <a:gd name="connsiteY16-532" fmla="*/ 399098 h 1580197"/>
                      <a:gd name="connsiteX17-533" fmla="*/ 488633 w 940118"/>
                      <a:gd name="connsiteY17-534" fmla="*/ 400050 h 1580197"/>
                      <a:gd name="connsiteX18-535" fmla="*/ 422910 w 940118"/>
                      <a:gd name="connsiteY18-536" fmla="*/ 482918 h 1580197"/>
                      <a:gd name="connsiteX19-537" fmla="*/ 422910 w 940118"/>
                      <a:gd name="connsiteY19-538" fmla="*/ 483870 h 1580197"/>
                      <a:gd name="connsiteX20-539" fmla="*/ 367665 w 940118"/>
                      <a:gd name="connsiteY20-540" fmla="*/ 572453 h 1580197"/>
                      <a:gd name="connsiteX21-541" fmla="*/ 368618 w 940118"/>
                      <a:gd name="connsiteY21-542" fmla="*/ 573405 h 1580197"/>
                      <a:gd name="connsiteX22-543" fmla="*/ 317183 w 940118"/>
                      <a:gd name="connsiteY22-544" fmla="*/ 684847 h 1580197"/>
                      <a:gd name="connsiteX23-545" fmla="*/ 305241 w 940118"/>
                      <a:gd name="connsiteY23-546" fmla="*/ 678329 h 1580197"/>
                      <a:gd name="connsiteX24-547" fmla="*/ 305235 w 940118"/>
                      <a:gd name="connsiteY24-548" fmla="*/ 678350 h 1580197"/>
                      <a:gd name="connsiteX25-549" fmla="*/ 317183 w 940118"/>
                      <a:gd name="connsiteY25-550" fmla="*/ 684847 h 1580197"/>
                      <a:gd name="connsiteX26-551" fmla="*/ 260985 w 940118"/>
                      <a:gd name="connsiteY26-552" fmla="*/ 1014413 h 1580197"/>
                      <a:gd name="connsiteX27-553" fmla="*/ 342900 w 940118"/>
                      <a:gd name="connsiteY27-554" fmla="*/ 1373505 h 1580197"/>
                      <a:gd name="connsiteX28-555" fmla="*/ 546735 w 940118"/>
                      <a:gd name="connsiteY28-556" fmla="*/ 1580197 h 1580197"/>
                      <a:gd name="connsiteX29-557" fmla="*/ 285750 w 940118"/>
                      <a:gd name="connsiteY29-558" fmla="*/ 1438275 h 1580197"/>
                      <a:gd name="connsiteX30-559" fmla="*/ 81915 w 940118"/>
                      <a:gd name="connsiteY30-560" fmla="*/ 1231583 h 1580197"/>
                      <a:gd name="connsiteX31-561" fmla="*/ 0 w 940118"/>
                      <a:gd name="connsiteY31-562" fmla="*/ 872490 h 1580197"/>
                      <a:gd name="connsiteX32-563" fmla="*/ 56197 w 940118"/>
                      <a:gd name="connsiteY32-564" fmla="*/ 542925 h 1580197"/>
                      <a:gd name="connsiteX33-565" fmla="*/ 62441 w 940118"/>
                      <a:gd name="connsiteY33-566" fmla="*/ 546321 h 1580197"/>
                      <a:gd name="connsiteX34-567" fmla="*/ 62617 w 940118"/>
                      <a:gd name="connsiteY34-568" fmla="*/ 545909 h 1580197"/>
                      <a:gd name="connsiteX35-569" fmla="*/ 57150 w 940118"/>
                      <a:gd name="connsiteY35-570" fmla="*/ 542925 h 1580197"/>
                      <a:gd name="connsiteX36-571" fmla="*/ 107444 w 940118"/>
                      <a:gd name="connsiteY36-572" fmla="*/ 431896 h 1580197"/>
                      <a:gd name="connsiteX37-573" fmla="*/ 106680 w 940118"/>
                      <a:gd name="connsiteY37-574" fmla="*/ 431483 h 1580197"/>
                      <a:gd name="connsiteX38-575" fmla="*/ 161925 w 940118"/>
                      <a:gd name="connsiteY38-576" fmla="*/ 341948 h 1580197"/>
                      <a:gd name="connsiteX39-577" fmla="*/ 171758 w 940118"/>
                      <a:gd name="connsiteY39-578" fmla="*/ 347295 h 1580197"/>
                      <a:gd name="connsiteX40-579" fmla="*/ 171778 w 940118"/>
                      <a:gd name="connsiteY40-580" fmla="*/ 347270 h 1580197"/>
                      <a:gd name="connsiteX41-581" fmla="*/ 161925 w 940118"/>
                      <a:gd name="connsiteY41-582" fmla="*/ 341948 h 1580197"/>
                      <a:gd name="connsiteX42-583" fmla="*/ 227648 w 940118"/>
                      <a:gd name="connsiteY42-584" fmla="*/ 258128 h 1580197"/>
                      <a:gd name="connsiteX43-585" fmla="*/ 239906 w 940118"/>
                      <a:gd name="connsiteY43-586" fmla="*/ 264794 h 1580197"/>
                      <a:gd name="connsiteX44-587" fmla="*/ 240267 w 940118"/>
                      <a:gd name="connsiteY44-588" fmla="*/ 264453 h 1580197"/>
                      <a:gd name="connsiteX45-589" fmla="*/ 228600 w 940118"/>
                      <a:gd name="connsiteY45-590" fmla="*/ 258128 h 1580197"/>
                      <a:gd name="connsiteX46-591" fmla="*/ 242888 w 940118"/>
                      <a:gd name="connsiteY46-592" fmla="*/ 241935 h 1580197"/>
                      <a:gd name="connsiteX47-593" fmla="*/ 287315 w 940118"/>
                      <a:gd name="connsiteY47-594" fmla="*/ 198453 h 1580197"/>
                      <a:gd name="connsiteX48-595" fmla="*/ 286702 w 940118"/>
                      <a:gd name="connsiteY48-596" fmla="*/ 198120 h 1580197"/>
                      <a:gd name="connsiteX49-597" fmla="*/ 359092 w 940118"/>
                      <a:gd name="connsiteY49-598" fmla="*/ 140970 h 1580197"/>
                      <a:gd name="connsiteX50-599" fmla="*/ 378434 w 940118"/>
                      <a:gd name="connsiteY50-600" fmla="*/ 151488 h 1580197"/>
                      <a:gd name="connsiteX51-601" fmla="*/ 378837 w 940118"/>
                      <a:gd name="connsiteY51-602" fmla="*/ 151226 h 1580197"/>
                      <a:gd name="connsiteX52-603" fmla="*/ 360045 w 940118"/>
                      <a:gd name="connsiteY52-604" fmla="*/ 140970 h 1580197"/>
                      <a:gd name="connsiteX53-605" fmla="*/ 486263 w 940118"/>
                      <a:gd name="connsiteY53-606" fmla="*/ 68845 h 1580197"/>
                      <a:gd name="connsiteX54-607" fmla="*/ 485775 w 940118"/>
                      <a:gd name="connsiteY54-608" fmla="*/ 68580 h 1580197"/>
                      <a:gd name="connsiteX55-609" fmla="*/ 572452 w 940118"/>
                      <a:gd name="connsiteY55-610" fmla="*/ 32385 h 1580197"/>
                      <a:gd name="connsiteX56-611" fmla="*/ 595123 w 940118"/>
                      <a:gd name="connsiteY56-612" fmla="*/ 44713 h 1580197"/>
                      <a:gd name="connsiteX57-613" fmla="*/ 595672 w 940118"/>
                      <a:gd name="connsiteY57-614" fmla="*/ 44538 h 1580197"/>
                      <a:gd name="connsiteX58-615" fmla="*/ 573405 w 940118"/>
                      <a:gd name="connsiteY58-616" fmla="*/ 32385 h 1580197"/>
                      <a:gd name="connsiteX59-617" fmla="*/ 679133 w 940118"/>
                      <a:gd name="connsiteY59-618" fmla="*/ 0 h 1580197"/>
                      <a:gd name="connsiteX0-619" fmla="*/ 812750 w 940118"/>
                      <a:gd name="connsiteY0-620" fmla="*/ 163017 h 1580197"/>
                      <a:gd name="connsiteX1-621" fmla="*/ 812706 w 940118"/>
                      <a:gd name="connsiteY1-622" fmla="*/ 163034 h 1580197"/>
                      <a:gd name="connsiteX2-623" fmla="*/ 832937 w 940118"/>
                      <a:gd name="connsiteY2-624" fmla="*/ 174035 h 1580197"/>
                      <a:gd name="connsiteX3-625" fmla="*/ 812750 w 940118"/>
                      <a:gd name="connsiteY3-626" fmla="*/ 163017 h 1580197"/>
                      <a:gd name="connsiteX4-627" fmla="*/ 679133 w 940118"/>
                      <a:gd name="connsiteY4-628" fmla="*/ 0 h 1580197"/>
                      <a:gd name="connsiteX5-629" fmla="*/ 940118 w 940118"/>
                      <a:gd name="connsiteY5-630" fmla="*/ 140970 h 1580197"/>
                      <a:gd name="connsiteX6-631" fmla="*/ 833438 w 940118"/>
                      <a:gd name="connsiteY6-632" fmla="*/ 174308 h 1580197"/>
                      <a:gd name="connsiteX7-633" fmla="*/ 833437 w 940118"/>
                      <a:gd name="connsiteY7-634" fmla="*/ 174308 h 1580197"/>
                      <a:gd name="connsiteX8-635" fmla="*/ 747299 w 940118"/>
                      <a:gd name="connsiteY8-636" fmla="*/ 210278 h 1580197"/>
                      <a:gd name="connsiteX9-637" fmla="*/ 747713 w 940118"/>
                      <a:gd name="connsiteY9-638" fmla="*/ 210503 h 1580197"/>
                      <a:gd name="connsiteX10-639" fmla="*/ 620078 w 940118"/>
                      <a:gd name="connsiteY10-640" fmla="*/ 282893 h 1580197"/>
                      <a:gd name="connsiteX11-641" fmla="*/ 620077 w 940118"/>
                      <a:gd name="connsiteY11-642" fmla="*/ 282893 h 1580197"/>
                      <a:gd name="connsiteX12-643" fmla="*/ 548076 w 940118"/>
                      <a:gd name="connsiteY12-644" fmla="*/ 339736 h 1580197"/>
                      <a:gd name="connsiteX13-645" fmla="*/ 548640 w 940118"/>
                      <a:gd name="connsiteY13-646" fmla="*/ 340043 h 1580197"/>
                      <a:gd name="connsiteX14-647" fmla="*/ 503873 w 940118"/>
                      <a:gd name="connsiteY14-648" fmla="*/ 383858 h 1580197"/>
                      <a:gd name="connsiteX15-649" fmla="*/ 488633 w 940118"/>
                      <a:gd name="connsiteY15-650" fmla="*/ 399098 h 1580197"/>
                      <a:gd name="connsiteX16-651" fmla="*/ 488633 w 940118"/>
                      <a:gd name="connsiteY16-652" fmla="*/ 400050 h 1580197"/>
                      <a:gd name="connsiteX17-653" fmla="*/ 422910 w 940118"/>
                      <a:gd name="connsiteY17-654" fmla="*/ 482918 h 1580197"/>
                      <a:gd name="connsiteX18-655" fmla="*/ 422910 w 940118"/>
                      <a:gd name="connsiteY18-656" fmla="*/ 483870 h 1580197"/>
                      <a:gd name="connsiteX19-657" fmla="*/ 367665 w 940118"/>
                      <a:gd name="connsiteY19-658" fmla="*/ 572453 h 1580197"/>
                      <a:gd name="connsiteX20-659" fmla="*/ 368618 w 940118"/>
                      <a:gd name="connsiteY20-660" fmla="*/ 573405 h 1580197"/>
                      <a:gd name="connsiteX21-661" fmla="*/ 317183 w 940118"/>
                      <a:gd name="connsiteY21-662" fmla="*/ 684847 h 1580197"/>
                      <a:gd name="connsiteX22-663" fmla="*/ 305241 w 940118"/>
                      <a:gd name="connsiteY22-664" fmla="*/ 678329 h 1580197"/>
                      <a:gd name="connsiteX23-665" fmla="*/ 305235 w 940118"/>
                      <a:gd name="connsiteY23-666" fmla="*/ 678350 h 1580197"/>
                      <a:gd name="connsiteX24-667" fmla="*/ 317183 w 940118"/>
                      <a:gd name="connsiteY24-668" fmla="*/ 684847 h 1580197"/>
                      <a:gd name="connsiteX25-669" fmla="*/ 260985 w 940118"/>
                      <a:gd name="connsiteY25-670" fmla="*/ 1014413 h 1580197"/>
                      <a:gd name="connsiteX26-671" fmla="*/ 342900 w 940118"/>
                      <a:gd name="connsiteY26-672" fmla="*/ 1373505 h 1580197"/>
                      <a:gd name="connsiteX27-673" fmla="*/ 546735 w 940118"/>
                      <a:gd name="connsiteY27-674" fmla="*/ 1580197 h 1580197"/>
                      <a:gd name="connsiteX28-675" fmla="*/ 285750 w 940118"/>
                      <a:gd name="connsiteY28-676" fmla="*/ 1438275 h 1580197"/>
                      <a:gd name="connsiteX29-677" fmla="*/ 81915 w 940118"/>
                      <a:gd name="connsiteY29-678" fmla="*/ 1231583 h 1580197"/>
                      <a:gd name="connsiteX30-679" fmla="*/ 0 w 940118"/>
                      <a:gd name="connsiteY30-680" fmla="*/ 872490 h 1580197"/>
                      <a:gd name="connsiteX31-681" fmla="*/ 56197 w 940118"/>
                      <a:gd name="connsiteY31-682" fmla="*/ 542925 h 1580197"/>
                      <a:gd name="connsiteX32-683" fmla="*/ 62441 w 940118"/>
                      <a:gd name="connsiteY32-684" fmla="*/ 546321 h 1580197"/>
                      <a:gd name="connsiteX33-685" fmla="*/ 62617 w 940118"/>
                      <a:gd name="connsiteY33-686" fmla="*/ 545909 h 1580197"/>
                      <a:gd name="connsiteX34-687" fmla="*/ 57150 w 940118"/>
                      <a:gd name="connsiteY34-688" fmla="*/ 542925 h 1580197"/>
                      <a:gd name="connsiteX35-689" fmla="*/ 107444 w 940118"/>
                      <a:gd name="connsiteY35-690" fmla="*/ 431896 h 1580197"/>
                      <a:gd name="connsiteX36-691" fmla="*/ 106680 w 940118"/>
                      <a:gd name="connsiteY36-692" fmla="*/ 431483 h 1580197"/>
                      <a:gd name="connsiteX37-693" fmla="*/ 161925 w 940118"/>
                      <a:gd name="connsiteY37-694" fmla="*/ 341948 h 1580197"/>
                      <a:gd name="connsiteX38-695" fmla="*/ 171758 w 940118"/>
                      <a:gd name="connsiteY38-696" fmla="*/ 347295 h 1580197"/>
                      <a:gd name="connsiteX39-697" fmla="*/ 171778 w 940118"/>
                      <a:gd name="connsiteY39-698" fmla="*/ 347270 h 1580197"/>
                      <a:gd name="connsiteX40-699" fmla="*/ 161925 w 940118"/>
                      <a:gd name="connsiteY40-700" fmla="*/ 341948 h 1580197"/>
                      <a:gd name="connsiteX41-701" fmla="*/ 227648 w 940118"/>
                      <a:gd name="connsiteY41-702" fmla="*/ 258128 h 1580197"/>
                      <a:gd name="connsiteX42-703" fmla="*/ 239906 w 940118"/>
                      <a:gd name="connsiteY42-704" fmla="*/ 264794 h 1580197"/>
                      <a:gd name="connsiteX43-705" fmla="*/ 240267 w 940118"/>
                      <a:gd name="connsiteY43-706" fmla="*/ 264453 h 1580197"/>
                      <a:gd name="connsiteX44-707" fmla="*/ 228600 w 940118"/>
                      <a:gd name="connsiteY44-708" fmla="*/ 258128 h 1580197"/>
                      <a:gd name="connsiteX45-709" fmla="*/ 242888 w 940118"/>
                      <a:gd name="connsiteY45-710" fmla="*/ 241935 h 1580197"/>
                      <a:gd name="connsiteX46-711" fmla="*/ 287315 w 940118"/>
                      <a:gd name="connsiteY46-712" fmla="*/ 198453 h 1580197"/>
                      <a:gd name="connsiteX47-713" fmla="*/ 286702 w 940118"/>
                      <a:gd name="connsiteY47-714" fmla="*/ 198120 h 1580197"/>
                      <a:gd name="connsiteX48-715" fmla="*/ 359092 w 940118"/>
                      <a:gd name="connsiteY48-716" fmla="*/ 140970 h 1580197"/>
                      <a:gd name="connsiteX49-717" fmla="*/ 378434 w 940118"/>
                      <a:gd name="connsiteY49-718" fmla="*/ 151488 h 1580197"/>
                      <a:gd name="connsiteX50-719" fmla="*/ 378837 w 940118"/>
                      <a:gd name="connsiteY50-720" fmla="*/ 151226 h 1580197"/>
                      <a:gd name="connsiteX51-721" fmla="*/ 360045 w 940118"/>
                      <a:gd name="connsiteY51-722" fmla="*/ 140970 h 1580197"/>
                      <a:gd name="connsiteX52-723" fmla="*/ 486263 w 940118"/>
                      <a:gd name="connsiteY52-724" fmla="*/ 68845 h 1580197"/>
                      <a:gd name="connsiteX53-725" fmla="*/ 485775 w 940118"/>
                      <a:gd name="connsiteY53-726" fmla="*/ 68580 h 1580197"/>
                      <a:gd name="connsiteX54-727" fmla="*/ 572452 w 940118"/>
                      <a:gd name="connsiteY54-728" fmla="*/ 32385 h 1580197"/>
                      <a:gd name="connsiteX55-729" fmla="*/ 595123 w 940118"/>
                      <a:gd name="connsiteY55-730" fmla="*/ 44713 h 1580197"/>
                      <a:gd name="connsiteX56-731" fmla="*/ 595672 w 940118"/>
                      <a:gd name="connsiteY56-732" fmla="*/ 44538 h 1580197"/>
                      <a:gd name="connsiteX57-733" fmla="*/ 573405 w 940118"/>
                      <a:gd name="connsiteY57-734" fmla="*/ 32385 h 1580197"/>
                      <a:gd name="connsiteX58-735" fmla="*/ 679133 w 940118"/>
                      <a:gd name="connsiteY58-736" fmla="*/ 0 h 1580197"/>
                      <a:gd name="connsiteX0-737" fmla="*/ 812750 w 940118"/>
                      <a:gd name="connsiteY0-738" fmla="*/ 163017 h 1580197"/>
                      <a:gd name="connsiteX1-739" fmla="*/ 812706 w 940118"/>
                      <a:gd name="connsiteY1-740" fmla="*/ 163034 h 1580197"/>
                      <a:gd name="connsiteX2-741" fmla="*/ 832937 w 940118"/>
                      <a:gd name="connsiteY2-742" fmla="*/ 174035 h 1580197"/>
                      <a:gd name="connsiteX3-743" fmla="*/ 812750 w 940118"/>
                      <a:gd name="connsiteY3-744" fmla="*/ 163017 h 1580197"/>
                      <a:gd name="connsiteX4-745" fmla="*/ 679133 w 940118"/>
                      <a:gd name="connsiteY4-746" fmla="*/ 0 h 1580197"/>
                      <a:gd name="connsiteX5-747" fmla="*/ 940118 w 940118"/>
                      <a:gd name="connsiteY5-748" fmla="*/ 140970 h 1580197"/>
                      <a:gd name="connsiteX6-749" fmla="*/ 833438 w 940118"/>
                      <a:gd name="connsiteY6-750" fmla="*/ 174308 h 1580197"/>
                      <a:gd name="connsiteX7-751" fmla="*/ 747299 w 940118"/>
                      <a:gd name="connsiteY7-752" fmla="*/ 210278 h 1580197"/>
                      <a:gd name="connsiteX8-753" fmla="*/ 747713 w 940118"/>
                      <a:gd name="connsiteY8-754" fmla="*/ 210503 h 1580197"/>
                      <a:gd name="connsiteX9-755" fmla="*/ 620078 w 940118"/>
                      <a:gd name="connsiteY9-756" fmla="*/ 282893 h 1580197"/>
                      <a:gd name="connsiteX10-757" fmla="*/ 620077 w 940118"/>
                      <a:gd name="connsiteY10-758" fmla="*/ 282893 h 1580197"/>
                      <a:gd name="connsiteX11-759" fmla="*/ 548076 w 940118"/>
                      <a:gd name="connsiteY11-760" fmla="*/ 339736 h 1580197"/>
                      <a:gd name="connsiteX12-761" fmla="*/ 548640 w 940118"/>
                      <a:gd name="connsiteY12-762" fmla="*/ 340043 h 1580197"/>
                      <a:gd name="connsiteX13-763" fmla="*/ 503873 w 940118"/>
                      <a:gd name="connsiteY13-764" fmla="*/ 383858 h 1580197"/>
                      <a:gd name="connsiteX14-765" fmla="*/ 488633 w 940118"/>
                      <a:gd name="connsiteY14-766" fmla="*/ 399098 h 1580197"/>
                      <a:gd name="connsiteX15-767" fmla="*/ 488633 w 940118"/>
                      <a:gd name="connsiteY15-768" fmla="*/ 400050 h 1580197"/>
                      <a:gd name="connsiteX16-769" fmla="*/ 422910 w 940118"/>
                      <a:gd name="connsiteY16-770" fmla="*/ 482918 h 1580197"/>
                      <a:gd name="connsiteX17-771" fmla="*/ 422910 w 940118"/>
                      <a:gd name="connsiteY17-772" fmla="*/ 483870 h 1580197"/>
                      <a:gd name="connsiteX18-773" fmla="*/ 367665 w 940118"/>
                      <a:gd name="connsiteY18-774" fmla="*/ 572453 h 1580197"/>
                      <a:gd name="connsiteX19-775" fmla="*/ 368618 w 940118"/>
                      <a:gd name="connsiteY19-776" fmla="*/ 573405 h 1580197"/>
                      <a:gd name="connsiteX20-777" fmla="*/ 317183 w 940118"/>
                      <a:gd name="connsiteY20-778" fmla="*/ 684847 h 1580197"/>
                      <a:gd name="connsiteX21-779" fmla="*/ 305241 w 940118"/>
                      <a:gd name="connsiteY21-780" fmla="*/ 678329 h 1580197"/>
                      <a:gd name="connsiteX22-781" fmla="*/ 305235 w 940118"/>
                      <a:gd name="connsiteY22-782" fmla="*/ 678350 h 1580197"/>
                      <a:gd name="connsiteX23-783" fmla="*/ 317183 w 940118"/>
                      <a:gd name="connsiteY23-784" fmla="*/ 684847 h 1580197"/>
                      <a:gd name="connsiteX24-785" fmla="*/ 260985 w 940118"/>
                      <a:gd name="connsiteY24-786" fmla="*/ 1014413 h 1580197"/>
                      <a:gd name="connsiteX25-787" fmla="*/ 342900 w 940118"/>
                      <a:gd name="connsiteY25-788" fmla="*/ 1373505 h 1580197"/>
                      <a:gd name="connsiteX26-789" fmla="*/ 546735 w 940118"/>
                      <a:gd name="connsiteY26-790" fmla="*/ 1580197 h 1580197"/>
                      <a:gd name="connsiteX27-791" fmla="*/ 285750 w 940118"/>
                      <a:gd name="connsiteY27-792" fmla="*/ 1438275 h 1580197"/>
                      <a:gd name="connsiteX28-793" fmla="*/ 81915 w 940118"/>
                      <a:gd name="connsiteY28-794" fmla="*/ 1231583 h 1580197"/>
                      <a:gd name="connsiteX29-795" fmla="*/ 0 w 940118"/>
                      <a:gd name="connsiteY29-796" fmla="*/ 872490 h 1580197"/>
                      <a:gd name="connsiteX30-797" fmla="*/ 56197 w 940118"/>
                      <a:gd name="connsiteY30-798" fmla="*/ 542925 h 1580197"/>
                      <a:gd name="connsiteX31-799" fmla="*/ 62441 w 940118"/>
                      <a:gd name="connsiteY31-800" fmla="*/ 546321 h 1580197"/>
                      <a:gd name="connsiteX32-801" fmla="*/ 62617 w 940118"/>
                      <a:gd name="connsiteY32-802" fmla="*/ 545909 h 1580197"/>
                      <a:gd name="connsiteX33-803" fmla="*/ 57150 w 940118"/>
                      <a:gd name="connsiteY33-804" fmla="*/ 542925 h 1580197"/>
                      <a:gd name="connsiteX34-805" fmla="*/ 107444 w 940118"/>
                      <a:gd name="connsiteY34-806" fmla="*/ 431896 h 1580197"/>
                      <a:gd name="connsiteX35-807" fmla="*/ 106680 w 940118"/>
                      <a:gd name="connsiteY35-808" fmla="*/ 431483 h 1580197"/>
                      <a:gd name="connsiteX36-809" fmla="*/ 161925 w 940118"/>
                      <a:gd name="connsiteY36-810" fmla="*/ 341948 h 1580197"/>
                      <a:gd name="connsiteX37-811" fmla="*/ 171758 w 940118"/>
                      <a:gd name="connsiteY37-812" fmla="*/ 347295 h 1580197"/>
                      <a:gd name="connsiteX38-813" fmla="*/ 171778 w 940118"/>
                      <a:gd name="connsiteY38-814" fmla="*/ 347270 h 1580197"/>
                      <a:gd name="connsiteX39-815" fmla="*/ 161925 w 940118"/>
                      <a:gd name="connsiteY39-816" fmla="*/ 341948 h 1580197"/>
                      <a:gd name="connsiteX40-817" fmla="*/ 227648 w 940118"/>
                      <a:gd name="connsiteY40-818" fmla="*/ 258128 h 1580197"/>
                      <a:gd name="connsiteX41-819" fmla="*/ 239906 w 940118"/>
                      <a:gd name="connsiteY41-820" fmla="*/ 264794 h 1580197"/>
                      <a:gd name="connsiteX42-821" fmla="*/ 240267 w 940118"/>
                      <a:gd name="connsiteY42-822" fmla="*/ 264453 h 1580197"/>
                      <a:gd name="connsiteX43-823" fmla="*/ 228600 w 940118"/>
                      <a:gd name="connsiteY43-824" fmla="*/ 258128 h 1580197"/>
                      <a:gd name="connsiteX44-825" fmla="*/ 242888 w 940118"/>
                      <a:gd name="connsiteY44-826" fmla="*/ 241935 h 1580197"/>
                      <a:gd name="connsiteX45-827" fmla="*/ 287315 w 940118"/>
                      <a:gd name="connsiteY45-828" fmla="*/ 198453 h 1580197"/>
                      <a:gd name="connsiteX46-829" fmla="*/ 286702 w 940118"/>
                      <a:gd name="connsiteY46-830" fmla="*/ 198120 h 1580197"/>
                      <a:gd name="connsiteX47-831" fmla="*/ 359092 w 940118"/>
                      <a:gd name="connsiteY47-832" fmla="*/ 140970 h 1580197"/>
                      <a:gd name="connsiteX48-833" fmla="*/ 378434 w 940118"/>
                      <a:gd name="connsiteY48-834" fmla="*/ 151488 h 1580197"/>
                      <a:gd name="connsiteX49-835" fmla="*/ 378837 w 940118"/>
                      <a:gd name="connsiteY49-836" fmla="*/ 151226 h 1580197"/>
                      <a:gd name="connsiteX50-837" fmla="*/ 360045 w 940118"/>
                      <a:gd name="connsiteY50-838" fmla="*/ 140970 h 1580197"/>
                      <a:gd name="connsiteX51-839" fmla="*/ 486263 w 940118"/>
                      <a:gd name="connsiteY51-840" fmla="*/ 68845 h 1580197"/>
                      <a:gd name="connsiteX52-841" fmla="*/ 485775 w 940118"/>
                      <a:gd name="connsiteY52-842" fmla="*/ 68580 h 1580197"/>
                      <a:gd name="connsiteX53-843" fmla="*/ 572452 w 940118"/>
                      <a:gd name="connsiteY53-844" fmla="*/ 32385 h 1580197"/>
                      <a:gd name="connsiteX54-845" fmla="*/ 595123 w 940118"/>
                      <a:gd name="connsiteY54-846" fmla="*/ 44713 h 1580197"/>
                      <a:gd name="connsiteX55-847" fmla="*/ 595672 w 940118"/>
                      <a:gd name="connsiteY55-848" fmla="*/ 44538 h 1580197"/>
                      <a:gd name="connsiteX56-849" fmla="*/ 573405 w 940118"/>
                      <a:gd name="connsiteY56-850" fmla="*/ 32385 h 1580197"/>
                      <a:gd name="connsiteX57-851" fmla="*/ 679133 w 940118"/>
                      <a:gd name="connsiteY57-852" fmla="*/ 0 h 1580197"/>
                      <a:gd name="connsiteX0-853" fmla="*/ 812750 w 940118"/>
                      <a:gd name="connsiteY0-854" fmla="*/ 163017 h 1580197"/>
                      <a:gd name="connsiteX1-855" fmla="*/ 812706 w 940118"/>
                      <a:gd name="connsiteY1-856" fmla="*/ 163034 h 1580197"/>
                      <a:gd name="connsiteX2-857" fmla="*/ 832937 w 940118"/>
                      <a:gd name="connsiteY2-858" fmla="*/ 174035 h 1580197"/>
                      <a:gd name="connsiteX3-859" fmla="*/ 812750 w 940118"/>
                      <a:gd name="connsiteY3-860" fmla="*/ 163017 h 1580197"/>
                      <a:gd name="connsiteX4-861" fmla="*/ 679133 w 940118"/>
                      <a:gd name="connsiteY4-862" fmla="*/ 0 h 1580197"/>
                      <a:gd name="connsiteX5-863" fmla="*/ 940118 w 940118"/>
                      <a:gd name="connsiteY5-864" fmla="*/ 140970 h 1580197"/>
                      <a:gd name="connsiteX6-865" fmla="*/ 747299 w 940118"/>
                      <a:gd name="connsiteY6-866" fmla="*/ 210278 h 1580197"/>
                      <a:gd name="connsiteX7-867" fmla="*/ 747713 w 940118"/>
                      <a:gd name="connsiteY7-868" fmla="*/ 210503 h 1580197"/>
                      <a:gd name="connsiteX8-869" fmla="*/ 620078 w 940118"/>
                      <a:gd name="connsiteY8-870" fmla="*/ 282893 h 1580197"/>
                      <a:gd name="connsiteX9-871" fmla="*/ 620077 w 940118"/>
                      <a:gd name="connsiteY9-872" fmla="*/ 282893 h 1580197"/>
                      <a:gd name="connsiteX10-873" fmla="*/ 548076 w 940118"/>
                      <a:gd name="connsiteY10-874" fmla="*/ 339736 h 1580197"/>
                      <a:gd name="connsiteX11-875" fmla="*/ 548640 w 940118"/>
                      <a:gd name="connsiteY11-876" fmla="*/ 340043 h 1580197"/>
                      <a:gd name="connsiteX12-877" fmla="*/ 503873 w 940118"/>
                      <a:gd name="connsiteY12-878" fmla="*/ 383858 h 1580197"/>
                      <a:gd name="connsiteX13-879" fmla="*/ 488633 w 940118"/>
                      <a:gd name="connsiteY13-880" fmla="*/ 399098 h 1580197"/>
                      <a:gd name="connsiteX14-881" fmla="*/ 488633 w 940118"/>
                      <a:gd name="connsiteY14-882" fmla="*/ 400050 h 1580197"/>
                      <a:gd name="connsiteX15-883" fmla="*/ 422910 w 940118"/>
                      <a:gd name="connsiteY15-884" fmla="*/ 482918 h 1580197"/>
                      <a:gd name="connsiteX16-885" fmla="*/ 422910 w 940118"/>
                      <a:gd name="connsiteY16-886" fmla="*/ 483870 h 1580197"/>
                      <a:gd name="connsiteX17-887" fmla="*/ 367665 w 940118"/>
                      <a:gd name="connsiteY17-888" fmla="*/ 572453 h 1580197"/>
                      <a:gd name="connsiteX18-889" fmla="*/ 368618 w 940118"/>
                      <a:gd name="connsiteY18-890" fmla="*/ 573405 h 1580197"/>
                      <a:gd name="connsiteX19-891" fmla="*/ 317183 w 940118"/>
                      <a:gd name="connsiteY19-892" fmla="*/ 684847 h 1580197"/>
                      <a:gd name="connsiteX20-893" fmla="*/ 305241 w 940118"/>
                      <a:gd name="connsiteY20-894" fmla="*/ 678329 h 1580197"/>
                      <a:gd name="connsiteX21-895" fmla="*/ 305235 w 940118"/>
                      <a:gd name="connsiteY21-896" fmla="*/ 678350 h 1580197"/>
                      <a:gd name="connsiteX22-897" fmla="*/ 317183 w 940118"/>
                      <a:gd name="connsiteY22-898" fmla="*/ 684847 h 1580197"/>
                      <a:gd name="connsiteX23-899" fmla="*/ 260985 w 940118"/>
                      <a:gd name="connsiteY23-900" fmla="*/ 1014413 h 1580197"/>
                      <a:gd name="connsiteX24-901" fmla="*/ 342900 w 940118"/>
                      <a:gd name="connsiteY24-902" fmla="*/ 1373505 h 1580197"/>
                      <a:gd name="connsiteX25-903" fmla="*/ 546735 w 940118"/>
                      <a:gd name="connsiteY25-904" fmla="*/ 1580197 h 1580197"/>
                      <a:gd name="connsiteX26-905" fmla="*/ 285750 w 940118"/>
                      <a:gd name="connsiteY26-906" fmla="*/ 1438275 h 1580197"/>
                      <a:gd name="connsiteX27-907" fmla="*/ 81915 w 940118"/>
                      <a:gd name="connsiteY27-908" fmla="*/ 1231583 h 1580197"/>
                      <a:gd name="connsiteX28-909" fmla="*/ 0 w 940118"/>
                      <a:gd name="connsiteY28-910" fmla="*/ 872490 h 1580197"/>
                      <a:gd name="connsiteX29-911" fmla="*/ 56197 w 940118"/>
                      <a:gd name="connsiteY29-912" fmla="*/ 542925 h 1580197"/>
                      <a:gd name="connsiteX30-913" fmla="*/ 62441 w 940118"/>
                      <a:gd name="connsiteY30-914" fmla="*/ 546321 h 1580197"/>
                      <a:gd name="connsiteX31-915" fmla="*/ 62617 w 940118"/>
                      <a:gd name="connsiteY31-916" fmla="*/ 545909 h 1580197"/>
                      <a:gd name="connsiteX32-917" fmla="*/ 57150 w 940118"/>
                      <a:gd name="connsiteY32-918" fmla="*/ 542925 h 1580197"/>
                      <a:gd name="connsiteX33-919" fmla="*/ 107444 w 940118"/>
                      <a:gd name="connsiteY33-920" fmla="*/ 431896 h 1580197"/>
                      <a:gd name="connsiteX34-921" fmla="*/ 106680 w 940118"/>
                      <a:gd name="connsiteY34-922" fmla="*/ 431483 h 1580197"/>
                      <a:gd name="connsiteX35-923" fmla="*/ 161925 w 940118"/>
                      <a:gd name="connsiteY35-924" fmla="*/ 341948 h 1580197"/>
                      <a:gd name="connsiteX36-925" fmla="*/ 171758 w 940118"/>
                      <a:gd name="connsiteY36-926" fmla="*/ 347295 h 1580197"/>
                      <a:gd name="connsiteX37-927" fmla="*/ 171778 w 940118"/>
                      <a:gd name="connsiteY37-928" fmla="*/ 347270 h 1580197"/>
                      <a:gd name="connsiteX38-929" fmla="*/ 161925 w 940118"/>
                      <a:gd name="connsiteY38-930" fmla="*/ 341948 h 1580197"/>
                      <a:gd name="connsiteX39-931" fmla="*/ 227648 w 940118"/>
                      <a:gd name="connsiteY39-932" fmla="*/ 258128 h 1580197"/>
                      <a:gd name="connsiteX40-933" fmla="*/ 239906 w 940118"/>
                      <a:gd name="connsiteY40-934" fmla="*/ 264794 h 1580197"/>
                      <a:gd name="connsiteX41-935" fmla="*/ 240267 w 940118"/>
                      <a:gd name="connsiteY41-936" fmla="*/ 264453 h 1580197"/>
                      <a:gd name="connsiteX42-937" fmla="*/ 228600 w 940118"/>
                      <a:gd name="connsiteY42-938" fmla="*/ 258128 h 1580197"/>
                      <a:gd name="connsiteX43-939" fmla="*/ 242888 w 940118"/>
                      <a:gd name="connsiteY43-940" fmla="*/ 241935 h 1580197"/>
                      <a:gd name="connsiteX44-941" fmla="*/ 287315 w 940118"/>
                      <a:gd name="connsiteY44-942" fmla="*/ 198453 h 1580197"/>
                      <a:gd name="connsiteX45-943" fmla="*/ 286702 w 940118"/>
                      <a:gd name="connsiteY45-944" fmla="*/ 198120 h 1580197"/>
                      <a:gd name="connsiteX46-945" fmla="*/ 359092 w 940118"/>
                      <a:gd name="connsiteY46-946" fmla="*/ 140970 h 1580197"/>
                      <a:gd name="connsiteX47-947" fmla="*/ 378434 w 940118"/>
                      <a:gd name="connsiteY47-948" fmla="*/ 151488 h 1580197"/>
                      <a:gd name="connsiteX48-949" fmla="*/ 378837 w 940118"/>
                      <a:gd name="connsiteY48-950" fmla="*/ 151226 h 1580197"/>
                      <a:gd name="connsiteX49-951" fmla="*/ 360045 w 940118"/>
                      <a:gd name="connsiteY49-952" fmla="*/ 140970 h 1580197"/>
                      <a:gd name="connsiteX50-953" fmla="*/ 486263 w 940118"/>
                      <a:gd name="connsiteY50-954" fmla="*/ 68845 h 1580197"/>
                      <a:gd name="connsiteX51-955" fmla="*/ 485775 w 940118"/>
                      <a:gd name="connsiteY51-956" fmla="*/ 68580 h 1580197"/>
                      <a:gd name="connsiteX52-957" fmla="*/ 572452 w 940118"/>
                      <a:gd name="connsiteY52-958" fmla="*/ 32385 h 1580197"/>
                      <a:gd name="connsiteX53-959" fmla="*/ 595123 w 940118"/>
                      <a:gd name="connsiteY53-960" fmla="*/ 44713 h 1580197"/>
                      <a:gd name="connsiteX54-961" fmla="*/ 595672 w 940118"/>
                      <a:gd name="connsiteY54-962" fmla="*/ 44538 h 1580197"/>
                      <a:gd name="connsiteX55-963" fmla="*/ 573405 w 940118"/>
                      <a:gd name="connsiteY55-964" fmla="*/ 32385 h 1580197"/>
                      <a:gd name="connsiteX56-965" fmla="*/ 679133 w 940118"/>
                      <a:gd name="connsiteY56-966" fmla="*/ 0 h 1580197"/>
                      <a:gd name="connsiteX0-967" fmla="*/ 832937 w 940118"/>
                      <a:gd name="connsiteY0-968" fmla="*/ 174035 h 1580197"/>
                      <a:gd name="connsiteX1-969" fmla="*/ 812706 w 940118"/>
                      <a:gd name="connsiteY1-970" fmla="*/ 163034 h 1580197"/>
                      <a:gd name="connsiteX2-971" fmla="*/ 832937 w 940118"/>
                      <a:gd name="connsiteY2-972" fmla="*/ 174035 h 1580197"/>
                      <a:gd name="connsiteX3-973" fmla="*/ 679133 w 940118"/>
                      <a:gd name="connsiteY3-974" fmla="*/ 0 h 1580197"/>
                      <a:gd name="connsiteX4-975" fmla="*/ 940118 w 940118"/>
                      <a:gd name="connsiteY4-976" fmla="*/ 140970 h 1580197"/>
                      <a:gd name="connsiteX5-977" fmla="*/ 747299 w 940118"/>
                      <a:gd name="connsiteY5-978" fmla="*/ 210278 h 1580197"/>
                      <a:gd name="connsiteX6-979" fmla="*/ 747713 w 940118"/>
                      <a:gd name="connsiteY6-980" fmla="*/ 210503 h 1580197"/>
                      <a:gd name="connsiteX7-981" fmla="*/ 620078 w 940118"/>
                      <a:gd name="connsiteY7-982" fmla="*/ 282893 h 1580197"/>
                      <a:gd name="connsiteX8-983" fmla="*/ 620077 w 940118"/>
                      <a:gd name="connsiteY8-984" fmla="*/ 282893 h 1580197"/>
                      <a:gd name="connsiteX9-985" fmla="*/ 548076 w 940118"/>
                      <a:gd name="connsiteY9-986" fmla="*/ 339736 h 1580197"/>
                      <a:gd name="connsiteX10-987" fmla="*/ 548640 w 940118"/>
                      <a:gd name="connsiteY10-988" fmla="*/ 340043 h 1580197"/>
                      <a:gd name="connsiteX11-989" fmla="*/ 503873 w 940118"/>
                      <a:gd name="connsiteY11-990" fmla="*/ 383858 h 1580197"/>
                      <a:gd name="connsiteX12-991" fmla="*/ 488633 w 940118"/>
                      <a:gd name="connsiteY12-992" fmla="*/ 399098 h 1580197"/>
                      <a:gd name="connsiteX13-993" fmla="*/ 488633 w 940118"/>
                      <a:gd name="connsiteY13-994" fmla="*/ 400050 h 1580197"/>
                      <a:gd name="connsiteX14-995" fmla="*/ 422910 w 940118"/>
                      <a:gd name="connsiteY14-996" fmla="*/ 482918 h 1580197"/>
                      <a:gd name="connsiteX15-997" fmla="*/ 422910 w 940118"/>
                      <a:gd name="connsiteY15-998" fmla="*/ 483870 h 1580197"/>
                      <a:gd name="connsiteX16-999" fmla="*/ 367665 w 940118"/>
                      <a:gd name="connsiteY16-1000" fmla="*/ 572453 h 1580197"/>
                      <a:gd name="connsiteX17-1001" fmla="*/ 368618 w 940118"/>
                      <a:gd name="connsiteY17-1002" fmla="*/ 573405 h 1580197"/>
                      <a:gd name="connsiteX18-1003" fmla="*/ 317183 w 940118"/>
                      <a:gd name="connsiteY18-1004" fmla="*/ 684847 h 1580197"/>
                      <a:gd name="connsiteX19-1005" fmla="*/ 305241 w 940118"/>
                      <a:gd name="connsiteY19-1006" fmla="*/ 678329 h 1580197"/>
                      <a:gd name="connsiteX20-1007" fmla="*/ 305235 w 940118"/>
                      <a:gd name="connsiteY20-1008" fmla="*/ 678350 h 1580197"/>
                      <a:gd name="connsiteX21-1009" fmla="*/ 317183 w 940118"/>
                      <a:gd name="connsiteY21-1010" fmla="*/ 684847 h 1580197"/>
                      <a:gd name="connsiteX22-1011" fmla="*/ 260985 w 940118"/>
                      <a:gd name="connsiteY22-1012" fmla="*/ 1014413 h 1580197"/>
                      <a:gd name="connsiteX23-1013" fmla="*/ 342900 w 940118"/>
                      <a:gd name="connsiteY23-1014" fmla="*/ 1373505 h 1580197"/>
                      <a:gd name="connsiteX24-1015" fmla="*/ 546735 w 940118"/>
                      <a:gd name="connsiteY24-1016" fmla="*/ 1580197 h 1580197"/>
                      <a:gd name="connsiteX25-1017" fmla="*/ 285750 w 940118"/>
                      <a:gd name="connsiteY25-1018" fmla="*/ 1438275 h 1580197"/>
                      <a:gd name="connsiteX26-1019" fmla="*/ 81915 w 940118"/>
                      <a:gd name="connsiteY26-1020" fmla="*/ 1231583 h 1580197"/>
                      <a:gd name="connsiteX27-1021" fmla="*/ 0 w 940118"/>
                      <a:gd name="connsiteY27-1022" fmla="*/ 872490 h 1580197"/>
                      <a:gd name="connsiteX28-1023" fmla="*/ 56197 w 940118"/>
                      <a:gd name="connsiteY28-1024" fmla="*/ 542925 h 1580197"/>
                      <a:gd name="connsiteX29-1025" fmla="*/ 62441 w 940118"/>
                      <a:gd name="connsiteY29-1026" fmla="*/ 546321 h 1580197"/>
                      <a:gd name="connsiteX30-1027" fmla="*/ 62617 w 940118"/>
                      <a:gd name="connsiteY30-1028" fmla="*/ 545909 h 1580197"/>
                      <a:gd name="connsiteX31-1029" fmla="*/ 57150 w 940118"/>
                      <a:gd name="connsiteY31-1030" fmla="*/ 542925 h 1580197"/>
                      <a:gd name="connsiteX32-1031" fmla="*/ 107444 w 940118"/>
                      <a:gd name="connsiteY32-1032" fmla="*/ 431896 h 1580197"/>
                      <a:gd name="connsiteX33-1033" fmla="*/ 106680 w 940118"/>
                      <a:gd name="connsiteY33-1034" fmla="*/ 431483 h 1580197"/>
                      <a:gd name="connsiteX34-1035" fmla="*/ 161925 w 940118"/>
                      <a:gd name="connsiteY34-1036" fmla="*/ 341948 h 1580197"/>
                      <a:gd name="connsiteX35-1037" fmla="*/ 171758 w 940118"/>
                      <a:gd name="connsiteY35-1038" fmla="*/ 347295 h 1580197"/>
                      <a:gd name="connsiteX36-1039" fmla="*/ 171778 w 940118"/>
                      <a:gd name="connsiteY36-1040" fmla="*/ 347270 h 1580197"/>
                      <a:gd name="connsiteX37-1041" fmla="*/ 161925 w 940118"/>
                      <a:gd name="connsiteY37-1042" fmla="*/ 341948 h 1580197"/>
                      <a:gd name="connsiteX38-1043" fmla="*/ 227648 w 940118"/>
                      <a:gd name="connsiteY38-1044" fmla="*/ 258128 h 1580197"/>
                      <a:gd name="connsiteX39-1045" fmla="*/ 239906 w 940118"/>
                      <a:gd name="connsiteY39-1046" fmla="*/ 264794 h 1580197"/>
                      <a:gd name="connsiteX40-1047" fmla="*/ 240267 w 940118"/>
                      <a:gd name="connsiteY40-1048" fmla="*/ 264453 h 1580197"/>
                      <a:gd name="connsiteX41-1049" fmla="*/ 228600 w 940118"/>
                      <a:gd name="connsiteY41-1050" fmla="*/ 258128 h 1580197"/>
                      <a:gd name="connsiteX42-1051" fmla="*/ 242888 w 940118"/>
                      <a:gd name="connsiteY42-1052" fmla="*/ 241935 h 1580197"/>
                      <a:gd name="connsiteX43-1053" fmla="*/ 287315 w 940118"/>
                      <a:gd name="connsiteY43-1054" fmla="*/ 198453 h 1580197"/>
                      <a:gd name="connsiteX44-1055" fmla="*/ 286702 w 940118"/>
                      <a:gd name="connsiteY44-1056" fmla="*/ 198120 h 1580197"/>
                      <a:gd name="connsiteX45-1057" fmla="*/ 359092 w 940118"/>
                      <a:gd name="connsiteY45-1058" fmla="*/ 140970 h 1580197"/>
                      <a:gd name="connsiteX46-1059" fmla="*/ 378434 w 940118"/>
                      <a:gd name="connsiteY46-1060" fmla="*/ 151488 h 1580197"/>
                      <a:gd name="connsiteX47-1061" fmla="*/ 378837 w 940118"/>
                      <a:gd name="connsiteY47-1062" fmla="*/ 151226 h 1580197"/>
                      <a:gd name="connsiteX48-1063" fmla="*/ 360045 w 940118"/>
                      <a:gd name="connsiteY48-1064" fmla="*/ 140970 h 1580197"/>
                      <a:gd name="connsiteX49-1065" fmla="*/ 486263 w 940118"/>
                      <a:gd name="connsiteY49-1066" fmla="*/ 68845 h 1580197"/>
                      <a:gd name="connsiteX50-1067" fmla="*/ 485775 w 940118"/>
                      <a:gd name="connsiteY50-1068" fmla="*/ 68580 h 1580197"/>
                      <a:gd name="connsiteX51-1069" fmla="*/ 572452 w 940118"/>
                      <a:gd name="connsiteY51-1070" fmla="*/ 32385 h 1580197"/>
                      <a:gd name="connsiteX52-1071" fmla="*/ 595123 w 940118"/>
                      <a:gd name="connsiteY52-1072" fmla="*/ 44713 h 1580197"/>
                      <a:gd name="connsiteX53-1073" fmla="*/ 595672 w 940118"/>
                      <a:gd name="connsiteY53-1074" fmla="*/ 44538 h 1580197"/>
                      <a:gd name="connsiteX54-1075" fmla="*/ 573405 w 940118"/>
                      <a:gd name="connsiteY54-1076" fmla="*/ 32385 h 1580197"/>
                      <a:gd name="connsiteX55-1077" fmla="*/ 679133 w 940118"/>
                      <a:gd name="connsiteY55-1078" fmla="*/ 0 h 1580197"/>
                      <a:gd name="connsiteX0-1079" fmla="*/ 679133 w 940118"/>
                      <a:gd name="connsiteY0-1080" fmla="*/ 0 h 1580197"/>
                      <a:gd name="connsiteX1-1081" fmla="*/ 940118 w 940118"/>
                      <a:gd name="connsiteY1-1082" fmla="*/ 140970 h 1580197"/>
                      <a:gd name="connsiteX2-1083" fmla="*/ 747299 w 940118"/>
                      <a:gd name="connsiteY2-1084" fmla="*/ 210278 h 1580197"/>
                      <a:gd name="connsiteX3-1085" fmla="*/ 747713 w 940118"/>
                      <a:gd name="connsiteY3-1086" fmla="*/ 210503 h 1580197"/>
                      <a:gd name="connsiteX4-1087" fmla="*/ 620078 w 940118"/>
                      <a:gd name="connsiteY4-1088" fmla="*/ 282893 h 1580197"/>
                      <a:gd name="connsiteX5-1089" fmla="*/ 620077 w 940118"/>
                      <a:gd name="connsiteY5-1090" fmla="*/ 282893 h 1580197"/>
                      <a:gd name="connsiteX6-1091" fmla="*/ 548076 w 940118"/>
                      <a:gd name="connsiteY6-1092" fmla="*/ 339736 h 1580197"/>
                      <a:gd name="connsiteX7-1093" fmla="*/ 548640 w 940118"/>
                      <a:gd name="connsiteY7-1094" fmla="*/ 340043 h 1580197"/>
                      <a:gd name="connsiteX8-1095" fmla="*/ 503873 w 940118"/>
                      <a:gd name="connsiteY8-1096" fmla="*/ 383858 h 1580197"/>
                      <a:gd name="connsiteX9-1097" fmla="*/ 488633 w 940118"/>
                      <a:gd name="connsiteY9-1098" fmla="*/ 399098 h 1580197"/>
                      <a:gd name="connsiteX10-1099" fmla="*/ 488633 w 940118"/>
                      <a:gd name="connsiteY10-1100" fmla="*/ 400050 h 1580197"/>
                      <a:gd name="connsiteX11-1101" fmla="*/ 422910 w 940118"/>
                      <a:gd name="connsiteY11-1102" fmla="*/ 482918 h 1580197"/>
                      <a:gd name="connsiteX12-1103" fmla="*/ 422910 w 940118"/>
                      <a:gd name="connsiteY12-1104" fmla="*/ 483870 h 1580197"/>
                      <a:gd name="connsiteX13-1105" fmla="*/ 367665 w 940118"/>
                      <a:gd name="connsiteY13-1106" fmla="*/ 572453 h 1580197"/>
                      <a:gd name="connsiteX14-1107" fmla="*/ 368618 w 940118"/>
                      <a:gd name="connsiteY14-1108" fmla="*/ 573405 h 1580197"/>
                      <a:gd name="connsiteX15-1109" fmla="*/ 317183 w 940118"/>
                      <a:gd name="connsiteY15-1110" fmla="*/ 684847 h 1580197"/>
                      <a:gd name="connsiteX16-1111" fmla="*/ 305241 w 940118"/>
                      <a:gd name="connsiteY16-1112" fmla="*/ 678329 h 1580197"/>
                      <a:gd name="connsiteX17-1113" fmla="*/ 305235 w 940118"/>
                      <a:gd name="connsiteY17-1114" fmla="*/ 678350 h 1580197"/>
                      <a:gd name="connsiteX18-1115" fmla="*/ 317183 w 940118"/>
                      <a:gd name="connsiteY18-1116" fmla="*/ 684847 h 1580197"/>
                      <a:gd name="connsiteX19-1117" fmla="*/ 260985 w 940118"/>
                      <a:gd name="connsiteY19-1118" fmla="*/ 1014413 h 1580197"/>
                      <a:gd name="connsiteX20-1119" fmla="*/ 342900 w 940118"/>
                      <a:gd name="connsiteY20-1120" fmla="*/ 1373505 h 1580197"/>
                      <a:gd name="connsiteX21-1121" fmla="*/ 546735 w 940118"/>
                      <a:gd name="connsiteY21-1122" fmla="*/ 1580197 h 1580197"/>
                      <a:gd name="connsiteX22-1123" fmla="*/ 285750 w 940118"/>
                      <a:gd name="connsiteY22-1124" fmla="*/ 1438275 h 1580197"/>
                      <a:gd name="connsiteX23-1125" fmla="*/ 81915 w 940118"/>
                      <a:gd name="connsiteY23-1126" fmla="*/ 1231583 h 1580197"/>
                      <a:gd name="connsiteX24-1127" fmla="*/ 0 w 940118"/>
                      <a:gd name="connsiteY24-1128" fmla="*/ 872490 h 1580197"/>
                      <a:gd name="connsiteX25-1129" fmla="*/ 56197 w 940118"/>
                      <a:gd name="connsiteY25-1130" fmla="*/ 542925 h 1580197"/>
                      <a:gd name="connsiteX26-1131" fmla="*/ 62441 w 940118"/>
                      <a:gd name="connsiteY26-1132" fmla="*/ 546321 h 1580197"/>
                      <a:gd name="connsiteX27-1133" fmla="*/ 62617 w 940118"/>
                      <a:gd name="connsiteY27-1134" fmla="*/ 545909 h 1580197"/>
                      <a:gd name="connsiteX28-1135" fmla="*/ 57150 w 940118"/>
                      <a:gd name="connsiteY28-1136" fmla="*/ 542925 h 1580197"/>
                      <a:gd name="connsiteX29-1137" fmla="*/ 107444 w 940118"/>
                      <a:gd name="connsiteY29-1138" fmla="*/ 431896 h 1580197"/>
                      <a:gd name="connsiteX30-1139" fmla="*/ 106680 w 940118"/>
                      <a:gd name="connsiteY30-1140" fmla="*/ 431483 h 1580197"/>
                      <a:gd name="connsiteX31-1141" fmla="*/ 161925 w 940118"/>
                      <a:gd name="connsiteY31-1142" fmla="*/ 341948 h 1580197"/>
                      <a:gd name="connsiteX32-1143" fmla="*/ 171758 w 940118"/>
                      <a:gd name="connsiteY32-1144" fmla="*/ 347295 h 1580197"/>
                      <a:gd name="connsiteX33-1145" fmla="*/ 171778 w 940118"/>
                      <a:gd name="connsiteY33-1146" fmla="*/ 347270 h 1580197"/>
                      <a:gd name="connsiteX34-1147" fmla="*/ 161925 w 940118"/>
                      <a:gd name="connsiteY34-1148" fmla="*/ 341948 h 1580197"/>
                      <a:gd name="connsiteX35-1149" fmla="*/ 227648 w 940118"/>
                      <a:gd name="connsiteY35-1150" fmla="*/ 258128 h 1580197"/>
                      <a:gd name="connsiteX36-1151" fmla="*/ 239906 w 940118"/>
                      <a:gd name="connsiteY36-1152" fmla="*/ 264794 h 1580197"/>
                      <a:gd name="connsiteX37-1153" fmla="*/ 240267 w 940118"/>
                      <a:gd name="connsiteY37-1154" fmla="*/ 264453 h 1580197"/>
                      <a:gd name="connsiteX38-1155" fmla="*/ 228600 w 940118"/>
                      <a:gd name="connsiteY38-1156" fmla="*/ 258128 h 1580197"/>
                      <a:gd name="connsiteX39-1157" fmla="*/ 242888 w 940118"/>
                      <a:gd name="connsiteY39-1158" fmla="*/ 241935 h 1580197"/>
                      <a:gd name="connsiteX40-1159" fmla="*/ 287315 w 940118"/>
                      <a:gd name="connsiteY40-1160" fmla="*/ 198453 h 1580197"/>
                      <a:gd name="connsiteX41-1161" fmla="*/ 286702 w 940118"/>
                      <a:gd name="connsiteY41-1162" fmla="*/ 198120 h 1580197"/>
                      <a:gd name="connsiteX42-1163" fmla="*/ 359092 w 940118"/>
                      <a:gd name="connsiteY42-1164" fmla="*/ 140970 h 1580197"/>
                      <a:gd name="connsiteX43-1165" fmla="*/ 378434 w 940118"/>
                      <a:gd name="connsiteY43-1166" fmla="*/ 151488 h 1580197"/>
                      <a:gd name="connsiteX44-1167" fmla="*/ 378837 w 940118"/>
                      <a:gd name="connsiteY44-1168" fmla="*/ 151226 h 1580197"/>
                      <a:gd name="connsiteX45-1169" fmla="*/ 360045 w 940118"/>
                      <a:gd name="connsiteY45-1170" fmla="*/ 140970 h 1580197"/>
                      <a:gd name="connsiteX46-1171" fmla="*/ 486263 w 940118"/>
                      <a:gd name="connsiteY46-1172" fmla="*/ 68845 h 1580197"/>
                      <a:gd name="connsiteX47-1173" fmla="*/ 485775 w 940118"/>
                      <a:gd name="connsiteY47-1174" fmla="*/ 68580 h 1580197"/>
                      <a:gd name="connsiteX48-1175" fmla="*/ 572452 w 940118"/>
                      <a:gd name="connsiteY48-1176" fmla="*/ 32385 h 1580197"/>
                      <a:gd name="connsiteX49-1177" fmla="*/ 595123 w 940118"/>
                      <a:gd name="connsiteY49-1178" fmla="*/ 44713 h 1580197"/>
                      <a:gd name="connsiteX50-1179" fmla="*/ 595672 w 940118"/>
                      <a:gd name="connsiteY50-1180" fmla="*/ 44538 h 1580197"/>
                      <a:gd name="connsiteX51-1181" fmla="*/ 573405 w 940118"/>
                      <a:gd name="connsiteY51-1182" fmla="*/ 32385 h 1580197"/>
                      <a:gd name="connsiteX52-1183" fmla="*/ 679133 w 940118"/>
                      <a:gd name="connsiteY52-1184" fmla="*/ 0 h 1580197"/>
                      <a:gd name="connsiteX0-1185" fmla="*/ 679133 w 940118"/>
                      <a:gd name="connsiteY0-1186" fmla="*/ 0 h 1580197"/>
                      <a:gd name="connsiteX1-1187" fmla="*/ 940118 w 940118"/>
                      <a:gd name="connsiteY1-1188" fmla="*/ 140970 h 1580197"/>
                      <a:gd name="connsiteX2-1189" fmla="*/ 747299 w 940118"/>
                      <a:gd name="connsiteY2-1190" fmla="*/ 210278 h 1580197"/>
                      <a:gd name="connsiteX3-1191" fmla="*/ 747713 w 940118"/>
                      <a:gd name="connsiteY3-1192" fmla="*/ 210503 h 1580197"/>
                      <a:gd name="connsiteX4-1193" fmla="*/ 620078 w 940118"/>
                      <a:gd name="connsiteY4-1194" fmla="*/ 282893 h 1580197"/>
                      <a:gd name="connsiteX5-1195" fmla="*/ 620077 w 940118"/>
                      <a:gd name="connsiteY5-1196" fmla="*/ 282893 h 1580197"/>
                      <a:gd name="connsiteX6-1197" fmla="*/ 548076 w 940118"/>
                      <a:gd name="connsiteY6-1198" fmla="*/ 339736 h 1580197"/>
                      <a:gd name="connsiteX7-1199" fmla="*/ 548640 w 940118"/>
                      <a:gd name="connsiteY7-1200" fmla="*/ 340043 h 1580197"/>
                      <a:gd name="connsiteX8-1201" fmla="*/ 503873 w 940118"/>
                      <a:gd name="connsiteY8-1202" fmla="*/ 383858 h 1580197"/>
                      <a:gd name="connsiteX9-1203" fmla="*/ 488633 w 940118"/>
                      <a:gd name="connsiteY9-1204" fmla="*/ 399098 h 1580197"/>
                      <a:gd name="connsiteX10-1205" fmla="*/ 488633 w 940118"/>
                      <a:gd name="connsiteY10-1206" fmla="*/ 400050 h 1580197"/>
                      <a:gd name="connsiteX11-1207" fmla="*/ 422910 w 940118"/>
                      <a:gd name="connsiteY11-1208" fmla="*/ 482918 h 1580197"/>
                      <a:gd name="connsiteX12-1209" fmla="*/ 422910 w 940118"/>
                      <a:gd name="connsiteY12-1210" fmla="*/ 483870 h 1580197"/>
                      <a:gd name="connsiteX13-1211" fmla="*/ 367665 w 940118"/>
                      <a:gd name="connsiteY13-1212" fmla="*/ 572453 h 1580197"/>
                      <a:gd name="connsiteX14-1213" fmla="*/ 368618 w 940118"/>
                      <a:gd name="connsiteY14-1214" fmla="*/ 573405 h 1580197"/>
                      <a:gd name="connsiteX15-1215" fmla="*/ 317183 w 940118"/>
                      <a:gd name="connsiteY15-1216" fmla="*/ 684847 h 1580197"/>
                      <a:gd name="connsiteX16-1217" fmla="*/ 305241 w 940118"/>
                      <a:gd name="connsiteY16-1218" fmla="*/ 678329 h 1580197"/>
                      <a:gd name="connsiteX17-1219" fmla="*/ 305235 w 940118"/>
                      <a:gd name="connsiteY17-1220" fmla="*/ 678350 h 1580197"/>
                      <a:gd name="connsiteX18-1221" fmla="*/ 317183 w 940118"/>
                      <a:gd name="connsiteY18-1222" fmla="*/ 684847 h 1580197"/>
                      <a:gd name="connsiteX19-1223" fmla="*/ 260985 w 940118"/>
                      <a:gd name="connsiteY19-1224" fmla="*/ 1014413 h 1580197"/>
                      <a:gd name="connsiteX20-1225" fmla="*/ 342900 w 940118"/>
                      <a:gd name="connsiteY20-1226" fmla="*/ 1373505 h 1580197"/>
                      <a:gd name="connsiteX21-1227" fmla="*/ 546735 w 940118"/>
                      <a:gd name="connsiteY21-1228" fmla="*/ 1580197 h 1580197"/>
                      <a:gd name="connsiteX22-1229" fmla="*/ 285750 w 940118"/>
                      <a:gd name="connsiteY22-1230" fmla="*/ 1438275 h 1580197"/>
                      <a:gd name="connsiteX23-1231" fmla="*/ 81915 w 940118"/>
                      <a:gd name="connsiteY23-1232" fmla="*/ 1231583 h 1580197"/>
                      <a:gd name="connsiteX24-1233" fmla="*/ 0 w 940118"/>
                      <a:gd name="connsiteY24-1234" fmla="*/ 872490 h 1580197"/>
                      <a:gd name="connsiteX25-1235" fmla="*/ 56197 w 940118"/>
                      <a:gd name="connsiteY25-1236" fmla="*/ 542925 h 1580197"/>
                      <a:gd name="connsiteX26-1237" fmla="*/ 62441 w 940118"/>
                      <a:gd name="connsiteY26-1238" fmla="*/ 546321 h 1580197"/>
                      <a:gd name="connsiteX27-1239" fmla="*/ 62617 w 940118"/>
                      <a:gd name="connsiteY27-1240" fmla="*/ 545909 h 1580197"/>
                      <a:gd name="connsiteX28-1241" fmla="*/ 57150 w 940118"/>
                      <a:gd name="connsiteY28-1242" fmla="*/ 542925 h 1580197"/>
                      <a:gd name="connsiteX29-1243" fmla="*/ 107444 w 940118"/>
                      <a:gd name="connsiteY29-1244" fmla="*/ 431896 h 1580197"/>
                      <a:gd name="connsiteX30-1245" fmla="*/ 106680 w 940118"/>
                      <a:gd name="connsiteY30-1246" fmla="*/ 431483 h 1580197"/>
                      <a:gd name="connsiteX31-1247" fmla="*/ 161925 w 940118"/>
                      <a:gd name="connsiteY31-1248" fmla="*/ 341948 h 1580197"/>
                      <a:gd name="connsiteX32-1249" fmla="*/ 171758 w 940118"/>
                      <a:gd name="connsiteY32-1250" fmla="*/ 347295 h 1580197"/>
                      <a:gd name="connsiteX33-1251" fmla="*/ 171778 w 940118"/>
                      <a:gd name="connsiteY33-1252" fmla="*/ 347270 h 1580197"/>
                      <a:gd name="connsiteX34-1253" fmla="*/ 161925 w 940118"/>
                      <a:gd name="connsiteY34-1254" fmla="*/ 341948 h 1580197"/>
                      <a:gd name="connsiteX35-1255" fmla="*/ 227648 w 940118"/>
                      <a:gd name="connsiteY35-1256" fmla="*/ 258128 h 1580197"/>
                      <a:gd name="connsiteX36-1257" fmla="*/ 239906 w 940118"/>
                      <a:gd name="connsiteY36-1258" fmla="*/ 264794 h 1580197"/>
                      <a:gd name="connsiteX37-1259" fmla="*/ 240267 w 940118"/>
                      <a:gd name="connsiteY37-1260" fmla="*/ 264453 h 1580197"/>
                      <a:gd name="connsiteX38-1261" fmla="*/ 228600 w 940118"/>
                      <a:gd name="connsiteY38-1262" fmla="*/ 258128 h 1580197"/>
                      <a:gd name="connsiteX39-1263" fmla="*/ 242888 w 940118"/>
                      <a:gd name="connsiteY39-1264" fmla="*/ 241935 h 1580197"/>
                      <a:gd name="connsiteX40-1265" fmla="*/ 287315 w 940118"/>
                      <a:gd name="connsiteY40-1266" fmla="*/ 198453 h 1580197"/>
                      <a:gd name="connsiteX41-1267" fmla="*/ 286702 w 940118"/>
                      <a:gd name="connsiteY41-1268" fmla="*/ 198120 h 1580197"/>
                      <a:gd name="connsiteX42-1269" fmla="*/ 359092 w 940118"/>
                      <a:gd name="connsiteY42-1270" fmla="*/ 140970 h 1580197"/>
                      <a:gd name="connsiteX43-1271" fmla="*/ 378434 w 940118"/>
                      <a:gd name="connsiteY43-1272" fmla="*/ 151488 h 1580197"/>
                      <a:gd name="connsiteX44-1273" fmla="*/ 378837 w 940118"/>
                      <a:gd name="connsiteY44-1274" fmla="*/ 151226 h 1580197"/>
                      <a:gd name="connsiteX45-1275" fmla="*/ 360045 w 940118"/>
                      <a:gd name="connsiteY45-1276" fmla="*/ 140970 h 1580197"/>
                      <a:gd name="connsiteX46-1277" fmla="*/ 486263 w 940118"/>
                      <a:gd name="connsiteY46-1278" fmla="*/ 68845 h 1580197"/>
                      <a:gd name="connsiteX47-1279" fmla="*/ 485775 w 940118"/>
                      <a:gd name="connsiteY47-1280" fmla="*/ 68580 h 1580197"/>
                      <a:gd name="connsiteX48-1281" fmla="*/ 572452 w 940118"/>
                      <a:gd name="connsiteY48-1282" fmla="*/ 32385 h 1580197"/>
                      <a:gd name="connsiteX49-1283" fmla="*/ 595123 w 940118"/>
                      <a:gd name="connsiteY49-1284" fmla="*/ 44713 h 1580197"/>
                      <a:gd name="connsiteX50-1285" fmla="*/ 573405 w 940118"/>
                      <a:gd name="connsiteY50-1286" fmla="*/ 32385 h 1580197"/>
                      <a:gd name="connsiteX51-1287" fmla="*/ 679133 w 940118"/>
                      <a:gd name="connsiteY51-1288" fmla="*/ 0 h 1580197"/>
                      <a:gd name="connsiteX0-1289" fmla="*/ 679133 w 940118"/>
                      <a:gd name="connsiteY0-1290" fmla="*/ 0 h 1580197"/>
                      <a:gd name="connsiteX1-1291" fmla="*/ 940118 w 940118"/>
                      <a:gd name="connsiteY1-1292" fmla="*/ 140970 h 1580197"/>
                      <a:gd name="connsiteX2-1293" fmla="*/ 747299 w 940118"/>
                      <a:gd name="connsiteY2-1294" fmla="*/ 210278 h 1580197"/>
                      <a:gd name="connsiteX3-1295" fmla="*/ 747713 w 940118"/>
                      <a:gd name="connsiteY3-1296" fmla="*/ 210503 h 1580197"/>
                      <a:gd name="connsiteX4-1297" fmla="*/ 620078 w 940118"/>
                      <a:gd name="connsiteY4-1298" fmla="*/ 282893 h 1580197"/>
                      <a:gd name="connsiteX5-1299" fmla="*/ 620077 w 940118"/>
                      <a:gd name="connsiteY5-1300" fmla="*/ 282893 h 1580197"/>
                      <a:gd name="connsiteX6-1301" fmla="*/ 548076 w 940118"/>
                      <a:gd name="connsiteY6-1302" fmla="*/ 339736 h 1580197"/>
                      <a:gd name="connsiteX7-1303" fmla="*/ 548640 w 940118"/>
                      <a:gd name="connsiteY7-1304" fmla="*/ 340043 h 1580197"/>
                      <a:gd name="connsiteX8-1305" fmla="*/ 503873 w 940118"/>
                      <a:gd name="connsiteY8-1306" fmla="*/ 383858 h 1580197"/>
                      <a:gd name="connsiteX9-1307" fmla="*/ 488633 w 940118"/>
                      <a:gd name="connsiteY9-1308" fmla="*/ 399098 h 1580197"/>
                      <a:gd name="connsiteX10-1309" fmla="*/ 488633 w 940118"/>
                      <a:gd name="connsiteY10-1310" fmla="*/ 400050 h 1580197"/>
                      <a:gd name="connsiteX11-1311" fmla="*/ 422910 w 940118"/>
                      <a:gd name="connsiteY11-1312" fmla="*/ 482918 h 1580197"/>
                      <a:gd name="connsiteX12-1313" fmla="*/ 422910 w 940118"/>
                      <a:gd name="connsiteY12-1314" fmla="*/ 483870 h 1580197"/>
                      <a:gd name="connsiteX13-1315" fmla="*/ 367665 w 940118"/>
                      <a:gd name="connsiteY13-1316" fmla="*/ 572453 h 1580197"/>
                      <a:gd name="connsiteX14-1317" fmla="*/ 368618 w 940118"/>
                      <a:gd name="connsiteY14-1318" fmla="*/ 573405 h 1580197"/>
                      <a:gd name="connsiteX15-1319" fmla="*/ 317183 w 940118"/>
                      <a:gd name="connsiteY15-1320" fmla="*/ 684847 h 1580197"/>
                      <a:gd name="connsiteX16-1321" fmla="*/ 305241 w 940118"/>
                      <a:gd name="connsiteY16-1322" fmla="*/ 678329 h 1580197"/>
                      <a:gd name="connsiteX17-1323" fmla="*/ 305235 w 940118"/>
                      <a:gd name="connsiteY17-1324" fmla="*/ 678350 h 1580197"/>
                      <a:gd name="connsiteX18-1325" fmla="*/ 317183 w 940118"/>
                      <a:gd name="connsiteY18-1326" fmla="*/ 684847 h 1580197"/>
                      <a:gd name="connsiteX19-1327" fmla="*/ 260985 w 940118"/>
                      <a:gd name="connsiteY19-1328" fmla="*/ 1014413 h 1580197"/>
                      <a:gd name="connsiteX20-1329" fmla="*/ 342900 w 940118"/>
                      <a:gd name="connsiteY20-1330" fmla="*/ 1373505 h 1580197"/>
                      <a:gd name="connsiteX21-1331" fmla="*/ 546735 w 940118"/>
                      <a:gd name="connsiteY21-1332" fmla="*/ 1580197 h 1580197"/>
                      <a:gd name="connsiteX22-1333" fmla="*/ 285750 w 940118"/>
                      <a:gd name="connsiteY22-1334" fmla="*/ 1438275 h 1580197"/>
                      <a:gd name="connsiteX23-1335" fmla="*/ 81915 w 940118"/>
                      <a:gd name="connsiteY23-1336" fmla="*/ 1231583 h 1580197"/>
                      <a:gd name="connsiteX24-1337" fmla="*/ 0 w 940118"/>
                      <a:gd name="connsiteY24-1338" fmla="*/ 872490 h 1580197"/>
                      <a:gd name="connsiteX25-1339" fmla="*/ 56197 w 940118"/>
                      <a:gd name="connsiteY25-1340" fmla="*/ 542925 h 1580197"/>
                      <a:gd name="connsiteX26-1341" fmla="*/ 62441 w 940118"/>
                      <a:gd name="connsiteY26-1342" fmla="*/ 546321 h 1580197"/>
                      <a:gd name="connsiteX27-1343" fmla="*/ 62617 w 940118"/>
                      <a:gd name="connsiteY27-1344" fmla="*/ 545909 h 1580197"/>
                      <a:gd name="connsiteX28-1345" fmla="*/ 57150 w 940118"/>
                      <a:gd name="connsiteY28-1346" fmla="*/ 542925 h 1580197"/>
                      <a:gd name="connsiteX29-1347" fmla="*/ 107444 w 940118"/>
                      <a:gd name="connsiteY29-1348" fmla="*/ 431896 h 1580197"/>
                      <a:gd name="connsiteX30-1349" fmla="*/ 106680 w 940118"/>
                      <a:gd name="connsiteY30-1350" fmla="*/ 431483 h 1580197"/>
                      <a:gd name="connsiteX31-1351" fmla="*/ 161925 w 940118"/>
                      <a:gd name="connsiteY31-1352" fmla="*/ 341948 h 1580197"/>
                      <a:gd name="connsiteX32-1353" fmla="*/ 171758 w 940118"/>
                      <a:gd name="connsiteY32-1354" fmla="*/ 347295 h 1580197"/>
                      <a:gd name="connsiteX33-1355" fmla="*/ 171778 w 940118"/>
                      <a:gd name="connsiteY33-1356" fmla="*/ 347270 h 1580197"/>
                      <a:gd name="connsiteX34-1357" fmla="*/ 161925 w 940118"/>
                      <a:gd name="connsiteY34-1358" fmla="*/ 341948 h 1580197"/>
                      <a:gd name="connsiteX35-1359" fmla="*/ 227648 w 940118"/>
                      <a:gd name="connsiteY35-1360" fmla="*/ 258128 h 1580197"/>
                      <a:gd name="connsiteX36-1361" fmla="*/ 239906 w 940118"/>
                      <a:gd name="connsiteY36-1362" fmla="*/ 264794 h 1580197"/>
                      <a:gd name="connsiteX37-1363" fmla="*/ 240267 w 940118"/>
                      <a:gd name="connsiteY37-1364" fmla="*/ 264453 h 1580197"/>
                      <a:gd name="connsiteX38-1365" fmla="*/ 228600 w 940118"/>
                      <a:gd name="connsiteY38-1366" fmla="*/ 258128 h 1580197"/>
                      <a:gd name="connsiteX39-1367" fmla="*/ 242888 w 940118"/>
                      <a:gd name="connsiteY39-1368" fmla="*/ 241935 h 1580197"/>
                      <a:gd name="connsiteX40-1369" fmla="*/ 287315 w 940118"/>
                      <a:gd name="connsiteY40-1370" fmla="*/ 198453 h 1580197"/>
                      <a:gd name="connsiteX41-1371" fmla="*/ 286702 w 940118"/>
                      <a:gd name="connsiteY41-1372" fmla="*/ 198120 h 1580197"/>
                      <a:gd name="connsiteX42-1373" fmla="*/ 359092 w 940118"/>
                      <a:gd name="connsiteY42-1374" fmla="*/ 140970 h 1580197"/>
                      <a:gd name="connsiteX43-1375" fmla="*/ 378434 w 940118"/>
                      <a:gd name="connsiteY43-1376" fmla="*/ 151488 h 1580197"/>
                      <a:gd name="connsiteX44-1377" fmla="*/ 378837 w 940118"/>
                      <a:gd name="connsiteY44-1378" fmla="*/ 151226 h 1580197"/>
                      <a:gd name="connsiteX45-1379" fmla="*/ 486263 w 940118"/>
                      <a:gd name="connsiteY45-1380" fmla="*/ 68845 h 1580197"/>
                      <a:gd name="connsiteX46-1381" fmla="*/ 485775 w 940118"/>
                      <a:gd name="connsiteY46-1382" fmla="*/ 68580 h 1580197"/>
                      <a:gd name="connsiteX47-1383" fmla="*/ 572452 w 940118"/>
                      <a:gd name="connsiteY47-1384" fmla="*/ 32385 h 1580197"/>
                      <a:gd name="connsiteX48-1385" fmla="*/ 595123 w 940118"/>
                      <a:gd name="connsiteY48-1386" fmla="*/ 44713 h 1580197"/>
                      <a:gd name="connsiteX49-1387" fmla="*/ 573405 w 940118"/>
                      <a:gd name="connsiteY49-1388" fmla="*/ 32385 h 1580197"/>
                      <a:gd name="connsiteX50-1389" fmla="*/ 679133 w 940118"/>
                      <a:gd name="connsiteY50-1390" fmla="*/ 0 h 1580197"/>
                      <a:gd name="connsiteX0-1391" fmla="*/ 679133 w 940118"/>
                      <a:gd name="connsiteY0-1392" fmla="*/ 0 h 1580197"/>
                      <a:gd name="connsiteX1-1393" fmla="*/ 940118 w 940118"/>
                      <a:gd name="connsiteY1-1394" fmla="*/ 140970 h 1580197"/>
                      <a:gd name="connsiteX2-1395" fmla="*/ 747299 w 940118"/>
                      <a:gd name="connsiteY2-1396" fmla="*/ 210278 h 1580197"/>
                      <a:gd name="connsiteX3-1397" fmla="*/ 747713 w 940118"/>
                      <a:gd name="connsiteY3-1398" fmla="*/ 210503 h 1580197"/>
                      <a:gd name="connsiteX4-1399" fmla="*/ 620078 w 940118"/>
                      <a:gd name="connsiteY4-1400" fmla="*/ 282893 h 1580197"/>
                      <a:gd name="connsiteX5-1401" fmla="*/ 620077 w 940118"/>
                      <a:gd name="connsiteY5-1402" fmla="*/ 282893 h 1580197"/>
                      <a:gd name="connsiteX6-1403" fmla="*/ 548076 w 940118"/>
                      <a:gd name="connsiteY6-1404" fmla="*/ 339736 h 1580197"/>
                      <a:gd name="connsiteX7-1405" fmla="*/ 548640 w 940118"/>
                      <a:gd name="connsiteY7-1406" fmla="*/ 340043 h 1580197"/>
                      <a:gd name="connsiteX8-1407" fmla="*/ 503873 w 940118"/>
                      <a:gd name="connsiteY8-1408" fmla="*/ 383858 h 1580197"/>
                      <a:gd name="connsiteX9-1409" fmla="*/ 488633 w 940118"/>
                      <a:gd name="connsiteY9-1410" fmla="*/ 399098 h 1580197"/>
                      <a:gd name="connsiteX10-1411" fmla="*/ 488633 w 940118"/>
                      <a:gd name="connsiteY10-1412" fmla="*/ 400050 h 1580197"/>
                      <a:gd name="connsiteX11-1413" fmla="*/ 422910 w 940118"/>
                      <a:gd name="connsiteY11-1414" fmla="*/ 482918 h 1580197"/>
                      <a:gd name="connsiteX12-1415" fmla="*/ 422910 w 940118"/>
                      <a:gd name="connsiteY12-1416" fmla="*/ 483870 h 1580197"/>
                      <a:gd name="connsiteX13-1417" fmla="*/ 367665 w 940118"/>
                      <a:gd name="connsiteY13-1418" fmla="*/ 572453 h 1580197"/>
                      <a:gd name="connsiteX14-1419" fmla="*/ 368618 w 940118"/>
                      <a:gd name="connsiteY14-1420" fmla="*/ 573405 h 1580197"/>
                      <a:gd name="connsiteX15-1421" fmla="*/ 317183 w 940118"/>
                      <a:gd name="connsiteY15-1422" fmla="*/ 684847 h 1580197"/>
                      <a:gd name="connsiteX16-1423" fmla="*/ 305241 w 940118"/>
                      <a:gd name="connsiteY16-1424" fmla="*/ 678329 h 1580197"/>
                      <a:gd name="connsiteX17-1425" fmla="*/ 305235 w 940118"/>
                      <a:gd name="connsiteY17-1426" fmla="*/ 678350 h 1580197"/>
                      <a:gd name="connsiteX18-1427" fmla="*/ 317183 w 940118"/>
                      <a:gd name="connsiteY18-1428" fmla="*/ 684847 h 1580197"/>
                      <a:gd name="connsiteX19-1429" fmla="*/ 260985 w 940118"/>
                      <a:gd name="connsiteY19-1430" fmla="*/ 1014413 h 1580197"/>
                      <a:gd name="connsiteX20-1431" fmla="*/ 342900 w 940118"/>
                      <a:gd name="connsiteY20-1432" fmla="*/ 1373505 h 1580197"/>
                      <a:gd name="connsiteX21-1433" fmla="*/ 546735 w 940118"/>
                      <a:gd name="connsiteY21-1434" fmla="*/ 1580197 h 1580197"/>
                      <a:gd name="connsiteX22-1435" fmla="*/ 285750 w 940118"/>
                      <a:gd name="connsiteY22-1436" fmla="*/ 1438275 h 1580197"/>
                      <a:gd name="connsiteX23-1437" fmla="*/ 81915 w 940118"/>
                      <a:gd name="connsiteY23-1438" fmla="*/ 1231583 h 1580197"/>
                      <a:gd name="connsiteX24-1439" fmla="*/ 0 w 940118"/>
                      <a:gd name="connsiteY24-1440" fmla="*/ 872490 h 1580197"/>
                      <a:gd name="connsiteX25-1441" fmla="*/ 56197 w 940118"/>
                      <a:gd name="connsiteY25-1442" fmla="*/ 542925 h 1580197"/>
                      <a:gd name="connsiteX26-1443" fmla="*/ 62441 w 940118"/>
                      <a:gd name="connsiteY26-1444" fmla="*/ 546321 h 1580197"/>
                      <a:gd name="connsiteX27-1445" fmla="*/ 62617 w 940118"/>
                      <a:gd name="connsiteY27-1446" fmla="*/ 545909 h 1580197"/>
                      <a:gd name="connsiteX28-1447" fmla="*/ 57150 w 940118"/>
                      <a:gd name="connsiteY28-1448" fmla="*/ 542925 h 1580197"/>
                      <a:gd name="connsiteX29-1449" fmla="*/ 107444 w 940118"/>
                      <a:gd name="connsiteY29-1450" fmla="*/ 431896 h 1580197"/>
                      <a:gd name="connsiteX30-1451" fmla="*/ 106680 w 940118"/>
                      <a:gd name="connsiteY30-1452" fmla="*/ 431483 h 1580197"/>
                      <a:gd name="connsiteX31-1453" fmla="*/ 161925 w 940118"/>
                      <a:gd name="connsiteY31-1454" fmla="*/ 341948 h 1580197"/>
                      <a:gd name="connsiteX32-1455" fmla="*/ 171758 w 940118"/>
                      <a:gd name="connsiteY32-1456" fmla="*/ 347295 h 1580197"/>
                      <a:gd name="connsiteX33-1457" fmla="*/ 171778 w 940118"/>
                      <a:gd name="connsiteY33-1458" fmla="*/ 347270 h 1580197"/>
                      <a:gd name="connsiteX34-1459" fmla="*/ 161925 w 940118"/>
                      <a:gd name="connsiteY34-1460" fmla="*/ 341948 h 1580197"/>
                      <a:gd name="connsiteX35-1461" fmla="*/ 227648 w 940118"/>
                      <a:gd name="connsiteY35-1462" fmla="*/ 258128 h 1580197"/>
                      <a:gd name="connsiteX36-1463" fmla="*/ 239906 w 940118"/>
                      <a:gd name="connsiteY36-1464" fmla="*/ 264794 h 1580197"/>
                      <a:gd name="connsiteX37-1465" fmla="*/ 240267 w 940118"/>
                      <a:gd name="connsiteY37-1466" fmla="*/ 264453 h 1580197"/>
                      <a:gd name="connsiteX38-1467" fmla="*/ 228600 w 940118"/>
                      <a:gd name="connsiteY38-1468" fmla="*/ 258128 h 1580197"/>
                      <a:gd name="connsiteX39-1469" fmla="*/ 242888 w 940118"/>
                      <a:gd name="connsiteY39-1470" fmla="*/ 241935 h 1580197"/>
                      <a:gd name="connsiteX40-1471" fmla="*/ 287315 w 940118"/>
                      <a:gd name="connsiteY40-1472" fmla="*/ 198453 h 1580197"/>
                      <a:gd name="connsiteX41-1473" fmla="*/ 286702 w 940118"/>
                      <a:gd name="connsiteY41-1474" fmla="*/ 198120 h 1580197"/>
                      <a:gd name="connsiteX42-1475" fmla="*/ 359092 w 940118"/>
                      <a:gd name="connsiteY42-1476" fmla="*/ 140970 h 1580197"/>
                      <a:gd name="connsiteX43-1477" fmla="*/ 378434 w 940118"/>
                      <a:gd name="connsiteY43-1478" fmla="*/ 151488 h 1580197"/>
                      <a:gd name="connsiteX44-1479" fmla="*/ 486263 w 940118"/>
                      <a:gd name="connsiteY44-1480" fmla="*/ 68845 h 1580197"/>
                      <a:gd name="connsiteX45-1481" fmla="*/ 485775 w 940118"/>
                      <a:gd name="connsiteY45-1482" fmla="*/ 68580 h 1580197"/>
                      <a:gd name="connsiteX46-1483" fmla="*/ 572452 w 940118"/>
                      <a:gd name="connsiteY46-1484" fmla="*/ 32385 h 1580197"/>
                      <a:gd name="connsiteX47-1485" fmla="*/ 595123 w 940118"/>
                      <a:gd name="connsiteY47-1486" fmla="*/ 44713 h 1580197"/>
                      <a:gd name="connsiteX48-1487" fmla="*/ 573405 w 940118"/>
                      <a:gd name="connsiteY48-1488" fmla="*/ 32385 h 1580197"/>
                      <a:gd name="connsiteX49-1489" fmla="*/ 679133 w 940118"/>
                      <a:gd name="connsiteY49-1490" fmla="*/ 0 h 1580197"/>
                      <a:gd name="connsiteX0-1491" fmla="*/ 679133 w 940118"/>
                      <a:gd name="connsiteY0-1492" fmla="*/ 0 h 1580197"/>
                      <a:gd name="connsiteX1-1493" fmla="*/ 940118 w 940118"/>
                      <a:gd name="connsiteY1-1494" fmla="*/ 140970 h 1580197"/>
                      <a:gd name="connsiteX2-1495" fmla="*/ 747299 w 940118"/>
                      <a:gd name="connsiteY2-1496" fmla="*/ 210278 h 1580197"/>
                      <a:gd name="connsiteX3-1497" fmla="*/ 747713 w 940118"/>
                      <a:gd name="connsiteY3-1498" fmla="*/ 210503 h 1580197"/>
                      <a:gd name="connsiteX4-1499" fmla="*/ 620078 w 940118"/>
                      <a:gd name="connsiteY4-1500" fmla="*/ 282893 h 1580197"/>
                      <a:gd name="connsiteX5-1501" fmla="*/ 620077 w 940118"/>
                      <a:gd name="connsiteY5-1502" fmla="*/ 282893 h 1580197"/>
                      <a:gd name="connsiteX6-1503" fmla="*/ 548076 w 940118"/>
                      <a:gd name="connsiteY6-1504" fmla="*/ 339736 h 1580197"/>
                      <a:gd name="connsiteX7-1505" fmla="*/ 548640 w 940118"/>
                      <a:gd name="connsiteY7-1506" fmla="*/ 340043 h 1580197"/>
                      <a:gd name="connsiteX8-1507" fmla="*/ 503873 w 940118"/>
                      <a:gd name="connsiteY8-1508" fmla="*/ 383858 h 1580197"/>
                      <a:gd name="connsiteX9-1509" fmla="*/ 488633 w 940118"/>
                      <a:gd name="connsiteY9-1510" fmla="*/ 399098 h 1580197"/>
                      <a:gd name="connsiteX10-1511" fmla="*/ 488633 w 940118"/>
                      <a:gd name="connsiteY10-1512" fmla="*/ 400050 h 1580197"/>
                      <a:gd name="connsiteX11-1513" fmla="*/ 422910 w 940118"/>
                      <a:gd name="connsiteY11-1514" fmla="*/ 482918 h 1580197"/>
                      <a:gd name="connsiteX12-1515" fmla="*/ 422910 w 940118"/>
                      <a:gd name="connsiteY12-1516" fmla="*/ 483870 h 1580197"/>
                      <a:gd name="connsiteX13-1517" fmla="*/ 367665 w 940118"/>
                      <a:gd name="connsiteY13-1518" fmla="*/ 572453 h 1580197"/>
                      <a:gd name="connsiteX14-1519" fmla="*/ 368618 w 940118"/>
                      <a:gd name="connsiteY14-1520" fmla="*/ 573405 h 1580197"/>
                      <a:gd name="connsiteX15-1521" fmla="*/ 317183 w 940118"/>
                      <a:gd name="connsiteY15-1522" fmla="*/ 684847 h 1580197"/>
                      <a:gd name="connsiteX16-1523" fmla="*/ 305241 w 940118"/>
                      <a:gd name="connsiteY16-1524" fmla="*/ 678329 h 1580197"/>
                      <a:gd name="connsiteX17-1525" fmla="*/ 305235 w 940118"/>
                      <a:gd name="connsiteY17-1526" fmla="*/ 678350 h 1580197"/>
                      <a:gd name="connsiteX18-1527" fmla="*/ 317183 w 940118"/>
                      <a:gd name="connsiteY18-1528" fmla="*/ 684847 h 1580197"/>
                      <a:gd name="connsiteX19-1529" fmla="*/ 260985 w 940118"/>
                      <a:gd name="connsiteY19-1530" fmla="*/ 1014413 h 1580197"/>
                      <a:gd name="connsiteX20-1531" fmla="*/ 342900 w 940118"/>
                      <a:gd name="connsiteY20-1532" fmla="*/ 1373505 h 1580197"/>
                      <a:gd name="connsiteX21-1533" fmla="*/ 546735 w 940118"/>
                      <a:gd name="connsiteY21-1534" fmla="*/ 1580197 h 1580197"/>
                      <a:gd name="connsiteX22-1535" fmla="*/ 285750 w 940118"/>
                      <a:gd name="connsiteY22-1536" fmla="*/ 1438275 h 1580197"/>
                      <a:gd name="connsiteX23-1537" fmla="*/ 81915 w 940118"/>
                      <a:gd name="connsiteY23-1538" fmla="*/ 1231583 h 1580197"/>
                      <a:gd name="connsiteX24-1539" fmla="*/ 0 w 940118"/>
                      <a:gd name="connsiteY24-1540" fmla="*/ 872490 h 1580197"/>
                      <a:gd name="connsiteX25-1541" fmla="*/ 56197 w 940118"/>
                      <a:gd name="connsiteY25-1542" fmla="*/ 542925 h 1580197"/>
                      <a:gd name="connsiteX26-1543" fmla="*/ 62441 w 940118"/>
                      <a:gd name="connsiteY26-1544" fmla="*/ 546321 h 1580197"/>
                      <a:gd name="connsiteX27-1545" fmla="*/ 62617 w 940118"/>
                      <a:gd name="connsiteY27-1546" fmla="*/ 545909 h 1580197"/>
                      <a:gd name="connsiteX28-1547" fmla="*/ 57150 w 940118"/>
                      <a:gd name="connsiteY28-1548" fmla="*/ 542925 h 1580197"/>
                      <a:gd name="connsiteX29-1549" fmla="*/ 107444 w 940118"/>
                      <a:gd name="connsiteY29-1550" fmla="*/ 431896 h 1580197"/>
                      <a:gd name="connsiteX30-1551" fmla="*/ 106680 w 940118"/>
                      <a:gd name="connsiteY30-1552" fmla="*/ 431483 h 1580197"/>
                      <a:gd name="connsiteX31-1553" fmla="*/ 161925 w 940118"/>
                      <a:gd name="connsiteY31-1554" fmla="*/ 341948 h 1580197"/>
                      <a:gd name="connsiteX32-1555" fmla="*/ 171758 w 940118"/>
                      <a:gd name="connsiteY32-1556" fmla="*/ 347295 h 1580197"/>
                      <a:gd name="connsiteX33-1557" fmla="*/ 171778 w 940118"/>
                      <a:gd name="connsiteY33-1558" fmla="*/ 347270 h 1580197"/>
                      <a:gd name="connsiteX34-1559" fmla="*/ 161925 w 940118"/>
                      <a:gd name="connsiteY34-1560" fmla="*/ 341948 h 1580197"/>
                      <a:gd name="connsiteX35-1561" fmla="*/ 227648 w 940118"/>
                      <a:gd name="connsiteY35-1562" fmla="*/ 258128 h 1580197"/>
                      <a:gd name="connsiteX36-1563" fmla="*/ 239906 w 940118"/>
                      <a:gd name="connsiteY36-1564" fmla="*/ 264794 h 1580197"/>
                      <a:gd name="connsiteX37-1565" fmla="*/ 240267 w 940118"/>
                      <a:gd name="connsiteY37-1566" fmla="*/ 264453 h 1580197"/>
                      <a:gd name="connsiteX38-1567" fmla="*/ 228600 w 940118"/>
                      <a:gd name="connsiteY38-1568" fmla="*/ 258128 h 1580197"/>
                      <a:gd name="connsiteX39-1569" fmla="*/ 242888 w 940118"/>
                      <a:gd name="connsiteY39-1570" fmla="*/ 241935 h 1580197"/>
                      <a:gd name="connsiteX40-1571" fmla="*/ 287315 w 940118"/>
                      <a:gd name="connsiteY40-1572" fmla="*/ 198453 h 1580197"/>
                      <a:gd name="connsiteX41-1573" fmla="*/ 286702 w 940118"/>
                      <a:gd name="connsiteY41-1574" fmla="*/ 198120 h 1580197"/>
                      <a:gd name="connsiteX42-1575" fmla="*/ 359092 w 940118"/>
                      <a:gd name="connsiteY42-1576" fmla="*/ 140970 h 1580197"/>
                      <a:gd name="connsiteX43-1577" fmla="*/ 486263 w 940118"/>
                      <a:gd name="connsiteY43-1578" fmla="*/ 68845 h 1580197"/>
                      <a:gd name="connsiteX44-1579" fmla="*/ 485775 w 940118"/>
                      <a:gd name="connsiteY44-1580" fmla="*/ 68580 h 1580197"/>
                      <a:gd name="connsiteX45-1581" fmla="*/ 572452 w 940118"/>
                      <a:gd name="connsiteY45-1582" fmla="*/ 32385 h 1580197"/>
                      <a:gd name="connsiteX46-1583" fmla="*/ 595123 w 940118"/>
                      <a:gd name="connsiteY46-1584" fmla="*/ 44713 h 1580197"/>
                      <a:gd name="connsiteX47-1585" fmla="*/ 573405 w 940118"/>
                      <a:gd name="connsiteY47-1586" fmla="*/ 32385 h 1580197"/>
                      <a:gd name="connsiteX48-1587" fmla="*/ 679133 w 940118"/>
                      <a:gd name="connsiteY48-1588" fmla="*/ 0 h 1580197"/>
                      <a:gd name="connsiteX0-1589" fmla="*/ 679133 w 940118"/>
                      <a:gd name="connsiteY0-1590" fmla="*/ 0 h 1580197"/>
                      <a:gd name="connsiteX1-1591" fmla="*/ 940118 w 940118"/>
                      <a:gd name="connsiteY1-1592" fmla="*/ 140970 h 1580197"/>
                      <a:gd name="connsiteX2-1593" fmla="*/ 747299 w 940118"/>
                      <a:gd name="connsiteY2-1594" fmla="*/ 210278 h 1580197"/>
                      <a:gd name="connsiteX3-1595" fmla="*/ 747713 w 940118"/>
                      <a:gd name="connsiteY3-1596" fmla="*/ 210503 h 1580197"/>
                      <a:gd name="connsiteX4-1597" fmla="*/ 620078 w 940118"/>
                      <a:gd name="connsiteY4-1598" fmla="*/ 282893 h 1580197"/>
                      <a:gd name="connsiteX5-1599" fmla="*/ 620077 w 940118"/>
                      <a:gd name="connsiteY5-1600" fmla="*/ 282893 h 1580197"/>
                      <a:gd name="connsiteX6-1601" fmla="*/ 548076 w 940118"/>
                      <a:gd name="connsiteY6-1602" fmla="*/ 339736 h 1580197"/>
                      <a:gd name="connsiteX7-1603" fmla="*/ 548640 w 940118"/>
                      <a:gd name="connsiteY7-1604" fmla="*/ 340043 h 1580197"/>
                      <a:gd name="connsiteX8-1605" fmla="*/ 503873 w 940118"/>
                      <a:gd name="connsiteY8-1606" fmla="*/ 383858 h 1580197"/>
                      <a:gd name="connsiteX9-1607" fmla="*/ 488633 w 940118"/>
                      <a:gd name="connsiteY9-1608" fmla="*/ 399098 h 1580197"/>
                      <a:gd name="connsiteX10-1609" fmla="*/ 488633 w 940118"/>
                      <a:gd name="connsiteY10-1610" fmla="*/ 400050 h 1580197"/>
                      <a:gd name="connsiteX11-1611" fmla="*/ 422910 w 940118"/>
                      <a:gd name="connsiteY11-1612" fmla="*/ 482918 h 1580197"/>
                      <a:gd name="connsiteX12-1613" fmla="*/ 422910 w 940118"/>
                      <a:gd name="connsiteY12-1614" fmla="*/ 483870 h 1580197"/>
                      <a:gd name="connsiteX13-1615" fmla="*/ 367665 w 940118"/>
                      <a:gd name="connsiteY13-1616" fmla="*/ 572453 h 1580197"/>
                      <a:gd name="connsiteX14-1617" fmla="*/ 368618 w 940118"/>
                      <a:gd name="connsiteY14-1618" fmla="*/ 573405 h 1580197"/>
                      <a:gd name="connsiteX15-1619" fmla="*/ 317183 w 940118"/>
                      <a:gd name="connsiteY15-1620" fmla="*/ 684847 h 1580197"/>
                      <a:gd name="connsiteX16-1621" fmla="*/ 305241 w 940118"/>
                      <a:gd name="connsiteY16-1622" fmla="*/ 678329 h 1580197"/>
                      <a:gd name="connsiteX17-1623" fmla="*/ 305235 w 940118"/>
                      <a:gd name="connsiteY17-1624" fmla="*/ 678350 h 1580197"/>
                      <a:gd name="connsiteX18-1625" fmla="*/ 317183 w 940118"/>
                      <a:gd name="connsiteY18-1626" fmla="*/ 684847 h 1580197"/>
                      <a:gd name="connsiteX19-1627" fmla="*/ 260985 w 940118"/>
                      <a:gd name="connsiteY19-1628" fmla="*/ 1014413 h 1580197"/>
                      <a:gd name="connsiteX20-1629" fmla="*/ 342900 w 940118"/>
                      <a:gd name="connsiteY20-1630" fmla="*/ 1373505 h 1580197"/>
                      <a:gd name="connsiteX21-1631" fmla="*/ 546735 w 940118"/>
                      <a:gd name="connsiteY21-1632" fmla="*/ 1580197 h 1580197"/>
                      <a:gd name="connsiteX22-1633" fmla="*/ 285750 w 940118"/>
                      <a:gd name="connsiteY22-1634" fmla="*/ 1438275 h 1580197"/>
                      <a:gd name="connsiteX23-1635" fmla="*/ 81915 w 940118"/>
                      <a:gd name="connsiteY23-1636" fmla="*/ 1231583 h 1580197"/>
                      <a:gd name="connsiteX24-1637" fmla="*/ 0 w 940118"/>
                      <a:gd name="connsiteY24-1638" fmla="*/ 872490 h 1580197"/>
                      <a:gd name="connsiteX25-1639" fmla="*/ 56197 w 940118"/>
                      <a:gd name="connsiteY25-1640" fmla="*/ 542925 h 1580197"/>
                      <a:gd name="connsiteX26-1641" fmla="*/ 62441 w 940118"/>
                      <a:gd name="connsiteY26-1642" fmla="*/ 546321 h 1580197"/>
                      <a:gd name="connsiteX27-1643" fmla="*/ 62617 w 940118"/>
                      <a:gd name="connsiteY27-1644" fmla="*/ 545909 h 1580197"/>
                      <a:gd name="connsiteX28-1645" fmla="*/ 57150 w 940118"/>
                      <a:gd name="connsiteY28-1646" fmla="*/ 542925 h 1580197"/>
                      <a:gd name="connsiteX29-1647" fmla="*/ 107444 w 940118"/>
                      <a:gd name="connsiteY29-1648" fmla="*/ 431896 h 1580197"/>
                      <a:gd name="connsiteX30-1649" fmla="*/ 106680 w 940118"/>
                      <a:gd name="connsiteY30-1650" fmla="*/ 431483 h 1580197"/>
                      <a:gd name="connsiteX31-1651" fmla="*/ 161925 w 940118"/>
                      <a:gd name="connsiteY31-1652" fmla="*/ 341948 h 1580197"/>
                      <a:gd name="connsiteX32-1653" fmla="*/ 171758 w 940118"/>
                      <a:gd name="connsiteY32-1654" fmla="*/ 347295 h 1580197"/>
                      <a:gd name="connsiteX33-1655" fmla="*/ 171778 w 940118"/>
                      <a:gd name="connsiteY33-1656" fmla="*/ 347270 h 1580197"/>
                      <a:gd name="connsiteX34-1657" fmla="*/ 161925 w 940118"/>
                      <a:gd name="connsiteY34-1658" fmla="*/ 341948 h 1580197"/>
                      <a:gd name="connsiteX35-1659" fmla="*/ 227648 w 940118"/>
                      <a:gd name="connsiteY35-1660" fmla="*/ 258128 h 1580197"/>
                      <a:gd name="connsiteX36-1661" fmla="*/ 239906 w 940118"/>
                      <a:gd name="connsiteY36-1662" fmla="*/ 264794 h 1580197"/>
                      <a:gd name="connsiteX37-1663" fmla="*/ 240267 w 940118"/>
                      <a:gd name="connsiteY37-1664" fmla="*/ 264453 h 1580197"/>
                      <a:gd name="connsiteX38-1665" fmla="*/ 228600 w 940118"/>
                      <a:gd name="connsiteY38-1666" fmla="*/ 258128 h 1580197"/>
                      <a:gd name="connsiteX39-1667" fmla="*/ 287315 w 940118"/>
                      <a:gd name="connsiteY39-1668" fmla="*/ 198453 h 1580197"/>
                      <a:gd name="connsiteX40-1669" fmla="*/ 286702 w 940118"/>
                      <a:gd name="connsiteY40-1670" fmla="*/ 198120 h 1580197"/>
                      <a:gd name="connsiteX41-1671" fmla="*/ 359092 w 940118"/>
                      <a:gd name="connsiteY41-1672" fmla="*/ 140970 h 1580197"/>
                      <a:gd name="connsiteX42-1673" fmla="*/ 486263 w 940118"/>
                      <a:gd name="connsiteY42-1674" fmla="*/ 68845 h 1580197"/>
                      <a:gd name="connsiteX43-1675" fmla="*/ 485775 w 940118"/>
                      <a:gd name="connsiteY43-1676" fmla="*/ 68580 h 1580197"/>
                      <a:gd name="connsiteX44-1677" fmla="*/ 572452 w 940118"/>
                      <a:gd name="connsiteY44-1678" fmla="*/ 32385 h 1580197"/>
                      <a:gd name="connsiteX45-1679" fmla="*/ 595123 w 940118"/>
                      <a:gd name="connsiteY45-1680" fmla="*/ 44713 h 1580197"/>
                      <a:gd name="connsiteX46-1681" fmla="*/ 573405 w 940118"/>
                      <a:gd name="connsiteY46-1682" fmla="*/ 32385 h 1580197"/>
                      <a:gd name="connsiteX47-1683" fmla="*/ 679133 w 940118"/>
                      <a:gd name="connsiteY47-1684" fmla="*/ 0 h 1580197"/>
                      <a:gd name="connsiteX0-1685" fmla="*/ 679133 w 940118"/>
                      <a:gd name="connsiteY0-1686" fmla="*/ 0 h 1580197"/>
                      <a:gd name="connsiteX1-1687" fmla="*/ 940118 w 940118"/>
                      <a:gd name="connsiteY1-1688" fmla="*/ 140970 h 1580197"/>
                      <a:gd name="connsiteX2-1689" fmla="*/ 747299 w 940118"/>
                      <a:gd name="connsiteY2-1690" fmla="*/ 210278 h 1580197"/>
                      <a:gd name="connsiteX3-1691" fmla="*/ 747713 w 940118"/>
                      <a:gd name="connsiteY3-1692" fmla="*/ 210503 h 1580197"/>
                      <a:gd name="connsiteX4-1693" fmla="*/ 620078 w 940118"/>
                      <a:gd name="connsiteY4-1694" fmla="*/ 282893 h 1580197"/>
                      <a:gd name="connsiteX5-1695" fmla="*/ 620077 w 940118"/>
                      <a:gd name="connsiteY5-1696" fmla="*/ 282893 h 1580197"/>
                      <a:gd name="connsiteX6-1697" fmla="*/ 548076 w 940118"/>
                      <a:gd name="connsiteY6-1698" fmla="*/ 339736 h 1580197"/>
                      <a:gd name="connsiteX7-1699" fmla="*/ 548640 w 940118"/>
                      <a:gd name="connsiteY7-1700" fmla="*/ 340043 h 1580197"/>
                      <a:gd name="connsiteX8-1701" fmla="*/ 503873 w 940118"/>
                      <a:gd name="connsiteY8-1702" fmla="*/ 383858 h 1580197"/>
                      <a:gd name="connsiteX9-1703" fmla="*/ 488633 w 940118"/>
                      <a:gd name="connsiteY9-1704" fmla="*/ 399098 h 1580197"/>
                      <a:gd name="connsiteX10-1705" fmla="*/ 488633 w 940118"/>
                      <a:gd name="connsiteY10-1706" fmla="*/ 400050 h 1580197"/>
                      <a:gd name="connsiteX11-1707" fmla="*/ 422910 w 940118"/>
                      <a:gd name="connsiteY11-1708" fmla="*/ 482918 h 1580197"/>
                      <a:gd name="connsiteX12-1709" fmla="*/ 422910 w 940118"/>
                      <a:gd name="connsiteY12-1710" fmla="*/ 483870 h 1580197"/>
                      <a:gd name="connsiteX13-1711" fmla="*/ 367665 w 940118"/>
                      <a:gd name="connsiteY13-1712" fmla="*/ 572453 h 1580197"/>
                      <a:gd name="connsiteX14-1713" fmla="*/ 368618 w 940118"/>
                      <a:gd name="connsiteY14-1714" fmla="*/ 573405 h 1580197"/>
                      <a:gd name="connsiteX15-1715" fmla="*/ 317183 w 940118"/>
                      <a:gd name="connsiteY15-1716" fmla="*/ 684847 h 1580197"/>
                      <a:gd name="connsiteX16-1717" fmla="*/ 305241 w 940118"/>
                      <a:gd name="connsiteY16-1718" fmla="*/ 678329 h 1580197"/>
                      <a:gd name="connsiteX17-1719" fmla="*/ 305235 w 940118"/>
                      <a:gd name="connsiteY17-1720" fmla="*/ 678350 h 1580197"/>
                      <a:gd name="connsiteX18-1721" fmla="*/ 317183 w 940118"/>
                      <a:gd name="connsiteY18-1722" fmla="*/ 684847 h 1580197"/>
                      <a:gd name="connsiteX19-1723" fmla="*/ 260985 w 940118"/>
                      <a:gd name="connsiteY19-1724" fmla="*/ 1014413 h 1580197"/>
                      <a:gd name="connsiteX20-1725" fmla="*/ 342900 w 940118"/>
                      <a:gd name="connsiteY20-1726" fmla="*/ 1373505 h 1580197"/>
                      <a:gd name="connsiteX21-1727" fmla="*/ 546735 w 940118"/>
                      <a:gd name="connsiteY21-1728" fmla="*/ 1580197 h 1580197"/>
                      <a:gd name="connsiteX22-1729" fmla="*/ 285750 w 940118"/>
                      <a:gd name="connsiteY22-1730" fmla="*/ 1438275 h 1580197"/>
                      <a:gd name="connsiteX23-1731" fmla="*/ 81915 w 940118"/>
                      <a:gd name="connsiteY23-1732" fmla="*/ 1231583 h 1580197"/>
                      <a:gd name="connsiteX24-1733" fmla="*/ 0 w 940118"/>
                      <a:gd name="connsiteY24-1734" fmla="*/ 872490 h 1580197"/>
                      <a:gd name="connsiteX25-1735" fmla="*/ 56197 w 940118"/>
                      <a:gd name="connsiteY25-1736" fmla="*/ 542925 h 1580197"/>
                      <a:gd name="connsiteX26-1737" fmla="*/ 62441 w 940118"/>
                      <a:gd name="connsiteY26-1738" fmla="*/ 546321 h 1580197"/>
                      <a:gd name="connsiteX27-1739" fmla="*/ 62617 w 940118"/>
                      <a:gd name="connsiteY27-1740" fmla="*/ 545909 h 1580197"/>
                      <a:gd name="connsiteX28-1741" fmla="*/ 57150 w 940118"/>
                      <a:gd name="connsiteY28-1742" fmla="*/ 542925 h 1580197"/>
                      <a:gd name="connsiteX29-1743" fmla="*/ 107444 w 940118"/>
                      <a:gd name="connsiteY29-1744" fmla="*/ 431896 h 1580197"/>
                      <a:gd name="connsiteX30-1745" fmla="*/ 106680 w 940118"/>
                      <a:gd name="connsiteY30-1746" fmla="*/ 431483 h 1580197"/>
                      <a:gd name="connsiteX31-1747" fmla="*/ 161925 w 940118"/>
                      <a:gd name="connsiteY31-1748" fmla="*/ 341948 h 1580197"/>
                      <a:gd name="connsiteX32-1749" fmla="*/ 171758 w 940118"/>
                      <a:gd name="connsiteY32-1750" fmla="*/ 347295 h 1580197"/>
                      <a:gd name="connsiteX33-1751" fmla="*/ 171778 w 940118"/>
                      <a:gd name="connsiteY33-1752" fmla="*/ 347270 h 1580197"/>
                      <a:gd name="connsiteX34-1753" fmla="*/ 161925 w 940118"/>
                      <a:gd name="connsiteY34-1754" fmla="*/ 341948 h 1580197"/>
                      <a:gd name="connsiteX35-1755" fmla="*/ 227648 w 940118"/>
                      <a:gd name="connsiteY35-1756" fmla="*/ 258128 h 1580197"/>
                      <a:gd name="connsiteX36-1757" fmla="*/ 239906 w 940118"/>
                      <a:gd name="connsiteY36-1758" fmla="*/ 264794 h 1580197"/>
                      <a:gd name="connsiteX37-1759" fmla="*/ 228600 w 940118"/>
                      <a:gd name="connsiteY37-1760" fmla="*/ 258128 h 1580197"/>
                      <a:gd name="connsiteX38-1761" fmla="*/ 287315 w 940118"/>
                      <a:gd name="connsiteY38-1762" fmla="*/ 198453 h 1580197"/>
                      <a:gd name="connsiteX39-1763" fmla="*/ 286702 w 940118"/>
                      <a:gd name="connsiteY39-1764" fmla="*/ 198120 h 1580197"/>
                      <a:gd name="connsiteX40-1765" fmla="*/ 359092 w 940118"/>
                      <a:gd name="connsiteY40-1766" fmla="*/ 140970 h 1580197"/>
                      <a:gd name="connsiteX41-1767" fmla="*/ 486263 w 940118"/>
                      <a:gd name="connsiteY41-1768" fmla="*/ 68845 h 1580197"/>
                      <a:gd name="connsiteX42-1769" fmla="*/ 485775 w 940118"/>
                      <a:gd name="connsiteY42-1770" fmla="*/ 68580 h 1580197"/>
                      <a:gd name="connsiteX43-1771" fmla="*/ 572452 w 940118"/>
                      <a:gd name="connsiteY43-1772" fmla="*/ 32385 h 1580197"/>
                      <a:gd name="connsiteX44-1773" fmla="*/ 595123 w 940118"/>
                      <a:gd name="connsiteY44-1774" fmla="*/ 44713 h 1580197"/>
                      <a:gd name="connsiteX45-1775" fmla="*/ 573405 w 940118"/>
                      <a:gd name="connsiteY45-1776" fmla="*/ 32385 h 1580197"/>
                      <a:gd name="connsiteX46-1777" fmla="*/ 679133 w 940118"/>
                      <a:gd name="connsiteY46-1778" fmla="*/ 0 h 1580197"/>
                      <a:gd name="connsiteX0-1779" fmla="*/ 679133 w 940118"/>
                      <a:gd name="connsiteY0-1780" fmla="*/ 0 h 1580197"/>
                      <a:gd name="connsiteX1-1781" fmla="*/ 940118 w 940118"/>
                      <a:gd name="connsiteY1-1782" fmla="*/ 140970 h 1580197"/>
                      <a:gd name="connsiteX2-1783" fmla="*/ 747299 w 940118"/>
                      <a:gd name="connsiteY2-1784" fmla="*/ 210278 h 1580197"/>
                      <a:gd name="connsiteX3-1785" fmla="*/ 747713 w 940118"/>
                      <a:gd name="connsiteY3-1786" fmla="*/ 210503 h 1580197"/>
                      <a:gd name="connsiteX4-1787" fmla="*/ 620078 w 940118"/>
                      <a:gd name="connsiteY4-1788" fmla="*/ 282893 h 1580197"/>
                      <a:gd name="connsiteX5-1789" fmla="*/ 620077 w 940118"/>
                      <a:gd name="connsiteY5-1790" fmla="*/ 282893 h 1580197"/>
                      <a:gd name="connsiteX6-1791" fmla="*/ 548076 w 940118"/>
                      <a:gd name="connsiteY6-1792" fmla="*/ 339736 h 1580197"/>
                      <a:gd name="connsiteX7-1793" fmla="*/ 548640 w 940118"/>
                      <a:gd name="connsiteY7-1794" fmla="*/ 340043 h 1580197"/>
                      <a:gd name="connsiteX8-1795" fmla="*/ 503873 w 940118"/>
                      <a:gd name="connsiteY8-1796" fmla="*/ 383858 h 1580197"/>
                      <a:gd name="connsiteX9-1797" fmla="*/ 488633 w 940118"/>
                      <a:gd name="connsiteY9-1798" fmla="*/ 399098 h 1580197"/>
                      <a:gd name="connsiteX10-1799" fmla="*/ 488633 w 940118"/>
                      <a:gd name="connsiteY10-1800" fmla="*/ 400050 h 1580197"/>
                      <a:gd name="connsiteX11-1801" fmla="*/ 422910 w 940118"/>
                      <a:gd name="connsiteY11-1802" fmla="*/ 482918 h 1580197"/>
                      <a:gd name="connsiteX12-1803" fmla="*/ 422910 w 940118"/>
                      <a:gd name="connsiteY12-1804" fmla="*/ 483870 h 1580197"/>
                      <a:gd name="connsiteX13-1805" fmla="*/ 367665 w 940118"/>
                      <a:gd name="connsiteY13-1806" fmla="*/ 572453 h 1580197"/>
                      <a:gd name="connsiteX14-1807" fmla="*/ 368618 w 940118"/>
                      <a:gd name="connsiteY14-1808" fmla="*/ 573405 h 1580197"/>
                      <a:gd name="connsiteX15-1809" fmla="*/ 317183 w 940118"/>
                      <a:gd name="connsiteY15-1810" fmla="*/ 684847 h 1580197"/>
                      <a:gd name="connsiteX16-1811" fmla="*/ 305241 w 940118"/>
                      <a:gd name="connsiteY16-1812" fmla="*/ 678329 h 1580197"/>
                      <a:gd name="connsiteX17-1813" fmla="*/ 305235 w 940118"/>
                      <a:gd name="connsiteY17-1814" fmla="*/ 678350 h 1580197"/>
                      <a:gd name="connsiteX18-1815" fmla="*/ 317183 w 940118"/>
                      <a:gd name="connsiteY18-1816" fmla="*/ 684847 h 1580197"/>
                      <a:gd name="connsiteX19-1817" fmla="*/ 260985 w 940118"/>
                      <a:gd name="connsiteY19-1818" fmla="*/ 1014413 h 1580197"/>
                      <a:gd name="connsiteX20-1819" fmla="*/ 342900 w 940118"/>
                      <a:gd name="connsiteY20-1820" fmla="*/ 1373505 h 1580197"/>
                      <a:gd name="connsiteX21-1821" fmla="*/ 546735 w 940118"/>
                      <a:gd name="connsiteY21-1822" fmla="*/ 1580197 h 1580197"/>
                      <a:gd name="connsiteX22-1823" fmla="*/ 285750 w 940118"/>
                      <a:gd name="connsiteY22-1824" fmla="*/ 1438275 h 1580197"/>
                      <a:gd name="connsiteX23-1825" fmla="*/ 81915 w 940118"/>
                      <a:gd name="connsiteY23-1826" fmla="*/ 1231583 h 1580197"/>
                      <a:gd name="connsiteX24-1827" fmla="*/ 0 w 940118"/>
                      <a:gd name="connsiteY24-1828" fmla="*/ 872490 h 1580197"/>
                      <a:gd name="connsiteX25-1829" fmla="*/ 56197 w 940118"/>
                      <a:gd name="connsiteY25-1830" fmla="*/ 542925 h 1580197"/>
                      <a:gd name="connsiteX26-1831" fmla="*/ 62441 w 940118"/>
                      <a:gd name="connsiteY26-1832" fmla="*/ 546321 h 1580197"/>
                      <a:gd name="connsiteX27-1833" fmla="*/ 62617 w 940118"/>
                      <a:gd name="connsiteY27-1834" fmla="*/ 545909 h 1580197"/>
                      <a:gd name="connsiteX28-1835" fmla="*/ 57150 w 940118"/>
                      <a:gd name="connsiteY28-1836" fmla="*/ 542925 h 1580197"/>
                      <a:gd name="connsiteX29-1837" fmla="*/ 107444 w 940118"/>
                      <a:gd name="connsiteY29-1838" fmla="*/ 431896 h 1580197"/>
                      <a:gd name="connsiteX30-1839" fmla="*/ 106680 w 940118"/>
                      <a:gd name="connsiteY30-1840" fmla="*/ 431483 h 1580197"/>
                      <a:gd name="connsiteX31-1841" fmla="*/ 161925 w 940118"/>
                      <a:gd name="connsiteY31-1842" fmla="*/ 341948 h 1580197"/>
                      <a:gd name="connsiteX32-1843" fmla="*/ 171758 w 940118"/>
                      <a:gd name="connsiteY32-1844" fmla="*/ 347295 h 1580197"/>
                      <a:gd name="connsiteX33-1845" fmla="*/ 171778 w 940118"/>
                      <a:gd name="connsiteY33-1846" fmla="*/ 347270 h 1580197"/>
                      <a:gd name="connsiteX34-1847" fmla="*/ 161925 w 940118"/>
                      <a:gd name="connsiteY34-1848" fmla="*/ 341948 h 1580197"/>
                      <a:gd name="connsiteX35-1849" fmla="*/ 227648 w 940118"/>
                      <a:gd name="connsiteY35-1850" fmla="*/ 258128 h 1580197"/>
                      <a:gd name="connsiteX36-1851" fmla="*/ 239906 w 940118"/>
                      <a:gd name="connsiteY36-1852" fmla="*/ 264794 h 1580197"/>
                      <a:gd name="connsiteX37-1853" fmla="*/ 287315 w 940118"/>
                      <a:gd name="connsiteY37-1854" fmla="*/ 198453 h 1580197"/>
                      <a:gd name="connsiteX38-1855" fmla="*/ 286702 w 940118"/>
                      <a:gd name="connsiteY38-1856" fmla="*/ 198120 h 1580197"/>
                      <a:gd name="connsiteX39-1857" fmla="*/ 359092 w 940118"/>
                      <a:gd name="connsiteY39-1858" fmla="*/ 140970 h 1580197"/>
                      <a:gd name="connsiteX40-1859" fmla="*/ 486263 w 940118"/>
                      <a:gd name="connsiteY40-1860" fmla="*/ 68845 h 1580197"/>
                      <a:gd name="connsiteX41-1861" fmla="*/ 485775 w 940118"/>
                      <a:gd name="connsiteY41-1862" fmla="*/ 68580 h 1580197"/>
                      <a:gd name="connsiteX42-1863" fmla="*/ 572452 w 940118"/>
                      <a:gd name="connsiteY42-1864" fmla="*/ 32385 h 1580197"/>
                      <a:gd name="connsiteX43-1865" fmla="*/ 595123 w 940118"/>
                      <a:gd name="connsiteY43-1866" fmla="*/ 44713 h 1580197"/>
                      <a:gd name="connsiteX44-1867" fmla="*/ 573405 w 940118"/>
                      <a:gd name="connsiteY44-1868" fmla="*/ 32385 h 1580197"/>
                      <a:gd name="connsiteX45-1869" fmla="*/ 679133 w 940118"/>
                      <a:gd name="connsiteY45-1870" fmla="*/ 0 h 1580197"/>
                      <a:gd name="connsiteX0-1871" fmla="*/ 679133 w 940118"/>
                      <a:gd name="connsiteY0-1872" fmla="*/ 0 h 1580197"/>
                      <a:gd name="connsiteX1-1873" fmla="*/ 940118 w 940118"/>
                      <a:gd name="connsiteY1-1874" fmla="*/ 140970 h 1580197"/>
                      <a:gd name="connsiteX2-1875" fmla="*/ 747299 w 940118"/>
                      <a:gd name="connsiteY2-1876" fmla="*/ 210278 h 1580197"/>
                      <a:gd name="connsiteX3-1877" fmla="*/ 747713 w 940118"/>
                      <a:gd name="connsiteY3-1878" fmla="*/ 210503 h 1580197"/>
                      <a:gd name="connsiteX4-1879" fmla="*/ 620078 w 940118"/>
                      <a:gd name="connsiteY4-1880" fmla="*/ 282893 h 1580197"/>
                      <a:gd name="connsiteX5-1881" fmla="*/ 620077 w 940118"/>
                      <a:gd name="connsiteY5-1882" fmla="*/ 282893 h 1580197"/>
                      <a:gd name="connsiteX6-1883" fmla="*/ 548076 w 940118"/>
                      <a:gd name="connsiteY6-1884" fmla="*/ 339736 h 1580197"/>
                      <a:gd name="connsiteX7-1885" fmla="*/ 548640 w 940118"/>
                      <a:gd name="connsiteY7-1886" fmla="*/ 340043 h 1580197"/>
                      <a:gd name="connsiteX8-1887" fmla="*/ 503873 w 940118"/>
                      <a:gd name="connsiteY8-1888" fmla="*/ 383858 h 1580197"/>
                      <a:gd name="connsiteX9-1889" fmla="*/ 488633 w 940118"/>
                      <a:gd name="connsiteY9-1890" fmla="*/ 399098 h 1580197"/>
                      <a:gd name="connsiteX10-1891" fmla="*/ 488633 w 940118"/>
                      <a:gd name="connsiteY10-1892" fmla="*/ 400050 h 1580197"/>
                      <a:gd name="connsiteX11-1893" fmla="*/ 422910 w 940118"/>
                      <a:gd name="connsiteY11-1894" fmla="*/ 482918 h 1580197"/>
                      <a:gd name="connsiteX12-1895" fmla="*/ 422910 w 940118"/>
                      <a:gd name="connsiteY12-1896" fmla="*/ 483870 h 1580197"/>
                      <a:gd name="connsiteX13-1897" fmla="*/ 367665 w 940118"/>
                      <a:gd name="connsiteY13-1898" fmla="*/ 572453 h 1580197"/>
                      <a:gd name="connsiteX14-1899" fmla="*/ 368618 w 940118"/>
                      <a:gd name="connsiteY14-1900" fmla="*/ 573405 h 1580197"/>
                      <a:gd name="connsiteX15-1901" fmla="*/ 317183 w 940118"/>
                      <a:gd name="connsiteY15-1902" fmla="*/ 684847 h 1580197"/>
                      <a:gd name="connsiteX16-1903" fmla="*/ 305241 w 940118"/>
                      <a:gd name="connsiteY16-1904" fmla="*/ 678329 h 1580197"/>
                      <a:gd name="connsiteX17-1905" fmla="*/ 305235 w 940118"/>
                      <a:gd name="connsiteY17-1906" fmla="*/ 678350 h 1580197"/>
                      <a:gd name="connsiteX18-1907" fmla="*/ 317183 w 940118"/>
                      <a:gd name="connsiteY18-1908" fmla="*/ 684847 h 1580197"/>
                      <a:gd name="connsiteX19-1909" fmla="*/ 260985 w 940118"/>
                      <a:gd name="connsiteY19-1910" fmla="*/ 1014413 h 1580197"/>
                      <a:gd name="connsiteX20-1911" fmla="*/ 342900 w 940118"/>
                      <a:gd name="connsiteY20-1912" fmla="*/ 1373505 h 1580197"/>
                      <a:gd name="connsiteX21-1913" fmla="*/ 546735 w 940118"/>
                      <a:gd name="connsiteY21-1914" fmla="*/ 1580197 h 1580197"/>
                      <a:gd name="connsiteX22-1915" fmla="*/ 285750 w 940118"/>
                      <a:gd name="connsiteY22-1916" fmla="*/ 1438275 h 1580197"/>
                      <a:gd name="connsiteX23-1917" fmla="*/ 81915 w 940118"/>
                      <a:gd name="connsiteY23-1918" fmla="*/ 1231583 h 1580197"/>
                      <a:gd name="connsiteX24-1919" fmla="*/ 0 w 940118"/>
                      <a:gd name="connsiteY24-1920" fmla="*/ 872490 h 1580197"/>
                      <a:gd name="connsiteX25-1921" fmla="*/ 56197 w 940118"/>
                      <a:gd name="connsiteY25-1922" fmla="*/ 542925 h 1580197"/>
                      <a:gd name="connsiteX26-1923" fmla="*/ 62441 w 940118"/>
                      <a:gd name="connsiteY26-1924" fmla="*/ 546321 h 1580197"/>
                      <a:gd name="connsiteX27-1925" fmla="*/ 62617 w 940118"/>
                      <a:gd name="connsiteY27-1926" fmla="*/ 545909 h 1580197"/>
                      <a:gd name="connsiteX28-1927" fmla="*/ 57150 w 940118"/>
                      <a:gd name="connsiteY28-1928" fmla="*/ 542925 h 1580197"/>
                      <a:gd name="connsiteX29-1929" fmla="*/ 107444 w 940118"/>
                      <a:gd name="connsiteY29-1930" fmla="*/ 431896 h 1580197"/>
                      <a:gd name="connsiteX30-1931" fmla="*/ 106680 w 940118"/>
                      <a:gd name="connsiteY30-1932" fmla="*/ 431483 h 1580197"/>
                      <a:gd name="connsiteX31-1933" fmla="*/ 161925 w 940118"/>
                      <a:gd name="connsiteY31-1934" fmla="*/ 341948 h 1580197"/>
                      <a:gd name="connsiteX32-1935" fmla="*/ 171758 w 940118"/>
                      <a:gd name="connsiteY32-1936" fmla="*/ 347295 h 1580197"/>
                      <a:gd name="connsiteX33-1937" fmla="*/ 171778 w 940118"/>
                      <a:gd name="connsiteY33-1938" fmla="*/ 347270 h 1580197"/>
                      <a:gd name="connsiteX34-1939" fmla="*/ 161925 w 940118"/>
                      <a:gd name="connsiteY34-1940" fmla="*/ 341948 h 1580197"/>
                      <a:gd name="connsiteX35-1941" fmla="*/ 227648 w 940118"/>
                      <a:gd name="connsiteY35-1942" fmla="*/ 258128 h 1580197"/>
                      <a:gd name="connsiteX36-1943" fmla="*/ 287315 w 940118"/>
                      <a:gd name="connsiteY36-1944" fmla="*/ 198453 h 1580197"/>
                      <a:gd name="connsiteX37-1945" fmla="*/ 286702 w 940118"/>
                      <a:gd name="connsiteY37-1946" fmla="*/ 198120 h 1580197"/>
                      <a:gd name="connsiteX38-1947" fmla="*/ 359092 w 940118"/>
                      <a:gd name="connsiteY38-1948" fmla="*/ 140970 h 1580197"/>
                      <a:gd name="connsiteX39-1949" fmla="*/ 486263 w 940118"/>
                      <a:gd name="connsiteY39-1950" fmla="*/ 68845 h 1580197"/>
                      <a:gd name="connsiteX40-1951" fmla="*/ 485775 w 940118"/>
                      <a:gd name="connsiteY40-1952" fmla="*/ 68580 h 1580197"/>
                      <a:gd name="connsiteX41-1953" fmla="*/ 572452 w 940118"/>
                      <a:gd name="connsiteY41-1954" fmla="*/ 32385 h 1580197"/>
                      <a:gd name="connsiteX42-1955" fmla="*/ 595123 w 940118"/>
                      <a:gd name="connsiteY42-1956" fmla="*/ 44713 h 1580197"/>
                      <a:gd name="connsiteX43-1957" fmla="*/ 573405 w 940118"/>
                      <a:gd name="connsiteY43-1958" fmla="*/ 32385 h 1580197"/>
                      <a:gd name="connsiteX44-1959" fmla="*/ 679133 w 940118"/>
                      <a:gd name="connsiteY44-1960" fmla="*/ 0 h 1580197"/>
                      <a:gd name="connsiteX0-1961" fmla="*/ 679133 w 940118"/>
                      <a:gd name="connsiteY0-1962" fmla="*/ 0 h 1580197"/>
                      <a:gd name="connsiteX1-1963" fmla="*/ 940118 w 940118"/>
                      <a:gd name="connsiteY1-1964" fmla="*/ 140970 h 1580197"/>
                      <a:gd name="connsiteX2-1965" fmla="*/ 747299 w 940118"/>
                      <a:gd name="connsiteY2-1966" fmla="*/ 210278 h 1580197"/>
                      <a:gd name="connsiteX3-1967" fmla="*/ 747713 w 940118"/>
                      <a:gd name="connsiteY3-1968" fmla="*/ 210503 h 1580197"/>
                      <a:gd name="connsiteX4-1969" fmla="*/ 620078 w 940118"/>
                      <a:gd name="connsiteY4-1970" fmla="*/ 282893 h 1580197"/>
                      <a:gd name="connsiteX5-1971" fmla="*/ 620077 w 940118"/>
                      <a:gd name="connsiteY5-1972" fmla="*/ 282893 h 1580197"/>
                      <a:gd name="connsiteX6-1973" fmla="*/ 548076 w 940118"/>
                      <a:gd name="connsiteY6-1974" fmla="*/ 339736 h 1580197"/>
                      <a:gd name="connsiteX7-1975" fmla="*/ 548640 w 940118"/>
                      <a:gd name="connsiteY7-1976" fmla="*/ 340043 h 1580197"/>
                      <a:gd name="connsiteX8-1977" fmla="*/ 503873 w 940118"/>
                      <a:gd name="connsiteY8-1978" fmla="*/ 383858 h 1580197"/>
                      <a:gd name="connsiteX9-1979" fmla="*/ 488633 w 940118"/>
                      <a:gd name="connsiteY9-1980" fmla="*/ 399098 h 1580197"/>
                      <a:gd name="connsiteX10-1981" fmla="*/ 488633 w 940118"/>
                      <a:gd name="connsiteY10-1982" fmla="*/ 400050 h 1580197"/>
                      <a:gd name="connsiteX11-1983" fmla="*/ 422910 w 940118"/>
                      <a:gd name="connsiteY11-1984" fmla="*/ 482918 h 1580197"/>
                      <a:gd name="connsiteX12-1985" fmla="*/ 422910 w 940118"/>
                      <a:gd name="connsiteY12-1986" fmla="*/ 483870 h 1580197"/>
                      <a:gd name="connsiteX13-1987" fmla="*/ 367665 w 940118"/>
                      <a:gd name="connsiteY13-1988" fmla="*/ 572453 h 1580197"/>
                      <a:gd name="connsiteX14-1989" fmla="*/ 368618 w 940118"/>
                      <a:gd name="connsiteY14-1990" fmla="*/ 573405 h 1580197"/>
                      <a:gd name="connsiteX15-1991" fmla="*/ 317183 w 940118"/>
                      <a:gd name="connsiteY15-1992" fmla="*/ 684847 h 1580197"/>
                      <a:gd name="connsiteX16-1993" fmla="*/ 305241 w 940118"/>
                      <a:gd name="connsiteY16-1994" fmla="*/ 678329 h 1580197"/>
                      <a:gd name="connsiteX17-1995" fmla="*/ 305235 w 940118"/>
                      <a:gd name="connsiteY17-1996" fmla="*/ 678350 h 1580197"/>
                      <a:gd name="connsiteX18-1997" fmla="*/ 317183 w 940118"/>
                      <a:gd name="connsiteY18-1998" fmla="*/ 684847 h 1580197"/>
                      <a:gd name="connsiteX19-1999" fmla="*/ 260985 w 940118"/>
                      <a:gd name="connsiteY19-2000" fmla="*/ 1014413 h 1580197"/>
                      <a:gd name="connsiteX20-2001" fmla="*/ 342900 w 940118"/>
                      <a:gd name="connsiteY20-2002" fmla="*/ 1373505 h 1580197"/>
                      <a:gd name="connsiteX21-2003" fmla="*/ 546735 w 940118"/>
                      <a:gd name="connsiteY21-2004" fmla="*/ 1580197 h 1580197"/>
                      <a:gd name="connsiteX22-2005" fmla="*/ 285750 w 940118"/>
                      <a:gd name="connsiteY22-2006" fmla="*/ 1438275 h 1580197"/>
                      <a:gd name="connsiteX23-2007" fmla="*/ 81915 w 940118"/>
                      <a:gd name="connsiteY23-2008" fmla="*/ 1231583 h 1580197"/>
                      <a:gd name="connsiteX24-2009" fmla="*/ 0 w 940118"/>
                      <a:gd name="connsiteY24-2010" fmla="*/ 872490 h 1580197"/>
                      <a:gd name="connsiteX25-2011" fmla="*/ 56197 w 940118"/>
                      <a:gd name="connsiteY25-2012" fmla="*/ 542925 h 1580197"/>
                      <a:gd name="connsiteX26-2013" fmla="*/ 62441 w 940118"/>
                      <a:gd name="connsiteY26-2014" fmla="*/ 546321 h 1580197"/>
                      <a:gd name="connsiteX27-2015" fmla="*/ 62617 w 940118"/>
                      <a:gd name="connsiteY27-2016" fmla="*/ 545909 h 1580197"/>
                      <a:gd name="connsiteX28-2017" fmla="*/ 57150 w 940118"/>
                      <a:gd name="connsiteY28-2018" fmla="*/ 542925 h 1580197"/>
                      <a:gd name="connsiteX29-2019" fmla="*/ 107444 w 940118"/>
                      <a:gd name="connsiteY29-2020" fmla="*/ 431896 h 1580197"/>
                      <a:gd name="connsiteX30-2021" fmla="*/ 106680 w 940118"/>
                      <a:gd name="connsiteY30-2022" fmla="*/ 431483 h 1580197"/>
                      <a:gd name="connsiteX31-2023" fmla="*/ 161925 w 940118"/>
                      <a:gd name="connsiteY31-2024" fmla="*/ 341948 h 1580197"/>
                      <a:gd name="connsiteX32-2025" fmla="*/ 171758 w 940118"/>
                      <a:gd name="connsiteY32-2026" fmla="*/ 347295 h 1580197"/>
                      <a:gd name="connsiteX33-2027" fmla="*/ 161925 w 940118"/>
                      <a:gd name="connsiteY33-2028" fmla="*/ 341948 h 1580197"/>
                      <a:gd name="connsiteX34-2029" fmla="*/ 227648 w 940118"/>
                      <a:gd name="connsiteY34-2030" fmla="*/ 258128 h 1580197"/>
                      <a:gd name="connsiteX35-2031" fmla="*/ 287315 w 940118"/>
                      <a:gd name="connsiteY35-2032" fmla="*/ 198453 h 1580197"/>
                      <a:gd name="connsiteX36-2033" fmla="*/ 286702 w 940118"/>
                      <a:gd name="connsiteY36-2034" fmla="*/ 198120 h 1580197"/>
                      <a:gd name="connsiteX37-2035" fmla="*/ 359092 w 940118"/>
                      <a:gd name="connsiteY37-2036" fmla="*/ 140970 h 1580197"/>
                      <a:gd name="connsiteX38-2037" fmla="*/ 486263 w 940118"/>
                      <a:gd name="connsiteY38-2038" fmla="*/ 68845 h 1580197"/>
                      <a:gd name="connsiteX39-2039" fmla="*/ 485775 w 940118"/>
                      <a:gd name="connsiteY39-2040" fmla="*/ 68580 h 1580197"/>
                      <a:gd name="connsiteX40-2041" fmla="*/ 572452 w 940118"/>
                      <a:gd name="connsiteY40-2042" fmla="*/ 32385 h 1580197"/>
                      <a:gd name="connsiteX41-2043" fmla="*/ 595123 w 940118"/>
                      <a:gd name="connsiteY41-2044" fmla="*/ 44713 h 1580197"/>
                      <a:gd name="connsiteX42-2045" fmla="*/ 573405 w 940118"/>
                      <a:gd name="connsiteY42-2046" fmla="*/ 32385 h 1580197"/>
                      <a:gd name="connsiteX43-2047" fmla="*/ 679133 w 940118"/>
                      <a:gd name="connsiteY43-2048" fmla="*/ 0 h 1580197"/>
                      <a:gd name="connsiteX0-2049" fmla="*/ 679133 w 940118"/>
                      <a:gd name="connsiteY0-2050" fmla="*/ 0 h 1580197"/>
                      <a:gd name="connsiteX1-2051" fmla="*/ 940118 w 940118"/>
                      <a:gd name="connsiteY1-2052" fmla="*/ 140970 h 1580197"/>
                      <a:gd name="connsiteX2-2053" fmla="*/ 747299 w 940118"/>
                      <a:gd name="connsiteY2-2054" fmla="*/ 210278 h 1580197"/>
                      <a:gd name="connsiteX3-2055" fmla="*/ 747713 w 940118"/>
                      <a:gd name="connsiteY3-2056" fmla="*/ 210503 h 1580197"/>
                      <a:gd name="connsiteX4-2057" fmla="*/ 620078 w 940118"/>
                      <a:gd name="connsiteY4-2058" fmla="*/ 282893 h 1580197"/>
                      <a:gd name="connsiteX5-2059" fmla="*/ 620077 w 940118"/>
                      <a:gd name="connsiteY5-2060" fmla="*/ 282893 h 1580197"/>
                      <a:gd name="connsiteX6-2061" fmla="*/ 548076 w 940118"/>
                      <a:gd name="connsiteY6-2062" fmla="*/ 339736 h 1580197"/>
                      <a:gd name="connsiteX7-2063" fmla="*/ 548640 w 940118"/>
                      <a:gd name="connsiteY7-2064" fmla="*/ 340043 h 1580197"/>
                      <a:gd name="connsiteX8-2065" fmla="*/ 503873 w 940118"/>
                      <a:gd name="connsiteY8-2066" fmla="*/ 383858 h 1580197"/>
                      <a:gd name="connsiteX9-2067" fmla="*/ 488633 w 940118"/>
                      <a:gd name="connsiteY9-2068" fmla="*/ 399098 h 1580197"/>
                      <a:gd name="connsiteX10-2069" fmla="*/ 488633 w 940118"/>
                      <a:gd name="connsiteY10-2070" fmla="*/ 400050 h 1580197"/>
                      <a:gd name="connsiteX11-2071" fmla="*/ 422910 w 940118"/>
                      <a:gd name="connsiteY11-2072" fmla="*/ 482918 h 1580197"/>
                      <a:gd name="connsiteX12-2073" fmla="*/ 422910 w 940118"/>
                      <a:gd name="connsiteY12-2074" fmla="*/ 483870 h 1580197"/>
                      <a:gd name="connsiteX13-2075" fmla="*/ 367665 w 940118"/>
                      <a:gd name="connsiteY13-2076" fmla="*/ 572453 h 1580197"/>
                      <a:gd name="connsiteX14-2077" fmla="*/ 368618 w 940118"/>
                      <a:gd name="connsiteY14-2078" fmla="*/ 573405 h 1580197"/>
                      <a:gd name="connsiteX15-2079" fmla="*/ 317183 w 940118"/>
                      <a:gd name="connsiteY15-2080" fmla="*/ 684847 h 1580197"/>
                      <a:gd name="connsiteX16-2081" fmla="*/ 305241 w 940118"/>
                      <a:gd name="connsiteY16-2082" fmla="*/ 678329 h 1580197"/>
                      <a:gd name="connsiteX17-2083" fmla="*/ 305235 w 940118"/>
                      <a:gd name="connsiteY17-2084" fmla="*/ 678350 h 1580197"/>
                      <a:gd name="connsiteX18-2085" fmla="*/ 317183 w 940118"/>
                      <a:gd name="connsiteY18-2086" fmla="*/ 684847 h 1580197"/>
                      <a:gd name="connsiteX19-2087" fmla="*/ 260985 w 940118"/>
                      <a:gd name="connsiteY19-2088" fmla="*/ 1014413 h 1580197"/>
                      <a:gd name="connsiteX20-2089" fmla="*/ 342900 w 940118"/>
                      <a:gd name="connsiteY20-2090" fmla="*/ 1373505 h 1580197"/>
                      <a:gd name="connsiteX21-2091" fmla="*/ 546735 w 940118"/>
                      <a:gd name="connsiteY21-2092" fmla="*/ 1580197 h 1580197"/>
                      <a:gd name="connsiteX22-2093" fmla="*/ 285750 w 940118"/>
                      <a:gd name="connsiteY22-2094" fmla="*/ 1438275 h 1580197"/>
                      <a:gd name="connsiteX23-2095" fmla="*/ 81915 w 940118"/>
                      <a:gd name="connsiteY23-2096" fmla="*/ 1231583 h 1580197"/>
                      <a:gd name="connsiteX24-2097" fmla="*/ 0 w 940118"/>
                      <a:gd name="connsiteY24-2098" fmla="*/ 872490 h 1580197"/>
                      <a:gd name="connsiteX25-2099" fmla="*/ 56197 w 940118"/>
                      <a:gd name="connsiteY25-2100" fmla="*/ 542925 h 1580197"/>
                      <a:gd name="connsiteX26-2101" fmla="*/ 62441 w 940118"/>
                      <a:gd name="connsiteY26-2102" fmla="*/ 546321 h 1580197"/>
                      <a:gd name="connsiteX27-2103" fmla="*/ 62617 w 940118"/>
                      <a:gd name="connsiteY27-2104" fmla="*/ 545909 h 1580197"/>
                      <a:gd name="connsiteX28-2105" fmla="*/ 57150 w 940118"/>
                      <a:gd name="connsiteY28-2106" fmla="*/ 542925 h 1580197"/>
                      <a:gd name="connsiteX29-2107" fmla="*/ 107444 w 940118"/>
                      <a:gd name="connsiteY29-2108" fmla="*/ 431896 h 1580197"/>
                      <a:gd name="connsiteX30-2109" fmla="*/ 106680 w 940118"/>
                      <a:gd name="connsiteY30-2110" fmla="*/ 431483 h 1580197"/>
                      <a:gd name="connsiteX31-2111" fmla="*/ 161925 w 940118"/>
                      <a:gd name="connsiteY31-2112" fmla="*/ 341948 h 1580197"/>
                      <a:gd name="connsiteX32-2113" fmla="*/ 171758 w 940118"/>
                      <a:gd name="connsiteY32-2114" fmla="*/ 347295 h 1580197"/>
                      <a:gd name="connsiteX33-2115" fmla="*/ 227648 w 940118"/>
                      <a:gd name="connsiteY33-2116" fmla="*/ 258128 h 1580197"/>
                      <a:gd name="connsiteX34-2117" fmla="*/ 287315 w 940118"/>
                      <a:gd name="connsiteY34-2118" fmla="*/ 198453 h 1580197"/>
                      <a:gd name="connsiteX35-2119" fmla="*/ 286702 w 940118"/>
                      <a:gd name="connsiteY35-2120" fmla="*/ 198120 h 1580197"/>
                      <a:gd name="connsiteX36-2121" fmla="*/ 359092 w 940118"/>
                      <a:gd name="connsiteY36-2122" fmla="*/ 140970 h 1580197"/>
                      <a:gd name="connsiteX37-2123" fmla="*/ 486263 w 940118"/>
                      <a:gd name="connsiteY37-2124" fmla="*/ 68845 h 1580197"/>
                      <a:gd name="connsiteX38-2125" fmla="*/ 485775 w 940118"/>
                      <a:gd name="connsiteY38-2126" fmla="*/ 68580 h 1580197"/>
                      <a:gd name="connsiteX39-2127" fmla="*/ 572452 w 940118"/>
                      <a:gd name="connsiteY39-2128" fmla="*/ 32385 h 1580197"/>
                      <a:gd name="connsiteX40-2129" fmla="*/ 595123 w 940118"/>
                      <a:gd name="connsiteY40-2130" fmla="*/ 44713 h 1580197"/>
                      <a:gd name="connsiteX41-2131" fmla="*/ 573405 w 940118"/>
                      <a:gd name="connsiteY41-2132" fmla="*/ 32385 h 1580197"/>
                      <a:gd name="connsiteX42-2133" fmla="*/ 679133 w 940118"/>
                      <a:gd name="connsiteY42-2134" fmla="*/ 0 h 1580197"/>
                      <a:gd name="connsiteX0-2135" fmla="*/ 679133 w 940118"/>
                      <a:gd name="connsiteY0-2136" fmla="*/ 0 h 1580197"/>
                      <a:gd name="connsiteX1-2137" fmla="*/ 940118 w 940118"/>
                      <a:gd name="connsiteY1-2138" fmla="*/ 140970 h 1580197"/>
                      <a:gd name="connsiteX2-2139" fmla="*/ 747299 w 940118"/>
                      <a:gd name="connsiteY2-2140" fmla="*/ 210278 h 1580197"/>
                      <a:gd name="connsiteX3-2141" fmla="*/ 747713 w 940118"/>
                      <a:gd name="connsiteY3-2142" fmla="*/ 210503 h 1580197"/>
                      <a:gd name="connsiteX4-2143" fmla="*/ 620078 w 940118"/>
                      <a:gd name="connsiteY4-2144" fmla="*/ 282893 h 1580197"/>
                      <a:gd name="connsiteX5-2145" fmla="*/ 620077 w 940118"/>
                      <a:gd name="connsiteY5-2146" fmla="*/ 282893 h 1580197"/>
                      <a:gd name="connsiteX6-2147" fmla="*/ 548076 w 940118"/>
                      <a:gd name="connsiteY6-2148" fmla="*/ 339736 h 1580197"/>
                      <a:gd name="connsiteX7-2149" fmla="*/ 548640 w 940118"/>
                      <a:gd name="connsiteY7-2150" fmla="*/ 340043 h 1580197"/>
                      <a:gd name="connsiteX8-2151" fmla="*/ 503873 w 940118"/>
                      <a:gd name="connsiteY8-2152" fmla="*/ 383858 h 1580197"/>
                      <a:gd name="connsiteX9-2153" fmla="*/ 488633 w 940118"/>
                      <a:gd name="connsiteY9-2154" fmla="*/ 399098 h 1580197"/>
                      <a:gd name="connsiteX10-2155" fmla="*/ 488633 w 940118"/>
                      <a:gd name="connsiteY10-2156" fmla="*/ 400050 h 1580197"/>
                      <a:gd name="connsiteX11-2157" fmla="*/ 422910 w 940118"/>
                      <a:gd name="connsiteY11-2158" fmla="*/ 482918 h 1580197"/>
                      <a:gd name="connsiteX12-2159" fmla="*/ 422910 w 940118"/>
                      <a:gd name="connsiteY12-2160" fmla="*/ 483870 h 1580197"/>
                      <a:gd name="connsiteX13-2161" fmla="*/ 367665 w 940118"/>
                      <a:gd name="connsiteY13-2162" fmla="*/ 572453 h 1580197"/>
                      <a:gd name="connsiteX14-2163" fmla="*/ 368618 w 940118"/>
                      <a:gd name="connsiteY14-2164" fmla="*/ 573405 h 1580197"/>
                      <a:gd name="connsiteX15-2165" fmla="*/ 317183 w 940118"/>
                      <a:gd name="connsiteY15-2166" fmla="*/ 684847 h 1580197"/>
                      <a:gd name="connsiteX16-2167" fmla="*/ 305241 w 940118"/>
                      <a:gd name="connsiteY16-2168" fmla="*/ 678329 h 1580197"/>
                      <a:gd name="connsiteX17-2169" fmla="*/ 305235 w 940118"/>
                      <a:gd name="connsiteY17-2170" fmla="*/ 678350 h 1580197"/>
                      <a:gd name="connsiteX18-2171" fmla="*/ 317183 w 940118"/>
                      <a:gd name="connsiteY18-2172" fmla="*/ 684847 h 1580197"/>
                      <a:gd name="connsiteX19-2173" fmla="*/ 260985 w 940118"/>
                      <a:gd name="connsiteY19-2174" fmla="*/ 1014413 h 1580197"/>
                      <a:gd name="connsiteX20-2175" fmla="*/ 342900 w 940118"/>
                      <a:gd name="connsiteY20-2176" fmla="*/ 1373505 h 1580197"/>
                      <a:gd name="connsiteX21-2177" fmla="*/ 546735 w 940118"/>
                      <a:gd name="connsiteY21-2178" fmla="*/ 1580197 h 1580197"/>
                      <a:gd name="connsiteX22-2179" fmla="*/ 285750 w 940118"/>
                      <a:gd name="connsiteY22-2180" fmla="*/ 1438275 h 1580197"/>
                      <a:gd name="connsiteX23-2181" fmla="*/ 81915 w 940118"/>
                      <a:gd name="connsiteY23-2182" fmla="*/ 1231583 h 1580197"/>
                      <a:gd name="connsiteX24-2183" fmla="*/ 0 w 940118"/>
                      <a:gd name="connsiteY24-2184" fmla="*/ 872490 h 1580197"/>
                      <a:gd name="connsiteX25-2185" fmla="*/ 56197 w 940118"/>
                      <a:gd name="connsiteY25-2186" fmla="*/ 542925 h 1580197"/>
                      <a:gd name="connsiteX26-2187" fmla="*/ 62441 w 940118"/>
                      <a:gd name="connsiteY26-2188" fmla="*/ 546321 h 1580197"/>
                      <a:gd name="connsiteX27-2189" fmla="*/ 62617 w 940118"/>
                      <a:gd name="connsiteY27-2190" fmla="*/ 545909 h 1580197"/>
                      <a:gd name="connsiteX28-2191" fmla="*/ 57150 w 940118"/>
                      <a:gd name="connsiteY28-2192" fmla="*/ 542925 h 1580197"/>
                      <a:gd name="connsiteX29-2193" fmla="*/ 107444 w 940118"/>
                      <a:gd name="connsiteY29-2194" fmla="*/ 431896 h 1580197"/>
                      <a:gd name="connsiteX30-2195" fmla="*/ 106680 w 940118"/>
                      <a:gd name="connsiteY30-2196" fmla="*/ 431483 h 1580197"/>
                      <a:gd name="connsiteX31-2197" fmla="*/ 161925 w 940118"/>
                      <a:gd name="connsiteY31-2198" fmla="*/ 341948 h 1580197"/>
                      <a:gd name="connsiteX32-2199" fmla="*/ 227648 w 940118"/>
                      <a:gd name="connsiteY32-2200" fmla="*/ 258128 h 1580197"/>
                      <a:gd name="connsiteX33-2201" fmla="*/ 287315 w 940118"/>
                      <a:gd name="connsiteY33-2202" fmla="*/ 198453 h 1580197"/>
                      <a:gd name="connsiteX34-2203" fmla="*/ 286702 w 940118"/>
                      <a:gd name="connsiteY34-2204" fmla="*/ 198120 h 1580197"/>
                      <a:gd name="connsiteX35-2205" fmla="*/ 359092 w 940118"/>
                      <a:gd name="connsiteY35-2206" fmla="*/ 140970 h 1580197"/>
                      <a:gd name="connsiteX36-2207" fmla="*/ 486263 w 940118"/>
                      <a:gd name="connsiteY36-2208" fmla="*/ 68845 h 1580197"/>
                      <a:gd name="connsiteX37-2209" fmla="*/ 485775 w 940118"/>
                      <a:gd name="connsiteY37-2210" fmla="*/ 68580 h 1580197"/>
                      <a:gd name="connsiteX38-2211" fmla="*/ 572452 w 940118"/>
                      <a:gd name="connsiteY38-2212" fmla="*/ 32385 h 1580197"/>
                      <a:gd name="connsiteX39-2213" fmla="*/ 595123 w 940118"/>
                      <a:gd name="connsiteY39-2214" fmla="*/ 44713 h 1580197"/>
                      <a:gd name="connsiteX40-2215" fmla="*/ 573405 w 940118"/>
                      <a:gd name="connsiteY40-2216" fmla="*/ 32385 h 1580197"/>
                      <a:gd name="connsiteX41-2217" fmla="*/ 679133 w 940118"/>
                      <a:gd name="connsiteY41-2218" fmla="*/ 0 h 1580197"/>
                      <a:gd name="connsiteX0-2219" fmla="*/ 679133 w 940118"/>
                      <a:gd name="connsiteY0-2220" fmla="*/ 0 h 1580197"/>
                      <a:gd name="connsiteX1-2221" fmla="*/ 940118 w 940118"/>
                      <a:gd name="connsiteY1-2222" fmla="*/ 140970 h 1580197"/>
                      <a:gd name="connsiteX2-2223" fmla="*/ 747299 w 940118"/>
                      <a:gd name="connsiteY2-2224" fmla="*/ 210278 h 1580197"/>
                      <a:gd name="connsiteX3-2225" fmla="*/ 747713 w 940118"/>
                      <a:gd name="connsiteY3-2226" fmla="*/ 210503 h 1580197"/>
                      <a:gd name="connsiteX4-2227" fmla="*/ 620078 w 940118"/>
                      <a:gd name="connsiteY4-2228" fmla="*/ 282893 h 1580197"/>
                      <a:gd name="connsiteX5-2229" fmla="*/ 620077 w 940118"/>
                      <a:gd name="connsiteY5-2230" fmla="*/ 282893 h 1580197"/>
                      <a:gd name="connsiteX6-2231" fmla="*/ 548076 w 940118"/>
                      <a:gd name="connsiteY6-2232" fmla="*/ 339736 h 1580197"/>
                      <a:gd name="connsiteX7-2233" fmla="*/ 548640 w 940118"/>
                      <a:gd name="connsiteY7-2234" fmla="*/ 340043 h 1580197"/>
                      <a:gd name="connsiteX8-2235" fmla="*/ 503873 w 940118"/>
                      <a:gd name="connsiteY8-2236" fmla="*/ 383858 h 1580197"/>
                      <a:gd name="connsiteX9-2237" fmla="*/ 488633 w 940118"/>
                      <a:gd name="connsiteY9-2238" fmla="*/ 399098 h 1580197"/>
                      <a:gd name="connsiteX10-2239" fmla="*/ 488633 w 940118"/>
                      <a:gd name="connsiteY10-2240" fmla="*/ 400050 h 1580197"/>
                      <a:gd name="connsiteX11-2241" fmla="*/ 422910 w 940118"/>
                      <a:gd name="connsiteY11-2242" fmla="*/ 482918 h 1580197"/>
                      <a:gd name="connsiteX12-2243" fmla="*/ 422910 w 940118"/>
                      <a:gd name="connsiteY12-2244" fmla="*/ 483870 h 1580197"/>
                      <a:gd name="connsiteX13-2245" fmla="*/ 367665 w 940118"/>
                      <a:gd name="connsiteY13-2246" fmla="*/ 572453 h 1580197"/>
                      <a:gd name="connsiteX14-2247" fmla="*/ 368618 w 940118"/>
                      <a:gd name="connsiteY14-2248" fmla="*/ 573405 h 1580197"/>
                      <a:gd name="connsiteX15-2249" fmla="*/ 317183 w 940118"/>
                      <a:gd name="connsiteY15-2250" fmla="*/ 684847 h 1580197"/>
                      <a:gd name="connsiteX16-2251" fmla="*/ 305241 w 940118"/>
                      <a:gd name="connsiteY16-2252" fmla="*/ 678329 h 1580197"/>
                      <a:gd name="connsiteX17-2253" fmla="*/ 305235 w 940118"/>
                      <a:gd name="connsiteY17-2254" fmla="*/ 678350 h 1580197"/>
                      <a:gd name="connsiteX18-2255" fmla="*/ 317183 w 940118"/>
                      <a:gd name="connsiteY18-2256" fmla="*/ 684847 h 1580197"/>
                      <a:gd name="connsiteX19-2257" fmla="*/ 260985 w 940118"/>
                      <a:gd name="connsiteY19-2258" fmla="*/ 1014413 h 1580197"/>
                      <a:gd name="connsiteX20-2259" fmla="*/ 342900 w 940118"/>
                      <a:gd name="connsiteY20-2260" fmla="*/ 1373505 h 1580197"/>
                      <a:gd name="connsiteX21-2261" fmla="*/ 546735 w 940118"/>
                      <a:gd name="connsiteY21-2262" fmla="*/ 1580197 h 1580197"/>
                      <a:gd name="connsiteX22-2263" fmla="*/ 285750 w 940118"/>
                      <a:gd name="connsiteY22-2264" fmla="*/ 1438275 h 1580197"/>
                      <a:gd name="connsiteX23-2265" fmla="*/ 81915 w 940118"/>
                      <a:gd name="connsiteY23-2266" fmla="*/ 1231583 h 1580197"/>
                      <a:gd name="connsiteX24-2267" fmla="*/ 0 w 940118"/>
                      <a:gd name="connsiteY24-2268" fmla="*/ 872490 h 1580197"/>
                      <a:gd name="connsiteX25-2269" fmla="*/ 56197 w 940118"/>
                      <a:gd name="connsiteY25-2270" fmla="*/ 542925 h 1580197"/>
                      <a:gd name="connsiteX26-2271" fmla="*/ 62441 w 940118"/>
                      <a:gd name="connsiteY26-2272" fmla="*/ 546321 h 1580197"/>
                      <a:gd name="connsiteX27-2273" fmla="*/ 62617 w 940118"/>
                      <a:gd name="connsiteY27-2274" fmla="*/ 545909 h 1580197"/>
                      <a:gd name="connsiteX28-2275" fmla="*/ 57150 w 940118"/>
                      <a:gd name="connsiteY28-2276" fmla="*/ 542925 h 1580197"/>
                      <a:gd name="connsiteX29-2277" fmla="*/ 107444 w 940118"/>
                      <a:gd name="connsiteY29-2278" fmla="*/ 431896 h 1580197"/>
                      <a:gd name="connsiteX30-2279" fmla="*/ 106680 w 940118"/>
                      <a:gd name="connsiteY30-2280" fmla="*/ 431483 h 1580197"/>
                      <a:gd name="connsiteX31-2281" fmla="*/ 227648 w 940118"/>
                      <a:gd name="connsiteY31-2282" fmla="*/ 258128 h 1580197"/>
                      <a:gd name="connsiteX32-2283" fmla="*/ 287315 w 940118"/>
                      <a:gd name="connsiteY32-2284" fmla="*/ 198453 h 1580197"/>
                      <a:gd name="connsiteX33-2285" fmla="*/ 286702 w 940118"/>
                      <a:gd name="connsiteY33-2286" fmla="*/ 198120 h 1580197"/>
                      <a:gd name="connsiteX34-2287" fmla="*/ 359092 w 940118"/>
                      <a:gd name="connsiteY34-2288" fmla="*/ 140970 h 1580197"/>
                      <a:gd name="connsiteX35-2289" fmla="*/ 486263 w 940118"/>
                      <a:gd name="connsiteY35-2290" fmla="*/ 68845 h 1580197"/>
                      <a:gd name="connsiteX36-2291" fmla="*/ 485775 w 940118"/>
                      <a:gd name="connsiteY36-2292" fmla="*/ 68580 h 1580197"/>
                      <a:gd name="connsiteX37-2293" fmla="*/ 572452 w 940118"/>
                      <a:gd name="connsiteY37-2294" fmla="*/ 32385 h 1580197"/>
                      <a:gd name="connsiteX38-2295" fmla="*/ 595123 w 940118"/>
                      <a:gd name="connsiteY38-2296" fmla="*/ 44713 h 1580197"/>
                      <a:gd name="connsiteX39-2297" fmla="*/ 573405 w 940118"/>
                      <a:gd name="connsiteY39-2298" fmla="*/ 32385 h 1580197"/>
                      <a:gd name="connsiteX40-2299" fmla="*/ 679133 w 940118"/>
                      <a:gd name="connsiteY40-2300" fmla="*/ 0 h 1580197"/>
                      <a:gd name="connsiteX0-2301" fmla="*/ 679133 w 940118"/>
                      <a:gd name="connsiteY0-2302" fmla="*/ 0 h 1580197"/>
                      <a:gd name="connsiteX1-2303" fmla="*/ 940118 w 940118"/>
                      <a:gd name="connsiteY1-2304" fmla="*/ 140970 h 1580197"/>
                      <a:gd name="connsiteX2-2305" fmla="*/ 747299 w 940118"/>
                      <a:gd name="connsiteY2-2306" fmla="*/ 210278 h 1580197"/>
                      <a:gd name="connsiteX3-2307" fmla="*/ 747713 w 940118"/>
                      <a:gd name="connsiteY3-2308" fmla="*/ 210503 h 1580197"/>
                      <a:gd name="connsiteX4-2309" fmla="*/ 620078 w 940118"/>
                      <a:gd name="connsiteY4-2310" fmla="*/ 282893 h 1580197"/>
                      <a:gd name="connsiteX5-2311" fmla="*/ 620077 w 940118"/>
                      <a:gd name="connsiteY5-2312" fmla="*/ 282893 h 1580197"/>
                      <a:gd name="connsiteX6-2313" fmla="*/ 548076 w 940118"/>
                      <a:gd name="connsiteY6-2314" fmla="*/ 339736 h 1580197"/>
                      <a:gd name="connsiteX7-2315" fmla="*/ 548640 w 940118"/>
                      <a:gd name="connsiteY7-2316" fmla="*/ 340043 h 1580197"/>
                      <a:gd name="connsiteX8-2317" fmla="*/ 503873 w 940118"/>
                      <a:gd name="connsiteY8-2318" fmla="*/ 383858 h 1580197"/>
                      <a:gd name="connsiteX9-2319" fmla="*/ 488633 w 940118"/>
                      <a:gd name="connsiteY9-2320" fmla="*/ 399098 h 1580197"/>
                      <a:gd name="connsiteX10-2321" fmla="*/ 488633 w 940118"/>
                      <a:gd name="connsiteY10-2322" fmla="*/ 400050 h 1580197"/>
                      <a:gd name="connsiteX11-2323" fmla="*/ 422910 w 940118"/>
                      <a:gd name="connsiteY11-2324" fmla="*/ 482918 h 1580197"/>
                      <a:gd name="connsiteX12-2325" fmla="*/ 422910 w 940118"/>
                      <a:gd name="connsiteY12-2326" fmla="*/ 483870 h 1580197"/>
                      <a:gd name="connsiteX13-2327" fmla="*/ 367665 w 940118"/>
                      <a:gd name="connsiteY13-2328" fmla="*/ 572453 h 1580197"/>
                      <a:gd name="connsiteX14-2329" fmla="*/ 368618 w 940118"/>
                      <a:gd name="connsiteY14-2330" fmla="*/ 573405 h 1580197"/>
                      <a:gd name="connsiteX15-2331" fmla="*/ 317183 w 940118"/>
                      <a:gd name="connsiteY15-2332" fmla="*/ 684847 h 1580197"/>
                      <a:gd name="connsiteX16-2333" fmla="*/ 305241 w 940118"/>
                      <a:gd name="connsiteY16-2334" fmla="*/ 678329 h 1580197"/>
                      <a:gd name="connsiteX17-2335" fmla="*/ 305235 w 940118"/>
                      <a:gd name="connsiteY17-2336" fmla="*/ 678350 h 1580197"/>
                      <a:gd name="connsiteX18-2337" fmla="*/ 317183 w 940118"/>
                      <a:gd name="connsiteY18-2338" fmla="*/ 684847 h 1580197"/>
                      <a:gd name="connsiteX19-2339" fmla="*/ 260985 w 940118"/>
                      <a:gd name="connsiteY19-2340" fmla="*/ 1014413 h 1580197"/>
                      <a:gd name="connsiteX20-2341" fmla="*/ 342900 w 940118"/>
                      <a:gd name="connsiteY20-2342" fmla="*/ 1373505 h 1580197"/>
                      <a:gd name="connsiteX21-2343" fmla="*/ 546735 w 940118"/>
                      <a:gd name="connsiteY21-2344" fmla="*/ 1580197 h 1580197"/>
                      <a:gd name="connsiteX22-2345" fmla="*/ 285750 w 940118"/>
                      <a:gd name="connsiteY22-2346" fmla="*/ 1438275 h 1580197"/>
                      <a:gd name="connsiteX23-2347" fmla="*/ 81915 w 940118"/>
                      <a:gd name="connsiteY23-2348" fmla="*/ 1231583 h 1580197"/>
                      <a:gd name="connsiteX24-2349" fmla="*/ 0 w 940118"/>
                      <a:gd name="connsiteY24-2350" fmla="*/ 872490 h 1580197"/>
                      <a:gd name="connsiteX25-2351" fmla="*/ 56197 w 940118"/>
                      <a:gd name="connsiteY25-2352" fmla="*/ 542925 h 1580197"/>
                      <a:gd name="connsiteX26-2353" fmla="*/ 62441 w 940118"/>
                      <a:gd name="connsiteY26-2354" fmla="*/ 546321 h 1580197"/>
                      <a:gd name="connsiteX27-2355" fmla="*/ 62617 w 940118"/>
                      <a:gd name="connsiteY27-2356" fmla="*/ 545909 h 1580197"/>
                      <a:gd name="connsiteX28-2357" fmla="*/ 57150 w 940118"/>
                      <a:gd name="connsiteY28-2358" fmla="*/ 542925 h 1580197"/>
                      <a:gd name="connsiteX29-2359" fmla="*/ 107444 w 940118"/>
                      <a:gd name="connsiteY29-2360" fmla="*/ 431896 h 1580197"/>
                      <a:gd name="connsiteX30-2361" fmla="*/ 106680 w 940118"/>
                      <a:gd name="connsiteY30-2362" fmla="*/ 431483 h 1580197"/>
                      <a:gd name="connsiteX31-2363" fmla="*/ 227648 w 940118"/>
                      <a:gd name="connsiteY31-2364" fmla="*/ 258128 h 1580197"/>
                      <a:gd name="connsiteX32-2365" fmla="*/ 287315 w 940118"/>
                      <a:gd name="connsiteY32-2366" fmla="*/ 198453 h 1580197"/>
                      <a:gd name="connsiteX33-2367" fmla="*/ 359092 w 940118"/>
                      <a:gd name="connsiteY33-2368" fmla="*/ 140970 h 1580197"/>
                      <a:gd name="connsiteX34-2369" fmla="*/ 486263 w 940118"/>
                      <a:gd name="connsiteY34-2370" fmla="*/ 68845 h 1580197"/>
                      <a:gd name="connsiteX35-2371" fmla="*/ 485775 w 940118"/>
                      <a:gd name="connsiteY35-2372" fmla="*/ 68580 h 1580197"/>
                      <a:gd name="connsiteX36-2373" fmla="*/ 572452 w 940118"/>
                      <a:gd name="connsiteY36-2374" fmla="*/ 32385 h 1580197"/>
                      <a:gd name="connsiteX37-2375" fmla="*/ 595123 w 940118"/>
                      <a:gd name="connsiteY37-2376" fmla="*/ 44713 h 1580197"/>
                      <a:gd name="connsiteX38-2377" fmla="*/ 573405 w 940118"/>
                      <a:gd name="connsiteY38-2378" fmla="*/ 32385 h 1580197"/>
                      <a:gd name="connsiteX39-2379" fmla="*/ 679133 w 940118"/>
                      <a:gd name="connsiteY39-2380" fmla="*/ 0 h 1580197"/>
                      <a:gd name="connsiteX0-2381" fmla="*/ 679133 w 940118"/>
                      <a:gd name="connsiteY0-2382" fmla="*/ 0 h 1580197"/>
                      <a:gd name="connsiteX1-2383" fmla="*/ 940118 w 940118"/>
                      <a:gd name="connsiteY1-2384" fmla="*/ 140970 h 1580197"/>
                      <a:gd name="connsiteX2-2385" fmla="*/ 747299 w 940118"/>
                      <a:gd name="connsiteY2-2386" fmla="*/ 210278 h 1580197"/>
                      <a:gd name="connsiteX3-2387" fmla="*/ 747713 w 940118"/>
                      <a:gd name="connsiteY3-2388" fmla="*/ 210503 h 1580197"/>
                      <a:gd name="connsiteX4-2389" fmla="*/ 620078 w 940118"/>
                      <a:gd name="connsiteY4-2390" fmla="*/ 282893 h 1580197"/>
                      <a:gd name="connsiteX5-2391" fmla="*/ 620077 w 940118"/>
                      <a:gd name="connsiteY5-2392" fmla="*/ 282893 h 1580197"/>
                      <a:gd name="connsiteX6-2393" fmla="*/ 548076 w 940118"/>
                      <a:gd name="connsiteY6-2394" fmla="*/ 339736 h 1580197"/>
                      <a:gd name="connsiteX7-2395" fmla="*/ 548640 w 940118"/>
                      <a:gd name="connsiteY7-2396" fmla="*/ 340043 h 1580197"/>
                      <a:gd name="connsiteX8-2397" fmla="*/ 503873 w 940118"/>
                      <a:gd name="connsiteY8-2398" fmla="*/ 383858 h 1580197"/>
                      <a:gd name="connsiteX9-2399" fmla="*/ 488633 w 940118"/>
                      <a:gd name="connsiteY9-2400" fmla="*/ 399098 h 1580197"/>
                      <a:gd name="connsiteX10-2401" fmla="*/ 488633 w 940118"/>
                      <a:gd name="connsiteY10-2402" fmla="*/ 400050 h 1580197"/>
                      <a:gd name="connsiteX11-2403" fmla="*/ 422910 w 940118"/>
                      <a:gd name="connsiteY11-2404" fmla="*/ 482918 h 1580197"/>
                      <a:gd name="connsiteX12-2405" fmla="*/ 422910 w 940118"/>
                      <a:gd name="connsiteY12-2406" fmla="*/ 483870 h 1580197"/>
                      <a:gd name="connsiteX13-2407" fmla="*/ 367665 w 940118"/>
                      <a:gd name="connsiteY13-2408" fmla="*/ 572453 h 1580197"/>
                      <a:gd name="connsiteX14-2409" fmla="*/ 368618 w 940118"/>
                      <a:gd name="connsiteY14-2410" fmla="*/ 573405 h 1580197"/>
                      <a:gd name="connsiteX15-2411" fmla="*/ 317183 w 940118"/>
                      <a:gd name="connsiteY15-2412" fmla="*/ 684847 h 1580197"/>
                      <a:gd name="connsiteX16-2413" fmla="*/ 305241 w 940118"/>
                      <a:gd name="connsiteY16-2414" fmla="*/ 678329 h 1580197"/>
                      <a:gd name="connsiteX17-2415" fmla="*/ 305235 w 940118"/>
                      <a:gd name="connsiteY17-2416" fmla="*/ 678350 h 1580197"/>
                      <a:gd name="connsiteX18-2417" fmla="*/ 317183 w 940118"/>
                      <a:gd name="connsiteY18-2418" fmla="*/ 684847 h 1580197"/>
                      <a:gd name="connsiteX19-2419" fmla="*/ 260985 w 940118"/>
                      <a:gd name="connsiteY19-2420" fmla="*/ 1014413 h 1580197"/>
                      <a:gd name="connsiteX20-2421" fmla="*/ 342900 w 940118"/>
                      <a:gd name="connsiteY20-2422" fmla="*/ 1373505 h 1580197"/>
                      <a:gd name="connsiteX21-2423" fmla="*/ 546735 w 940118"/>
                      <a:gd name="connsiteY21-2424" fmla="*/ 1580197 h 1580197"/>
                      <a:gd name="connsiteX22-2425" fmla="*/ 285750 w 940118"/>
                      <a:gd name="connsiteY22-2426" fmla="*/ 1438275 h 1580197"/>
                      <a:gd name="connsiteX23-2427" fmla="*/ 81915 w 940118"/>
                      <a:gd name="connsiteY23-2428" fmla="*/ 1231583 h 1580197"/>
                      <a:gd name="connsiteX24-2429" fmla="*/ 0 w 940118"/>
                      <a:gd name="connsiteY24-2430" fmla="*/ 872490 h 1580197"/>
                      <a:gd name="connsiteX25-2431" fmla="*/ 56197 w 940118"/>
                      <a:gd name="connsiteY25-2432" fmla="*/ 542925 h 1580197"/>
                      <a:gd name="connsiteX26-2433" fmla="*/ 62441 w 940118"/>
                      <a:gd name="connsiteY26-2434" fmla="*/ 546321 h 1580197"/>
                      <a:gd name="connsiteX27-2435" fmla="*/ 62617 w 940118"/>
                      <a:gd name="connsiteY27-2436" fmla="*/ 545909 h 1580197"/>
                      <a:gd name="connsiteX28-2437" fmla="*/ 57150 w 940118"/>
                      <a:gd name="connsiteY28-2438" fmla="*/ 542925 h 1580197"/>
                      <a:gd name="connsiteX29-2439" fmla="*/ 107444 w 940118"/>
                      <a:gd name="connsiteY29-2440" fmla="*/ 431896 h 1580197"/>
                      <a:gd name="connsiteX30-2441" fmla="*/ 106680 w 940118"/>
                      <a:gd name="connsiteY30-2442" fmla="*/ 431483 h 1580197"/>
                      <a:gd name="connsiteX31-2443" fmla="*/ 227648 w 940118"/>
                      <a:gd name="connsiteY31-2444" fmla="*/ 258128 h 1580197"/>
                      <a:gd name="connsiteX32-2445" fmla="*/ 287315 w 940118"/>
                      <a:gd name="connsiteY32-2446" fmla="*/ 198453 h 1580197"/>
                      <a:gd name="connsiteX33-2447" fmla="*/ 359092 w 940118"/>
                      <a:gd name="connsiteY33-2448" fmla="*/ 140970 h 1580197"/>
                      <a:gd name="connsiteX34-2449" fmla="*/ 486263 w 940118"/>
                      <a:gd name="connsiteY34-2450" fmla="*/ 68845 h 1580197"/>
                      <a:gd name="connsiteX35-2451" fmla="*/ 485775 w 940118"/>
                      <a:gd name="connsiteY35-2452" fmla="*/ 68580 h 1580197"/>
                      <a:gd name="connsiteX36-2453" fmla="*/ 572452 w 940118"/>
                      <a:gd name="connsiteY36-2454" fmla="*/ 32385 h 1580197"/>
                      <a:gd name="connsiteX37-2455" fmla="*/ 573405 w 940118"/>
                      <a:gd name="connsiteY37-2456" fmla="*/ 32385 h 1580197"/>
                      <a:gd name="connsiteX38-2457" fmla="*/ 679133 w 940118"/>
                      <a:gd name="connsiteY38-2458" fmla="*/ 0 h 1580197"/>
                      <a:gd name="connsiteX0-2459" fmla="*/ 679133 w 940118"/>
                      <a:gd name="connsiteY0-2460" fmla="*/ 0 h 1580197"/>
                      <a:gd name="connsiteX1-2461" fmla="*/ 940118 w 940118"/>
                      <a:gd name="connsiteY1-2462" fmla="*/ 140970 h 1580197"/>
                      <a:gd name="connsiteX2-2463" fmla="*/ 747299 w 940118"/>
                      <a:gd name="connsiteY2-2464" fmla="*/ 210278 h 1580197"/>
                      <a:gd name="connsiteX3-2465" fmla="*/ 747713 w 940118"/>
                      <a:gd name="connsiteY3-2466" fmla="*/ 210503 h 1580197"/>
                      <a:gd name="connsiteX4-2467" fmla="*/ 620078 w 940118"/>
                      <a:gd name="connsiteY4-2468" fmla="*/ 282893 h 1580197"/>
                      <a:gd name="connsiteX5-2469" fmla="*/ 620077 w 940118"/>
                      <a:gd name="connsiteY5-2470" fmla="*/ 282893 h 1580197"/>
                      <a:gd name="connsiteX6-2471" fmla="*/ 548076 w 940118"/>
                      <a:gd name="connsiteY6-2472" fmla="*/ 339736 h 1580197"/>
                      <a:gd name="connsiteX7-2473" fmla="*/ 548640 w 940118"/>
                      <a:gd name="connsiteY7-2474" fmla="*/ 340043 h 1580197"/>
                      <a:gd name="connsiteX8-2475" fmla="*/ 488633 w 940118"/>
                      <a:gd name="connsiteY8-2476" fmla="*/ 399098 h 1580197"/>
                      <a:gd name="connsiteX9-2477" fmla="*/ 488633 w 940118"/>
                      <a:gd name="connsiteY9-2478" fmla="*/ 400050 h 1580197"/>
                      <a:gd name="connsiteX10-2479" fmla="*/ 422910 w 940118"/>
                      <a:gd name="connsiteY10-2480" fmla="*/ 482918 h 1580197"/>
                      <a:gd name="connsiteX11-2481" fmla="*/ 422910 w 940118"/>
                      <a:gd name="connsiteY11-2482" fmla="*/ 483870 h 1580197"/>
                      <a:gd name="connsiteX12-2483" fmla="*/ 367665 w 940118"/>
                      <a:gd name="connsiteY12-2484" fmla="*/ 572453 h 1580197"/>
                      <a:gd name="connsiteX13-2485" fmla="*/ 368618 w 940118"/>
                      <a:gd name="connsiteY13-2486" fmla="*/ 573405 h 1580197"/>
                      <a:gd name="connsiteX14-2487" fmla="*/ 317183 w 940118"/>
                      <a:gd name="connsiteY14-2488" fmla="*/ 684847 h 1580197"/>
                      <a:gd name="connsiteX15-2489" fmla="*/ 305241 w 940118"/>
                      <a:gd name="connsiteY15-2490" fmla="*/ 678329 h 1580197"/>
                      <a:gd name="connsiteX16-2491" fmla="*/ 305235 w 940118"/>
                      <a:gd name="connsiteY16-2492" fmla="*/ 678350 h 1580197"/>
                      <a:gd name="connsiteX17-2493" fmla="*/ 317183 w 940118"/>
                      <a:gd name="connsiteY17-2494" fmla="*/ 684847 h 1580197"/>
                      <a:gd name="connsiteX18-2495" fmla="*/ 260985 w 940118"/>
                      <a:gd name="connsiteY18-2496" fmla="*/ 1014413 h 1580197"/>
                      <a:gd name="connsiteX19-2497" fmla="*/ 342900 w 940118"/>
                      <a:gd name="connsiteY19-2498" fmla="*/ 1373505 h 1580197"/>
                      <a:gd name="connsiteX20-2499" fmla="*/ 546735 w 940118"/>
                      <a:gd name="connsiteY20-2500" fmla="*/ 1580197 h 1580197"/>
                      <a:gd name="connsiteX21-2501" fmla="*/ 285750 w 940118"/>
                      <a:gd name="connsiteY21-2502" fmla="*/ 1438275 h 1580197"/>
                      <a:gd name="connsiteX22-2503" fmla="*/ 81915 w 940118"/>
                      <a:gd name="connsiteY22-2504" fmla="*/ 1231583 h 1580197"/>
                      <a:gd name="connsiteX23-2505" fmla="*/ 0 w 940118"/>
                      <a:gd name="connsiteY23-2506" fmla="*/ 872490 h 1580197"/>
                      <a:gd name="connsiteX24-2507" fmla="*/ 56197 w 940118"/>
                      <a:gd name="connsiteY24-2508" fmla="*/ 542925 h 1580197"/>
                      <a:gd name="connsiteX25-2509" fmla="*/ 62441 w 940118"/>
                      <a:gd name="connsiteY25-2510" fmla="*/ 546321 h 1580197"/>
                      <a:gd name="connsiteX26-2511" fmla="*/ 62617 w 940118"/>
                      <a:gd name="connsiteY26-2512" fmla="*/ 545909 h 1580197"/>
                      <a:gd name="connsiteX27-2513" fmla="*/ 57150 w 940118"/>
                      <a:gd name="connsiteY27-2514" fmla="*/ 542925 h 1580197"/>
                      <a:gd name="connsiteX28-2515" fmla="*/ 107444 w 940118"/>
                      <a:gd name="connsiteY28-2516" fmla="*/ 431896 h 1580197"/>
                      <a:gd name="connsiteX29-2517" fmla="*/ 106680 w 940118"/>
                      <a:gd name="connsiteY29-2518" fmla="*/ 431483 h 1580197"/>
                      <a:gd name="connsiteX30-2519" fmla="*/ 227648 w 940118"/>
                      <a:gd name="connsiteY30-2520" fmla="*/ 258128 h 1580197"/>
                      <a:gd name="connsiteX31-2521" fmla="*/ 287315 w 940118"/>
                      <a:gd name="connsiteY31-2522" fmla="*/ 198453 h 1580197"/>
                      <a:gd name="connsiteX32-2523" fmla="*/ 359092 w 940118"/>
                      <a:gd name="connsiteY32-2524" fmla="*/ 140970 h 1580197"/>
                      <a:gd name="connsiteX33-2525" fmla="*/ 486263 w 940118"/>
                      <a:gd name="connsiteY33-2526" fmla="*/ 68845 h 1580197"/>
                      <a:gd name="connsiteX34-2527" fmla="*/ 485775 w 940118"/>
                      <a:gd name="connsiteY34-2528" fmla="*/ 68580 h 1580197"/>
                      <a:gd name="connsiteX35-2529" fmla="*/ 572452 w 940118"/>
                      <a:gd name="connsiteY35-2530" fmla="*/ 32385 h 1580197"/>
                      <a:gd name="connsiteX36-2531" fmla="*/ 573405 w 940118"/>
                      <a:gd name="connsiteY36-2532" fmla="*/ 32385 h 1580197"/>
                      <a:gd name="connsiteX37-2533" fmla="*/ 679133 w 940118"/>
                      <a:gd name="connsiteY37-2534" fmla="*/ 0 h 1580197"/>
                      <a:gd name="connsiteX0-2535" fmla="*/ 679133 w 940118"/>
                      <a:gd name="connsiteY0-2536" fmla="*/ 0 h 1580197"/>
                      <a:gd name="connsiteX1-2537" fmla="*/ 940118 w 940118"/>
                      <a:gd name="connsiteY1-2538" fmla="*/ 140970 h 1580197"/>
                      <a:gd name="connsiteX2-2539" fmla="*/ 747299 w 940118"/>
                      <a:gd name="connsiteY2-2540" fmla="*/ 210278 h 1580197"/>
                      <a:gd name="connsiteX3-2541" fmla="*/ 747713 w 940118"/>
                      <a:gd name="connsiteY3-2542" fmla="*/ 210503 h 1580197"/>
                      <a:gd name="connsiteX4-2543" fmla="*/ 620078 w 940118"/>
                      <a:gd name="connsiteY4-2544" fmla="*/ 282893 h 1580197"/>
                      <a:gd name="connsiteX5-2545" fmla="*/ 620077 w 940118"/>
                      <a:gd name="connsiteY5-2546" fmla="*/ 282893 h 1580197"/>
                      <a:gd name="connsiteX6-2547" fmla="*/ 548076 w 940118"/>
                      <a:gd name="connsiteY6-2548" fmla="*/ 339736 h 1580197"/>
                      <a:gd name="connsiteX7-2549" fmla="*/ 548640 w 940118"/>
                      <a:gd name="connsiteY7-2550" fmla="*/ 340043 h 1580197"/>
                      <a:gd name="connsiteX8-2551" fmla="*/ 488633 w 940118"/>
                      <a:gd name="connsiteY8-2552" fmla="*/ 399098 h 1580197"/>
                      <a:gd name="connsiteX9-2553" fmla="*/ 488633 w 940118"/>
                      <a:gd name="connsiteY9-2554" fmla="*/ 400050 h 1580197"/>
                      <a:gd name="connsiteX10-2555" fmla="*/ 422910 w 940118"/>
                      <a:gd name="connsiteY10-2556" fmla="*/ 482918 h 1580197"/>
                      <a:gd name="connsiteX11-2557" fmla="*/ 422910 w 940118"/>
                      <a:gd name="connsiteY11-2558" fmla="*/ 483870 h 1580197"/>
                      <a:gd name="connsiteX12-2559" fmla="*/ 367665 w 940118"/>
                      <a:gd name="connsiteY12-2560" fmla="*/ 572453 h 1580197"/>
                      <a:gd name="connsiteX13-2561" fmla="*/ 368618 w 940118"/>
                      <a:gd name="connsiteY13-2562" fmla="*/ 573405 h 1580197"/>
                      <a:gd name="connsiteX14-2563" fmla="*/ 317183 w 940118"/>
                      <a:gd name="connsiteY14-2564" fmla="*/ 684847 h 1580197"/>
                      <a:gd name="connsiteX15-2565" fmla="*/ 305241 w 940118"/>
                      <a:gd name="connsiteY15-2566" fmla="*/ 678329 h 1580197"/>
                      <a:gd name="connsiteX16-2567" fmla="*/ 317183 w 940118"/>
                      <a:gd name="connsiteY16-2568" fmla="*/ 684847 h 1580197"/>
                      <a:gd name="connsiteX17-2569" fmla="*/ 260985 w 940118"/>
                      <a:gd name="connsiteY17-2570" fmla="*/ 1014413 h 1580197"/>
                      <a:gd name="connsiteX18-2571" fmla="*/ 342900 w 940118"/>
                      <a:gd name="connsiteY18-2572" fmla="*/ 1373505 h 1580197"/>
                      <a:gd name="connsiteX19-2573" fmla="*/ 546735 w 940118"/>
                      <a:gd name="connsiteY19-2574" fmla="*/ 1580197 h 1580197"/>
                      <a:gd name="connsiteX20-2575" fmla="*/ 285750 w 940118"/>
                      <a:gd name="connsiteY20-2576" fmla="*/ 1438275 h 1580197"/>
                      <a:gd name="connsiteX21-2577" fmla="*/ 81915 w 940118"/>
                      <a:gd name="connsiteY21-2578" fmla="*/ 1231583 h 1580197"/>
                      <a:gd name="connsiteX22-2579" fmla="*/ 0 w 940118"/>
                      <a:gd name="connsiteY22-2580" fmla="*/ 872490 h 1580197"/>
                      <a:gd name="connsiteX23-2581" fmla="*/ 56197 w 940118"/>
                      <a:gd name="connsiteY23-2582" fmla="*/ 542925 h 1580197"/>
                      <a:gd name="connsiteX24-2583" fmla="*/ 62441 w 940118"/>
                      <a:gd name="connsiteY24-2584" fmla="*/ 546321 h 1580197"/>
                      <a:gd name="connsiteX25-2585" fmla="*/ 62617 w 940118"/>
                      <a:gd name="connsiteY25-2586" fmla="*/ 545909 h 1580197"/>
                      <a:gd name="connsiteX26-2587" fmla="*/ 57150 w 940118"/>
                      <a:gd name="connsiteY26-2588" fmla="*/ 542925 h 1580197"/>
                      <a:gd name="connsiteX27-2589" fmla="*/ 107444 w 940118"/>
                      <a:gd name="connsiteY27-2590" fmla="*/ 431896 h 1580197"/>
                      <a:gd name="connsiteX28-2591" fmla="*/ 106680 w 940118"/>
                      <a:gd name="connsiteY28-2592" fmla="*/ 431483 h 1580197"/>
                      <a:gd name="connsiteX29-2593" fmla="*/ 227648 w 940118"/>
                      <a:gd name="connsiteY29-2594" fmla="*/ 258128 h 1580197"/>
                      <a:gd name="connsiteX30-2595" fmla="*/ 287315 w 940118"/>
                      <a:gd name="connsiteY30-2596" fmla="*/ 198453 h 1580197"/>
                      <a:gd name="connsiteX31-2597" fmla="*/ 359092 w 940118"/>
                      <a:gd name="connsiteY31-2598" fmla="*/ 140970 h 1580197"/>
                      <a:gd name="connsiteX32-2599" fmla="*/ 486263 w 940118"/>
                      <a:gd name="connsiteY32-2600" fmla="*/ 68845 h 1580197"/>
                      <a:gd name="connsiteX33-2601" fmla="*/ 485775 w 940118"/>
                      <a:gd name="connsiteY33-2602" fmla="*/ 68580 h 1580197"/>
                      <a:gd name="connsiteX34-2603" fmla="*/ 572452 w 940118"/>
                      <a:gd name="connsiteY34-2604" fmla="*/ 32385 h 1580197"/>
                      <a:gd name="connsiteX35-2605" fmla="*/ 573405 w 940118"/>
                      <a:gd name="connsiteY35-2606" fmla="*/ 32385 h 1580197"/>
                      <a:gd name="connsiteX36-2607" fmla="*/ 679133 w 940118"/>
                      <a:gd name="connsiteY36-2608" fmla="*/ 0 h 158019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: Shape 526"/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31" name="Group 130"/>
          <p:cNvGrpSpPr/>
          <p:nvPr/>
        </p:nvGrpSpPr>
        <p:grpSpPr>
          <a:xfrm>
            <a:off x="10023662" y="1467304"/>
            <a:ext cx="1607836" cy="2740408"/>
            <a:chOff x="11521621" y="1903133"/>
            <a:chExt cx="2494544" cy="4251720"/>
          </a:xfrm>
        </p:grpSpPr>
        <p:sp>
          <p:nvSpPr>
            <p:cNvPr id="439" name="Freeform: Shape 438"/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-1" fmla="*/ 417713 w 666025"/>
                <a:gd name="connsiteY0-2" fmla="*/ 1803 h 1312853"/>
                <a:gd name="connsiteX1-3" fmla="*/ 648776 w 666025"/>
                <a:gd name="connsiteY1-4" fmla="*/ 158461 h 1312853"/>
                <a:gd name="connsiteX2-5" fmla="*/ 666025 w 666025"/>
                <a:gd name="connsiteY2-6" fmla="*/ 133883 h 1312853"/>
                <a:gd name="connsiteX3-7" fmla="*/ 666025 w 666025"/>
                <a:gd name="connsiteY3-8" fmla="*/ 1307251 h 1312853"/>
                <a:gd name="connsiteX4-9" fmla="*/ 657567 w 666025"/>
                <a:gd name="connsiteY4-10" fmla="*/ 1312853 h 1312853"/>
                <a:gd name="connsiteX5-11" fmla="*/ 417713 w 666025"/>
                <a:gd name="connsiteY5-12" fmla="*/ 1803 h 1312853"/>
                <a:gd name="connsiteX0-13" fmla="*/ 417713 w 666025"/>
                <a:gd name="connsiteY0-14" fmla="*/ 1803 h 1312853"/>
                <a:gd name="connsiteX1-15" fmla="*/ 648776 w 666025"/>
                <a:gd name="connsiteY1-16" fmla="*/ 158461 h 1312853"/>
                <a:gd name="connsiteX2-17" fmla="*/ 666025 w 666025"/>
                <a:gd name="connsiteY2-18" fmla="*/ 1307251 h 1312853"/>
                <a:gd name="connsiteX3-19" fmla="*/ 657567 w 666025"/>
                <a:gd name="connsiteY3-20" fmla="*/ 1312853 h 1312853"/>
                <a:gd name="connsiteX4-21" fmla="*/ 417713 w 666025"/>
                <a:gd name="connsiteY4-22" fmla="*/ 1803 h 1312853"/>
                <a:gd name="connsiteX0-23" fmla="*/ 417713 w 666361"/>
                <a:gd name="connsiteY0-24" fmla="*/ 1803 h 1312853"/>
                <a:gd name="connsiteX1-25" fmla="*/ 666361 w 666361"/>
                <a:gd name="connsiteY1-26" fmla="*/ 167253 h 1312853"/>
                <a:gd name="connsiteX2-27" fmla="*/ 666025 w 666361"/>
                <a:gd name="connsiteY2-28" fmla="*/ 1307251 h 1312853"/>
                <a:gd name="connsiteX3-29" fmla="*/ 657567 w 666361"/>
                <a:gd name="connsiteY3-30" fmla="*/ 1312853 h 1312853"/>
                <a:gd name="connsiteX4-31" fmla="*/ 417713 w 666361"/>
                <a:gd name="connsiteY4-32" fmla="*/ 1803 h 1312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2700" dirty="0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05" name="Straight Connector 404"/>
                <p:cNvCxnSpPr/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/>
                <p:cNvCxnSpPr/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Freeform: Shape 437"/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40" name="Freeform: Shape 439"/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441" name="Freeform: Shape 440"/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34" name="Freeform: Shape 433"/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35" name="Freeform: Shape 434"/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36" name="Freeform: Shape 435"/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437" name="Freeform: Shape 436"/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30" name="Freeform: Shape 429"/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31" name="Freeform: Shape 430"/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32" name="Freeform: Shape 431"/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433" name="Freeform: Shape 432"/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12" name="Group 411"/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19" name="Freeform: Shape 418"/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-1" fmla="*/ 62916 w 3480752"/>
                      <a:gd name="connsiteY0-2" fmla="*/ 34213 h 1560620"/>
                      <a:gd name="connsiteX1-3" fmla="*/ 114391 w 3480752"/>
                      <a:gd name="connsiteY1-4" fmla="*/ 57191 h 1560620"/>
                      <a:gd name="connsiteX2-5" fmla="*/ 694512 w 3480752"/>
                      <a:gd name="connsiteY2-6" fmla="*/ 277806 h 1560620"/>
                      <a:gd name="connsiteX3-7" fmla="*/ 784810 w 3480752"/>
                      <a:gd name="connsiteY3-8" fmla="*/ 326909 h 1560620"/>
                      <a:gd name="connsiteX4-9" fmla="*/ 702687 w 3480752"/>
                      <a:gd name="connsiteY4-10" fmla="*/ 277806 h 1560620"/>
                      <a:gd name="connsiteX5-11" fmla="*/ 833420 w 3480752"/>
                      <a:gd name="connsiteY5-12" fmla="*/ 310489 h 1560620"/>
                      <a:gd name="connsiteX6-13" fmla="*/ 1241959 w 3480752"/>
                      <a:gd name="connsiteY6-14" fmla="*/ 343172 h 1560620"/>
                      <a:gd name="connsiteX7-15" fmla="*/ 3480752 w 3480752"/>
                      <a:gd name="connsiteY7-16" fmla="*/ 1560620 h 1560620"/>
                      <a:gd name="connsiteX8-17" fmla="*/ 3064038 w 3480752"/>
                      <a:gd name="connsiteY8-18" fmla="*/ 1527929 h 1560620"/>
                      <a:gd name="connsiteX9-19" fmla="*/ 3057133 w 3480752"/>
                      <a:gd name="connsiteY9-20" fmla="*/ 1524163 h 1560620"/>
                      <a:gd name="connsiteX10-21" fmla="*/ 2941481 w 3480752"/>
                      <a:gd name="connsiteY10-22" fmla="*/ 1495246 h 1560620"/>
                      <a:gd name="connsiteX11-23" fmla="*/ 2881754 w 3480752"/>
                      <a:gd name="connsiteY11-24" fmla="*/ 1462767 h 1560620"/>
                      <a:gd name="connsiteX12-25" fmla="*/ 2879802 w 3480752"/>
                      <a:gd name="connsiteY12-26" fmla="*/ 1466146 h 1560620"/>
                      <a:gd name="connsiteX13-27" fmla="*/ 2933314 w 3480752"/>
                      <a:gd name="connsiteY13-28" fmla="*/ 1495246 h 1560620"/>
                      <a:gd name="connsiteX14-29" fmla="*/ 2353185 w 3480752"/>
                      <a:gd name="connsiteY14-30" fmla="*/ 1274639 h 1560620"/>
                      <a:gd name="connsiteX15-31" fmla="*/ 2238794 w 3480752"/>
                      <a:gd name="connsiteY15-32" fmla="*/ 1217440 h 1560620"/>
                      <a:gd name="connsiteX16-33" fmla="*/ 62916 w 3480752"/>
                      <a:gd name="connsiteY16-34" fmla="*/ 34213 h 1560620"/>
                      <a:gd name="connsiteX17-35" fmla="*/ 0 w 3480752"/>
                      <a:gd name="connsiteY17-36" fmla="*/ 0 h 1560620"/>
                      <a:gd name="connsiteX18-37" fmla="*/ 62916 w 3480752"/>
                      <a:gd name="connsiteY18-38" fmla="*/ 34213 h 1560620"/>
                      <a:gd name="connsiteX19-39" fmla="*/ 57199 w 3480752"/>
                      <a:gd name="connsiteY19-40" fmla="*/ 31661 h 1560620"/>
                      <a:gd name="connsiteX20-41" fmla="*/ 0 w 3480752"/>
                      <a:gd name="connsiteY20-42" fmla="*/ 0 h 1560620"/>
                      <a:gd name="connsiteX0-43" fmla="*/ 62916 w 3480752"/>
                      <a:gd name="connsiteY0-44" fmla="*/ 34213 h 1560620"/>
                      <a:gd name="connsiteX1-45" fmla="*/ 114391 w 3480752"/>
                      <a:gd name="connsiteY1-46" fmla="*/ 57191 h 1560620"/>
                      <a:gd name="connsiteX2-47" fmla="*/ 694512 w 3480752"/>
                      <a:gd name="connsiteY2-48" fmla="*/ 277806 h 1560620"/>
                      <a:gd name="connsiteX3-49" fmla="*/ 702687 w 3480752"/>
                      <a:gd name="connsiteY3-50" fmla="*/ 277806 h 1560620"/>
                      <a:gd name="connsiteX4-51" fmla="*/ 833420 w 3480752"/>
                      <a:gd name="connsiteY4-52" fmla="*/ 310489 h 1560620"/>
                      <a:gd name="connsiteX5-53" fmla="*/ 1241959 w 3480752"/>
                      <a:gd name="connsiteY5-54" fmla="*/ 343172 h 1560620"/>
                      <a:gd name="connsiteX6-55" fmla="*/ 3480752 w 3480752"/>
                      <a:gd name="connsiteY6-56" fmla="*/ 1560620 h 1560620"/>
                      <a:gd name="connsiteX7-57" fmla="*/ 3064038 w 3480752"/>
                      <a:gd name="connsiteY7-58" fmla="*/ 1527929 h 1560620"/>
                      <a:gd name="connsiteX8-59" fmla="*/ 3057133 w 3480752"/>
                      <a:gd name="connsiteY8-60" fmla="*/ 1524163 h 1560620"/>
                      <a:gd name="connsiteX9-61" fmla="*/ 2941481 w 3480752"/>
                      <a:gd name="connsiteY9-62" fmla="*/ 1495246 h 1560620"/>
                      <a:gd name="connsiteX10-63" fmla="*/ 2881754 w 3480752"/>
                      <a:gd name="connsiteY10-64" fmla="*/ 1462767 h 1560620"/>
                      <a:gd name="connsiteX11-65" fmla="*/ 2879802 w 3480752"/>
                      <a:gd name="connsiteY11-66" fmla="*/ 1466146 h 1560620"/>
                      <a:gd name="connsiteX12-67" fmla="*/ 2933314 w 3480752"/>
                      <a:gd name="connsiteY12-68" fmla="*/ 1495246 h 1560620"/>
                      <a:gd name="connsiteX13-69" fmla="*/ 2353185 w 3480752"/>
                      <a:gd name="connsiteY13-70" fmla="*/ 1274639 h 1560620"/>
                      <a:gd name="connsiteX14-71" fmla="*/ 2238794 w 3480752"/>
                      <a:gd name="connsiteY14-72" fmla="*/ 1217440 h 1560620"/>
                      <a:gd name="connsiteX15-73" fmla="*/ 62916 w 3480752"/>
                      <a:gd name="connsiteY15-74" fmla="*/ 34213 h 1560620"/>
                      <a:gd name="connsiteX16-75" fmla="*/ 0 w 3480752"/>
                      <a:gd name="connsiteY16-76" fmla="*/ 0 h 1560620"/>
                      <a:gd name="connsiteX17-77" fmla="*/ 62916 w 3480752"/>
                      <a:gd name="connsiteY17-78" fmla="*/ 34213 h 1560620"/>
                      <a:gd name="connsiteX18-79" fmla="*/ 57199 w 3480752"/>
                      <a:gd name="connsiteY18-80" fmla="*/ 31661 h 1560620"/>
                      <a:gd name="connsiteX19-81" fmla="*/ 0 w 3480752"/>
                      <a:gd name="connsiteY19-82" fmla="*/ 0 h 1560620"/>
                      <a:gd name="connsiteX0-83" fmla="*/ 62916 w 3480752"/>
                      <a:gd name="connsiteY0-84" fmla="*/ 34213 h 1560620"/>
                      <a:gd name="connsiteX1-85" fmla="*/ 114391 w 3480752"/>
                      <a:gd name="connsiteY1-86" fmla="*/ 57191 h 1560620"/>
                      <a:gd name="connsiteX2-87" fmla="*/ 694512 w 3480752"/>
                      <a:gd name="connsiteY2-88" fmla="*/ 277806 h 1560620"/>
                      <a:gd name="connsiteX3-89" fmla="*/ 702687 w 3480752"/>
                      <a:gd name="connsiteY3-90" fmla="*/ 277806 h 1560620"/>
                      <a:gd name="connsiteX4-91" fmla="*/ 833420 w 3480752"/>
                      <a:gd name="connsiteY4-92" fmla="*/ 310489 h 1560620"/>
                      <a:gd name="connsiteX5-93" fmla="*/ 1241959 w 3480752"/>
                      <a:gd name="connsiteY5-94" fmla="*/ 343172 h 1560620"/>
                      <a:gd name="connsiteX6-95" fmla="*/ 3480752 w 3480752"/>
                      <a:gd name="connsiteY6-96" fmla="*/ 1560620 h 1560620"/>
                      <a:gd name="connsiteX7-97" fmla="*/ 3064038 w 3480752"/>
                      <a:gd name="connsiteY7-98" fmla="*/ 1527929 h 1560620"/>
                      <a:gd name="connsiteX8-99" fmla="*/ 3057133 w 3480752"/>
                      <a:gd name="connsiteY8-100" fmla="*/ 1524163 h 1560620"/>
                      <a:gd name="connsiteX9-101" fmla="*/ 2941481 w 3480752"/>
                      <a:gd name="connsiteY9-102" fmla="*/ 1495246 h 1560620"/>
                      <a:gd name="connsiteX10-103" fmla="*/ 2881754 w 3480752"/>
                      <a:gd name="connsiteY10-104" fmla="*/ 1462767 h 1560620"/>
                      <a:gd name="connsiteX11-105" fmla="*/ 2933314 w 3480752"/>
                      <a:gd name="connsiteY11-106" fmla="*/ 1495246 h 1560620"/>
                      <a:gd name="connsiteX12-107" fmla="*/ 2353185 w 3480752"/>
                      <a:gd name="connsiteY12-108" fmla="*/ 1274639 h 1560620"/>
                      <a:gd name="connsiteX13-109" fmla="*/ 2238794 w 3480752"/>
                      <a:gd name="connsiteY13-110" fmla="*/ 1217440 h 1560620"/>
                      <a:gd name="connsiteX14-111" fmla="*/ 62916 w 3480752"/>
                      <a:gd name="connsiteY14-112" fmla="*/ 34213 h 1560620"/>
                      <a:gd name="connsiteX15-113" fmla="*/ 0 w 3480752"/>
                      <a:gd name="connsiteY15-114" fmla="*/ 0 h 1560620"/>
                      <a:gd name="connsiteX16-115" fmla="*/ 62916 w 3480752"/>
                      <a:gd name="connsiteY16-116" fmla="*/ 34213 h 1560620"/>
                      <a:gd name="connsiteX17-117" fmla="*/ 57199 w 3480752"/>
                      <a:gd name="connsiteY17-118" fmla="*/ 31661 h 1560620"/>
                      <a:gd name="connsiteX18-119" fmla="*/ 0 w 3480752"/>
                      <a:gd name="connsiteY18-120" fmla="*/ 0 h 1560620"/>
                      <a:gd name="connsiteX0-121" fmla="*/ 62916 w 3480752"/>
                      <a:gd name="connsiteY0-122" fmla="*/ 34213 h 1560620"/>
                      <a:gd name="connsiteX1-123" fmla="*/ 114391 w 3480752"/>
                      <a:gd name="connsiteY1-124" fmla="*/ 57191 h 1560620"/>
                      <a:gd name="connsiteX2-125" fmla="*/ 694512 w 3480752"/>
                      <a:gd name="connsiteY2-126" fmla="*/ 277806 h 1560620"/>
                      <a:gd name="connsiteX3-127" fmla="*/ 702687 w 3480752"/>
                      <a:gd name="connsiteY3-128" fmla="*/ 277806 h 1560620"/>
                      <a:gd name="connsiteX4-129" fmla="*/ 833420 w 3480752"/>
                      <a:gd name="connsiteY4-130" fmla="*/ 310489 h 1560620"/>
                      <a:gd name="connsiteX5-131" fmla="*/ 1241959 w 3480752"/>
                      <a:gd name="connsiteY5-132" fmla="*/ 343172 h 1560620"/>
                      <a:gd name="connsiteX6-133" fmla="*/ 3480752 w 3480752"/>
                      <a:gd name="connsiteY6-134" fmla="*/ 1560620 h 1560620"/>
                      <a:gd name="connsiteX7-135" fmla="*/ 3064038 w 3480752"/>
                      <a:gd name="connsiteY7-136" fmla="*/ 1527929 h 1560620"/>
                      <a:gd name="connsiteX8-137" fmla="*/ 3057133 w 3480752"/>
                      <a:gd name="connsiteY8-138" fmla="*/ 1524163 h 1560620"/>
                      <a:gd name="connsiteX9-139" fmla="*/ 2941481 w 3480752"/>
                      <a:gd name="connsiteY9-140" fmla="*/ 1495246 h 1560620"/>
                      <a:gd name="connsiteX10-141" fmla="*/ 2933314 w 3480752"/>
                      <a:gd name="connsiteY10-142" fmla="*/ 1495246 h 1560620"/>
                      <a:gd name="connsiteX11-143" fmla="*/ 2353185 w 3480752"/>
                      <a:gd name="connsiteY11-144" fmla="*/ 1274639 h 1560620"/>
                      <a:gd name="connsiteX12-145" fmla="*/ 2238794 w 3480752"/>
                      <a:gd name="connsiteY12-146" fmla="*/ 1217440 h 1560620"/>
                      <a:gd name="connsiteX13-147" fmla="*/ 62916 w 3480752"/>
                      <a:gd name="connsiteY13-148" fmla="*/ 34213 h 1560620"/>
                      <a:gd name="connsiteX14-149" fmla="*/ 0 w 3480752"/>
                      <a:gd name="connsiteY14-150" fmla="*/ 0 h 1560620"/>
                      <a:gd name="connsiteX15-151" fmla="*/ 62916 w 3480752"/>
                      <a:gd name="connsiteY15-152" fmla="*/ 34213 h 1560620"/>
                      <a:gd name="connsiteX16-153" fmla="*/ 57199 w 3480752"/>
                      <a:gd name="connsiteY16-154" fmla="*/ 31661 h 1560620"/>
                      <a:gd name="connsiteX17-155" fmla="*/ 0 w 3480752"/>
                      <a:gd name="connsiteY17-156" fmla="*/ 0 h 156062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: Shape 419"/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: Shape 420"/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2" name="Freeform: Shape 421"/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-1" fmla="*/ 359092 w 661035"/>
                      <a:gd name="connsiteY0-2" fmla="*/ 597218 h 1099185"/>
                      <a:gd name="connsiteX1-3" fmla="*/ 620078 w 661035"/>
                      <a:gd name="connsiteY1-4" fmla="*/ 739140 h 1099185"/>
                      <a:gd name="connsiteX2-5" fmla="*/ 584835 w 661035"/>
                      <a:gd name="connsiteY2-6" fmla="*/ 818198 h 1099185"/>
                      <a:gd name="connsiteX3-7" fmla="*/ 584836 w 661035"/>
                      <a:gd name="connsiteY3-8" fmla="*/ 818198 h 1099185"/>
                      <a:gd name="connsiteX4-9" fmla="*/ 545783 w 661035"/>
                      <a:gd name="connsiteY4-10" fmla="*/ 882015 h 1099185"/>
                      <a:gd name="connsiteX5-11" fmla="*/ 538930 w 661035"/>
                      <a:gd name="connsiteY5-12" fmla="*/ 891439 h 1099185"/>
                      <a:gd name="connsiteX6-13" fmla="*/ 539116 w 661035"/>
                      <a:gd name="connsiteY6-14" fmla="*/ 891540 h 1099185"/>
                      <a:gd name="connsiteX7-15" fmla="*/ 500063 w 661035"/>
                      <a:gd name="connsiteY7-16" fmla="*/ 940118 h 1099185"/>
                      <a:gd name="connsiteX8-17" fmla="*/ 452605 w 661035"/>
                      <a:gd name="connsiteY8-18" fmla="*/ 914311 h 1099185"/>
                      <a:gd name="connsiteX9-19" fmla="*/ 451949 w 661035"/>
                      <a:gd name="connsiteY9-20" fmla="*/ 914906 h 1099185"/>
                      <a:gd name="connsiteX10-21" fmla="*/ 500063 w 661035"/>
                      <a:gd name="connsiteY10-22" fmla="*/ 941070 h 1099185"/>
                      <a:gd name="connsiteX11-23" fmla="*/ 451485 w 661035"/>
                      <a:gd name="connsiteY11-24" fmla="*/ 989648 h 1099185"/>
                      <a:gd name="connsiteX12-25" fmla="*/ 396629 w 661035"/>
                      <a:gd name="connsiteY12-26" fmla="*/ 1033155 h 1099185"/>
                      <a:gd name="connsiteX13-27" fmla="*/ 397193 w 661035"/>
                      <a:gd name="connsiteY13-28" fmla="*/ 1033462 h 1099185"/>
                      <a:gd name="connsiteX14-29" fmla="*/ 320041 w 661035"/>
                      <a:gd name="connsiteY14-30" fmla="*/ 1076325 h 1099185"/>
                      <a:gd name="connsiteX15-31" fmla="*/ 291343 w 661035"/>
                      <a:gd name="connsiteY15-32" fmla="*/ 1060767 h 1099185"/>
                      <a:gd name="connsiteX16-33" fmla="*/ 290403 w 661035"/>
                      <a:gd name="connsiteY16-34" fmla="*/ 1061621 h 1099185"/>
                      <a:gd name="connsiteX17-35" fmla="*/ 319088 w 661035"/>
                      <a:gd name="connsiteY17-36" fmla="*/ 1077277 h 1099185"/>
                      <a:gd name="connsiteX18-37" fmla="*/ 260985 w 661035"/>
                      <a:gd name="connsiteY18-38" fmla="*/ 1099185 h 1099185"/>
                      <a:gd name="connsiteX19-39" fmla="*/ 0 w 661035"/>
                      <a:gd name="connsiteY19-40" fmla="*/ 957262 h 1099185"/>
                      <a:gd name="connsiteX20-41" fmla="*/ 59055 w 661035"/>
                      <a:gd name="connsiteY20-42" fmla="*/ 935355 h 1099185"/>
                      <a:gd name="connsiteX21-43" fmla="*/ 284314 w 661035"/>
                      <a:gd name="connsiteY21-44" fmla="*/ 1058298 h 1099185"/>
                      <a:gd name="connsiteX22-45" fmla="*/ 284516 w 661035"/>
                      <a:gd name="connsiteY22-46" fmla="*/ 1057066 h 1099185"/>
                      <a:gd name="connsiteX23-47" fmla="*/ 60008 w 661035"/>
                      <a:gd name="connsiteY23-48" fmla="*/ 935355 h 1099185"/>
                      <a:gd name="connsiteX24-49" fmla="*/ 135745 w 661035"/>
                      <a:gd name="connsiteY24-50" fmla="*/ 891807 h 1099185"/>
                      <a:gd name="connsiteX25-51" fmla="*/ 135255 w 661035"/>
                      <a:gd name="connsiteY25-52" fmla="*/ 891540 h 1099185"/>
                      <a:gd name="connsiteX26-53" fmla="*/ 190500 w 661035"/>
                      <a:gd name="connsiteY26-54" fmla="*/ 847725 h 1099185"/>
                      <a:gd name="connsiteX27-55" fmla="*/ 239078 w 661035"/>
                      <a:gd name="connsiteY27-56" fmla="*/ 799148 h 1099185"/>
                      <a:gd name="connsiteX28-57" fmla="*/ 319738 w 661035"/>
                      <a:gd name="connsiteY28-58" fmla="*/ 843010 h 1099185"/>
                      <a:gd name="connsiteX29-59" fmla="*/ 239078 w 661035"/>
                      <a:gd name="connsiteY29-60" fmla="*/ 798196 h 1099185"/>
                      <a:gd name="connsiteX30-61" fmla="*/ 277307 w 661035"/>
                      <a:gd name="connsiteY30-62" fmla="*/ 750642 h 1099185"/>
                      <a:gd name="connsiteX31-63" fmla="*/ 277178 w 661035"/>
                      <a:gd name="connsiteY31-64" fmla="*/ 750571 h 1099185"/>
                      <a:gd name="connsiteX32-65" fmla="*/ 284798 w 661035"/>
                      <a:gd name="connsiteY32-66" fmla="*/ 740093 h 1099185"/>
                      <a:gd name="connsiteX33-67" fmla="*/ 323850 w 661035"/>
                      <a:gd name="connsiteY33-68" fmla="*/ 676275 h 1099185"/>
                      <a:gd name="connsiteX34-69" fmla="*/ 359092 w 661035"/>
                      <a:gd name="connsiteY34-70" fmla="*/ 597218 h 1099185"/>
                      <a:gd name="connsiteX35-71" fmla="*/ 220980 w 661035"/>
                      <a:gd name="connsiteY35-72" fmla="*/ 0 h 1099185"/>
                      <a:gd name="connsiteX36-73" fmla="*/ 481965 w 661035"/>
                      <a:gd name="connsiteY36-74" fmla="*/ 141922 h 1099185"/>
                      <a:gd name="connsiteX37-75" fmla="*/ 575310 w 661035"/>
                      <a:gd name="connsiteY37-76" fmla="*/ 214313 h 1099185"/>
                      <a:gd name="connsiteX38-77" fmla="*/ 661035 w 661035"/>
                      <a:gd name="connsiteY38-78" fmla="*/ 504825 h 1099185"/>
                      <a:gd name="connsiteX39-79" fmla="*/ 621030 w 661035"/>
                      <a:gd name="connsiteY39-80" fmla="*/ 739140 h 1099185"/>
                      <a:gd name="connsiteX40-81" fmla="*/ 360045 w 661035"/>
                      <a:gd name="connsiteY40-82" fmla="*/ 597218 h 1099185"/>
                      <a:gd name="connsiteX41-83" fmla="*/ 400050 w 661035"/>
                      <a:gd name="connsiteY41-84" fmla="*/ 362902 h 1099185"/>
                      <a:gd name="connsiteX42-85" fmla="*/ 314325 w 661035"/>
                      <a:gd name="connsiteY42-86" fmla="*/ 72390 h 1099185"/>
                      <a:gd name="connsiteX43-87" fmla="*/ 220980 w 661035"/>
                      <a:gd name="connsiteY43-88" fmla="*/ 0 h 1099185"/>
                      <a:gd name="connsiteX0-89" fmla="*/ 359092 w 661035"/>
                      <a:gd name="connsiteY0-90" fmla="*/ 597218 h 1099185"/>
                      <a:gd name="connsiteX1-91" fmla="*/ 620078 w 661035"/>
                      <a:gd name="connsiteY1-92" fmla="*/ 739140 h 1099185"/>
                      <a:gd name="connsiteX2-93" fmla="*/ 584835 w 661035"/>
                      <a:gd name="connsiteY2-94" fmla="*/ 818198 h 1099185"/>
                      <a:gd name="connsiteX3-95" fmla="*/ 584836 w 661035"/>
                      <a:gd name="connsiteY3-96" fmla="*/ 818198 h 1099185"/>
                      <a:gd name="connsiteX4-97" fmla="*/ 545783 w 661035"/>
                      <a:gd name="connsiteY4-98" fmla="*/ 882015 h 1099185"/>
                      <a:gd name="connsiteX5-99" fmla="*/ 538930 w 661035"/>
                      <a:gd name="connsiteY5-100" fmla="*/ 891439 h 1099185"/>
                      <a:gd name="connsiteX6-101" fmla="*/ 539116 w 661035"/>
                      <a:gd name="connsiteY6-102" fmla="*/ 891540 h 1099185"/>
                      <a:gd name="connsiteX7-103" fmla="*/ 500063 w 661035"/>
                      <a:gd name="connsiteY7-104" fmla="*/ 940118 h 1099185"/>
                      <a:gd name="connsiteX8-105" fmla="*/ 452605 w 661035"/>
                      <a:gd name="connsiteY8-106" fmla="*/ 914311 h 1099185"/>
                      <a:gd name="connsiteX9-107" fmla="*/ 500063 w 661035"/>
                      <a:gd name="connsiteY9-108" fmla="*/ 941070 h 1099185"/>
                      <a:gd name="connsiteX10-109" fmla="*/ 451485 w 661035"/>
                      <a:gd name="connsiteY10-110" fmla="*/ 989648 h 1099185"/>
                      <a:gd name="connsiteX11-111" fmla="*/ 396629 w 661035"/>
                      <a:gd name="connsiteY11-112" fmla="*/ 1033155 h 1099185"/>
                      <a:gd name="connsiteX12-113" fmla="*/ 397193 w 661035"/>
                      <a:gd name="connsiteY12-114" fmla="*/ 1033462 h 1099185"/>
                      <a:gd name="connsiteX13-115" fmla="*/ 320041 w 661035"/>
                      <a:gd name="connsiteY13-116" fmla="*/ 1076325 h 1099185"/>
                      <a:gd name="connsiteX14-117" fmla="*/ 291343 w 661035"/>
                      <a:gd name="connsiteY14-118" fmla="*/ 1060767 h 1099185"/>
                      <a:gd name="connsiteX15-119" fmla="*/ 290403 w 661035"/>
                      <a:gd name="connsiteY15-120" fmla="*/ 1061621 h 1099185"/>
                      <a:gd name="connsiteX16-121" fmla="*/ 319088 w 661035"/>
                      <a:gd name="connsiteY16-122" fmla="*/ 1077277 h 1099185"/>
                      <a:gd name="connsiteX17-123" fmla="*/ 260985 w 661035"/>
                      <a:gd name="connsiteY17-124" fmla="*/ 1099185 h 1099185"/>
                      <a:gd name="connsiteX18-125" fmla="*/ 0 w 661035"/>
                      <a:gd name="connsiteY18-126" fmla="*/ 957262 h 1099185"/>
                      <a:gd name="connsiteX19-127" fmla="*/ 59055 w 661035"/>
                      <a:gd name="connsiteY19-128" fmla="*/ 935355 h 1099185"/>
                      <a:gd name="connsiteX20-129" fmla="*/ 284314 w 661035"/>
                      <a:gd name="connsiteY20-130" fmla="*/ 1058298 h 1099185"/>
                      <a:gd name="connsiteX21-131" fmla="*/ 284516 w 661035"/>
                      <a:gd name="connsiteY21-132" fmla="*/ 1057066 h 1099185"/>
                      <a:gd name="connsiteX22-133" fmla="*/ 60008 w 661035"/>
                      <a:gd name="connsiteY22-134" fmla="*/ 935355 h 1099185"/>
                      <a:gd name="connsiteX23-135" fmla="*/ 135745 w 661035"/>
                      <a:gd name="connsiteY23-136" fmla="*/ 891807 h 1099185"/>
                      <a:gd name="connsiteX24-137" fmla="*/ 135255 w 661035"/>
                      <a:gd name="connsiteY24-138" fmla="*/ 891540 h 1099185"/>
                      <a:gd name="connsiteX25-139" fmla="*/ 190500 w 661035"/>
                      <a:gd name="connsiteY25-140" fmla="*/ 847725 h 1099185"/>
                      <a:gd name="connsiteX26-141" fmla="*/ 239078 w 661035"/>
                      <a:gd name="connsiteY26-142" fmla="*/ 799148 h 1099185"/>
                      <a:gd name="connsiteX27-143" fmla="*/ 319738 w 661035"/>
                      <a:gd name="connsiteY27-144" fmla="*/ 843010 h 1099185"/>
                      <a:gd name="connsiteX28-145" fmla="*/ 239078 w 661035"/>
                      <a:gd name="connsiteY28-146" fmla="*/ 798196 h 1099185"/>
                      <a:gd name="connsiteX29-147" fmla="*/ 277307 w 661035"/>
                      <a:gd name="connsiteY29-148" fmla="*/ 750642 h 1099185"/>
                      <a:gd name="connsiteX30-149" fmla="*/ 277178 w 661035"/>
                      <a:gd name="connsiteY30-150" fmla="*/ 750571 h 1099185"/>
                      <a:gd name="connsiteX31-151" fmla="*/ 284798 w 661035"/>
                      <a:gd name="connsiteY31-152" fmla="*/ 740093 h 1099185"/>
                      <a:gd name="connsiteX32-153" fmla="*/ 323850 w 661035"/>
                      <a:gd name="connsiteY32-154" fmla="*/ 676275 h 1099185"/>
                      <a:gd name="connsiteX33-155" fmla="*/ 359092 w 661035"/>
                      <a:gd name="connsiteY33-156" fmla="*/ 597218 h 1099185"/>
                      <a:gd name="connsiteX34-157" fmla="*/ 220980 w 661035"/>
                      <a:gd name="connsiteY34-158" fmla="*/ 0 h 1099185"/>
                      <a:gd name="connsiteX35-159" fmla="*/ 481965 w 661035"/>
                      <a:gd name="connsiteY35-160" fmla="*/ 141922 h 1099185"/>
                      <a:gd name="connsiteX36-161" fmla="*/ 575310 w 661035"/>
                      <a:gd name="connsiteY36-162" fmla="*/ 214313 h 1099185"/>
                      <a:gd name="connsiteX37-163" fmla="*/ 661035 w 661035"/>
                      <a:gd name="connsiteY37-164" fmla="*/ 504825 h 1099185"/>
                      <a:gd name="connsiteX38-165" fmla="*/ 621030 w 661035"/>
                      <a:gd name="connsiteY38-166" fmla="*/ 739140 h 1099185"/>
                      <a:gd name="connsiteX39-167" fmla="*/ 360045 w 661035"/>
                      <a:gd name="connsiteY39-168" fmla="*/ 597218 h 1099185"/>
                      <a:gd name="connsiteX40-169" fmla="*/ 400050 w 661035"/>
                      <a:gd name="connsiteY40-170" fmla="*/ 362902 h 1099185"/>
                      <a:gd name="connsiteX41-171" fmla="*/ 314325 w 661035"/>
                      <a:gd name="connsiteY41-172" fmla="*/ 72390 h 1099185"/>
                      <a:gd name="connsiteX42-173" fmla="*/ 220980 w 661035"/>
                      <a:gd name="connsiteY42-174" fmla="*/ 0 h 1099185"/>
                      <a:gd name="connsiteX0-175" fmla="*/ 359092 w 661035"/>
                      <a:gd name="connsiteY0-176" fmla="*/ 597218 h 1099185"/>
                      <a:gd name="connsiteX1-177" fmla="*/ 620078 w 661035"/>
                      <a:gd name="connsiteY1-178" fmla="*/ 739140 h 1099185"/>
                      <a:gd name="connsiteX2-179" fmla="*/ 584835 w 661035"/>
                      <a:gd name="connsiteY2-180" fmla="*/ 818198 h 1099185"/>
                      <a:gd name="connsiteX3-181" fmla="*/ 584836 w 661035"/>
                      <a:gd name="connsiteY3-182" fmla="*/ 818198 h 1099185"/>
                      <a:gd name="connsiteX4-183" fmla="*/ 545783 w 661035"/>
                      <a:gd name="connsiteY4-184" fmla="*/ 882015 h 1099185"/>
                      <a:gd name="connsiteX5-185" fmla="*/ 538930 w 661035"/>
                      <a:gd name="connsiteY5-186" fmla="*/ 891439 h 1099185"/>
                      <a:gd name="connsiteX6-187" fmla="*/ 539116 w 661035"/>
                      <a:gd name="connsiteY6-188" fmla="*/ 891540 h 1099185"/>
                      <a:gd name="connsiteX7-189" fmla="*/ 500063 w 661035"/>
                      <a:gd name="connsiteY7-190" fmla="*/ 940118 h 1099185"/>
                      <a:gd name="connsiteX8-191" fmla="*/ 500063 w 661035"/>
                      <a:gd name="connsiteY8-192" fmla="*/ 941070 h 1099185"/>
                      <a:gd name="connsiteX9-193" fmla="*/ 451485 w 661035"/>
                      <a:gd name="connsiteY9-194" fmla="*/ 989648 h 1099185"/>
                      <a:gd name="connsiteX10-195" fmla="*/ 396629 w 661035"/>
                      <a:gd name="connsiteY10-196" fmla="*/ 1033155 h 1099185"/>
                      <a:gd name="connsiteX11-197" fmla="*/ 397193 w 661035"/>
                      <a:gd name="connsiteY11-198" fmla="*/ 1033462 h 1099185"/>
                      <a:gd name="connsiteX12-199" fmla="*/ 320041 w 661035"/>
                      <a:gd name="connsiteY12-200" fmla="*/ 1076325 h 1099185"/>
                      <a:gd name="connsiteX13-201" fmla="*/ 291343 w 661035"/>
                      <a:gd name="connsiteY13-202" fmla="*/ 1060767 h 1099185"/>
                      <a:gd name="connsiteX14-203" fmla="*/ 290403 w 661035"/>
                      <a:gd name="connsiteY14-204" fmla="*/ 1061621 h 1099185"/>
                      <a:gd name="connsiteX15-205" fmla="*/ 319088 w 661035"/>
                      <a:gd name="connsiteY15-206" fmla="*/ 1077277 h 1099185"/>
                      <a:gd name="connsiteX16-207" fmla="*/ 260985 w 661035"/>
                      <a:gd name="connsiteY16-208" fmla="*/ 1099185 h 1099185"/>
                      <a:gd name="connsiteX17-209" fmla="*/ 0 w 661035"/>
                      <a:gd name="connsiteY17-210" fmla="*/ 957262 h 1099185"/>
                      <a:gd name="connsiteX18-211" fmla="*/ 59055 w 661035"/>
                      <a:gd name="connsiteY18-212" fmla="*/ 935355 h 1099185"/>
                      <a:gd name="connsiteX19-213" fmla="*/ 284314 w 661035"/>
                      <a:gd name="connsiteY19-214" fmla="*/ 1058298 h 1099185"/>
                      <a:gd name="connsiteX20-215" fmla="*/ 284516 w 661035"/>
                      <a:gd name="connsiteY20-216" fmla="*/ 1057066 h 1099185"/>
                      <a:gd name="connsiteX21-217" fmla="*/ 60008 w 661035"/>
                      <a:gd name="connsiteY21-218" fmla="*/ 935355 h 1099185"/>
                      <a:gd name="connsiteX22-219" fmla="*/ 135745 w 661035"/>
                      <a:gd name="connsiteY22-220" fmla="*/ 891807 h 1099185"/>
                      <a:gd name="connsiteX23-221" fmla="*/ 135255 w 661035"/>
                      <a:gd name="connsiteY23-222" fmla="*/ 891540 h 1099185"/>
                      <a:gd name="connsiteX24-223" fmla="*/ 190500 w 661035"/>
                      <a:gd name="connsiteY24-224" fmla="*/ 847725 h 1099185"/>
                      <a:gd name="connsiteX25-225" fmla="*/ 239078 w 661035"/>
                      <a:gd name="connsiteY25-226" fmla="*/ 799148 h 1099185"/>
                      <a:gd name="connsiteX26-227" fmla="*/ 319738 w 661035"/>
                      <a:gd name="connsiteY26-228" fmla="*/ 843010 h 1099185"/>
                      <a:gd name="connsiteX27-229" fmla="*/ 239078 w 661035"/>
                      <a:gd name="connsiteY27-230" fmla="*/ 798196 h 1099185"/>
                      <a:gd name="connsiteX28-231" fmla="*/ 277307 w 661035"/>
                      <a:gd name="connsiteY28-232" fmla="*/ 750642 h 1099185"/>
                      <a:gd name="connsiteX29-233" fmla="*/ 277178 w 661035"/>
                      <a:gd name="connsiteY29-234" fmla="*/ 750571 h 1099185"/>
                      <a:gd name="connsiteX30-235" fmla="*/ 284798 w 661035"/>
                      <a:gd name="connsiteY30-236" fmla="*/ 740093 h 1099185"/>
                      <a:gd name="connsiteX31-237" fmla="*/ 323850 w 661035"/>
                      <a:gd name="connsiteY31-238" fmla="*/ 676275 h 1099185"/>
                      <a:gd name="connsiteX32-239" fmla="*/ 359092 w 661035"/>
                      <a:gd name="connsiteY32-240" fmla="*/ 597218 h 1099185"/>
                      <a:gd name="connsiteX33-241" fmla="*/ 220980 w 661035"/>
                      <a:gd name="connsiteY33-242" fmla="*/ 0 h 1099185"/>
                      <a:gd name="connsiteX34-243" fmla="*/ 481965 w 661035"/>
                      <a:gd name="connsiteY34-244" fmla="*/ 141922 h 1099185"/>
                      <a:gd name="connsiteX35-245" fmla="*/ 575310 w 661035"/>
                      <a:gd name="connsiteY35-246" fmla="*/ 214313 h 1099185"/>
                      <a:gd name="connsiteX36-247" fmla="*/ 661035 w 661035"/>
                      <a:gd name="connsiteY36-248" fmla="*/ 504825 h 1099185"/>
                      <a:gd name="connsiteX37-249" fmla="*/ 621030 w 661035"/>
                      <a:gd name="connsiteY37-250" fmla="*/ 739140 h 1099185"/>
                      <a:gd name="connsiteX38-251" fmla="*/ 360045 w 661035"/>
                      <a:gd name="connsiteY38-252" fmla="*/ 597218 h 1099185"/>
                      <a:gd name="connsiteX39-253" fmla="*/ 400050 w 661035"/>
                      <a:gd name="connsiteY39-254" fmla="*/ 362902 h 1099185"/>
                      <a:gd name="connsiteX40-255" fmla="*/ 314325 w 661035"/>
                      <a:gd name="connsiteY40-256" fmla="*/ 72390 h 1099185"/>
                      <a:gd name="connsiteX41-257" fmla="*/ 220980 w 661035"/>
                      <a:gd name="connsiteY41-258" fmla="*/ 0 h 1099185"/>
                      <a:gd name="connsiteX0-259" fmla="*/ 359092 w 661035"/>
                      <a:gd name="connsiteY0-260" fmla="*/ 597218 h 1099185"/>
                      <a:gd name="connsiteX1-261" fmla="*/ 620078 w 661035"/>
                      <a:gd name="connsiteY1-262" fmla="*/ 739140 h 1099185"/>
                      <a:gd name="connsiteX2-263" fmla="*/ 584835 w 661035"/>
                      <a:gd name="connsiteY2-264" fmla="*/ 818198 h 1099185"/>
                      <a:gd name="connsiteX3-265" fmla="*/ 584836 w 661035"/>
                      <a:gd name="connsiteY3-266" fmla="*/ 818198 h 1099185"/>
                      <a:gd name="connsiteX4-267" fmla="*/ 545783 w 661035"/>
                      <a:gd name="connsiteY4-268" fmla="*/ 882015 h 1099185"/>
                      <a:gd name="connsiteX5-269" fmla="*/ 538930 w 661035"/>
                      <a:gd name="connsiteY5-270" fmla="*/ 891439 h 1099185"/>
                      <a:gd name="connsiteX6-271" fmla="*/ 539116 w 661035"/>
                      <a:gd name="connsiteY6-272" fmla="*/ 891540 h 1099185"/>
                      <a:gd name="connsiteX7-273" fmla="*/ 500063 w 661035"/>
                      <a:gd name="connsiteY7-274" fmla="*/ 940118 h 1099185"/>
                      <a:gd name="connsiteX8-275" fmla="*/ 500063 w 661035"/>
                      <a:gd name="connsiteY8-276" fmla="*/ 941070 h 1099185"/>
                      <a:gd name="connsiteX9-277" fmla="*/ 451485 w 661035"/>
                      <a:gd name="connsiteY9-278" fmla="*/ 989648 h 1099185"/>
                      <a:gd name="connsiteX10-279" fmla="*/ 396629 w 661035"/>
                      <a:gd name="connsiteY10-280" fmla="*/ 1033155 h 1099185"/>
                      <a:gd name="connsiteX11-281" fmla="*/ 397193 w 661035"/>
                      <a:gd name="connsiteY11-282" fmla="*/ 1033462 h 1099185"/>
                      <a:gd name="connsiteX12-283" fmla="*/ 320041 w 661035"/>
                      <a:gd name="connsiteY12-284" fmla="*/ 1076325 h 1099185"/>
                      <a:gd name="connsiteX13-285" fmla="*/ 291343 w 661035"/>
                      <a:gd name="connsiteY13-286" fmla="*/ 1060767 h 1099185"/>
                      <a:gd name="connsiteX14-287" fmla="*/ 290403 w 661035"/>
                      <a:gd name="connsiteY14-288" fmla="*/ 1061621 h 1099185"/>
                      <a:gd name="connsiteX15-289" fmla="*/ 319088 w 661035"/>
                      <a:gd name="connsiteY15-290" fmla="*/ 1077277 h 1099185"/>
                      <a:gd name="connsiteX16-291" fmla="*/ 260985 w 661035"/>
                      <a:gd name="connsiteY16-292" fmla="*/ 1099185 h 1099185"/>
                      <a:gd name="connsiteX17-293" fmla="*/ 0 w 661035"/>
                      <a:gd name="connsiteY17-294" fmla="*/ 957262 h 1099185"/>
                      <a:gd name="connsiteX18-295" fmla="*/ 59055 w 661035"/>
                      <a:gd name="connsiteY18-296" fmla="*/ 935355 h 1099185"/>
                      <a:gd name="connsiteX19-297" fmla="*/ 284314 w 661035"/>
                      <a:gd name="connsiteY19-298" fmla="*/ 1058298 h 1099185"/>
                      <a:gd name="connsiteX20-299" fmla="*/ 284516 w 661035"/>
                      <a:gd name="connsiteY20-300" fmla="*/ 1057066 h 1099185"/>
                      <a:gd name="connsiteX21-301" fmla="*/ 60008 w 661035"/>
                      <a:gd name="connsiteY21-302" fmla="*/ 935355 h 1099185"/>
                      <a:gd name="connsiteX22-303" fmla="*/ 135745 w 661035"/>
                      <a:gd name="connsiteY22-304" fmla="*/ 891807 h 1099185"/>
                      <a:gd name="connsiteX23-305" fmla="*/ 135255 w 661035"/>
                      <a:gd name="connsiteY23-306" fmla="*/ 891540 h 1099185"/>
                      <a:gd name="connsiteX24-307" fmla="*/ 190500 w 661035"/>
                      <a:gd name="connsiteY24-308" fmla="*/ 847725 h 1099185"/>
                      <a:gd name="connsiteX25-309" fmla="*/ 239078 w 661035"/>
                      <a:gd name="connsiteY25-310" fmla="*/ 799148 h 1099185"/>
                      <a:gd name="connsiteX26-311" fmla="*/ 239078 w 661035"/>
                      <a:gd name="connsiteY26-312" fmla="*/ 798196 h 1099185"/>
                      <a:gd name="connsiteX27-313" fmla="*/ 277307 w 661035"/>
                      <a:gd name="connsiteY27-314" fmla="*/ 750642 h 1099185"/>
                      <a:gd name="connsiteX28-315" fmla="*/ 277178 w 661035"/>
                      <a:gd name="connsiteY28-316" fmla="*/ 750571 h 1099185"/>
                      <a:gd name="connsiteX29-317" fmla="*/ 284798 w 661035"/>
                      <a:gd name="connsiteY29-318" fmla="*/ 740093 h 1099185"/>
                      <a:gd name="connsiteX30-319" fmla="*/ 323850 w 661035"/>
                      <a:gd name="connsiteY30-320" fmla="*/ 676275 h 1099185"/>
                      <a:gd name="connsiteX31-321" fmla="*/ 359092 w 661035"/>
                      <a:gd name="connsiteY31-322" fmla="*/ 597218 h 1099185"/>
                      <a:gd name="connsiteX32-323" fmla="*/ 220980 w 661035"/>
                      <a:gd name="connsiteY32-324" fmla="*/ 0 h 1099185"/>
                      <a:gd name="connsiteX33-325" fmla="*/ 481965 w 661035"/>
                      <a:gd name="connsiteY33-326" fmla="*/ 141922 h 1099185"/>
                      <a:gd name="connsiteX34-327" fmla="*/ 575310 w 661035"/>
                      <a:gd name="connsiteY34-328" fmla="*/ 214313 h 1099185"/>
                      <a:gd name="connsiteX35-329" fmla="*/ 661035 w 661035"/>
                      <a:gd name="connsiteY35-330" fmla="*/ 504825 h 1099185"/>
                      <a:gd name="connsiteX36-331" fmla="*/ 621030 w 661035"/>
                      <a:gd name="connsiteY36-332" fmla="*/ 739140 h 1099185"/>
                      <a:gd name="connsiteX37-333" fmla="*/ 360045 w 661035"/>
                      <a:gd name="connsiteY37-334" fmla="*/ 597218 h 1099185"/>
                      <a:gd name="connsiteX38-335" fmla="*/ 400050 w 661035"/>
                      <a:gd name="connsiteY38-336" fmla="*/ 362902 h 1099185"/>
                      <a:gd name="connsiteX39-337" fmla="*/ 314325 w 661035"/>
                      <a:gd name="connsiteY39-338" fmla="*/ 72390 h 1099185"/>
                      <a:gd name="connsiteX40-339" fmla="*/ 220980 w 661035"/>
                      <a:gd name="connsiteY40-340" fmla="*/ 0 h 1099185"/>
                      <a:gd name="connsiteX0-341" fmla="*/ 359092 w 661035"/>
                      <a:gd name="connsiteY0-342" fmla="*/ 597218 h 1099185"/>
                      <a:gd name="connsiteX1-343" fmla="*/ 620078 w 661035"/>
                      <a:gd name="connsiteY1-344" fmla="*/ 739140 h 1099185"/>
                      <a:gd name="connsiteX2-345" fmla="*/ 584835 w 661035"/>
                      <a:gd name="connsiteY2-346" fmla="*/ 818198 h 1099185"/>
                      <a:gd name="connsiteX3-347" fmla="*/ 584836 w 661035"/>
                      <a:gd name="connsiteY3-348" fmla="*/ 818198 h 1099185"/>
                      <a:gd name="connsiteX4-349" fmla="*/ 545783 w 661035"/>
                      <a:gd name="connsiteY4-350" fmla="*/ 882015 h 1099185"/>
                      <a:gd name="connsiteX5-351" fmla="*/ 538930 w 661035"/>
                      <a:gd name="connsiteY5-352" fmla="*/ 891439 h 1099185"/>
                      <a:gd name="connsiteX6-353" fmla="*/ 539116 w 661035"/>
                      <a:gd name="connsiteY6-354" fmla="*/ 891540 h 1099185"/>
                      <a:gd name="connsiteX7-355" fmla="*/ 500063 w 661035"/>
                      <a:gd name="connsiteY7-356" fmla="*/ 940118 h 1099185"/>
                      <a:gd name="connsiteX8-357" fmla="*/ 500063 w 661035"/>
                      <a:gd name="connsiteY8-358" fmla="*/ 941070 h 1099185"/>
                      <a:gd name="connsiteX9-359" fmla="*/ 451485 w 661035"/>
                      <a:gd name="connsiteY9-360" fmla="*/ 989648 h 1099185"/>
                      <a:gd name="connsiteX10-361" fmla="*/ 396629 w 661035"/>
                      <a:gd name="connsiteY10-362" fmla="*/ 1033155 h 1099185"/>
                      <a:gd name="connsiteX11-363" fmla="*/ 397193 w 661035"/>
                      <a:gd name="connsiteY11-364" fmla="*/ 1033462 h 1099185"/>
                      <a:gd name="connsiteX12-365" fmla="*/ 320041 w 661035"/>
                      <a:gd name="connsiteY12-366" fmla="*/ 1076325 h 1099185"/>
                      <a:gd name="connsiteX13-367" fmla="*/ 291343 w 661035"/>
                      <a:gd name="connsiteY13-368" fmla="*/ 1060767 h 1099185"/>
                      <a:gd name="connsiteX14-369" fmla="*/ 290403 w 661035"/>
                      <a:gd name="connsiteY14-370" fmla="*/ 1061621 h 1099185"/>
                      <a:gd name="connsiteX15-371" fmla="*/ 319088 w 661035"/>
                      <a:gd name="connsiteY15-372" fmla="*/ 1077277 h 1099185"/>
                      <a:gd name="connsiteX16-373" fmla="*/ 260985 w 661035"/>
                      <a:gd name="connsiteY16-374" fmla="*/ 1099185 h 1099185"/>
                      <a:gd name="connsiteX17-375" fmla="*/ 0 w 661035"/>
                      <a:gd name="connsiteY17-376" fmla="*/ 957262 h 1099185"/>
                      <a:gd name="connsiteX18-377" fmla="*/ 59055 w 661035"/>
                      <a:gd name="connsiteY18-378" fmla="*/ 935355 h 1099185"/>
                      <a:gd name="connsiteX19-379" fmla="*/ 284314 w 661035"/>
                      <a:gd name="connsiteY19-380" fmla="*/ 1058298 h 1099185"/>
                      <a:gd name="connsiteX20-381" fmla="*/ 60008 w 661035"/>
                      <a:gd name="connsiteY20-382" fmla="*/ 935355 h 1099185"/>
                      <a:gd name="connsiteX21-383" fmla="*/ 135745 w 661035"/>
                      <a:gd name="connsiteY21-384" fmla="*/ 891807 h 1099185"/>
                      <a:gd name="connsiteX22-385" fmla="*/ 135255 w 661035"/>
                      <a:gd name="connsiteY22-386" fmla="*/ 891540 h 1099185"/>
                      <a:gd name="connsiteX23-387" fmla="*/ 190500 w 661035"/>
                      <a:gd name="connsiteY23-388" fmla="*/ 847725 h 1099185"/>
                      <a:gd name="connsiteX24-389" fmla="*/ 239078 w 661035"/>
                      <a:gd name="connsiteY24-390" fmla="*/ 799148 h 1099185"/>
                      <a:gd name="connsiteX25-391" fmla="*/ 239078 w 661035"/>
                      <a:gd name="connsiteY25-392" fmla="*/ 798196 h 1099185"/>
                      <a:gd name="connsiteX26-393" fmla="*/ 277307 w 661035"/>
                      <a:gd name="connsiteY26-394" fmla="*/ 750642 h 1099185"/>
                      <a:gd name="connsiteX27-395" fmla="*/ 277178 w 661035"/>
                      <a:gd name="connsiteY27-396" fmla="*/ 750571 h 1099185"/>
                      <a:gd name="connsiteX28-397" fmla="*/ 284798 w 661035"/>
                      <a:gd name="connsiteY28-398" fmla="*/ 740093 h 1099185"/>
                      <a:gd name="connsiteX29-399" fmla="*/ 323850 w 661035"/>
                      <a:gd name="connsiteY29-400" fmla="*/ 676275 h 1099185"/>
                      <a:gd name="connsiteX30-401" fmla="*/ 359092 w 661035"/>
                      <a:gd name="connsiteY30-402" fmla="*/ 597218 h 1099185"/>
                      <a:gd name="connsiteX31-403" fmla="*/ 220980 w 661035"/>
                      <a:gd name="connsiteY31-404" fmla="*/ 0 h 1099185"/>
                      <a:gd name="connsiteX32-405" fmla="*/ 481965 w 661035"/>
                      <a:gd name="connsiteY32-406" fmla="*/ 141922 h 1099185"/>
                      <a:gd name="connsiteX33-407" fmla="*/ 575310 w 661035"/>
                      <a:gd name="connsiteY33-408" fmla="*/ 214313 h 1099185"/>
                      <a:gd name="connsiteX34-409" fmla="*/ 661035 w 661035"/>
                      <a:gd name="connsiteY34-410" fmla="*/ 504825 h 1099185"/>
                      <a:gd name="connsiteX35-411" fmla="*/ 621030 w 661035"/>
                      <a:gd name="connsiteY35-412" fmla="*/ 739140 h 1099185"/>
                      <a:gd name="connsiteX36-413" fmla="*/ 360045 w 661035"/>
                      <a:gd name="connsiteY36-414" fmla="*/ 597218 h 1099185"/>
                      <a:gd name="connsiteX37-415" fmla="*/ 400050 w 661035"/>
                      <a:gd name="connsiteY37-416" fmla="*/ 362902 h 1099185"/>
                      <a:gd name="connsiteX38-417" fmla="*/ 314325 w 661035"/>
                      <a:gd name="connsiteY38-418" fmla="*/ 72390 h 1099185"/>
                      <a:gd name="connsiteX39-419" fmla="*/ 220980 w 661035"/>
                      <a:gd name="connsiteY39-420" fmla="*/ 0 h 1099185"/>
                      <a:gd name="connsiteX0-421" fmla="*/ 359092 w 661035"/>
                      <a:gd name="connsiteY0-422" fmla="*/ 597218 h 1099185"/>
                      <a:gd name="connsiteX1-423" fmla="*/ 620078 w 661035"/>
                      <a:gd name="connsiteY1-424" fmla="*/ 739140 h 1099185"/>
                      <a:gd name="connsiteX2-425" fmla="*/ 584835 w 661035"/>
                      <a:gd name="connsiteY2-426" fmla="*/ 818198 h 1099185"/>
                      <a:gd name="connsiteX3-427" fmla="*/ 584836 w 661035"/>
                      <a:gd name="connsiteY3-428" fmla="*/ 818198 h 1099185"/>
                      <a:gd name="connsiteX4-429" fmla="*/ 545783 w 661035"/>
                      <a:gd name="connsiteY4-430" fmla="*/ 882015 h 1099185"/>
                      <a:gd name="connsiteX5-431" fmla="*/ 538930 w 661035"/>
                      <a:gd name="connsiteY5-432" fmla="*/ 891439 h 1099185"/>
                      <a:gd name="connsiteX6-433" fmla="*/ 539116 w 661035"/>
                      <a:gd name="connsiteY6-434" fmla="*/ 891540 h 1099185"/>
                      <a:gd name="connsiteX7-435" fmla="*/ 500063 w 661035"/>
                      <a:gd name="connsiteY7-436" fmla="*/ 940118 h 1099185"/>
                      <a:gd name="connsiteX8-437" fmla="*/ 500063 w 661035"/>
                      <a:gd name="connsiteY8-438" fmla="*/ 941070 h 1099185"/>
                      <a:gd name="connsiteX9-439" fmla="*/ 451485 w 661035"/>
                      <a:gd name="connsiteY9-440" fmla="*/ 989648 h 1099185"/>
                      <a:gd name="connsiteX10-441" fmla="*/ 396629 w 661035"/>
                      <a:gd name="connsiteY10-442" fmla="*/ 1033155 h 1099185"/>
                      <a:gd name="connsiteX11-443" fmla="*/ 397193 w 661035"/>
                      <a:gd name="connsiteY11-444" fmla="*/ 1033462 h 1099185"/>
                      <a:gd name="connsiteX12-445" fmla="*/ 320041 w 661035"/>
                      <a:gd name="connsiteY12-446" fmla="*/ 1076325 h 1099185"/>
                      <a:gd name="connsiteX13-447" fmla="*/ 291343 w 661035"/>
                      <a:gd name="connsiteY13-448" fmla="*/ 1060767 h 1099185"/>
                      <a:gd name="connsiteX14-449" fmla="*/ 290403 w 661035"/>
                      <a:gd name="connsiteY14-450" fmla="*/ 1061621 h 1099185"/>
                      <a:gd name="connsiteX15-451" fmla="*/ 319088 w 661035"/>
                      <a:gd name="connsiteY15-452" fmla="*/ 1077277 h 1099185"/>
                      <a:gd name="connsiteX16-453" fmla="*/ 260985 w 661035"/>
                      <a:gd name="connsiteY16-454" fmla="*/ 1099185 h 1099185"/>
                      <a:gd name="connsiteX17-455" fmla="*/ 0 w 661035"/>
                      <a:gd name="connsiteY17-456" fmla="*/ 957262 h 1099185"/>
                      <a:gd name="connsiteX18-457" fmla="*/ 59055 w 661035"/>
                      <a:gd name="connsiteY18-458" fmla="*/ 935355 h 1099185"/>
                      <a:gd name="connsiteX19-459" fmla="*/ 60008 w 661035"/>
                      <a:gd name="connsiteY19-460" fmla="*/ 935355 h 1099185"/>
                      <a:gd name="connsiteX20-461" fmla="*/ 135745 w 661035"/>
                      <a:gd name="connsiteY20-462" fmla="*/ 891807 h 1099185"/>
                      <a:gd name="connsiteX21-463" fmla="*/ 135255 w 661035"/>
                      <a:gd name="connsiteY21-464" fmla="*/ 891540 h 1099185"/>
                      <a:gd name="connsiteX22-465" fmla="*/ 190500 w 661035"/>
                      <a:gd name="connsiteY22-466" fmla="*/ 847725 h 1099185"/>
                      <a:gd name="connsiteX23-467" fmla="*/ 239078 w 661035"/>
                      <a:gd name="connsiteY23-468" fmla="*/ 799148 h 1099185"/>
                      <a:gd name="connsiteX24-469" fmla="*/ 239078 w 661035"/>
                      <a:gd name="connsiteY24-470" fmla="*/ 798196 h 1099185"/>
                      <a:gd name="connsiteX25-471" fmla="*/ 277307 w 661035"/>
                      <a:gd name="connsiteY25-472" fmla="*/ 750642 h 1099185"/>
                      <a:gd name="connsiteX26-473" fmla="*/ 277178 w 661035"/>
                      <a:gd name="connsiteY26-474" fmla="*/ 750571 h 1099185"/>
                      <a:gd name="connsiteX27-475" fmla="*/ 284798 w 661035"/>
                      <a:gd name="connsiteY27-476" fmla="*/ 740093 h 1099185"/>
                      <a:gd name="connsiteX28-477" fmla="*/ 323850 w 661035"/>
                      <a:gd name="connsiteY28-478" fmla="*/ 676275 h 1099185"/>
                      <a:gd name="connsiteX29-479" fmla="*/ 359092 w 661035"/>
                      <a:gd name="connsiteY29-480" fmla="*/ 597218 h 1099185"/>
                      <a:gd name="connsiteX30-481" fmla="*/ 220980 w 661035"/>
                      <a:gd name="connsiteY30-482" fmla="*/ 0 h 1099185"/>
                      <a:gd name="connsiteX31-483" fmla="*/ 481965 w 661035"/>
                      <a:gd name="connsiteY31-484" fmla="*/ 141922 h 1099185"/>
                      <a:gd name="connsiteX32-485" fmla="*/ 575310 w 661035"/>
                      <a:gd name="connsiteY32-486" fmla="*/ 214313 h 1099185"/>
                      <a:gd name="connsiteX33-487" fmla="*/ 661035 w 661035"/>
                      <a:gd name="connsiteY33-488" fmla="*/ 504825 h 1099185"/>
                      <a:gd name="connsiteX34-489" fmla="*/ 621030 w 661035"/>
                      <a:gd name="connsiteY34-490" fmla="*/ 739140 h 1099185"/>
                      <a:gd name="connsiteX35-491" fmla="*/ 360045 w 661035"/>
                      <a:gd name="connsiteY35-492" fmla="*/ 597218 h 1099185"/>
                      <a:gd name="connsiteX36-493" fmla="*/ 400050 w 661035"/>
                      <a:gd name="connsiteY36-494" fmla="*/ 362902 h 1099185"/>
                      <a:gd name="connsiteX37-495" fmla="*/ 314325 w 661035"/>
                      <a:gd name="connsiteY37-496" fmla="*/ 72390 h 1099185"/>
                      <a:gd name="connsiteX38-497" fmla="*/ 220980 w 661035"/>
                      <a:gd name="connsiteY38-498" fmla="*/ 0 h 1099185"/>
                      <a:gd name="connsiteX0-499" fmla="*/ 359092 w 661035"/>
                      <a:gd name="connsiteY0-500" fmla="*/ 597218 h 1099185"/>
                      <a:gd name="connsiteX1-501" fmla="*/ 620078 w 661035"/>
                      <a:gd name="connsiteY1-502" fmla="*/ 739140 h 1099185"/>
                      <a:gd name="connsiteX2-503" fmla="*/ 584835 w 661035"/>
                      <a:gd name="connsiteY2-504" fmla="*/ 818198 h 1099185"/>
                      <a:gd name="connsiteX3-505" fmla="*/ 584836 w 661035"/>
                      <a:gd name="connsiteY3-506" fmla="*/ 818198 h 1099185"/>
                      <a:gd name="connsiteX4-507" fmla="*/ 545783 w 661035"/>
                      <a:gd name="connsiteY4-508" fmla="*/ 882015 h 1099185"/>
                      <a:gd name="connsiteX5-509" fmla="*/ 538930 w 661035"/>
                      <a:gd name="connsiteY5-510" fmla="*/ 891439 h 1099185"/>
                      <a:gd name="connsiteX6-511" fmla="*/ 539116 w 661035"/>
                      <a:gd name="connsiteY6-512" fmla="*/ 891540 h 1099185"/>
                      <a:gd name="connsiteX7-513" fmla="*/ 500063 w 661035"/>
                      <a:gd name="connsiteY7-514" fmla="*/ 940118 h 1099185"/>
                      <a:gd name="connsiteX8-515" fmla="*/ 500063 w 661035"/>
                      <a:gd name="connsiteY8-516" fmla="*/ 941070 h 1099185"/>
                      <a:gd name="connsiteX9-517" fmla="*/ 451485 w 661035"/>
                      <a:gd name="connsiteY9-518" fmla="*/ 989648 h 1099185"/>
                      <a:gd name="connsiteX10-519" fmla="*/ 396629 w 661035"/>
                      <a:gd name="connsiteY10-520" fmla="*/ 1033155 h 1099185"/>
                      <a:gd name="connsiteX11-521" fmla="*/ 397193 w 661035"/>
                      <a:gd name="connsiteY11-522" fmla="*/ 1033462 h 1099185"/>
                      <a:gd name="connsiteX12-523" fmla="*/ 320041 w 661035"/>
                      <a:gd name="connsiteY12-524" fmla="*/ 1076325 h 1099185"/>
                      <a:gd name="connsiteX13-525" fmla="*/ 291343 w 661035"/>
                      <a:gd name="connsiteY13-526" fmla="*/ 1060767 h 1099185"/>
                      <a:gd name="connsiteX14-527" fmla="*/ 319088 w 661035"/>
                      <a:gd name="connsiteY14-528" fmla="*/ 1077277 h 1099185"/>
                      <a:gd name="connsiteX15-529" fmla="*/ 260985 w 661035"/>
                      <a:gd name="connsiteY15-530" fmla="*/ 1099185 h 1099185"/>
                      <a:gd name="connsiteX16-531" fmla="*/ 0 w 661035"/>
                      <a:gd name="connsiteY16-532" fmla="*/ 957262 h 1099185"/>
                      <a:gd name="connsiteX17-533" fmla="*/ 59055 w 661035"/>
                      <a:gd name="connsiteY17-534" fmla="*/ 935355 h 1099185"/>
                      <a:gd name="connsiteX18-535" fmla="*/ 60008 w 661035"/>
                      <a:gd name="connsiteY18-536" fmla="*/ 935355 h 1099185"/>
                      <a:gd name="connsiteX19-537" fmla="*/ 135745 w 661035"/>
                      <a:gd name="connsiteY19-538" fmla="*/ 891807 h 1099185"/>
                      <a:gd name="connsiteX20-539" fmla="*/ 135255 w 661035"/>
                      <a:gd name="connsiteY20-540" fmla="*/ 891540 h 1099185"/>
                      <a:gd name="connsiteX21-541" fmla="*/ 190500 w 661035"/>
                      <a:gd name="connsiteY21-542" fmla="*/ 847725 h 1099185"/>
                      <a:gd name="connsiteX22-543" fmla="*/ 239078 w 661035"/>
                      <a:gd name="connsiteY22-544" fmla="*/ 799148 h 1099185"/>
                      <a:gd name="connsiteX23-545" fmla="*/ 239078 w 661035"/>
                      <a:gd name="connsiteY23-546" fmla="*/ 798196 h 1099185"/>
                      <a:gd name="connsiteX24-547" fmla="*/ 277307 w 661035"/>
                      <a:gd name="connsiteY24-548" fmla="*/ 750642 h 1099185"/>
                      <a:gd name="connsiteX25-549" fmla="*/ 277178 w 661035"/>
                      <a:gd name="connsiteY25-550" fmla="*/ 750571 h 1099185"/>
                      <a:gd name="connsiteX26-551" fmla="*/ 284798 w 661035"/>
                      <a:gd name="connsiteY26-552" fmla="*/ 740093 h 1099185"/>
                      <a:gd name="connsiteX27-553" fmla="*/ 323850 w 661035"/>
                      <a:gd name="connsiteY27-554" fmla="*/ 676275 h 1099185"/>
                      <a:gd name="connsiteX28-555" fmla="*/ 359092 w 661035"/>
                      <a:gd name="connsiteY28-556" fmla="*/ 597218 h 1099185"/>
                      <a:gd name="connsiteX29-557" fmla="*/ 220980 w 661035"/>
                      <a:gd name="connsiteY29-558" fmla="*/ 0 h 1099185"/>
                      <a:gd name="connsiteX30-559" fmla="*/ 481965 w 661035"/>
                      <a:gd name="connsiteY30-560" fmla="*/ 141922 h 1099185"/>
                      <a:gd name="connsiteX31-561" fmla="*/ 575310 w 661035"/>
                      <a:gd name="connsiteY31-562" fmla="*/ 214313 h 1099185"/>
                      <a:gd name="connsiteX32-563" fmla="*/ 661035 w 661035"/>
                      <a:gd name="connsiteY32-564" fmla="*/ 504825 h 1099185"/>
                      <a:gd name="connsiteX33-565" fmla="*/ 621030 w 661035"/>
                      <a:gd name="connsiteY33-566" fmla="*/ 739140 h 1099185"/>
                      <a:gd name="connsiteX34-567" fmla="*/ 360045 w 661035"/>
                      <a:gd name="connsiteY34-568" fmla="*/ 597218 h 1099185"/>
                      <a:gd name="connsiteX35-569" fmla="*/ 400050 w 661035"/>
                      <a:gd name="connsiteY35-570" fmla="*/ 362902 h 1099185"/>
                      <a:gd name="connsiteX36-571" fmla="*/ 314325 w 661035"/>
                      <a:gd name="connsiteY36-572" fmla="*/ 72390 h 1099185"/>
                      <a:gd name="connsiteX37-573" fmla="*/ 220980 w 661035"/>
                      <a:gd name="connsiteY37-574" fmla="*/ 0 h 1099185"/>
                      <a:gd name="connsiteX0-575" fmla="*/ 359092 w 661035"/>
                      <a:gd name="connsiteY0-576" fmla="*/ 597218 h 1099185"/>
                      <a:gd name="connsiteX1-577" fmla="*/ 620078 w 661035"/>
                      <a:gd name="connsiteY1-578" fmla="*/ 739140 h 1099185"/>
                      <a:gd name="connsiteX2-579" fmla="*/ 584835 w 661035"/>
                      <a:gd name="connsiteY2-580" fmla="*/ 818198 h 1099185"/>
                      <a:gd name="connsiteX3-581" fmla="*/ 584836 w 661035"/>
                      <a:gd name="connsiteY3-582" fmla="*/ 818198 h 1099185"/>
                      <a:gd name="connsiteX4-583" fmla="*/ 545783 w 661035"/>
                      <a:gd name="connsiteY4-584" fmla="*/ 882015 h 1099185"/>
                      <a:gd name="connsiteX5-585" fmla="*/ 538930 w 661035"/>
                      <a:gd name="connsiteY5-586" fmla="*/ 891439 h 1099185"/>
                      <a:gd name="connsiteX6-587" fmla="*/ 539116 w 661035"/>
                      <a:gd name="connsiteY6-588" fmla="*/ 891540 h 1099185"/>
                      <a:gd name="connsiteX7-589" fmla="*/ 500063 w 661035"/>
                      <a:gd name="connsiteY7-590" fmla="*/ 940118 h 1099185"/>
                      <a:gd name="connsiteX8-591" fmla="*/ 500063 w 661035"/>
                      <a:gd name="connsiteY8-592" fmla="*/ 941070 h 1099185"/>
                      <a:gd name="connsiteX9-593" fmla="*/ 451485 w 661035"/>
                      <a:gd name="connsiteY9-594" fmla="*/ 989648 h 1099185"/>
                      <a:gd name="connsiteX10-595" fmla="*/ 396629 w 661035"/>
                      <a:gd name="connsiteY10-596" fmla="*/ 1033155 h 1099185"/>
                      <a:gd name="connsiteX11-597" fmla="*/ 397193 w 661035"/>
                      <a:gd name="connsiteY11-598" fmla="*/ 1033462 h 1099185"/>
                      <a:gd name="connsiteX12-599" fmla="*/ 320041 w 661035"/>
                      <a:gd name="connsiteY12-600" fmla="*/ 1076325 h 1099185"/>
                      <a:gd name="connsiteX13-601" fmla="*/ 319088 w 661035"/>
                      <a:gd name="connsiteY13-602" fmla="*/ 1077277 h 1099185"/>
                      <a:gd name="connsiteX14-603" fmla="*/ 260985 w 661035"/>
                      <a:gd name="connsiteY14-604" fmla="*/ 1099185 h 1099185"/>
                      <a:gd name="connsiteX15-605" fmla="*/ 0 w 661035"/>
                      <a:gd name="connsiteY15-606" fmla="*/ 957262 h 1099185"/>
                      <a:gd name="connsiteX16-607" fmla="*/ 59055 w 661035"/>
                      <a:gd name="connsiteY16-608" fmla="*/ 935355 h 1099185"/>
                      <a:gd name="connsiteX17-609" fmla="*/ 60008 w 661035"/>
                      <a:gd name="connsiteY17-610" fmla="*/ 935355 h 1099185"/>
                      <a:gd name="connsiteX18-611" fmla="*/ 135745 w 661035"/>
                      <a:gd name="connsiteY18-612" fmla="*/ 891807 h 1099185"/>
                      <a:gd name="connsiteX19-613" fmla="*/ 135255 w 661035"/>
                      <a:gd name="connsiteY19-614" fmla="*/ 891540 h 1099185"/>
                      <a:gd name="connsiteX20-615" fmla="*/ 190500 w 661035"/>
                      <a:gd name="connsiteY20-616" fmla="*/ 847725 h 1099185"/>
                      <a:gd name="connsiteX21-617" fmla="*/ 239078 w 661035"/>
                      <a:gd name="connsiteY21-618" fmla="*/ 799148 h 1099185"/>
                      <a:gd name="connsiteX22-619" fmla="*/ 239078 w 661035"/>
                      <a:gd name="connsiteY22-620" fmla="*/ 798196 h 1099185"/>
                      <a:gd name="connsiteX23-621" fmla="*/ 277307 w 661035"/>
                      <a:gd name="connsiteY23-622" fmla="*/ 750642 h 1099185"/>
                      <a:gd name="connsiteX24-623" fmla="*/ 277178 w 661035"/>
                      <a:gd name="connsiteY24-624" fmla="*/ 750571 h 1099185"/>
                      <a:gd name="connsiteX25-625" fmla="*/ 284798 w 661035"/>
                      <a:gd name="connsiteY25-626" fmla="*/ 740093 h 1099185"/>
                      <a:gd name="connsiteX26-627" fmla="*/ 323850 w 661035"/>
                      <a:gd name="connsiteY26-628" fmla="*/ 676275 h 1099185"/>
                      <a:gd name="connsiteX27-629" fmla="*/ 359092 w 661035"/>
                      <a:gd name="connsiteY27-630" fmla="*/ 597218 h 1099185"/>
                      <a:gd name="connsiteX28-631" fmla="*/ 220980 w 661035"/>
                      <a:gd name="connsiteY28-632" fmla="*/ 0 h 1099185"/>
                      <a:gd name="connsiteX29-633" fmla="*/ 481965 w 661035"/>
                      <a:gd name="connsiteY29-634" fmla="*/ 141922 h 1099185"/>
                      <a:gd name="connsiteX30-635" fmla="*/ 575310 w 661035"/>
                      <a:gd name="connsiteY30-636" fmla="*/ 214313 h 1099185"/>
                      <a:gd name="connsiteX31-637" fmla="*/ 661035 w 661035"/>
                      <a:gd name="connsiteY31-638" fmla="*/ 504825 h 1099185"/>
                      <a:gd name="connsiteX32-639" fmla="*/ 621030 w 661035"/>
                      <a:gd name="connsiteY32-640" fmla="*/ 739140 h 1099185"/>
                      <a:gd name="connsiteX33-641" fmla="*/ 360045 w 661035"/>
                      <a:gd name="connsiteY33-642" fmla="*/ 597218 h 1099185"/>
                      <a:gd name="connsiteX34-643" fmla="*/ 400050 w 661035"/>
                      <a:gd name="connsiteY34-644" fmla="*/ 362902 h 1099185"/>
                      <a:gd name="connsiteX35-645" fmla="*/ 314325 w 661035"/>
                      <a:gd name="connsiteY35-646" fmla="*/ 72390 h 1099185"/>
                      <a:gd name="connsiteX36-647" fmla="*/ 220980 w 661035"/>
                      <a:gd name="connsiteY36-648" fmla="*/ 0 h 1099185"/>
                      <a:gd name="connsiteX0-649" fmla="*/ 359092 w 661035"/>
                      <a:gd name="connsiteY0-650" fmla="*/ 597218 h 1112468"/>
                      <a:gd name="connsiteX1-651" fmla="*/ 620078 w 661035"/>
                      <a:gd name="connsiteY1-652" fmla="*/ 739140 h 1112468"/>
                      <a:gd name="connsiteX2-653" fmla="*/ 584835 w 661035"/>
                      <a:gd name="connsiteY2-654" fmla="*/ 818198 h 1112468"/>
                      <a:gd name="connsiteX3-655" fmla="*/ 584836 w 661035"/>
                      <a:gd name="connsiteY3-656" fmla="*/ 818198 h 1112468"/>
                      <a:gd name="connsiteX4-657" fmla="*/ 545783 w 661035"/>
                      <a:gd name="connsiteY4-658" fmla="*/ 882015 h 1112468"/>
                      <a:gd name="connsiteX5-659" fmla="*/ 538930 w 661035"/>
                      <a:gd name="connsiteY5-660" fmla="*/ 891439 h 1112468"/>
                      <a:gd name="connsiteX6-661" fmla="*/ 539116 w 661035"/>
                      <a:gd name="connsiteY6-662" fmla="*/ 891540 h 1112468"/>
                      <a:gd name="connsiteX7-663" fmla="*/ 500063 w 661035"/>
                      <a:gd name="connsiteY7-664" fmla="*/ 940118 h 1112468"/>
                      <a:gd name="connsiteX8-665" fmla="*/ 500063 w 661035"/>
                      <a:gd name="connsiteY8-666" fmla="*/ 941070 h 1112468"/>
                      <a:gd name="connsiteX9-667" fmla="*/ 451485 w 661035"/>
                      <a:gd name="connsiteY9-668" fmla="*/ 989648 h 1112468"/>
                      <a:gd name="connsiteX10-669" fmla="*/ 396629 w 661035"/>
                      <a:gd name="connsiteY10-670" fmla="*/ 1033155 h 1112468"/>
                      <a:gd name="connsiteX11-671" fmla="*/ 397193 w 661035"/>
                      <a:gd name="connsiteY11-672" fmla="*/ 1033462 h 1112468"/>
                      <a:gd name="connsiteX12-673" fmla="*/ 320041 w 661035"/>
                      <a:gd name="connsiteY12-674" fmla="*/ 1076325 h 1112468"/>
                      <a:gd name="connsiteX13-675" fmla="*/ 319088 w 661035"/>
                      <a:gd name="connsiteY13-676" fmla="*/ 1077277 h 1112468"/>
                      <a:gd name="connsiteX14-677" fmla="*/ 247796 w 661035"/>
                      <a:gd name="connsiteY14-678" fmla="*/ 1112468 h 1112468"/>
                      <a:gd name="connsiteX15-679" fmla="*/ 0 w 661035"/>
                      <a:gd name="connsiteY15-680" fmla="*/ 957262 h 1112468"/>
                      <a:gd name="connsiteX16-681" fmla="*/ 59055 w 661035"/>
                      <a:gd name="connsiteY16-682" fmla="*/ 935355 h 1112468"/>
                      <a:gd name="connsiteX17-683" fmla="*/ 60008 w 661035"/>
                      <a:gd name="connsiteY17-684" fmla="*/ 935355 h 1112468"/>
                      <a:gd name="connsiteX18-685" fmla="*/ 135745 w 661035"/>
                      <a:gd name="connsiteY18-686" fmla="*/ 891807 h 1112468"/>
                      <a:gd name="connsiteX19-687" fmla="*/ 135255 w 661035"/>
                      <a:gd name="connsiteY19-688" fmla="*/ 891540 h 1112468"/>
                      <a:gd name="connsiteX20-689" fmla="*/ 190500 w 661035"/>
                      <a:gd name="connsiteY20-690" fmla="*/ 847725 h 1112468"/>
                      <a:gd name="connsiteX21-691" fmla="*/ 239078 w 661035"/>
                      <a:gd name="connsiteY21-692" fmla="*/ 799148 h 1112468"/>
                      <a:gd name="connsiteX22-693" fmla="*/ 239078 w 661035"/>
                      <a:gd name="connsiteY22-694" fmla="*/ 798196 h 1112468"/>
                      <a:gd name="connsiteX23-695" fmla="*/ 277307 w 661035"/>
                      <a:gd name="connsiteY23-696" fmla="*/ 750642 h 1112468"/>
                      <a:gd name="connsiteX24-697" fmla="*/ 277178 w 661035"/>
                      <a:gd name="connsiteY24-698" fmla="*/ 750571 h 1112468"/>
                      <a:gd name="connsiteX25-699" fmla="*/ 284798 w 661035"/>
                      <a:gd name="connsiteY25-700" fmla="*/ 740093 h 1112468"/>
                      <a:gd name="connsiteX26-701" fmla="*/ 323850 w 661035"/>
                      <a:gd name="connsiteY26-702" fmla="*/ 676275 h 1112468"/>
                      <a:gd name="connsiteX27-703" fmla="*/ 359092 w 661035"/>
                      <a:gd name="connsiteY27-704" fmla="*/ 597218 h 1112468"/>
                      <a:gd name="connsiteX28-705" fmla="*/ 220980 w 661035"/>
                      <a:gd name="connsiteY28-706" fmla="*/ 0 h 1112468"/>
                      <a:gd name="connsiteX29-707" fmla="*/ 481965 w 661035"/>
                      <a:gd name="connsiteY29-708" fmla="*/ 141922 h 1112468"/>
                      <a:gd name="connsiteX30-709" fmla="*/ 575310 w 661035"/>
                      <a:gd name="connsiteY30-710" fmla="*/ 214313 h 1112468"/>
                      <a:gd name="connsiteX31-711" fmla="*/ 661035 w 661035"/>
                      <a:gd name="connsiteY31-712" fmla="*/ 504825 h 1112468"/>
                      <a:gd name="connsiteX32-713" fmla="*/ 621030 w 661035"/>
                      <a:gd name="connsiteY32-714" fmla="*/ 739140 h 1112468"/>
                      <a:gd name="connsiteX33-715" fmla="*/ 360045 w 661035"/>
                      <a:gd name="connsiteY33-716" fmla="*/ 597218 h 1112468"/>
                      <a:gd name="connsiteX34-717" fmla="*/ 400050 w 661035"/>
                      <a:gd name="connsiteY34-718" fmla="*/ 362902 h 1112468"/>
                      <a:gd name="connsiteX35-719" fmla="*/ 314325 w 661035"/>
                      <a:gd name="connsiteY35-720" fmla="*/ 72390 h 1112468"/>
                      <a:gd name="connsiteX36-721" fmla="*/ 220980 w 661035"/>
                      <a:gd name="connsiteY36-722" fmla="*/ 0 h 111246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3" name="Freeform: Shape 422"/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4" name="Freeform: Shape 423"/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5" name="Freeform: Shape 424"/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6" name="Freeform: Shape 425"/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7" name="Freeform: Shape 426"/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-1" fmla="*/ 323751 w 603786"/>
                      <a:gd name="connsiteY0-2" fmla="*/ 66771 h 218219"/>
                      <a:gd name="connsiteX1-3" fmla="*/ 342801 w 603786"/>
                      <a:gd name="connsiteY1-4" fmla="*/ 76296 h 218219"/>
                      <a:gd name="connsiteX2-5" fmla="*/ 603786 w 603786"/>
                      <a:gd name="connsiteY2-6" fmla="*/ 218219 h 218219"/>
                      <a:gd name="connsiteX3-7" fmla="*/ 584736 w 603786"/>
                      <a:gd name="connsiteY3-8" fmla="*/ 208694 h 218219"/>
                      <a:gd name="connsiteX4-9" fmla="*/ 323751 w 603786"/>
                      <a:gd name="connsiteY4-10" fmla="*/ 66771 h 218219"/>
                      <a:gd name="connsiteX5-11" fmla="*/ 0 w 603786"/>
                      <a:gd name="connsiteY5-12" fmla="*/ 0 h 218219"/>
                      <a:gd name="connsiteX6-13" fmla="*/ 100965 w 603786"/>
                      <a:gd name="connsiteY6-14" fmla="*/ 2857 h 218219"/>
                      <a:gd name="connsiteX7-15" fmla="*/ 102772 w 603786"/>
                      <a:gd name="connsiteY7-16" fmla="*/ 3833 h 218219"/>
                      <a:gd name="connsiteX8-17" fmla="*/ 214213 w 603786"/>
                      <a:gd name="connsiteY8-18" fmla="*/ 22860 h 218219"/>
                      <a:gd name="connsiteX9-19" fmla="*/ 323751 w 603786"/>
                      <a:gd name="connsiteY9-20" fmla="*/ 66772 h 218219"/>
                      <a:gd name="connsiteX10-21" fmla="*/ 584736 w 603786"/>
                      <a:gd name="connsiteY10-22" fmla="*/ 208695 h 218219"/>
                      <a:gd name="connsiteX11-23" fmla="*/ 475198 w 603786"/>
                      <a:gd name="connsiteY11-24" fmla="*/ 168690 h 218219"/>
                      <a:gd name="connsiteX12-25" fmla="*/ 464489 w 603786"/>
                      <a:gd name="connsiteY12-26" fmla="*/ 162866 h 218219"/>
                      <a:gd name="connsiteX13-27" fmla="*/ 358041 w 603786"/>
                      <a:gd name="connsiteY13-28" fmla="*/ 143827 h 218219"/>
                      <a:gd name="connsiteX14-29" fmla="*/ 357901 w 603786"/>
                      <a:gd name="connsiteY14-30" fmla="*/ 143751 h 218219"/>
                      <a:gd name="connsiteX15-31" fmla="*/ 260033 w 603786"/>
                      <a:gd name="connsiteY15-32" fmla="*/ 141922 h 218219"/>
                      <a:gd name="connsiteX16" fmla="*/ 0 w 603786"/>
                      <a:gd name="connsiteY16" fmla="*/ 0 h 218219"/>
                      <a:gd name="connsiteX0-33" fmla="*/ 323751 w 603786"/>
                      <a:gd name="connsiteY0-34" fmla="*/ 66771 h 218219"/>
                      <a:gd name="connsiteX1-35" fmla="*/ 603786 w 603786"/>
                      <a:gd name="connsiteY1-36" fmla="*/ 218219 h 218219"/>
                      <a:gd name="connsiteX2-37" fmla="*/ 584736 w 603786"/>
                      <a:gd name="connsiteY2-38" fmla="*/ 208694 h 218219"/>
                      <a:gd name="connsiteX3-39" fmla="*/ 323751 w 603786"/>
                      <a:gd name="connsiteY3-40" fmla="*/ 66771 h 218219"/>
                      <a:gd name="connsiteX4-41" fmla="*/ 0 w 603786"/>
                      <a:gd name="connsiteY4-42" fmla="*/ 0 h 218219"/>
                      <a:gd name="connsiteX5-43" fmla="*/ 100965 w 603786"/>
                      <a:gd name="connsiteY5-44" fmla="*/ 2857 h 218219"/>
                      <a:gd name="connsiteX6-45" fmla="*/ 102772 w 603786"/>
                      <a:gd name="connsiteY6-46" fmla="*/ 3833 h 218219"/>
                      <a:gd name="connsiteX7-47" fmla="*/ 214213 w 603786"/>
                      <a:gd name="connsiteY7-48" fmla="*/ 22860 h 218219"/>
                      <a:gd name="connsiteX8-49" fmla="*/ 323751 w 603786"/>
                      <a:gd name="connsiteY8-50" fmla="*/ 66772 h 218219"/>
                      <a:gd name="connsiteX9-51" fmla="*/ 584736 w 603786"/>
                      <a:gd name="connsiteY9-52" fmla="*/ 208695 h 218219"/>
                      <a:gd name="connsiteX10-53" fmla="*/ 475198 w 603786"/>
                      <a:gd name="connsiteY10-54" fmla="*/ 168690 h 218219"/>
                      <a:gd name="connsiteX11-55" fmla="*/ 464489 w 603786"/>
                      <a:gd name="connsiteY11-56" fmla="*/ 162866 h 218219"/>
                      <a:gd name="connsiteX12-57" fmla="*/ 358041 w 603786"/>
                      <a:gd name="connsiteY12-58" fmla="*/ 143827 h 218219"/>
                      <a:gd name="connsiteX13-59" fmla="*/ 357901 w 603786"/>
                      <a:gd name="connsiteY13-60" fmla="*/ 143751 h 218219"/>
                      <a:gd name="connsiteX14-61" fmla="*/ 260033 w 603786"/>
                      <a:gd name="connsiteY14-62" fmla="*/ 141922 h 218219"/>
                      <a:gd name="connsiteX15-63" fmla="*/ 0 w 603786"/>
                      <a:gd name="connsiteY15-64" fmla="*/ 0 h 218219"/>
                      <a:gd name="connsiteX0-65" fmla="*/ 323751 w 584736"/>
                      <a:gd name="connsiteY0-66" fmla="*/ 66771 h 208695"/>
                      <a:gd name="connsiteX1-67" fmla="*/ 584736 w 584736"/>
                      <a:gd name="connsiteY1-68" fmla="*/ 208694 h 208695"/>
                      <a:gd name="connsiteX2-69" fmla="*/ 323751 w 584736"/>
                      <a:gd name="connsiteY2-70" fmla="*/ 66771 h 208695"/>
                      <a:gd name="connsiteX3-71" fmla="*/ 0 w 584736"/>
                      <a:gd name="connsiteY3-72" fmla="*/ 0 h 208695"/>
                      <a:gd name="connsiteX4-73" fmla="*/ 100965 w 584736"/>
                      <a:gd name="connsiteY4-74" fmla="*/ 2857 h 208695"/>
                      <a:gd name="connsiteX5-75" fmla="*/ 102772 w 584736"/>
                      <a:gd name="connsiteY5-76" fmla="*/ 3833 h 208695"/>
                      <a:gd name="connsiteX6-77" fmla="*/ 214213 w 584736"/>
                      <a:gd name="connsiteY6-78" fmla="*/ 22860 h 208695"/>
                      <a:gd name="connsiteX7-79" fmla="*/ 323751 w 584736"/>
                      <a:gd name="connsiteY7-80" fmla="*/ 66772 h 208695"/>
                      <a:gd name="connsiteX8-81" fmla="*/ 584736 w 584736"/>
                      <a:gd name="connsiteY8-82" fmla="*/ 208695 h 208695"/>
                      <a:gd name="connsiteX9-83" fmla="*/ 475198 w 584736"/>
                      <a:gd name="connsiteY9-84" fmla="*/ 168690 h 208695"/>
                      <a:gd name="connsiteX10-85" fmla="*/ 464489 w 584736"/>
                      <a:gd name="connsiteY10-86" fmla="*/ 162866 h 208695"/>
                      <a:gd name="connsiteX11-87" fmla="*/ 358041 w 584736"/>
                      <a:gd name="connsiteY11-88" fmla="*/ 143827 h 208695"/>
                      <a:gd name="connsiteX12-89" fmla="*/ 357901 w 584736"/>
                      <a:gd name="connsiteY12-90" fmla="*/ 143751 h 208695"/>
                      <a:gd name="connsiteX13-91" fmla="*/ 260033 w 584736"/>
                      <a:gd name="connsiteY13-92" fmla="*/ 141922 h 208695"/>
                      <a:gd name="connsiteX14-93" fmla="*/ 0 w 584736"/>
                      <a:gd name="connsiteY14-94" fmla="*/ 0 h 208695"/>
                      <a:gd name="connsiteX0-95" fmla="*/ 323751 w 615997"/>
                      <a:gd name="connsiteY0-96" fmla="*/ 66771 h 216510"/>
                      <a:gd name="connsiteX1-97" fmla="*/ 584736 w 615997"/>
                      <a:gd name="connsiteY1-98" fmla="*/ 208694 h 216510"/>
                      <a:gd name="connsiteX2-99" fmla="*/ 323751 w 615997"/>
                      <a:gd name="connsiteY2-100" fmla="*/ 66771 h 216510"/>
                      <a:gd name="connsiteX3-101" fmla="*/ 0 w 615997"/>
                      <a:gd name="connsiteY3-102" fmla="*/ 0 h 216510"/>
                      <a:gd name="connsiteX4-103" fmla="*/ 100965 w 615997"/>
                      <a:gd name="connsiteY4-104" fmla="*/ 2857 h 216510"/>
                      <a:gd name="connsiteX5-105" fmla="*/ 102772 w 615997"/>
                      <a:gd name="connsiteY5-106" fmla="*/ 3833 h 216510"/>
                      <a:gd name="connsiteX6-107" fmla="*/ 214213 w 615997"/>
                      <a:gd name="connsiteY6-108" fmla="*/ 22860 h 216510"/>
                      <a:gd name="connsiteX7-109" fmla="*/ 323751 w 615997"/>
                      <a:gd name="connsiteY7-110" fmla="*/ 66772 h 216510"/>
                      <a:gd name="connsiteX8-111" fmla="*/ 615997 w 615997"/>
                      <a:gd name="connsiteY8-112" fmla="*/ 216510 h 216510"/>
                      <a:gd name="connsiteX9-113" fmla="*/ 475198 w 615997"/>
                      <a:gd name="connsiteY9-114" fmla="*/ 168690 h 216510"/>
                      <a:gd name="connsiteX10-115" fmla="*/ 464489 w 615997"/>
                      <a:gd name="connsiteY10-116" fmla="*/ 162866 h 216510"/>
                      <a:gd name="connsiteX11-117" fmla="*/ 358041 w 615997"/>
                      <a:gd name="connsiteY11-118" fmla="*/ 143827 h 216510"/>
                      <a:gd name="connsiteX12-119" fmla="*/ 357901 w 615997"/>
                      <a:gd name="connsiteY12-120" fmla="*/ 143751 h 216510"/>
                      <a:gd name="connsiteX13-121" fmla="*/ 260033 w 615997"/>
                      <a:gd name="connsiteY13-122" fmla="*/ 141922 h 216510"/>
                      <a:gd name="connsiteX14-123" fmla="*/ 0 w 615997"/>
                      <a:gd name="connsiteY14-124" fmla="*/ 0 h 216510"/>
                      <a:gd name="connsiteX0-125" fmla="*/ 323751 w 618767"/>
                      <a:gd name="connsiteY0-126" fmla="*/ 66771 h 219303"/>
                      <a:gd name="connsiteX1-127" fmla="*/ 584736 w 618767"/>
                      <a:gd name="connsiteY1-128" fmla="*/ 208694 h 219303"/>
                      <a:gd name="connsiteX2-129" fmla="*/ 323751 w 618767"/>
                      <a:gd name="connsiteY2-130" fmla="*/ 66771 h 219303"/>
                      <a:gd name="connsiteX3-131" fmla="*/ 0 w 618767"/>
                      <a:gd name="connsiteY3-132" fmla="*/ 0 h 219303"/>
                      <a:gd name="connsiteX4-133" fmla="*/ 100965 w 618767"/>
                      <a:gd name="connsiteY4-134" fmla="*/ 2857 h 219303"/>
                      <a:gd name="connsiteX5-135" fmla="*/ 102772 w 618767"/>
                      <a:gd name="connsiteY5-136" fmla="*/ 3833 h 219303"/>
                      <a:gd name="connsiteX6-137" fmla="*/ 214213 w 618767"/>
                      <a:gd name="connsiteY6-138" fmla="*/ 22860 h 219303"/>
                      <a:gd name="connsiteX7-139" fmla="*/ 323751 w 618767"/>
                      <a:gd name="connsiteY7-140" fmla="*/ 66772 h 219303"/>
                      <a:gd name="connsiteX8-141" fmla="*/ 615997 w 618767"/>
                      <a:gd name="connsiteY8-142" fmla="*/ 216510 h 219303"/>
                      <a:gd name="connsiteX9-143" fmla="*/ 464489 w 618767"/>
                      <a:gd name="connsiteY9-144" fmla="*/ 162866 h 219303"/>
                      <a:gd name="connsiteX10-145" fmla="*/ 358041 w 618767"/>
                      <a:gd name="connsiteY10-146" fmla="*/ 143827 h 219303"/>
                      <a:gd name="connsiteX11-147" fmla="*/ 357901 w 618767"/>
                      <a:gd name="connsiteY11-148" fmla="*/ 143751 h 219303"/>
                      <a:gd name="connsiteX12-149" fmla="*/ 260033 w 618767"/>
                      <a:gd name="connsiteY12-150" fmla="*/ 141922 h 219303"/>
                      <a:gd name="connsiteX13-151" fmla="*/ 0 w 618767"/>
                      <a:gd name="connsiteY13-152" fmla="*/ 0 h 21930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8" name="Freeform: Shape 427"/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9" name="Freeform: Shape 428"/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" name="Freeform: Shape 412"/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14" name="Group 413"/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15" name="Freeform: Shape 414"/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: Shape 415"/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: Shape 416"/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-1" fmla="*/ 812750 w 940118"/>
                      <a:gd name="connsiteY0-2" fmla="*/ 163017 h 1580197"/>
                      <a:gd name="connsiteX1-3" fmla="*/ 812706 w 940118"/>
                      <a:gd name="connsiteY1-4" fmla="*/ 163034 h 1580197"/>
                      <a:gd name="connsiteX2-5" fmla="*/ 832937 w 940118"/>
                      <a:gd name="connsiteY2-6" fmla="*/ 174035 h 1580197"/>
                      <a:gd name="connsiteX3-7" fmla="*/ 812750 w 940118"/>
                      <a:gd name="connsiteY3-8" fmla="*/ 163017 h 1580197"/>
                      <a:gd name="connsiteX4-9" fmla="*/ 679133 w 940118"/>
                      <a:gd name="connsiteY4-10" fmla="*/ 0 h 1580197"/>
                      <a:gd name="connsiteX5-11" fmla="*/ 940118 w 940118"/>
                      <a:gd name="connsiteY5-12" fmla="*/ 140970 h 1580197"/>
                      <a:gd name="connsiteX6-13" fmla="*/ 833438 w 940118"/>
                      <a:gd name="connsiteY6-14" fmla="*/ 174308 h 1580197"/>
                      <a:gd name="connsiteX7-15" fmla="*/ 833437 w 940118"/>
                      <a:gd name="connsiteY7-16" fmla="*/ 174308 h 1580197"/>
                      <a:gd name="connsiteX8-17" fmla="*/ 747299 w 940118"/>
                      <a:gd name="connsiteY8-18" fmla="*/ 210278 h 1580197"/>
                      <a:gd name="connsiteX9-19" fmla="*/ 747713 w 940118"/>
                      <a:gd name="connsiteY9-20" fmla="*/ 210503 h 1580197"/>
                      <a:gd name="connsiteX10-21" fmla="*/ 620078 w 940118"/>
                      <a:gd name="connsiteY10-22" fmla="*/ 282893 h 1580197"/>
                      <a:gd name="connsiteX11-23" fmla="*/ 592976 w 940118"/>
                      <a:gd name="connsiteY11-24" fmla="*/ 268101 h 1580197"/>
                      <a:gd name="connsiteX12-25" fmla="*/ 592932 w 940118"/>
                      <a:gd name="connsiteY12-26" fmla="*/ 268132 h 1580197"/>
                      <a:gd name="connsiteX13-27" fmla="*/ 620077 w 940118"/>
                      <a:gd name="connsiteY13-28" fmla="*/ 282893 h 1580197"/>
                      <a:gd name="connsiteX14-29" fmla="*/ 548076 w 940118"/>
                      <a:gd name="connsiteY14-30" fmla="*/ 339736 h 1580197"/>
                      <a:gd name="connsiteX15-31" fmla="*/ 548640 w 940118"/>
                      <a:gd name="connsiteY15-32" fmla="*/ 340043 h 1580197"/>
                      <a:gd name="connsiteX16-33" fmla="*/ 503873 w 940118"/>
                      <a:gd name="connsiteY16-34" fmla="*/ 383858 h 1580197"/>
                      <a:gd name="connsiteX17-35" fmla="*/ 488633 w 940118"/>
                      <a:gd name="connsiteY17-36" fmla="*/ 399098 h 1580197"/>
                      <a:gd name="connsiteX18-37" fmla="*/ 455232 w 940118"/>
                      <a:gd name="connsiteY18-38" fmla="*/ 380990 h 1580197"/>
                      <a:gd name="connsiteX19-39" fmla="*/ 488633 w 940118"/>
                      <a:gd name="connsiteY19-40" fmla="*/ 400050 h 1580197"/>
                      <a:gd name="connsiteX20-41" fmla="*/ 422910 w 940118"/>
                      <a:gd name="connsiteY20-42" fmla="*/ 482918 h 1580197"/>
                      <a:gd name="connsiteX21-43" fmla="*/ 391243 w 940118"/>
                      <a:gd name="connsiteY21-44" fmla="*/ 465814 h 1580197"/>
                      <a:gd name="connsiteX22-45" fmla="*/ 390818 w 940118"/>
                      <a:gd name="connsiteY22-46" fmla="*/ 466419 h 1580197"/>
                      <a:gd name="connsiteX23-47" fmla="*/ 422910 w 940118"/>
                      <a:gd name="connsiteY23-48" fmla="*/ 483870 h 1580197"/>
                      <a:gd name="connsiteX24-49" fmla="*/ 367665 w 940118"/>
                      <a:gd name="connsiteY24-50" fmla="*/ 572453 h 1580197"/>
                      <a:gd name="connsiteX25-51" fmla="*/ 368618 w 940118"/>
                      <a:gd name="connsiteY25-52" fmla="*/ 573405 h 1580197"/>
                      <a:gd name="connsiteX26-53" fmla="*/ 317183 w 940118"/>
                      <a:gd name="connsiteY26-54" fmla="*/ 684847 h 1580197"/>
                      <a:gd name="connsiteX27-55" fmla="*/ 305241 w 940118"/>
                      <a:gd name="connsiteY27-56" fmla="*/ 678329 h 1580197"/>
                      <a:gd name="connsiteX28-57" fmla="*/ 305235 w 940118"/>
                      <a:gd name="connsiteY28-58" fmla="*/ 678350 h 1580197"/>
                      <a:gd name="connsiteX29-59" fmla="*/ 317183 w 940118"/>
                      <a:gd name="connsiteY29-60" fmla="*/ 684847 h 1580197"/>
                      <a:gd name="connsiteX30-61" fmla="*/ 260985 w 940118"/>
                      <a:gd name="connsiteY30-62" fmla="*/ 1014413 h 1580197"/>
                      <a:gd name="connsiteX31-63" fmla="*/ 342900 w 940118"/>
                      <a:gd name="connsiteY31-64" fmla="*/ 1373505 h 1580197"/>
                      <a:gd name="connsiteX32-65" fmla="*/ 546735 w 940118"/>
                      <a:gd name="connsiteY32-66" fmla="*/ 1580197 h 1580197"/>
                      <a:gd name="connsiteX33-67" fmla="*/ 285750 w 940118"/>
                      <a:gd name="connsiteY33-68" fmla="*/ 1438275 h 1580197"/>
                      <a:gd name="connsiteX34-69" fmla="*/ 81915 w 940118"/>
                      <a:gd name="connsiteY34-70" fmla="*/ 1231583 h 1580197"/>
                      <a:gd name="connsiteX35-71" fmla="*/ 0 w 940118"/>
                      <a:gd name="connsiteY35-72" fmla="*/ 872490 h 1580197"/>
                      <a:gd name="connsiteX36-73" fmla="*/ 56197 w 940118"/>
                      <a:gd name="connsiteY36-74" fmla="*/ 542925 h 1580197"/>
                      <a:gd name="connsiteX37-75" fmla="*/ 62441 w 940118"/>
                      <a:gd name="connsiteY37-76" fmla="*/ 546321 h 1580197"/>
                      <a:gd name="connsiteX38-77" fmla="*/ 62617 w 940118"/>
                      <a:gd name="connsiteY38-78" fmla="*/ 545909 h 1580197"/>
                      <a:gd name="connsiteX39-79" fmla="*/ 57150 w 940118"/>
                      <a:gd name="connsiteY39-80" fmla="*/ 542925 h 1580197"/>
                      <a:gd name="connsiteX40-81" fmla="*/ 107444 w 940118"/>
                      <a:gd name="connsiteY40-82" fmla="*/ 431896 h 1580197"/>
                      <a:gd name="connsiteX41-83" fmla="*/ 106680 w 940118"/>
                      <a:gd name="connsiteY41-84" fmla="*/ 431483 h 1580197"/>
                      <a:gd name="connsiteX42-85" fmla="*/ 161925 w 940118"/>
                      <a:gd name="connsiteY42-86" fmla="*/ 341948 h 1580197"/>
                      <a:gd name="connsiteX43-87" fmla="*/ 171758 w 940118"/>
                      <a:gd name="connsiteY43-88" fmla="*/ 347295 h 1580197"/>
                      <a:gd name="connsiteX44-89" fmla="*/ 171778 w 940118"/>
                      <a:gd name="connsiteY44-90" fmla="*/ 347270 h 1580197"/>
                      <a:gd name="connsiteX45-91" fmla="*/ 161925 w 940118"/>
                      <a:gd name="connsiteY45-92" fmla="*/ 341948 h 1580197"/>
                      <a:gd name="connsiteX46-93" fmla="*/ 227648 w 940118"/>
                      <a:gd name="connsiteY46-94" fmla="*/ 258128 h 1580197"/>
                      <a:gd name="connsiteX47-95" fmla="*/ 239906 w 940118"/>
                      <a:gd name="connsiteY47-96" fmla="*/ 264794 h 1580197"/>
                      <a:gd name="connsiteX48-97" fmla="*/ 240267 w 940118"/>
                      <a:gd name="connsiteY48-98" fmla="*/ 264453 h 1580197"/>
                      <a:gd name="connsiteX49-99" fmla="*/ 228600 w 940118"/>
                      <a:gd name="connsiteY49-100" fmla="*/ 258128 h 1580197"/>
                      <a:gd name="connsiteX50-101" fmla="*/ 242888 w 940118"/>
                      <a:gd name="connsiteY50-102" fmla="*/ 241935 h 1580197"/>
                      <a:gd name="connsiteX51-103" fmla="*/ 287315 w 940118"/>
                      <a:gd name="connsiteY51-104" fmla="*/ 198453 h 1580197"/>
                      <a:gd name="connsiteX52-105" fmla="*/ 286702 w 940118"/>
                      <a:gd name="connsiteY52-106" fmla="*/ 198120 h 1580197"/>
                      <a:gd name="connsiteX53-107" fmla="*/ 359092 w 940118"/>
                      <a:gd name="connsiteY53-108" fmla="*/ 140970 h 1580197"/>
                      <a:gd name="connsiteX54-109" fmla="*/ 378434 w 940118"/>
                      <a:gd name="connsiteY54-110" fmla="*/ 151488 h 1580197"/>
                      <a:gd name="connsiteX55-111" fmla="*/ 378837 w 940118"/>
                      <a:gd name="connsiteY55-112" fmla="*/ 151226 h 1580197"/>
                      <a:gd name="connsiteX56-113" fmla="*/ 360045 w 940118"/>
                      <a:gd name="connsiteY56-114" fmla="*/ 140970 h 1580197"/>
                      <a:gd name="connsiteX57-115" fmla="*/ 486263 w 940118"/>
                      <a:gd name="connsiteY57-116" fmla="*/ 68845 h 1580197"/>
                      <a:gd name="connsiteX58-117" fmla="*/ 485775 w 940118"/>
                      <a:gd name="connsiteY58-118" fmla="*/ 68580 h 1580197"/>
                      <a:gd name="connsiteX59-119" fmla="*/ 572452 w 940118"/>
                      <a:gd name="connsiteY59-120" fmla="*/ 32385 h 1580197"/>
                      <a:gd name="connsiteX60-121" fmla="*/ 595123 w 940118"/>
                      <a:gd name="connsiteY60-122" fmla="*/ 44713 h 1580197"/>
                      <a:gd name="connsiteX61-123" fmla="*/ 595672 w 940118"/>
                      <a:gd name="connsiteY61-124" fmla="*/ 44538 h 1580197"/>
                      <a:gd name="connsiteX62-125" fmla="*/ 573405 w 940118"/>
                      <a:gd name="connsiteY62-126" fmla="*/ 32385 h 1580197"/>
                      <a:gd name="connsiteX63" fmla="*/ 679133 w 940118"/>
                      <a:gd name="connsiteY63" fmla="*/ 0 h 1580197"/>
                      <a:gd name="connsiteX0-127" fmla="*/ 812750 w 940118"/>
                      <a:gd name="connsiteY0-128" fmla="*/ 163017 h 1580197"/>
                      <a:gd name="connsiteX1-129" fmla="*/ 812706 w 940118"/>
                      <a:gd name="connsiteY1-130" fmla="*/ 163034 h 1580197"/>
                      <a:gd name="connsiteX2-131" fmla="*/ 832937 w 940118"/>
                      <a:gd name="connsiteY2-132" fmla="*/ 174035 h 1580197"/>
                      <a:gd name="connsiteX3-133" fmla="*/ 812750 w 940118"/>
                      <a:gd name="connsiteY3-134" fmla="*/ 163017 h 1580197"/>
                      <a:gd name="connsiteX4-135" fmla="*/ 679133 w 940118"/>
                      <a:gd name="connsiteY4-136" fmla="*/ 0 h 1580197"/>
                      <a:gd name="connsiteX5-137" fmla="*/ 940118 w 940118"/>
                      <a:gd name="connsiteY5-138" fmla="*/ 140970 h 1580197"/>
                      <a:gd name="connsiteX6-139" fmla="*/ 833438 w 940118"/>
                      <a:gd name="connsiteY6-140" fmla="*/ 174308 h 1580197"/>
                      <a:gd name="connsiteX7-141" fmla="*/ 833437 w 940118"/>
                      <a:gd name="connsiteY7-142" fmla="*/ 174308 h 1580197"/>
                      <a:gd name="connsiteX8-143" fmla="*/ 747299 w 940118"/>
                      <a:gd name="connsiteY8-144" fmla="*/ 210278 h 1580197"/>
                      <a:gd name="connsiteX9-145" fmla="*/ 747713 w 940118"/>
                      <a:gd name="connsiteY9-146" fmla="*/ 210503 h 1580197"/>
                      <a:gd name="connsiteX10-147" fmla="*/ 620078 w 940118"/>
                      <a:gd name="connsiteY10-148" fmla="*/ 282893 h 1580197"/>
                      <a:gd name="connsiteX11-149" fmla="*/ 592976 w 940118"/>
                      <a:gd name="connsiteY11-150" fmla="*/ 268101 h 1580197"/>
                      <a:gd name="connsiteX12-151" fmla="*/ 592932 w 940118"/>
                      <a:gd name="connsiteY12-152" fmla="*/ 268132 h 1580197"/>
                      <a:gd name="connsiteX13-153" fmla="*/ 620077 w 940118"/>
                      <a:gd name="connsiteY13-154" fmla="*/ 282893 h 1580197"/>
                      <a:gd name="connsiteX14-155" fmla="*/ 548076 w 940118"/>
                      <a:gd name="connsiteY14-156" fmla="*/ 339736 h 1580197"/>
                      <a:gd name="connsiteX15-157" fmla="*/ 548640 w 940118"/>
                      <a:gd name="connsiteY15-158" fmla="*/ 340043 h 1580197"/>
                      <a:gd name="connsiteX16-159" fmla="*/ 503873 w 940118"/>
                      <a:gd name="connsiteY16-160" fmla="*/ 383858 h 1580197"/>
                      <a:gd name="connsiteX17-161" fmla="*/ 488633 w 940118"/>
                      <a:gd name="connsiteY17-162" fmla="*/ 399098 h 1580197"/>
                      <a:gd name="connsiteX18-163" fmla="*/ 455232 w 940118"/>
                      <a:gd name="connsiteY18-164" fmla="*/ 380990 h 1580197"/>
                      <a:gd name="connsiteX19-165" fmla="*/ 488633 w 940118"/>
                      <a:gd name="connsiteY19-166" fmla="*/ 400050 h 1580197"/>
                      <a:gd name="connsiteX20-167" fmla="*/ 422910 w 940118"/>
                      <a:gd name="connsiteY20-168" fmla="*/ 482918 h 1580197"/>
                      <a:gd name="connsiteX21-169" fmla="*/ 391243 w 940118"/>
                      <a:gd name="connsiteY21-170" fmla="*/ 465814 h 1580197"/>
                      <a:gd name="connsiteX22-171" fmla="*/ 422910 w 940118"/>
                      <a:gd name="connsiteY22-172" fmla="*/ 483870 h 1580197"/>
                      <a:gd name="connsiteX23-173" fmla="*/ 367665 w 940118"/>
                      <a:gd name="connsiteY23-174" fmla="*/ 572453 h 1580197"/>
                      <a:gd name="connsiteX24-175" fmla="*/ 368618 w 940118"/>
                      <a:gd name="connsiteY24-176" fmla="*/ 573405 h 1580197"/>
                      <a:gd name="connsiteX25-177" fmla="*/ 317183 w 940118"/>
                      <a:gd name="connsiteY25-178" fmla="*/ 684847 h 1580197"/>
                      <a:gd name="connsiteX26-179" fmla="*/ 305241 w 940118"/>
                      <a:gd name="connsiteY26-180" fmla="*/ 678329 h 1580197"/>
                      <a:gd name="connsiteX27-181" fmla="*/ 305235 w 940118"/>
                      <a:gd name="connsiteY27-182" fmla="*/ 678350 h 1580197"/>
                      <a:gd name="connsiteX28-183" fmla="*/ 317183 w 940118"/>
                      <a:gd name="connsiteY28-184" fmla="*/ 684847 h 1580197"/>
                      <a:gd name="connsiteX29-185" fmla="*/ 260985 w 940118"/>
                      <a:gd name="connsiteY29-186" fmla="*/ 1014413 h 1580197"/>
                      <a:gd name="connsiteX30-187" fmla="*/ 342900 w 940118"/>
                      <a:gd name="connsiteY30-188" fmla="*/ 1373505 h 1580197"/>
                      <a:gd name="connsiteX31-189" fmla="*/ 546735 w 940118"/>
                      <a:gd name="connsiteY31-190" fmla="*/ 1580197 h 1580197"/>
                      <a:gd name="connsiteX32-191" fmla="*/ 285750 w 940118"/>
                      <a:gd name="connsiteY32-192" fmla="*/ 1438275 h 1580197"/>
                      <a:gd name="connsiteX33-193" fmla="*/ 81915 w 940118"/>
                      <a:gd name="connsiteY33-194" fmla="*/ 1231583 h 1580197"/>
                      <a:gd name="connsiteX34-195" fmla="*/ 0 w 940118"/>
                      <a:gd name="connsiteY34-196" fmla="*/ 872490 h 1580197"/>
                      <a:gd name="connsiteX35-197" fmla="*/ 56197 w 940118"/>
                      <a:gd name="connsiteY35-198" fmla="*/ 542925 h 1580197"/>
                      <a:gd name="connsiteX36-199" fmla="*/ 62441 w 940118"/>
                      <a:gd name="connsiteY36-200" fmla="*/ 546321 h 1580197"/>
                      <a:gd name="connsiteX37-201" fmla="*/ 62617 w 940118"/>
                      <a:gd name="connsiteY37-202" fmla="*/ 545909 h 1580197"/>
                      <a:gd name="connsiteX38-203" fmla="*/ 57150 w 940118"/>
                      <a:gd name="connsiteY38-204" fmla="*/ 542925 h 1580197"/>
                      <a:gd name="connsiteX39-205" fmla="*/ 107444 w 940118"/>
                      <a:gd name="connsiteY39-206" fmla="*/ 431896 h 1580197"/>
                      <a:gd name="connsiteX40-207" fmla="*/ 106680 w 940118"/>
                      <a:gd name="connsiteY40-208" fmla="*/ 431483 h 1580197"/>
                      <a:gd name="connsiteX41-209" fmla="*/ 161925 w 940118"/>
                      <a:gd name="connsiteY41-210" fmla="*/ 341948 h 1580197"/>
                      <a:gd name="connsiteX42-211" fmla="*/ 171758 w 940118"/>
                      <a:gd name="connsiteY42-212" fmla="*/ 347295 h 1580197"/>
                      <a:gd name="connsiteX43-213" fmla="*/ 171778 w 940118"/>
                      <a:gd name="connsiteY43-214" fmla="*/ 347270 h 1580197"/>
                      <a:gd name="connsiteX44-215" fmla="*/ 161925 w 940118"/>
                      <a:gd name="connsiteY44-216" fmla="*/ 341948 h 1580197"/>
                      <a:gd name="connsiteX45-217" fmla="*/ 227648 w 940118"/>
                      <a:gd name="connsiteY45-218" fmla="*/ 258128 h 1580197"/>
                      <a:gd name="connsiteX46-219" fmla="*/ 239906 w 940118"/>
                      <a:gd name="connsiteY46-220" fmla="*/ 264794 h 1580197"/>
                      <a:gd name="connsiteX47-221" fmla="*/ 240267 w 940118"/>
                      <a:gd name="connsiteY47-222" fmla="*/ 264453 h 1580197"/>
                      <a:gd name="connsiteX48-223" fmla="*/ 228600 w 940118"/>
                      <a:gd name="connsiteY48-224" fmla="*/ 258128 h 1580197"/>
                      <a:gd name="connsiteX49-225" fmla="*/ 242888 w 940118"/>
                      <a:gd name="connsiteY49-226" fmla="*/ 241935 h 1580197"/>
                      <a:gd name="connsiteX50-227" fmla="*/ 287315 w 940118"/>
                      <a:gd name="connsiteY50-228" fmla="*/ 198453 h 1580197"/>
                      <a:gd name="connsiteX51-229" fmla="*/ 286702 w 940118"/>
                      <a:gd name="connsiteY51-230" fmla="*/ 198120 h 1580197"/>
                      <a:gd name="connsiteX52-231" fmla="*/ 359092 w 940118"/>
                      <a:gd name="connsiteY52-232" fmla="*/ 140970 h 1580197"/>
                      <a:gd name="connsiteX53-233" fmla="*/ 378434 w 940118"/>
                      <a:gd name="connsiteY53-234" fmla="*/ 151488 h 1580197"/>
                      <a:gd name="connsiteX54-235" fmla="*/ 378837 w 940118"/>
                      <a:gd name="connsiteY54-236" fmla="*/ 151226 h 1580197"/>
                      <a:gd name="connsiteX55-237" fmla="*/ 360045 w 940118"/>
                      <a:gd name="connsiteY55-238" fmla="*/ 140970 h 1580197"/>
                      <a:gd name="connsiteX56-239" fmla="*/ 486263 w 940118"/>
                      <a:gd name="connsiteY56-240" fmla="*/ 68845 h 1580197"/>
                      <a:gd name="connsiteX57-241" fmla="*/ 485775 w 940118"/>
                      <a:gd name="connsiteY57-242" fmla="*/ 68580 h 1580197"/>
                      <a:gd name="connsiteX58-243" fmla="*/ 572452 w 940118"/>
                      <a:gd name="connsiteY58-244" fmla="*/ 32385 h 1580197"/>
                      <a:gd name="connsiteX59-245" fmla="*/ 595123 w 940118"/>
                      <a:gd name="connsiteY59-246" fmla="*/ 44713 h 1580197"/>
                      <a:gd name="connsiteX60-247" fmla="*/ 595672 w 940118"/>
                      <a:gd name="connsiteY60-248" fmla="*/ 44538 h 1580197"/>
                      <a:gd name="connsiteX61-249" fmla="*/ 573405 w 940118"/>
                      <a:gd name="connsiteY61-250" fmla="*/ 32385 h 1580197"/>
                      <a:gd name="connsiteX62-251" fmla="*/ 679133 w 940118"/>
                      <a:gd name="connsiteY62-252" fmla="*/ 0 h 1580197"/>
                      <a:gd name="connsiteX0-253" fmla="*/ 812750 w 940118"/>
                      <a:gd name="connsiteY0-254" fmla="*/ 163017 h 1580197"/>
                      <a:gd name="connsiteX1-255" fmla="*/ 812706 w 940118"/>
                      <a:gd name="connsiteY1-256" fmla="*/ 163034 h 1580197"/>
                      <a:gd name="connsiteX2-257" fmla="*/ 832937 w 940118"/>
                      <a:gd name="connsiteY2-258" fmla="*/ 174035 h 1580197"/>
                      <a:gd name="connsiteX3-259" fmla="*/ 812750 w 940118"/>
                      <a:gd name="connsiteY3-260" fmla="*/ 163017 h 1580197"/>
                      <a:gd name="connsiteX4-261" fmla="*/ 679133 w 940118"/>
                      <a:gd name="connsiteY4-262" fmla="*/ 0 h 1580197"/>
                      <a:gd name="connsiteX5-263" fmla="*/ 940118 w 940118"/>
                      <a:gd name="connsiteY5-264" fmla="*/ 140970 h 1580197"/>
                      <a:gd name="connsiteX6-265" fmla="*/ 833438 w 940118"/>
                      <a:gd name="connsiteY6-266" fmla="*/ 174308 h 1580197"/>
                      <a:gd name="connsiteX7-267" fmla="*/ 833437 w 940118"/>
                      <a:gd name="connsiteY7-268" fmla="*/ 174308 h 1580197"/>
                      <a:gd name="connsiteX8-269" fmla="*/ 747299 w 940118"/>
                      <a:gd name="connsiteY8-270" fmla="*/ 210278 h 1580197"/>
                      <a:gd name="connsiteX9-271" fmla="*/ 747713 w 940118"/>
                      <a:gd name="connsiteY9-272" fmla="*/ 210503 h 1580197"/>
                      <a:gd name="connsiteX10-273" fmla="*/ 620078 w 940118"/>
                      <a:gd name="connsiteY10-274" fmla="*/ 282893 h 1580197"/>
                      <a:gd name="connsiteX11-275" fmla="*/ 592976 w 940118"/>
                      <a:gd name="connsiteY11-276" fmla="*/ 268101 h 1580197"/>
                      <a:gd name="connsiteX12-277" fmla="*/ 592932 w 940118"/>
                      <a:gd name="connsiteY12-278" fmla="*/ 268132 h 1580197"/>
                      <a:gd name="connsiteX13-279" fmla="*/ 620077 w 940118"/>
                      <a:gd name="connsiteY13-280" fmla="*/ 282893 h 1580197"/>
                      <a:gd name="connsiteX14-281" fmla="*/ 548076 w 940118"/>
                      <a:gd name="connsiteY14-282" fmla="*/ 339736 h 1580197"/>
                      <a:gd name="connsiteX15-283" fmla="*/ 548640 w 940118"/>
                      <a:gd name="connsiteY15-284" fmla="*/ 340043 h 1580197"/>
                      <a:gd name="connsiteX16-285" fmla="*/ 503873 w 940118"/>
                      <a:gd name="connsiteY16-286" fmla="*/ 383858 h 1580197"/>
                      <a:gd name="connsiteX17-287" fmla="*/ 488633 w 940118"/>
                      <a:gd name="connsiteY17-288" fmla="*/ 399098 h 1580197"/>
                      <a:gd name="connsiteX18-289" fmla="*/ 488633 w 940118"/>
                      <a:gd name="connsiteY18-290" fmla="*/ 400050 h 1580197"/>
                      <a:gd name="connsiteX19-291" fmla="*/ 422910 w 940118"/>
                      <a:gd name="connsiteY19-292" fmla="*/ 482918 h 1580197"/>
                      <a:gd name="connsiteX20-293" fmla="*/ 391243 w 940118"/>
                      <a:gd name="connsiteY20-294" fmla="*/ 465814 h 1580197"/>
                      <a:gd name="connsiteX21-295" fmla="*/ 422910 w 940118"/>
                      <a:gd name="connsiteY21-296" fmla="*/ 483870 h 1580197"/>
                      <a:gd name="connsiteX22-297" fmla="*/ 367665 w 940118"/>
                      <a:gd name="connsiteY22-298" fmla="*/ 572453 h 1580197"/>
                      <a:gd name="connsiteX23-299" fmla="*/ 368618 w 940118"/>
                      <a:gd name="connsiteY23-300" fmla="*/ 573405 h 1580197"/>
                      <a:gd name="connsiteX24-301" fmla="*/ 317183 w 940118"/>
                      <a:gd name="connsiteY24-302" fmla="*/ 684847 h 1580197"/>
                      <a:gd name="connsiteX25-303" fmla="*/ 305241 w 940118"/>
                      <a:gd name="connsiteY25-304" fmla="*/ 678329 h 1580197"/>
                      <a:gd name="connsiteX26-305" fmla="*/ 305235 w 940118"/>
                      <a:gd name="connsiteY26-306" fmla="*/ 678350 h 1580197"/>
                      <a:gd name="connsiteX27-307" fmla="*/ 317183 w 940118"/>
                      <a:gd name="connsiteY27-308" fmla="*/ 684847 h 1580197"/>
                      <a:gd name="connsiteX28-309" fmla="*/ 260985 w 940118"/>
                      <a:gd name="connsiteY28-310" fmla="*/ 1014413 h 1580197"/>
                      <a:gd name="connsiteX29-311" fmla="*/ 342900 w 940118"/>
                      <a:gd name="connsiteY29-312" fmla="*/ 1373505 h 1580197"/>
                      <a:gd name="connsiteX30-313" fmla="*/ 546735 w 940118"/>
                      <a:gd name="connsiteY30-314" fmla="*/ 1580197 h 1580197"/>
                      <a:gd name="connsiteX31-315" fmla="*/ 285750 w 940118"/>
                      <a:gd name="connsiteY31-316" fmla="*/ 1438275 h 1580197"/>
                      <a:gd name="connsiteX32-317" fmla="*/ 81915 w 940118"/>
                      <a:gd name="connsiteY32-318" fmla="*/ 1231583 h 1580197"/>
                      <a:gd name="connsiteX33-319" fmla="*/ 0 w 940118"/>
                      <a:gd name="connsiteY33-320" fmla="*/ 872490 h 1580197"/>
                      <a:gd name="connsiteX34-321" fmla="*/ 56197 w 940118"/>
                      <a:gd name="connsiteY34-322" fmla="*/ 542925 h 1580197"/>
                      <a:gd name="connsiteX35-323" fmla="*/ 62441 w 940118"/>
                      <a:gd name="connsiteY35-324" fmla="*/ 546321 h 1580197"/>
                      <a:gd name="connsiteX36-325" fmla="*/ 62617 w 940118"/>
                      <a:gd name="connsiteY36-326" fmla="*/ 545909 h 1580197"/>
                      <a:gd name="connsiteX37-327" fmla="*/ 57150 w 940118"/>
                      <a:gd name="connsiteY37-328" fmla="*/ 542925 h 1580197"/>
                      <a:gd name="connsiteX38-329" fmla="*/ 107444 w 940118"/>
                      <a:gd name="connsiteY38-330" fmla="*/ 431896 h 1580197"/>
                      <a:gd name="connsiteX39-331" fmla="*/ 106680 w 940118"/>
                      <a:gd name="connsiteY39-332" fmla="*/ 431483 h 1580197"/>
                      <a:gd name="connsiteX40-333" fmla="*/ 161925 w 940118"/>
                      <a:gd name="connsiteY40-334" fmla="*/ 341948 h 1580197"/>
                      <a:gd name="connsiteX41-335" fmla="*/ 171758 w 940118"/>
                      <a:gd name="connsiteY41-336" fmla="*/ 347295 h 1580197"/>
                      <a:gd name="connsiteX42-337" fmla="*/ 171778 w 940118"/>
                      <a:gd name="connsiteY42-338" fmla="*/ 347270 h 1580197"/>
                      <a:gd name="connsiteX43-339" fmla="*/ 161925 w 940118"/>
                      <a:gd name="connsiteY43-340" fmla="*/ 341948 h 1580197"/>
                      <a:gd name="connsiteX44-341" fmla="*/ 227648 w 940118"/>
                      <a:gd name="connsiteY44-342" fmla="*/ 258128 h 1580197"/>
                      <a:gd name="connsiteX45-343" fmla="*/ 239906 w 940118"/>
                      <a:gd name="connsiteY45-344" fmla="*/ 264794 h 1580197"/>
                      <a:gd name="connsiteX46-345" fmla="*/ 240267 w 940118"/>
                      <a:gd name="connsiteY46-346" fmla="*/ 264453 h 1580197"/>
                      <a:gd name="connsiteX47-347" fmla="*/ 228600 w 940118"/>
                      <a:gd name="connsiteY47-348" fmla="*/ 258128 h 1580197"/>
                      <a:gd name="connsiteX48-349" fmla="*/ 242888 w 940118"/>
                      <a:gd name="connsiteY48-350" fmla="*/ 241935 h 1580197"/>
                      <a:gd name="connsiteX49-351" fmla="*/ 287315 w 940118"/>
                      <a:gd name="connsiteY49-352" fmla="*/ 198453 h 1580197"/>
                      <a:gd name="connsiteX50-353" fmla="*/ 286702 w 940118"/>
                      <a:gd name="connsiteY50-354" fmla="*/ 198120 h 1580197"/>
                      <a:gd name="connsiteX51-355" fmla="*/ 359092 w 940118"/>
                      <a:gd name="connsiteY51-356" fmla="*/ 140970 h 1580197"/>
                      <a:gd name="connsiteX52-357" fmla="*/ 378434 w 940118"/>
                      <a:gd name="connsiteY52-358" fmla="*/ 151488 h 1580197"/>
                      <a:gd name="connsiteX53-359" fmla="*/ 378837 w 940118"/>
                      <a:gd name="connsiteY53-360" fmla="*/ 151226 h 1580197"/>
                      <a:gd name="connsiteX54-361" fmla="*/ 360045 w 940118"/>
                      <a:gd name="connsiteY54-362" fmla="*/ 140970 h 1580197"/>
                      <a:gd name="connsiteX55-363" fmla="*/ 486263 w 940118"/>
                      <a:gd name="connsiteY55-364" fmla="*/ 68845 h 1580197"/>
                      <a:gd name="connsiteX56-365" fmla="*/ 485775 w 940118"/>
                      <a:gd name="connsiteY56-366" fmla="*/ 68580 h 1580197"/>
                      <a:gd name="connsiteX57-367" fmla="*/ 572452 w 940118"/>
                      <a:gd name="connsiteY57-368" fmla="*/ 32385 h 1580197"/>
                      <a:gd name="connsiteX58-369" fmla="*/ 595123 w 940118"/>
                      <a:gd name="connsiteY58-370" fmla="*/ 44713 h 1580197"/>
                      <a:gd name="connsiteX59-371" fmla="*/ 595672 w 940118"/>
                      <a:gd name="connsiteY59-372" fmla="*/ 44538 h 1580197"/>
                      <a:gd name="connsiteX60-373" fmla="*/ 573405 w 940118"/>
                      <a:gd name="connsiteY60-374" fmla="*/ 32385 h 1580197"/>
                      <a:gd name="connsiteX61-375" fmla="*/ 679133 w 940118"/>
                      <a:gd name="connsiteY61-376" fmla="*/ 0 h 1580197"/>
                      <a:gd name="connsiteX0-377" fmla="*/ 812750 w 940118"/>
                      <a:gd name="connsiteY0-378" fmla="*/ 163017 h 1580197"/>
                      <a:gd name="connsiteX1-379" fmla="*/ 812706 w 940118"/>
                      <a:gd name="connsiteY1-380" fmla="*/ 163034 h 1580197"/>
                      <a:gd name="connsiteX2-381" fmla="*/ 832937 w 940118"/>
                      <a:gd name="connsiteY2-382" fmla="*/ 174035 h 1580197"/>
                      <a:gd name="connsiteX3-383" fmla="*/ 812750 w 940118"/>
                      <a:gd name="connsiteY3-384" fmla="*/ 163017 h 1580197"/>
                      <a:gd name="connsiteX4-385" fmla="*/ 679133 w 940118"/>
                      <a:gd name="connsiteY4-386" fmla="*/ 0 h 1580197"/>
                      <a:gd name="connsiteX5-387" fmla="*/ 940118 w 940118"/>
                      <a:gd name="connsiteY5-388" fmla="*/ 140970 h 1580197"/>
                      <a:gd name="connsiteX6-389" fmla="*/ 833438 w 940118"/>
                      <a:gd name="connsiteY6-390" fmla="*/ 174308 h 1580197"/>
                      <a:gd name="connsiteX7-391" fmla="*/ 833437 w 940118"/>
                      <a:gd name="connsiteY7-392" fmla="*/ 174308 h 1580197"/>
                      <a:gd name="connsiteX8-393" fmla="*/ 747299 w 940118"/>
                      <a:gd name="connsiteY8-394" fmla="*/ 210278 h 1580197"/>
                      <a:gd name="connsiteX9-395" fmla="*/ 747713 w 940118"/>
                      <a:gd name="connsiteY9-396" fmla="*/ 210503 h 1580197"/>
                      <a:gd name="connsiteX10-397" fmla="*/ 620078 w 940118"/>
                      <a:gd name="connsiteY10-398" fmla="*/ 282893 h 1580197"/>
                      <a:gd name="connsiteX11-399" fmla="*/ 592976 w 940118"/>
                      <a:gd name="connsiteY11-400" fmla="*/ 268101 h 1580197"/>
                      <a:gd name="connsiteX12-401" fmla="*/ 592932 w 940118"/>
                      <a:gd name="connsiteY12-402" fmla="*/ 268132 h 1580197"/>
                      <a:gd name="connsiteX13-403" fmla="*/ 620077 w 940118"/>
                      <a:gd name="connsiteY13-404" fmla="*/ 282893 h 1580197"/>
                      <a:gd name="connsiteX14-405" fmla="*/ 548076 w 940118"/>
                      <a:gd name="connsiteY14-406" fmla="*/ 339736 h 1580197"/>
                      <a:gd name="connsiteX15-407" fmla="*/ 548640 w 940118"/>
                      <a:gd name="connsiteY15-408" fmla="*/ 340043 h 1580197"/>
                      <a:gd name="connsiteX16-409" fmla="*/ 503873 w 940118"/>
                      <a:gd name="connsiteY16-410" fmla="*/ 383858 h 1580197"/>
                      <a:gd name="connsiteX17-411" fmla="*/ 488633 w 940118"/>
                      <a:gd name="connsiteY17-412" fmla="*/ 399098 h 1580197"/>
                      <a:gd name="connsiteX18-413" fmla="*/ 488633 w 940118"/>
                      <a:gd name="connsiteY18-414" fmla="*/ 400050 h 1580197"/>
                      <a:gd name="connsiteX19-415" fmla="*/ 422910 w 940118"/>
                      <a:gd name="connsiteY19-416" fmla="*/ 482918 h 1580197"/>
                      <a:gd name="connsiteX20-417" fmla="*/ 422910 w 940118"/>
                      <a:gd name="connsiteY20-418" fmla="*/ 483870 h 1580197"/>
                      <a:gd name="connsiteX21-419" fmla="*/ 367665 w 940118"/>
                      <a:gd name="connsiteY21-420" fmla="*/ 572453 h 1580197"/>
                      <a:gd name="connsiteX22-421" fmla="*/ 368618 w 940118"/>
                      <a:gd name="connsiteY22-422" fmla="*/ 573405 h 1580197"/>
                      <a:gd name="connsiteX23-423" fmla="*/ 317183 w 940118"/>
                      <a:gd name="connsiteY23-424" fmla="*/ 684847 h 1580197"/>
                      <a:gd name="connsiteX24-425" fmla="*/ 305241 w 940118"/>
                      <a:gd name="connsiteY24-426" fmla="*/ 678329 h 1580197"/>
                      <a:gd name="connsiteX25-427" fmla="*/ 305235 w 940118"/>
                      <a:gd name="connsiteY25-428" fmla="*/ 678350 h 1580197"/>
                      <a:gd name="connsiteX26-429" fmla="*/ 317183 w 940118"/>
                      <a:gd name="connsiteY26-430" fmla="*/ 684847 h 1580197"/>
                      <a:gd name="connsiteX27-431" fmla="*/ 260985 w 940118"/>
                      <a:gd name="connsiteY27-432" fmla="*/ 1014413 h 1580197"/>
                      <a:gd name="connsiteX28-433" fmla="*/ 342900 w 940118"/>
                      <a:gd name="connsiteY28-434" fmla="*/ 1373505 h 1580197"/>
                      <a:gd name="connsiteX29-435" fmla="*/ 546735 w 940118"/>
                      <a:gd name="connsiteY29-436" fmla="*/ 1580197 h 1580197"/>
                      <a:gd name="connsiteX30-437" fmla="*/ 285750 w 940118"/>
                      <a:gd name="connsiteY30-438" fmla="*/ 1438275 h 1580197"/>
                      <a:gd name="connsiteX31-439" fmla="*/ 81915 w 940118"/>
                      <a:gd name="connsiteY31-440" fmla="*/ 1231583 h 1580197"/>
                      <a:gd name="connsiteX32-441" fmla="*/ 0 w 940118"/>
                      <a:gd name="connsiteY32-442" fmla="*/ 872490 h 1580197"/>
                      <a:gd name="connsiteX33-443" fmla="*/ 56197 w 940118"/>
                      <a:gd name="connsiteY33-444" fmla="*/ 542925 h 1580197"/>
                      <a:gd name="connsiteX34-445" fmla="*/ 62441 w 940118"/>
                      <a:gd name="connsiteY34-446" fmla="*/ 546321 h 1580197"/>
                      <a:gd name="connsiteX35-447" fmla="*/ 62617 w 940118"/>
                      <a:gd name="connsiteY35-448" fmla="*/ 545909 h 1580197"/>
                      <a:gd name="connsiteX36-449" fmla="*/ 57150 w 940118"/>
                      <a:gd name="connsiteY36-450" fmla="*/ 542925 h 1580197"/>
                      <a:gd name="connsiteX37-451" fmla="*/ 107444 w 940118"/>
                      <a:gd name="connsiteY37-452" fmla="*/ 431896 h 1580197"/>
                      <a:gd name="connsiteX38-453" fmla="*/ 106680 w 940118"/>
                      <a:gd name="connsiteY38-454" fmla="*/ 431483 h 1580197"/>
                      <a:gd name="connsiteX39-455" fmla="*/ 161925 w 940118"/>
                      <a:gd name="connsiteY39-456" fmla="*/ 341948 h 1580197"/>
                      <a:gd name="connsiteX40-457" fmla="*/ 171758 w 940118"/>
                      <a:gd name="connsiteY40-458" fmla="*/ 347295 h 1580197"/>
                      <a:gd name="connsiteX41-459" fmla="*/ 171778 w 940118"/>
                      <a:gd name="connsiteY41-460" fmla="*/ 347270 h 1580197"/>
                      <a:gd name="connsiteX42-461" fmla="*/ 161925 w 940118"/>
                      <a:gd name="connsiteY42-462" fmla="*/ 341948 h 1580197"/>
                      <a:gd name="connsiteX43-463" fmla="*/ 227648 w 940118"/>
                      <a:gd name="connsiteY43-464" fmla="*/ 258128 h 1580197"/>
                      <a:gd name="connsiteX44-465" fmla="*/ 239906 w 940118"/>
                      <a:gd name="connsiteY44-466" fmla="*/ 264794 h 1580197"/>
                      <a:gd name="connsiteX45-467" fmla="*/ 240267 w 940118"/>
                      <a:gd name="connsiteY45-468" fmla="*/ 264453 h 1580197"/>
                      <a:gd name="connsiteX46-469" fmla="*/ 228600 w 940118"/>
                      <a:gd name="connsiteY46-470" fmla="*/ 258128 h 1580197"/>
                      <a:gd name="connsiteX47-471" fmla="*/ 242888 w 940118"/>
                      <a:gd name="connsiteY47-472" fmla="*/ 241935 h 1580197"/>
                      <a:gd name="connsiteX48-473" fmla="*/ 287315 w 940118"/>
                      <a:gd name="connsiteY48-474" fmla="*/ 198453 h 1580197"/>
                      <a:gd name="connsiteX49-475" fmla="*/ 286702 w 940118"/>
                      <a:gd name="connsiteY49-476" fmla="*/ 198120 h 1580197"/>
                      <a:gd name="connsiteX50-477" fmla="*/ 359092 w 940118"/>
                      <a:gd name="connsiteY50-478" fmla="*/ 140970 h 1580197"/>
                      <a:gd name="connsiteX51-479" fmla="*/ 378434 w 940118"/>
                      <a:gd name="connsiteY51-480" fmla="*/ 151488 h 1580197"/>
                      <a:gd name="connsiteX52-481" fmla="*/ 378837 w 940118"/>
                      <a:gd name="connsiteY52-482" fmla="*/ 151226 h 1580197"/>
                      <a:gd name="connsiteX53-483" fmla="*/ 360045 w 940118"/>
                      <a:gd name="connsiteY53-484" fmla="*/ 140970 h 1580197"/>
                      <a:gd name="connsiteX54-485" fmla="*/ 486263 w 940118"/>
                      <a:gd name="connsiteY54-486" fmla="*/ 68845 h 1580197"/>
                      <a:gd name="connsiteX55-487" fmla="*/ 485775 w 940118"/>
                      <a:gd name="connsiteY55-488" fmla="*/ 68580 h 1580197"/>
                      <a:gd name="connsiteX56-489" fmla="*/ 572452 w 940118"/>
                      <a:gd name="connsiteY56-490" fmla="*/ 32385 h 1580197"/>
                      <a:gd name="connsiteX57-491" fmla="*/ 595123 w 940118"/>
                      <a:gd name="connsiteY57-492" fmla="*/ 44713 h 1580197"/>
                      <a:gd name="connsiteX58-493" fmla="*/ 595672 w 940118"/>
                      <a:gd name="connsiteY58-494" fmla="*/ 44538 h 1580197"/>
                      <a:gd name="connsiteX59-495" fmla="*/ 573405 w 940118"/>
                      <a:gd name="connsiteY59-496" fmla="*/ 32385 h 1580197"/>
                      <a:gd name="connsiteX60-497" fmla="*/ 679133 w 940118"/>
                      <a:gd name="connsiteY60-498" fmla="*/ 0 h 1580197"/>
                      <a:gd name="connsiteX0-499" fmla="*/ 812750 w 940118"/>
                      <a:gd name="connsiteY0-500" fmla="*/ 163017 h 1580197"/>
                      <a:gd name="connsiteX1-501" fmla="*/ 812706 w 940118"/>
                      <a:gd name="connsiteY1-502" fmla="*/ 163034 h 1580197"/>
                      <a:gd name="connsiteX2-503" fmla="*/ 832937 w 940118"/>
                      <a:gd name="connsiteY2-504" fmla="*/ 174035 h 1580197"/>
                      <a:gd name="connsiteX3-505" fmla="*/ 812750 w 940118"/>
                      <a:gd name="connsiteY3-506" fmla="*/ 163017 h 1580197"/>
                      <a:gd name="connsiteX4-507" fmla="*/ 679133 w 940118"/>
                      <a:gd name="connsiteY4-508" fmla="*/ 0 h 1580197"/>
                      <a:gd name="connsiteX5-509" fmla="*/ 940118 w 940118"/>
                      <a:gd name="connsiteY5-510" fmla="*/ 140970 h 1580197"/>
                      <a:gd name="connsiteX6-511" fmla="*/ 833438 w 940118"/>
                      <a:gd name="connsiteY6-512" fmla="*/ 174308 h 1580197"/>
                      <a:gd name="connsiteX7-513" fmla="*/ 833437 w 940118"/>
                      <a:gd name="connsiteY7-514" fmla="*/ 174308 h 1580197"/>
                      <a:gd name="connsiteX8-515" fmla="*/ 747299 w 940118"/>
                      <a:gd name="connsiteY8-516" fmla="*/ 210278 h 1580197"/>
                      <a:gd name="connsiteX9-517" fmla="*/ 747713 w 940118"/>
                      <a:gd name="connsiteY9-518" fmla="*/ 210503 h 1580197"/>
                      <a:gd name="connsiteX10-519" fmla="*/ 620078 w 940118"/>
                      <a:gd name="connsiteY10-520" fmla="*/ 282893 h 1580197"/>
                      <a:gd name="connsiteX11-521" fmla="*/ 592976 w 940118"/>
                      <a:gd name="connsiteY11-522" fmla="*/ 268101 h 1580197"/>
                      <a:gd name="connsiteX12-523" fmla="*/ 620077 w 940118"/>
                      <a:gd name="connsiteY12-524" fmla="*/ 282893 h 1580197"/>
                      <a:gd name="connsiteX13-525" fmla="*/ 548076 w 940118"/>
                      <a:gd name="connsiteY13-526" fmla="*/ 339736 h 1580197"/>
                      <a:gd name="connsiteX14-527" fmla="*/ 548640 w 940118"/>
                      <a:gd name="connsiteY14-528" fmla="*/ 340043 h 1580197"/>
                      <a:gd name="connsiteX15-529" fmla="*/ 503873 w 940118"/>
                      <a:gd name="connsiteY15-530" fmla="*/ 383858 h 1580197"/>
                      <a:gd name="connsiteX16-531" fmla="*/ 488633 w 940118"/>
                      <a:gd name="connsiteY16-532" fmla="*/ 399098 h 1580197"/>
                      <a:gd name="connsiteX17-533" fmla="*/ 488633 w 940118"/>
                      <a:gd name="connsiteY17-534" fmla="*/ 400050 h 1580197"/>
                      <a:gd name="connsiteX18-535" fmla="*/ 422910 w 940118"/>
                      <a:gd name="connsiteY18-536" fmla="*/ 482918 h 1580197"/>
                      <a:gd name="connsiteX19-537" fmla="*/ 422910 w 940118"/>
                      <a:gd name="connsiteY19-538" fmla="*/ 483870 h 1580197"/>
                      <a:gd name="connsiteX20-539" fmla="*/ 367665 w 940118"/>
                      <a:gd name="connsiteY20-540" fmla="*/ 572453 h 1580197"/>
                      <a:gd name="connsiteX21-541" fmla="*/ 368618 w 940118"/>
                      <a:gd name="connsiteY21-542" fmla="*/ 573405 h 1580197"/>
                      <a:gd name="connsiteX22-543" fmla="*/ 317183 w 940118"/>
                      <a:gd name="connsiteY22-544" fmla="*/ 684847 h 1580197"/>
                      <a:gd name="connsiteX23-545" fmla="*/ 305241 w 940118"/>
                      <a:gd name="connsiteY23-546" fmla="*/ 678329 h 1580197"/>
                      <a:gd name="connsiteX24-547" fmla="*/ 305235 w 940118"/>
                      <a:gd name="connsiteY24-548" fmla="*/ 678350 h 1580197"/>
                      <a:gd name="connsiteX25-549" fmla="*/ 317183 w 940118"/>
                      <a:gd name="connsiteY25-550" fmla="*/ 684847 h 1580197"/>
                      <a:gd name="connsiteX26-551" fmla="*/ 260985 w 940118"/>
                      <a:gd name="connsiteY26-552" fmla="*/ 1014413 h 1580197"/>
                      <a:gd name="connsiteX27-553" fmla="*/ 342900 w 940118"/>
                      <a:gd name="connsiteY27-554" fmla="*/ 1373505 h 1580197"/>
                      <a:gd name="connsiteX28-555" fmla="*/ 546735 w 940118"/>
                      <a:gd name="connsiteY28-556" fmla="*/ 1580197 h 1580197"/>
                      <a:gd name="connsiteX29-557" fmla="*/ 285750 w 940118"/>
                      <a:gd name="connsiteY29-558" fmla="*/ 1438275 h 1580197"/>
                      <a:gd name="connsiteX30-559" fmla="*/ 81915 w 940118"/>
                      <a:gd name="connsiteY30-560" fmla="*/ 1231583 h 1580197"/>
                      <a:gd name="connsiteX31-561" fmla="*/ 0 w 940118"/>
                      <a:gd name="connsiteY31-562" fmla="*/ 872490 h 1580197"/>
                      <a:gd name="connsiteX32-563" fmla="*/ 56197 w 940118"/>
                      <a:gd name="connsiteY32-564" fmla="*/ 542925 h 1580197"/>
                      <a:gd name="connsiteX33-565" fmla="*/ 62441 w 940118"/>
                      <a:gd name="connsiteY33-566" fmla="*/ 546321 h 1580197"/>
                      <a:gd name="connsiteX34-567" fmla="*/ 62617 w 940118"/>
                      <a:gd name="connsiteY34-568" fmla="*/ 545909 h 1580197"/>
                      <a:gd name="connsiteX35-569" fmla="*/ 57150 w 940118"/>
                      <a:gd name="connsiteY35-570" fmla="*/ 542925 h 1580197"/>
                      <a:gd name="connsiteX36-571" fmla="*/ 107444 w 940118"/>
                      <a:gd name="connsiteY36-572" fmla="*/ 431896 h 1580197"/>
                      <a:gd name="connsiteX37-573" fmla="*/ 106680 w 940118"/>
                      <a:gd name="connsiteY37-574" fmla="*/ 431483 h 1580197"/>
                      <a:gd name="connsiteX38-575" fmla="*/ 161925 w 940118"/>
                      <a:gd name="connsiteY38-576" fmla="*/ 341948 h 1580197"/>
                      <a:gd name="connsiteX39-577" fmla="*/ 171758 w 940118"/>
                      <a:gd name="connsiteY39-578" fmla="*/ 347295 h 1580197"/>
                      <a:gd name="connsiteX40-579" fmla="*/ 171778 w 940118"/>
                      <a:gd name="connsiteY40-580" fmla="*/ 347270 h 1580197"/>
                      <a:gd name="connsiteX41-581" fmla="*/ 161925 w 940118"/>
                      <a:gd name="connsiteY41-582" fmla="*/ 341948 h 1580197"/>
                      <a:gd name="connsiteX42-583" fmla="*/ 227648 w 940118"/>
                      <a:gd name="connsiteY42-584" fmla="*/ 258128 h 1580197"/>
                      <a:gd name="connsiteX43-585" fmla="*/ 239906 w 940118"/>
                      <a:gd name="connsiteY43-586" fmla="*/ 264794 h 1580197"/>
                      <a:gd name="connsiteX44-587" fmla="*/ 240267 w 940118"/>
                      <a:gd name="connsiteY44-588" fmla="*/ 264453 h 1580197"/>
                      <a:gd name="connsiteX45-589" fmla="*/ 228600 w 940118"/>
                      <a:gd name="connsiteY45-590" fmla="*/ 258128 h 1580197"/>
                      <a:gd name="connsiteX46-591" fmla="*/ 242888 w 940118"/>
                      <a:gd name="connsiteY46-592" fmla="*/ 241935 h 1580197"/>
                      <a:gd name="connsiteX47-593" fmla="*/ 287315 w 940118"/>
                      <a:gd name="connsiteY47-594" fmla="*/ 198453 h 1580197"/>
                      <a:gd name="connsiteX48-595" fmla="*/ 286702 w 940118"/>
                      <a:gd name="connsiteY48-596" fmla="*/ 198120 h 1580197"/>
                      <a:gd name="connsiteX49-597" fmla="*/ 359092 w 940118"/>
                      <a:gd name="connsiteY49-598" fmla="*/ 140970 h 1580197"/>
                      <a:gd name="connsiteX50-599" fmla="*/ 378434 w 940118"/>
                      <a:gd name="connsiteY50-600" fmla="*/ 151488 h 1580197"/>
                      <a:gd name="connsiteX51-601" fmla="*/ 378837 w 940118"/>
                      <a:gd name="connsiteY51-602" fmla="*/ 151226 h 1580197"/>
                      <a:gd name="connsiteX52-603" fmla="*/ 360045 w 940118"/>
                      <a:gd name="connsiteY52-604" fmla="*/ 140970 h 1580197"/>
                      <a:gd name="connsiteX53-605" fmla="*/ 486263 w 940118"/>
                      <a:gd name="connsiteY53-606" fmla="*/ 68845 h 1580197"/>
                      <a:gd name="connsiteX54-607" fmla="*/ 485775 w 940118"/>
                      <a:gd name="connsiteY54-608" fmla="*/ 68580 h 1580197"/>
                      <a:gd name="connsiteX55-609" fmla="*/ 572452 w 940118"/>
                      <a:gd name="connsiteY55-610" fmla="*/ 32385 h 1580197"/>
                      <a:gd name="connsiteX56-611" fmla="*/ 595123 w 940118"/>
                      <a:gd name="connsiteY56-612" fmla="*/ 44713 h 1580197"/>
                      <a:gd name="connsiteX57-613" fmla="*/ 595672 w 940118"/>
                      <a:gd name="connsiteY57-614" fmla="*/ 44538 h 1580197"/>
                      <a:gd name="connsiteX58-615" fmla="*/ 573405 w 940118"/>
                      <a:gd name="connsiteY58-616" fmla="*/ 32385 h 1580197"/>
                      <a:gd name="connsiteX59-617" fmla="*/ 679133 w 940118"/>
                      <a:gd name="connsiteY59-618" fmla="*/ 0 h 1580197"/>
                      <a:gd name="connsiteX0-619" fmla="*/ 812750 w 940118"/>
                      <a:gd name="connsiteY0-620" fmla="*/ 163017 h 1580197"/>
                      <a:gd name="connsiteX1-621" fmla="*/ 812706 w 940118"/>
                      <a:gd name="connsiteY1-622" fmla="*/ 163034 h 1580197"/>
                      <a:gd name="connsiteX2-623" fmla="*/ 832937 w 940118"/>
                      <a:gd name="connsiteY2-624" fmla="*/ 174035 h 1580197"/>
                      <a:gd name="connsiteX3-625" fmla="*/ 812750 w 940118"/>
                      <a:gd name="connsiteY3-626" fmla="*/ 163017 h 1580197"/>
                      <a:gd name="connsiteX4-627" fmla="*/ 679133 w 940118"/>
                      <a:gd name="connsiteY4-628" fmla="*/ 0 h 1580197"/>
                      <a:gd name="connsiteX5-629" fmla="*/ 940118 w 940118"/>
                      <a:gd name="connsiteY5-630" fmla="*/ 140970 h 1580197"/>
                      <a:gd name="connsiteX6-631" fmla="*/ 833438 w 940118"/>
                      <a:gd name="connsiteY6-632" fmla="*/ 174308 h 1580197"/>
                      <a:gd name="connsiteX7-633" fmla="*/ 833437 w 940118"/>
                      <a:gd name="connsiteY7-634" fmla="*/ 174308 h 1580197"/>
                      <a:gd name="connsiteX8-635" fmla="*/ 747299 w 940118"/>
                      <a:gd name="connsiteY8-636" fmla="*/ 210278 h 1580197"/>
                      <a:gd name="connsiteX9-637" fmla="*/ 747713 w 940118"/>
                      <a:gd name="connsiteY9-638" fmla="*/ 210503 h 1580197"/>
                      <a:gd name="connsiteX10-639" fmla="*/ 620078 w 940118"/>
                      <a:gd name="connsiteY10-640" fmla="*/ 282893 h 1580197"/>
                      <a:gd name="connsiteX11-641" fmla="*/ 620077 w 940118"/>
                      <a:gd name="connsiteY11-642" fmla="*/ 282893 h 1580197"/>
                      <a:gd name="connsiteX12-643" fmla="*/ 548076 w 940118"/>
                      <a:gd name="connsiteY12-644" fmla="*/ 339736 h 1580197"/>
                      <a:gd name="connsiteX13-645" fmla="*/ 548640 w 940118"/>
                      <a:gd name="connsiteY13-646" fmla="*/ 340043 h 1580197"/>
                      <a:gd name="connsiteX14-647" fmla="*/ 503873 w 940118"/>
                      <a:gd name="connsiteY14-648" fmla="*/ 383858 h 1580197"/>
                      <a:gd name="connsiteX15-649" fmla="*/ 488633 w 940118"/>
                      <a:gd name="connsiteY15-650" fmla="*/ 399098 h 1580197"/>
                      <a:gd name="connsiteX16-651" fmla="*/ 488633 w 940118"/>
                      <a:gd name="connsiteY16-652" fmla="*/ 400050 h 1580197"/>
                      <a:gd name="connsiteX17-653" fmla="*/ 422910 w 940118"/>
                      <a:gd name="connsiteY17-654" fmla="*/ 482918 h 1580197"/>
                      <a:gd name="connsiteX18-655" fmla="*/ 422910 w 940118"/>
                      <a:gd name="connsiteY18-656" fmla="*/ 483870 h 1580197"/>
                      <a:gd name="connsiteX19-657" fmla="*/ 367665 w 940118"/>
                      <a:gd name="connsiteY19-658" fmla="*/ 572453 h 1580197"/>
                      <a:gd name="connsiteX20-659" fmla="*/ 368618 w 940118"/>
                      <a:gd name="connsiteY20-660" fmla="*/ 573405 h 1580197"/>
                      <a:gd name="connsiteX21-661" fmla="*/ 317183 w 940118"/>
                      <a:gd name="connsiteY21-662" fmla="*/ 684847 h 1580197"/>
                      <a:gd name="connsiteX22-663" fmla="*/ 305241 w 940118"/>
                      <a:gd name="connsiteY22-664" fmla="*/ 678329 h 1580197"/>
                      <a:gd name="connsiteX23-665" fmla="*/ 305235 w 940118"/>
                      <a:gd name="connsiteY23-666" fmla="*/ 678350 h 1580197"/>
                      <a:gd name="connsiteX24-667" fmla="*/ 317183 w 940118"/>
                      <a:gd name="connsiteY24-668" fmla="*/ 684847 h 1580197"/>
                      <a:gd name="connsiteX25-669" fmla="*/ 260985 w 940118"/>
                      <a:gd name="connsiteY25-670" fmla="*/ 1014413 h 1580197"/>
                      <a:gd name="connsiteX26-671" fmla="*/ 342900 w 940118"/>
                      <a:gd name="connsiteY26-672" fmla="*/ 1373505 h 1580197"/>
                      <a:gd name="connsiteX27-673" fmla="*/ 546735 w 940118"/>
                      <a:gd name="connsiteY27-674" fmla="*/ 1580197 h 1580197"/>
                      <a:gd name="connsiteX28-675" fmla="*/ 285750 w 940118"/>
                      <a:gd name="connsiteY28-676" fmla="*/ 1438275 h 1580197"/>
                      <a:gd name="connsiteX29-677" fmla="*/ 81915 w 940118"/>
                      <a:gd name="connsiteY29-678" fmla="*/ 1231583 h 1580197"/>
                      <a:gd name="connsiteX30-679" fmla="*/ 0 w 940118"/>
                      <a:gd name="connsiteY30-680" fmla="*/ 872490 h 1580197"/>
                      <a:gd name="connsiteX31-681" fmla="*/ 56197 w 940118"/>
                      <a:gd name="connsiteY31-682" fmla="*/ 542925 h 1580197"/>
                      <a:gd name="connsiteX32-683" fmla="*/ 62441 w 940118"/>
                      <a:gd name="connsiteY32-684" fmla="*/ 546321 h 1580197"/>
                      <a:gd name="connsiteX33-685" fmla="*/ 62617 w 940118"/>
                      <a:gd name="connsiteY33-686" fmla="*/ 545909 h 1580197"/>
                      <a:gd name="connsiteX34-687" fmla="*/ 57150 w 940118"/>
                      <a:gd name="connsiteY34-688" fmla="*/ 542925 h 1580197"/>
                      <a:gd name="connsiteX35-689" fmla="*/ 107444 w 940118"/>
                      <a:gd name="connsiteY35-690" fmla="*/ 431896 h 1580197"/>
                      <a:gd name="connsiteX36-691" fmla="*/ 106680 w 940118"/>
                      <a:gd name="connsiteY36-692" fmla="*/ 431483 h 1580197"/>
                      <a:gd name="connsiteX37-693" fmla="*/ 161925 w 940118"/>
                      <a:gd name="connsiteY37-694" fmla="*/ 341948 h 1580197"/>
                      <a:gd name="connsiteX38-695" fmla="*/ 171758 w 940118"/>
                      <a:gd name="connsiteY38-696" fmla="*/ 347295 h 1580197"/>
                      <a:gd name="connsiteX39-697" fmla="*/ 171778 w 940118"/>
                      <a:gd name="connsiteY39-698" fmla="*/ 347270 h 1580197"/>
                      <a:gd name="connsiteX40-699" fmla="*/ 161925 w 940118"/>
                      <a:gd name="connsiteY40-700" fmla="*/ 341948 h 1580197"/>
                      <a:gd name="connsiteX41-701" fmla="*/ 227648 w 940118"/>
                      <a:gd name="connsiteY41-702" fmla="*/ 258128 h 1580197"/>
                      <a:gd name="connsiteX42-703" fmla="*/ 239906 w 940118"/>
                      <a:gd name="connsiteY42-704" fmla="*/ 264794 h 1580197"/>
                      <a:gd name="connsiteX43-705" fmla="*/ 240267 w 940118"/>
                      <a:gd name="connsiteY43-706" fmla="*/ 264453 h 1580197"/>
                      <a:gd name="connsiteX44-707" fmla="*/ 228600 w 940118"/>
                      <a:gd name="connsiteY44-708" fmla="*/ 258128 h 1580197"/>
                      <a:gd name="connsiteX45-709" fmla="*/ 242888 w 940118"/>
                      <a:gd name="connsiteY45-710" fmla="*/ 241935 h 1580197"/>
                      <a:gd name="connsiteX46-711" fmla="*/ 287315 w 940118"/>
                      <a:gd name="connsiteY46-712" fmla="*/ 198453 h 1580197"/>
                      <a:gd name="connsiteX47-713" fmla="*/ 286702 w 940118"/>
                      <a:gd name="connsiteY47-714" fmla="*/ 198120 h 1580197"/>
                      <a:gd name="connsiteX48-715" fmla="*/ 359092 w 940118"/>
                      <a:gd name="connsiteY48-716" fmla="*/ 140970 h 1580197"/>
                      <a:gd name="connsiteX49-717" fmla="*/ 378434 w 940118"/>
                      <a:gd name="connsiteY49-718" fmla="*/ 151488 h 1580197"/>
                      <a:gd name="connsiteX50-719" fmla="*/ 378837 w 940118"/>
                      <a:gd name="connsiteY50-720" fmla="*/ 151226 h 1580197"/>
                      <a:gd name="connsiteX51-721" fmla="*/ 360045 w 940118"/>
                      <a:gd name="connsiteY51-722" fmla="*/ 140970 h 1580197"/>
                      <a:gd name="connsiteX52-723" fmla="*/ 486263 w 940118"/>
                      <a:gd name="connsiteY52-724" fmla="*/ 68845 h 1580197"/>
                      <a:gd name="connsiteX53-725" fmla="*/ 485775 w 940118"/>
                      <a:gd name="connsiteY53-726" fmla="*/ 68580 h 1580197"/>
                      <a:gd name="connsiteX54-727" fmla="*/ 572452 w 940118"/>
                      <a:gd name="connsiteY54-728" fmla="*/ 32385 h 1580197"/>
                      <a:gd name="connsiteX55-729" fmla="*/ 595123 w 940118"/>
                      <a:gd name="connsiteY55-730" fmla="*/ 44713 h 1580197"/>
                      <a:gd name="connsiteX56-731" fmla="*/ 595672 w 940118"/>
                      <a:gd name="connsiteY56-732" fmla="*/ 44538 h 1580197"/>
                      <a:gd name="connsiteX57-733" fmla="*/ 573405 w 940118"/>
                      <a:gd name="connsiteY57-734" fmla="*/ 32385 h 1580197"/>
                      <a:gd name="connsiteX58-735" fmla="*/ 679133 w 940118"/>
                      <a:gd name="connsiteY58-736" fmla="*/ 0 h 1580197"/>
                      <a:gd name="connsiteX0-737" fmla="*/ 812750 w 940118"/>
                      <a:gd name="connsiteY0-738" fmla="*/ 163017 h 1580197"/>
                      <a:gd name="connsiteX1-739" fmla="*/ 812706 w 940118"/>
                      <a:gd name="connsiteY1-740" fmla="*/ 163034 h 1580197"/>
                      <a:gd name="connsiteX2-741" fmla="*/ 832937 w 940118"/>
                      <a:gd name="connsiteY2-742" fmla="*/ 174035 h 1580197"/>
                      <a:gd name="connsiteX3-743" fmla="*/ 812750 w 940118"/>
                      <a:gd name="connsiteY3-744" fmla="*/ 163017 h 1580197"/>
                      <a:gd name="connsiteX4-745" fmla="*/ 679133 w 940118"/>
                      <a:gd name="connsiteY4-746" fmla="*/ 0 h 1580197"/>
                      <a:gd name="connsiteX5-747" fmla="*/ 940118 w 940118"/>
                      <a:gd name="connsiteY5-748" fmla="*/ 140970 h 1580197"/>
                      <a:gd name="connsiteX6-749" fmla="*/ 833438 w 940118"/>
                      <a:gd name="connsiteY6-750" fmla="*/ 174308 h 1580197"/>
                      <a:gd name="connsiteX7-751" fmla="*/ 747299 w 940118"/>
                      <a:gd name="connsiteY7-752" fmla="*/ 210278 h 1580197"/>
                      <a:gd name="connsiteX8-753" fmla="*/ 747713 w 940118"/>
                      <a:gd name="connsiteY8-754" fmla="*/ 210503 h 1580197"/>
                      <a:gd name="connsiteX9-755" fmla="*/ 620078 w 940118"/>
                      <a:gd name="connsiteY9-756" fmla="*/ 282893 h 1580197"/>
                      <a:gd name="connsiteX10-757" fmla="*/ 620077 w 940118"/>
                      <a:gd name="connsiteY10-758" fmla="*/ 282893 h 1580197"/>
                      <a:gd name="connsiteX11-759" fmla="*/ 548076 w 940118"/>
                      <a:gd name="connsiteY11-760" fmla="*/ 339736 h 1580197"/>
                      <a:gd name="connsiteX12-761" fmla="*/ 548640 w 940118"/>
                      <a:gd name="connsiteY12-762" fmla="*/ 340043 h 1580197"/>
                      <a:gd name="connsiteX13-763" fmla="*/ 503873 w 940118"/>
                      <a:gd name="connsiteY13-764" fmla="*/ 383858 h 1580197"/>
                      <a:gd name="connsiteX14-765" fmla="*/ 488633 w 940118"/>
                      <a:gd name="connsiteY14-766" fmla="*/ 399098 h 1580197"/>
                      <a:gd name="connsiteX15-767" fmla="*/ 488633 w 940118"/>
                      <a:gd name="connsiteY15-768" fmla="*/ 400050 h 1580197"/>
                      <a:gd name="connsiteX16-769" fmla="*/ 422910 w 940118"/>
                      <a:gd name="connsiteY16-770" fmla="*/ 482918 h 1580197"/>
                      <a:gd name="connsiteX17-771" fmla="*/ 422910 w 940118"/>
                      <a:gd name="connsiteY17-772" fmla="*/ 483870 h 1580197"/>
                      <a:gd name="connsiteX18-773" fmla="*/ 367665 w 940118"/>
                      <a:gd name="connsiteY18-774" fmla="*/ 572453 h 1580197"/>
                      <a:gd name="connsiteX19-775" fmla="*/ 368618 w 940118"/>
                      <a:gd name="connsiteY19-776" fmla="*/ 573405 h 1580197"/>
                      <a:gd name="connsiteX20-777" fmla="*/ 317183 w 940118"/>
                      <a:gd name="connsiteY20-778" fmla="*/ 684847 h 1580197"/>
                      <a:gd name="connsiteX21-779" fmla="*/ 305241 w 940118"/>
                      <a:gd name="connsiteY21-780" fmla="*/ 678329 h 1580197"/>
                      <a:gd name="connsiteX22-781" fmla="*/ 305235 w 940118"/>
                      <a:gd name="connsiteY22-782" fmla="*/ 678350 h 1580197"/>
                      <a:gd name="connsiteX23-783" fmla="*/ 317183 w 940118"/>
                      <a:gd name="connsiteY23-784" fmla="*/ 684847 h 1580197"/>
                      <a:gd name="connsiteX24-785" fmla="*/ 260985 w 940118"/>
                      <a:gd name="connsiteY24-786" fmla="*/ 1014413 h 1580197"/>
                      <a:gd name="connsiteX25-787" fmla="*/ 342900 w 940118"/>
                      <a:gd name="connsiteY25-788" fmla="*/ 1373505 h 1580197"/>
                      <a:gd name="connsiteX26-789" fmla="*/ 546735 w 940118"/>
                      <a:gd name="connsiteY26-790" fmla="*/ 1580197 h 1580197"/>
                      <a:gd name="connsiteX27-791" fmla="*/ 285750 w 940118"/>
                      <a:gd name="connsiteY27-792" fmla="*/ 1438275 h 1580197"/>
                      <a:gd name="connsiteX28-793" fmla="*/ 81915 w 940118"/>
                      <a:gd name="connsiteY28-794" fmla="*/ 1231583 h 1580197"/>
                      <a:gd name="connsiteX29-795" fmla="*/ 0 w 940118"/>
                      <a:gd name="connsiteY29-796" fmla="*/ 872490 h 1580197"/>
                      <a:gd name="connsiteX30-797" fmla="*/ 56197 w 940118"/>
                      <a:gd name="connsiteY30-798" fmla="*/ 542925 h 1580197"/>
                      <a:gd name="connsiteX31-799" fmla="*/ 62441 w 940118"/>
                      <a:gd name="connsiteY31-800" fmla="*/ 546321 h 1580197"/>
                      <a:gd name="connsiteX32-801" fmla="*/ 62617 w 940118"/>
                      <a:gd name="connsiteY32-802" fmla="*/ 545909 h 1580197"/>
                      <a:gd name="connsiteX33-803" fmla="*/ 57150 w 940118"/>
                      <a:gd name="connsiteY33-804" fmla="*/ 542925 h 1580197"/>
                      <a:gd name="connsiteX34-805" fmla="*/ 107444 w 940118"/>
                      <a:gd name="connsiteY34-806" fmla="*/ 431896 h 1580197"/>
                      <a:gd name="connsiteX35-807" fmla="*/ 106680 w 940118"/>
                      <a:gd name="connsiteY35-808" fmla="*/ 431483 h 1580197"/>
                      <a:gd name="connsiteX36-809" fmla="*/ 161925 w 940118"/>
                      <a:gd name="connsiteY36-810" fmla="*/ 341948 h 1580197"/>
                      <a:gd name="connsiteX37-811" fmla="*/ 171758 w 940118"/>
                      <a:gd name="connsiteY37-812" fmla="*/ 347295 h 1580197"/>
                      <a:gd name="connsiteX38-813" fmla="*/ 171778 w 940118"/>
                      <a:gd name="connsiteY38-814" fmla="*/ 347270 h 1580197"/>
                      <a:gd name="connsiteX39-815" fmla="*/ 161925 w 940118"/>
                      <a:gd name="connsiteY39-816" fmla="*/ 341948 h 1580197"/>
                      <a:gd name="connsiteX40-817" fmla="*/ 227648 w 940118"/>
                      <a:gd name="connsiteY40-818" fmla="*/ 258128 h 1580197"/>
                      <a:gd name="connsiteX41-819" fmla="*/ 239906 w 940118"/>
                      <a:gd name="connsiteY41-820" fmla="*/ 264794 h 1580197"/>
                      <a:gd name="connsiteX42-821" fmla="*/ 240267 w 940118"/>
                      <a:gd name="connsiteY42-822" fmla="*/ 264453 h 1580197"/>
                      <a:gd name="connsiteX43-823" fmla="*/ 228600 w 940118"/>
                      <a:gd name="connsiteY43-824" fmla="*/ 258128 h 1580197"/>
                      <a:gd name="connsiteX44-825" fmla="*/ 242888 w 940118"/>
                      <a:gd name="connsiteY44-826" fmla="*/ 241935 h 1580197"/>
                      <a:gd name="connsiteX45-827" fmla="*/ 287315 w 940118"/>
                      <a:gd name="connsiteY45-828" fmla="*/ 198453 h 1580197"/>
                      <a:gd name="connsiteX46-829" fmla="*/ 286702 w 940118"/>
                      <a:gd name="connsiteY46-830" fmla="*/ 198120 h 1580197"/>
                      <a:gd name="connsiteX47-831" fmla="*/ 359092 w 940118"/>
                      <a:gd name="connsiteY47-832" fmla="*/ 140970 h 1580197"/>
                      <a:gd name="connsiteX48-833" fmla="*/ 378434 w 940118"/>
                      <a:gd name="connsiteY48-834" fmla="*/ 151488 h 1580197"/>
                      <a:gd name="connsiteX49-835" fmla="*/ 378837 w 940118"/>
                      <a:gd name="connsiteY49-836" fmla="*/ 151226 h 1580197"/>
                      <a:gd name="connsiteX50-837" fmla="*/ 360045 w 940118"/>
                      <a:gd name="connsiteY50-838" fmla="*/ 140970 h 1580197"/>
                      <a:gd name="connsiteX51-839" fmla="*/ 486263 w 940118"/>
                      <a:gd name="connsiteY51-840" fmla="*/ 68845 h 1580197"/>
                      <a:gd name="connsiteX52-841" fmla="*/ 485775 w 940118"/>
                      <a:gd name="connsiteY52-842" fmla="*/ 68580 h 1580197"/>
                      <a:gd name="connsiteX53-843" fmla="*/ 572452 w 940118"/>
                      <a:gd name="connsiteY53-844" fmla="*/ 32385 h 1580197"/>
                      <a:gd name="connsiteX54-845" fmla="*/ 595123 w 940118"/>
                      <a:gd name="connsiteY54-846" fmla="*/ 44713 h 1580197"/>
                      <a:gd name="connsiteX55-847" fmla="*/ 595672 w 940118"/>
                      <a:gd name="connsiteY55-848" fmla="*/ 44538 h 1580197"/>
                      <a:gd name="connsiteX56-849" fmla="*/ 573405 w 940118"/>
                      <a:gd name="connsiteY56-850" fmla="*/ 32385 h 1580197"/>
                      <a:gd name="connsiteX57-851" fmla="*/ 679133 w 940118"/>
                      <a:gd name="connsiteY57-852" fmla="*/ 0 h 1580197"/>
                      <a:gd name="connsiteX0-853" fmla="*/ 812750 w 940118"/>
                      <a:gd name="connsiteY0-854" fmla="*/ 163017 h 1580197"/>
                      <a:gd name="connsiteX1-855" fmla="*/ 812706 w 940118"/>
                      <a:gd name="connsiteY1-856" fmla="*/ 163034 h 1580197"/>
                      <a:gd name="connsiteX2-857" fmla="*/ 832937 w 940118"/>
                      <a:gd name="connsiteY2-858" fmla="*/ 174035 h 1580197"/>
                      <a:gd name="connsiteX3-859" fmla="*/ 812750 w 940118"/>
                      <a:gd name="connsiteY3-860" fmla="*/ 163017 h 1580197"/>
                      <a:gd name="connsiteX4-861" fmla="*/ 679133 w 940118"/>
                      <a:gd name="connsiteY4-862" fmla="*/ 0 h 1580197"/>
                      <a:gd name="connsiteX5-863" fmla="*/ 940118 w 940118"/>
                      <a:gd name="connsiteY5-864" fmla="*/ 140970 h 1580197"/>
                      <a:gd name="connsiteX6-865" fmla="*/ 747299 w 940118"/>
                      <a:gd name="connsiteY6-866" fmla="*/ 210278 h 1580197"/>
                      <a:gd name="connsiteX7-867" fmla="*/ 747713 w 940118"/>
                      <a:gd name="connsiteY7-868" fmla="*/ 210503 h 1580197"/>
                      <a:gd name="connsiteX8-869" fmla="*/ 620078 w 940118"/>
                      <a:gd name="connsiteY8-870" fmla="*/ 282893 h 1580197"/>
                      <a:gd name="connsiteX9-871" fmla="*/ 620077 w 940118"/>
                      <a:gd name="connsiteY9-872" fmla="*/ 282893 h 1580197"/>
                      <a:gd name="connsiteX10-873" fmla="*/ 548076 w 940118"/>
                      <a:gd name="connsiteY10-874" fmla="*/ 339736 h 1580197"/>
                      <a:gd name="connsiteX11-875" fmla="*/ 548640 w 940118"/>
                      <a:gd name="connsiteY11-876" fmla="*/ 340043 h 1580197"/>
                      <a:gd name="connsiteX12-877" fmla="*/ 503873 w 940118"/>
                      <a:gd name="connsiteY12-878" fmla="*/ 383858 h 1580197"/>
                      <a:gd name="connsiteX13-879" fmla="*/ 488633 w 940118"/>
                      <a:gd name="connsiteY13-880" fmla="*/ 399098 h 1580197"/>
                      <a:gd name="connsiteX14-881" fmla="*/ 488633 w 940118"/>
                      <a:gd name="connsiteY14-882" fmla="*/ 400050 h 1580197"/>
                      <a:gd name="connsiteX15-883" fmla="*/ 422910 w 940118"/>
                      <a:gd name="connsiteY15-884" fmla="*/ 482918 h 1580197"/>
                      <a:gd name="connsiteX16-885" fmla="*/ 422910 w 940118"/>
                      <a:gd name="connsiteY16-886" fmla="*/ 483870 h 1580197"/>
                      <a:gd name="connsiteX17-887" fmla="*/ 367665 w 940118"/>
                      <a:gd name="connsiteY17-888" fmla="*/ 572453 h 1580197"/>
                      <a:gd name="connsiteX18-889" fmla="*/ 368618 w 940118"/>
                      <a:gd name="connsiteY18-890" fmla="*/ 573405 h 1580197"/>
                      <a:gd name="connsiteX19-891" fmla="*/ 317183 w 940118"/>
                      <a:gd name="connsiteY19-892" fmla="*/ 684847 h 1580197"/>
                      <a:gd name="connsiteX20-893" fmla="*/ 305241 w 940118"/>
                      <a:gd name="connsiteY20-894" fmla="*/ 678329 h 1580197"/>
                      <a:gd name="connsiteX21-895" fmla="*/ 305235 w 940118"/>
                      <a:gd name="connsiteY21-896" fmla="*/ 678350 h 1580197"/>
                      <a:gd name="connsiteX22-897" fmla="*/ 317183 w 940118"/>
                      <a:gd name="connsiteY22-898" fmla="*/ 684847 h 1580197"/>
                      <a:gd name="connsiteX23-899" fmla="*/ 260985 w 940118"/>
                      <a:gd name="connsiteY23-900" fmla="*/ 1014413 h 1580197"/>
                      <a:gd name="connsiteX24-901" fmla="*/ 342900 w 940118"/>
                      <a:gd name="connsiteY24-902" fmla="*/ 1373505 h 1580197"/>
                      <a:gd name="connsiteX25-903" fmla="*/ 546735 w 940118"/>
                      <a:gd name="connsiteY25-904" fmla="*/ 1580197 h 1580197"/>
                      <a:gd name="connsiteX26-905" fmla="*/ 285750 w 940118"/>
                      <a:gd name="connsiteY26-906" fmla="*/ 1438275 h 1580197"/>
                      <a:gd name="connsiteX27-907" fmla="*/ 81915 w 940118"/>
                      <a:gd name="connsiteY27-908" fmla="*/ 1231583 h 1580197"/>
                      <a:gd name="connsiteX28-909" fmla="*/ 0 w 940118"/>
                      <a:gd name="connsiteY28-910" fmla="*/ 872490 h 1580197"/>
                      <a:gd name="connsiteX29-911" fmla="*/ 56197 w 940118"/>
                      <a:gd name="connsiteY29-912" fmla="*/ 542925 h 1580197"/>
                      <a:gd name="connsiteX30-913" fmla="*/ 62441 w 940118"/>
                      <a:gd name="connsiteY30-914" fmla="*/ 546321 h 1580197"/>
                      <a:gd name="connsiteX31-915" fmla="*/ 62617 w 940118"/>
                      <a:gd name="connsiteY31-916" fmla="*/ 545909 h 1580197"/>
                      <a:gd name="connsiteX32-917" fmla="*/ 57150 w 940118"/>
                      <a:gd name="connsiteY32-918" fmla="*/ 542925 h 1580197"/>
                      <a:gd name="connsiteX33-919" fmla="*/ 107444 w 940118"/>
                      <a:gd name="connsiteY33-920" fmla="*/ 431896 h 1580197"/>
                      <a:gd name="connsiteX34-921" fmla="*/ 106680 w 940118"/>
                      <a:gd name="connsiteY34-922" fmla="*/ 431483 h 1580197"/>
                      <a:gd name="connsiteX35-923" fmla="*/ 161925 w 940118"/>
                      <a:gd name="connsiteY35-924" fmla="*/ 341948 h 1580197"/>
                      <a:gd name="connsiteX36-925" fmla="*/ 171758 w 940118"/>
                      <a:gd name="connsiteY36-926" fmla="*/ 347295 h 1580197"/>
                      <a:gd name="connsiteX37-927" fmla="*/ 171778 w 940118"/>
                      <a:gd name="connsiteY37-928" fmla="*/ 347270 h 1580197"/>
                      <a:gd name="connsiteX38-929" fmla="*/ 161925 w 940118"/>
                      <a:gd name="connsiteY38-930" fmla="*/ 341948 h 1580197"/>
                      <a:gd name="connsiteX39-931" fmla="*/ 227648 w 940118"/>
                      <a:gd name="connsiteY39-932" fmla="*/ 258128 h 1580197"/>
                      <a:gd name="connsiteX40-933" fmla="*/ 239906 w 940118"/>
                      <a:gd name="connsiteY40-934" fmla="*/ 264794 h 1580197"/>
                      <a:gd name="connsiteX41-935" fmla="*/ 240267 w 940118"/>
                      <a:gd name="connsiteY41-936" fmla="*/ 264453 h 1580197"/>
                      <a:gd name="connsiteX42-937" fmla="*/ 228600 w 940118"/>
                      <a:gd name="connsiteY42-938" fmla="*/ 258128 h 1580197"/>
                      <a:gd name="connsiteX43-939" fmla="*/ 242888 w 940118"/>
                      <a:gd name="connsiteY43-940" fmla="*/ 241935 h 1580197"/>
                      <a:gd name="connsiteX44-941" fmla="*/ 287315 w 940118"/>
                      <a:gd name="connsiteY44-942" fmla="*/ 198453 h 1580197"/>
                      <a:gd name="connsiteX45-943" fmla="*/ 286702 w 940118"/>
                      <a:gd name="connsiteY45-944" fmla="*/ 198120 h 1580197"/>
                      <a:gd name="connsiteX46-945" fmla="*/ 359092 w 940118"/>
                      <a:gd name="connsiteY46-946" fmla="*/ 140970 h 1580197"/>
                      <a:gd name="connsiteX47-947" fmla="*/ 378434 w 940118"/>
                      <a:gd name="connsiteY47-948" fmla="*/ 151488 h 1580197"/>
                      <a:gd name="connsiteX48-949" fmla="*/ 378837 w 940118"/>
                      <a:gd name="connsiteY48-950" fmla="*/ 151226 h 1580197"/>
                      <a:gd name="connsiteX49-951" fmla="*/ 360045 w 940118"/>
                      <a:gd name="connsiteY49-952" fmla="*/ 140970 h 1580197"/>
                      <a:gd name="connsiteX50-953" fmla="*/ 486263 w 940118"/>
                      <a:gd name="connsiteY50-954" fmla="*/ 68845 h 1580197"/>
                      <a:gd name="connsiteX51-955" fmla="*/ 485775 w 940118"/>
                      <a:gd name="connsiteY51-956" fmla="*/ 68580 h 1580197"/>
                      <a:gd name="connsiteX52-957" fmla="*/ 572452 w 940118"/>
                      <a:gd name="connsiteY52-958" fmla="*/ 32385 h 1580197"/>
                      <a:gd name="connsiteX53-959" fmla="*/ 595123 w 940118"/>
                      <a:gd name="connsiteY53-960" fmla="*/ 44713 h 1580197"/>
                      <a:gd name="connsiteX54-961" fmla="*/ 595672 w 940118"/>
                      <a:gd name="connsiteY54-962" fmla="*/ 44538 h 1580197"/>
                      <a:gd name="connsiteX55-963" fmla="*/ 573405 w 940118"/>
                      <a:gd name="connsiteY55-964" fmla="*/ 32385 h 1580197"/>
                      <a:gd name="connsiteX56-965" fmla="*/ 679133 w 940118"/>
                      <a:gd name="connsiteY56-966" fmla="*/ 0 h 1580197"/>
                      <a:gd name="connsiteX0-967" fmla="*/ 832937 w 940118"/>
                      <a:gd name="connsiteY0-968" fmla="*/ 174035 h 1580197"/>
                      <a:gd name="connsiteX1-969" fmla="*/ 812706 w 940118"/>
                      <a:gd name="connsiteY1-970" fmla="*/ 163034 h 1580197"/>
                      <a:gd name="connsiteX2-971" fmla="*/ 832937 w 940118"/>
                      <a:gd name="connsiteY2-972" fmla="*/ 174035 h 1580197"/>
                      <a:gd name="connsiteX3-973" fmla="*/ 679133 w 940118"/>
                      <a:gd name="connsiteY3-974" fmla="*/ 0 h 1580197"/>
                      <a:gd name="connsiteX4-975" fmla="*/ 940118 w 940118"/>
                      <a:gd name="connsiteY4-976" fmla="*/ 140970 h 1580197"/>
                      <a:gd name="connsiteX5-977" fmla="*/ 747299 w 940118"/>
                      <a:gd name="connsiteY5-978" fmla="*/ 210278 h 1580197"/>
                      <a:gd name="connsiteX6-979" fmla="*/ 747713 w 940118"/>
                      <a:gd name="connsiteY6-980" fmla="*/ 210503 h 1580197"/>
                      <a:gd name="connsiteX7-981" fmla="*/ 620078 w 940118"/>
                      <a:gd name="connsiteY7-982" fmla="*/ 282893 h 1580197"/>
                      <a:gd name="connsiteX8-983" fmla="*/ 620077 w 940118"/>
                      <a:gd name="connsiteY8-984" fmla="*/ 282893 h 1580197"/>
                      <a:gd name="connsiteX9-985" fmla="*/ 548076 w 940118"/>
                      <a:gd name="connsiteY9-986" fmla="*/ 339736 h 1580197"/>
                      <a:gd name="connsiteX10-987" fmla="*/ 548640 w 940118"/>
                      <a:gd name="connsiteY10-988" fmla="*/ 340043 h 1580197"/>
                      <a:gd name="connsiteX11-989" fmla="*/ 503873 w 940118"/>
                      <a:gd name="connsiteY11-990" fmla="*/ 383858 h 1580197"/>
                      <a:gd name="connsiteX12-991" fmla="*/ 488633 w 940118"/>
                      <a:gd name="connsiteY12-992" fmla="*/ 399098 h 1580197"/>
                      <a:gd name="connsiteX13-993" fmla="*/ 488633 w 940118"/>
                      <a:gd name="connsiteY13-994" fmla="*/ 400050 h 1580197"/>
                      <a:gd name="connsiteX14-995" fmla="*/ 422910 w 940118"/>
                      <a:gd name="connsiteY14-996" fmla="*/ 482918 h 1580197"/>
                      <a:gd name="connsiteX15-997" fmla="*/ 422910 w 940118"/>
                      <a:gd name="connsiteY15-998" fmla="*/ 483870 h 1580197"/>
                      <a:gd name="connsiteX16-999" fmla="*/ 367665 w 940118"/>
                      <a:gd name="connsiteY16-1000" fmla="*/ 572453 h 1580197"/>
                      <a:gd name="connsiteX17-1001" fmla="*/ 368618 w 940118"/>
                      <a:gd name="connsiteY17-1002" fmla="*/ 573405 h 1580197"/>
                      <a:gd name="connsiteX18-1003" fmla="*/ 317183 w 940118"/>
                      <a:gd name="connsiteY18-1004" fmla="*/ 684847 h 1580197"/>
                      <a:gd name="connsiteX19-1005" fmla="*/ 305241 w 940118"/>
                      <a:gd name="connsiteY19-1006" fmla="*/ 678329 h 1580197"/>
                      <a:gd name="connsiteX20-1007" fmla="*/ 305235 w 940118"/>
                      <a:gd name="connsiteY20-1008" fmla="*/ 678350 h 1580197"/>
                      <a:gd name="connsiteX21-1009" fmla="*/ 317183 w 940118"/>
                      <a:gd name="connsiteY21-1010" fmla="*/ 684847 h 1580197"/>
                      <a:gd name="connsiteX22-1011" fmla="*/ 260985 w 940118"/>
                      <a:gd name="connsiteY22-1012" fmla="*/ 1014413 h 1580197"/>
                      <a:gd name="connsiteX23-1013" fmla="*/ 342900 w 940118"/>
                      <a:gd name="connsiteY23-1014" fmla="*/ 1373505 h 1580197"/>
                      <a:gd name="connsiteX24-1015" fmla="*/ 546735 w 940118"/>
                      <a:gd name="connsiteY24-1016" fmla="*/ 1580197 h 1580197"/>
                      <a:gd name="connsiteX25-1017" fmla="*/ 285750 w 940118"/>
                      <a:gd name="connsiteY25-1018" fmla="*/ 1438275 h 1580197"/>
                      <a:gd name="connsiteX26-1019" fmla="*/ 81915 w 940118"/>
                      <a:gd name="connsiteY26-1020" fmla="*/ 1231583 h 1580197"/>
                      <a:gd name="connsiteX27-1021" fmla="*/ 0 w 940118"/>
                      <a:gd name="connsiteY27-1022" fmla="*/ 872490 h 1580197"/>
                      <a:gd name="connsiteX28-1023" fmla="*/ 56197 w 940118"/>
                      <a:gd name="connsiteY28-1024" fmla="*/ 542925 h 1580197"/>
                      <a:gd name="connsiteX29-1025" fmla="*/ 62441 w 940118"/>
                      <a:gd name="connsiteY29-1026" fmla="*/ 546321 h 1580197"/>
                      <a:gd name="connsiteX30-1027" fmla="*/ 62617 w 940118"/>
                      <a:gd name="connsiteY30-1028" fmla="*/ 545909 h 1580197"/>
                      <a:gd name="connsiteX31-1029" fmla="*/ 57150 w 940118"/>
                      <a:gd name="connsiteY31-1030" fmla="*/ 542925 h 1580197"/>
                      <a:gd name="connsiteX32-1031" fmla="*/ 107444 w 940118"/>
                      <a:gd name="connsiteY32-1032" fmla="*/ 431896 h 1580197"/>
                      <a:gd name="connsiteX33-1033" fmla="*/ 106680 w 940118"/>
                      <a:gd name="connsiteY33-1034" fmla="*/ 431483 h 1580197"/>
                      <a:gd name="connsiteX34-1035" fmla="*/ 161925 w 940118"/>
                      <a:gd name="connsiteY34-1036" fmla="*/ 341948 h 1580197"/>
                      <a:gd name="connsiteX35-1037" fmla="*/ 171758 w 940118"/>
                      <a:gd name="connsiteY35-1038" fmla="*/ 347295 h 1580197"/>
                      <a:gd name="connsiteX36-1039" fmla="*/ 171778 w 940118"/>
                      <a:gd name="connsiteY36-1040" fmla="*/ 347270 h 1580197"/>
                      <a:gd name="connsiteX37-1041" fmla="*/ 161925 w 940118"/>
                      <a:gd name="connsiteY37-1042" fmla="*/ 341948 h 1580197"/>
                      <a:gd name="connsiteX38-1043" fmla="*/ 227648 w 940118"/>
                      <a:gd name="connsiteY38-1044" fmla="*/ 258128 h 1580197"/>
                      <a:gd name="connsiteX39-1045" fmla="*/ 239906 w 940118"/>
                      <a:gd name="connsiteY39-1046" fmla="*/ 264794 h 1580197"/>
                      <a:gd name="connsiteX40-1047" fmla="*/ 240267 w 940118"/>
                      <a:gd name="connsiteY40-1048" fmla="*/ 264453 h 1580197"/>
                      <a:gd name="connsiteX41-1049" fmla="*/ 228600 w 940118"/>
                      <a:gd name="connsiteY41-1050" fmla="*/ 258128 h 1580197"/>
                      <a:gd name="connsiteX42-1051" fmla="*/ 242888 w 940118"/>
                      <a:gd name="connsiteY42-1052" fmla="*/ 241935 h 1580197"/>
                      <a:gd name="connsiteX43-1053" fmla="*/ 287315 w 940118"/>
                      <a:gd name="connsiteY43-1054" fmla="*/ 198453 h 1580197"/>
                      <a:gd name="connsiteX44-1055" fmla="*/ 286702 w 940118"/>
                      <a:gd name="connsiteY44-1056" fmla="*/ 198120 h 1580197"/>
                      <a:gd name="connsiteX45-1057" fmla="*/ 359092 w 940118"/>
                      <a:gd name="connsiteY45-1058" fmla="*/ 140970 h 1580197"/>
                      <a:gd name="connsiteX46-1059" fmla="*/ 378434 w 940118"/>
                      <a:gd name="connsiteY46-1060" fmla="*/ 151488 h 1580197"/>
                      <a:gd name="connsiteX47-1061" fmla="*/ 378837 w 940118"/>
                      <a:gd name="connsiteY47-1062" fmla="*/ 151226 h 1580197"/>
                      <a:gd name="connsiteX48-1063" fmla="*/ 360045 w 940118"/>
                      <a:gd name="connsiteY48-1064" fmla="*/ 140970 h 1580197"/>
                      <a:gd name="connsiteX49-1065" fmla="*/ 486263 w 940118"/>
                      <a:gd name="connsiteY49-1066" fmla="*/ 68845 h 1580197"/>
                      <a:gd name="connsiteX50-1067" fmla="*/ 485775 w 940118"/>
                      <a:gd name="connsiteY50-1068" fmla="*/ 68580 h 1580197"/>
                      <a:gd name="connsiteX51-1069" fmla="*/ 572452 w 940118"/>
                      <a:gd name="connsiteY51-1070" fmla="*/ 32385 h 1580197"/>
                      <a:gd name="connsiteX52-1071" fmla="*/ 595123 w 940118"/>
                      <a:gd name="connsiteY52-1072" fmla="*/ 44713 h 1580197"/>
                      <a:gd name="connsiteX53-1073" fmla="*/ 595672 w 940118"/>
                      <a:gd name="connsiteY53-1074" fmla="*/ 44538 h 1580197"/>
                      <a:gd name="connsiteX54-1075" fmla="*/ 573405 w 940118"/>
                      <a:gd name="connsiteY54-1076" fmla="*/ 32385 h 1580197"/>
                      <a:gd name="connsiteX55-1077" fmla="*/ 679133 w 940118"/>
                      <a:gd name="connsiteY55-1078" fmla="*/ 0 h 1580197"/>
                      <a:gd name="connsiteX0-1079" fmla="*/ 679133 w 940118"/>
                      <a:gd name="connsiteY0-1080" fmla="*/ 0 h 1580197"/>
                      <a:gd name="connsiteX1-1081" fmla="*/ 940118 w 940118"/>
                      <a:gd name="connsiteY1-1082" fmla="*/ 140970 h 1580197"/>
                      <a:gd name="connsiteX2-1083" fmla="*/ 747299 w 940118"/>
                      <a:gd name="connsiteY2-1084" fmla="*/ 210278 h 1580197"/>
                      <a:gd name="connsiteX3-1085" fmla="*/ 747713 w 940118"/>
                      <a:gd name="connsiteY3-1086" fmla="*/ 210503 h 1580197"/>
                      <a:gd name="connsiteX4-1087" fmla="*/ 620078 w 940118"/>
                      <a:gd name="connsiteY4-1088" fmla="*/ 282893 h 1580197"/>
                      <a:gd name="connsiteX5-1089" fmla="*/ 620077 w 940118"/>
                      <a:gd name="connsiteY5-1090" fmla="*/ 282893 h 1580197"/>
                      <a:gd name="connsiteX6-1091" fmla="*/ 548076 w 940118"/>
                      <a:gd name="connsiteY6-1092" fmla="*/ 339736 h 1580197"/>
                      <a:gd name="connsiteX7-1093" fmla="*/ 548640 w 940118"/>
                      <a:gd name="connsiteY7-1094" fmla="*/ 340043 h 1580197"/>
                      <a:gd name="connsiteX8-1095" fmla="*/ 503873 w 940118"/>
                      <a:gd name="connsiteY8-1096" fmla="*/ 383858 h 1580197"/>
                      <a:gd name="connsiteX9-1097" fmla="*/ 488633 w 940118"/>
                      <a:gd name="connsiteY9-1098" fmla="*/ 399098 h 1580197"/>
                      <a:gd name="connsiteX10-1099" fmla="*/ 488633 w 940118"/>
                      <a:gd name="connsiteY10-1100" fmla="*/ 400050 h 1580197"/>
                      <a:gd name="connsiteX11-1101" fmla="*/ 422910 w 940118"/>
                      <a:gd name="connsiteY11-1102" fmla="*/ 482918 h 1580197"/>
                      <a:gd name="connsiteX12-1103" fmla="*/ 422910 w 940118"/>
                      <a:gd name="connsiteY12-1104" fmla="*/ 483870 h 1580197"/>
                      <a:gd name="connsiteX13-1105" fmla="*/ 367665 w 940118"/>
                      <a:gd name="connsiteY13-1106" fmla="*/ 572453 h 1580197"/>
                      <a:gd name="connsiteX14-1107" fmla="*/ 368618 w 940118"/>
                      <a:gd name="connsiteY14-1108" fmla="*/ 573405 h 1580197"/>
                      <a:gd name="connsiteX15-1109" fmla="*/ 317183 w 940118"/>
                      <a:gd name="connsiteY15-1110" fmla="*/ 684847 h 1580197"/>
                      <a:gd name="connsiteX16-1111" fmla="*/ 305241 w 940118"/>
                      <a:gd name="connsiteY16-1112" fmla="*/ 678329 h 1580197"/>
                      <a:gd name="connsiteX17-1113" fmla="*/ 305235 w 940118"/>
                      <a:gd name="connsiteY17-1114" fmla="*/ 678350 h 1580197"/>
                      <a:gd name="connsiteX18-1115" fmla="*/ 317183 w 940118"/>
                      <a:gd name="connsiteY18-1116" fmla="*/ 684847 h 1580197"/>
                      <a:gd name="connsiteX19-1117" fmla="*/ 260985 w 940118"/>
                      <a:gd name="connsiteY19-1118" fmla="*/ 1014413 h 1580197"/>
                      <a:gd name="connsiteX20-1119" fmla="*/ 342900 w 940118"/>
                      <a:gd name="connsiteY20-1120" fmla="*/ 1373505 h 1580197"/>
                      <a:gd name="connsiteX21-1121" fmla="*/ 546735 w 940118"/>
                      <a:gd name="connsiteY21-1122" fmla="*/ 1580197 h 1580197"/>
                      <a:gd name="connsiteX22-1123" fmla="*/ 285750 w 940118"/>
                      <a:gd name="connsiteY22-1124" fmla="*/ 1438275 h 1580197"/>
                      <a:gd name="connsiteX23-1125" fmla="*/ 81915 w 940118"/>
                      <a:gd name="connsiteY23-1126" fmla="*/ 1231583 h 1580197"/>
                      <a:gd name="connsiteX24-1127" fmla="*/ 0 w 940118"/>
                      <a:gd name="connsiteY24-1128" fmla="*/ 872490 h 1580197"/>
                      <a:gd name="connsiteX25-1129" fmla="*/ 56197 w 940118"/>
                      <a:gd name="connsiteY25-1130" fmla="*/ 542925 h 1580197"/>
                      <a:gd name="connsiteX26-1131" fmla="*/ 62441 w 940118"/>
                      <a:gd name="connsiteY26-1132" fmla="*/ 546321 h 1580197"/>
                      <a:gd name="connsiteX27-1133" fmla="*/ 62617 w 940118"/>
                      <a:gd name="connsiteY27-1134" fmla="*/ 545909 h 1580197"/>
                      <a:gd name="connsiteX28-1135" fmla="*/ 57150 w 940118"/>
                      <a:gd name="connsiteY28-1136" fmla="*/ 542925 h 1580197"/>
                      <a:gd name="connsiteX29-1137" fmla="*/ 107444 w 940118"/>
                      <a:gd name="connsiteY29-1138" fmla="*/ 431896 h 1580197"/>
                      <a:gd name="connsiteX30-1139" fmla="*/ 106680 w 940118"/>
                      <a:gd name="connsiteY30-1140" fmla="*/ 431483 h 1580197"/>
                      <a:gd name="connsiteX31-1141" fmla="*/ 161925 w 940118"/>
                      <a:gd name="connsiteY31-1142" fmla="*/ 341948 h 1580197"/>
                      <a:gd name="connsiteX32-1143" fmla="*/ 171758 w 940118"/>
                      <a:gd name="connsiteY32-1144" fmla="*/ 347295 h 1580197"/>
                      <a:gd name="connsiteX33-1145" fmla="*/ 171778 w 940118"/>
                      <a:gd name="connsiteY33-1146" fmla="*/ 347270 h 1580197"/>
                      <a:gd name="connsiteX34-1147" fmla="*/ 161925 w 940118"/>
                      <a:gd name="connsiteY34-1148" fmla="*/ 341948 h 1580197"/>
                      <a:gd name="connsiteX35-1149" fmla="*/ 227648 w 940118"/>
                      <a:gd name="connsiteY35-1150" fmla="*/ 258128 h 1580197"/>
                      <a:gd name="connsiteX36-1151" fmla="*/ 239906 w 940118"/>
                      <a:gd name="connsiteY36-1152" fmla="*/ 264794 h 1580197"/>
                      <a:gd name="connsiteX37-1153" fmla="*/ 240267 w 940118"/>
                      <a:gd name="connsiteY37-1154" fmla="*/ 264453 h 1580197"/>
                      <a:gd name="connsiteX38-1155" fmla="*/ 228600 w 940118"/>
                      <a:gd name="connsiteY38-1156" fmla="*/ 258128 h 1580197"/>
                      <a:gd name="connsiteX39-1157" fmla="*/ 242888 w 940118"/>
                      <a:gd name="connsiteY39-1158" fmla="*/ 241935 h 1580197"/>
                      <a:gd name="connsiteX40-1159" fmla="*/ 287315 w 940118"/>
                      <a:gd name="connsiteY40-1160" fmla="*/ 198453 h 1580197"/>
                      <a:gd name="connsiteX41-1161" fmla="*/ 286702 w 940118"/>
                      <a:gd name="connsiteY41-1162" fmla="*/ 198120 h 1580197"/>
                      <a:gd name="connsiteX42-1163" fmla="*/ 359092 w 940118"/>
                      <a:gd name="connsiteY42-1164" fmla="*/ 140970 h 1580197"/>
                      <a:gd name="connsiteX43-1165" fmla="*/ 378434 w 940118"/>
                      <a:gd name="connsiteY43-1166" fmla="*/ 151488 h 1580197"/>
                      <a:gd name="connsiteX44-1167" fmla="*/ 378837 w 940118"/>
                      <a:gd name="connsiteY44-1168" fmla="*/ 151226 h 1580197"/>
                      <a:gd name="connsiteX45-1169" fmla="*/ 360045 w 940118"/>
                      <a:gd name="connsiteY45-1170" fmla="*/ 140970 h 1580197"/>
                      <a:gd name="connsiteX46-1171" fmla="*/ 486263 w 940118"/>
                      <a:gd name="connsiteY46-1172" fmla="*/ 68845 h 1580197"/>
                      <a:gd name="connsiteX47-1173" fmla="*/ 485775 w 940118"/>
                      <a:gd name="connsiteY47-1174" fmla="*/ 68580 h 1580197"/>
                      <a:gd name="connsiteX48-1175" fmla="*/ 572452 w 940118"/>
                      <a:gd name="connsiteY48-1176" fmla="*/ 32385 h 1580197"/>
                      <a:gd name="connsiteX49-1177" fmla="*/ 595123 w 940118"/>
                      <a:gd name="connsiteY49-1178" fmla="*/ 44713 h 1580197"/>
                      <a:gd name="connsiteX50-1179" fmla="*/ 595672 w 940118"/>
                      <a:gd name="connsiteY50-1180" fmla="*/ 44538 h 1580197"/>
                      <a:gd name="connsiteX51-1181" fmla="*/ 573405 w 940118"/>
                      <a:gd name="connsiteY51-1182" fmla="*/ 32385 h 1580197"/>
                      <a:gd name="connsiteX52-1183" fmla="*/ 679133 w 940118"/>
                      <a:gd name="connsiteY52-1184" fmla="*/ 0 h 1580197"/>
                      <a:gd name="connsiteX0-1185" fmla="*/ 679133 w 940118"/>
                      <a:gd name="connsiteY0-1186" fmla="*/ 0 h 1580197"/>
                      <a:gd name="connsiteX1-1187" fmla="*/ 940118 w 940118"/>
                      <a:gd name="connsiteY1-1188" fmla="*/ 140970 h 1580197"/>
                      <a:gd name="connsiteX2-1189" fmla="*/ 747299 w 940118"/>
                      <a:gd name="connsiteY2-1190" fmla="*/ 210278 h 1580197"/>
                      <a:gd name="connsiteX3-1191" fmla="*/ 747713 w 940118"/>
                      <a:gd name="connsiteY3-1192" fmla="*/ 210503 h 1580197"/>
                      <a:gd name="connsiteX4-1193" fmla="*/ 620078 w 940118"/>
                      <a:gd name="connsiteY4-1194" fmla="*/ 282893 h 1580197"/>
                      <a:gd name="connsiteX5-1195" fmla="*/ 620077 w 940118"/>
                      <a:gd name="connsiteY5-1196" fmla="*/ 282893 h 1580197"/>
                      <a:gd name="connsiteX6-1197" fmla="*/ 548076 w 940118"/>
                      <a:gd name="connsiteY6-1198" fmla="*/ 339736 h 1580197"/>
                      <a:gd name="connsiteX7-1199" fmla="*/ 548640 w 940118"/>
                      <a:gd name="connsiteY7-1200" fmla="*/ 340043 h 1580197"/>
                      <a:gd name="connsiteX8-1201" fmla="*/ 503873 w 940118"/>
                      <a:gd name="connsiteY8-1202" fmla="*/ 383858 h 1580197"/>
                      <a:gd name="connsiteX9-1203" fmla="*/ 488633 w 940118"/>
                      <a:gd name="connsiteY9-1204" fmla="*/ 399098 h 1580197"/>
                      <a:gd name="connsiteX10-1205" fmla="*/ 488633 w 940118"/>
                      <a:gd name="connsiteY10-1206" fmla="*/ 400050 h 1580197"/>
                      <a:gd name="connsiteX11-1207" fmla="*/ 422910 w 940118"/>
                      <a:gd name="connsiteY11-1208" fmla="*/ 482918 h 1580197"/>
                      <a:gd name="connsiteX12-1209" fmla="*/ 422910 w 940118"/>
                      <a:gd name="connsiteY12-1210" fmla="*/ 483870 h 1580197"/>
                      <a:gd name="connsiteX13-1211" fmla="*/ 367665 w 940118"/>
                      <a:gd name="connsiteY13-1212" fmla="*/ 572453 h 1580197"/>
                      <a:gd name="connsiteX14-1213" fmla="*/ 368618 w 940118"/>
                      <a:gd name="connsiteY14-1214" fmla="*/ 573405 h 1580197"/>
                      <a:gd name="connsiteX15-1215" fmla="*/ 317183 w 940118"/>
                      <a:gd name="connsiteY15-1216" fmla="*/ 684847 h 1580197"/>
                      <a:gd name="connsiteX16-1217" fmla="*/ 305241 w 940118"/>
                      <a:gd name="connsiteY16-1218" fmla="*/ 678329 h 1580197"/>
                      <a:gd name="connsiteX17-1219" fmla="*/ 305235 w 940118"/>
                      <a:gd name="connsiteY17-1220" fmla="*/ 678350 h 1580197"/>
                      <a:gd name="connsiteX18-1221" fmla="*/ 317183 w 940118"/>
                      <a:gd name="connsiteY18-1222" fmla="*/ 684847 h 1580197"/>
                      <a:gd name="connsiteX19-1223" fmla="*/ 260985 w 940118"/>
                      <a:gd name="connsiteY19-1224" fmla="*/ 1014413 h 1580197"/>
                      <a:gd name="connsiteX20-1225" fmla="*/ 342900 w 940118"/>
                      <a:gd name="connsiteY20-1226" fmla="*/ 1373505 h 1580197"/>
                      <a:gd name="connsiteX21-1227" fmla="*/ 546735 w 940118"/>
                      <a:gd name="connsiteY21-1228" fmla="*/ 1580197 h 1580197"/>
                      <a:gd name="connsiteX22-1229" fmla="*/ 285750 w 940118"/>
                      <a:gd name="connsiteY22-1230" fmla="*/ 1438275 h 1580197"/>
                      <a:gd name="connsiteX23-1231" fmla="*/ 81915 w 940118"/>
                      <a:gd name="connsiteY23-1232" fmla="*/ 1231583 h 1580197"/>
                      <a:gd name="connsiteX24-1233" fmla="*/ 0 w 940118"/>
                      <a:gd name="connsiteY24-1234" fmla="*/ 872490 h 1580197"/>
                      <a:gd name="connsiteX25-1235" fmla="*/ 56197 w 940118"/>
                      <a:gd name="connsiteY25-1236" fmla="*/ 542925 h 1580197"/>
                      <a:gd name="connsiteX26-1237" fmla="*/ 62441 w 940118"/>
                      <a:gd name="connsiteY26-1238" fmla="*/ 546321 h 1580197"/>
                      <a:gd name="connsiteX27-1239" fmla="*/ 62617 w 940118"/>
                      <a:gd name="connsiteY27-1240" fmla="*/ 545909 h 1580197"/>
                      <a:gd name="connsiteX28-1241" fmla="*/ 57150 w 940118"/>
                      <a:gd name="connsiteY28-1242" fmla="*/ 542925 h 1580197"/>
                      <a:gd name="connsiteX29-1243" fmla="*/ 107444 w 940118"/>
                      <a:gd name="connsiteY29-1244" fmla="*/ 431896 h 1580197"/>
                      <a:gd name="connsiteX30-1245" fmla="*/ 106680 w 940118"/>
                      <a:gd name="connsiteY30-1246" fmla="*/ 431483 h 1580197"/>
                      <a:gd name="connsiteX31-1247" fmla="*/ 161925 w 940118"/>
                      <a:gd name="connsiteY31-1248" fmla="*/ 341948 h 1580197"/>
                      <a:gd name="connsiteX32-1249" fmla="*/ 171758 w 940118"/>
                      <a:gd name="connsiteY32-1250" fmla="*/ 347295 h 1580197"/>
                      <a:gd name="connsiteX33-1251" fmla="*/ 171778 w 940118"/>
                      <a:gd name="connsiteY33-1252" fmla="*/ 347270 h 1580197"/>
                      <a:gd name="connsiteX34-1253" fmla="*/ 161925 w 940118"/>
                      <a:gd name="connsiteY34-1254" fmla="*/ 341948 h 1580197"/>
                      <a:gd name="connsiteX35-1255" fmla="*/ 227648 w 940118"/>
                      <a:gd name="connsiteY35-1256" fmla="*/ 258128 h 1580197"/>
                      <a:gd name="connsiteX36-1257" fmla="*/ 239906 w 940118"/>
                      <a:gd name="connsiteY36-1258" fmla="*/ 264794 h 1580197"/>
                      <a:gd name="connsiteX37-1259" fmla="*/ 240267 w 940118"/>
                      <a:gd name="connsiteY37-1260" fmla="*/ 264453 h 1580197"/>
                      <a:gd name="connsiteX38-1261" fmla="*/ 228600 w 940118"/>
                      <a:gd name="connsiteY38-1262" fmla="*/ 258128 h 1580197"/>
                      <a:gd name="connsiteX39-1263" fmla="*/ 242888 w 940118"/>
                      <a:gd name="connsiteY39-1264" fmla="*/ 241935 h 1580197"/>
                      <a:gd name="connsiteX40-1265" fmla="*/ 287315 w 940118"/>
                      <a:gd name="connsiteY40-1266" fmla="*/ 198453 h 1580197"/>
                      <a:gd name="connsiteX41-1267" fmla="*/ 286702 w 940118"/>
                      <a:gd name="connsiteY41-1268" fmla="*/ 198120 h 1580197"/>
                      <a:gd name="connsiteX42-1269" fmla="*/ 359092 w 940118"/>
                      <a:gd name="connsiteY42-1270" fmla="*/ 140970 h 1580197"/>
                      <a:gd name="connsiteX43-1271" fmla="*/ 378434 w 940118"/>
                      <a:gd name="connsiteY43-1272" fmla="*/ 151488 h 1580197"/>
                      <a:gd name="connsiteX44-1273" fmla="*/ 378837 w 940118"/>
                      <a:gd name="connsiteY44-1274" fmla="*/ 151226 h 1580197"/>
                      <a:gd name="connsiteX45-1275" fmla="*/ 360045 w 940118"/>
                      <a:gd name="connsiteY45-1276" fmla="*/ 140970 h 1580197"/>
                      <a:gd name="connsiteX46-1277" fmla="*/ 486263 w 940118"/>
                      <a:gd name="connsiteY46-1278" fmla="*/ 68845 h 1580197"/>
                      <a:gd name="connsiteX47-1279" fmla="*/ 485775 w 940118"/>
                      <a:gd name="connsiteY47-1280" fmla="*/ 68580 h 1580197"/>
                      <a:gd name="connsiteX48-1281" fmla="*/ 572452 w 940118"/>
                      <a:gd name="connsiteY48-1282" fmla="*/ 32385 h 1580197"/>
                      <a:gd name="connsiteX49-1283" fmla="*/ 595123 w 940118"/>
                      <a:gd name="connsiteY49-1284" fmla="*/ 44713 h 1580197"/>
                      <a:gd name="connsiteX50-1285" fmla="*/ 573405 w 940118"/>
                      <a:gd name="connsiteY50-1286" fmla="*/ 32385 h 1580197"/>
                      <a:gd name="connsiteX51-1287" fmla="*/ 679133 w 940118"/>
                      <a:gd name="connsiteY51-1288" fmla="*/ 0 h 1580197"/>
                      <a:gd name="connsiteX0-1289" fmla="*/ 679133 w 940118"/>
                      <a:gd name="connsiteY0-1290" fmla="*/ 0 h 1580197"/>
                      <a:gd name="connsiteX1-1291" fmla="*/ 940118 w 940118"/>
                      <a:gd name="connsiteY1-1292" fmla="*/ 140970 h 1580197"/>
                      <a:gd name="connsiteX2-1293" fmla="*/ 747299 w 940118"/>
                      <a:gd name="connsiteY2-1294" fmla="*/ 210278 h 1580197"/>
                      <a:gd name="connsiteX3-1295" fmla="*/ 747713 w 940118"/>
                      <a:gd name="connsiteY3-1296" fmla="*/ 210503 h 1580197"/>
                      <a:gd name="connsiteX4-1297" fmla="*/ 620078 w 940118"/>
                      <a:gd name="connsiteY4-1298" fmla="*/ 282893 h 1580197"/>
                      <a:gd name="connsiteX5-1299" fmla="*/ 620077 w 940118"/>
                      <a:gd name="connsiteY5-1300" fmla="*/ 282893 h 1580197"/>
                      <a:gd name="connsiteX6-1301" fmla="*/ 548076 w 940118"/>
                      <a:gd name="connsiteY6-1302" fmla="*/ 339736 h 1580197"/>
                      <a:gd name="connsiteX7-1303" fmla="*/ 548640 w 940118"/>
                      <a:gd name="connsiteY7-1304" fmla="*/ 340043 h 1580197"/>
                      <a:gd name="connsiteX8-1305" fmla="*/ 503873 w 940118"/>
                      <a:gd name="connsiteY8-1306" fmla="*/ 383858 h 1580197"/>
                      <a:gd name="connsiteX9-1307" fmla="*/ 488633 w 940118"/>
                      <a:gd name="connsiteY9-1308" fmla="*/ 399098 h 1580197"/>
                      <a:gd name="connsiteX10-1309" fmla="*/ 488633 w 940118"/>
                      <a:gd name="connsiteY10-1310" fmla="*/ 400050 h 1580197"/>
                      <a:gd name="connsiteX11-1311" fmla="*/ 422910 w 940118"/>
                      <a:gd name="connsiteY11-1312" fmla="*/ 482918 h 1580197"/>
                      <a:gd name="connsiteX12-1313" fmla="*/ 422910 w 940118"/>
                      <a:gd name="connsiteY12-1314" fmla="*/ 483870 h 1580197"/>
                      <a:gd name="connsiteX13-1315" fmla="*/ 367665 w 940118"/>
                      <a:gd name="connsiteY13-1316" fmla="*/ 572453 h 1580197"/>
                      <a:gd name="connsiteX14-1317" fmla="*/ 368618 w 940118"/>
                      <a:gd name="connsiteY14-1318" fmla="*/ 573405 h 1580197"/>
                      <a:gd name="connsiteX15-1319" fmla="*/ 317183 w 940118"/>
                      <a:gd name="connsiteY15-1320" fmla="*/ 684847 h 1580197"/>
                      <a:gd name="connsiteX16-1321" fmla="*/ 305241 w 940118"/>
                      <a:gd name="connsiteY16-1322" fmla="*/ 678329 h 1580197"/>
                      <a:gd name="connsiteX17-1323" fmla="*/ 305235 w 940118"/>
                      <a:gd name="connsiteY17-1324" fmla="*/ 678350 h 1580197"/>
                      <a:gd name="connsiteX18-1325" fmla="*/ 317183 w 940118"/>
                      <a:gd name="connsiteY18-1326" fmla="*/ 684847 h 1580197"/>
                      <a:gd name="connsiteX19-1327" fmla="*/ 260985 w 940118"/>
                      <a:gd name="connsiteY19-1328" fmla="*/ 1014413 h 1580197"/>
                      <a:gd name="connsiteX20-1329" fmla="*/ 342900 w 940118"/>
                      <a:gd name="connsiteY20-1330" fmla="*/ 1373505 h 1580197"/>
                      <a:gd name="connsiteX21-1331" fmla="*/ 546735 w 940118"/>
                      <a:gd name="connsiteY21-1332" fmla="*/ 1580197 h 1580197"/>
                      <a:gd name="connsiteX22-1333" fmla="*/ 285750 w 940118"/>
                      <a:gd name="connsiteY22-1334" fmla="*/ 1438275 h 1580197"/>
                      <a:gd name="connsiteX23-1335" fmla="*/ 81915 w 940118"/>
                      <a:gd name="connsiteY23-1336" fmla="*/ 1231583 h 1580197"/>
                      <a:gd name="connsiteX24-1337" fmla="*/ 0 w 940118"/>
                      <a:gd name="connsiteY24-1338" fmla="*/ 872490 h 1580197"/>
                      <a:gd name="connsiteX25-1339" fmla="*/ 56197 w 940118"/>
                      <a:gd name="connsiteY25-1340" fmla="*/ 542925 h 1580197"/>
                      <a:gd name="connsiteX26-1341" fmla="*/ 62441 w 940118"/>
                      <a:gd name="connsiteY26-1342" fmla="*/ 546321 h 1580197"/>
                      <a:gd name="connsiteX27-1343" fmla="*/ 62617 w 940118"/>
                      <a:gd name="connsiteY27-1344" fmla="*/ 545909 h 1580197"/>
                      <a:gd name="connsiteX28-1345" fmla="*/ 57150 w 940118"/>
                      <a:gd name="connsiteY28-1346" fmla="*/ 542925 h 1580197"/>
                      <a:gd name="connsiteX29-1347" fmla="*/ 107444 w 940118"/>
                      <a:gd name="connsiteY29-1348" fmla="*/ 431896 h 1580197"/>
                      <a:gd name="connsiteX30-1349" fmla="*/ 106680 w 940118"/>
                      <a:gd name="connsiteY30-1350" fmla="*/ 431483 h 1580197"/>
                      <a:gd name="connsiteX31-1351" fmla="*/ 161925 w 940118"/>
                      <a:gd name="connsiteY31-1352" fmla="*/ 341948 h 1580197"/>
                      <a:gd name="connsiteX32-1353" fmla="*/ 171758 w 940118"/>
                      <a:gd name="connsiteY32-1354" fmla="*/ 347295 h 1580197"/>
                      <a:gd name="connsiteX33-1355" fmla="*/ 171778 w 940118"/>
                      <a:gd name="connsiteY33-1356" fmla="*/ 347270 h 1580197"/>
                      <a:gd name="connsiteX34-1357" fmla="*/ 161925 w 940118"/>
                      <a:gd name="connsiteY34-1358" fmla="*/ 341948 h 1580197"/>
                      <a:gd name="connsiteX35-1359" fmla="*/ 227648 w 940118"/>
                      <a:gd name="connsiteY35-1360" fmla="*/ 258128 h 1580197"/>
                      <a:gd name="connsiteX36-1361" fmla="*/ 239906 w 940118"/>
                      <a:gd name="connsiteY36-1362" fmla="*/ 264794 h 1580197"/>
                      <a:gd name="connsiteX37-1363" fmla="*/ 240267 w 940118"/>
                      <a:gd name="connsiteY37-1364" fmla="*/ 264453 h 1580197"/>
                      <a:gd name="connsiteX38-1365" fmla="*/ 228600 w 940118"/>
                      <a:gd name="connsiteY38-1366" fmla="*/ 258128 h 1580197"/>
                      <a:gd name="connsiteX39-1367" fmla="*/ 242888 w 940118"/>
                      <a:gd name="connsiteY39-1368" fmla="*/ 241935 h 1580197"/>
                      <a:gd name="connsiteX40-1369" fmla="*/ 287315 w 940118"/>
                      <a:gd name="connsiteY40-1370" fmla="*/ 198453 h 1580197"/>
                      <a:gd name="connsiteX41-1371" fmla="*/ 286702 w 940118"/>
                      <a:gd name="connsiteY41-1372" fmla="*/ 198120 h 1580197"/>
                      <a:gd name="connsiteX42-1373" fmla="*/ 359092 w 940118"/>
                      <a:gd name="connsiteY42-1374" fmla="*/ 140970 h 1580197"/>
                      <a:gd name="connsiteX43-1375" fmla="*/ 378434 w 940118"/>
                      <a:gd name="connsiteY43-1376" fmla="*/ 151488 h 1580197"/>
                      <a:gd name="connsiteX44-1377" fmla="*/ 378837 w 940118"/>
                      <a:gd name="connsiteY44-1378" fmla="*/ 151226 h 1580197"/>
                      <a:gd name="connsiteX45-1379" fmla="*/ 486263 w 940118"/>
                      <a:gd name="connsiteY45-1380" fmla="*/ 68845 h 1580197"/>
                      <a:gd name="connsiteX46-1381" fmla="*/ 485775 w 940118"/>
                      <a:gd name="connsiteY46-1382" fmla="*/ 68580 h 1580197"/>
                      <a:gd name="connsiteX47-1383" fmla="*/ 572452 w 940118"/>
                      <a:gd name="connsiteY47-1384" fmla="*/ 32385 h 1580197"/>
                      <a:gd name="connsiteX48-1385" fmla="*/ 595123 w 940118"/>
                      <a:gd name="connsiteY48-1386" fmla="*/ 44713 h 1580197"/>
                      <a:gd name="connsiteX49-1387" fmla="*/ 573405 w 940118"/>
                      <a:gd name="connsiteY49-1388" fmla="*/ 32385 h 1580197"/>
                      <a:gd name="connsiteX50-1389" fmla="*/ 679133 w 940118"/>
                      <a:gd name="connsiteY50-1390" fmla="*/ 0 h 1580197"/>
                      <a:gd name="connsiteX0-1391" fmla="*/ 679133 w 940118"/>
                      <a:gd name="connsiteY0-1392" fmla="*/ 0 h 1580197"/>
                      <a:gd name="connsiteX1-1393" fmla="*/ 940118 w 940118"/>
                      <a:gd name="connsiteY1-1394" fmla="*/ 140970 h 1580197"/>
                      <a:gd name="connsiteX2-1395" fmla="*/ 747299 w 940118"/>
                      <a:gd name="connsiteY2-1396" fmla="*/ 210278 h 1580197"/>
                      <a:gd name="connsiteX3-1397" fmla="*/ 747713 w 940118"/>
                      <a:gd name="connsiteY3-1398" fmla="*/ 210503 h 1580197"/>
                      <a:gd name="connsiteX4-1399" fmla="*/ 620078 w 940118"/>
                      <a:gd name="connsiteY4-1400" fmla="*/ 282893 h 1580197"/>
                      <a:gd name="connsiteX5-1401" fmla="*/ 620077 w 940118"/>
                      <a:gd name="connsiteY5-1402" fmla="*/ 282893 h 1580197"/>
                      <a:gd name="connsiteX6-1403" fmla="*/ 548076 w 940118"/>
                      <a:gd name="connsiteY6-1404" fmla="*/ 339736 h 1580197"/>
                      <a:gd name="connsiteX7-1405" fmla="*/ 548640 w 940118"/>
                      <a:gd name="connsiteY7-1406" fmla="*/ 340043 h 1580197"/>
                      <a:gd name="connsiteX8-1407" fmla="*/ 503873 w 940118"/>
                      <a:gd name="connsiteY8-1408" fmla="*/ 383858 h 1580197"/>
                      <a:gd name="connsiteX9-1409" fmla="*/ 488633 w 940118"/>
                      <a:gd name="connsiteY9-1410" fmla="*/ 399098 h 1580197"/>
                      <a:gd name="connsiteX10-1411" fmla="*/ 488633 w 940118"/>
                      <a:gd name="connsiteY10-1412" fmla="*/ 400050 h 1580197"/>
                      <a:gd name="connsiteX11-1413" fmla="*/ 422910 w 940118"/>
                      <a:gd name="connsiteY11-1414" fmla="*/ 482918 h 1580197"/>
                      <a:gd name="connsiteX12-1415" fmla="*/ 422910 w 940118"/>
                      <a:gd name="connsiteY12-1416" fmla="*/ 483870 h 1580197"/>
                      <a:gd name="connsiteX13-1417" fmla="*/ 367665 w 940118"/>
                      <a:gd name="connsiteY13-1418" fmla="*/ 572453 h 1580197"/>
                      <a:gd name="connsiteX14-1419" fmla="*/ 368618 w 940118"/>
                      <a:gd name="connsiteY14-1420" fmla="*/ 573405 h 1580197"/>
                      <a:gd name="connsiteX15-1421" fmla="*/ 317183 w 940118"/>
                      <a:gd name="connsiteY15-1422" fmla="*/ 684847 h 1580197"/>
                      <a:gd name="connsiteX16-1423" fmla="*/ 305241 w 940118"/>
                      <a:gd name="connsiteY16-1424" fmla="*/ 678329 h 1580197"/>
                      <a:gd name="connsiteX17-1425" fmla="*/ 305235 w 940118"/>
                      <a:gd name="connsiteY17-1426" fmla="*/ 678350 h 1580197"/>
                      <a:gd name="connsiteX18-1427" fmla="*/ 317183 w 940118"/>
                      <a:gd name="connsiteY18-1428" fmla="*/ 684847 h 1580197"/>
                      <a:gd name="connsiteX19-1429" fmla="*/ 260985 w 940118"/>
                      <a:gd name="connsiteY19-1430" fmla="*/ 1014413 h 1580197"/>
                      <a:gd name="connsiteX20-1431" fmla="*/ 342900 w 940118"/>
                      <a:gd name="connsiteY20-1432" fmla="*/ 1373505 h 1580197"/>
                      <a:gd name="connsiteX21-1433" fmla="*/ 546735 w 940118"/>
                      <a:gd name="connsiteY21-1434" fmla="*/ 1580197 h 1580197"/>
                      <a:gd name="connsiteX22-1435" fmla="*/ 285750 w 940118"/>
                      <a:gd name="connsiteY22-1436" fmla="*/ 1438275 h 1580197"/>
                      <a:gd name="connsiteX23-1437" fmla="*/ 81915 w 940118"/>
                      <a:gd name="connsiteY23-1438" fmla="*/ 1231583 h 1580197"/>
                      <a:gd name="connsiteX24-1439" fmla="*/ 0 w 940118"/>
                      <a:gd name="connsiteY24-1440" fmla="*/ 872490 h 1580197"/>
                      <a:gd name="connsiteX25-1441" fmla="*/ 56197 w 940118"/>
                      <a:gd name="connsiteY25-1442" fmla="*/ 542925 h 1580197"/>
                      <a:gd name="connsiteX26-1443" fmla="*/ 62441 w 940118"/>
                      <a:gd name="connsiteY26-1444" fmla="*/ 546321 h 1580197"/>
                      <a:gd name="connsiteX27-1445" fmla="*/ 62617 w 940118"/>
                      <a:gd name="connsiteY27-1446" fmla="*/ 545909 h 1580197"/>
                      <a:gd name="connsiteX28-1447" fmla="*/ 57150 w 940118"/>
                      <a:gd name="connsiteY28-1448" fmla="*/ 542925 h 1580197"/>
                      <a:gd name="connsiteX29-1449" fmla="*/ 107444 w 940118"/>
                      <a:gd name="connsiteY29-1450" fmla="*/ 431896 h 1580197"/>
                      <a:gd name="connsiteX30-1451" fmla="*/ 106680 w 940118"/>
                      <a:gd name="connsiteY30-1452" fmla="*/ 431483 h 1580197"/>
                      <a:gd name="connsiteX31-1453" fmla="*/ 161925 w 940118"/>
                      <a:gd name="connsiteY31-1454" fmla="*/ 341948 h 1580197"/>
                      <a:gd name="connsiteX32-1455" fmla="*/ 171758 w 940118"/>
                      <a:gd name="connsiteY32-1456" fmla="*/ 347295 h 1580197"/>
                      <a:gd name="connsiteX33-1457" fmla="*/ 171778 w 940118"/>
                      <a:gd name="connsiteY33-1458" fmla="*/ 347270 h 1580197"/>
                      <a:gd name="connsiteX34-1459" fmla="*/ 161925 w 940118"/>
                      <a:gd name="connsiteY34-1460" fmla="*/ 341948 h 1580197"/>
                      <a:gd name="connsiteX35-1461" fmla="*/ 227648 w 940118"/>
                      <a:gd name="connsiteY35-1462" fmla="*/ 258128 h 1580197"/>
                      <a:gd name="connsiteX36-1463" fmla="*/ 239906 w 940118"/>
                      <a:gd name="connsiteY36-1464" fmla="*/ 264794 h 1580197"/>
                      <a:gd name="connsiteX37-1465" fmla="*/ 240267 w 940118"/>
                      <a:gd name="connsiteY37-1466" fmla="*/ 264453 h 1580197"/>
                      <a:gd name="connsiteX38-1467" fmla="*/ 228600 w 940118"/>
                      <a:gd name="connsiteY38-1468" fmla="*/ 258128 h 1580197"/>
                      <a:gd name="connsiteX39-1469" fmla="*/ 242888 w 940118"/>
                      <a:gd name="connsiteY39-1470" fmla="*/ 241935 h 1580197"/>
                      <a:gd name="connsiteX40-1471" fmla="*/ 287315 w 940118"/>
                      <a:gd name="connsiteY40-1472" fmla="*/ 198453 h 1580197"/>
                      <a:gd name="connsiteX41-1473" fmla="*/ 286702 w 940118"/>
                      <a:gd name="connsiteY41-1474" fmla="*/ 198120 h 1580197"/>
                      <a:gd name="connsiteX42-1475" fmla="*/ 359092 w 940118"/>
                      <a:gd name="connsiteY42-1476" fmla="*/ 140970 h 1580197"/>
                      <a:gd name="connsiteX43-1477" fmla="*/ 378434 w 940118"/>
                      <a:gd name="connsiteY43-1478" fmla="*/ 151488 h 1580197"/>
                      <a:gd name="connsiteX44-1479" fmla="*/ 486263 w 940118"/>
                      <a:gd name="connsiteY44-1480" fmla="*/ 68845 h 1580197"/>
                      <a:gd name="connsiteX45-1481" fmla="*/ 485775 w 940118"/>
                      <a:gd name="connsiteY45-1482" fmla="*/ 68580 h 1580197"/>
                      <a:gd name="connsiteX46-1483" fmla="*/ 572452 w 940118"/>
                      <a:gd name="connsiteY46-1484" fmla="*/ 32385 h 1580197"/>
                      <a:gd name="connsiteX47-1485" fmla="*/ 595123 w 940118"/>
                      <a:gd name="connsiteY47-1486" fmla="*/ 44713 h 1580197"/>
                      <a:gd name="connsiteX48-1487" fmla="*/ 573405 w 940118"/>
                      <a:gd name="connsiteY48-1488" fmla="*/ 32385 h 1580197"/>
                      <a:gd name="connsiteX49-1489" fmla="*/ 679133 w 940118"/>
                      <a:gd name="connsiteY49-1490" fmla="*/ 0 h 1580197"/>
                      <a:gd name="connsiteX0-1491" fmla="*/ 679133 w 940118"/>
                      <a:gd name="connsiteY0-1492" fmla="*/ 0 h 1580197"/>
                      <a:gd name="connsiteX1-1493" fmla="*/ 940118 w 940118"/>
                      <a:gd name="connsiteY1-1494" fmla="*/ 140970 h 1580197"/>
                      <a:gd name="connsiteX2-1495" fmla="*/ 747299 w 940118"/>
                      <a:gd name="connsiteY2-1496" fmla="*/ 210278 h 1580197"/>
                      <a:gd name="connsiteX3-1497" fmla="*/ 747713 w 940118"/>
                      <a:gd name="connsiteY3-1498" fmla="*/ 210503 h 1580197"/>
                      <a:gd name="connsiteX4-1499" fmla="*/ 620078 w 940118"/>
                      <a:gd name="connsiteY4-1500" fmla="*/ 282893 h 1580197"/>
                      <a:gd name="connsiteX5-1501" fmla="*/ 620077 w 940118"/>
                      <a:gd name="connsiteY5-1502" fmla="*/ 282893 h 1580197"/>
                      <a:gd name="connsiteX6-1503" fmla="*/ 548076 w 940118"/>
                      <a:gd name="connsiteY6-1504" fmla="*/ 339736 h 1580197"/>
                      <a:gd name="connsiteX7-1505" fmla="*/ 548640 w 940118"/>
                      <a:gd name="connsiteY7-1506" fmla="*/ 340043 h 1580197"/>
                      <a:gd name="connsiteX8-1507" fmla="*/ 503873 w 940118"/>
                      <a:gd name="connsiteY8-1508" fmla="*/ 383858 h 1580197"/>
                      <a:gd name="connsiteX9-1509" fmla="*/ 488633 w 940118"/>
                      <a:gd name="connsiteY9-1510" fmla="*/ 399098 h 1580197"/>
                      <a:gd name="connsiteX10-1511" fmla="*/ 488633 w 940118"/>
                      <a:gd name="connsiteY10-1512" fmla="*/ 400050 h 1580197"/>
                      <a:gd name="connsiteX11-1513" fmla="*/ 422910 w 940118"/>
                      <a:gd name="connsiteY11-1514" fmla="*/ 482918 h 1580197"/>
                      <a:gd name="connsiteX12-1515" fmla="*/ 422910 w 940118"/>
                      <a:gd name="connsiteY12-1516" fmla="*/ 483870 h 1580197"/>
                      <a:gd name="connsiteX13-1517" fmla="*/ 367665 w 940118"/>
                      <a:gd name="connsiteY13-1518" fmla="*/ 572453 h 1580197"/>
                      <a:gd name="connsiteX14-1519" fmla="*/ 368618 w 940118"/>
                      <a:gd name="connsiteY14-1520" fmla="*/ 573405 h 1580197"/>
                      <a:gd name="connsiteX15-1521" fmla="*/ 317183 w 940118"/>
                      <a:gd name="connsiteY15-1522" fmla="*/ 684847 h 1580197"/>
                      <a:gd name="connsiteX16-1523" fmla="*/ 305241 w 940118"/>
                      <a:gd name="connsiteY16-1524" fmla="*/ 678329 h 1580197"/>
                      <a:gd name="connsiteX17-1525" fmla="*/ 305235 w 940118"/>
                      <a:gd name="connsiteY17-1526" fmla="*/ 678350 h 1580197"/>
                      <a:gd name="connsiteX18-1527" fmla="*/ 317183 w 940118"/>
                      <a:gd name="connsiteY18-1528" fmla="*/ 684847 h 1580197"/>
                      <a:gd name="connsiteX19-1529" fmla="*/ 260985 w 940118"/>
                      <a:gd name="connsiteY19-1530" fmla="*/ 1014413 h 1580197"/>
                      <a:gd name="connsiteX20-1531" fmla="*/ 342900 w 940118"/>
                      <a:gd name="connsiteY20-1532" fmla="*/ 1373505 h 1580197"/>
                      <a:gd name="connsiteX21-1533" fmla="*/ 546735 w 940118"/>
                      <a:gd name="connsiteY21-1534" fmla="*/ 1580197 h 1580197"/>
                      <a:gd name="connsiteX22-1535" fmla="*/ 285750 w 940118"/>
                      <a:gd name="connsiteY22-1536" fmla="*/ 1438275 h 1580197"/>
                      <a:gd name="connsiteX23-1537" fmla="*/ 81915 w 940118"/>
                      <a:gd name="connsiteY23-1538" fmla="*/ 1231583 h 1580197"/>
                      <a:gd name="connsiteX24-1539" fmla="*/ 0 w 940118"/>
                      <a:gd name="connsiteY24-1540" fmla="*/ 872490 h 1580197"/>
                      <a:gd name="connsiteX25-1541" fmla="*/ 56197 w 940118"/>
                      <a:gd name="connsiteY25-1542" fmla="*/ 542925 h 1580197"/>
                      <a:gd name="connsiteX26-1543" fmla="*/ 62441 w 940118"/>
                      <a:gd name="connsiteY26-1544" fmla="*/ 546321 h 1580197"/>
                      <a:gd name="connsiteX27-1545" fmla="*/ 62617 w 940118"/>
                      <a:gd name="connsiteY27-1546" fmla="*/ 545909 h 1580197"/>
                      <a:gd name="connsiteX28-1547" fmla="*/ 57150 w 940118"/>
                      <a:gd name="connsiteY28-1548" fmla="*/ 542925 h 1580197"/>
                      <a:gd name="connsiteX29-1549" fmla="*/ 107444 w 940118"/>
                      <a:gd name="connsiteY29-1550" fmla="*/ 431896 h 1580197"/>
                      <a:gd name="connsiteX30-1551" fmla="*/ 106680 w 940118"/>
                      <a:gd name="connsiteY30-1552" fmla="*/ 431483 h 1580197"/>
                      <a:gd name="connsiteX31-1553" fmla="*/ 161925 w 940118"/>
                      <a:gd name="connsiteY31-1554" fmla="*/ 341948 h 1580197"/>
                      <a:gd name="connsiteX32-1555" fmla="*/ 171758 w 940118"/>
                      <a:gd name="connsiteY32-1556" fmla="*/ 347295 h 1580197"/>
                      <a:gd name="connsiteX33-1557" fmla="*/ 171778 w 940118"/>
                      <a:gd name="connsiteY33-1558" fmla="*/ 347270 h 1580197"/>
                      <a:gd name="connsiteX34-1559" fmla="*/ 161925 w 940118"/>
                      <a:gd name="connsiteY34-1560" fmla="*/ 341948 h 1580197"/>
                      <a:gd name="connsiteX35-1561" fmla="*/ 227648 w 940118"/>
                      <a:gd name="connsiteY35-1562" fmla="*/ 258128 h 1580197"/>
                      <a:gd name="connsiteX36-1563" fmla="*/ 239906 w 940118"/>
                      <a:gd name="connsiteY36-1564" fmla="*/ 264794 h 1580197"/>
                      <a:gd name="connsiteX37-1565" fmla="*/ 240267 w 940118"/>
                      <a:gd name="connsiteY37-1566" fmla="*/ 264453 h 1580197"/>
                      <a:gd name="connsiteX38-1567" fmla="*/ 228600 w 940118"/>
                      <a:gd name="connsiteY38-1568" fmla="*/ 258128 h 1580197"/>
                      <a:gd name="connsiteX39-1569" fmla="*/ 242888 w 940118"/>
                      <a:gd name="connsiteY39-1570" fmla="*/ 241935 h 1580197"/>
                      <a:gd name="connsiteX40-1571" fmla="*/ 287315 w 940118"/>
                      <a:gd name="connsiteY40-1572" fmla="*/ 198453 h 1580197"/>
                      <a:gd name="connsiteX41-1573" fmla="*/ 286702 w 940118"/>
                      <a:gd name="connsiteY41-1574" fmla="*/ 198120 h 1580197"/>
                      <a:gd name="connsiteX42-1575" fmla="*/ 359092 w 940118"/>
                      <a:gd name="connsiteY42-1576" fmla="*/ 140970 h 1580197"/>
                      <a:gd name="connsiteX43-1577" fmla="*/ 486263 w 940118"/>
                      <a:gd name="connsiteY43-1578" fmla="*/ 68845 h 1580197"/>
                      <a:gd name="connsiteX44-1579" fmla="*/ 485775 w 940118"/>
                      <a:gd name="connsiteY44-1580" fmla="*/ 68580 h 1580197"/>
                      <a:gd name="connsiteX45-1581" fmla="*/ 572452 w 940118"/>
                      <a:gd name="connsiteY45-1582" fmla="*/ 32385 h 1580197"/>
                      <a:gd name="connsiteX46-1583" fmla="*/ 595123 w 940118"/>
                      <a:gd name="connsiteY46-1584" fmla="*/ 44713 h 1580197"/>
                      <a:gd name="connsiteX47-1585" fmla="*/ 573405 w 940118"/>
                      <a:gd name="connsiteY47-1586" fmla="*/ 32385 h 1580197"/>
                      <a:gd name="connsiteX48-1587" fmla="*/ 679133 w 940118"/>
                      <a:gd name="connsiteY48-1588" fmla="*/ 0 h 1580197"/>
                      <a:gd name="connsiteX0-1589" fmla="*/ 679133 w 940118"/>
                      <a:gd name="connsiteY0-1590" fmla="*/ 0 h 1580197"/>
                      <a:gd name="connsiteX1-1591" fmla="*/ 940118 w 940118"/>
                      <a:gd name="connsiteY1-1592" fmla="*/ 140970 h 1580197"/>
                      <a:gd name="connsiteX2-1593" fmla="*/ 747299 w 940118"/>
                      <a:gd name="connsiteY2-1594" fmla="*/ 210278 h 1580197"/>
                      <a:gd name="connsiteX3-1595" fmla="*/ 747713 w 940118"/>
                      <a:gd name="connsiteY3-1596" fmla="*/ 210503 h 1580197"/>
                      <a:gd name="connsiteX4-1597" fmla="*/ 620078 w 940118"/>
                      <a:gd name="connsiteY4-1598" fmla="*/ 282893 h 1580197"/>
                      <a:gd name="connsiteX5-1599" fmla="*/ 620077 w 940118"/>
                      <a:gd name="connsiteY5-1600" fmla="*/ 282893 h 1580197"/>
                      <a:gd name="connsiteX6-1601" fmla="*/ 548076 w 940118"/>
                      <a:gd name="connsiteY6-1602" fmla="*/ 339736 h 1580197"/>
                      <a:gd name="connsiteX7-1603" fmla="*/ 548640 w 940118"/>
                      <a:gd name="connsiteY7-1604" fmla="*/ 340043 h 1580197"/>
                      <a:gd name="connsiteX8-1605" fmla="*/ 503873 w 940118"/>
                      <a:gd name="connsiteY8-1606" fmla="*/ 383858 h 1580197"/>
                      <a:gd name="connsiteX9-1607" fmla="*/ 488633 w 940118"/>
                      <a:gd name="connsiteY9-1608" fmla="*/ 399098 h 1580197"/>
                      <a:gd name="connsiteX10-1609" fmla="*/ 488633 w 940118"/>
                      <a:gd name="connsiteY10-1610" fmla="*/ 400050 h 1580197"/>
                      <a:gd name="connsiteX11-1611" fmla="*/ 422910 w 940118"/>
                      <a:gd name="connsiteY11-1612" fmla="*/ 482918 h 1580197"/>
                      <a:gd name="connsiteX12-1613" fmla="*/ 422910 w 940118"/>
                      <a:gd name="connsiteY12-1614" fmla="*/ 483870 h 1580197"/>
                      <a:gd name="connsiteX13-1615" fmla="*/ 367665 w 940118"/>
                      <a:gd name="connsiteY13-1616" fmla="*/ 572453 h 1580197"/>
                      <a:gd name="connsiteX14-1617" fmla="*/ 368618 w 940118"/>
                      <a:gd name="connsiteY14-1618" fmla="*/ 573405 h 1580197"/>
                      <a:gd name="connsiteX15-1619" fmla="*/ 317183 w 940118"/>
                      <a:gd name="connsiteY15-1620" fmla="*/ 684847 h 1580197"/>
                      <a:gd name="connsiteX16-1621" fmla="*/ 305241 w 940118"/>
                      <a:gd name="connsiteY16-1622" fmla="*/ 678329 h 1580197"/>
                      <a:gd name="connsiteX17-1623" fmla="*/ 305235 w 940118"/>
                      <a:gd name="connsiteY17-1624" fmla="*/ 678350 h 1580197"/>
                      <a:gd name="connsiteX18-1625" fmla="*/ 317183 w 940118"/>
                      <a:gd name="connsiteY18-1626" fmla="*/ 684847 h 1580197"/>
                      <a:gd name="connsiteX19-1627" fmla="*/ 260985 w 940118"/>
                      <a:gd name="connsiteY19-1628" fmla="*/ 1014413 h 1580197"/>
                      <a:gd name="connsiteX20-1629" fmla="*/ 342900 w 940118"/>
                      <a:gd name="connsiteY20-1630" fmla="*/ 1373505 h 1580197"/>
                      <a:gd name="connsiteX21-1631" fmla="*/ 546735 w 940118"/>
                      <a:gd name="connsiteY21-1632" fmla="*/ 1580197 h 1580197"/>
                      <a:gd name="connsiteX22-1633" fmla="*/ 285750 w 940118"/>
                      <a:gd name="connsiteY22-1634" fmla="*/ 1438275 h 1580197"/>
                      <a:gd name="connsiteX23-1635" fmla="*/ 81915 w 940118"/>
                      <a:gd name="connsiteY23-1636" fmla="*/ 1231583 h 1580197"/>
                      <a:gd name="connsiteX24-1637" fmla="*/ 0 w 940118"/>
                      <a:gd name="connsiteY24-1638" fmla="*/ 872490 h 1580197"/>
                      <a:gd name="connsiteX25-1639" fmla="*/ 56197 w 940118"/>
                      <a:gd name="connsiteY25-1640" fmla="*/ 542925 h 1580197"/>
                      <a:gd name="connsiteX26-1641" fmla="*/ 62441 w 940118"/>
                      <a:gd name="connsiteY26-1642" fmla="*/ 546321 h 1580197"/>
                      <a:gd name="connsiteX27-1643" fmla="*/ 62617 w 940118"/>
                      <a:gd name="connsiteY27-1644" fmla="*/ 545909 h 1580197"/>
                      <a:gd name="connsiteX28-1645" fmla="*/ 57150 w 940118"/>
                      <a:gd name="connsiteY28-1646" fmla="*/ 542925 h 1580197"/>
                      <a:gd name="connsiteX29-1647" fmla="*/ 107444 w 940118"/>
                      <a:gd name="connsiteY29-1648" fmla="*/ 431896 h 1580197"/>
                      <a:gd name="connsiteX30-1649" fmla="*/ 106680 w 940118"/>
                      <a:gd name="connsiteY30-1650" fmla="*/ 431483 h 1580197"/>
                      <a:gd name="connsiteX31-1651" fmla="*/ 161925 w 940118"/>
                      <a:gd name="connsiteY31-1652" fmla="*/ 341948 h 1580197"/>
                      <a:gd name="connsiteX32-1653" fmla="*/ 171758 w 940118"/>
                      <a:gd name="connsiteY32-1654" fmla="*/ 347295 h 1580197"/>
                      <a:gd name="connsiteX33-1655" fmla="*/ 171778 w 940118"/>
                      <a:gd name="connsiteY33-1656" fmla="*/ 347270 h 1580197"/>
                      <a:gd name="connsiteX34-1657" fmla="*/ 161925 w 940118"/>
                      <a:gd name="connsiteY34-1658" fmla="*/ 341948 h 1580197"/>
                      <a:gd name="connsiteX35-1659" fmla="*/ 227648 w 940118"/>
                      <a:gd name="connsiteY35-1660" fmla="*/ 258128 h 1580197"/>
                      <a:gd name="connsiteX36-1661" fmla="*/ 239906 w 940118"/>
                      <a:gd name="connsiteY36-1662" fmla="*/ 264794 h 1580197"/>
                      <a:gd name="connsiteX37-1663" fmla="*/ 240267 w 940118"/>
                      <a:gd name="connsiteY37-1664" fmla="*/ 264453 h 1580197"/>
                      <a:gd name="connsiteX38-1665" fmla="*/ 228600 w 940118"/>
                      <a:gd name="connsiteY38-1666" fmla="*/ 258128 h 1580197"/>
                      <a:gd name="connsiteX39-1667" fmla="*/ 287315 w 940118"/>
                      <a:gd name="connsiteY39-1668" fmla="*/ 198453 h 1580197"/>
                      <a:gd name="connsiteX40-1669" fmla="*/ 286702 w 940118"/>
                      <a:gd name="connsiteY40-1670" fmla="*/ 198120 h 1580197"/>
                      <a:gd name="connsiteX41-1671" fmla="*/ 359092 w 940118"/>
                      <a:gd name="connsiteY41-1672" fmla="*/ 140970 h 1580197"/>
                      <a:gd name="connsiteX42-1673" fmla="*/ 486263 w 940118"/>
                      <a:gd name="connsiteY42-1674" fmla="*/ 68845 h 1580197"/>
                      <a:gd name="connsiteX43-1675" fmla="*/ 485775 w 940118"/>
                      <a:gd name="connsiteY43-1676" fmla="*/ 68580 h 1580197"/>
                      <a:gd name="connsiteX44-1677" fmla="*/ 572452 w 940118"/>
                      <a:gd name="connsiteY44-1678" fmla="*/ 32385 h 1580197"/>
                      <a:gd name="connsiteX45-1679" fmla="*/ 595123 w 940118"/>
                      <a:gd name="connsiteY45-1680" fmla="*/ 44713 h 1580197"/>
                      <a:gd name="connsiteX46-1681" fmla="*/ 573405 w 940118"/>
                      <a:gd name="connsiteY46-1682" fmla="*/ 32385 h 1580197"/>
                      <a:gd name="connsiteX47-1683" fmla="*/ 679133 w 940118"/>
                      <a:gd name="connsiteY47-1684" fmla="*/ 0 h 1580197"/>
                      <a:gd name="connsiteX0-1685" fmla="*/ 679133 w 940118"/>
                      <a:gd name="connsiteY0-1686" fmla="*/ 0 h 1580197"/>
                      <a:gd name="connsiteX1-1687" fmla="*/ 940118 w 940118"/>
                      <a:gd name="connsiteY1-1688" fmla="*/ 140970 h 1580197"/>
                      <a:gd name="connsiteX2-1689" fmla="*/ 747299 w 940118"/>
                      <a:gd name="connsiteY2-1690" fmla="*/ 210278 h 1580197"/>
                      <a:gd name="connsiteX3-1691" fmla="*/ 747713 w 940118"/>
                      <a:gd name="connsiteY3-1692" fmla="*/ 210503 h 1580197"/>
                      <a:gd name="connsiteX4-1693" fmla="*/ 620078 w 940118"/>
                      <a:gd name="connsiteY4-1694" fmla="*/ 282893 h 1580197"/>
                      <a:gd name="connsiteX5-1695" fmla="*/ 620077 w 940118"/>
                      <a:gd name="connsiteY5-1696" fmla="*/ 282893 h 1580197"/>
                      <a:gd name="connsiteX6-1697" fmla="*/ 548076 w 940118"/>
                      <a:gd name="connsiteY6-1698" fmla="*/ 339736 h 1580197"/>
                      <a:gd name="connsiteX7-1699" fmla="*/ 548640 w 940118"/>
                      <a:gd name="connsiteY7-1700" fmla="*/ 340043 h 1580197"/>
                      <a:gd name="connsiteX8-1701" fmla="*/ 503873 w 940118"/>
                      <a:gd name="connsiteY8-1702" fmla="*/ 383858 h 1580197"/>
                      <a:gd name="connsiteX9-1703" fmla="*/ 488633 w 940118"/>
                      <a:gd name="connsiteY9-1704" fmla="*/ 399098 h 1580197"/>
                      <a:gd name="connsiteX10-1705" fmla="*/ 488633 w 940118"/>
                      <a:gd name="connsiteY10-1706" fmla="*/ 400050 h 1580197"/>
                      <a:gd name="connsiteX11-1707" fmla="*/ 422910 w 940118"/>
                      <a:gd name="connsiteY11-1708" fmla="*/ 482918 h 1580197"/>
                      <a:gd name="connsiteX12-1709" fmla="*/ 422910 w 940118"/>
                      <a:gd name="connsiteY12-1710" fmla="*/ 483870 h 1580197"/>
                      <a:gd name="connsiteX13-1711" fmla="*/ 367665 w 940118"/>
                      <a:gd name="connsiteY13-1712" fmla="*/ 572453 h 1580197"/>
                      <a:gd name="connsiteX14-1713" fmla="*/ 368618 w 940118"/>
                      <a:gd name="connsiteY14-1714" fmla="*/ 573405 h 1580197"/>
                      <a:gd name="connsiteX15-1715" fmla="*/ 317183 w 940118"/>
                      <a:gd name="connsiteY15-1716" fmla="*/ 684847 h 1580197"/>
                      <a:gd name="connsiteX16-1717" fmla="*/ 305241 w 940118"/>
                      <a:gd name="connsiteY16-1718" fmla="*/ 678329 h 1580197"/>
                      <a:gd name="connsiteX17-1719" fmla="*/ 305235 w 940118"/>
                      <a:gd name="connsiteY17-1720" fmla="*/ 678350 h 1580197"/>
                      <a:gd name="connsiteX18-1721" fmla="*/ 317183 w 940118"/>
                      <a:gd name="connsiteY18-1722" fmla="*/ 684847 h 1580197"/>
                      <a:gd name="connsiteX19-1723" fmla="*/ 260985 w 940118"/>
                      <a:gd name="connsiteY19-1724" fmla="*/ 1014413 h 1580197"/>
                      <a:gd name="connsiteX20-1725" fmla="*/ 342900 w 940118"/>
                      <a:gd name="connsiteY20-1726" fmla="*/ 1373505 h 1580197"/>
                      <a:gd name="connsiteX21-1727" fmla="*/ 546735 w 940118"/>
                      <a:gd name="connsiteY21-1728" fmla="*/ 1580197 h 1580197"/>
                      <a:gd name="connsiteX22-1729" fmla="*/ 285750 w 940118"/>
                      <a:gd name="connsiteY22-1730" fmla="*/ 1438275 h 1580197"/>
                      <a:gd name="connsiteX23-1731" fmla="*/ 81915 w 940118"/>
                      <a:gd name="connsiteY23-1732" fmla="*/ 1231583 h 1580197"/>
                      <a:gd name="connsiteX24-1733" fmla="*/ 0 w 940118"/>
                      <a:gd name="connsiteY24-1734" fmla="*/ 872490 h 1580197"/>
                      <a:gd name="connsiteX25-1735" fmla="*/ 56197 w 940118"/>
                      <a:gd name="connsiteY25-1736" fmla="*/ 542925 h 1580197"/>
                      <a:gd name="connsiteX26-1737" fmla="*/ 62441 w 940118"/>
                      <a:gd name="connsiteY26-1738" fmla="*/ 546321 h 1580197"/>
                      <a:gd name="connsiteX27-1739" fmla="*/ 62617 w 940118"/>
                      <a:gd name="connsiteY27-1740" fmla="*/ 545909 h 1580197"/>
                      <a:gd name="connsiteX28-1741" fmla="*/ 57150 w 940118"/>
                      <a:gd name="connsiteY28-1742" fmla="*/ 542925 h 1580197"/>
                      <a:gd name="connsiteX29-1743" fmla="*/ 107444 w 940118"/>
                      <a:gd name="connsiteY29-1744" fmla="*/ 431896 h 1580197"/>
                      <a:gd name="connsiteX30-1745" fmla="*/ 106680 w 940118"/>
                      <a:gd name="connsiteY30-1746" fmla="*/ 431483 h 1580197"/>
                      <a:gd name="connsiteX31-1747" fmla="*/ 161925 w 940118"/>
                      <a:gd name="connsiteY31-1748" fmla="*/ 341948 h 1580197"/>
                      <a:gd name="connsiteX32-1749" fmla="*/ 171758 w 940118"/>
                      <a:gd name="connsiteY32-1750" fmla="*/ 347295 h 1580197"/>
                      <a:gd name="connsiteX33-1751" fmla="*/ 171778 w 940118"/>
                      <a:gd name="connsiteY33-1752" fmla="*/ 347270 h 1580197"/>
                      <a:gd name="connsiteX34-1753" fmla="*/ 161925 w 940118"/>
                      <a:gd name="connsiteY34-1754" fmla="*/ 341948 h 1580197"/>
                      <a:gd name="connsiteX35-1755" fmla="*/ 227648 w 940118"/>
                      <a:gd name="connsiteY35-1756" fmla="*/ 258128 h 1580197"/>
                      <a:gd name="connsiteX36-1757" fmla="*/ 239906 w 940118"/>
                      <a:gd name="connsiteY36-1758" fmla="*/ 264794 h 1580197"/>
                      <a:gd name="connsiteX37-1759" fmla="*/ 228600 w 940118"/>
                      <a:gd name="connsiteY37-1760" fmla="*/ 258128 h 1580197"/>
                      <a:gd name="connsiteX38-1761" fmla="*/ 287315 w 940118"/>
                      <a:gd name="connsiteY38-1762" fmla="*/ 198453 h 1580197"/>
                      <a:gd name="connsiteX39-1763" fmla="*/ 286702 w 940118"/>
                      <a:gd name="connsiteY39-1764" fmla="*/ 198120 h 1580197"/>
                      <a:gd name="connsiteX40-1765" fmla="*/ 359092 w 940118"/>
                      <a:gd name="connsiteY40-1766" fmla="*/ 140970 h 1580197"/>
                      <a:gd name="connsiteX41-1767" fmla="*/ 486263 w 940118"/>
                      <a:gd name="connsiteY41-1768" fmla="*/ 68845 h 1580197"/>
                      <a:gd name="connsiteX42-1769" fmla="*/ 485775 w 940118"/>
                      <a:gd name="connsiteY42-1770" fmla="*/ 68580 h 1580197"/>
                      <a:gd name="connsiteX43-1771" fmla="*/ 572452 w 940118"/>
                      <a:gd name="connsiteY43-1772" fmla="*/ 32385 h 1580197"/>
                      <a:gd name="connsiteX44-1773" fmla="*/ 595123 w 940118"/>
                      <a:gd name="connsiteY44-1774" fmla="*/ 44713 h 1580197"/>
                      <a:gd name="connsiteX45-1775" fmla="*/ 573405 w 940118"/>
                      <a:gd name="connsiteY45-1776" fmla="*/ 32385 h 1580197"/>
                      <a:gd name="connsiteX46-1777" fmla="*/ 679133 w 940118"/>
                      <a:gd name="connsiteY46-1778" fmla="*/ 0 h 1580197"/>
                      <a:gd name="connsiteX0-1779" fmla="*/ 679133 w 940118"/>
                      <a:gd name="connsiteY0-1780" fmla="*/ 0 h 1580197"/>
                      <a:gd name="connsiteX1-1781" fmla="*/ 940118 w 940118"/>
                      <a:gd name="connsiteY1-1782" fmla="*/ 140970 h 1580197"/>
                      <a:gd name="connsiteX2-1783" fmla="*/ 747299 w 940118"/>
                      <a:gd name="connsiteY2-1784" fmla="*/ 210278 h 1580197"/>
                      <a:gd name="connsiteX3-1785" fmla="*/ 747713 w 940118"/>
                      <a:gd name="connsiteY3-1786" fmla="*/ 210503 h 1580197"/>
                      <a:gd name="connsiteX4-1787" fmla="*/ 620078 w 940118"/>
                      <a:gd name="connsiteY4-1788" fmla="*/ 282893 h 1580197"/>
                      <a:gd name="connsiteX5-1789" fmla="*/ 620077 w 940118"/>
                      <a:gd name="connsiteY5-1790" fmla="*/ 282893 h 1580197"/>
                      <a:gd name="connsiteX6-1791" fmla="*/ 548076 w 940118"/>
                      <a:gd name="connsiteY6-1792" fmla="*/ 339736 h 1580197"/>
                      <a:gd name="connsiteX7-1793" fmla="*/ 548640 w 940118"/>
                      <a:gd name="connsiteY7-1794" fmla="*/ 340043 h 1580197"/>
                      <a:gd name="connsiteX8-1795" fmla="*/ 503873 w 940118"/>
                      <a:gd name="connsiteY8-1796" fmla="*/ 383858 h 1580197"/>
                      <a:gd name="connsiteX9-1797" fmla="*/ 488633 w 940118"/>
                      <a:gd name="connsiteY9-1798" fmla="*/ 399098 h 1580197"/>
                      <a:gd name="connsiteX10-1799" fmla="*/ 488633 w 940118"/>
                      <a:gd name="connsiteY10-1800" fmla="*/ 400050 h 1580197"/>
                      <a:gd name="connsiteX11-1801" fmla="*/ 422910 w 940118"/>
                      <a:gd name="connsiteY11-1802" fmla="*/ 482918 h 1580197"/>
                      <a:gd name="connsiteX12-1803" fmla="*/ 422910 w 940118"/>
                      <a:gd name="connsiteY12-1804" fmla="*/ 483870 h 1580197"/>
                      <a:gd name="connsiteX13-1805" fmla="*/ 367665 w 940118"/>
                      <a:gd name="connsiteY13-1806" fmla="*/ 572453 h 1580197"/>
                      <a:gd name="connsiteX14-1807" fmla="*/ 368618 w 940118"/>
                      <a:gd name="connsiteY14-1808" fmla="*/ 573405 h 1580197"/>
                      <a:gd name="connsiteX15-1809" fmla="*/ 317183 w 940118"/>
                      <a:gd name="connsiteY15-1810" fmla="*/ 684847 h 1580197"/>
                      <a:gd name="connsiteX16-1811" fmla="*/ 305241 w 940118"/>
                      <a:gd name="connsiteY16-1812" fmla="*/ 678329 h 1580197"/>
                      <a:gd name="connsiteX17-1813" fmla="*/ 305235 w 940118"/>
                      <a:gd name="connsiteY17-1814" fmla="*/ 678350 h 1580197"/>
                      <a:gd name="connsiteX18-1815" fmla="*/ 317183 w 940118"/>
                      <a:gd name="connsiteY18-1816" fmla="*/ 684847 h 1580197"/>
                      <a:gd name="connsiteX19-1817" fmla="*/ 260985 w 940118"/>
                      <a:gd name="connsiteY19-1818" fmla="*/ 1014413 h 1580197"/>
                      <a:gd name="connsiteX20-1819" fmla="*/ 342900 w 940118"/>
                      <a:gd name="connsiteY20-1820" fmla="*/ 1373505 h 1580197"/>
                      <a:gd name="connsiteX21-1821" fmla="*/ 546735 w 940118"/>
                      <a:gd name="connsiteY21-1822" fmla="*/ 1580197 h 1580197"/>
                      <a:gd name="connsiteX22-1823" fmla="*/ 285750 w 940118"/>
                      <a:gd name="connsiteY22-1824" fmla="*/ 1438275 h 1580197"/>
                      <a:gd name="connsiteX23-1825" fmla="*/ 81915 w 940118"/>
                      <a:gd name="connsiteY23-1826" fmla="*/ 1231583 h 1580197"/>
                      <a:gd name="connsiteX24-1827" fmla="*/ 0 w 940118"/>
                      <a:gd name="connsiteY24-1828" fmla="*/ 872490 h 1580197"/>
                      <a:gd name="connsiteX25-1829" fmla="*/ 56197 w 940118"/>
                      <a:gd name="connsiteY25-1830" fmla="*/ 542925 h 1580197"/>
                      <a:gd name="connsiteX26-1831" fmla="*/ 62441 w 940118"/>
                      <a:gd name="connsiteY26-1832" fmla="*/ 546321 h 1580197"/>
                      <a:gd name="connsiteX27-1833" fmla="*/ 62617 w 940118"/>
                      <a:gd name="connsiteY27-1834" fmla="*/ 545909 h 1580197"/>
                      <a:gd name="connsiteX28-1835" fmla="*/ 57150 w 940118"/>
                      <a:gd name="connsiteY28-1836" fmla="*/ 542925 h 1580197"/>
                      <a:gd name="connsiteX29-1837" fmla="*/ 107444 w 940118"/>
                      <a:gd name="connsiteY29-1838" fmla="*/ 431896 h 1580197"/>
                      <a:gd name="connsiteX30-1839" fmla="*/ 106680 w 940118"/>
                      <a:gd name="connsiteY30-1840" fmla="*/ 431483 h 1580197"/>
                      <a:gd name="connsiteX31-1841" fmla="*/ 161925 w 940118"/>
                      <a:gd name="connsiteY31-1842" fmla="*/ 341948 h 1580197"/>
                      <a:gd name="connsiteX32-1843" fmla="*/ 171758 w 940118"/>
                      <a:gd name="connsiteY32-1844" fmla="*/ 347295 h 1580197"/>
                      <a:gd name="connsiteX33-1845" fmla="*/ 171778 w 940118"/>
                      <a:gd name="connsiteY33-1846" fmla="*/ 347270 h 1580197"/>
                      <a:gd name="connsiteX34-1847" fmla="*/ 161925 w 940118"/>
                      <a:gd name="connsiteY34-1848" fmla="*/ 341948 h 1580197"/>
                      <a:gd name="connsiteX35-1849" fmla="*/ 227648 w 940118"/>
                      <a:gd name="connsiteY35-1850" fmla="*/ 258128 h 1580197"/>
                      <a:gd name="connsiteX36-1851" fmla="*/ 239906 w 940118"/>
                      <a:gd name="connsiteY36-1852" fmla="*/ 264794 h 1580197"/>
                      <a:gd name="connsiteX37-1853" fmla="*/ 287315 w 940118"/>
                      <a:gd name="connsiteY37-1854" fmla="*/ 198453 h 1580197"/>
                      <a:gd name="connsiteX38-1855" fmla="*/ 286702 w 940118"/>
                      <a:gd name="connsiteY38-1856" fmla="*/ 198120 h 1580197"/>
                      <a:gd name="connsiteX39-1857" fmla="*/ 359092 w 940118"/>
                      <a:gd name="connsiteY39-1858" fmla="*/ 140970 h 1580197"/>
                      <a:gd name="connsiteX40-1859" fmla="*/ 486263 w 940118"/>
                      <a:gd name="connsiteY40-1860" fmla="*/ 68845 h 1580197"/>
                      <a:gd name="connsiteX41-1861" fmla="*/ 485775 w 940118"/>
                      <a:gd name="connsiteY41-1862" fmla="*/ 68580 h 1580197"/>
                      <a:gd name="connsiteX42-1863" fmla="*/ 572452 w 940118"/>
                      <a:gd name="connsiteY42-1864" fmla="*/ 32385 h 1580197"/>
                      <a:gd name="connsiteX43-1865" fmla="*/ 595123 w 940118"/>
                      <a:gd name="connsiteY43-1866" fmla="*/ 44713 h 1580197"/>
                      <a:gd name="connsiteX44-1867" fmla="*/ 573405 w 940118"/>
                      <a:gd name="connsiteY44-1868" fmla="*/ 32385 h 1580197"/>
                      <a:gd name="connsiteX45-1869" fmla="*/ 679133 w 940118"/>
                      <a:gd name="connsiteY45-1870" fmla="*/ 0 h 1580197"/>
                      <a:gd name="connsiteX0-1871" fmla="*/ 679133 w 940118"/>
                      <a:gd name="connsiteY0-1872" fmla="*/ 0 h 1580197"/>
                      <a:gd name="connsiteX1-1873" fmla="*/ 940118 w 940118"/>
                      <a:gd name="connsiteY1-1874" fmla="*/ 140970 h 1580197"/>
                      <a:gd name="connsiteX2-1875" fmla="*/ 747299 w 940118"/>
                      <a:gd name="connsiteY2-1876" fmla="*/ 210278 h 1580197"/>
                      <a:gd name="connsiteX3-1877" fmla="*/ 747713 w 940118"/>
                      <a:gd name="connsiteY3-1878" fmla="*/ 210503 h 1580197"/>
                      <a:gd name="connsiteX4-1879" fmla="*/ 620078 w 940118"/>
                      <a:gd name="connsiteY4-1880" fmla="*/ 282893 h 1580197"/>
                      <a:gd name="connsiteX5-1881" fmla="*/ 620077 w 940118"/>
                      <a:gd name="connsiteY5-1882" fmla="*/ 282893 h 1580197"/>
                      <a:gd name="connsiteX6-1883" fmla="*/ 548076 w 940118"/>
                      <a:gd name="connsiteY6-1884" fmla="*/ 339736 h 1580197"/>
                      <a:gd name="connsiteX7-1885" fmla="*/ 548640 w 940118"/>
                      <a:gd name="connsiteY7-1886" fmla="*/ 340043 h 1580197"/>
                      <a:gd name="connsiteX8-1887" fmla="*/ 503873 w 940118"/>
                      <a:gd name="connsiteY8-1888" fmla="*/ 383858 h 1580197"/>
                      <a:gd name="connsiteX9-1889" fmla="*/ 488633 w 940118"/>
                      <a:gd name="connsiteY9-1890" fmla="*/ 399098 h 1580197"/>
                      <a:gd name="connsiteX10-1891" fmla="*/ 488633 w 940118"/>
                      <a:gd name="connsiteY10-1892" fmla="*/ 400050 h 1580197"/>
                      <a:gd name="connsiteX11-1893" fmla="*/ 422910 w 940118"/>
                      <a:gd name="connsiteY11-1894" fmla="*/ 482918 h 1580197"/>
                      <a:gd name="connsiteX12-1895" fmla="*/ 422910 w 940118"/>
                      <a:gd name="connsiteY12-1896" fmla="*/ 483870 h 1580197"/>
                      <a:gd name="connsiteX13-1897" fmla="*/ 367665 w 940118"/>
                      <a:gd name="connsiteY13-1898" fmla="*/ 572453 h 1580197"/>
                      <a:gd name="connsiteX14-1899" fmla="*/ 368618 w 940118"/>
                      <a:gd name="connsiteY14-1900" fmla="*/ 573405 h 1580197"/>
                      <a:gd name="connsiteX15-1901" fmla="*/ 317183 w 940118"/>
                      <a:gd name="connsiteY15-1902" fmla="*/ 684847 h 1580197"/>
                      <a:gd name="connsiteX16-1903" fmla="*/ 305241 w 940118"/>
                      <a:gd name="connsiteY16-1904" fmla="*/ 678329 h 1580197"/>
                      <a:gd name="connsiteX17-1905" fmla="*/ 305235 w 940118"/>
                      <a:gd name="connsiteY17-1906" fmla="*/ 678350 h 1580197"/>
                      <a:gd name="connsiteX18-1907" fmla="*/ 317183 w 940118"/>
                      <a:gd name="connsiteY18-1908" fmla="*/ 684847 h 1580197"/>
                      <a:gd name="connsiteX19-1909" fmla="*/ 260985 w 940118"/>
                      <a:gd name="connsiteY19-1910" fmla="*/ 1014413 h 1580197"/>
                      <a:gd name="connsiteX20-1911" fmla="*/ 342900 w 940118"/>
                      <a:gd name="connsiteY20-1912" fmla="*/ 1373505 h 1580197"/>
                      <a:gd name="connsiteX21-1913" fmla="*/ 546735 w 940118"/>
                      <a:gd name="connsiteY21-1914" fmla="*/ 1580197 h 1580197"/>
                      <a:gd name="connsiteX22-1915" fmla="*/ 285750 w 940118"/>
                      <a:gd name="connsiteY22-1916" fmla="*/ 1438275 h 1580197"/>
                      <a:gd name="connsiteX23-1917" fmla="*/ 81915 w 940118"/>
                      <a:gd name="connsiteY23-1918" fmla="*/ 1231583 h 1580197"/>
                      <a:gd name="connsiteX24-1919" fmla="*/ 0 w 940118"/>
                      <a:gd name="connsiteY24-1920" fmla="*/ 872490 h 1580197"/>
                      <a:gd name="connsiteX25-1921" fmla="*/ 56197 w 940118"/>
                      <a:gd name="connsiteY25-1922" fmla="*/ 542925 h 1580197"/>
                      <a:gd name="connsiteX26-1923" fmla="*/ 62441 w 940118"/>
                      <a:gd name="connsiteY26-1924" fmla="*/ 546321 h 1580197"/>
                      <a:gd name="connsiteX27-1925" fmla="*/ 62617 w 940118"/>
                      <a:gd name="connsiteY27-1926" fmla="*/ 545909 h 1580197"/>
                      <a:gd name="connsiteX28-1927" fmla="*/ 57150 w 940118"/>
                      <a:gd name="connsiteY28-1928" fmla="*/ 542925 h 1580197"/>
                      <a:gd name="connsiteX29-1929" fmla="*/ 107444 w 940118"/>
                      <a:gd name="connsiteY29-1930" fmla="*/ 431896 h 1580197"/>
                      <a:gd name="connsiteX30-1931" fmla="*/ 106680 w 940118"/>
                      <a:gd name="connsiteY30-1932" fmla="*/ 431483 h 1580197"/>
                      <a:gd name="connsiteX31-1933" fmla="*/ 161925 w 940118"/>
                      <a:gd name="connsiteY31-1934" fmla="*/ 341948 h 1580197"/>
                      <a:gd name="connsiteX32-1935" fmla="*/ 171758 w 940118"/>
                      <a:gd name="connsiteY32-1936" fmla="*/ 347295 h 1580197"/>
                      <a:gd name="connsiteX33-1937" fmla="*/ 171778 w 940118"/>
                      <a:gd name="connsiteY33-1938" fmla="*/ 347270 h 1580197"/>
                      <a:gd name="connsiteX34-1939" fmla="*/ 161925 w 940118"/>
                      <a:gd name="connsiteY34-1940" fmla="*/ 341948 h 1580197"/>
                      <a:gd name="connsiteX35-1941" fmla="*/ 227648 w 940118"/>
                      <a:gd name="connsiteY35-1942" fmla="*/ 258128 h 1580197"/>
                      <a:gd name="connsiteX36-1943" fmla="*/ 287315 w 940118"/>
                      <a:gd name="connsiteY36-1944" fmla="*/ 198453 h 1580197"/>
                      <a:gd name="connsiteX37-1945" fmla="*/ 286702 w 940118"/>
                      <a:gd name="connsiteY37-1946" fmla="*/ 198120 h 1580197"/>
                      <a:gd name="connsiteX38-1947" fmla="*/ 359092 w 940118"/>
                      <a:gd name="connsiteY38-1948" fmla="*/ 140970 h 1580197"/>
                      <a:gd name="connsiteX39-1949" fmla="*/ 486263 w 940118"/>
                      <a:gd name="connsiteY39-1950" fmla="*/ 68845 h 1580197"/>
                      <a:gd name="connsiteX40-1951" fmla="*/ 485775 w 940118"/>
                      <a:gd name="connsiteY40-1952" fmla="*/ 68580 h 1580197"/>
                      <a:gd name="connsiteX41-1953" fmla="*/ 572452 w 940118"/>
                      <a:gd name="connsiteY41-1954" fmla="*/ 32385 h 1580197"/>
                      <a:gd name="connsiteX42-1955" fmla="*/ 595123 w 940118"/>
                      <a:gd name="connsiteY42-1956" fmla="*/ 44713 h 1580197"/>
                      <a:gd name="connsiteX43-1957" fmla="*/ 573405 w 940118"/>
                      <a:gd name="connsiteY43-1958" fmla="*/ 32385 h 1580197"/>
                      <a:gd name="connsiteX44-1959" fmla="*/ 679133 w 940118"/>
                      <a:gd name="connsiteY44-1960" fmla="*/ 0 h 1580197"/>
                      <a:gd name="connsiteX0-1961" fmla="*/ 679133 w 940118"/>
                      <a:gd name="connsiteY0-1962" fmla="*/ 0 h 1580197"/>
                      <a:gd name="connsiteX1-1963" fmla="*/ 940118 w 940118"/>
                      <a:gd name="connsiteY1-1964" fmla="*/ 140970 h 1580197"/>
                      <a:gd name="connsiteX2-1965" fmla="*/ 747299 w 940118"/>
                      <a:gd name="connsiteY2-1966" fmla="*/ 210278 h 1580197"/>
                      <a:gd name="connsiteX3-1967" fmla="*/ 747713 w 940118"/>
                      <a:gd name="connsiteY3-1968" fmla="*/ 210503 h 1580197"/>
                      <a:gd name="connsiteX4-1969" fmla="*/ 620078 w 940118"/>
                      <a:gd name="connsiteY4-1970" fmla="*/ 282893 h 1580197"/>
                      <a:gd name="connsiteX5-1971" fmla="*/ 620077 w 940118"/>
                      <a:gd name="connsiteY5-1972" fmla="*/ 282893 h 1580197"/>
                      <a:gd name="connsiteX6-1973" fmla="*/ 548076 w 940118"/>
                      <a:gd name="connsiteY6-1974" fmla="*/ 339736 h 1580197"/>
                      <a:gd name="connsiteX7-1975" fmla="*/ 548640 w 940118"/>
                      <a:gd name="connsiteY7-1976" fmla="*/ 340043 h 1580197"/>
                      <a:gd name="connsiteX8-1977" fmla="*/ 503873 w 940118"/>
                      <a:gd name="connsiteY8-1978" fmla="*/ 383858 h 1580197"/>
                      <a:gd name="connsiteX9-1979" fmla="*/ 488633 w 940118"/>
                      <a:gd name="connsiteY9-1980" fmla="*/ 399098 h 1580197"/>
                      <a:gd name="connsiteX10-1981" fmla="*/ 488633 w 940118"/>
                      <a:gd name="connsiteY10-1982" fmla="*/ 400050 h 1580197"/>
                      <a:gd name="connsiteX11-1983" fmla="*/ 422910 w 940118"/>
                      <a:gd name="connsiteY11-1984" fmla="*/ 482918 h 1580197"/>
                      <a:gd name="connsiteX12-1985" fmla="*/ 422910 w 940118"/>
                      <a:gd name="connsiteY12-1986" fmla="*/ 483870 h 1580197"/>
                      <a:gd name="connsiteX13-1987" fmla="*/ 367665 w 940118"/>
                      <a:gd name="connsiteY13-1988" fmla="*/ 572453 h 1580197"/>
                      <a:gd name="connsiteX14-1989" fmla="*/ 368618 w 940118"/>
                      <a:gd name="connsiteY14-1990" fmla="*/ 573405 h 1580197"/>
                      <a:gd name="connsiteX15-1991" fmla="*/ 317183 w 940118"/>
                      <a:gd name="connsiteY15-1992" fmla="*/ 684847 h 1580197"/>
                      <a:gd name="connsiteX16-1993" fmla="*/ 305241 w 940118"/>
                      <a:gd name="connsiteY16-1994" fmla="*/ 678329 h 1580197"/>
                      <a:gd name="connsiteX17-1995" fmla="*/ 305235 w 940118"/>
                      <a:gd name="connsiteY17-1996" fmla="*/ 678350 h 1580197"/>
                      <a:gd name="connsiteX18-1997" fmla="*/ 317183 w 940118"/>
                      <a:gd name="connsiteY18-1998" fmla="*/ 684847 h 1580197"/>
                      <a:gd name="connsiteX19-1999" fmla="*/ 260985 w 940118"/>
                      <a:gd name="connsiteY19-2000" fmla="*/ 1014413 h 1580197"/>
                      <a:gd name="connsiteX20-2001" fmla="*/ 342900 w 940118"/>
                      <a:gd name="connsiteY20-2002" fmla="*/ 1373505 h 1580197"/>
                      <a:gd name="connsiteX21-2003" fmla="*/ 546735 w 940118"/>
                      <a:gd name="connsiteY21-2004" fmla="*/ 1580197 h 1580197"/>
                      <a:gd name="connsiteX22-2005" fmla="*/ 285750 w 940118"/>
                      <a:gd name="connsiteY22-2006" fmla="*/ 1438275 h 1580197"/>
                      <a:gd name="connsiteX23-2007" fmla="*/ 81915 w 940118"/>
                      <a:gd name="connsiteY23-2008" fmla="*/ 1231583 h 1580197"/>
                      <a:gd name="connsiteX24-2009" fmla="*/ 0 w 940118"/>
                      <a:gd name="connsiteY24-2010" fmla="*/ 872490 h 1580197"/>
                      <a:gd name="connsiteX25-2011" fmla="*/ 56197 w 940118"/>
                      <a:gd name="connsiteY25-2012" fmla="*/ 542925 h 1580197"/>
                      <a:gd name="connsiteX26-2013" fmla="*/ 62441 w 940118"/>
                      <a:gd name="connsiteY26-2014" fmla="*/ 546321 h 1580197"/>
                      <a:gd name="connsiteX27-2015" fmla="*/ 62617 w 940118"/>
                      <a:gd name="connsiteY27-2016" fmla="*/ 545909 h 1580197"/>
                      <a:gd name="connsiteX28-2017" fmla="*/ 57150 w 940118"/>
                      <a:gd name="connsiteY28-2018" fmla="*/ 542925 h 1580197"/>
                      <a:gd name="connsiteX29-2019" fmla="*/ 107444 w 940118"/>
                      <a:gd name="connsiteY29-2020" fmla="*/ 431896 h 1580197"/>
                      <a:gd name="connsiteX30-2021" fmla="*/ 106680 w 940118"/>
                      <a:gd name="connsiteY30-2022" fmla="*/ 431483 h 1580197"/>
                      <a:gd name="connsiteX31-2023" fmla="*/ 161925 w 940118"/>
                      <a:gd name="connsiteY31-2024" fmla="*/ 341948 h 1580197"/>
                      <a:gd name="connsiteX32-2025" fmla="*/ 171758 w 940118"/>
                      <a:gd name="connsiteY32-2026" fmla="*/ 347295 h 1580197"/>
                      <a:gd name="connsiteX33-2027" fmla="*/ 161925 w 940118"/>
                      <a:gd name="connsiteY33-2028" fmla="*/ 341948 h 1580197"/>
                      <a:gd name="connsiteX34-2029" fmla="*/ 227648 w 940118"/>
                      <a:gd name="connsiteY34-2030" fmla="*/ 258128 h 1580197"/>
                      <a:gd name="connsiteX35-2031" fmla="*/ 287315 w 940118"/>
                      <a:gd name="connsiteY35-2032" fmla="*/ 198453 h 1580197"/>
                      <a:gd name="connsiteX36-2033" fmla="*/ 286702 w 940118"/>
                      <a:gd name="connsiteY36-2034" fmla="*/ 198120 h 1580197"/>
                      <a:gd name="connsiteX37-2035" fmla="*/ 359092 w 940118"/>
                      <a:gd name="connsiteY37-2036" fmla="*/ 140970 h 1580197"/>
                      <a:gd name="connsiteX38-2037" fmla="*/ 486263 w 940118"/>
                      <a:gd name="connsiteY38-2038" fmla="*/ 68845 h 1580197"/>
                      <a:gd name="connsiteX39-2039" fmla="*/ 485775 w 940118"/>
                      <a:gd name="connsiteY39-2040" fmla="*/ 68580 h 1580197"/>
                      <a:gd name="connsiteX40-2041" fmla="*/ 572452 w 940118"/>
                      <a:gd name="connsiteY40-2042" fmla="*/ 32385 h 1580197"/>
                      <a:gd name="connsiteX41-2043" fmla="*/ 595123 w 940118"/>
                      <a:gd name="connsiteY41-2044" fmla="*/ 44713 h 1580197"/>
                      <a:gd name="connsiteX42-2045" fmla="*/ 573405 w 940118"/>
                      <a:gd name="connsiteY42-2046" fmla="*/ 32385 h 1580197"/>
                      <a:gd name="connsiteX43-2047" fmla="*/ 679133 w 940118"/>
                      <a:gd name="connsiteY43-2048" fmla="*/ 0 h 1580197"/>
                      <a:gd name="connsiteX0-2049" fmla="*/ 679133 w 940118"/>
                      <a:gd name="connsiteY0-2050" fmla="*/ 0 h 1580197"/>
                      <a:gd name="connsiteX1-2051" fmla="*/ 940118 w 940118"/>
                      <a:gd name="connsiteY1-2052" fmla="*/ 140970 h 1580197"/>
                      <a:gd name="connsiteX2-2053" fmla="*/ 747299 w 940118"/>
                      <a:gd name="connsiteY2-2054" fmla="*/ 210278 h 1580197"/>
                      <a:gd name="connsiteX3-2055" fmla="*/ 747713 w 940118"/>
                      <a:gd name="connsiteY3-2056" fmla="*/ 210503 h 1580197"/>
                      <a:gd name="connsiteX4-2057" fmla="*/ 620078 w 940118"/>
                      <a:gd name="connsiteY4-2058" fmla="*/ 282893 h 1580197"/>
                      <a:gd name="connsiteX5-2059" fmla="*/ 620077 w 940118"/>
                      <a:gd name="connsiteY5-2060" fmla="*/ 282893 h 1580197"/>
                      <a:gd name="connsiteX6-2061" fmla="*/ 548076 w 940118"/>
                      <a:gd name="connsiteY6-2062" fmla="*/ 339736 h 1580197"/>
                      <a:gd name="connsiteX7-2063" fmla="*/ 548640 w 940118"/>
                      <a:gd name="connsiteY7-2064" fmla="*/ 340043 h 1580197"/>
                      <a:gd name="connsiteX8-2065" fmla="*/ 503873 w 940118"/>
                      <a:gd name="connsiteY8-2066" fmla="*/ 383858 h 1580197"/>
                      <a:gd name="connsiteX9-2067" fmla="*/ 488633 w 940118"/>
                      <a:gd name="connsiteY9-2068" fmla="*/ 399098 h 1580197"/>
                      <a:gd name="connsiteX10-2069" fmla="*/ 488633 w 940118"/>
                      <a:gd name="connsiteY10-2070" fmla="*/ 400050 h 1580197"/>
                      <a:gd name="connsiteX11-2071" fmla="*/ 422910 w 940118"/>
                      <a:gd name="connsiteY11-2072" fmla="*/ 482918 h 1580197"/>
                      <a:gd name="connsiteX12-2073" fmla="*/ 422910 w 940118"/>
                      <a:gd name="connsiteY12-2074" fmla="*/ 483870 h 1580197"/>
                      <a:gd name="connsiteX13-2075" fmla="*/ 367665 w 940118"/>
                      <a:gd name="connsiteY13-2076" fmla="*/ 572453 h 1580197"/>
                      <a:gd name="connsiteX14-2077" fmla="*/ 368618 w 940118"/>
                      <a:gd name="connsiteY14-2078" fmla="*/ 573405 h 1580197"/>
                      <a:gd name="connsiteX15-2079" fmla="*/ 317183 w 940118"/>
                      <a:gd name="connsiteY15-2080" fmla="*/ 684847 h 1580197"/>
                      <a:gd name="connsiteX16-2081" fmla="*/ 305241 w 940118"/>
                      <a:gd name="connsiteY16-2082" fmla="*/ 678329 h 1580197"/>
                      <a:gd name="connsiteX17-2083" fmla="*/ 305235 w 940118"/>
                      <a:gd name="connsiteY17-2084" fmla="*/ 678350 h 1580197"/>
                      <a:gd name="connsiteX18-2085" fmla="*/ 317183 w 940118"/>
                      <a:gd name="connsiteY18-2086" fmla="*/ 684847 h 1580197"/>
                      <a:gd name="connsiteX19-2087" fmla="*/ 260985 w 940118"/>
                      <a:gd name="connsiteY19-2088" fmla="*/ 1014413 h 1580197"/>
                      <a:gd name="connsiteX20-2089" fmla="*/ 342900 w 940118"/>
                      <a:gd name="connsiteY20-2090" fmla="*/ 1373505 h 1580197"/>
                      <a:gd name="connsiteX21-2091" fmla="*/ 546735 w 940118"/>
                      <a:gd name="connsiteY21-2092" fmla="*/ 1580197 h 1580197"/>
                      <a:gd name="connsiteX22-2093" fmla="*/ 285750 w 940118"/>
                      <a:gd name="connsiteY22-2094" fmla="*/ 1438275 h 1580197"/>
                      <a:gd name="connsiteX23-2095" fmla="*/ 81915 w 940118"/>
                      <a:gd name="connsiteY23-2096" fmla="*/ 1231583 h 1580197"/>
                      <a:gd name="connsiteX24-2097" fmla="*/ 0 w 940118"/>
                      <a:gd name="connsiteY24-2098" fmla="*/ 872490 h 1580197"/>
                      <a:gd name="connsiteX25-2099" fmla="*/ 56197 w 940118"/>
                      <a:gd name="connsiteY25-2100" fmla="*/ 542925 h 1580197"/>
                      <a:gd name="connsiteX26-2101" fmla="*/ 62441 w 940118"/>
                      <a:gd name="connsiteY26-2102" fmla="*/ 546321 h 1580197"/>
                      <a:gd name="connsiteX27-2103" fmla="*/ 62617 w 940118"/>
                      <a:gd name="connsiteY27-2104" fmla="*/ 545909 h 1580197"/>
                      <a:gd name="connsiteX28-2105" fmla="*/ 57150 w 940118"/>
                      <a:gd name="connsiteY28-2106" fmla="*/ 542925 h 1580197"/>
                      <a:gd name="connsiteX29-2107" fmla="*/ 107444 w 940118"/>
                      <a:gd name="connsiteY29-2108" fmla="*/ 431896 h 1580197"/>
                      <a:gd name="connsiteX30-2109" fmla="*/ 106680 w 940118"/>
                      <a:gd name="connsiteY30-2110" fmla="*/ 431483 h 1580197"/>
                      <a:gd name="connsiteX31-2111" fmla="*/ 161925 w 940118"/>
                      <a:gd name="connsiteY31-2112" fmla="*/ 341948 h 1580197"/>
                      <a:gd name="connsiteX32-2113" fmla="*/ 171758 w 940118"/>
                      <a:gd name="connsiteY32-2114" fmla="*/ 347295 h 1580197"/>
                      <a:gd name="connsiteX33-2115" fmla="*/ 227648 w 940118"/>
                      <a:gd name="connsiteY33-2116" fmla="*/ 258128 h 1580197"/>
                      <a:gd name="connsiteX34-2117" fmla="*/ 287315 w 940118"/>
                      <a:gd name="connsiteY34-2118" fmla="*/ 198453 h 1580197"/>
                      <a:gd name="connsiteX35-2119" fmla="*/ 286702 w 940118"/>
                      <a:gd name="connsiteY35-2120" fmla="*/ 198120 h 1580197"/>
                      <a:gd name="connsiteX36-2121" fmla="*/ 359092 w 940118"/>
                      <a:gd name="connsiteY36-2122" fmla="*/ 140970 h 1580197"/>
                      <a:gd name="connsiteX37-2123" fmla="*/ 486263 w 940118"/>
                      <a:gd name="connsiteY37-2124" fmla="*/ 68845 h 1580197"/>
                      <a:gd name="connsiteX38-2125" fmla="*/ 485775 w 940118"/>
                      <a:gd name="connsiteY38-2126" fmla="*/ 68580 h 1580197"/>
                      <a:gd name="connsiteX39-2127" fmla="*/ 572452 w 940118"/>
                      <a:gd name="connsiteY39-2128" fmla="*/ 32385 h 1580197"/>
                      <a:gd name="connsiteX40-2129" fmla="*/ 595123 w 940118"/>
                      <a:gd name="connsiteY40-2130" fmla="*/ 44713 h 1580197"/>
                      <a:gd name="connsiteX41-2131" fmla="*/ 573405 w 940118"/>
                      <a:gd name="connsiteY41-2132" fmla="*/ 32385 h 1580197"/>
                      <a:gd name="connsiteX42-2133" fmla="*/ 679133 w 940118"/>
                      <a:gd name="connsiteY42-2134" fmla="*/ 0 h 1580197"/>
                      <a:gd name="connsiteX0-2135" fmla="*/ 679133 w 940118"/>
                      <a:gd name="connsiteY0-2136" fmla="*/ 0 h 1580197"/>
                      <a:gd name="connsiteX1-2137" fmla="*/ 940118 w 940118"/>
                      <a:gd name="connsiteY1-2138" fmla="*/ 140970 h 1580197"/>
                      <a:gd name="connsiteX2-2139" fmla="*/ 747299 w 940118"/>
                      <a:gd name="connsiteY2-2140" fmla="*/ 210278 h 1580197"/>
                      <a:gd name="connsiteX3-2141" fmla="*/ 747713 w 940118"/>
                      <a:gd name="connsiteY3-2142" fmla="*/ 210503 h 1580197"/>
                      <a:gd name="connsiteX4-2143" fmla="*/ 620078 w 940118"/>
                      <a:gd name="connsiteY4-2144" fmla="*/ 282893 h 1580197"/>
                      <a:gd name="connsiteX5-2145" fmla="*/ 620077 w 940118"/>
                      <a:gd name="connsiteY5-2146" fmla="*/ 282893 h 1580197"/>
                      <a:gd name="connsiteX6-2147" fmla="*/ 548076 w 940118"/>
                      <a:gd name="connsiteY6-2148" fmla="*/ 339736 h 1580197"/>
                      <a:gd name="connsiteX7-2149" fmla="*/ 548640 w 940118"/>
                      <a:gd name="connsiteY7-2150" fmla="*/ 340043 h 1580197"/>
                      <a:gd name="connsiteX8-2151" fmla="*/ 503873 w 940118"/>
                      <a:gd name="connsiteY8-2152" fmla="*/ 383858 h 1580197"/>
                      <a:gd name="connsiteX9-2153" fmla="*/ 488633 w 940118"/>
                      <a:gd name="connsiteY9-2154" fmla="*/ 399098 h 1580197"/>
                      <a:gd name="connsiteX10-2155" fmla="*/ 488633 w 940118"/>
                      <a:gd name="connsiteY10-2156" fmla="*/ 400050 h 1580197"/>
                      <a:gd name="connsiteX11-2157" fmla="*/ 422910 w 940118"/>
                      <a:gd name="connsiteY11-2158" fmla="*/ 482918 h 1580197"/>
                      <a:gd name="connsiteX12-2159" fmla="*/ 422910 w 940118"/>
                      <a:gd name="connsiteY12-2160" fmla="*/ 483870 h 1580197"/>
                      <a:gd name="connsiteX13-2161" fmla="*/ 367665 w 940118"/>
                      <a:gd name="connsiteY13-2162" fmla="*/ 572453 h 1580197"/>
                      <a:gd name="connsiteX14-2163" fmla="*/ 368618 w 940118"/>
                      <a:gd name="connsiteY14-2164" fmla="*/ 573405 h 1580197"/>
                      <a:gd name="connsiteX15-2165" fmla="*/ 317183 w 940118"/>
                      <a:gd name="connsiteY15-2166" fmla="*/ 684847 h 1580197"/>
                      <a:gd name="connsiteX16-2167" fmla="*/ 305241 w 940118"/>
                      <a:gd name="connsiteY16-2168" fmla="*/ 678329 h 1580197"/>
                      <a:gd name="connsiteX17-2169" fmla="*/ 305235 w 940118"/>
                      <a:gd name="connsiteY17-2170" fmla="*/ 678350 h 1580197"/>
                      <a:gd name="connsiteX18-2171" fmla="*/ 317183 w 940118"/>
                      <a:gd name="connsiteY18-2172" fmla="*/ 684847 h 1580197"/>
                      <a:gd name="connsiteX19-2173" fmla="*/ 260985 w 940118"/>
                      <a:gd name="connsiteY19-2174" fmla="*/ 1014413 h 1580197"/>
                      <a:gd name="connsiteX20-2175" fmla="*/ 342900 w 940118"/>
                      <a:gd name="connsiteY20-2176" fmla="*/ 1373505 h 1580197"/>
                      <a:gd name="connsiteX21-2177" fmla="*/ 546735 w 940118"/>
                      <a:gd name="connsiteY21-2178" fmla="*/ 1580197 h 1580197"/>
                      <a:gd name="connsiteX22-2179" fmla="*/ 285750 w 940118"/>
                      <a:gd name="connsiteY22-2180" fmla="*/ 1438275 h 1580197"/>
                      <a:gd name="connsiteX23-2181" fmla="*/ 81915 w 940118"/>
                      <a:gd name="connsiteY23-2182" fmla="*/ 1231583 h 1580197"/>
                      <a:gd name="connsiteX24-2183" fmla="*/ 0 w 940118"/>
                      <a:gd name="connsiteY24-2184" fmla="*/ 872490 h 1580197"/>
                      <a:gd name="connsiteX25-2185" fmla="*/ 56197 w 940118"/>
                      <a:gd name="connsiteY25-2186" fmla="*/ 542925 h 1580197"/>
                      <a:gd name="connsiteX26-2187" fmla="*/ 62441 w 940118"/>
                      <a:gd name="connsiteY26-2188" fmla="*/ 546321 h 1580197"/>
                      <a:gd name="connsiteX27-2189" fmla="*/ 62617 w 940118"/>
                      <a:gd name="connsiteY27-2190" fmla="*/ 545909 h 1580197"/>
                      <a:gd name="connsiteX28-2191" fmla="*/ 57150 w 940118"/>
                      <a:gd name="connsiteY28-2192" fmla="*/ 542925 h 1580197"/>
                      <a:gd name="connsiteX29-2193" fmla="*/ 107444 w 940118"/>
                      <a:gd name="connsiteY29-2194" fmla="*/ 431896 h 1580197"/>
                      <a:gd name="connsiteX30-2195" fmla="*/ 106680 w 940118"/>
                      <a:gd name="connsiteY30-2196" fmla="*/ 431483 h 1580197"/>
                      <a:gd name="connsiteX31-2197" fmla="*/ 161925 w 940118"/>
                      <a:gd name="connsiteY31-2198" fmla="*/ 341948 h 1580197"/>
                      <a:gd name="connsiteX32-2199" fmla="*/ 227648 w 940118"/>
                      <a:gd name="connsiteY32-2200" fmla="*/ 258128 h 1580197"/>
                      <a:gd name="connsiteX33-2201" fmla="*/ 287315 w 940118"/>
                      <a:gd name="connsiteY33-2202" fmla="*/ 198453 h 1580197"/>
                      <a:gd name="connsiteX34-2203" fmla="*/ 286702 w 940118"/>
                      <a:gd name="connsiteY34-2204" fmla="*/ 198120 h 1580197"/>
                      <a:gd name="connsiteX35-2205" fmla="*/ 359092 w 940118"/>
                      <a:gd name="connsiteY35-2206" fmla="*/ 140970 h 1580197"/>
                      <a:gd name="connsiteX36-2207" fmla="*/ 486263 w 940118"/>
                      <a:gd name="connsiteY36-2208" fmla="*/ 68845 h 1580197"/>
                      <a:gd name="connsiteX37-2209" fmla="*/ 485775 w 940118"/>
                      <a:gd name="connsiteY37-2210" fmla="*/ 68580 h 1580197"/>
                      <a:gd name="connsiteX38-2211" fmla="*/ 572452 w 940118"/>
                      <a:gd name="connsiteY38-2212" fmla="*/ 32385 h 1580197"/>
                      <a:gd name="connsiteX39-2213" fmla="*/ 595123 w 940118"/>
                      <a:gd name="connsiteY39-2214" fmla="*/ 44713 h 1580197"/>
                      <a:gd name="connsiteX40-2215" fmla="*/ 573405 w 940118"/>
                      <a:gd name="connsiteY40-2216" fmla="*/ 32385 h 1580197"/>
                      <a:gd name="connsiteX41-2217" fmla="*/ 679133 w 940118"/>
                      <a:gd name="connsiteY41-2218" fmla="*/ 0 h 1580197"/>
                      <a:gd name="connsiteX0-2219" fmla="*/ 679133 w 940118"/>
                      <a:gd name="connsiteY0-2220" fmla="*/ 0 h 1580197"/>
                      <a:gd name="connsiteX1-2221" fmla="*/ 940118 w 940118"/>
                      <a:gd name="connsiteY1-2222" fmla="*/ 140970 h 1580197"/>
                      <a:gd name="connsiteX2-2223" fmla="*/ 747299 w 940118"/>
                      <a:gd name="connsiteY2-2224" fmla="*/ 210278 h 1580197"/>
                      <a:gd name="connsiteX3-2225" fmla="*/ 747713 w 940118"/>
                      <a:gd name="connsiteY3-2226" fmla="*/ 210503 h 1580197"/>
                      <a:gd name="connsiteX4-2227" fmla="*/ 620078 w 940118"/>
                      <a:gd name="connsiteY4-2228" fmla="*/ 282893 h 1580197"/>
                      <a:gd name="connsiteX5-2229" fmla="*/ 620077 w 940118"/>
                      <a:gd name="connsiteY5-2230" fmla="*/ 282893 h 1580197"/>
                      <a:gd name="connsiteX6-2231" fmla="*/ 548076 w 940118"/>
                      <a:gd name="connsiteY6-2232" fmla="*/ 339736 h 1580197"/>
                      <a:gd name="connsiteX7-2233" fmla="*/ 548640 w 940118"/>
                      <a:gd name="connsiteY7-2234" fmla="*/ 340043 h 1580197"/>
                      <a:gd name="connsiteX8-2235" fmla="*/ 503873 w 940118"/>
                      <a:gd name="connsiteY8-2236" fmla="*/ 383858 h 1580197"/>
                      <a:gd name="connsiteX9-2237" fmla="*/ 488633 w 940118"/>
                      <a:gd name="connsiteY9-2238" fmla="*/ 399098 h 1580197"/>
                      <a:gd name="connsiteX10-2239" fmla="*/ 488633 w 940118"/>
                      <a:gd name="connsiteY10-2240" fmla="*/ 400050 h 1580197"/>
                      <a:gd name="connsiteX11-2241" fmla="*/ 422910 w 940118"/>
                      <a:gd name="connsiteY11-2242" fmla="*/ 482918 h 1580197"/>
                      <a:gd name="connsiteX12-2243" fmla="*/ 422910 w 940118"/>
                      <a:gd name="connsiteY12-2244" fmla="*/ 483870 h 1580197"/>
                      <a:gd name="connsiteX13-2245" fmla="*/ 367665 w 940118"/>
                      <a:gd name="connsiteY13-2246" fmla="*/ 572453 h 1580197"/>
                      <a:gd name="connsiteX14-2247" fmla="*/ 368618 w 940118"/>
                      <a:gd name="connsiteY14-2248" fmla="*/ 573405 h 1580197"/>
                      <a:gd name="connsiteX15-2249" fmla="*/ 317183 w 940118"/>
                      <a:gd name="connsiteY15-2250" fmla="*/ 684847 h 1580197"/>
                      <a:gd name="connsiteX16-2251" fmla="*/ 305241 w 940118"/>
                      <a:gd name="connsiteY16-2252" fmla="*/ 678329 h 1580197"/>
                      <a:gd name="connsiteX17-2253" fmla="*/ 305235 w 940118"/>
                      <a:gd name="connsiteY17-2254" fmla="*/ 678350 h 1580197"/>
                      <a:gd name="connsiteX18-2255" fmla="*/ 317183 w 940118"/>
                      <a:gd name="connsiteY18-2256" fmla="*/ 684847 h 1580197"/>
                      <a:gd name="connsiteX19-2257" fmla="*/ 260985 w 940118"/>
                      <a:gd name="connsiteY19-2258" fmla="*/ 1014413 h 1580197"/>
                      <a:gd name="connsiteX20-2259" fmla="*/ 342900 w 940118"/>
                      <a:gd name="connsiteY20-2260" fmla="*/ 1373505 h 1580197"/>
                      <a:gd name="connsiteX21-2261" fmla="*/ 546735 w 940118"/>
                      <a:gd name="connsiteY21-2262" fmla="*/ 1580197 h 1580197"/>
                      <a:gd name="connsiteX22-2263" fmla="*/ 285750 w 940118"/>
                      <a:gd name="connsiteY22-2264" fmla="*/ 1438275 h 1580197"/>
                      <a:gd name="connsiteX23-2265" fmla="*/ 81915 w 940118"/>
                      <a:gd name="connsiteY23-2266" fmla="*/ 1231583 h 1580197"/>
                      <a:gd name="connsiteX24-2267" fmla="*/ 0 w 940118"/>
                      <a:gd name="connsiteY24-2268" fmla="*/ 872490 h 1580197"/>
                      <a:gd name="connsiteX25-2269" fmla="*/ 56197 w 940118"/>
                      <a:gd name="connsiteY25-2270" fmla="*/ 542925 h 1580197"/>
                      <a:gd name="connsiteX26-2271" fmla="*/ 62441 w 940118"/>
                      <a:gd name="connsiteY26-2272" fmla="*/ 546321 h 1580197"/>
                      <a:gd name="connsiteX27-2273" fmla="*/ 62617 w 940118"/>
                      <a:gd name="connsiteY27-2274" fmla="*/ 545909 h 1580197"/>
                      <a:gd name="connsiteX28-2275" fmla="*/ 57150 w 940118"/>
                      <a:gd name="connsiteY28-2276" fmla="*/ 542925 h 1580197"/>
                      <a:gd name="connsiteX29-2277" fmla="*/ 107444 w 940118"/>
                      <a:gd name="connsiteY29-2278" fmla="*/ 431896 h 1580197"/>
                      <a:gd name="connsiteX30-2279" fmla="*/ 106680 w 940118"/>
                      <a:gd name="connsiteY30-2280" fmla="*/ 431483 h 1580197"/>
                      <a:gd name="connsiteX31-2281" fmla="*/ 227648 w 940118"/>
                      <a:gd name="connsiteY31-2282" fmla="*/ 258128 h 1580197"/>
                      <a:gd name="connsiteX32-2283" fmla="*/ 287315 w 940118"/>
                      <a:gd name="connsiteY32-2284" fmla="*/ 198453 h 1580197"/>
                      <a:gd name="connsiteX33-2285" fmla="*/ 286702 w 940118"/>
                      <a:gd name="connsiteY33-2286" fmla="*/ 198120 h 1580197"/>
                      <a:gd name="connsiteX34-2287" fmla="*/ 359092 w 940118"/>
                      <a:gd name="connsiteY34-2288" fmla="*/ 140970 h 1580197"/>
                      <a:gd name="connsiteX35-2289" fmla="*/ 486263 w 940118"/>
                      <a:gd name="connsiteY35-2290" fmla="*/ 68845 h 1580197"/>
                      <a:gd name="connsiteX36-2291" fmla="*/ 485775 w 940118"/>
                      <a:gd name="connsiteY36-2292" fmla="*/ 68580 h 1580197"/>
                      <a:gd name="connsiteX37-2293" fmla="*/ 572452 w 940118"/>
                      <a:gd name="connsiteY37-2294" fmla="*/ 32385 h 1580197"/>
                      <a:gd name="connsiteX38-2295" fmla="*/ 595123 w 940118"/>
                      <a:gd name="connsiteY38-2296" fmla="*/ 44713 h 1580197"/>
                      <a:gd name="connsiteX39-2297" fmla="*/ 573405 w 940118"/>
                      <a:gd name="connsiteY39-2298" fmla="*/ 32385 h 1580197"/>
                      <a:gd name="connsiteX40-2299" fmla="*/ 679133 w 940118"/>
                      <a:gd name="connsiteY40-2300" fmla="*/ 0 h 1580197"/>
                      <a:gd name="connsiteX0-2301" fmla="*/ 679133 w 940118"/>
                      <a:gd name="connsiteY0-2302" fmla="*/ 0 h 1580197"/>
                      <a:gd name="connsiteX1-2303" fmla="*/ 940118 w 940118"/>
                      <a:gd name="connsiteY1-2304" fmla="*/ 140970 h 1580197"/>
                      <a:gd name="connsiteX2-2305" fmla="*/ 747299 w 940118"/>
                      <a:gd name="connsiteY2-2306" fmla="*/ 210278 h 1580197"/>
                      <a:gd name="connsiteX3-2307" fmla="*/ 747713 w 940118"/>
                      <a:gd name="connsiteY3-2308" fmla="*/ 210503 h 1580197"/>
                      <a:gd name="connsiteX4-2309" fmla="*/ 620078 w 940118"/>
                      <a:gd name="connsiteY4-2310" fmla="*/ 282893 h 1580197"/>
                      <a:gd name="connsiteX5-2311" fmla="*/ 620077 w 940118"/>
                      <a:gd name="connsiteY5-2312" fmla="*/ 282893 h 1580197"/>
                      <a:gd name="connsiteX6-2313" fmla="*/ 548076 w 940118"/>
                      <a:gd name="connsiteY6-2314" fmla="*/ 339736 h 1580197"/>
                      <a:gd name="connsiteX7-2315" fmla="*/ 548640 w 940118"/>
                      <a:gd name="connsiteY7-2316" fmla="*/ 340043 h 1580197"/>
                      <a:gd name="connsiteX8-2317" fmla="*/ 503873 w 940118"/>
                      <a:gd name="connsiteY8-2318" fmla="*/ 383858 h 1580197"/>
                      <a:gd name="connsiteX9-2319" fmla="*/ 488633 w 940118"/>
                      <a:gd name="connsiteY9-2320" fmla="*/ 399098 h 1580197"/>
                      <a:gd name="connsiteX10-2321" fmla="*/ 488633 w 940118"/>
                      <a:gd name="connsiteY10-2322" fmla="*/ 400050 h 1580197"/>
                      <a:gd name="connsiteX11-2323" fmla="*/ 422910 w 940118"/>
                      <a:gd name="connsiteY11-2324" fmla="*/ 482918 h 1580197"/>
                      <a:gd name="connsiteX12-2325" fmla="*/ 422910 w 940118"/>
                      <a:gd name="connsiteY12-2326" fmla="*/ 483870 h 1580197"/>
                      <a:gd name="connsiteX13-2327" fmla="*/ 367665 w 940118"/>
                      <a:gd name="connsiteY13-2328" fmla="*/ 572453 h 1580197"/>
                      <a:gd name="connsiteX14-2329" fmla="*/ 368618 w 940118"/>
                      <a:gd name="connsiteY14-2330" fmla="*/ 573405 h 1580197"/>
                      <a:gd name="connsiteX15-2331" fmla="*/ 317183 w 940118"/>
                      <a:gd name="connsiteY15-2332" fmla="*/ 684847 h 1580197"/>
                      <a:gd name="connsiteX16-2333" fmla="*/ 305241 w 940118"/>
                      <a:gd name="connsiteY16-2334" fmla="*/ 678329 h 1580197"/>
                      <a:gd name="connsiteX17-2335" fmla="*/ 305235 w 940118"/>
                      <a:gd name="connsiteY17-2336" fmla="*/ 678350 h 1580197"/>
                      <a:gd name="connsiteX18-2337" fmla="*/ 317183 w 940118"/>
                      <a:gd name="connsiteY18-2338" fmla="*/ 684847 h 1580197"/>
                      <a:gd name="connsiteX19-2339" fmla="*/ 260985 w 940118"/>
                      <a:gd name="connsiteY19-2340" fmla="*/ 1014413 h 1580197"/>
                      <a:gd name="connsiteX20-2341" fmla="*/ 342900 w 940118"/>
                      <a:gd name="connsiteY20-2342" fmla="*/ 1373505 h 1580197"/>
                      <a:gd name="connsiteX21-2343" fmla="*/ 546735 w 940118"/>
                      <a:gd name="connsiteY21-2344" fmla="*/ 1580197 h 1580197"/>
                      <a:gd name="connsiteX22-2345" fmla="*/ 285750 w 940118"/>
                      <a:gd name="connsiteY22-2346" fmla="*/ 1438275 h 1580197"/>
                      <a:gd name="connsiteX23-2347" fmla="*/ 81915 w 940118"/>
                      <a:gd name="connsiteY23-2348" fmla="*/ 1231583 h 1580197"/>
                      <a:gd name="connsiteX24-2349" fmla="*/ 0 w 940118"/>
                      <a:gd name="connsiteY24-2350" fmla="*/ 872490 h 1580197"/>
                      <a:gd name="connsiteX25-2351" fmla="*/ 56197 w 940118"/>
                      <a:gd name="connsiteY25-2352" fmla="*/ 542925 h 1580197"/>
                      <a:gd name="connsiteX26-2353" fmla="*/ 62441 w 940118"/>
                      <a:gd name="connsiteY26-2354" fmla="*/ 546321 h 1580197"/>
                      <a:gd name="connsiteX27-2355" fmla="*/ 62617 w 940118"/>
                      <a:gd name="connsiteY27-2356" fmla="*/ 545909 h 1580197"/>
                      <a:gd name="connsiteX28-2357" fmla="*/ 57150 w 940118"/>
                      <a:gd name="connsiteY28-2358" fmla="*/ 542925 h 1580197"/>
                      <a:gd name="connsiteX29-2359" fmla="*/ 107444 w 940118"/>
                      <a:gd name="connsiteY29-2360" fmla="*/ 431896 h 1580197"/>
                      <a:gd name="connsiteX30-2361" fmla="*/ 106680 w 940118"/>
                      <a:gd name="connsiteY30-2362" fmla="*/ 431483 h 1580197"/>
                      <a:gd name="connsiteX31-2363" fmla="*/ 227648 w 940118"/>
                      <a:gd name="connsiteY31-2364" fmla="*/ 258128 h 1580197"/>
                      <a:gd name="connsiteX32-2365" fmla="*/ 287315 w 940118"/>
                      <a:gd name="connsiteY32-2366" fmla="*/ 198453 h 1580197"/>
                      <a:gd name="connsiteX33-2367" fmla="*/ 359092 w 940118"/>
                      <a:gd name="connsiteY33-2368" fmla="*/ 140970 h 1580197"/>
                      <a:gd name="connsiteX34-2369" fmla="*/ 486263 w 940118"/>
                      <a:gd name="connsiteY34-2370" fmla="*/ 68845 h 1580197"/>
                      <a:gd name="connsiteX35-2371" fmla="*/ 485775 w 940118"/>
                      <a:gd name="connsiteY35-2372" fmla="*/ 68580 h 1580197"/>
                      <a:gd name="connsiteX36-2373" fmla="*/ 572452 w 940118"/>
                      <a:gd name="connsiteY36-2374" fmla="*/ 32385 h 1580197"/>
                      <a:gd name="connsiteX37-2375" fmla="*/ 595123 w 940118"/>
                      <a:gd name="connsiteY37-2376" fmla="*/ 44713 h 1580197"/>
                      <a:gd name="connsiteX38-2377" fmla="*/ 573405 w 940118"/>
                      <a:gd name="connsiteY38-2378" fmla="*/ 32385 h 1580197"/>
                      <a:gd name="connsiteX39-2379" fmla="*/ 679133 w 940118"/>
                      <a:gd name="connsiteY39-2380" fmla="*/ 0 h 1580197"/>
                      <a:gd name="connsiteX0-2381" fmla="*/ 679133 w 940118"/>
                      <a:gd name="connsiteY0-2382" fmla="*/ 0 h 1580197"/>
                      <a:gd name="connsiteX1-2383" fmla="*/ 940118 w 940118"/>
                      <a:gd name="connsiteY1-2384" fmla="*/ 140970 h 1580197"/>
                      <a:gd name="connsiteX2-2385" fmla="*/ 747299 w 940118"/>
                      <a:gd name="connsiteY2-2386" fmla="*/ 210278 h 1580197"/>
                      <a:gd name="connsiteX3-2387" fmla="*/ 747713 w 940118"/>
                      <a:gd name="connsiteY3-2388" fmla="*/ 210503 h 1580197"/>
                      <a:gd name="connsiteX4-2389" fmla="*/ 620078 w 940118"/>
                      <a:gd name="connsiteY4-2390" fmla="*/ 282893 h 1580197"/>
                      <a:gd name="connsiteX5-2391" fmla="*/ 620077 w 940118"/>
                      <a:gd name="connsiteY5-2392" fmla="*/ 282893 h 1580197"/>
                      <a:gd name="connsiteX6-2393" fmla="*/ 548076 w 940118"/>
                      <a:gd name="connsiteY6-2394" fmla="*/ 339736 h 1580197"/>
                      <a:gd name="connsiteX7-2395" fmla="*/ 548640 w 940118"/>
                      <a:gd name="connsiteY7-2396" fmla="*/ 340043 h 1580197"/>
                      <a:gd name="connsiteX8-2397" fmla="*/ 503873 w 940118"/>
                      <a:gd name="connsiteY8-2398" fmla="*/ 383858 h 1580197"/>
                      <a:gd name="connsiteX9-2399" fmla="*/ 488633 w 940118"/>
                      <a:gd name="connsiteY9-2400" fmla="*/ 399098 h 1580197"/>
                      <a:gd name="connsiteX10-2401" fmla="*/ 488633 w 940118"/>
                      <a:gd name="connsiteY10-2402" fmla="*/ 400050 h 1580197"/>
                      <a:gd name="connsiteX11-2403" fmla="*/ 422910 w 940118"/>
                      <a:gd name="connsiteY11-2404" fmla="*/ 482918 h 1580197"/>
                      <a:gd name="connsiteX12-2405" fmla="*/ 422910 w 940118"/>
                      <a:gd name="connsiteY12-2406" fmla="*/ 483870 h 1580197"/>
                      <a:gd name="connsiteX13-2407" fmla="*/ 367665 w 940118"/>
                      <a:gd name="connsiteY13-2408" fmla="*/ 572453 h 1580197"/>
                      <a:gd name="connsiteX14-2409" fmla="*/ 368618 w 940118"/>
                      <a:gd name="connsiteY14-2410" fmla="*/ 573405 h 1580197"/>
                      <a:gd name="connsiteX15-2411" fmla="*/ 317183 w 940118"/>
                      <a:gd name="connsiteY15-2412" fmla="*/ 684847 h 1580197"/>
                      <a:gd name="connsiteX16-2413" fmla="*/ 305241 w 940118"/>
                      <a:gd name="connsiteY16-2414" fmla="*/ 678329 h 1580197"/>
                      <a:gd name="connsiteX17-2415" fmla="*/ 305235 w 940118"/>
                      <a:gd name="connsiteY17-2416" fmla="*/ 678350 h 1580197"/>
                      <a:gd name="connsiteX18-2417" fmla="*/ 317183 w 940118"/>
                      <a:gd name="connsiteY18-2418" fmla="*/ 684847 h 1580197"/>
                      <a:gd name="connsiteX19-2419" fmla="*/ 260985 w 940118"/>
                      <a:gd name="connsiteY19-2420" fmla="*/ 1014413 h 1580197"/>
                      <a:gd name="connsiteX20-2421" fmla="*/ 342900 w 940118"/>
                      <a:gd name="connsiteY20-2422" fmla="*/ 1373505 h 1580197"/>
                      <a:gd name="connsiteX21-2423" fmla="*/ 546735 w 940118"/>
                      <a:gd name="connsiteY21-2424" fmla="*/ 1580197 h 1580197"/>
                      <a:gd name="connsiteX22-2425" fmla="*/ 285750 w 940118"/>
                      <a:gd name="connsiteY22-2426" fmla="*/ 1438275 h 1580197"/>
                      <a:gd name="connsiteX23-2427" fmla="*/ 81915 w 940118"/>
                      <a:gd name="connsiteY23-2428" fmla="*/ 1231583 h 1580197"/>
                      <a:gd name="connsiteX24-2429" fmla="*/ 0 w 940118"/>
                      <a:gd name="connsiteY24-2430" fmla="*/ 872490 h 1580197"/>
                      <a:gd name="connsiteX25-2431" fmla="*/ 56197 w 940118"/>
                      <a:gd name="connsiteY25-2432" fmla="*/ 542925 h 1580197"/>
                      <a:gd name="connsiteX26-2433" fmla="*/ 62441 w 940118"/>
                      <a:gd name="connsiteY26-2434" fmla="*/ 546321 h 1580197"/>
                      <a:gd name="connsiteX27-2435" fmla="*/ 62617 w 940118"/>
                      <a:gd name="connsiteY27-2436" fmla="*/ 545909 h 1580197"/>
                      <a:gd name="connsiteX28-2437" fmla="*/ 57150 w 940118"/>
                      <a:gd name="connsiteY28-2438" fmla="*/ 542925 h 1580197"/>
                      <a:gd name="connsiteX29-2439" fmla="*/ 107444 w 940118"/>
                      <a:gd name="connsiteY29-2440" fmla="*/ 431896 h 1580197"/>
                      <a:gd name="connsiteX30-2441" fmla="*/ 106680 w 940118"/>
                      <a:gd name="connsiteY30-2442" fmla="*/ 431483 h 1580197"/>
                      <a:gd name="connsiteX31-2443" fmla="*/ 227648 w 940118"/>
                      <a:gd name="connsiteY31-2444" fmla="*/ 258128 h 1580197"/>
                      <a:gd name="connsiteX32-2445" fmla="*/ 287315 w 940118"/>
                      <a:gd name="connsiteY32-2446" fmla="*/ 198453 h 1580197"/>
                      <a:gd name="connsiteX33-2447" fmla="*/ 359092 w 940118"/>
                      <a:gd name="connsiteY33-2448" fmla="*/ 140970 h 1580197"/>
                      <a:gd name="connsiteX34-2449" fmla="*/ 486263 w 940118"/>
                      <a:gd name="connsiteY34-2450" fmla="*/ 68845 h 1580197"/>
                      <a:gd name="connsiteX35-2451" fmla="*/ 485775 w 940118"/>
                      <a:gd name="connsiteY35-2452" fmla="*/ 68580 h 1580197"/>
                      <a:gd name="connsiteX36-2453" fmla="*/ 572452 w 940118"/>
                      <a:gd name="connsiteY36-2454" fmla="*/ 32385 h 1580197"/>
                      <a:gd name="connsiteX37-2455" fmla="*/ 573405 w 940118"/>
                      <a:gd name="connsiteY37-2456" fmla="*/ 32385 h 1580197"/>
                      <a:gd name="connsiteX38-2457" fmla="*/ 679133 w 940118"/>
                      <a:gd name="connsiteY38-2458" fmla="*/ 0 h 1580197"/>
                      <a:gd name="connsiteX0-2459" fmla="*/ 679133 w 940118"/>
                      <a:gd name="connsiteY0-2460" fmla="*/ 0 h 1580197"/>
                      <a:gd name="connsiteX1-2461" fmla="*/ 940118 w 940118"/>
                      <a:gd name="connsiteY1-2462" fmla="*/ 140970 h 1580197"/>
                      <a:gd name="connsiteX2-2463" fmla="*/ 747299 w 940118"/>
                      <a:gd name="connsiteY2-2464" fmla="*/ 210278 h 1580197"/>
                      <a:gd name="connsiteX3-2465" fmla="*/ 747713 w 940118"/>
                      <a:gd name="connsiteY3-2466" fmla="*/ 210503 h 1580197"/>
                      <a:gd name="connsiteX4-2467" fmla="*/ 620078 w 940118"/>
                      <a:gd name="connsiteY4-2468" fmla="*/ 282893 h 1580197"/>
                      <a:gd name="connsiteX5-2469" fmla="*/ 620077 w 940118"/>
                      <a:gd name="connsiteY5-2470" fmla="*/ 282893 h 1580197"/>
                      <a:gd name="connsiteX6-2471" fmla="*/ 548076 w 940118"/>
                      <a:gd name="connsiteY6-2472" fmla="*/ 339736 h 1580197"/>
                      <a:gd name="connsiteX7-2473" fmla="*/ 548640 w 940118"/>
                      <a:gd name="connsiteY7-2474" fmla="*/ 340043 h 1580197"/>
                      <a:gd name="connsiteX8-2475" fmla="*/ 488633 w 940118"/>
                      <a:gd name="connsiteY8-2476" fmla="*/ 399098 h 1580197"/>
                      <a:gd name="connsiteX9-2477" fmla="*/ 488633 w 940118"/>
                      <a:gd name="connsiteY9-2478" fmla="*/ 400050 h 1580197"/>
                      <a:gd name="connsiteX10-2479" fmla="*/ 422910 w 940118"/>
                      <a:gd name="connsiteY10-2480" fmla="*/ 482918 h 1580197"/>
                      <a:gd name="connsiteX11-2481" fmla="*/ 422910 w 940118"/>
                      <a:gd name="connsiteY11-2482" fmla="*/ 483870 h 1580197"/>
                      <a:gd name="connsiteX12-2483" fmla="*/ 367665 w 940118"/>
                      <a:gd name="connsiteY12-2484" fmla="*/ 572453 h 1580197"/>
                      <a:gd name="connsiteX13-2485" fmla="*/ 368618 w 940118"/>
                      <a:gd name="connsiteY13-2486" fmla="*/ 573405 h 1580197"/>
                      <a:gd name="connsiteX14-2487" fmla="*/ 317183 w 940118"/>
                      <a:gd name="connsiteY14-2488" fmla="*/ 684847 h 1580197"/>
                      <a:gd name="connsiteX15-2489" fmla="*/ 305241 w 940118"/>
                      <a:gd name="connsiteY15-2490" fmla="*/ 678329 h 1580197"/>
                      <a:gd name="connsiteX16-2491" fmla="*/ 305235 w 940118"/>
                      <a:gd name="connsiteY16-2492" fmla="*/ 678350 h 1580197"/>
                      <a:gd name="connsiteX17-2493" fmla="*/ 317183 w 940118"/>
                      <a:gd name="connsiteY17-2494" fmla="*/ 684847 h 1580197"/>
                      <a:gd name="connsiteX18-2495" fmla="*/ 260985 w 940118"/>
                      <a:gd name="connsiteY18-2496" fmla="*/ 1014413 h 1580197"/>
                      <a:gd name="connsiteX19-2497" fmla="*/ 342900 w 940118"/>
                      <a:gd name="connsiteY19-2498" fmla="*/ 1373505 h 1580197"/>
                      <a:gd name="connsiteX20-2499" fmla="*/ 546735 w 940118"/>
                      <a:gd name="connsiteY20-2500" fmla="*/ 1580197 h 1580197"/>
                      <a:gd name="connsiteX21-2501" fmla="*/ 285750 w 940118"/>
                      <a:gd name="connsiteY21-2502" fmla="*/ 1438275 h 1580197"/>
                      <a:gd name="connsiteX22-2503" fmla="*/ 81915 w 940118"/>
                      <a:gd name="connsiteY22-2504" fmla="*/ 1231583 h 1580197"/>
                      <a:gd name="connsiteX23-2505" fmla="*/ 0 w 940118"/>
                      <a:gd name="connsiteY23-2506" fmla="*/ 872490 h 1580197"/>
                      <a:gd name="connsiteX24-2507" fmla="*/ 56197 w 940118"/>
                      <a:gd name="connsiteY24-2508" fmla="*/ 542925 h 1580197"/>
                      <a:gd name="connsiteX25-2509" fmla="*/ 62441 w 940118"/>
                      <a:gd name="connsiteY25-2510" fmla="*/ 546321 h 1580197"/>
                      <a:gd name="connsiteX26-2511" fmla="*/ 62617 w 940118"/>
                      <a:gd name="connsiteY26-2512" fmla="*/ 545909 h 1580197"/>
                      <a:gd name="connsiteX27-2513" fmla="*/ 57150 w 940118"/>
                      <a:gd name="connsiteY27-2514" fmla="*/ 542925 h 1580197"/>
                      <a:gd name="connsiteX28-2515" fmla="*/ 107444 w 940118"/>
                      <a:gd name="connsiteY28-2516" fmla="*/ 431896 h 1580197"/>
                      <a:gd name="connsiteX29-2517" fmla="*/ 106680 w 940118"/>
                      <a:gd name="connsiteY29-2518" fmla="*/ 431483 h 1580197"/>
                      <a:gd name="connsiteX30-2519" fmla="*/ 227648 w 940118"/>
                      <a:gd name="connsiteY30-2520" fmla="*/ 258128 h 1580197"/>
                      <a:gd name="connsiteX31-2521" fmla="*/ 287315 w 940118"/>
                      <a:gd name="connsiteY31-2522" fmla="*/ 198453 h 1580197"/>
                      <a:gd name="connsiteX32-2523" fmla="*/ 359092 w 940118"/>
                      <a:gd name="connsiteY32-2524" fmla="*/ 140970 h 1580197"/>
                      <a:gd name="connsiteX33-2525" fmla="*/ 486263 w 940118"/>
                      <a:gd name="connsiteY33-2526" fmla="*/ 68845 h 1580197"/>
                      <a:gd name="connsiteX34-2527" fmla="*/ 485775 w 940118"/>
                      <a:gd name="connsiteY34-2528" fmla="*/ 68580 h 1580197"/>
                      <a:gd name="connsiteX35-2529" fmla="*/ 572452 w 940118"/>
                      <a:gd name="connsiteY35-2530" fmla="*/ 32385 h 1580197"/>
                      <a:gd name="connsiteX36-2531" fmla="*/ 573405 w 940118"/>
                      <a:gd name="connsiteY36-2532" fmla="*/ 32385 h 1580197"/>
                      <a:gd name="connsiteX37-2533" fmla="*/ 679133 w 940118"/>
                      <a:gd name="connsiteY37-2534" fmla="*/ 0 h 1580197"/>
                      <a:gd name="connsiteX0-2535" fmla="*/ 679133 w 940118"/>
                      <a:gd name="connsiteY0-2536" fmla="*/ 0 h 1580197"/>
                      <a:gd name="connsiteX1-2537" fmla="*/ 940118 w 940118"/>
                      <a:gd name="connsiteY1-2538" fmla="*/ 140970 h 1580197"/>
                      <a:gd name="connsiteX2-2539" fmla="*/ 747299 w 940118"/>
                      <a:gd name="connsiteY2-2540" fmla="*/ 210278 h 1580197"/>
                      <a:gd name="connsiteX3-2541" fmla="*/ 747713 w 940118"/>
                      <a:gd name="connsiteY3-2542" fmla="*/ 210503 h 1580197"/>
                      <a:gd name="connsiteX4-2543" fmla="*/ 620078 w 940118"/>
                      <a:gd name="connsiteY4-2544" fmla="*/ 282893 h 1580197"/>
                      <a:gd name="connsiteX5-2545" fmla="*/ 620077 w 940118"/>
                      <a:gd name="connsiteY5-2546" fmla="*/ 282893 h 1580197"/>
                      <a:gd name="connsiteX6-2547" fmla="*/ 548076 w 940118"/>
                      <a:gd name="connsiteY6-2548" fmla="*/ 339736 h 1580197"/>
                      <a:gd name="connsiteX7-2549" fmla="*/ 548640 w 940118"/>
                      <a:gd name="connsiteY7-2550" fmla="*/ 340043 h 1580197"/>
                      <a:gd name="connsiteX8-2551" fmla="*/ 488633 w 940118"/>
                      <a:gd name="connsiteY8-2552" fmla="*/ 399098 h 1580197"/>
                      <a:gd name="connsiteX9-2553" fmla="*/ 488633 w 940118"/>
                      <a:gd name="connsiteY9-2554" fmla="*/ 400050 h 1580197"/>
                      <a:gd name="connsiteX10-2555" fmla="*/ 422910 w 940118"/>
                      <a:gd name="connsiteY10-2556" fmla="*/ 482918 h 1580197"/>
                      <a:gd name="connsiteX11-2557" fmla="*/ 422910 w 940118"/>
                      <a:gd name="connsiteY11-2558" fmla="*/ 483870 h 1580197"/>
                      <a:gd name="connsiteX12-2559" fmla="*/ 367665 w 940118"/>
                      <a:gd name="connsiteY12-2560" fmla="*/ 572453 h 1580197"/>
                      <a:gd name="connsiteX13-2561" fmla="*/ 368618 w 940118"/>
                      <a:gd name="connsiteY13-2562" fmla="*/ 573405 h 1580197"/>
                      <a:gd name="connsiteX14-2563" fmla="*/ 317183 w 940118"/>
                      <a:gd name="connsiteY14-2564" fmla="*/ 684847 h 1580197"/>
                      <a:gd name="connsiteX15-2565" fmla="*/ 305241 w 940118"/>
                      <a:gd name="connsiteY15-2566" fmla="*/ 678329 h 1580197"/>
                      <a:gd name="connsiteX16-2567" fmla="*/ 317183 w 940118"/>
                      <a:gd name="connsiteY16-2568" fmla="*/ 684847 h 1580197"/>
                      <a:gd name="connsiteX17-2569" fmla="*/ 260985 w 940118"/>
                      <a:gd name="connsiteY17-2570" fmla="*/ 1014413 h 1580197"/>
                      <a:gd name="connsiteX18-2571" fmla="*/ 342900 w 940118"/>
                      <a:gd name="connsiteY18-2572" fmla="*/ 1373505 h 1580197"/>
                      <a:gd name="connsiteX19-2573" fmla="*/ 546735 w 940118"/>
                      <a:gd name="connsiteY19-2574" fmla="*/ 1580197 h 1580197"/>
                      <a:gd name="connsiteX20-2575" fmla="*/ 285750 w 940118"/>
                      <a:gd name="connsiteY20-2576" fmla="*/ 1438275 h 1580197"/>
                      <a:gd name="connsiteX21-2577" fmla="*/ 81915 w 940118"/>
                      <a:gd name="connsiteY21-2578" fmla="*/ 1231583 h 1580197"/>
                      <a:gd name="connsiteX22-2579" fmla="*/ 0 w 940118"/>
                      <a:gd name="connsiteY22-2580" fmla="*/ 872490 h 1580197"/>
                      <a:gd name="connsiteX23-2581" fmla="*/ 56197 w 940118"/>
                      <a:gd name="connsiteY23-2582" fmla="*/ 542925 h 1580197"/>
                      <a:gd name="connsiteX24-2583" fmla="*/ 62441 w 940118"/>
                      <a:gd name="connsiteY24-2584" fmla="*/ 546321 h 1580197"/>
                      <a:gd name="connsiteX25-2585" fmla="*/ 62617 w 940118"/>
                      <a:gd name="connsiteY25-2586" fmla="*/ 545909 h 1580197"/>
                      <a:gd name="connsiteX26-2587" fmla="*/ 57150 w 940118"/>
                      <a:gd name="connsiteY26-2588" fmla="*/ 542925 h 1580197"/>
                      <a:gd name="connsiteX27-2589" fmla="*/ 107444 w 940118"/>
                      <a:gd name="connsiteY27-2590" fmla="*/ 431896 h 1580197"/>
                      <a:gd name="connsiteX28-2591" fmla="*/ 106680 w 940118"/>
                      <a:gd name="connsiteY28-2592" fmla="*/ 431483 h 1580197"/>
                      <a:gd name="connsiteX29-2593" fmla="*/ 227648 w 940118"/>
                      <a:gd name="connsiteY29-2594" fmla="*/ 258128 h 1580197"/>
                      <a:gd name="connsiteX30-2595" fmla="*/ 287315 w 940118"/>
                      <a:gd name="connsiteY30-2596" fmla="*/ 198453 h 1580197"/>
                      <a:gd name="connsiteX31-2597" fmla="*/ 359092 w 940118"/>
                      <a:gd name="connsiteY31-2598" fmla="*/ 140970 h 1580197"/>
                      <a:gd name="connsiteX32-2599" fmla="*/ 486263 w 940118"/>
                      <a:gd name="connsiteY32-2600" fmla="*/ 68845 h 1580197"/>
                      <a:gd name="connsiteX33-2601" fmla="*/ 485775 w 940118"/>
                      <a:gd name="connsiteY33-2602" fmla="*/ 68580 h 1580197"/>
                      <a:gd name="connsiteX34-2603" fmla="*/ 572452 w 940118"/>
                      <a:gd name="connsiteY34-2604" fmla="*/ 32385 h 1580197"/>
                      <a:gd name="connsiteX35-2605" fmla="*/ 573405 w 940118"/>
                      <a:gd name="connsiteY35-2606" fmla="*/ 32385 h 1580197"/>
                      <a:gd name="connsiteX36-2607" fmla="*/ 679133 w 940118"/>
                      <a:gd name="connsiteY36-2608" fmla="*/ 0 h 158019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: Shape 417"/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87" name="Freeform: Shape 386"/>
          <p:cNvSpPr/>
          <p:nvPr/>
        </p:nvSpPr>
        <p:spPr>
          <a:xfrm>
            <a:off x="3970224" y="4563353"/>
            <a:ext cx="847166" cy="2275183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88" name="Freeform: Shape 387"/>
          <p:cNvSpPr/>
          <p:nvPr/>
        </p:nvSpPr>
        <p:spPr>
          <a:xfrm>
            <a:off x="4820594" y="4589164"/>
            <a:ext cx="1160404" cy="224937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83" name="Freeform: Shape 382"/>
          <p:cNvSpPr/>
          <p:nvPr/>
        </p:nvSpPr>
        <p:spPr>
          <a:xfrm>
            <a:off x="4826012" y="5083367"/>
            <a:ext cx="620401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84" name="Freeform: Shape 383"/>
          <p:cNvSpPr/>
          <p:nvPr/>
        </p:nvSpPr>
        <p:spPr>
          <a:xfrm>
            <a:off x="5448759" y="5102269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74" name="Freeform: Shape 373"/>
          <p:cNvSpPr/>
          <p:nvPr/>
        </p:nvSpPr>
        <p:spPr>
          <a:xfrm>
            <a:off x="8161192" y="4620932"/>
            <a:ext cx="828710" cy="2225615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 dirty="0"/>
          </a:p>
        </p:txBody>
      </p:sp>
      <p:sp>
        <p:nvSpPr>
          <p:cNvPr id="375" name="Freeform: Shape 374"/>
          <p:cNvSpPr/>
          <p:nvPr/>
        </p:nvSpPr>
        <p:spPr>
          <a:xfrm>
            <a:off x="8993036" y="4646181"/>
            <a:ext cx="1135123" cy="220036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77" name="Freeform: Shape 376"/>
          <p:cNvSpPr/>
          <p:nvPr/>
        </p:nvSpPr>
        <p:spPr>
          <a:xfrm>
            <a:off x="9697745" y="4877600"/>
            <a:ext cx="620400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78" name="Freeform: Shape 377"/>
          <p:cNvSpPr/>
          <p:nvPr/>
        </p:nvSpPr>
        <p:spPr>
          <a:xfrm>
            <a:off x="10311439" y="4896502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80" name="Freeform: Shape 379"/>
          <p:cNvSpPr/>
          <p:nvPr/>
        </p:nvSpPr>
        <p:spPr>
          <a:xfrm>
            <a:off x="10479601" y="3935174"/>
            <a:ext cx="1083990" cy="291120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85" name="Freeform: Shape 384"/>
          <p:cNvSpPr/>
          <p:nvPr/>
        </p:nvSpPr>
        <p:spPr>
          <a:xfrm>
            <a:off x="11558638" y="3968200"/>
            <a:ext cx="623696" cy="2878183"/>
          </a:xfrm>
          <a:custGeom>
            <a:avLst/>
            <a:gdLst>
              <a:gd name="connsiteX0" fmla="*/ 80786 w 623696"/>
              <a:gd name="connsiteY0" fmla="*/ 1160457 h 2878183"/>
              <a:gd name="connsiteX1" fmla="*/ 80786 w 623696"/>
              <a:gd name="connsiteY1" fmla="*/ 1160457 h 2878183"/>
              <a:gd name="connsiteX2" fmla="*/ 75613 w 623696"/>
              <a:gd name="connsiteY2" fmla="*/ 992328 h 2878183"/>
              <a:gd name="connsiteX3" fmla="*/ 69145 w 623696"/>
              <a:gd name="connsiteY3" fmla="*/ 1019488 h 2878183"/>
              <a:gd name="connsiteX4" fmla="*/ 75613 w 623696"/>
              <a:gd name="connsiteY4" fmla="*/ 992328 h 2878183"/>
              <a:gd name="connsiteX5" fmla="*/ 371777 w 623696"/>
              <a:gd name="connsiteY5" fmla="*/ 819025 h 2878183"/>
              <a:gd name="connsiteX6" fmla="*/ 371777 w 623696"/>
              <a:gd name="connsiteY6" fmla="*/ 819025 h 2878183"/>
              <a:gd name="connsiteX7" fmla="*/ 207814 w 623696"/>
              <a:gd name="connsiteY7" fmla="*/ 775910 h 2878183"/>
              <a:gd name="connsiteX8" fmla="*/ 181663 w 623696"/>
              <a:gd name="connsiteY8" fmla="*/ 778933 h 2878183"/>
              <a:gd name="connsiteX9" fmla="*/ 207814 w 623696"/>
              <a:gd name="connsiteY9" fmla="*/ 775910 h 2878183"/>
              <a:gd name="connsiteX10" fmla="*/ 43279 w 623696"/>
              <a:gd name="connsiteY10" fmla="*/ 753069 h 2878183"/>
              <a:gd name="connsiteX11" fmla="*/ 70440 w 623696"/>
              <a:gd name="connsiteY11" fmla="*/ 773760 h 2878183"/>
              <a:gd name="connsiteX12" fmla="*/ 43279 w 623696"/>
              <a:gd name="connsiteY12" fmla="*/ 753069 h 2878183"/>
              <a:gd name="connsiteX13" fmla="*/ 189423 w 623696"/>
              <a:gd name="connsiteY13" fmla="*/ 597872 h 2878183"/>
              <a:gd name="connsiteX14" fmla="*/ 120877 w 623696"/>
              <a:gd name="connsiteY14" fmla="*/ 653483 h 2878183"/>
              <a:gd name="connsiteX15" fmla="*/ 189423 w 623696"/>
              <a:gd name="connsiteY15" fmla="*/ 597872 h 2878183"/>
              <a:gd name="connsiteX16" fmla="*/ 0 w 623696"/>
              <a:gd name="connsiteY16" fmla="*/ 0 h 2878183"/>
              <a:gd name="connsiteX17" fmla="*/ 1732 w 623696"/>
              <a:gd name="connsiteY17" fmla="*/ 2651 h 2878183"/>
              <a:gd name="connsiteX18" fmla="*/ 26466 w 623696"/>
              <a:gd name="connsiteY18" fmla="*/ 111592 h 2878183"/>
              <a:gd name="connsiteX19" fmla="*/ 20001 w 623696"/>
              <a:gd name="connsiteY19" fmla="*/ 220228 h 2878183"/>
              <a:gd name="connsiteX20" fmla="*/ 118290 w 623696"/>
              <a:gd name="connsiteY20" fmla="*/ 211174 h 2878183"/>
              <a:gd name="connsiteX21" fmla="*/ 184250 w 623696"/>
              <a:gd name="connsiteY21" fmla="*/ 247387 h 2878183"/>
              <a:gd name="connsiteX22" fmla="*/ 102770 w 623696"/>
              <a:gd name="connsiteY22" fmla="*/ 301705 h 2878183"/>
              <a:gd name="connsiteX23" fmla="*/ 110530 w 623696"/>
              <a:gd name="connsiteY23" fmla="*/ 397410 h 2878183"/>
              <a:gd name="connsiteX24" fmla="*/ 79491 w 623696"/>
              <a:gd name="connsiteY24" fmla="*/ 572006 h 2878183"/>
              <a:gd name="connsiteX25" fmla="*/ 373071 w 623696"/>
              <a:gd name="connsiteY25" fmla="*/ 365078 h 2878183"/>
              <a:gd name="connsiteX26" fmla="*/ 340737 w 623696"/>
              <a:gd name="connsiteY26" fmla="*/ 524153 h 2878183"/>
              <a:gd name="connsiteX27" fmla="*/ 276073 w 623696"/>
              <a:gd name="connsiteY27" fmla="*/ 657364 h 2878183"/>
              <a:gd name="connsiteX28" fmla="*/ 268313 w 623696"/>
              <a:gd name="connsiteY28" fmla="*/ 760828 h 2878183"/>
              <a:gd name="connsiteX29" fmla="*/ 559306 w 623696"/>
              <a:gd name="connsiteY29" fmla="*/ 865584 h 2878183"/>
              <a:gd name="connsiteX30" fmla="*/ 362725 w 623696"/>
              <a:gd name="connsiteY30" fmla="*/ 947063 h 2878183"/>
              <a:gd name="connsiteX31" fmla="*/ 150623 w 623696"/>
              <a:gd name="connsiteY31" fmla="*/ 874638 h 2878183"/>
              <a:gd name="connsiteX32" fmla="*/ 57506 w 623696"/>
              <a:gd name="connsiteY32" fmla="*/ 850064 h 2878183"/>
              <a:gd name="connsiteX33" fmla="*/ 208821 w 623696"/>
              <a:gd name="connsiteY33" fmla="*/ 985862 h 2878183"/>
              <a:gd name="connsiteX34" fmla="*/ 524386 w 623696"/>
              <a:gd name="connsiteY34" fmla="*/ 1044060 h 2878183"/>
              <a:gd name="connsiteX35" fmla="*/ 601984 w 623696"/>
              <a:gd name="connsiteY35" fmla="*/ 1027672 h 2878183"/>
              <a:gd name="connsiteX36" fmla="*/ 623696 w 623696"/>
              <a:gd name="connsiteY36" fmla="*/ 1029189 h 2878183"/>
              <a:gd name="connsiteX37" fmla="*/ 623696 w 623696"/>
              <a:gd name="connsiteY37" fmla="*/ 1157056 h 2878183"/>
              <a:gd name="connsiteX38" fmla="*/ 572340 w 623696"/>
              <a:gd name="connsiteY38" fmla="*/ 1163346 h 2878183"/>
              <a:gd name="connsiteX39" fmla="*/ 508867 w 623696"/>
              <a:gd name="connsiteY39" fmla="*/ 1138471 h 2878183"/>
              <a:gd name="connsiteX40" fmla="*/ 444202 w 623696"/>
              <a:gd name="connsiteY40" fmla="*/ 1160457 h 2878183"/>
              <a:gd name="connsiteX41" fmla="*/ 241154 w 623696"/>
              <a:gd name="connsiteY41" fmla="*/ 1186323 h 2878183"/>
              <a:gd name="connsiteX42" fmla="*/ 603278 w 623696"/>
              <a:gd name="connsiteY42" fmla="*/ 1234176 h 2878183"/>
              <a:gd name="connsiteX43" fmla="*/ 623627 w 623696"/>
              <a:gd name="connsiteY43" fmla="*/ 1274288 h 2878183"/>
              <a:gd name="connsiteX44" fmla="*/ 623696 w 623696"/>
              <a:gd name="connsiteY44" fmla="*/ 1274287 h 2878183"/>
              <a:gd name="connsiteX45" fmla="*/ 623696 w 623696"/>
              <a:gd name="connsiteY45" fmla="*/ 1428437 h 2878183"/>
              <a:gd name="connsiteX46" fmla="*/ 612454 w 623696"/>
              <a:gd name="connsiteY46" fmla="*/ 1438866 h 2878183"/>
              <a:gd name="connsiteX47" fmla="*/ 582585 w 623696"/>
              <a:gd name="connsiteY47" fmla="*/ 1446277 h 2878183"/>
              <a:gd name="connsiteX48" fmla="*/ 451961 w 623696"/>
              <a:gd name="connsiteY48" fmla="*/ 1465674 h 2878183"/>
              <a:gd name="connsiteX49" fmla="*/ 203648 w 623696"/>
              <a:gd name="connsiteY49" fmla="*/ 1446277 h 2878183"/>
              <a:gd name="connsiteX50" fmla="*/ 576063 w 623696"/>
              <a:gd name="connsiteY50" fmla="*/ 1550386 h 2878183"/>
              <a:gd name="connsiteX51" fmla="*/ 623696 w 623696"/>
              <a:gd name="connsiteY51" fmla="*/ 1525434 h 2878183"/>
              <a:gd name="connsiteX52" fmla="*/ 623696 w 623696"/>
              <a:gd name="connsiteY52" fmla="*/ 1560513 h 2878183"/>
              <a:gd name="connsiteX53" fmla="*/ 622867 w 623696"/>
              <a:gd name="connsiteY53" fmla="*/ 1566285 h 2878183"/>
              <a:gd name="connsiteX54" fmla="*/ 623696 w 623696"/>
              <a:gd name="connsiteY54" fmla="*/ 1567598 h 2878183"/>
              <a:gd name="connsiteX55" fmla="*/ 623696 w 623696"/>
              <a:gd name="connsiteY55" fmla="*/ 1796802 h 2878183"/>
              <a:gd name="connsiteX56" fmla="*/ 565976 w 623696"/>
              <a:gd name="connsiteY56" fmla="*/ 1803764 h 2878183"/>
              <a:gd name="connsiteX57" fmla="*/ 414455 w 623696"/>
              <a:gd name="connsiteY57" fmla="*/ 1807106 h 2878183"/>
              <a:gd name="connsiteX58" fmla="*/ 589897 w 623696"/>
              <a:gd name="connsiteY58" fmla="*/ 1898560 h 2878183"/>
              <a:gd name="connsiteX59" fmla="*/ 623696 w 623696"/>
              <a:gd name="connsiteY59" fmla="*/ 1897762 h 2878183"/>
              <a:gd name="connsiteX60" fmla="*/ 623696 w 623696"/>
              <a:gd name="connsiteY60" fmla="*/ 2152294 h 2878183"/>
              <a:gd name="connsiteX61" fmla="*/ 617192 w 623696"/>
              <a:gd name="connsiteY61" fmla="*/ 2162518 h 2878183"/>
              <a:gd name="connsiteX62" fmla="*/ 616220 w 623696"/>
              <a:gd name="connsiteY62" fmla="*/ 2173487 h 2878183"/>
              <a:gd name="connsiteX63" fmla="*/ 623696 w 623696"/>
              <a:gd name="connsiteY63" fmla="*/ 2181398 h 2878183"/>
              <a:gd name="connsiteX64" fmla="*/ 623696 w 623696"/>
              <a:gd name="connsiteY64" fmla="*/ 2878183 h 2878183"/>
              <a:gd name="connsiteX65" fmla="*/ 0 w 623696"/>
              <a:gd name="connsiteY65" fmla="*/ 2878183 h 28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23696" h="2878183">
                <a:moveTo>
                  <a:pt x="80786" y="1160457"/>
                </a:moveTo>
                <a:cubicBezTo>
                  <a:pt x="61385" y="1191496"/>
                  <a:pt x="102770" y="1217362"/>
                  <a:pt x="80786" y="1160457"/>
                </a:cubicBezTo>
                <a:close/>
                <a:moveTo>
                  <a:pt x="75613" y="992328"/>
                </a:moveTo>
                <a:lnTo>
                  <a:pt x="69145" y="1019488"/>
                </a:lnTo>
                <a:cubicBezTo>
                  <a:pt x="44574" y="1148817"/>
                  <a:pt x="124757" y="1064753"/>
                  <a:pt x="75613" y="992328"/>
                </a:cubicBezTo>
                <a:close/>
                <a:moveTo>
                  <a:pt x="371777" y="819025"/>
                </a:moveTo>
                <a:cubicBezTo>
                  <a:pt x="314872" y="831959"/>
                  <a:pt x="413163" y="846185"/>
                  <a:pt x="371777" y="819025"/>
                </a:cubicBezTo>
                <a:close/>
                <a:moveTo>
                  <a:pt x="207814" y="775910"/>
                </a:moveTo>
                <a:cubicBezTo>
                  <a:pt x="201811" y="775377"/>
                  <a:pt x="193303" y="776186"/>
                  <a:pt x="181663" y="778933"/>
                </a:cubicBezTo>
                <a:cubicBezTo>
                  <a:pt x="169215" y="849096"/>
                  <a:pt x="249843" y="779641"/>
                  <a:pt x="207814" y="775910"/>
                </a:cubicBezTo>
                <a:close/>
                <a:moveTo>
                  <a:pt x="43279" y="753069"/>
                </a:moveTo>
                <a:lnTo>
                  <a:pt x="70440" y="773760"/>
                </a:lnTo>
                <a:cubicBezTo>
                  <a:pt x="204943" y="807386"/>
                  <a:pt x="123464" y="762119"/>
                  <a:pt x="43279" y="753069"/>
                </a:cubicBezTo>
                <a:close/>
                <a:moveTo>
                  <a:pt x="189423" y="597872"/>
                </a:moveTo>
                <a:cubicBezTo>
                  <a:pt x="162263" y="610804"/>
                  <a:pt x="149330" y="641844"/>
                  <a:pt x="120877" y="653483"/>
                </a:cubicBezTo>
                <a:cubicBezTo>
                  <a:pt x="-82171" y="696162"/>
                  <a:pt x="224340" y="692282"/>
                  <a:pt x="189423" y="597872"/>
                </a:cubicBezTo>
                <a:close/>
                <a:moveTo>
                  <a:pt x="0" y="0"/>
                </a:moveTo>
                <a:lnTo>
                  <a:pt x="1732" y="2651"/>
                </a:lnTo>
                <a:cubicBezTo>
                  <a:pt x="17252" y="48057"/>
                  <a:pt x="-23972" y="118380"/>
                  <a:pt x="26466" y="111592"/>
                </a:cubicBezTo>
                <a:cubicBezTo>
                  <a:pt x="189423" y="5540"/>
                  <a:pt x="43279" y="146510"/>
                  <a:pt x="20001" y="220228"/>
                </a:cubicBezTo>
                <a:cubicBezTo>
                  <a:pt x="-11039" y="397410"/>
                  <a:pt x="71731" y="145217"/>
                  <a:pt x="118290" y="211174"/>
                </a:cubicBezTo>
                <a:cubicBezTo>
                  <a:pt x="185542" y="196949"/>
                  <a:pt x="290300" y="143923"/>
                  <a:pt x="184250" y="247387"/>
                </a:cubicBezTo>
                <a:cubicBezTo>
                  <a:pt x="331686" y="288773"/>
                  <a:pt x="154503" y="295240"/>
                  <a:pt x="102770" y="301705"/>
                </a:cubicBezTo>
                <a:cubicBezTo>
                  <a:pt x="202356" y="305587"/>
                  <a:pt x="238568" y="403878"/>
                  <a:pt x="110530" y="397410"/>
                </a:cubicBezTo>
                <a:cubicBezTo>
                  <a:pt x="-8452" y="287480"/>
                  <a:pt x="-22678" y="591405"/>
                  <a:pt x="79491" y="572006"/>
                </a:cubicBezTo>
                <a:cubicBezTo>
                  <a:pt x="167436" y="462075"/>
                  <a:pt x="234688" y="370251"/>
                  <a:pt x="373071" y="365078"/>
                </a:cubicBezTo>
                <a:cubicBezTo>
                  <a:pt x="298061" y="433621"/>
                  <a:pt x="468775" y="477595"/>
                  <a:pt x="340737" y="524153"/>
                </a:cubicBezTo>
                <a:cubicBezTo>
                  <a:pt x="515333" y="587525"/>
                  <a:pt x="260554" y="610804"/>
                  <a:pt x="276073" y="657364"/>
                </a:cubicBezTo>
                <a:cubicBezTo>
                  <a:pt x="402816" y="674176"/>
                  <a:pt x="343324" y="697455"/>
                  <a:pt x="268313" y="760828"/>
                </a:cubicBezTo>
                <a:cubicBezTo>
                  <a:pt x="283833" y="745308"/>
                  <a:pt x="486880" y="807386"/>
                  <a:pt x="559306" y="865584"/>
                </a:cubicBezTo>
                <a:cubicBezTo>
                  <a:pt x="523093" y="975516"/>
                  <a:pt x="398937" y="869465"/>
                  <a:pt x="362725" y="947063"/>
                </a:cubicBezTo>
                <a:cubicBezTo>
                  <a:pt x="285126" y="828079"/>
                  <a:pt x="199770" y="1016901"/>
                  <a:pt x="150623" y="874638"/>
                </a:cubicBezTo>
                <a:cubicBezTo>
                  <a:pt x="155796" y="981981"/>
                  <a:pt x="70440" y="908263"/>
                  <a:pt x="57506" y="850064"/>
                </a:cubicBezTo>
                <a:cubicBezTo>
                  <a:pt x="-27851" y="879812"/>
                  <a:pt x="170022" y="965168"/>
                  <a:pt x="208821" y="985862"/>
                </a:cubicBezTo>
                <a:cubicBezTo>
                  <a:pt x="246327" y="1112606"/>
                  <a:pt x="451961" y="888863"/>
                  <a:pt x="524386" y="1044060"/>
                </a:cubicBezTo>
                <a:cubicBezTo>
                  <a:pt x="539259" y="1032097"/>
                  <a:pt x="568924" y="1027490"/>
                  <a:pt x="601984" y="1027672"/>
                </a:cubicBezTo>
                <a:lnTo>
                  <a:pt x="623696" y="1029189"/>
                </a:lnTo>
                <a:lnTo>
                  <a:pt x="623696" y="1157056"/>
                </a:lnTo>
                <a:lnTo>
                  <a:pt x="572340" y="1163346"/>
                </a:lnTo>
                <a:cubicBezTo>
                  <a:pt x="551142" y="1161023"/>
                  <a:pt x="529237" y="1153344"/>
                  <a:pt x="508867" y="1138471"/>
                </a:cubicBezTo>
                <a:cubicBezTo>
                  <a:pt x="631730" y="1201842"/>
                  <a:pt x="503693" y="1219948"/>
                  <a:pt x="444202" y="1160457"/>
                </a:cubicBezTo>
                <a:cubicBezTo>
                  <a:pt x="445496" y="1272974"/>
                  <a:pt x="301938" y="1181149"/>
                  <a:pt x="241154" y="1186323"/>
                </a:cubicBezTo>
                <a:cubicBezTo>
                  <a:pt x="307111" y="1305306"/>
                  <a:pt x="495934" y="1333758"/>
                  <a:pt x="603278" y="1234176"/>
                </a:cubicBezTo>
                <a:cubicBezTo>
                  <a:pt x="605218" y="1257778"/>
                  <a:pt x="612735" y="1269418"/>
                  <a:pt x="623627" y="1274288"/>
                </a:cubicBezTo>
                <a:lnTo>
                  <a:pt x="623696" y="1274287"/>
                </a:lnTo>
                <a:lnTo>
                  <a:pt x="623696" y="1428437"/>
                </a:lnTo>
                <a:lnTo>
                  <a:pt x="612454" y="1438866"/>
                </a:lnTo>
                <a:cubicBezTo>
                  <a:pt x="604753" y="1443084"/>
                  <a:pt x="595033" y="1445792"/>
                  <a:pt x="582585" y="1446277"/>
                </a:cubicBezTo>
                <a:cubicBezTo>
                  <a:pt x="541200" y="1543273"/>
                  <a:pt x="439028" y="1424290"/>
                  <a:pt x="451961" y="1465674"/>
                </a:cubicBezTo>
                <a:cubicBezTo>
                  <a:pt x="352378" y="1442396"/>
                  <a:pt x="322631" y="1483781"/>
                  <a:pt x="203648" y="1446277"/>
                </a:cubicBezTo>
                <a:cubicBezTo>
                  <a:pt x="229677" y="1499464"/>
                  <a:pt x="439877" y="1594238"/>
                  <a:pt x="576063" y="1550386"/>
                </a:cubicBezTo>
                <a:lnTo>
                  <a:pt x="623696" y="1525434"/>
                </a:lnTo>
                <a:lnTo>
                  <a:pt x="623696" y="1560513"/>
                </a:lnTo>
                <a:lnTo>
                  <a:pt x="622867" y="1566285"/>
                </a:lnTo>
                <a:lnTo>
                  <a:pt x="623696" y="1567598"/>
                </a:lnTo>
                <a:lnTo>
                  <a:pt x="623696" y="1796802"/>
                </a:lnTo>
                <a:lnTo>
                  <a:pt x="565976" y="1803764"/>
                </a:lnTo>
                <a:cubicBezTo>
                  <a:pt x="518607" y="1806561"/>
                  <a:pt x="469259" y="1807106"/>
                  <a:pt x="414455" y="1807106"/>
                </a:cubicBezTo>
                <a:cubicBezTo>
                  <a:pt x="376464" y="1833781"/>
                  <a:pt x="485991" y="1890262"/>
                  <a:pt x="589897" y="1898560"/>
                </a:cubicBezTo>
                <a:lnTo>
                  <a:pt x="623696" y="1897762"/>
                </a:lnTo>
                <a:lnTo>
                  <a:pt x="623696" y="2152294"/>
                </a:lnTo>
                <a:lnTo>
                  <a:pt x="617192" y="2162518"/>
                </a:lnTo>
                <a:cubicBezTo>
                  <a:pt x="615728" y="2166455"/>
                  <a:pt x="615447" y="2170106"/>
                  <a:pt x="616220" y="2173487"/>
                </a:cubicBezTo>
                <a:lnTo>
                  <a:pt x="623696" y="2181398"/>
                </a:lnTo>
                <a:lnTo>
                  <a:pt x="623696" y="2878183"/>
                </a:lnTo>
                <a:lnTo>
                  <a:pt x="0" y="2878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71" name="Freeform: Shape 370"/>
          <p:cNvSpPr/>
          <p:nvPr/>
        </p:nvSpPr>
        <p:spPr>
          <a:xfrm>
            <a:off x="15627" y="4524409"/>
            <a:ext cx="857054" cy="2301736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72" name="Freeform: Shape 371"/>
          <p:cNvSpPr/>
          <p:nvPr/>
        </p:nvSpPr>
        <p:spPr>
          <a:xfrm>
            <a:off x="866869" y="4550521"/>
            <a:ext cx="1173947" cy="2275625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68" name="Freeform: Shape 367"/>
          <p:cNvSpPr/>
          <p:nvPr/>
        </p:nvSpPr>
        <p:spPr>
          <a:xfrm>
            <a:off x="821228" y="3884120"/>
            <a:ext cx="1113712" cy="299102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69" name="Freeform: Shape 368"/>
          <p:cNvSpPr/>
          <p:nvPr/>
        </p:nvSpPr>
        <p:spPr>
          <a:xfrm>
            <a:off x="1929627" y="3918052"/>
            <a:ext cx="1525504" cy="295709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grpSp>
        <p:nvGrpSpPr>
          <p:cNvPr id="5" name="Group 4"/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2" name="Group 1"/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16" name="Oval 115"/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116"/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0" name="Oval 149"/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1" name="Oval 150"/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4" name="Oval 153"/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5" name="Oval 154"/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6" name="Rectangle 155"/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7" name="Oval 156"/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8" name="Oval 157"/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0" name="Oval 179"/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62" name="Oval 161"/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4" name="현 96"/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5" name="현 97"/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2" name="현 96"/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3" name="Group 192"/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94" name="Oval 193"/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5" name="Oval 194"/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6" name="Oval 195"/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7" name="Oval 196"/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8" name="Oval 197"/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9" name="Oval 198"/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1" name="Oval 200"/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2" name="Oval 201"/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3" name="Oval 202"/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4" name="Oval 203"/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5" name="Oval 204"/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6" name="Oval 205"/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7" name="Oval 206"/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160" name="Group 159"/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167" name="Oval 166"/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209" name="Oval 208"/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223" name="Oval 222"/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238" name="Oval 237"/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7199735" y="587625"/>
            <a:ext cx="2544566" cy="4087609"/>
            <a:chOff x="7185244" y="414682"/>
            <a:chExt cx="2544566" cy="4087609"/>
          </a:xfrm>
        </p:grpSpPr>
        <p:cxnSp>
          <p:nvCxnSpPr>
            <p:cNvPr id="6" name="Straight Connector 5"/>
            <p:cNvCxnSpPr/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/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75" name="Freeform: Shape 274"/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276" name="Freeform: Shape 275"/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277" name="Freeform: Shape 276"/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/>
              </a:p>
            </p:txBody>
          </p:sp>
          <p:sp>
            <p:nvSpPr>
              <p:cNvPr id="278" name="Freeform: Shape 277"/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80" name="Freeform: Shape 279"/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281" name="Freeform: Shape 280"/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282" name="Freeform: Shape 281"/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/>
              </a:p>
            </p:txBody>
          </p:sp>
          <p:sp>
            <p:nvSpPr>
              <p:cNvPr id="284" name="Freeform: Shape 283"/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55" name="Freeform: Shape 54"/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54" name="Freeform: Shape 53"/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59" name="Freeform: Shape 58"/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/>
              </a:p>
            </p:txBody>
          </p:sp>
          <p:sp>
            <p:nvSpPr>
              <p:cNvPr id="58" name="Freeform: Shape 57"/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</p:grpSp>
        <p:grpSp>
          <p:nvGrpSpPr>
            <p:cNvPr id="358" name="Group 357"/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59" name="Group 358"/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66" name="Freeform: Shape 365"/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-1" fmla="*/ 62916 w 3480752"/>
                    <a:gd name="connsiteY0-2" fmla="*/ 34213 h 1560620"/>
                    <a:gd name="connsiteX1-3" fmla="*/ 114391 w 3480752"/>
                    <a:gd name="connsiteY1-4" fmla="*/ 57191 h 1560620"/>
                    <a:gd name="connsiteX2-5" fmla="*/ 694512 w 3480752"/>
                    <a:gd name="connsiteY2-6" fmla="*/ 277806 h 1560620"/>
                    <a:gd name="connsiteX3-7" fmla="*/ 784810 w 3480752"/>
                    <a:gd name="connsiteY3-8" fmla="*/ 326909 h 1560620"/>
                    <a:gd name="connsiteX4-9" fmla="*/ 702687 w 3480752"/>
                    <a:gd name="connsiteY4-10" fmla="*/ 277806 h 1560620"/>
                    <a:gd name="connsiteX5-11" fmla="*/ 833420 w 3480752"/>
                    <a:gd name="connsiteY5-12" fmla="*/ 310489 h 1560620"/>
                    <a:gd name="connsiteX6-13" fmla="*/ 1241959 w 3480752"/>
                    <a:gd name="connsiteY6-14" fmla="*/ 343172 h 1560620"/>
                    <a:gd name="connsiteX7-15" fmla="*/ 3480752 w 3480752"/>
                    <a:gd name="connsiteY7-16" fmla="*/ 1560620 h 1560620"/>
                    <a:gd name="connsiteX8-17" fmla="*/ 3064038 w 3480752"/>
                    <a:gd name="connsiteY8-18" fmla="*/ 1527929 h 1560620"/>
                    <a:gd name="connsiteX9-19" fmla="*/ 3057133 w 3480752"/>
                    <a:gd name="connsiteY9-20" fmla="*/ 1524163 h 1560620"/>
                    <a:gd name="connsiteX10-21" fmla="*/ 2941481 w 3480752"/>
                    <a:gd name="connsiteY10-22" fmla="*/ 1495246 h 1560620"/>
                    <a:gd name="connsiteX11-23" fmla="*/ 2881754 w 3480752"/>
                    <a:gd name="connsiteY11-24" fmla="*/ 1462767 h 1560620"/>
                    <a:gd name="connsiteX12-25" fmla="*/ 2879802 w 3480752"/>
                    <a:gd name="connsiteY12-26" fmla="*/ 1466146 h 1560620"/>
                    <a:gd name="connsiteX13-27" fmla="*/ 2933314 w 3480752"/>
                    <a:gd name="connsiteY13-28" fmla="*/ 1495246 h 1560620"/>
                    <a:gd name="connsiteX14-29" fmla="*/ 2353185 w 3480752"/>
                    <a:gd name="connsiteY14-30" fmla="*/ 1274639 h 1560620"/>
                    <a:gd name="connsiteX15-31" fmla="*/ 2238794 w 3480752"/>
                    <a:gd name="connsiteY15-32" fmla="*/ 1217440 h 1560620"/>
                    <a:gd name="connsiteX16-33" fmla="*/ 62916 w 3480752"/>
                    <a:gd name="connsiteY16-34" fmla="*/ 34213 h 1560620"/>
                    <a:gd name="connsiteX17-35" fmla="*/ 0 w 3480752"/>
                    <a:gd name="connsiteY17-36" fmla="*/ 0 h 1560620"/>
                    <a:gd name="connsiteX18-37" fmla="*/ 62916 w 3480752"/>
                    <a:gd name="connsiteY18-38" fmla="*/ 34213 h 1560620"/>
                    <a:gd name="connsiteX19-39" fmla="*/ 57199 w 3480752"/>
                    <a:gd name="connsiteY19-40" fmla="*/ 31661 h 1560620"/>
                    <a:gd name="connsiteX20-41" fmla="*/ 0 w 3480752"/>
                    <a:gd name="connsiteY20-42" fmla="*/ 0 h 1560620"/>
                    <a:gd name="connsiteX0-43" fmla="*/ 62916 w 3480752"/>
                    <a:gd name="connsiteY0-44" fmla="*/ 34213 h 1560620"/>
                    <a:gd name="connsiteX1-45" fmla="*/ 114391 w 3480752"/>
                    <a:gd name="connsiteY1-46" fmla="*/ 57191 h 1560620"/>
                    <a:gd name="connsiteX2-47" fmla="*/ 694512 w 3480752"/>
                    <a:gd name="connsiteY2-48" fmla="*/ 277806 h 1560620"/>
                    <a:gd name="connsiteX3-49" fmla="*/ 702687 w 3480752"/>
                    <a:gd name="connsiteY3-50" fmla="*/ 277806 h 1560620"/>
                    <a:gd name="connsiteX4-51" fmla="*/ 833420 w 3480752"/>
                    <a:gd name="connsiteY4-52" fmla="*/ 310489 h 1560620"/>
                    <a:gd name="connsiteX5-53" fmla="*/ 1241959 w 3480752"/>
                    <a:gd name="connsiteY5-54" fmla="*/ 343172 h 1560620"/>
                    <a:gd name="connsiteX6-55" fmla="*/ 3480752 w 3480752"/>
                    <a:gd name="connsiteY6-56" fmla="*/ 1560620 h 1560620"/>
                    <a:gd name="connsiteX7-57" fmla="*/ 3064038 w 3480752"/>
                    <a:gd name="connsiteY7-58" fmla="*/ 1527929 h 1560620"/>
                    <a:gd name="connsiteX8-59" fmla="*/ 3057133 w 3480752"/>
                    <a:gd name="connsiteY8-60" fmla="*/ 1524163 h 1560620"/>
                    <a:gd name="connsiteX9-61" fmla="*/ 2941481 w 3480752"/>
                    <a:gd name="connsiteY9-62" fmla="*/ 1495246 h 1560620"/>
                    <a:gd name="connsiteX10-63" fmla="*/ 2881754 w 3480752"/>
                    <a:gd name="connsiteY10-64" fmla="*/ 1462767 h 1560620"/>
                    <a:gd name="connsiteX11-65" fmla="*/ 2879802 w 3480752"/>
                    <a:gd name="connsiteY11-66" fmla="*/ 1466146 h 1560620"/>
                    <a:gd name="connsiteX12-67" fmla="*/ 2933314 w 3480752"/>
                    <a:gd name="connsiteY12-68" fmla="*/ 1495246 h 1560620"/>
                    <a:gd name="connsiteX13-69" fmla="*/ 2353185 w 3480752"/>
                    <a:gd name="connsiteY13-70" fmla="*/ 1274639 h 1560620"/>
                    <a:gd name="connsiteX14-71" fmla="*/ 2238794 w 3480752"/>
                    <a:gd name="connsiteY14-72" fmla="*/ 1217440 h 1560620"/>
                    <a:gd name="connsiteX15-73" fmla="*/ 62916 w 3480752"/>
                    <a:gd name="connsiteY15-74" fmla="*/ 34213 h 1560620"/>
                    <a:gd name="connsiteX16-75" fmla="*/ 0 w 3480752"/>
                    <a:gd name="connsiteY16-76" fmla="*/ 0 h 1560620"/>
                    <a:gd name="connsiteX17-77" fmla="*/ 62916 w 3480752"/>
                    <a:gd name="connsiteY17-78" fmla="*/ 34213 h 1560620"/>
                    <a:gd name="connsiteX18-79" fmla="*/ 57199 w 3480752"/>
                    <a:gd name="connsiteY18-80" fmla="*/ 31661 h 1560620"/>
                    <a:gd name="connsiteX19-81" fmla="*/ 0 w 3480752"/>
                    <a:gd name="connsiteY19-82" fmla="*/ 0 h 1560620"/>
                    <a:gd name="connsiteX0-83" fmla="*/ 62916 w 3480752"/>
                    <a:gd name="connsiteY0-84" fmla="*/ 34213 h 1560620"/>
                    <a:gd name="connsiteX1-85" fmla="*/ 114391 w 3480752"/>
                    <a:gd name="connsiteY1-86" fmla="*/ 57191 h 1560620"/>
                    <a:gd name="connsiteX2-87" fmla="*/ 694512 w 3480752"/>
                    <a:gd name="connsiteY2-88" fmla="*/ 277806 h 1560620"/>
                    <a:gd name="connsiteX3-89" fmla="*/ 702687 w 3480752"/>
                    <a:gd name="connsiteY3-90" fmla="*/ 277806 h 1560620"/>
                    <a:gd name="connsiteX4-91" fmla="*/ 833420 w 3480752"/>
                    <a:gd name="connsiteY4-92" fmla="*/ 310489 h 1560620"/>
                    <a:gd name="connsiteX5-93" fmla="*/ 1241959 w 3480752"/>
                    <a:gd name="connsiteY5-94" fmla="*/ 343172 h 1560620"/>
                    <a:gd name="connsiteX6-95" fmla="*/ 3480752 w 3480752"/>
                    <a:gd name="connsiteY6-96" fmla="*/ 1560620 h 1560620"/>
                    <a:gd name="connsiteX7-97" fmla="*/ 3064038 w 3480752"/>
                    <a:gd name="connsiteY7-98" fmla="*/ 1527929 h 1560620"/>
                    <a:gd name="connsiteX8-99" fmla="*/ 3057133 w 3480752"/>
                    <a:gd name="connsiteY8-100" fmla="*/ 1524163 h 1560620"/>
                    <a:gd name="connsiteX9-101" fmla="*/ 2941481 w 3480752"/>
                    <a:gd name="connsiteY9-102" fmla="*/ 1495246 h 1560620"/>
                    <a:gd name="connsiteX10-103" fmla="*/ 2881754 w 3480752"/>
                    <a:gd name="connsiteY10-104" fmla="*/ 1462767 h 1560620"/>
                    <a:gd name="connsiteX11-105" fmla="*/ 2933314 w 3480752"/>
                    <a:gd name="connsiteY11-106" fmla="*/ 1495246 h 1560620"/>
                    <a:gd name="connsiteX12-107" fmla="*/ 2353185 w 3480752"/>
                    <a:gd name="connsiteY12-108" fmla="*/ 1274639 h 1560620"/>
                    <a:gd name="connsiteX13-109" fmla="*/ 2238794 w 3480752"/>
                    <a:gd name="connsiteY13-110" fmla="*/ 1217440 h 1560620"/>
                    <a:gd name="connsiteX14-111" fmla="*/ 62916 w 3480752"/>
                    <a:gd name="connsiteY14-112" fmla="*/ 34213 h 1560620"/>
                    <a:gd name="connsiteX15-113" fmla="*/ 0 w 3480752"/>
                    <a:gd name="connsiteY15-114" fmla="*/ 0 h 1560620"/>
                    <a:gd name="connsiteX16-115" fmla="*/ 62916 w 3480752"/>
                    <a:gd name="connsiteY16-116" fmla="*/ 34213 h 1560620"/>
                    <a:gd name="connsiteX17-117" fmla="*/ 57199 w 3480752"/>
                    <a:gd name="connsiteY17-118" fmla="*/ 31661 h 1560620"/>
                    <a:gd name="connsiteX18-119" fmla="*/ 0 w 3480752"/>
                    <a:gd name="connsiteY18-120" fmla="*/ 0 h 1560620"/>
                    <a:gd name="connsiteX0-121" fmla="*/ 62916 w 3480752"/>
                    <a:gd name="connsiteY0-122" fmla="*/ 34213 h 1560620"/>
                    <a:gd name="connsiteX1-123" fmla="*/ 114391 w 3480752"/>
                    <a:gd name="connsiteY1-124" fmla="*/ 57191 h 1560620"/>
                    <a:gd name="connsiteX2-125" fmla="*/ 694512 w 3480752"/>
                    <a:gd name="connsiteY2-126" fmla="*/ 277806 h 1560620"/>
                    <a:gd name="connsiteX3-127" fmla="*/ 702687 w 3480752"/>
                    <a:gd name="connsiteY3-128" fmla="*/ 277806 h 1560620"/>
                    <a:gd name="connsiteX4-129" fmla="*/ 833420 w 3480752"/>
                    <a:gd name="connsiteY4-130" fmla="*/ 310489 h 1560620"/>
                    <a:gd name="connsiteX5-131" fmla="*/ 1241959 w 3480752"/>
                    <a:gd name="connsiteY5-132" fmla="*/ 343172 h 1560620"/>
                    <a:gd name="connsiteX6-133" fmla="*/ 3480752 w 3480752"/>
                    <a:gd name="connsiteY6-134" fmla="*/ 1560620 h 1560620"/>
                    <a:gd name="connsiteX7-135" fmla="*/ 3064038 w 3480752"/>
                    <a:gd name="connsiteY7-136" fmla="*/ 1527929 h 1560620"/>
                    <a:gd name="connsiteX8-137" fmla="*/ 3057133 w 3480752"/>
                    <a:gd name="connsiteY8-138" fmla="*/ 1524163 h 1560620"/>
                    <a:gd name="connsiteX9-139" fmla="*/ 2941481 w 3480752"/>
                    <a:gd name="connsiteY9-140" fmla="*/ 1495246 h 1560620"/>
                    <a:gd name="connsiteX10-141" fmla="*/ 2933314 w 3480752"/>
                    <a:gd name="connsiteY10-142" fmla="*/ 1495246 h 1560620"/>
                    <a:gd name="connsiteX11-143" fmla="*/ 2353185 w 3480752"/>
                    <a:gd name="connsiteY11-144" fmla="*/ 1274639 h 1560620"/>
                    <a:gd name="connsiteX12-145" fmla="*/ 2238794 w 3480752"/>
                    <a:gd name="connsiteY12-146" fmla="*/ 1217440 h 1560620"/>
                    <a:gd name="connsiteX13-147" fmla="*/ 62916 w 3480752"/>
                    <a:gd name="connsiteY13-148" fmla="*/ 34213 h 1560620"/>
                    <a:gd name="connsiteX14-149" fmla="*/ 0 w 3480752"/>
                    <a:gd name="connsiteY14-150" fmla="*/ 0 h 1560620"/>
                    <a:gd name="connsiteX15-151" fmla="*/ 62916 w 3480752"/>
                    <a:gd name="connsiteY15-152" fmla="*/ 34213 h 1560620"/>
                    <a:gd name="connsiteX16-153" fmla="*/ 57199 w 3480752"/>
                    <a:gd name="connsiteY16-154" fmla="*/ 31661 h 1560620"/>
                    <a:gd name="connsiteX17-155" fmla="*/ 0 w 3480752"/>
                    <a:gd name="connsiteY17-156" fmla="*/ 0 h 156062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7" name="Freeform: Shape 366"/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9" name="Freeform: Shape 378"/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1" name="Freeform: Shape 380"/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-1" fmla="*/ 359092 w 661035"/>
                    <a:gd name="connsiteY0-2" fmla="*/ 597218 h 1099185"/>
                    <a:gd name="connsiteX1-3" fmla="*/ 620078 w 661035"/>
                    <a:gd name="connsiteY1-4" fmla="*/ 739140 h 1099185"/>
                    <a:gd name="connsiteX2-5" fmla="*/ 584835 w 661035"/>
                    <a:gd name="connsiteY2-6" fmla="*/ 818198 h 1099185"/>
                    <a:gd name="connsiteX3-7" fmla="*/ 584836 w 661035"/>
                    <a:gd name="connsiteY3-8" fmla="*/ 818198 h 1099185"/>
                    <a:gd name="connsiteX4-9" fmla="*/ 545783 w 661035"/>
                    <a:gd name="connsiteY4-10" fmla="*/ 882015 h 1099185"/>
                    <a:gd name="connsiteX5-11" fmla="*/ 538930 w 661035"/>
                    <a:gd name="connsiteY5-12" fmla="*/ 891439 h 1099185"/>
                    <a:gd name="connsiteX6-13" fmla="*/ 539116 w 661035"/>
                    <a:gd name="connsiteY6-14" fmla="*/ 891540 h 1099185"/>
                    <a:gd name="connsiteX7-15" fmla="*/ 500063 w 661035"/>
                    <a:gd name="connsiteY7-16" fmla="*/ 940118 h 1099185"/>
                    <a:gd name="connsiteX8-17" fmla="*/ 452605 w 661035"/>
                    <a:gd name="connsiteY8-18" fmla="*/ 914311 h 1099185"/>
                    <a:gd name="connsiteX9-19" fmla="*/ 451949 w 661035"/>
                    <a:gd name="connsiteY9-20" fmla="*/ 914906 h 1099185"/>
                    <a:gd name="connsiteX10-21" fmla="*/ 500063 w 661035"/>
                    <a:gd name="connsiteY10-22" fmla="*/ 941070 h 1099185"/>
                    <a:gd name="connsiteX11-23" fmla="*/ 451485 w 661035"/>
                    <a:gd name="connsiteY11-24" fmla="*/ 989648 h 1099185"/>
                    <a:gd name="connsiteX12-25" fmla="*/ 396629 w 661035"/>
                    <a:gd name="connsiteY12-26" fmla="*/ 1033155 h 1099185"/>
                    <a:gd name="connsiteX13-27" fmla="*/ 397193 w 661035"/>
                    <a:gd name="connsiteY13-28" fmla="*/ 1033462 h 1099185"/>
                    <a:gd name="connsiteX14-29" fmla="*/ 320041 w 661035"/>
                    <a:gd name="connsiteY14-30" fmla="*/ 1076325 h 1099185"/>
                    <a:gd name="connsiteX15-31" fmla="*/ 291343 w 661035"/>
                    <a:gd name="connsiteY15-32" fmla="*/ 1060767 h 1099185"/>
                    <a:gd name="connsiteX16-33" fmla="*/ 290403 w 661035"/>
                    <a:gd name="connsiteY16-34" fmla="*/ 1061621 h 1099185"/>
                    <a:gd name="connsiteX17-35" fmla="*/ 319088 w 661035"/>
                    <a:gd name="connsiteY17-36" fmla="*/ 1077277 h 1099185"/>
                    <a:gd name="connsiteX18-37" fmla="*/ 260985 w 661035"/>
                    <a:gd name="connsiteY18-38" fmla="*/ 1099185 h 1099185"/>
                    <a:gd name="connsiteX19-39" fmla="*/ 0 w 661035"/>
                    <a:gd name="connsiteY19-40" fmla="*/ 957262 h 1099185"/>
                    <a:gd name="connsiteX20-41" fmla="*/ 59055 w 661035"/>
                    <a:gd name="connsiteY20-42" fmla="*/ 935355 h 1099185"/>
                    <a:gd name="connsiteX21-43" fmla="*/ 284314 w 661035"/>
                    <a:gd name="connsiteY21-44" fmla="*/ 1058298 h 1099185"/>
                    <a:gd name="connsiteX22-45" fmla="*/ 284516 w 661035"/>
                    <a:gd name="connsiteY22-46" fmla="*/ 1057066 h 1099185"/>
                    <a:gd name="connsiteX23-47" fmla="*/ 60008 w 661035"/>
                    <a:gd name="connsiteY23-48" fmla="*/ 935355 h 1099185"/>
                    <a:gd name="connsiteX24-49" fmla="*/ 135745 w 661035"/>
                    <a:gd name="connsiteY24-50" fmla="*/ 891807 h 1099185"/>
                    <a:gd name="connsiteX25-51" fmla="*/ 135255 w 661035"/>
                    <a:gd name="connsiteY25-52" fmla="*/ 891540 h 1099185"/>
                    <a:gd name="connsiteX26-53" fmla="*/ 190500 w 661035"/>
                    <a:gd name="connsiteY26-54" fmla="*/ 847725 h 1099185"/>
                    <a:gd name="connsiteX27-55" fmla="*/ 239078 w 661035"/>
                    <a:gd name="connsiteY27-56" fmla="*/ 799148 h 1099185"/>
                    <a:gd name="connsiteX28-57" fmla="*/ 319738 w 661035"/>
                    <a:gd name="connsiteY28-58" fmla="*/ 843010 h 1099185"/>
                    <a:gd name="connsiteX29-59" fmla="*/ 239078 w 661035"/>
                    <a:gd name="connsiteY29-60" fmla="*/ 798196 h 1099185"/>
                    <a:gd name="connsiteX30-61" fmla="*/ 277307 w 661035"/>
                    <a:gd name="connsiteY30-62" fmla="*/ 750642 h 1099185"/>
                    <a:gd name="connsiteX31-63" fmla="*/ 277178 w 661035"/>
                    <a:gd name="connsiteY31-64" fmla="*/ 750571 h 1099185"/>
                    <a:gd name="connsiteX32-65" fmla="*/ 284798 w 661035"/>
                    <a:gd name="connsiteY32-66" fmla="*/ 740093 h 1099185"/>
                    <a:gd name="connsiteX33-67" fmla="*/ 323850 w 661035"/>
                    <a:gd name="connsiteY33-68" fmla="*/ 676275 h 1099185"/>
                    <a:gd name="connsiteX34-69" fmla="*/ 359092 w 661035"/>
                    <a:gd name="connsiteY34-70" fmla="*/ 597218 h 1099185"/>
                    <a:gd name="connsiteX35-71" fmla="*/ 220980 w 661035"/>
                    <a:gd name="connsiteY35-72" fmla="*/ 0 h 1099185"/>
                    <a:gd name="connsiteX36-73" fmla="*/ 481965 w 661035"/>
                    <a:gd name="connsiteY36-74" fmla="*/ 141922 h 1099185"/>
                    <a:gd name="connsiteX37-75" fmla="*/ 575310 w 661035"/>
                    <a:gd name="connsiteY37-76" fmla="*/ 214313 h 1099185"/>
                    <a:gd name="connsiteX38-77" fmla="*/ 661035 w 661035"/>
                    <a:gd name="connsiteY38-78" fmla="*/ 504825 h 1099185"/>
                    <a:gd name="connsiteX39-79" fmla="*/ 621030 w 661035"/>
                    <a:gd name="connsiteY39-80" fmla="*/ 739140 h 1099185"/>
                    <a:gd name="connsiteX40-81" fmla="*/ 360045 w 661035"/>
                    <a:gd name="connsiteY40-82" fmla="*/ 597218 h 1099185"/>
                    <a:gd name="connsiteX41-83" fmla="*/ 400050 w 661035"/>
                    <a:gd name="connsiteY41-84" fmla="*/ 362902 h 1099185"/>
                    <a:gd name="connsiteX42-85" fmla="*/ 314325 w 661035"/>
                    <a:gd name="connsiteY42-86" fmla="*/ 72390 h 1099185"/>
                    <a:gd name="connsiteX43-87" fmla="*/ 220980 w 661035"/>
                    <a:gd name="connsiteY43-88" fmla="*/ 0 h 1099185"/>
                    <a:gd name="connsiteX0-89" fmla="*/ 359092 w 661035"/>
                    <a:gd name="connsiteY0-90" fmla="*/ 597218 h 1099185"/>
                    <a:gd name="connsiteX1-91" fmla="*/ 620078 w 661035"/>
                    <a:gd name="connsiteY1-92" fmla="*/ 739140 h 1099185"/>
                    <a:gd name="connsiteX2-93" fmla="*/ 584835 w 661035"/>
                    <a:gd name="connsiteY2-94" fmla="*/ 818198 h 1099185"/>
                    <a:gd name="connsiteX3-95" fmla="*/ 584836 w 661035"/>
                    <a:gd name="connsiteY3-96" fmla="*/ 818198 h 1099185"/>
                    <a:gd name="connsiteX4-97" fmla="*/ 545783 w 661035"/>
                    <a:gd name="connsiteY4-98" fmla="*/ 882015 h 1099185"/>
                    <a:gd name="connsiteX5-99" fmla="*/ 538930 w 661035"/>
                    <a:gd name="connsiteY5-100" fmla="*/ 891439 h 1099185"/>
                    <a:gd name="connsiteX6-101" fmla="*/ 539116 w 661035"/>
                    <a:gd name="connsiteY6-102" fmla="*/ 891540 h 1099185"/>
                    <a:gd name="connsiteX7-103" fmla="*/ 500063 w 661035"/>
                    <a:gd name="connsiteY7-104" fmla="*/ 940118 h 1099185"/>
                    <a:gd name="connsiteX8-105" fmla="*/ 452605 w 661035"/>
                    <a:gd name="connsiteY8-106" fmla="*/ 914311 h 1099185"/>
                    <a:gd name="connsiteX9-107" fmla="*/ 500063 w 661035"/>
                    <a:gd name="connsiteY9-108" fmla="*/ 941070 h 1099185"/>
                    <a:gd name="connsiteX10-109" fmla="*/ 451485 w 661035"/>
                    <a:gd name="connsiteY10-110" fmla="*/ 989648 h 1099185"/>
                    <a:gd name="connsiteX11-111" fmla="*/ 396629 w 661035"/>
                    <a:gd name="connsiteY11-112" fmla="*/ 1033155 h 1099185"/>
                    <a:gd name="connsiteX12-113" fmla="*/ 397193 w 661035"/>
                    <a:gd name="connsiteY12-114" fmla="*/ 1033462 h 1099185"/>
                    <a:gd name="connsiteX13-115" fmla="*/ 320041 w 661035"/>
                    <a:gd name="connsiteY13-116" fmla="*/ 1076325 h 1099185"/>
                    <a:gd name="connsiteX14-117" fmla="*/ 291343 w 661035"/>
                    <a:gd name="connsiteY14-118" fmla="*/ 1060767 h 1099185"/>
                    <a:gd name="connsiteX15-119" fmla="*/ 290403 w 661035"/>
                    <a:gd name="connsiteY15-120" fmla="*/ 1061621 h 1099185"/>
                    <a:gd name="connsiteX16-121" fmla="*/ 319088 w 661035"/>
                    <a:gd name="connsiteY16-122" fmla="*/ 1077277 h 1099185"/>
                    <a:gd name="connsiteX17-123" fmla="*/ 260985 w 661035"/>
                    <a:gd name="connsiteY17-124" fmla="*/ 1099185 h 1099185"/>
                    <a:gd name="connsiteX18-125" fmla="*/ 0 w 661035"/>
                    <a:gd name="connsiteY18-126" fmla="*/ 957262 h 1099185"/>
                    <a:gd name="connsiteX19-127" fmla="*/ 59055 w 661035"/>
                    <a:gd name="connsiteY19-128" fmla="*/ 935355 h 1099185"/>
                    <a:gd name="connsiteX20-129" fmla="*/ 284314 w 661035"/>
                    <a:gd name="connsiteY20-130" fmla="*/ 1058298 h 1099185"/>
                    <a:gd name="connsiteX21-131" fmla="*/ 284516 w 661035"/>
                    <a:gd name="connsiteY21-132" fmla="*/ 1057066 h 1099185"/>
                    <a:gd name="connsiteX22-133" fmla="*/ 60008 w 661035"/>
                    <a:gd name="connsiteY22-134" fmla="*/ 935355 h 1099185"/>
                    <a:gd name="connsiteX23-135" fmla="*/ 135745 w 661035"/>
                    <a:gd name="connsiteY23-136" fmla="*/ 891807 h 1099185"/>
                    <a:gd name="connsiteX24-137" fmla="*/ 135255 w 661035"/>
                    <a:gd name="connsiteY24-138" fmla="*/ 891540 h 1099185"/>
                    <a:gd name="connsiteX25-139" fmla="*/ 190500 w 661035"/>
                    <a:gd name="connsiteY25-140" fmla="*/ 847725 h 1099185"/>
                    <a:gd name="connsiteX26-141" fmla="*/ 239078 w 661035"/>
                    <a:gd name="connsiteY26-142" fmla="*/ 799148 h 1099185"/>
                    <a:gd name="connsiteX27-143" fmla="*/ 319738 w 661035"/>
                    <a:gd name="connsiteY27-144" fmla="*/ 843010 h 1099185"/>
                    <a:gd name="connsiteX28-145" fmla="*/ 239078 w 661035"/>
                    <a:gd name="connsiteY28-146" fmla="*/ 798196 h 1099185"/>
                    <a:gd name="connsiteX29-147" fmla="*/ 277307 w 661035"/>
                    <a:gd name="connsiteY29-148" fmla="*/ 750642 h 1099185"/>
                    <a:gd name="connsiteX30-149" fmla="*/ 277178 w 661035"/>
                    <a:gd name="connsiteY30-150" fmla="*/ 750571 h 1099185"/>
                    <a:gd name="connsiteX31-151" fmla="*/ 284798 w 661035"/>
                    <a:gd name="connsiteY31-152" fmla="*/ 740093 h 1099185"/>
                    <a:gd name="connsiteX32-153" fmla="*/ 323850 w 661035"/>
                    <a:gd name="connsiteY32-154" fmla="*/ 676275 h 1099185"/>
                    <a:gd name="connsiteX33-155" fmla="*/ 359092 w 661035"/>
                    <a:gd name="connsiteY33-156" fmla="*/ 597218 h 1099185"/>
                    <a:gd name="connsiteX34-157" fmla="*/ 220980 w 661035"/>
                    <a:gd name="connsiteY34-158" fmla="*/ 0 h 1099185"/>
                    <a:gd name="connsiteX35-159" fmla="*/ 481965 w 661035"/>
                    <a:gd name="connsiteY35-160" fmla="*/ 141922 h 1099185"/>
                    <a:gd name="connsiteX36-161" fmla="*/ 575310 w 661035"/>
                    <a:gd name="connsiteY36-162" fmla="*/ 214313 h 1099185"/>
                    <a:gd name="connsiteX37-163" fmla="*/ 661035 w 661035"/>
                    <a:gd name="connsiteY37-164" fmla="*/ 504825 h 1099185"/>
                    <a:gd name="connsiteX38-165" fmla="*/ 621030 w 661035"/>
                    <a:gd name="connsiteY38-166" fmla="*/ 739140 h 1099185"/>
                    <a:gd name="connsiteX39-167" fmla="*/ 360045 w 661035"/>
                    <a:gd name="connsiteY39-168" fmla="*/ 597218 h 1099185"/>
                    <a:gd name="connsiteX40-169" fmla="*/ 400050 w 661035"/>
                    <a:gd name="connsiteY40-170" fmla="*/ 362902 h 1099185"/>
                    <a:gd name="connsiteX41-171" fmla="*/ 314325 w 661035"/>
                    <a:gd name="connsiteY41-172" fmla="*/ 72390 h 1099185"/>
                    <a:gd name="connsiteX42-173" fmla="*/ 220980 w 661035"/>
                    <a:gd name="connsiteY42-174" fmla="*/ 0 h 1099185"/>
                    <a:gd name="connsiteX0-175" fmla="*/ 359092 w 661035"/>
                    <a:gd name="connsiteY0-176" fmla="*/ 597218 h 1099185"/>
                    <a:gd name="connsiteX1-177" fmla="*/ 620078 w 661035"/>
                    <a:gd name="connsiteY1-178" fmla="*/ 739140 h 1099185"/>
                    <a:gd name="connsiteX2-179" fmla="*/ 584835 w 661035"/>
                    <a:gd name="connsiteY2-180" fmla="*/ 818198 h 1099185"/>
                    <a:gd name="connsiteX3-181" fmla="*/ 584836 w 661035"/>
                    <a:gd name="connsiteY3-182" fmla="*/ 818198 h 1099185"/>
                    <a:gd name="connsiteX4-183" fmla="*/ 545783 w 661035"/>
                    <a:gd name="connsiteY4-184" fmla="*/ 882015 h 1099185"/>
                    <a:gd name="connsiteX5-185" fmla="*/ 538930 w 661035"/>
                    <a:gd name="connsiteY5-186" fmla="*/ 891439 h 1099185"/>
                    <a:gd name="connsiteX6-187" fmla="*/ 539116 w 661035"/>
                    <a:gd name="connsiteY6-188" fmla="*/ 891540 h 1099185"/>
                    <a:gd name="connsiteX7-189" fmla="*/ 500063 w 661035"/>
                    <a:gd name="connsiteY7-190" fmla="*/ 940118 h 1099185"/>
                    <a:gd name="connsiteX8-191" fmla="*/ 500063 w 661035"/>
                    <a:gd name="connsiteY8-192" fmla="*/ 941070 h 1099185"/>
                    <a:gd name="connsiteX9-193" fmla="*/ 451485 w 661035"/>
                    <a:gd name="connsiteY9-194" fmla="*/ 989648 h 1099185"/>
                    <a:gd name="connsiteX10-195" fmla="*/ 396629 w 661035"/>
                    <a:gd name="connsiteY10-196" fmla="*/ 1033155 h 1099185"/>
                    <a:gd name="connsiteX11-197" fmla="*/ 397193 w 661035"/>
                    <a:gd name="connsiteY11-198" fmla="*/ 1033462 h 1099185"/>
                    <a:gd name="connsiteX12-199" fmla="*/ 320041 w 661035"/>
                    <a:gd name="connsiteY12-200" fmla="*/ 1076325 h 1099185"/>
                    <a:gd name="connsiteX13-201" fmla="*/ 291343 w 661035"/>
                    <a:gd name="connsiteY13-202" fmla="*/ 1060767 h 1099185"/>
                    <a:gd name="connsiteX14-203" fmla="*/ 290403 w 661035"/>
                    <a:gd name="connsiteY14-204" fmla="*/ 1061621 h 1099185"/>
                    <a:gd name="connsiteX15-205" fmla="*/ 319088 w 661035"/>
                    <a:gd name="connsiteY15-206" fmla="*/ 1077277 h 1099185"/>
                    <a:gd name="connsiteX16-207" fmla="*/ 260985 w 661035"/>
                    <a:gd name="connsiteY16-208" fmla="*/ 1099185 h 1099185"/>
                    <a:gd name="connsiteX17-209" fmla="*/ 0 w 661035"/>
                    <a:gd name="connsiteY17-210" fmla="*/ 957262 h 1099185"/>
                    <a:gd name="connsiteX18-211" fmla="*/ 59055 w 661035"/>
                    <a:gd name="connsiteY18-212" fmla="*/ 935355 h 1099185"/>
                    <a:gd name="connsiteX19-213" fmla="*/ 284314 w 661035"/>
                    <a:gd name="connsiteY19-214" fmla="*/ 1058298 h 1099185"/>
                    <a:gd name="connsiteX20-215" fmla="*/ 284516 w 661035"/>
                    <a:gd name="connsiteY20-216" fmla="*/ 1057066 h 1099185"/>
                    <a:gd name="connsiteX21-217" fmla="*/ 60008 w 661035"/>
                    <a:gd name="connsiteY21-218" fmla="*/ 935355 h 1099185"/>
                    <a:gd name="connsiteX22-219" fmla="*/ 135745 w 661035"/>
                    <a:gd name="connsiteY22-220" fmla="*/ 891807 h 1099185"/>
                    <a:gd name="connsiteX23-221" fmla="*/ 135255 w 661035"/>
                    <a:gd name="connsiteY23-222" fmla="*/ 891540 h 1099185"/>
                    <a:gd name="connsiteX24-223" fmla="*/ 190500 w 661035"/>
                    <a:gd name="connsiteY24-224" fmla="*/ 847725 h 1099185"/>
                    <a:gd name="connsiteX25-225" fmla="*/ 239078 w 661035"/>
                    <a:gd name="connsiteY25-226" fmla="*/ 799148 h 1099185"/>
                    <a:gd name="connsiteX26-227" fmla="*/ 319738 w 661035"/>
                    <a:gd name="connsiteY26-228" fmla="*/ 843010 h 1099185"/>
                    <a:gd name="connsiteX27-229" fmla="*/ 239078 w 661035"/>
                    <a:gd name="connsiteY27-230" fmla="*/ 798196 h 1099185"/>
                    <a:gd name="connsiteX28-231" fmla="*/ 277307 w 661035"/>
                    <a:gd name="connsiteY28-232" fmla="*/ 750642 h 1099185"/>
                    <a:gd name="connsiteX29-233" fmla="*/ 277178 w 661035"/>
                    <a:gd name="connsiteY29-234" fmla="*/ 750571 h 1099185"/>
                    <a:gd name="connsiteX30-235" fmla="*/ 284798 w 661035"/>
                    <a:gd name="connsiteY30-236" fmla="*/ 740093 h 1099185"/>
                    <a:gd name="connsiteX31-237" fmla="*/ 323850 w 661035"/>
                    <a:gd name="connsiteY31-238" fmla="*/ 676275 h 1099185"/>
                    <a:gd name="connsiteX32-239" fmla="*/ 359092 w 661035"/>
                    <a:gd name="connsiteY32-240" fmla="*/ 597218 h 1099185"/>
                    <a:gd name="connsiteX33-241" fmla="*/ 220980 w 661035"/>
                    <a:gd name="connsiteY33-242" fmla="*/ 0 h 1099185"/>
                    <a:gd name="connsiteX34-243" fmla="*/ 481965 w 661035"/>
                    <a:gd name="connsiteY34-244" fmla="*/ 141922 h 1099185"/>
                    <a:gd name="connsiteX35-245" fmla="*/ 575310 w 661035"/>
                    <a:gd name="connsiteY35-246" fmla="*/ 214313 h 1099185"/>
                    <a:gd name="connsiteX36-247" fmla="*/ 661035 w 661035"/>
                    <a:gd name="connsiteY36-248" fmla="*/ 504825 h 1099185"/>
                    <a:gd name="connsiteX37-249" fmla="*/ 621030 w 661035"/>
                    <a:gd name="connsiteY37-250" fmla="*/ 739140 h 1099185"/>
                    <a:gd name="connsiteX38-251" fmla="*/ 360045 w 661035"/>
                    <a:gd name="connsiteY38-252" fmla="*/ 597218 h 1099185"/>
                    <a:gd name="connsiteX39-253" fmla="*/ 400050 w 661035"/>
                    <a:gd name="connsiteY39-254" fmla="*/ 362902 h 1099185"/>
                    <a:gd name="connsiteX40-255" fmla="*/ 314325 w 661035"/>
                    <a:gd name="connsiteY40-256" fmla="*/ 72390 h 1099185"/>
                    <a:gd name="connsiteX41-257" fmla="*/ 220980 w 661035"/>
                    <a:gd name="connsiteY41-258" fmla="*/ 0 h 1099185"/>
                    <a:gd name="connsiteX0-259" fmla="*/ 359092 w 661035"/>
                    <a:gd name="connsiteY0-260" fmla="*/ 597218 h 1099185"/>
                    <a:gd name="connsiteX1-261" fmla="*/ 620078 w 661035"/>
                    <a:gd name="connsiteY1-262" fmla="*/ 739140 h 1099185"/>
                    <a:gd name="connsiteX2-263" fmla="*/ 584835 w 661035"/>
                    <a:gd name="connsiteY2-264" fmla="*/ 818198 h 1099185"/>
                    <a:gd name="connsiteX3-265" fmla="*/ 584836 w 661035"/>
                    <a:gd name="connsiteY3-266" fmla="*/ 818198 h 1099185"/>
                    <a:gd name="connsiteX4-267" fmla="*/ 545783 w 661035"/>
                    <a:gd name="connsiteY4-268" fmla="*/ 882015 h 1099185"/>
                    <a:gd name="connsiteX5-269" fmla="*/ 538930 w 661035"/>
                    <a:gd name="connsiteY5-270" fmla="*/ 891439 h 1099185"/>
                    <a:gd name="connsiteX6-271" fmla="*/ 539116 w 661035"/>
                    <a:gd name="connsiteY6-272" fmla="*/ 891540 h 1099185"/>
                    <a:gd name="connsiteX7-273" fmla="*/ 500063 w 661035"/>
                    <a:gd name="connsiteY7-274" fmla="*/ 940118 h 1099185"/>
                    <a:gd name="connsiteX8-275" fmla="*/ 500063 w 661035"/>
                    <a:gd name="connsiteY8-276" fmla="*/ 941070 h 1099185"/>
                    <a:gd name="connsiteX9-277" fmla="*/ 451485 w 661035"/>
                    <a:gd name="connsiteY9-278" fmla="*/ 989648 h 1099185"/>
                    <a:gd name="connsiteX10-279" fmla="*/ 396629 w 661035"/>
                    <a:gd name="connsiteY10-280" fmla="*/ 1033155 h 1099185"/>
                    <a:gd name="connsiteX11-281" fmla="*/ 397193 w 661035"/>
                    <a:gd name="connsiteY11-282" fmla="*/ 1033462 h 1099185"/>
                    <a:gd name="connsiteX12-283" fmla="*/ 320041 w 661035"/>
                    <a:gd name="connsiteY12-284" fmla="*/ 1076325 h 1099185"/>
                    <a:gd name="connsiteX13-285" fmla="*/ 291343 w 661035"/>
                    <a:gd name="connsiteY13-286" fmla="*/ 1060767 h 1099185"/>
                    <a:gd name="connsiteX14-287" fmla="*/ 290403 w 661035"/>
                    <a:gd name="connsiteY14-288" fmla="*/ 1061621 h 1099185"/>
                    <a:gd name="connsiteX15-289" fmla="*/ 319088 w 661035"/>
                    <a:gd name="connsiteY15-290" fmla="*/ 1077277 h 1099185"/>
                    <a:gd name="connsiteX16-291" fmla="*/ 260985 w 661035"/>
                    <a:gd name="connsiteY16-292" fmla="*/ 1099185 h 1099185"/>
                    <a:gd name="connsiteX17-293" fmla="*/ 0 w 661035"/>
                    <a:gd name="connsiteY17-294" fmla="*/ 957262 h 1099185"/>
                    <a:gd name="connsiteX18-295" fmla="*/ 59055 w 661035"/>
                    <a:gd name="connsiteY18-296" fmla="*/ 935355 h 1099185"/>
                    <a:gd name="connsiteX19-297" fmla="*/ 284314 w 661035"/>
                    <a:gd name="connsiteY19-298" fmla="*/ 1058298 h 1099185"/>
                    <a:gd name="connsiteX20-299" fmla="*/ 284516 w 661035"/>
                    <a:gd name="connsiteY20-300" fmla="*/ 1057066 h 1099185"/>
                    <a:gd name="connsiteX21-301" fmla="*/ 60008 w 661035"/>
                    <a:gd name="connsiteY21-302" fmla="*/ 935355 h 1099185"/>
                    <a:gd name="connsiteX22-303" fmla="*/ 135745 w 661035"/>
                    <a:gd name="connsiteY22-304" fmla="*/ 891807 h 1099185"/>
                    <a:gd name="connsiteX23-305" fmla="*/ 135255 w 661035"/>
                    <a:gd name="connsiteY23-306" fmla="*/ 891540 h 1099185"/>
                    <a:gd name="connsiteX24-307" fmla="*/ 190500 w 661035"/>
                    <a:gd name="connsiteY24-308" fmla="*/ 847725 h 1099185"/>
                    <a:gd name="connsiteX25-309" fmla="*/ 239078 w 661035"/>
                    <a:gd name="connsiteY25-310" fmla="*/ 799148 h 1099185"/>
                    <a:gd name="connsiteX26-311" fmla="*/ 239078 w 661035"/>
                    <a:gd name="connsiteY26-312" fmla="*/ 798196 h 1099185"/>
                    <a:gd name="connsiteX27-313" fmla="*/ 277307 w 661035"/>
                    <a:gd name="connsiteY27-314" fmla="*/ 750642 h 1099185"/>
                    <a:gd name="connsiteX28-315" fmla="*/ 277178 w 661035"/>
                    <a:gd name="connsiteY28-316" fmla="*/ 750571 h 1099185"/>
                    <a:gd name="connsiteX29-317" fmla="*/ 284798 w 661035"/>
                    <a:gd name="connsiteY29-318" fmla="*/ 740093 h 1099185"/>
                    <a:gd name="connsiteX30-319" fmla="*/ 323850 w 661035"/>
                    <a:gd name="connsiteY30-320" fmla="*/ 676275 h 1099185"/>
                    <a:gd name="connsiteX31-321" fmla="*/ 359092 w 661035"/>
                    <a:gd name="connsiteY31-322" fmla="*/ 597218 h 1099185"/>
                    <a:gd name="connsiteX32-323" fmla="*/ 220980 w 661035"/>
                    <a:gd name="connsiteY32-324" fmla="*/ 0 h 1099185"/>
                    <a:gd name="connsiteX33-325" fmla="*/ 481965 w 661035"/>
                    <a:gd name="connsiteY33-326" fmla="*/ 141922 h 1099185"/>
                    <a:gd name="connsiteX34-327" fmla="*/ 575310 w 661035"/>
                    <a:gd name="connsiteY34-328" fmla="*/ 214313 h 1099185"/>
                    <a:gd name="connsiteX35-329" fmla="*/ 661035 w 661035"/>
                    <a:gd name="connsiteY35-330" fmla="*/ 504825 h 1099185"/>
                    <a:gd name="connsiteX36-331" fmla="*/ 621030 w 661035"/>
                    <a:gd name="connsiteY36-332" fmla="*/ 739140 h 1099185"/>
                    <a:gd name="connsiteX37-333" fmla="*/ 360045 w 661035"/>
                    <a:gd name="connsiteY37-334" fmla="*/ 597218 h 1099185"/>
                    <a:gd name="connsiteX38-335" fmla="*/ 400050 w 661035"/>
                    <a:gd name="connsiteY38-336" fmla="*/ 362902 h 1099185"/>
                    <a:gd name="connsiteX39-337" fmla="*/ 314325 w 661035"/>
                    <a:gd name="connsiteY39-338" fmla="*/ 72390 h 1099185"/>
                    <a:gd name="connsiteX40-339" fmla="*/ 220980 w 661035"/>
                    <a:gd name="connsiteY40-340" fmla="*/ 0 h 1099185"/>
                    <a:gd name="connsiteX0-341" fmla="*/ 359092 w 661035"/>
                    <a:gd name="connsiteY0-342" fmla="*/ 597218 h 1099185"/>
                    <a:gd name="connsiteX1-343" fmla="*/ 620078 w 661035"/>
                    <a:gd name="connsiteY1-344" fmla="*/ 739140 h 1099185"/>
                    <a:gd name="connsiteX2-345" fmla="*/ 584835 w 661035"/>
                    <a:gd name="connsiteY2-346" fmla="*/ 818198 h 1099185"/>
                    <a:gd name="connsiteX3-347" fmla="*/ 584836 w 661035"/>
                    <a:gd name="connsiteY3-348" fmla="*/ 818198 h 1099185"/>
                    <a:gd name="connsiteX4-349" fmla="*/ 545783 w 661035"/>
                    <a:gd name="connsiteY4-350" fmla="*/ 882015 h 1099185"/>
                    <a:gd name="connsiteX5-351" fmla="*/ 538930 w 661035"/>
                    <a:gd name="connsiteY5-352" fmla="*/ 891439 h 1099185"/>
                    <a:gd name="connsiteX6-353" fmla="*/ 539116 w 661035"/>
                    <a:gd name="connsiteY6-354" fmla="*/ 891540 h 1099185"/>
                    <a:gd name="connsiteX7-355" fmla="*/ 500063 w 661035"/>
                    <a:gd name="connsiteY7-356" fmla="*/ 940118 h 1099185"/>
                    <a:gd name="connsiteX8-357" fmla="*/ 500063 w 661035"/>
                    <a:gd name="connsiteY8-358" fmla="*/ 941070 h 1099185"/>
                    <a:gd name="connsiteX9-359" fmla="*/ 451485 w 661035"/>
                    <a:gd name="connsiteY9-360" fmla="*/ 989648 h 1099185"/>
                    <a:gd name="connsiteX10-361" fmla="*/ 396629 w 661035"/>
                    <a:gd name="connsiteY10-362" fmla="*/ 1033155 h 1099185"/>
                    <a:gd name="connsiteX11-363" fmla="*/ 397193 w 661035"/>
                    <a:gd name="connsiteY11-364" fmla="*/ 1033462 h 1099185"/>
                    <a:gd name="connsiteX12-365" fmla="*/ 320041 w 661035"/>
                    <a:gd name="connsiteY12-366" fmla="*/ 1076325 h 1099185"/>
                    <a:gd name="connsiteX13-367" fmla="*/ 291343 w 661035"/>
                    <a:gd name="connsiteY13-368" fmla="*/ 1060767 h 1099185"/>
                    <a:gd name="connsiteX14-369" fmla="*/ 290403 w 661035"/>
                    <a:gd name="connsiteY14-370" fmla="*/ 1061621 h 1099185"/>
                    <a:gd name="connsiteX15-371" fmla="*/ 319088 w 661035"/>
                    <a:gd name="connsiteY15-372" fmla="*/ 1077277 h 1099185"/>
                    <a:gd name="connsiteX16-373" fmla="*/ 260985 w 661035"/>
                    <a:gd name="connsiteY16-374" fmla="*/ 1099185 h 1099185"/>
                    <a:gd name="connsiteX17-375" fmla="*/ 0 w 661035"/>
                    <a:gd name="connsiteY17-376" fmla="*/ 957262 h 1099185"/>
                    <a:gd name="connsiteX18-377" fmla="*/ 59055 w 661035"/>
                    <a:gd name="connsiteY18-378" fmla="*/ 935355 h 1099185"/>
                    <a:gd name="connsiteX19-379" fmla="*/ 284314 w 661035"/>
                    <a:gd name="connsiteY19-380" fmla="*/ 1058298 h 1099185"/>
                    <a:gd name="connsiteX20-381" fmla="*/ 60008 w 661035"/>
                    <a:gd name="connsiteY20-382" fmla="*/ 935355 h 1099185"/>
                    <a:gd name="connsiteX21-383" fmla="*/ 135745 w 661035"/>
                    <a:gd name="connsiteY21-384" fmla="*/ 891807 h 1099185"/>
                    <a:gd name="connsiteX22-385" fmla="*/ 135255 w 661035"/>
                    <a:gd name="connsiteY22-386" fmla="*/ 891540 h 1099185"/>
                    <a:gd name="connsiteX23-387" fmla="*/ 190500 w 661035"/>
                    <a:gd name="connsiteY23-388" fmla="*/ 847725 h 1099185"/>
                    <a:gd name="connsiteX24-389" fmla="*/ 239078 w 661035"/>
                    <a:gd name="connsiteY24-390" fmla="*/ 799148 h 1099185"/>
                    <a:gd name="connsiteX25-391" fmla="*/ 239078 w 661035"/>
                    <a:gd name="connsiteY25-392" fmla="*/ 798196 h 1099185"/>
                    <a:gd name="connsiteX26-393" fmla="*/ 277307 w 661035"/>
                    <a:gd name="connsiteY26-394" fmla="*/ 750642 h 1099185"/>
                    <a:gd name="connsiteX27-395" fmla="*/ 277178 w 661035"/>
                    <a:gd name="connsiteY27-396" fmla="*/ 750571 h 1099185"/>
                    <a:gd name="connsiteX28-397" fmla="*/ 284798 w 661035"/>
                    <a:gd name="connsiteY28-398" fmla="*/ 740093 h 1099185"/>
                    <a:gd name="connsiteX29-399" fmla="*/ 323850 w 661035"/>
                    <a:gd name="connsiteY29-400" fmla="*/ 676275 h 1099185"/>
                    <a:gd name="connsiteX30-401" fmla="*/ 359092 w 661035"/>
                    <a:gd name="connsiteY30-402" fmla="*/ 597218 h 1099185"/>
                    <a:gd name="connsiteX31-403" fmla="*/ 220980 w 661035"/>
                    <a:gd name="connsiteY31-404" fmla="*/ 0 h 1099185"/>
                    <a:gd name="connsiteX32-405" fmla="*/ 481965 w 661035"/>
                    <a:gd name="connsiteY32-406" fmla="*/ 141922 h 1099185"/>
                    <a:gd name="connsiteX33-407" fmla="*/ 575310 w 661035"/>
                    <a:gd name="connsiteY33-408" fmla="*/ 214313 h 1099185"/>
                    <a:gd name="connsiteX34-409" fmla="*/ 661035 w 661035"/>
                    <a:gd name="connsiteY34-410" fmla="*/ 504825 h 1099185"/>
                    <a:gd name="connsiteX35-411" fmla="*/ 621030 w 661035"/>
                    <a:gd name="connsiteY35-412" fmla="*/ 739140 h 1099185"/>
                    <a:gd name="connsiteX36-413" fmla="*/ 360045 w 661035"/>
                    <a:gd name="connsiteY36-414" fmla="*/ 597218 h 1099185"/>
                    <a:gd name="connsiteX37-415" fmla="*/ 400050 w 661035"/>
                    <a:gd name="connsiteY37-416" fmla="*/ 362902 h 1099185"/>
                    <a:gd name="connsiteX38-417" fmla="*/ 314325 w 661035"/>
                    <a:gd name="connsiteY38-418" fmla="*/ 72390 h 1099185"/>
                    <a:gd name="connsiteX39-419" fmla="*/ 220980 w 661035"/>
                    <a:gd name="connsiteY39-420" fmla="*/ 0 h 1099185"/>
                    <a:gd name="connsiteX0-421" fmla="*/ 359092 w 661035"/>
                    <a:gd name="connsiteY0-422" fmla="*/ 597218 h 1099185"/>
                    <a:gd name="connsiteX1-423" fmla="*/ 620078 w 661035"/>
                    <a:gd name="connsiteY1-424" fmla="*/ 739140 h 1099185"/>
                    <a:gd name="connsiteX2-425" fmla="*/ 584835 w 661035"/>
                    <a:gd name="connsiteY2-426" fmla="*/ 818198 h 1099185"/>
                    <a:gd name="connsiteX3-427" fmla="*/ 584836 w 661035"/>
                    <a:gd name="connsiteY3-428" fmla="*/ 818198 h 1099185"/>
                    <a:gd name="connsiteX4-429" fmla="*/ 545783 w 661035"/>
                    <a:gd name="connsiteY4-430" fmla="*/ 882015 h 1099185"/>
                    <a:gd name="connsiteX5-431" fmla="*/ 538930 w 661035"/>
                    <a:gd name="connsiteY5-432" fmla="*/ 891439 h 1099185"/>
                    <a:gd name="connsiteX6-433" fmla="*/ 539116 w 661035"/>
                    <a:gd name="connsiteY6-434" fmla="*/ 891540 h 1099185"/>
                    <a:gd name="connsiteX7-435" fmla="*/ 500063 w 661035"/>
                    <a:gd name="connsiteY7-436" fmla="*/ 940118 h 1099185"/>
                    <a:gd name="connsiteX8-437" fmla="*/ 500063 w 661035"/>
                    <a:gd name="connsiteY8-438" fmla="*/ 941070 h 1099185"/>
                    <a:gd name="connsiteX9-439" fmla="*/ 451485 w 661035"/>
                    <a:gd name="connsiteY9-440" fmla="*/ 989648 h 1099185"/>
                    <a:gd name="connsiteX10-441" fmla="*/ 396629 w 661035"/>
                    <a:gd name="connsiteY10-442" fmla="*/ 1033155 h 1099185"/>
                    <a:gd name="connsiteX11-443" fmla="*/ 397193 w 661035"/>
                    <a:gd name="connsiteY11-444" fmla="*/ 1033462 h 1099185"/>
                    <a:gd name="connsiteX12-445" fmla="*/ 320041 w 661035"/>
                    <a:gd name="connsiteY12-446" fmla="*/ 1076325 h 1099185"/>
                    <a:gd name="connsiteX13-447" fmla="*/ 291343 w 661035"/>
                    <a:gd name="connsiteY13-448" fmla="*/ 1060767 h 1099185"/>
                    <a:gd name="connsiteX14-449" fmla="*/ 290403 w 661035"/>
                    <a:gd name="connsiteY14-450" fmla="*/ 1061621 h 1099185"/>
                    <a:gd name="connsiteX15-451" fmla="*/ 319088 w 661035"/>
                    <a:gd name="connsiteY15-452" fmla="*/ 1077277 h 1099185"/>
                    <a:gd name="connsiteX16-453" fmla="*/ 260985 w 661035"/>
                    <a:gd name="connsiteY16-454" fmla="*/ 1099185 h 1099185"/>
                    <a:gd name="connsiteX17-455" fmla="*/ 0 w 661035"/>
                    <a:gd name="connsiteY17-456" fmla="*/ 957262 h 1099185"/>
                    <a:gd name="connsiteX18-457" fmla="*/ 59055 w 661035"/>
                    <a:gd name="connsiteY18-458" fmla="*/ 935355 h 1099185"/>
                    <a:gd name="connsiteX19-459" fmla="*/ 60008 w 661035"/>
                    <a:gd name="connsiteY19-460" fmla="*/ 935355 h 1099185"/>
                    <a:gd name="connsiteX20-461" fmla="*/ 135745 w 661035"/>
                    <a:gd name="connsiteY20-462" fmla="*/ 891807 h 1099185"/>
                    <a:gd name="connsiteX21-463" fmla="*/ 135255 w 661035"/>
                    <a:gd name="connsiteY21-464" fmla="*/ 891540 h 1099185"/>
                    <a:gd name="connsiteX22-465" fmla="*/ 190500 w 661035"/>
                    <a:gd name="connsiteY22-466" fmla="*/ 847725 h 1099185"/>
                    <a:gd name="connsiteX23-467" fmla="*/ 239078 w 661035"/>
                    <a:gd name="connsiteY23-468" fmla="*/ 799148 h 1099185"/>
                    <a:gd name="connsiteX24-469" fmla="*/ 239078 w 661035"/>
                    <a:gd name="connsiteY24-470" fmla="*/ 798196 h 1099185"/>
                    <a:gd name="connsiteX25-471" fmla="*/ 277307 w 661035"/>
                    <a:gd name="connsiteY25-472" fmla="*/ 750642 h 1099185"/>
                    <a:gd name="connsiteX26-473" fmla="*/ 277178 w 661035"/>
                    <a:gd name="connsiteY26-474" fmla="*/ 750571 h 1099185"/>
                    <a:gd name="connsiteX27-475" fmla="*/ 284798 w 661035"/>
                    <a:gd name="connsiteY27-476" fmla="*/ 740093 h 1099185"/>
                    <a:gd name="connsiteX28-477" fmla="*/ 323850 w 661035"/>
                    <a:gd name="connsiteY28-478" fmla="*/ 676275 h 1099185"/>
                    <a:gd name="connsiteX29-479" fmla="*/ 359092 w 661035"/>
                    <a:gd name="connsiteY29-480" fmla="*/ 597218 h 1099185"/>
                    <a:gd name="connsiteX30-481" fmla="*/ 220980 w 661035"/>
                    <a:gd name="connsiteY30-482" fmla="*/ 0 h 1099185"/>
                    <a:gd name="connsiteX31-483" fmla="*/ 481965 w 661035"/>
                    <a:gd name="connsiteY31-484" fmla="*/ 141922 h 1099185"/>
                    <a:gd name="connsiteX32-485" fmla="*/ 575310 w 661035"/>
                    <a:gd name="connsiteY32-486" fmla="*/ 214313 h 1099185"/>
                    <a:gd name="connsiteX33-487" fmla="*/ 661035 w 661035"/>
                    <a:gd name="connsiteY33-488" fmla="*/ 504825 h 1099185"/>
                    <a:gd name="connsiteX34-489" fmla="*/ 621030 w 661035"/>
                    <a:gd name="connsiteY34-490" fmla="*/ 739140 h 1099185"/>
                    <a:gd name="connsiteX35-491" fmla="*/ 360045 w 661035"/>
                    <a:gd name="connsiteY35-492" fmla="*/ 597218 h 1099185"/>
                    <a:gd name="connsiteX36-493" fmla="*/ 400050 w 661035"/>
                    <a:gd name="connsiteY36-494" fmla="*/ 362902 h 1099185"/>
                    <a:gd name="connsiteX37-495" fmla="*/ 314325 w 661035"/>
                    <a:gd name="connsiteY37-496" fmla="*/ 72390 h 1099185"/>
                    <a:gd name="connsiteX38-497" fmla="*/ 220980 w 661035"/>
                    <a:gd name="connsiteY38-498" fmla="*/ 0 h 1099185"/>
                    <a:gd name="connsiteX0-499" fmla="*/ 359092 w 661035"/>
                    <a:gd name="connsiteY0-500" fmla="*/ 597218 h 1099185"/>
                    <a:gd name="connsiteX1-501" fmla="*/ 620078 w 661035"/>
                    <a:gd name="connsiteY1-502" fmla="*/ 739140 h 1099185"/>
                    <a:gd name="connsiteX2-503" fmla="*/ 584835 w 661035"/>
                    <a:gd name="connsiteY2-504" fmla="*/ 818198 h 1099185"/>
                    <a:gd name="connsiteX3-505" fmla="*/ 584836 w 661035"/>
                    <a:gd name="connsiteY3-506" fmla="*/ 818198 h 1099185"/>
                    <a:gd name="connsiteX4-507" fmla="*/ 545783 w 661035"/>
                    <a:gd name="connsiteY4-508" fmla="*/ 882015 h 1099185"/>
                    <a:gd name="connsiteX5-509" fmla="*/ 538930 w 661035"/>
                    <a:gd name="connsiteY5-510" fmla="*/ 891439 h 1099185"/>
                    <a:gd name="connsiteX6-511" fmla="*/ 539116 w 661035"/>
                    <a:gd name="connsiteY6-512" fmla="*/ 891540 h 1099185"/>
                    <a:gd name="connsiteX7-513" fmla="*/ 500063 w 661035"/>
                    <a:gd name="connsiteY7-514" fmla="*/ 940118 h 1099185"/>
                    <a:gd name="connsiteX8-515" fmla="*/ 500063 w 661035"/>
                    <a:gd name="connsiteY8-516" fmla="*/ 941070 h 1099185"/>
                    <a:gd name="connsiteX9-517" fmla="*/ 451485 w 661035"/>
                    <a:gd name="connsiteY9-518" fmla="*/ 989648 h 1099185"/>
                    <a:gd name="connsiteX10-519" fmla="*/ 396629 w 661035"/>
                    <a:gd name="connsiteY10-520" fmla="*/ 1033155 h 1099185"/>
                    <a:gd name="connsiteX11-521" fmla="*/ 397193 w 661035"/>
                    <a:gd name="connsiteY11-522" fmla="*/ 1033462 h 1099185"/>
                    <a:gd name="connsiteX12-523" fmla="*/ 320041 w 661035"/>
                    <a:gd name="connsiteY12-524" fmla="*/ 1076325 h 1099185"/>
                    <a:gd name="connsiteX13-525" fmla="*/ 291343 w 661035"/>
                    <a:gd name="connsiteY13-526" fmla="*/ 1060767 h 1099185"/>
                    <a:gd name="connsiteX14-527" fmla="*/ 319088 w 661035"/>
                    <a:gd name="connsiteY14-528" fmla="*/ 1077277 h 1099185"/>
                    <a:gd name="connsiteX15-529" fmla="*/ 260985 w 661035"/>
                    <a:gd name="connsiteY15-530" fmla="*/ 1099185 h 1099185"/>
                    <a:gd name="connsiteX16-531" fmla="*/ 0 w 661035"/>
                    <a:gd name="connsiteY16-532" fmla="*/ 957262 h 1099185"/>
                    <a:gd name="connsiteX17-533" fmla="*/ 59055 w 661035"/>
                    <a:gd name="connsiteY17-534" fmla="*/ 935355 h 1099185"/>
                    <a:gd name="connsiteX18-535" fmla="*/ 60008 w 661035"/>
                    <a:gd name="connsiteY18-536" fmla="*/ 935355 h 1099185"/>
                    <a:gd name="connsiteX19-537" fmla="*/ 135745 w 661035"/>
                    <a:gd name="connsiteY19-538" fmla="*/ 891807 h 1099185"/>
                    <a:gd name="connsiteX20-539" fmla="*/ 135255 w 661035"/>
                    <a:gd name="connsiteY20-540" fmla="*/ 891540 h 1099185"/>
                    <a:gd name="connsiteX21-541" fmla="*/ 190500 w 661035"/>
                    <a:gd name="connsiteY21-542" fmla="*/ 847725 h 1099185"/>
                    <a:gd name="connsiteX22-543" fmla="*/ 239078 w 661035"/>
                    <a:gd name="connsiteY22-544" fmla="*/ 799148 h 1099185"/>
                    <a:gd name="connsiteX23-545" fmla="*/ 239078 w 661035"/>
                    <a:gd name="connsiteY23-546" fmla="*/ 798196 h 1099185"/>
                    <a:gd name="connsiteX24-547" fmla="*/ 277307 w 661035"/>
                    <a:gd name="connsiteY24-548" fmla="*/ 750642 h 1099185"/>
                    <a:gd name="connsiteX25-549" fmla="*/ 277178 w 661035"/>
                    <a:gd name="connsiteY25-550" fmla="*/ 750571 h 1099185"/>
                    <a:gd name="connsiteX26-551" fmla="*/ 284798 w 661035"/>
                    <a:gd name="connsiteY26-552" fmla="*/ 740093 h 1099185"/>
                    <a:gd name="connsiteX27-553" fmla="*/ 323850 w 661035"/>
                    <a:gd name="connsiteY27-554" fmla="*/ 676275 h 1099185"/>
                    <a:gd name="connsiteX28-555" fmla="*/ 359092 w 661035"/>
                    <a:gd name="connsiteY28-556" fmla="*/ 597218 h 1099185"/>
                    <a:gd name="connsiteX29-557" fmla="*/ 220980 w 661035"/>
                    <a:gd name="connsiteY29-558" fmla="*/ 0 h 1099185"/>
                    <a:gd name="connsiteX30-559" fmla="*/ 481965 w 661035"/>
                    <a:gd name="connsiteY30-560" fmla="*/ 141922 h 1099185"/>
                    <a:gd name="connsiteX31-561" fmla="*/ 575310 w 661035"/>
                    <a:gd name="connsiteY31-562" fmla="*/ 214313 h 1099185"/>
                    <a:gd name="connsiteX32-563" fmla="*/ 661035 w 661035"/>
                    <a:gd name="connsiteY32-564" fmla="*/ 504825 h 1099185"/>
                    <a:gd name="connsiteX33-565" fmla="*/ 621030 w 661035"/>
                    <a:gd name="connsiteY33-566" fmla="*/ 739140 h 1099185"/>
                    <a:gd name="connsiteX34-567" fmla="*/ 360045 w 661035"/>
                    <a:gd name="connsiteY34-568" fmla="*/ 597218 h 1099185"/>
                    <a:gd name="connsiteX35-569" fmla="*/ 400050 w 661035"/>
                    <a:gd name="connsiteY35-570" fmla="*/ 362902 h 1099185"/>
                    <a:gd name="connsiteX36-571" fmla="*/ 314325 w 661035"/>
                    <a:gd name="connsiteY36-572" fmla="*/ 72390 h 1099185"/>
                    <a:gd name="connsiteX37-573" fmla="*/ 220980 w 661035"/>
                    <a:gd name="connsiteY37-574" fmla="*/ 0 h 1099185"/>
                    <a:gd name="connsiteX0-575" fmla="*/ 359092 w 661035"/>
                    <a:gd name="connsiteY0-576" fmla="*/ 597218 h 1099185"/>
                    <a:gd name="connsiteX1-577" fmla="*/ 620078 w 661035"/>
                    <a:gd name="connsiteY1-578" fmla="*/ 739140 h 1099185"/>
                    <a:gd name="connsiteX2-579" fmla="*/ 584835 w 661035"/>
                    <a:gd name="connsiteY2-580" fmla="*/ 818198 h 1099185"/>
                    <a:gd name="connsiteX3-581" fmla="*/ 584836 w 661035"/>
                    <a:gd name="connsiteY3-582" fmla="*/ 818198 h 1099185"/>
                    <a:gd name="connsiteX4-583" fmla="*/ 545783 w 661035"/>
                    <a:gd name="connsiteY4-584" fmla="*/ 882015 h 1099185"/>
                    <a:gd name="connsiteX5-585" fmla="*/ 538930 w 661035"/>
                    <a:gd name="connsiteY5-586" fmla="*/ 891439 h 1099185"/>
                    <a:gd name="connsiteX6-587" fmla="*/ 539116 w 661035"/>
                    <a:gd name="connsiteY6-588" fmla="*/ 891540 h 1099185"/>
                    <a:gd name="connsiteX7-589" fmla="*/ 500063 w 661035"/>
                    <a:gd name="connsiteY7-590" fmla="*/ 940118 h 1099185"/>
                    <a:gd name="connsiteX8-591" fmla="*/ 500063 w 661035"/>
                    <a:gd name="connsiteY8-592" fmla="*/ 941070 h 1099185"/>
                    <a:gd name="connsiteX9-593" fmla="*/ 451485 w 661035"/>
                    <a:gd name="connsiteY9-594" fmla="*/ 989648 h 1099185"/>
                    <a:gd name="connsiteX10-595" fmla="*/ 396629 w 661035"/>
                    <a:gd name="connsiteY10-596" fmla="*/ 1033155 h 1099185"/>
                    <a:gd name="connsiteX11-597" fmla="*/ 397193 w 661035"/>
                    <a:gd name="connsiteY11-598" fmla="*/ 1033462 h 1099185"/>
                    <a:gd name="connsiteX12-599" fmla="*/ 320041 w 661035"/>
                    <a:gd name="connsiteY12-600" fmla="*/ 1076325 h 1099185"/>
                    <a:gd name="connsiteX13-601" fmla="*/ 319088 w 661035"/>
                    <a:gd name="connsiteY13-602" fmla="*/ 1077277 h 1099185"/>
                    <a:gd name="connsiteX14-603" fmla="*/ 260985 w 661035"/>
                    <a:gd name="connsiteY14-604" fmla="*/ 1099185 h 1099185"/>
                    <a:gd name="connsiteX15-605" fmla="*/ 0 w 661035"/>
                    <a:gd name="connsiteY15-606" fmla="*/ 957262 h 1099185"/>
                    <a:gd name="connsiteX16-607" fmla="*/ 59055 w 661035"/>
                    <a:gd name="connsiteY16-608" fmla="*/ 935355 h 1099185"/>
                    <a:gd name="connsiteX17-609" fmla="*/ 60008 w 661035"/>
                    <a:gd name="connsiteY17-610" fmla="*/ 935355 h 1099185"/>
                    <a:gd name="connsiteX18-611" fmla="*/ 135745 w 661035"/>
                    <a:gd name="connsiteY18-612" fmla="*/ 891807 h 1099185"/>
                    <a:gd name="connsiteX19-613" fmla="*/ 135255 w 661035"/>
                    <a:gd name="connsiteY19-614" fmla="*/ 891540 h 1099185"/>
                    <a:gd name="connsiteX20-615" fmla="*/ 190500 w 661035"/>
                    <a:gd name="connsiteY20-616" fmla="*/ 847725 h 1099185"/>
                    <a:gd name="connsiteX21-617" fmla="*/ 239078 w 661035"/>
                    <a:gd name="connsiteY21-618" fmla="*/ 799148 h 1099185"/>
                    <a:gd name="connsiteX22-619" fmla="*/ 239078 w 661035"/>
                    <a:gd name="connsiteY22-620" fmla="*/ 798196 h 1099185"/>
                    <a:gd name="connsiteX23-621" fmla="*/ 277307 w 661035"/>
                    <a:gd name="connsiteY23-622" fmla="*/ 750642 h 1099185"/>
                    <a:gd name="connsiteX24-623" fmla="*/ 277178 w 661035"/>
                    <a:gd name="connsiteY24-624" fmla="*/ 750571 h 1099185"/>
                    <a:gd name="connsiteX25-625" fmla="*/ 284798 w 661035"/>
                    <a:gd name="connsiteY25-626" fmla="*/ 740093 h 1099185"/>
                    <a:gd name="connsiteX26-627" fmla="*/ 323850 w 661035"/>
                    <a:gd name="connsiteY26-628" fmla="*/ 676275 h 1099185"/>
                    <a:gd name="connsiteX27-629" fmla="*/ 359092 w 661035"/>
                    <a:gd name="connsiteY27-630" fmla="*/ 597218 h 1099185"/>
                    <a:gd name="connsiteX28-631" fmla="*/ 220980 w 661035"/>
                    <a:gd name="connsiteY28-632" fmla="*/ 0 h 1099185"/>
                    <a:gd name="connsiteX29-633" fmla="*/ 481965 w 661035"/>
                    <a:gd name="connsiteY29-634" fmla="*/ 141922 h 1099185"/>
                    <a:gd name="connsiteX30-635" fmla="*/ 575310 w 661035"/>
                    <a:gd name="connsiteY30-636" fmla="*/ 214313 h 1099185"/>
                    <a:gd name="connsiteX31-637" fmla="*/ 661035 w 661035"/>
                    <a:gd name="connsiteY31-638" fmla="*/ 504825 h 1099185"/>
                    <a:gd name="connsiteX32-639" fmla="*/ 621030 w 661035"/>
                    <a:gd name="connsiteY32-640" fmla="*/ 739140 h 1099185"/>
                    <a:gd name="connsiteX33-641" fmla="*/ 360045 w 661035"/>
                    <a:gd name="connsiteY33-642" fmla="*/ 597218 h 1099185"/>
                    <a:gd name="connsiteX34-643" fmla="*/ 400050 w 661035"/>
                    <a:gd name="connsiteY34-644" fmla="*/ 362902 h 1099185"/>
                    <a:gd name="connsiteX35-645" fmla="*/ 314325 w 661035"/>
                    <a:gd name="connsiteY35-646" fmla="*/ 72390 h 1099185"/>
                    <a:gd name="connsiteX36-647" fmla="*/ 220980 w 661035"/>
                    <a:gd name="connsiteY36-648" fmla="*/ 0 h 109918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5" name="Freeform: Shape 394"/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6" name="Freeform: Shape 395"/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7" name="Freeform: Shape 396"/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8" name="Freeform: Shape 397"/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9" name="Freeform: Shape 398"/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-1" fmla="*/ 323751 w 603786"/>
                    <a:gd name="connsiteY0-2" fmla="*/ 66771 h 218219"/>
                    <a:gd name="connsiteX1-3" fmla="*/ 342801 w 603786"/>
                    <a:gd name="connsiteY1-4" fmla="*/ 76296 h 218219"/>
                    <a:gd name="connsiteX2-5" fmla="*/ 603786 w 603786"/>
                    <a:gd name="connsiteY2-6" fmla="*/ 218219 h 218219"/>
                    <a:gd name="connsiteX3-7" fmla="*/ 584736 w 603786"/>
                    <a:gd name="connsiteY3-8" fmla="*/ 208694 h 218219"/>
                    <a:gd name="connsiteX4-9" fmla="*/ 323751 w 603786"/>
                    <a:gd name="connsiteY4-10" fmla="*/ 66771 h 218219"/>
                    <a:gd name="connsiteX5-11" fmla="*/ 0 w 603786"/>
                    <a:gd name="connsiteY5-12" fmla="*/ 0 h 218219"/>
                    <a:gd name="connsiteX6-13" fmla="*/ 100965 w 603786"/>
                    <a:gd name="connsiteY6-14" fmla="*/ 2857 h 218219"/>
                    <a:gd name="connsiteX7-15" fmla="*/ 102772 w 603786"/>
                    <a:gd name="connsiteY7-16" fmla="*/ 3833 h 218219"/>
                    <a:gd name="connsiteX8-17" fmla="*/ 214213 w 603786"/>
                    <a:gd name="connsiteY8-18" fmla="*/ 22860 h 218219"/>
                    <a:gd name="connsiteX9-19" fmla="*/ 323751 w 603786"/>
                    <a:gd name="connsiteY9-20" fmla="*/ 66772 h 218219"/>
                    <a:gd name="connsiteX10-21" fmla="*/ 584736 w 603786"/>
                    <a:gd name="connsiteY10-22" fmla="*/ 208695 h 218219"/>
                    <a:gd name="connsiteX11-23" fmla="*/ 475198 w 603786"/>
                    <a:gd name="connsiteY11-24" fmla="*/ 168690 h 218219"/>
                    <a:gd name="connsiteX12-25" fmla="*/ 464489 w 603786"/>
                    <a:gd name="connsiteY12-26" fmla="*/ 162866 h 218219"/>
                    <a:gd name="connsiteX13-27" fmla="*/ 358041 w 603786"/>
                    <a:gd name="connsiteY13-28" fmla="*/ 143827 h 218219"/>
                    <a:gd name="connsiteX14-29" fmla="*/ 357901 w 603786"/>
                    <a:gd name="connsiteY14-30" fmla="*/ 143751 h 218219"/>
                    <a:gd name="connsiteX15-31" fmla="*/ 260033 w 603786"/>
                    <a:gd name="connsiteY15-32" fmla="*/ 141922 h 218219"/>
                    <a:gd name="connsiteX16" fmla="*/ 0 w 603786"/>
                    <a:gd name="connsiteY16" fmla="*/ 0 h 218219"/>
                    <a:gd name="connsiteX0-33" fmla="*/ 323751 w 603786"/>
                    <a:gd name="connsiteY0-34" fmla="*/ 66771 h 218219"/>
                    <a:gd name="connsiteX1-35" fmla="*/ 603786 w 603786"/>
                    <a:gd name="connsiteY1-36" fmla="*/ 218219 h 218219"/>
                    <a:gd name="connsiteX2-37" fmla="*/ 584736 w 603786"/>
                    <a:gd name="connsiteY2-38" fmla="*/ 208694 h 218219"/>
                    <a:gd name="connsiteX3-39" fmla="*/ 323751 w 603786"/>
                    <a:gd name="connsiteY3-40" fmla="*/ 66771 h 218219"/>
                    <a:gd name="connsiteX4-41" fmla="*/ 0 w 603786"/>
                    <a:gd name="connsiteY4-42" fmla="*/ 0 h 218219"/>
                    <a:gd name="connsiteX5-43" fmla="*/ 100965 w 603786"/>
                    <a:gd name="connsiteY5-44" fmla="*/ 2857 h 218219"/>
                    <a:gd name="connsiteX6-45" fmla="*/ 102772 w 603786"/>
                    <a:gd name="connsiteY6-46" fmla="*/ 3833 h 218219"/>
                    <a:gd name="connsiteX7-47" fmla="*/ 214213 w 603786"/>
                    <a:gd name="connsiteY7-48" fmla="*/ 22860 h 218219"/>
                    <a:gd name="connsiteX8-49" fmla="*/ 323751 w 603786"/>
                    <a:gd name="connsiteY8-50" fmla="*/ 66772 h 218219"/>
                    <a:gd name="connsiteX9-51" fmla="*/ 584736 w 603786"/>
                    <a:gd name="connsiteY9-52" fmla="*/ 208695 h 218219"/>
                    <a:gd name="connsiteX10-53" fmla="*/ 475198 w 603786"/>
                    <a:gd name="connsiteY10-54" fmla="*/ 168690 h 218219"/>
                    <a:gd name="connsiteX11-55" fmla="*/ 464489 w 603786"/>
                    <a:gd name="connsiteY11-56" fmla="*/ 162866 h 218219"/>
                    <a:gd name="connsiteX12-57" fmla="*/ 358041 w 603786"/>
                    <a:gd name="connsiteY12-58" fmla="*/ 143827 h 218219"/>
                    <a:gd name="connsiteX13-59" fmla="*/ 357901 w 603786"/>
                    <a:gd name="connsiteY13-60" fmla="*/ 143751 h 218219"/>
                    <a:gd name="connsiteX14-61" fmla="*/ 260033 w 603786"/>
                    <a:gd name="connsiteY14-62" fmla="*/ 141922 h 218219"/>
                    <a:gd name="connsiteX15-63" fmla="*/ 0 w 603786"/>
                    <a:gd name="connsiteY15-64" fmla="*/ 0 h 218219"/>
                    <a:gd name="connsiteX0-65" fmla="*/ 323751 w 584736"/>
                    <a:gd name="connsiteY0-66" fmla="*/ 66771 h 208695"/>
                    <a:gd name="connsiteX1-67" fmla="*/ 584736 w 584736"/>
                    <a:gd name="connsiteY1-68" fmla="*/ 208694 h 208695"/>
                    <a:gd name="connsiteX2-69" fmla="*/ 323751 w 584736"/>
                    <a:gd name="connsiteY2-70" fmla="*/ 66771 h 208695"/>
                    <a:gd name="connsiteX3-71" fmla="*/ 0 w 584736"/>
                    <a:gd name="connsiteY3-72" fmla="*/ 0 h 208695"/>
                    <a:gd name="connsiteX4-73" fmla="*/ 100965 w 584736"/>
                    <a:gd name="connsiteY4-74" fmla="*/ 2857 h 208695"/>
                    <a:gd name="connsiteX5-75" fmla="*/ 102772 w 584736"/>
                    <a:gd name="connsiteY5-76" fmla="*/ 3833 h 208695"/>
                    <a:gd name="connsiteX6-77" fmla="*/ 214213 w 584736"/>
                    <a:gd name="connsiteY6-78" fmla="*/ 22860 h 208695"/>
                    <a:gd name="connsiteX7-79" fmla="*/ 323751 w 584736"/>
                    <a:gd name="connsiteY7-80" fmla="*/ 66772 h 208695"/>
                    <a:gd name="connsiteX8-81" fmla="*/ 584736 w 584736"/>
                    <a:gd name="connsiteY8-82" fmla="*/ 208695 h 208695"/>
                    <a:gd name="connsiteX9-83" fmla="*/ 475198 w 584736"/>
                    <a:gd name="connsiteY9-84" fmla="*/ 168690 h 208695"/>
                    <a:gd name="connsiteX10-85" fmla="*/ 464489 w 584736"/>
                    <a:gd name="connsiteY10-86" fmla="*/ 162866 h 208695"/>
                    <a:gd name="connsiteX11-87" fmla="*/ 358041 w 584736"/>
                    <a:gd name="connsiteY11-88" fmla="*/ 143827 h 208695"/>
                    <a:gd name="connsiteX12-89" fmla="*/ 357901 w 584736"/>
                    <a:gd name="connsiteY12-90" fmla="*/ 143751 h 208695"/>
                    <a:gd name="connsiteX13-91" fmla="*/ 260033 w 584736"/>
                    <a:gd name="connsiteY13-92" fmla="*/ 141922 h 208695"/>
                    <a:gd name="connsiteX14-93" fmla="*/ 0 w 584736"/>
                    <a:gd name="connsiteY14-94" fmla="*/ 0 h 208695"/>
                    <a:gd name="connsiteX0-95" fmla="*/ 323751 w 615997"/>
                    <a:gd name="connsiteY0-96" fmla="*/ 66771 h 216510"/>
                    <a:gd name="connsiteX1-97" fmla="*/ 584736 w 615997"/>
                    <a:gd name="connsiteY1-98" fmla="*/ 208694 h 216510"/>
                    <a:gd name="connsiteX2-99" fmla="*/ 323751 w 615997"/>
                    <a:gd name="connsiteY2-100" fmla="*/ 66771 h 216510"/>
                    <a:gd name="connsiteX3-101" fmla="*/ 0 w 615997"/>
                    <a:gd name="connsiteY3-102" fmla="*/ 0 h 216510"/>
                    <a:gd name="connsiteX4-103" fmla="*/ 100965 w 615997"/>
                    <a:gd name="connsiteY4-104" fmla="*/ 2857 h 216510"/>
                    <a:gd name="connsiteX5-105" fmla="*/ 102772 w 615997"/>
                    <a:gd name="connsiteY5-106" fmla="*/ 3833 h 216510"/>
                    <a:gd name="connsiteX6-107" fmla="*/ 214213 w 615997"/>
                    <a:gd name="connsiteY6-108" fmla="*/ 22860 h 216510"/>
                    <a:gd name="connsiteX7-109" fmla="*/ 323751 w 615997"/>
                    <a:gd name="connsiteY7-110" fmla="*/ 66772 h 216510"/>
                    <a:gd name="connsiteX8-111" fmla="*/ 615997 w 615997"/>
                    <a:gd name="connsiteY8-112" fmla="*/ 216510 h 216510"/>
                    <a:gd name="connsiteX9-113" fmla="*/ 475198 w 615997"/>
                    <a:gd name="connsiteY9-114" fmla="*/ 168690 h 216510"/>
                    <a:gd name="connsiteX10-115" fmla="*/ 464489 w 615997"/>
                    <a:gd name="connsiteY10-116" fmla="*/ 162866 h 216510"/>
                    <a:gd name="connsiteX11-117" fmla="*/ 358041 w 615997"/>
                    <a:gd name="connsiteY11-118" fmla="*/ 143827 h 216510"/>
                    <a:gd name="connsiteX12-119" fmla="*/ 357901 w 615997"/>
                    <a:gd name="connsiteY12-120" fmla="*/ 143751 h 216510"/>
                    <a:gd name="connsiteX13-121" fmla="*/ 260033 w 615997"/>
                    <a:gd name="connsiteY13-122" fmla="*/ 141922 h 216510"/>
                    <a:gd name="connsiteX14-123" fmla="*/ 0 w 615997"/>
                    <a:gd name="connsiteY14-124" fmla="*/ 0 h 216510"/>
                    <a:gd name="connsiteX0-125" fmla="*/ 323751 w 618767"/>
                    <a:gd name="connsiteY0-126" fmla="*/ 66771 h 219303"/>
                    <a:gd name="connsiteX1-127" fmla="*/ 584736 w 618767"/>
                    <a:gd name="connsiteY1-128" fmla="*/ 208694 h 219303"/>
                    <a:gd name="connsiteX2-129" fmla="*/ 323751 w 618767"/>
                    <a:gd name="connsiteY2-130" fmla="*/ 66771 h 219303"/>
                    <a:gd name="connsiteX3-131" fmla="*/ 0 w 618767"/>
                    <a:gd name="connsiteY3-132" fmla="*/ 0 h 219303"/>
                    <a:gd name="connsiteX4-133" fmla="*/ 100965 w 618767"/>
                    <a:gd name="connsiteY4-134" fmla="*/ 2857 h 219303"/>
                    <a:gd name="connsiteX5-135" fmla="*/ 102772 w 618767"/>
                    <a:gd name="connsiteY5-136" fmla="*/ 3833 h 219303"/>
                    <a:gd name="connsiteX6-137" fmla="*/ 214213 w 618767"/>
                    <a:gd name="connsiteY6-138" fmla="*/ 22860 h 219303"/>
                    <a:gd name="connsiteX7-139" fmla="*/ 323751 w 618767"/>
                    <a:gd name="connsiteY7-140" fmla="*/ 66772 h 219303"/>
                    <a:gd name="connsiteX8-141" fmla="*/ 615997 w 618767"/>
                    <a:gd name="connsiteY8-142" fmla="*/ 216510 h 219303"/>
                    <a:gd name="connsiteX9-143" fmla="*/ 464489 w 618767"/>
                    <a:gd name="connsiteY9-144" fmla="*/ 162866 h 219303"/>
                    <a:gd name="connsiteX10-145" fmla="*/ 358041 w 618767"/>
                    <a:gd name="connsiteY10-146" fmla="*/ 143827 h 219303"/>
                    <a:gd name="connsiteX11-147" fmla="*/ 357901 w 618767"/>
                    <a:gd name="connsiteY11-148" fmla="*/ 143751 h 219303"/>
                    <a:gd name="connsiteX12-149" fmla="*/ 260033 w 618767"/>
                    <a:gd name="connsiteY12-150" fmla="*/ 141922 h 219303"/>
                    <a:gd name="connsiteX13-151" fmla="*/ 0 w 618767"/>
                    <a:gd name="connsiteY13-152" fmla="*/ 0 h 21930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0" name="Freeform: Shape 399"/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1" name="Freeform: Shape 400"/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60" name="Freeform: Shape 359"/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1" name="Group 360"/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62" name="Freeform: Shape 361"/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3" name="Freeform: Shape 362"/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4" name="Freeform: Shape 363"/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-1" fmla="*/ 812750 w 940118"/>
                    <a:gd name="connsiteY0-2" fmla="*/ 163017 h 1580197"/>
                    <a:gd name="connsiteX1-3" fmla="*/ 812706 w 940118"/>
                    <a:gd name="connsiteY1-4" fmla="*/ 163034 h 1580197"/>
                    <a:gd name="connsiteX2-5" fmla="*/ 832937 w 940118"/>
                    <a:gd name="connsiteY2-6" fmla="*/ 174035 h 1580197"/>
                    <a:gd name="connsiteX3-7" fmla="*/ 812750 w 940118"/>
                    <a:gd name="connsiteY3-8" fmla="*/ 163017 h 1580197"/>
                    <a:gd name="connsiteX4-9" fmla="*/ 679133 w 940118"/>
                    <a:gd name="connsiteY4-10" fmla="*/ 0 h 1580197"/>
                    <a:gd name="connsiteX5-11" fmla="*/ 940118 w 940118"/>
                    <a:gd name="connsiteY5-12" fmla="*/ 140970 h 1580197"/>
                    <a:gd name="connsiteX6-13" fmla="*/ 833438 w 940118"/>
                    <a:gd name="connsiteY6-14" fmla="*/ 174308 h 1580197"/>
                    <a:gd name="connsiteX7-15" fmla="*/ 833437 w 940118"/>
                    <a:gd name="connsiteY7-16" fmla="*/ 174308 h 1580197"/>
                    <a:gd name="connsiteX8-17" fmla="*/ 747299 w 940118"/>
                    <a:gd name="connsiteY8-18" fmla="*/ 210278 h 1580197"/>
                    <a:gd name="connsiteX9-19" fmla="*/ 747713 w 940118"/>
                    <a:gd name="connsiteY9-20" fmla="*/ 210503 h 1580197"/>
                    <a:gd name="connsiteX10-21" fmla="*/ 620078 w 940118"/>
                    <a:gd name="connsiteY10-22" fmla="*/ 282893 h 1580197"/>
                    <a:gd name="connsiteX11-23" fmla="*/ 592976 w 940118"/>
                    <a:gd name="connsiteY11-24" fmla="*/ 268101 h 1580197"/>
                    <a:gd name="connsiteX12-25" fmla="*/ 592932 w 940118"/>
                    <a:gd name="connsiteY12-26" fmla="*/ 268132 h 1580197"/>
                    <a:gd name="connsiteX13-27" fmla="*/ 620077 w 940118"/>
                    <a:gd name="connsiteY13-28" fmla="*/ 282893 h 1580197"/>
                    <a:gd name="connsiteX14-29" fmla="*/ 548076 w 940118"/>
                    <a:gd name="connsiteY14-30" fmla="*/ 339736 h 1580197"/>
                    <a:gd name="connsiteX15-31" fmla="*/ 548640 w 940118"/>
                    <a:gd name="connsiteY15-32" fmla="*/ 340043 h 1580197"/>
                    <a:gd name="connsiteX16-33" fmla="*/ 503873 w 940118"/>
                    <a:gd name="connsiteY16-34" fmla="*/ 383858 h 1580197"/>
                    <a:gd name="connsiteX17-35" fmla="*/ 488633 w 940118"/>
                    <a:gd name="connsiteY17-36" fmla="*/ 399098 h 1580197"/>
                    <a:gd name="connsiteX18-37" fmla="*/ 455232 w 940118"/>
                    <a:gd name="connsiteY18-38" fmla="*/ 380990 h 1580197"/>
                    <a:gd name="connsiteX19-39" fmla="*/ 488633 w 940118"/>
                    <a:gd name="connsiteY19-40" fmla="*/ 400050 h 1580197"/>
                    <a:gd name="connsiteX20-41" fmla="*/ 422910 w 940118"/>
                    <a:gd name="connsiteY20-42" fmla="*/ 482918 h 1580197"/>
                    <a:gd name="connsiteX21-43" fmla="*/ 391243 w 940118"/>
                    <a:gd name="connsiteY21-44" fmla="*/ 465814 h 1580197"/>
                    <a:gd name="connsiteX22-45" fmla="*/ 390818 w 940118"/>
                    <a:gd name="connsiteY22-46" fmla="*/ 466419 h 1580197"/>
                    <a:gd name="connsiteX23-47" fmla="*/ 422910 w 940118"/>
                    <a:gd name="connsiteY23-48" fmla="*/ 483870 h 1580197"/>
                    <a:gd name="connsiteX24-49" fmla="*/ 367665 w 940118"/>
                    <a:gd name="connsiteY24-50" fmla="*/ 572453 h 1580197"/>
                    <a:gd name="connsiteX25-51" fmla="*/ 368618 w 940118"/>
                    <a:gd name="connsiteY25-52" fmla="*/ 573405 h 1580197"/>
                    <a:gd name="connsiteX26-53" fmla="*/ 317183 w 940118"/>
                    <a:gd name="connsiteY26-54" fmla="*/ 684847 h 1580197"/>
                    <a:gd name="connsiteX27-55" fmla="*/ 305241 w 940118"/>
                    <a:gd name="connsiteY27-56" fmla="*/ 678329 h 1580197"/>
                    <a:gd name="connsiteX28-57" fmla="*/ 305235 w 940118"/>
                    <a:gd name="connsiteY28-58" fmla="*/ 678350 h 1580197"/>
                    <a:gd name="connsiteX29-59" fmla="*/ 317183 w 940118"/>
                    <a:gd name="connsiteY29-60" fmla="*/ 684847 h 1580197"/>
                    <a:gd name="connsiteX30-61" fmla="*/ 260985 w 940118"/>
                    <a:gd name="connsiteY30-62" fmla="*/ 1014413 h 1580197"/>
                    <a:gd name="connsiteX31-63" fmla="*/ 342900 w 940118"/>
                    <a:gd name="connsiteY31-64" fmla="*/ 1373505 h 1580197"/>
                    <a:gd name="connsiteX32-65" fmla="*/ 546735 w 940118"/>
                    <a:gd name="connsiteY32-66" fmla="*/ 1580197 h 1580197"/>
                    <a:gd name="connsiteX33-67" fmla="*/ 285750 w 940118"/>
                    <a:gd name="connsiteY33-68" fmla="*/ 1438275 h 1580197"/>
                    <a:gd name="connsiteX34-69" fmla="*/ 81915 w 940118"/>
                    <a:gd name="connsiteY34-70" fmla="*/ 1231583 h 1580197"/>
                    <a:gd name="connsiteX35-71" fmla="*/ 0 w 940118"/>
                    <a:gd name="connsiteY35-72" fmla="*/ 872490 h 1580197"/>
                    <a:gd name="connsiteX36-73" fmla="*/ 56197 w 940118"/>
                    <a:gd name="connsiteY36-74" fmla="*/ 542925 h 1580197"/>
                    <a:gd name="connsiteX37-75" fmla="*/ 62441 w 940118"/>
                    <a:gd name="connsiteY37-76" fmla="*/ 546321 h 1580197"/>
                    <a:gd name="connsiteX38-77" fmla="*/ 62617 w 940118"/>
                    <a:gd name="connsiteY38-78" fmla="*/ 545909 h 1580197"/>
                    <a:gd name="connsiteX39-79" fmla="*/ 57150 w 940118"/>
                    <a:gd name="connsiteY39-80" fmla="*/ 542925 h 1580197"/>
                    <a:gd name="connsiteX40-81" fmla="*/ 107444 w 940118"/>
                    <a:gd name="connsiteY40-82" fmla="*/ 431896 h 1580197"/>
                    <a:gd name="connsiteX41-83" fmla="*/ 106680 w 940118"/>
                    <a:gd name="connsiteY41-84" fmla="*/ 431483 h 1580197"/>
                    <a:gd name="connsiteX42-85" fmla="*/ 161925 w 940118"/>
                    <a:gd name="connsiteY42-86" fmla="*/ 341948 h 1580197"/>
                    <a:gd name="connsiteX43-87" fmla="*/ 171758 w 940118"/>
                    <a:gd name="connsiteY43-88" fmla="*/ 347295 h 1580197"/>
                    <a:gd name="connsiteX44-89" fmla="*/ 171778 w 940118"/>
                    <a:gd name="connsiteY44-90" fmla="*/ 347270 h 1580197"/>
                    <a:gd name="connsiteX45-91" fmla="*/ 161925 w 940118"/>
                    <a:gd name="connsiteY45-92" fmla="*/ 341948 h 1580197"/>
                    <a:gd name="connsiteX46-93" fmla="*/ 227648 w 940118"/>
                    <a:gd name="connsiteY46-94" fmla="*/ 258128 h 1580197"/>
                    <a:gd name="connsiteX47-95" fmla="*/ 239906 w 940118"/>
                    <a:gd name="connsiteY47-96" fmla="*/ 264794 h 1580197"/>
                    <a:gd name="connsiteX48-97" fmla="*/ 240267 w 940118"/>
                    <a:gd name="connsiteY48-98" fmla="*/ 264453 h 1580197"/>
                    <a:gd name="connsiteX49-99" fmla="*/ 228600 w 940118"/>
                    <a:gd name="connsiteY49-100" fmla="*/ 258128 h 1580197"/>
                    <a:gd name="connsiteX50-101" fmla="*/ 242888 w 940118"/>
                    <a:gd name="connsiteY50-102" fmla="*/ 241935 h 1580197"/>
                    <a:gd name="connsiteX51-103" fmla="*/ 287315 w 940118"/>
                    <a:gd name="connsiteY51-104" fmla="*/ 198453 h 1580197"/>
                    <a:gd name="connsiteX52-105" fmla="*/ 286702 w 940118"/>
                    <a:gd name="connsiteY52-106" fmla="*/ 198120 h 1580197"/>
                    <a:gd name="connsiteX53-107" fmla="*/ 359092 w 940118"/>
                    <a:gd name="connsiteY53-108" fmla="*/ 140970 h 1580197"/>
                    <a:gd name="connsiteX54-109" fmla="*/ 378434 w 940118"/>
                    <a:gd name="connsiteY54-110" fmla="*/ 151488 h 1580197"/>
                    <a:gd name="connsiteX55-111" fmla="*/ 378837 w 940118"/>
                    <a:gd name="connsiteY55-112" fmla="*/ 151226 h 1580197"/>
                    <a:gd name="connsiteX56-113" fmla="*/ 360045 w 940118"/>
                    <a:gd name="connsiteY56-114" fmla="*/ 140970 h 1580197"/>
                    <a:gd name="connsiteX57-115" fmla="*/ 486263 w 940118"/>
                    <a:gd name="connsiteY57-116" fmla="*/ 68845 h 1580197"/>
                    <a:gd name="connsiteX58-117" fmla="*/ 485775 w 940118"/>
                    <a:gd name="connsiteY58-118" fmla="*/ 68580 h 1580197"/>
                    <a:gd name="connsiteX59-119" fmla="*/ 572452 w 940118"/>
                    <a:gd name="connsiteY59-120" fmla="*/ 32385 h 1580197"/>
                    <a:gd name="connsiteX60-121" fmla="*/ 595123 w 940118"/>
                    <a:gd name="connsiteY60-122" fmla="*/ 44713 h 1580197"/>
                    <a:gd name="connsiteX61-123" fmla="*/ 595672 w 940118"/>
                    <a:gd name="connsiteY61-124" fmla="*/ 44538 h 1580197"/>
                    <a:gd name="connsiteX62-125" fmla="*/ 573405 w 940118"/>
                    <a:gd name="connsiteY62-126" fmla="*/ 32385 h 1580197"/>
                    <a:gd name="connsiteX63" fmla="*/ 679133 w 940118"/>
                    <a:gd name="connsiteY63" fmla="*/ 0 h 1580197"/>
                    <a:gd name="connsiteX0-127" fmla="*/ 812750 w 940118"/>
                    <a:gd name="connsiteY0-128" fmla="*/ 163017 h 1580197"/>
                    <a:gd name="connsiteX1-129" fmla="*/ 812706 w 940118"/>
                    <a:gd name="connsiteY1-130" fmla="*/ 163034 h 1580197"/>
                    <a:gd name="connsiteX2-131" fmla="*/ 832937 w 940118"/>
                    <a:gd name="connsiteY2-132" fmla="*/ 174035 h 1580197"/>
                    <a:gd name="connsiteX3-133" fmla="*/ 812750 w 940118"/>
                    <a:gd name="connsiteY3-134" fmla="*/ 163017 h 1580197"/>
                    <a:gd name="connsiteX4-135" fmla="*/ 679133 w 940118"/>
                    <a:gd name="connsiteY4-136" fmla="*/ 0 h 1580197"/>
                    <a:gd name="connsiteX5-137" fmla="*/ 940118 w 940118"/>
                    <a:gd name="connsiteY5-138" fmla="*/ 140970 h 1580197"/>
                    <a:gd name="connsiteX6-139" fmla="*/ 833438 w 940118"/>
                    <a:gd name="connsiteY6-140" fmla="*/ 174308 h 1580197"/>
                    <a:gd name="connsiteX7-141" fmla="*/ 833437 w 940118"/>
                    <a:gd name="connsiteY7-142" fmla="*/ 174308 h 1580197"/>
                    <a:gd name="connsiteX8-143" fmla="*/ 747299 w 940118"/>
                    <a:gd name="connsiteY8-144" fmla="*/ 210278 h 1580197"/>
                    <a:gd name="connsiteX9-145" fmla="*/ 747713 w 940118"/>
                    <a:gd name="connsiteY9-146" fmla="*/ 210503 h 1580197"/>
                    <a:gd name="connsiteX10-147" fmla="*/ 620078 w 940118"/>
                    <a:gd name="connsiteY10-148" fmla="*/ 282893 h 1580197"/>
                    <a:gd name="connsiteX11-149" fmla="*/ 592976 w 940118"/>
                    <a:gd name="connsiteY11-150" fmla="*/ 268101 h 1580197"/>
                    <a:gd name="connsiteX12-151" fmla="*/ 592932 w 940118"/>
                    <a:gd name="connsiteY12-152" fmla="*/ 268132 h 1580197"/>
                    <a:gd name="connsiteX13-153" fmla="*/ 620077 w 940118"/>
                    <a:gd name="connsiteY13-154" fmla="*/ 282893 h 1580197"/>
                    <a:gd name="connsiteX14-155" fmla="*/ 548076 w 940118"/>
                    <a:gd name="connsiteY14-156" fmla="*/ 339736 h 1580197"/>
                    <a:gd name="connsiteX15-157" fmla="*/ 548640 w 940118"/>
                    <a:gd name="connsiteY15-158" fmla="*/ 340043 h 1580197"/>
                    <a:gd name="connsiteX16-159" fmla="*/ 503873 w 940118"/>
                    <a:gd name="connsiteY16-160" fmla="*/ 383858 h 1580197"/>
                    <a:gd name="connsiteX17-161" fmla="*/ 488633 w 940118"/>
                    <a:gd name="connsiteY17-162" fmla="*/ 399098 h 1580197"/>
                    <a:gd name="connsiteX18-163" fmla="*/ 455232 w 940118"/>
                    <a:gd name="connsiteY18-164" fmla="*/ 380990 h 1580197"/>
                    <a:gd name="connsiteX19-165" fmla="*/ 488633 w 940118"/>
                    <a:gd name="connsiteY19-166" fmla="*/ 400050 h 1580197"/>
                    <a:gd name="connsiteX20-167" fmla="*/ 422910 w 940118"/>
                    <a:gd name="connsiteY20-168" fmla="*/ 482918 h 1580197"/>
                    <a:gd name="connsiteX21-169" fmla="*/ 391243 w 940118"/>
                    <a:gd name="connsiteY21-170" fmla="*/ 465814 h 1580197"/>
                    <a:gd name="connsiteX22-171" fmla="*/ 422910 w 940118"/>
                    <a:gd name="connsiteY22-172" fmla="*/ 483870 h 1580197"/>
                    <a:gd name="connsiteX23-173" fmla="*/ 367665 w 940118"/>
                    <a:gd name="connsiteY23-174" fmla="*/ 572453 h 1580197"/>
                    <a:gd name="connsiteX24-175" fmla="*/ 368618 w 940118"/>
                    <a:gd name="connsiteY24-176" fmla="*/ 573405 h 1580197"/>
                    <a:gd name="connsiteX25-177" fmla="*/ 317183 w 940118"/>
                    <a:gd name="connsiteY25-178" fmla="*/ 684847 h 1580197"/>
                    <a:gd name="connsiteX26-179" fmla="*/ 305241 w 940118"/>
                    <a:gd name="connsiteY26-180" fmla="*/ 678329 h 1580197"/>
                    <a:gd name="connsiteX27-181" fmla="*/ 305235 w 940118"/>
                    <a:gd name="connsiteY27-182" fmla="*/ 678350 h 1580197"/>
                    <a:gd name="connsiteX28-183" fmla="*/ 317183 w 940118"/>
                    <a:gd name="connsiteY28-184" fmla="*/ 684847 h 1580197"/>
                    <a:gd name="connsiteX29-185" fmla="*/ 260985 w 940118"/>
                    <a:gd name="connsiteY29-186" fmla="*/ 1014413 h 1580197"/>
                    <a:gd name="connsiteX30-187" fmla="*/ 342900 w 940118"/>
                    <a:gd name="connsiteY30-188" fmla="*/ 1373505 h 1580197"/>
                    <a:gd name="connsiteX31-189" fmla="*/ 546735 w 940118"/>
                    <a:gd name="connsiteY31-190" fmla="*/ 1580197 h 1580197"/>
                    <a:gd name="connsiteX32-191" fmla="*/ 285750 w 940118"/>
                    <a:gd name="connsiteY32-192" fmla="*/ 1438275 h 1580197"/>
                    <a:gd name="connsiteX33-193" fmla="*/ 81915 w 940118"/>
                    <a:gd name="connsiteY33-194" fmla="*/ 1231583 h 1580197"/>
                    <a:gd name="connsiteX34-195" fmla="*/ 0 w 940118"/>
                    <a:gd name="connsiteY34-196" fmla="*/ 872490 h 1580197"/>
                    <a:gd name="connsiteX35-197" fmla="*/ 56197 w 940118"/>
                    <a:gd name="connsiteY35-198" fmla="*/ 542925 h 1580197"/>
                    <a:gd name="connsiteX36-199" fmla="*/ 62441 w 940118"/>
                    <a:gd name="connsiteY36-200" fmla="*/ 546321 h 1580197"/>
                    <a:gd name="connsiteX37-201" fmla="*/ 62617 w 940118"/>
                    <a:gd name="connsiteY37-202" fmla="*/ 545909 h 1580197"/>
                    <a:gd name="connsiteX38-203" fmla="*/ 57150 w 940118"/>
                    <a:gd name="connsiteY38-204" fmla="*/ 542925 h 1580197"/>
                    <a:gd name="connsiteX39-205" fmla="*/ 107444 w 940118"/>
                    <a:gd name="connsiteY39-206" fmla="*/ 431896 h 1580197"/>
                    <a:gd name="connsiteX40-207" fmla="*/ 106680 w 940118"/>
                    <a:gd name="connsiteY40-208" fmla="*/ 431483 h 1580197"/>
                    <a:gd name="connsiteX41-209" fmla="*/ 161925 w 940118"/>
                    <a:gd name="connsiteY41-210" fmla="*/ 341948 h 1580197"/>
                    <a:gd name="connsiteX42-211" fmla="*/ 171758 w 940118"/>
                    <a:gd name="connsiteY42-212" fmla="*/ 347295 h 1580197"/>
                    <a:gd name="connsiteX43-213" fmla="*/ 171778 w 940118"/>
                    <a:gd name="connsiteY43-214" fmla="*/ 347270 h 1580197"/>
                    <a:gd name="connsiteX44-215" fmla="*/ 161925 w 940118"/>
                    <a:gd name="connsiteY44-216" fmla="*/ 341948 h 1580197"/>
                    <a:gd name="connsiteX45-217" fmla="*/ 227648 w 940118"/>
                    <a:gd name="connsiteY45-218" fmla="*/ 258128 h 1580197"/>
                    <a:gd name="connsiteX46-219" fmla="*/ 239906 w 940118"/>
                    <a:gd name="connsiteY46-220" fmla="*/ 264794 h 1580197"/>
                    <a:gd name="connsiteX47-221" fmla="*/ 240267 w 940118"/>
                    <a:gd name="connsiteY47-222" fmla="*/ 264453 h 1580197"/>
                    <a:gd name="connsiteX48-223" fmla="*/ 228600 w 940118"/>
                    <a:gd name="connsiteY48-224" fmla="*/ 258128 h 1580197"/>
                    <a:gd name="connsiteX49-225" fmla="*/ 242888 w 940118"/>
                    <a:gd name="connsiteY49-226" fmla="*/ 241935 h 1580197"/>
                    <a:gd name="connsiteX50-227" fmla="*/ 287315 w 940118"/>
                    <a:gd name="connsiteY50-228" fmla="*/ 198453 h 1580197"/>
                    <a:gd name="connsiteX51-229" fmla="*/ 286702 w 940118"/>
                    <a:gd name="connsiteY51-230" fmla="*/ 198120 h 1580197"/>
                    <a:gd name="connsiteX52-231" fmla="*/ 359092 w 940118"/>
                    <a:gd name="connsiteY52-232" fmla="*/ 140970 h 1580197"/>
                    <a:gd name="connsiteX53-233" fmla="*/ 378434 w 940118"/>
                    <a:gd name="connsiteY53-234" fmla="*/ 151488 h 1580197"/>
                    <a:gd name="connsiteX54-235" fmla="*/ 378837 w 940118"/>
                    <a:gd name="connsiteY54-236" fmla="*/ 151226 h 1580197"/>
                    <a:gd name="connsiteX55-237" fmla="*/ 360045 w 940118"/>
                    <a:gd name="connsiteY55-238" fmla="*/ 140970 h 1580197"/>
                    <a:gd name="connsiteX56-239" fmla="*/ 486263 w 940118"/>
                    <a:gd name="connsiteY56-240" fmla="*/ 68845 h 1580197"/>
                    <a:gd name="connsiteX57-241" fmla="*/ 485775 w 940118"/>
                    <a:gd name="connsiteY57-242" fmla="*/ 68580 h 1580197"/>
                    <a:gd name="connsiteX58-243" fmla="*/ 572452 w 940118"/>
                    <a:gd name="connsiteY58-244" fmla="*/ 32385 h 1580197"/>
                    <a:gd name="connsiteX59-245" fmla="*/ 595123 w 940118"/>
                    <a:gd name="connsiteY59-246" fmla="*/ 44713 h 1580197"/>
                    <a:gd name="connsiteX60-247" fmla="*/ 595672 w 940118"/>
                    <a:gd name="connsiteY60-248" fmla="*/ 44538 h 1580197"/>
                    <a:gd name="connsiteX61-249" fmla="*/ 573405 w 940118"/>
                    <a:gd name="connsiteY61-250" fmla="*/ 32385 h 1580197"/>
                    <a:gd name="connsiteX62-251" fmla="*/ 679133 w 940118"/>
                    <a:gd name="connsiteY62-252" fmla="*/ 0 h 1580197"/>
                    <a:gd name="connsiteX0-253" fmla="*/ 812750 w 940118"/>
                    <a:gd name="connsiteY0-254" fmla="*/ 163017 h 1580197"/>
                    <a:gd name="connsiteX1-255" fmla="*/ 812706 w 940118"/>
                    <a:gd name="connsiteY1-256" fmla="*/ 163034 h 1580197"/>
                    <a:gd name="connsiteX2-257" fmla="*/ 832937 w 940118"/>
                    <a:gd name="connsiteY2-258" fmla="*/ 174035 h 1580197"/>
                    <a:gd name="connsiteX3-259" fmla="*/ 812750 w 940118"/>
                    <a:gd name="connsiteY3-260" fmla="*/ 163017 h 1580197"/>
                    <a:gd name="connsiteX4-261" fmla="*/ 679133 w 940118"/>
                    <a:gd name="connsiteY4-262" fmla="*/ 0 h 1580197"/>
                    <a:gd name="connsiteX5-263" fmla="*/ 940118 w 940118"/>
                    <a:gd name="connsiteY5-264" fmla="*/ 140970 h 1580197"/>
                    <a:gd name="connsiteX6-265" fmla="*/ 833438 w 940118"/>
                    <a:gd name="connsiteY6-266" fmla="*/ 174308 h 1580197"/>
                    <a:gd name="connsiteX7-267" fmla="*/ 833437 w 940118"/>
                    <a:gd name="connsiteY7-268" fmla="*/ 174308 h 1580197"/>
                    <a:gd name="connsiteX8-269" fmla="*/ 747299 w 940118"/>
                    <a:gd name="connsiteY8-270" fmla="*/ 210278 h 1580197"/>
                    <a:gd name="connsiteX9-271" fmla="*/ 747713 w 940118"/>
                    <a:gd name="connsiteY9-272" fmla="*/ 210503 h 1580197"/>
                    <a:gd name="connsiteX10-273" fmla="*/ 620078 w 940118"/>
                    <a:gd name="connsiteY10-274" fmla="*/ 282893 h 1580197"/>
                    <a:gd name="connsiteX11-275" fmla="*/ 592976 w 940118"/>
                    <a:gd name="connsiteY11-276" fmla="*/ 268101 h 1580197"/>
                    <a:gd name="connsiteX12-277" fmla="*/ 592932 w 940118"/>
                    <a:gd name="connsiteY12-278" fmla="*/ 268132 h 1580197"/>
                    <a:gd name="connsiteX13-279" fmla="*/ 620077 w 940118"/>
                    <a:gd name="connsiteY13-280" fmla="*/ 282893 h 1580197"/>
                    <a:gd name="connsiteX14-281" fmla="*/ 548076 w 940118"/>
                    <a:gd name="connsiteY14-282" fmla="*/ 339736 h 1580197"/>
                    <a:gd name="connsiteX15-283" fmla="*/ 548640 w 940118"/>
                    <a:gd name="connsiteY15-284" fmla="*/ 340043 h 1580197"/>
                    <a:gd name="connsiteX16-285" fmla="*/ 503873 w 940118"/>
                    <a:gd name="connsiteY16-286" fmla="*/ 383858 h 1580197"/>
                    <a:gd name="connsiteX17-287" fmla="*/ 488633 w 940118"/>
                    <a:gd name="connsiteY17-288" fmla="*/ 399098 h 1580197"/>
                    <a:gd name="connsiteX18-289" fmla="*/ 488633 w 940118"/>
                    <a:gd name="connsiteY18-290" fmla="*/ 400050 h 1580197"/>
                    <a:gd name="connsiteX19-291" fmla="*/ 422910 w 940118"/>
                    <a:gd name="connsiteY19-292" fmla="*/ 482918 h 1580197"/>
                    <a:gd name="connsiteX20-293" fmla="*/ 391243 w 940118"/>
                    <a:gd name="connsiteY20-294" fmla="*/ 465814 h 1580197"/>
                    <a:gd name="connsiteX21-295" fmla="*/ 422910 w 940118"/>
                    <a:gd name="connsiteY21-296" fmla="*/ 483870 h 1580197"/>
                    <a:gd name="connsiteX22-297" fmla="*/ 367665 w 940118"/>
                    <a:gd name="connsiteY22-298" fmla="*/ 572453 h 1580197"/>
                    <a:gd name="connsiteX23-299" fmla="*/ 368618 w 940118"/>
                    <a:gd name="connsiteY23-300" fmla="*/ 573405 h 1580197"/>
                    <a:gd name="connsiteX24-301" fmla="*/ 317183 w 940118"/>
                    <a:gd name="connsiteY24-302" fmla="*/ 684847 h 1580197"/>
                    <a:gd name="connsiteX25-303" fmla="*/ 305241 w 940118"/>
                    <a:gd name="connsiteY25-304" fmla="*/ 678329 h 1580197"/>
                    <a:gd name="connsiteX26-305" fmla="*/ 305235 w 940118"/>
                    <a:gd name="connsiteY26-306" fmla="*/ 678350 h 1580197"/>
                    <a:gd name="connsiteX27-307" fmla="*/ 317183 w 940118"/>
                    <a:gd name="connsiteY27-308" fmla="*/ 684847 h 1580197"/>
                    <a:gd name="connsiteX28-309" fmla="*/ 260985 w 940118"/>
                    <a:gd name="connsiteY28-310" fmla="*/ 1014413 h 1580197"/>
                    <a:gd name="connsiteX29-311" fmla="*/ 342900 w 940118"/>
                    <a:gd name="connsiteY29-312" fmla="*/ 1373505 h 1580197"/>
                    <a:gd name="connsiteX30-313" fmla="*/ 546735 w 940118"/>
                    <a:gd name="connsiteY30-314" fmla="*/ 1580197 h 1580197"/>
                    <a:gd name="connsiteX31-315" fmla="*/ 285750 w 940118"/>
                    <a:gd name="connsiteY31-316" fmla="*/ 1438275 h 1580197"/>
                    <a:gd name="connsiteX32-317" fmla="*/ 81915 w 940118"/>
                    <a:gd name="connsiteY32-318" fmla="*/ 1231583 h 1580197"/>
                    <a:gd name="connsiteX33-319" fmla="*/ 0 w 940118"/>
                    <a:gd name="connsiteY33-320" fmla="*/ 872490 h 1580197"/>
                    <a:gd name="connsiteX34-321" fmla="*/ 56197 w 940118"/>
                    <a:gd name="connsiteY34-322" fmla="*/ 542925 h 1580197"/>
                    <a:gd name="connsiteX35-323" fmla="*/ 62441 w 940118"/>
                    <a:gd name="connsiteY35-324" fmla="*/ 546321 h 1580197"/>
                    <a:gd name="connsiteX36-325" fmla="*/ 62617 w 940118"/>
                    <a:gd name="connsiteY36-326" fmla="*/ 545909 h 1580197"/>
                    <a:gd name="connsiteX37-327" fmla="*/ 57150 w 940118"/>
                    <a:gd name="connsiteY37-328" fmla="*/ 542925 h 1580197"/>
                    <a:gd name="connsiteX38-329" fmla="*/ 107444 w 940118"/>
                    <a:gd name="connsiteY38-330" fmla="*/ 431896 h 1580197"/>
                    <a:gd name="connsiteX39-331" fmla="*/ 106680 w 940118"/>
                    <a:gd name="connsiteY39-332" fmla="*/ 431483 h 1580197"/>
                    <a:gd name="connsiteX40-333" fmla="*/ 161925 w 940118"/>
                    <a:gd name="connsiteY40-334" fmla="*/ 341948 h 1580197"/>
                    <a:gd name="connsiteX41-335" fmla="*/ 171758 w 940118"/>
                    <a:gd name="connsiteY41-336" fmla="*/ 347295 h 1580197"/>
                    <a:gd name="connsiteX42-337" fmla="*/ 171778 w 940118"/>
                    <a:gd name="connsiteY42-338" fmla="*/ 347270 h 1580197"/>
                    <a:gd name="connsiteX43-339" fmla="*/ 161925 w 940118"/>
                    <a:gd name="connsiteY43-340" fmla="*/ 341948 h 1580197"/>
                    <a:gd name="connsiteX44-341" fmla="*/ 227648 w 940118"/>
                    <a:gd name="connsiteY44-342" fmla="*/ 258128 h 1580197"/>
                    <a:gd name="connsiteX45-343" fmla="*/ 239906 w 940118"/>
                    <a:gd name="connsiteY45-344" fmla="*/ 264794 h 1580197"/>
                    <a:gd name="connsiteX46-345" fmla="*/ 240267 w 940118"/>
                    <a:gd name="connsiteY46-346" fmla="*/ 264453 h 1580197"/>
                    <a:gd name="connsiteX47-347" fmla="*/ 228600 w 940118"/>
                    <a:gd name="connsiteY47-348" fmla="*/ 258128 h 1580197"/>
                    <a:gd name="connsiteX48-349" fmla="*/ 242888 w 940118"/>
                    <a:gd name="connsiteY48-350" fmla="*/ 241935 h 1580197"/>
                    <a:gd name="connsiteX49-351" fmla="*/ 287315 w 940118"/>
                    <a:gd name="connsiteY49-352" fmla="*/ 198453 h 1580197"/>
                    <a:gd name="connsiteX50-353" fmla="*/ 286702 w 940118"/>
                    <a:gd name="connsiteY50-354" fmla="*/ 198120 h 1580197"/>
                    <a:gd name="connsiteX51-355" fmla="*/ 359092 w 940118"/>
                    <a:gd name="connsiteY51-356" fmla="*/ 140970 h 1580197"/>
                    <a:gd name="connsiteX52-357" fmla="*/ 378434 w 940118"/>
                    <a:gd name="connsiteY52-358" fmla="*/ 151488 h 1580197"/>
                    <a:gd name="connsiteX53-359" fmla="*/ 378837 w 940118"/>
                    <a:gd name="connsiteY53-360" fmla="*/ 151226 h 1580197"/>
                    <a:gd name="connsiteX54-361" fmla="*/ 360045 w 940118"/>
                    <a:gd name="connsiteY54-362" fmla="*/ 140970 h 1580197"/>
                    <a:gd name="connsiteX55-363" fmla="*/ 486263 w 940118"/>
                    <a:gd name="connsiteY55-364" fmla="*/ 68845 h 1580197"/>
                    <a:gd name="connsiteX56-365" fmla="*/ 485775 w 940118"/>
                    <a:gd name="connsiteY56-366" fmla="*/ 68580 h 1580197"/>
                    <a:gd name="connsiteX57-367" fmla="*/ 572452 w 940118"/>
                    <a:gd name="connsiteY57-368" fmla="*/ 32385 h 1580197"/>
                    <a:gd name="connsiteX58-369" fmla="*/ 595123 w 940118"/>
                    <a:gd name="connsiteY58-370" fmla="*/ 44713 h 1580197"/>
                    <a:gd name="connsiteX59-371" fmla="*/ 595672 w 940118"/>
                    <a:gd name="connsiteY59-372" fmla="*/ 44538 h 1580197"/>
                    <a:gd name="connsiteX60-373" fmla="*/ 573405 w 940118"/>
                    <a:gd name="connsiteY60-374" fmla="*/ 32385 h 1580197"/>
                    <a:gd name="connsiteX61-375" fmla="*/ 679133 w 940118"/>
                    <a:gd name="connsiteY61-376" fmla="*/ 0 h 1580197"/>
                    <a:gd name="connsiteX0-377" fmla="*/ 812750 w 940118"/>
                    <a:gd name="connsiteY0-378" fmla="*/ 163017 h 1580197"/>
                    <a:gd name="connsiteX1-379" fmla="*/ 812706 w 940118"/>
                    <a:gd name="connsiteY1-380" fmla="*/ 163034 h 1580197"/>
                    <a:gd name="connsiteX2-381" fmla="*/ 832937 w 940118"/>
                    <a:gd name="connsiteY2-382" fmla="*/ 174035 h 1580197"/>
                    <a:gd name="connsiteX3-383" fmla="*/ 812750 w 940118"/>
                    <a:gd name="connsiteY3-384" fmla="*/ 163017 h 1580197"/>
                    <a:gd name="connsiteX4-385" fmla="*/ 679133 w 940118"/>
                    <a:gd name="connsiteY4-386" fmla="*/ 0 h 1580197"/>
                    <a:gd name="connsiteX5-387" fmla="*/ 940118 w 940118"/>
                    <a:gd name="connsiteY5-388" fmla="*/ 140970 h 1580197"/>
                    <a:gd name="connsiteX6-389" fmla="*/ 833438 w 940118"/>
                    <a:gd name="connsiteY6-390" fmla="*/ 174308 h 1580197"/>
                    <a:gd name="connsiteX7-391" fmla="*/ 833437 w 940118"/>
                    <a:gd name="connsiteY7-392" fmla="*/ 174308 h 1580197"/>
                    <a:gd name="connsiteX8-393" fmla="*/ 747299 w 940118"/>
                    <a:gd name="connsiteY8-394" fmla="*/ 210278 h 1580197"/>
                    <a:gd name="connsiteX9-395" fmla="*/ 747713 w 940118"/>
                    <a:gd name="connsiteY9-396" fmla="*/ 210503 h 1580197"/>
                    <a:gd name="connsiteX10-397" fmla="*/ 620078 w 940118"/>
                    <a:gd name="connsiteY10-398" fmla="*/ 282893 h 1580197"/>
                    <a:gd name="connsiteX11-399" fmla="*/ 592976 w 940118"/>
                    <a:gd name="connsiteY11-400" fmla="*/ 268101 h 1580197"/>
                    <a:gd name="connsiteX12-401" fmla="*/ 592932 w 940118"/>
                    <a:gd name="connsiteY12-402" fmla="*/ 268132 h 1580197"/>
                    <a:gd name="connsiteX13-403" fmla="*/ 620077 w 940118"/>
                    <a:gd name="connsiteY13-404" fmla="*/ 282893 h 1580197"/>
                    <a:gd name="connsiteX14-405" fmla="*/ 548076 w 940118"/>
                    <a:gd name="connsiteY14-406" fmla="*/ 339736 h 1580197"/>
                    <a:gd name="connsiteX15-407" fmla="*/ 548640 w 940118"/>
                    <a:gd name="connsiteY15-408" fmla="*/ 340043 h 1580197"/>
                    <a:gd name="connsiteX16-409" fmla="*/ 503873 w 940118"/>
                    <a:gd name="connsiteY16-410" fmla="*/ 383858 h 1580197"/>
                    <a:gd name="connsiteX17-411" fmla="*/ 488633 w 940118"/>
                    <a:gd name="connsiteY17-412" fmla="*/ 399098 h 1580197"/>
                    <a:gd name="connsiteX18-413" fmla="*/ 488633 w 940118"/>
                    <a:gd name="connsiteY18-414" fmla="*/ 400050 h 1580197"/>
                    <a:gd name="connsiteX19-415" fmla="*/ 422910 w 940118"/>
                    <a:gd name="connsiteY19-416" fmla="*/ 482918 h 1580197"/>
                    <a:gd name="connsiteX20-417" fmla="*/ 422910 w 940118"/>
                    <a:gd name="connsiteY20-418" fmla="*/ 483870 h 1580197"/>
                    <a:gd name="connsiteX21-419" fmla="*/ 367665 w 940118"/>
                    <a:gd name="connsiteY21-420" fmla="*/ 572453 h 1580197"/>
                    <a:gd name="connsiteX22-421" fmla="*/ 368618 w 940118"/>
                    <a:gd name="connsiteY22-422" fmla="*/ 573405 h 1580197"/>
                    <a:gd name="connsiteX23-423" fmla="*/ 317183 w 940118"/>
                    <a:gd name="connsiteY23-424" fmla="*/ 684847 h 1580197"/>
                    <a:gd name="connsiteX24-425" fmla="*/ 305241 w 940118"/>
                    <a:gd name="connsiteY24-426" fmla="*/ 678329 h 1580197"/>
                    <a:gd name="connsiteX25-427" fmla="*/ 305235 w 940118"/>
                    <a:gd name="connsiteY25-428" fmla="*/ 678350 h 1580197"/>
                    <a:gd name="connsiteX26-429" fmla="*/ 317183 w 940118"/>
                    <a:gd name="connsiteY26-430" fmla="*/ 684847 h 1580197"/>
                    <a:gd name="connsiteX27-431" fmla="*/ 260985 w 940118"/>
                    <a:gd name="connsiteY27-432" fmla="*/ 1014413 h 1580197"/>
                    <a:gd name="connsiteX28-433" fmla="*/ 342900 w 940118"/>
                    <a:gd name="connsiteY28-434" fmla="*/ 1373505 h 1580197"/>
                    <a:gd name="connsiteX29-435" fmla="*/ 546735 w 940118"/>
                    <a:gd name="connsiteY29-436" fmla="*/ 1580197 h 1580197"/>
                    <a:gd name="connsiteX30-437" fmla="*/ 285750 w 940118"/>
                    <a:gd name="connsiteY30-438" fmla="*/ 1438275 h 1580197"/>
                    <a:gd name="connsiteX31-439" fmla="*/ 81915 w 940118"/>
                    <a:gd name="connsiteY31-440" fmla="*/ 1231583 h 1580197"/>
                    <a:gd name="connsiteX32-441" fmla="*/ 0 w 940118"/>
                    <a:gd name="connsiteY32-442" fmla="*/ 872490 h 1580197"/>
                    <a:gd name="connsiteX33-443" fmla="*/ 56197 w 940118"/>
                    <a:gd name="connsiteY33-444" fmla="*/ 542925 h 1580197"/>
                    <a:gd name="connsiteX34-445" fmla="*/ 62441 w 940118"/>
                    <a:gd name="connsiteY34-446" fmla="*/ 546321 h 1580197"/>
                    <a:gd name="connsiteX35-447" fmla="*/ 62617 w 940118"/>
                    <a:gd name="connsiteY35-448" fmla="*/ 545909 h 1580197"/>
                    <a:gd name="connsiteX36-449" fmla="*/ 57150 w 940118"/>
                    <a:gd name="connsiteY36-450" fmla="*/ 542925 h 1580197"/>
                    <a:gd name="connsiteX37-451" fmla="*/ 107444 w 940118"/>
                    <a:gd name="connsiteY37-452" fmla="*/ 431896 h 1580197"/>
                    <a:gd name="connsiteX38-453" fmla="*/ 106680 w 940118"/>
                    <a:gd name="connsiteY38-454" fmla="*/ 431483 h 1580197"/>
                    <a:gd name="connsiteX39-455" fmla="*/ 161925 w 940118"/>
                    <a:gd name="connsiteY39-456" fmla="*/ 341948 h 1580197"/>
                    <a:gd name="connsiteX40-457" fmla="*/ 171758 w 940118"/>
                    <a:gd name="connsiteY40-458" fmla="*/ 347295 h 1580197"/>
                    <a:gd name="connsiteX41-459" fmla="*/ 171778 w 940118"/>
                    <a:gd name="connsiteY41-460" fmla="*/ 347270 h 1580197"/>
                    <a:gd name="connsiteX42-461" fmla="*/ 161925 w 940118"/>
                    <a:gd name="connsiteY42-462" fmla="*/ 341948 h 1580197"/>
                    <a:gd name="connsiteX43-463" fmla="*/ 227648 w 940118"/>
                    <a:gd name="connsiteY43-464" fmla="*/ 258128 h 1580197"/>
                    <a:gd name="connsiteX44-465" fmla="*/ 239906 w 940118"/>
                    <a:gd name="connsiteY44-466" fmla="*/ 264794 h 1580197"/>
                    <a:gd name="connsiteX45-467" fmla="*/ 240267 w 940118"/>
                    <a:gd name="connsiteY45-468" fmla="*/ 264453 h 1580197"/>
                    <a:gd name="connsiteX46-469" fmla="*/ 228600 w 940118"/>
                    <a:gd name="connsiteY46-470" fmla="*/ 258128 h 1580197"/>
                    <a:gd name="connsiteX47-471" fmla="*/ 242888 w 940118"/>
                    <a:gd name="connsiteY47-472" fmla="*/ 241935 h 1580197"/>
                    <a:gd name="connsiteX48-473" fmla="*/ 287315 w 940118"/>
                    <a:gd name="connsiteY48-474" fmla="*/ 198453 h 1580197"/>
                    <a:gd name="connsiteX49-475" fmla="*/ 286702 w 940118"/>
                    <a:gd name="connsiteY49-476" fmla="*/ 198120 h 1580197"/>
                    <a:gd name="connsiteX50-477" fmla="*/ 359092 w 940118"/>
                    <a:gd name="connsiteY50-478" fmla="*/ 140970 h 1580197"/>
                    <a:gd name="connsiteX51-479" fmla="*/ 378434 w 940118"/>
                    <a:gd name="connsiteY51-480" fmla="*/ 151488 h 1580197"/>
                    <a:gd name="connsiteX52-481" fmla="*/ 378837 w 940118"/>
                    <a:gd name="connsiteY52-482" fmla="*/ 151226 h 1580197"/>
                    <a:gd name="connsiteX53-483" fmla="*/ 360045 w 940118"/>
                    <a:gd name="connsiteY53-484" fmla="*/ 140970 h 1580197"/>
                    <a:gd name="connsiteX54-485" fmla="*/ 486263 w 940118"/>
                    <a:gd name="connsiteY54-486" fmla="*/ 68845 h 1580197"/>
                    <a:gd name="connsiteX55-487" fmla="*/ 485775 w 940118"/>
                    <a:gd name="connsiteY55-488" fmla="*/ 68580 h 1580197"/>
                    <a:gd name="connsiteX56-489" fmla="*/ 572452 w 940118"/>
                    <a:gd name="connsiteY56-490" fmla="*/ 32385 h 1580197"/>
                    <a:gd name="connsiteX57-491" fmla="*/ 595123 w 940118"/>
                    <a:gd name="connsiteY57-492" fmla="*/ 44713 h 1580197"/>
                    <a:gd name="connsiteX58-493" fmla="*/ 595672 w 940118"/>
                    <a:gd name="connsiteY58-494" fmla="*/ 44538 h 1580197"/>
                    <a:gd name="connsiteX59-495" fmla="*/ 573405 w 940118"/>
                    <a:gd name="connsiteY59-496" fmla="*/ 32385 h 1580197"/>
                    <a:gd name="connsiteX60-497" fmla="*/ 679133 w 940118"/>
                    <a:gd name="connsiteY60-498" fmla="*/ 0 h 1580197"/>
                    <a:gd name="connsiteX0-499" fmla="*/ 812750 w 940118"/>
                    <a:gd name="connsiteY0-500" fmla="*/ 163017 h 1580197"/>
                    <a:gd name="connsiteX1-501" fmla="*/ 812706 w 940118"/>
                    <a:gd name="connsiteY1-502" fmla="*/ 163034 h 1580197"/>
                    <a:gd name="connsiteX2-503" fmla="*/ 832937 w 940118"/>
                    <a:gd name="connsiteY2-504" fmla="*/ 174035 h 1580197"/>
                    <a:gd name="connsiteX3-505" fmla="*/ 812750 w 940118"/>
                    <a:gd name="connsiteY3-506" fmla="*/ 163017 h 1580197"/>
                    <a:gd name="connsiteX4-507" fmla="*/ 679133 w 940118"/>
                    <a:gd name="connsiteY4-508" fmla="*/ 0 h 1580197"/>
                    <a:gd name="connsiteX5-509" fmla="*/ 940118 w 940118"/>
                    <a:gd name="connsiteY5-510" fmla="*/ 140970 h 1580197"/>
                    <a:gd name="connsiteX6-511" fmla="*/ 833438 w 940118"/>
                    <a:gd name="connsiteY6-512" fmla="*/ 174308 h 1580197"/>
                    <a:gd name="connsiteX7-513" fmla="*/ 833437 w 940118"/>
                    <a:gd name="connsiteY7-514" fmla="*/ 174308 h 1580197"/>
                    <a:gd name="connsiteX8-515" fmla="*/ 747299 w 940118"/>
                    <a:gd name="connsiteY8-516" fmla="*/ 210278 h 1580197"/>
                    <a:gd name="connsiteX9-517" fmla="*/ 747713 w 940118"/>
                    <a:gd name="connsiteY9-518" fmla="*/ 210503 h 1580197"/>
                    <a:gd name="connsiteX10-519" fmla="*/ 620078 w 940118"/>
                    <a:gd name="connsiteY10-520" fmla="*/ 282893 h 1580197"/>
                    <a:gd name="connsiteX11-521" fmla="*/ 592976 w 940118"/>
                    <a:gd name="connsiteY11-522" fmla="*/ 268101 h 1580197"/>
                    <a:gd name="connsiteX12-523" fmla="*/ 620077 w 940118"/>
                    <a:gd name="connsiteY12-524" fmla="*/ 282893 h 1580197"/>
                    <a:gd name="connsiteX13-525" fmla="*/ 548076 w 940118"/>
                    <a:gd name="connsiteY13-526" fmla="*/ 339736 h 1580197"/>
                    <a:gd name="connsiteX14-527" fmla="*/ 548640 w 940118"/>
                    <a:gd name="connsiteY14-528" fmla="*/ 340043 h 1580197"/>
                    <a:gd name="connsiteX15-529" fmla="*/ 503873 w 940118"/>
                    <a:gd name="connsiteY15-530" fmla="*/ 383858 h 1580197"/>
                    <a:gd name="connsiteX16-531" fmla="*/ 488633 w 940118"/>
                    <a:gd name="connsiteY16-532" fmla="*/ 399098 h 1580197"/>
                    <a:gd name="connsiteX17-533" fmla="*/ 488633 w 940118"/>
                    <a:gd name="connsiteY17-534" fmla="*/ 400050 h 1580197"/>
                    <a:gd name="connsiteX18-535" fmla="*/ 422910 w 940118"/>
                    <a:gd name="connsiteY18-536" fmla="*/ 482918 h 1580197"/>
                    <a:gd name="connsiteX19-537" fmla="*/ 422910 w 940118"/>
                    <a:gd name="connsiteY19-538" fmla="*/ 483870 h 1580197"/>
                    <a:gd name="connsiteX20-539" fmla="*/ 367665 w 940118"/>
                    <a:gd name="connsiteY20-540" fmla="*/ 572453 h 1580197"/>
                    <a:gd name="connsiteX21-541" fmla="*/ 368618 w 940118"/>
                    <a:gd name="connsiteY21-542" fmla="*/ 573405 h 1580197"/>
                    <a:gd name="connsiteX22-543" fmla="*/ 317183 w 940118"/>
                    <a:gd name="connsiteY22-544" fmla="*/ 684847 h 1580197"/>
                    <a:gd name="connsiteX23-545" fmla="*/ 305241 w 940118"/>
                    <a:gd name="connsiteY23-546" fmla="*/ 678329 h 1580197"/>
                    <a:gd name="connsiteX24-547" fmla="*/ 305235 w 940118"/>
                    <a:gd name="connsiteY24-548" fmla="*/ 678350 h 1580197"/>
                    <a:gd name="connsiteX25-549" fmla="*/ 317183 w 940118"/>
                    <a:gd name="connsiteY25-550" fmla="*/ 684847 h 1580197"/>
                    <a:gd name="connsiteX26-551" fmla="*/ 260985 w 940118"/>
                    <a:gd name="connsiteY26-552" fmla="*/ 1014413 h 1580197"/>
                    <a:gd name="connsiteX27-553" fmla="*/ 342900 w 940118"/>
                    <a:gd name="connsiteY27-554" fmla="*/ 1373505 h 1580197"/>
                    <a:gd name="connsiteX28-555" fmla="*/ 546735 w 940118"/>
                    <a:gd name="connsiteY28-556" fmla="*/ 1580197 h 1580197"/>
                    <a:gd name="connsiteX29-557" fmla="*/ 285750 w 940118"/>
                    <a:gd name="connsiteY29-558" fmla="*/ 1438275 h 1580197"/>
                    <a:gd name="connsiteX30-559" fmla="*/ 81915 w 940118"/>
                    <a:gd name="connsiteY30-560" fmla="*/ 1231583 h 1580197"/>
                    <a:gd name="connsiteX31-561" fmla="*/ 0 w 940118"/>
                    <a:gd name="connsiteY31-562" fmla="*/ 872490 h 1580197"/>
                    <a:gd name="connsiteX32-563" fmla="*/ 56197 w 940118"/>
                    <a:gd name="connsiteY32-564" fmla="*/ 542925 h 1580197"/>
                    <a:gd name="connsiteX33-565" fmla="*/ 62441 w 940118"/>
                    <a:gd name="connsiteY33-566" fmla="*/ 546321 h 1580197"/>
                    <a:gd name="connsiteX34-567" fmla="*/ 62617 w 940118"/>
                    <a:gd name="connsiteY34-568" fmla="*/ 545909 h 1580197"/>
                    <a:gd name="connsiteX35-569" fmla="*/ 57150 w 940118"/>
                    <a:gd name="connsiteY35-570" fmla="*/ 542925 h 1580197"/>
                    <a:gd name="connsiteX36-571" fmla="*/ 107444 w 940118"/>
                    <a:gd name="connsiteY36-572" fmla="*/ 431896 h 1580197"/>
                    <a:gd name="connsiteX37-573" fmla="*/ 106680 w 940118"/>
                    <a:gd name="connsiteY37-574" fmla="*/ 431483 h 1580197"/>
                    <a:gd name="connsiteX38-575" fmla="*/ 161925 w 940118"/>
                    <a:gd name="connsiteY38-576" fmla="*/ 341948 h 1580197"/>
                    <a:gd name="connsiteX39-577" fmla="*/ 171758 w 940118"/>
                    <a:gd name="connsiteY39-578" fmla="*/ 347295 h 1580197"/>
                    <a:gd name="connsiteX40-579" fmla="*/ 171778 w 940118"/>
                    <a:gd name="connsiteY40-580" fmla="*/ 347270 h 1580197"/>
                    <a:gd name="connsiteX41-581" fmla="*/ 161925 w 940118"/>
                    <a:gd name="connsiteY41-582" fmla="*/ 341948 h 1580197"/>
                    <a:gd name="connsiteX42-583" fmla="*/ 227648 w 940118"/>
                    <a:gd name="connsiteY42-584" fmla="*/ 258128 h 1580197"/>
                    <a:gd name="connsiteX43-585" fmla="*/ 239906 w 940118"/>
                    <a:gd name="connsiteY43-586" fmla="*/ 264794 h 1580197"/>
                    <a:gd name="connsiteX44-587" fmla="*/ 240267 w 940118"/>
                    <a:gd name="connsiteY44-588" fmla="*/ 264453 h 1580197"/>
                    <a:gd name="connsiteX45-589" fmla="*/ 228600 w 940118"/>
                    <a:gd name="connsiteY45-590" fmla="*/ 258128 h 1580197"/>
                    <a:gd name="connsiteX46-591" fmla="*/ 242888 w 940118"/>
                    <a:gd name="connsiteY46-592" fmla="*/ 241935 h 1580197"/>
                    <a:gd name="connsiteX47-593" fmla="*/ 287315 w 940118"/>
                    <a:gd name="connsiteY47-594" fmla="*/ 198453 h 1580197"/>
                    <a:gd name="connsiteX48-595" fmla="*/ 286702 w 940118"/>
                    <a:gd name="connsiteY48-596" fmla="*/ 198120 h 1580197"/>
                    <a:gd name="connsiteX49-597" fmla="*/ 359092 w 940118"/>
                    <a:gd name="connsiteY49-598" fmla="*/ 140970 h 1580197"/>
                    <a:gd name="connsiteX50-599" fmla="*/ 378434 w 940118"/>
                    <a:gd name="connsiteY50-600" fmla="*/ 151488 h 1580197"/>
                    <a:gd name="connsiteX51-601" fmla="*/ 378837 w 940118"/>
                    <a:gd name="connsiteY51-602" fmla="*/ 151226 h 1580197"/>
                    <a:gd name="connsiteX52-603" fmla="*/ 360045 w 940118"/>
                    <a:gd name="connsiteY52-604" fmla="*/ 140970 h 1580197"/>
                    <a:gd name="connsiteX53-605" fmla="*/ 486263 w 940118"/>
                    <a:gd name="connsiteY53-606" fmla="*/ 68845 h 1580197"/>
                    <a:gd name="connsiteX54-607" fmla="*/ 485775 w 940118"/>
                    <a:gd name="connsiteY54-608" fmla="*/ 68580 h 1580197"/>
                    <a:gd name="connsiteX55-609" fmla="*/ 572452 w 940118"/>
                    <a:gd name="connsiteY55-610" fmla="*/ 32385 h 1580197"/>
                    <a:gd name="connsiteX56-611" fmla="*/ 595123 w 940118"/>
                    <a:gd name="connsiteY56-612" fmla="*/ 44713 h 1580197"/>
                    <a:gd name="connsiteX57-613" fmla="*/ 595672 w 940118"/>
                    <a:gd name="connsiteY57-614" fmla="*/ 44538 h 1580197"/>
                    <a:gd name="connsiteX58-615" fmla="*/ 573405 w 940118"/>
                    <a:gd name="connsiteY58-616" fmla="*/ 32385 h 1580197"/>
                    <a:gd name="connsiteX59-617" fmla="*/ 679133 w 940118"/>
                    <a:gd name="connsiteY59-618" fmla="*/ 0 h 1580197"/>
                    <a:gd name="connsiteX0-619" fmla="*/ 812750 w 940118"/>
                    <a:gd name="connsiteY0-620" fmla="*/ 163017 h 1580197"/>
                    <a:gd name="connsiteX1-621" fmla="*/ 812706 w 940118"/>
                    <a:gd name="connsiteY1-622" fmla="*/ 163034 h 1580197"/>
                    <a:gd name="connsiteX2-623" fmla="*/ 832937 w 940118"/>
                    <a:gd name="connsiteY2-624" fmla="*/ 174035 h 1580197"/>
                    <a:gd name="connsiteX3-625" fmla="*/ 812750 w 940118"/>
                    <a:gd name="connsiteY3-626" fmla="*/ 163017 h 1580197"/>
                    <a:gd name="connsiteX4-627" fmla="*/ 679133 w 940118"/>
                    <a:gd name="connsiteY4-628" fmla="*/ 0 h 1580197"/>
                    <a:gd name="connsiteX5-629" fmla="*/ 940118 w 940118"/>
                    <a:gd name="connsiteY5-630" fmla="*/ 140970 h 1580197"/>
                    <a:gd name="connsiteX6-631" fmla="*/ 833438 w 940118"/>
                    <a:gd name="connsiteY6-632" fmla="*/ 174308 h 1580197"/>
                    <a:gd name="connsiteX7-633" fmla="*/ 833437 w 940118"/>
                    <a:gd name="connsiteY7-634" fmla="*/ 174308 h 1580197"/>
                    <a:gd name="connsiteX8-635" fmla="*/ 747299 w 940118"/>
                    <a:gd name="connsiteY8-636" fmla="*/ 210278 h 1580197"/>
                    <a:gd name="connsiteX9-637" fmla="*/ 747713 w 940118"/>
                    <a:gd name="connsiteY9-638" fmla="*/ 210503 h 1580197"/>
                    <a:gd name="connsiteX10-639" fmla="*/ 620078 w 940118"/>
                    <a:gd name="connsiteY10-640" fmla="*/ 282893 h 1580197"/>
                    <a:gd name="connsiteX11-641" fmla="*/ 620077 w 940118"/>
                    <a:gd name="connsiteY11-642" fmla="*/ 282893 h 1580197"/>
                    <a:gd name="connsiteX12-643" fmla="*/ 548076 w 940118"/>
                    <a:gd name="connsiteY12-644" fmla="*/ 339736 h 1580197"/>
                    <a:gd name="connsiteX13-645" fmla="*/ 548640 w 940118"/>
                    <a:gd name="connsiteY13-646" fmla="*/ 340043 h 1580197"/>
                    <a:gd name="connsiteX14-647" fmla="*/ 503873 w 940118"/>
                    <a:gd name="connsiteY14-648" fmla="*/ 383858 h 1580197"/>
                    <a:gd name="connsiteX15-649" fmla="*/ 488633 w 940118"/>
                    <a:gd name="connsiteY15-650" fmla="*/ 399098 h 1580197"/>
                    <a:gd name="connsiteX16-651" fmla="*/ 488633 w 940118"/>
                    <a:gd name="connsiteY16-652" fmla="*/ 400050 h 1580197"/>
                    <a:gd name="connsiteX17-653" fmla="*/ 422910 w 940118"/>
                    <a:gd name="connsiteY17-654" fmla="*/ 482918 h 1580197"/>
                    <a:gd name="connsiteX18-655" fmla="*/ 422910 w 940118"/>
                    <a:gd name="connsiteY18-656" fmla="*/ 483870 h 1580197"/>
                    <a:gd name="connsiteX19-657" fmla="*/ 367665 w 940118"/>
                    <a:gd name="connsiteY19-658" fmla="*/ 572453 h 1580197"/>
                    <a:gd name="connsiteX20-659" fmla="*/ 368618 w 940118"/>
                    <a:gd name="connsiteY20-660" fmla="*/ 573405 h 1580197"/>
                    <a:gd name="connsiteX21-661" fmla="*/ 317183 w 940118"/>
                    <a:gd name="connsiteY21-662" fmla="*/ 684847 h 1580197"/>
                    <a:gd name="connsiteX22-663" fmla="*/ 305241 w 940118"/>
                    <a:gd name="connsiteY22-664" fmla="*/ 678329 h 1580197"/>
                    <a:gd name="connsiteX23-665" fmla="*/ 305235 w 940118"/>
                    <a:gd name="connsiteY23-666" fmla="*/ 678350 h 1580197"/>
                    <a:gd name="connsiteX24-667" fmla="*/ 317183 w 940118"/>
                    <a:gd name="connsiteY24-668" fmla="*/ 684847 h 1580197"/>
                    <a:gd name="connsiteX25-669" fmla="*/ 260985 w 940118"/>
                    <a:gd name="connsiteY25-670" fmla="*/ 1014413 h 1580197"/>
                    <a:gd name="connsiteX26-671" fmla="*/ 342900 w 940118"/>
                    <a:gd name="connsiteY26-672" fmla="*/ 1373505 h 1580197"/>
                    <a:gd name="connsiteX27-673" fmla="*/ 546735 w 940118"/>
                    <a:gd name="connsiteY27-674" fmla="*/ 1580197 h 1580197"/>
                    <a:gd name="connsiteX28-675" fmla="*/ 285750 w 940118"/>
                    <a:gd name="connsiteY28-676" fmla="*/ 1438275 h 1580197"/>
                    <a:gd name="connsiteX29-677" fmla="*/ 81915 w 940118"/>
                    <a:gd name="connsiteY29-678" fmla="*/ 1231583 h 1580197"/>
                    <a:gd name="connsiteX30-679" fmla="*/ 0 w 940118"/>
                    <a:gd name="connsiteY30-680" fmla="*/ 872490 h 1580197"/>
                    <a:gd name="connsiteX31-681" fmla="*/ 56197 w 940118"/>
                    <a:gd name="connsiteY31-682" fmla="*/ 542925 h 1580197"/>
                    <a:gd name="connsiteX32-683" fmla="*/ 62441 w 940118"/>
                    <a:gd name="connsiteY32-684" fmla="*/ 546321 h 1580197"/>
                    <a:gd name="connsiteX33-685" fmla="*/ 62617 w 940118"/>
                    <a:gd name="connsiteY33-686" fmla="*/ 545909 h 1580197"/>
                    <a:gd name="connsiteX34-687" fmla="*/ 57150 w 940118"/>
                    <a:gd name="connsiteY34-688" fmla="*/ 542925 h 1580197"/>
                    <a:gd name="connsiteX35-689" fmla="*/ 107444 w 940118"/>
                    <a:gd name="connsiteY35-690" fmla="*/ 431896 h 1580197"/>
                    <a:gd name="connsiteX36-691" fmla="*/ 106680 w 940118"/>
                    <a:gd name="connsiteY36-692" fmla="*/ 431483 h 1580197"/>
                    <a:gd name="connsiteX37-693" fmla="*/ 161925 w 940118"/>
                    <a:gd name="connsiteY37-694" fmla="*/ 341948 h 1580197"/>
                    <a:gd name="connsiteX38-695" fmla="*/ 171758 w 940118"/>
                    <a:gd name="connsiteY38-696" fmla="*/ 347295 h 1580197"/>
                    <a:gd name="connsiteX39-697" fmla="*/ 171778 w 940118"/>
                    <a:gd name="connsiteY39-698" fmla="*/ 347270 h 1580197"/>
                    <a:gd name="connsiteX40-699" fmla="*/ 161925 w 940118"/>
                    <a:gd name="connsiteY40-700" fmla="*/ 341948 h 1580197"/>
                    <a:gd name="connsiteX41-701" fmla="*/ 227648 w 940118"/>
                    <a:gd name="connsiteY41-702" fmla="*/ 258128 h 1580197"/>
                    <a:gd name="connsiteX42-703" fmla="*/ 239906 w 940118"/>
                    <a:gd name="connsiteY42-704" fmla="*/ 264794 h 1580197"/>
                    <a:gd name="connsiteX43-705" fmla="*/ 240267 w 940118"/>
                    <a:gd name="connsiteY43-706" fmla="*/ 264453 h 1580197"/>
                    <a:gd name="connsiteX44-707" fmla="*/ 228600 w 940118"/>
                    <a:gd name="connsiteY44-708" fmla="*/ 258128 h 1580197"/>
                    <a:gd name="connsiteX45-709" fmla="*/ 242888 w 940118"/>
                    <a:gd name="connsiteY45-710" fmla="*/ 241935 h 1580197"/>
                    <a:gd name="connsiteX46-711" fmla="*/ 287315 w 940118"/>
                    <a:gd name="connsiteY46-712" fmla="*/ 198453 h 1580197"/>
                    <a:gd name="connsiteX47-713" fmla="*/ 286702 w 940118"/>
                    <a:gd name="connsiteY47-714" fmla="*/ 198120 h 1580197"/>
                    <a:gd name="connsiteX48-715" fmla="*/ 359092 w 940118"/>
                    <a:gd name="connsiteY48-716" fmla="*/ 140970 h 1580197"/>
                    <a:gd name="connsiteX49-717" fmla="*/ 378434 w 940118"/>
                    <a:gd name="connsiteY49-718" fmla="*/ 151488 h 1580197"/>
                    <a:gd name="connsiteX50-719" fmla="*/ 378837 w 940118"/>
                    <a:gd name="connsiteY50-720" fmla="*/ 151226 h 1580197"/>
                    <a:gd name="connsiteX51-721" fmla="*/ 360045 w 940118"/>
                    <a:gd name="connsiteY51-722" fmla="*/ 140970 h 1580197"/>
                    <a:gd name="connsiteX52-723" fmla="*/ 486263 w 940118"/>
                    <a:gd name="connsiteY52-724" fmla="*/ 68845 h 1580197"/>
                    <a:gd name="connsiteX53-725" fmla="*/ 485775 w 940118"/>
                    <a:gd name="connsiteY53-726" fmla="*/ 68580 h 1580197"/>
                    <a:gd name="connsiteX54-727" fmla="*/ 572452 w 940118"/>
                    <a:gd name="connsiteY54-728" fmla="*/ 32385 h 1580197"/>
                    <a:gd name="connsiteX55-729" fmla="*/ 595123 w 940118"/>
                    <a:gd name="connsiteY55-730" fmla="*/ 44713 h 1580197"/>
                    <a:gd name="connsiteX56-731" fmla="*/ 595672 w 940118"/>
                    <a:gd name="connsiteY56-732" fmla="*/ 44538 h 1580197"/>
                    <a:gd name="connsiteX57-733" fmla="*/ 573405 w 940118"/>
                    <a:gd name="connsiteY57-734" fmla="*/ 32385 h 1580197"/>
                    <a:gd name="connsiteX58-735" fmla="*/ 679133 w 940118"/>
                    <a:gd name="connsiteY58-736" fmla="*/ 0 h 1580197"/>
                    <a:gd name="connsiteX0-737" fmla="*/ 812750 w 940118"/>
                    <a:gd name="connsiteY0-738" fmla="*/ 163017 h 1580197"/>
                    <a:gd name="connsiteX1-739" fmla="*/ 812706 w 940118"/>
                    <a:gd name="connsiteY1-740" fmla="*/ 163034 h 1580197"/>
                    <a:gd name="connsiteX2-741" fmla="*/ 832937 w 940118"/>
                    <a:gd name="connsiteY2-742" fmla="*/ 174035 h 1580197"/>
                    <a:gd name="connsiteX3-743" fmla="*/ 812750 w 940118"/>
                    <a:gd name="connsiteY3-744" fmla="*/ 163017 h 1580197"/>
                    <a:gd name="connsiteX4-745" fmla="*/ 679133 w 940118"/>
                    <a:gd name="connsiteY4-746" fmla="*/ 0 h 1580197"/>
                    <a:gd name="connsiteX5-747" fmla="*/ 940118 w 940118"/>
                    <a:gd name="connsiteY5-748" fmla="*/ 140970 h 1580197"/>
                    <a:gd name="connsiteX6-749" fmla="*/ 833438 w 940118"/>
                    <a:gd name="connsiteY6-750" fmla="*/ 174308 h 1580197"/>
                    <a:gd name="connsiteX7-751" fmla="*/ 747299 w 940118"/>
                    <a:gd name="connsiteY7-752" fmla="*/ 210278 h 1580197"/>
                    <a:gd name="connsiteX8-753" fmla="*/ 747713 w 940118"/>
                    <a:gd name="connsiteY8-754" fmla="*/ 210503 h 1580197"/>
                    <a:gd name="connsiteX9-755" fmla="*/ 620078 w 940118"/>
                    <a:gd name="connsiteY9-756" fmla="*/ 282893 h 1580197"/>
                    <a:gd name="connsiteX10-757" fmla="*/ 620077 w 940118"/>
                    <a:gd name="connsiteY10-758" fmla="*/ 282893 h 1580197"/>
                    <a:gd name="connsiteX11-759" fmla="*/ 548076 w 940118"/>
                    <a:gd name="connsiteY11-760" fmla="*/ 339736 h 1580197"/>
                    <a:gd name="connsiteX12-761" fmla="*/ 548640 w 940118"/>
                    <a:gd name="connsiteY12-762" fmla="*/ 340043 h 1580197"/>
                    <a:gd name="connsiteX13-763" fmla="*/ 503873 w 940118"/>
                    <a:gd name="connsiteY13-764" fmla="*/ 383858 h 1580197"/>
                    <a:gd name="connsiteX14-765" fmla="*/ 488633 w 940118"/>
                    <a:gd name="connsiteY14-766" fmla="*/ 399098 h 1580197"/>
                    <a:gd name="connsiteX15-767" fmla="*/ 488633 w 940118"/>
                    <a:gd name="connsiteY15-768" fmla="*/ 400050 h 1580197"/>
                    <a:gd name="connsiteX16-769" fmla="*/ 422910 w 940118"/>
                    <a:gd name="connsiteY16-770" fmla="*/ 482918 h 1580197"/>
                    <a:gd name="connsiteX17-771" fmla="*/ 422910 w 940118"/>
                    <a:gd name="connsiteY17-772" fmla="*/ 483870 h 1580197"/>
                    <a:gd name="connsiteX18-773" fmla="*/ 367665 w 940118"/>
                    <a:gd name="connsiteY18-774" fmla="*/ 572453 h 1580197"/>
                    <a:gd name="connsiteX19-775" fmla="*/ 368618 w 940118"/>
                    <a:gd name="connsiteY19-776" fmla="*/ 573405 h 1580197"/>
                    <a:gd name="connsiteX20-777" fmla="*/ 317183 w 940118"/>
                    <a:gd name="connsiteY20-778" fmla="*/ 684847 h 1580197"/>
                    <a:gd name="connsiteX21-779" fmla="*/ 305241 w 940118"/>
                    <a:gd name="connsiteY21-780" fmla="*/ 678329 h 1580197"/>
                    <a:gd name="connsiteX22-781" fmla="*/ 305235 w 940118"/>
                    <a:gd name="connsiteY22-782" fmla="*/ 678350 h 1580197"/>
                    <a:gd name="connsiteX23-783" fmla="*/ 317183 w 940118"/>
                    <a:gd name="connsiteY23-784" fmla="*/ 684847 h 1580197"/>
                    <a:gd name="connsiteX24-785" fmla="*/ 260985 w 940118"/>
                    <a:gd name="connsiteY24-786" fmla="*/ 1014413 h 1580197"/>
                    <a:gd name="connsiteX25-787" fmla="*/ 342900 w 940118"/>
                    <a:gd name="connsiteY25-788" fmla="*/ 1373505 h 1580197"/>
                    <a:gd name="connsiteX26-789" fmla="*/ 546735 w 940118"/>
                    <a:gd name="connsiteY26-790" fmla="*/ 1580197 h 1580197"/>
                    <a:gd name="connsiteX27-791" fmla="*/ 285750 w 940118"/>
                    <a:gd name="connsiteY27-792" fmla="*/ 1438275 h 1580197"/>
                    <a:gd name="connsiteX28-793" fmla="*/ 81915 w 940118"/>
                    <a:gd name="connsiteY28-794" fmla="*/ 1231583 h 1580197"/>
                    <a:gd name="connsiteX29-795" fmla="*/ 0 w 940118"/>
                    <a:gd name="connsiteY29-796" fmla="*/ 872490 h 1580197"/>
                    <a:gd name="connsiteX30-797" fmla="*/ 56197 w 940118"/>
                    <a:gd name="connsiteY30-798" fmla="*/ 542925 h 1580197"/>
                    <a:gd name="connsiteX31-799" fmla="*/ 62441 w 940118"/>
                    <a:gd name="connsiteY31-800" fmla="*/ 546321 h 1580197"/>
                    <a:gd name="connsiteX32-801" fmla="*/ 62617 w 940118"/>
                    <a:gd name="connsiteY32-802" fmla="*/ 545909 h 1580197"/>
                    <a:gd name="connsiteX33-803" fmla="*/ 57150 w 940118"/>
                    <a:gd name="connsiteY33-804" fmla="*/ 542925 h 1580197"/>
                    <a:gd name="connsiteX34-805" fmla="*/ 107444 w 940118"/>
                    <a:gd name="connsiteY34-806" fmla="*/ 431896 h 1580197"/>
                    <a:gd name="connsiteX35-807" fmla="*/ 106680 w 940118"/>
                    <a:gd name="connsiteY35-808" fmla="*/ 431483 h 1580197"/>
                    <a:gd name="connsiteX36-809" fmla="*/ 161925 w 940118"/>
                    <a:gd name="connsiteY36-810" fmla="*/ 341948 h 1580197"/>
                    <a:gd name="connsiteX37-811" fmla="*/ 171758 w 940118"/>
                    <a:gd name="connsiteY37-812" fmla="*/ 347295 h 1580197"/>
                    <a:gd name="connsiteX38-813" fmla="*/ 171778 w 940118"/>
                    <a:gd name="connsiteY38-814" fmla="*/ 347270 h 1580197"/>
                    <a:gd name="connsiteX39-815" fmla="*/ 161925 w 940118"/>
                    <a:gd name="connsiteY39-816" fmla="*/ 341948 h 1580197"/>
                    <a:gd name="connsiteX40-817" fmla="*/ 227648 w 940118"/>
                    <a:gd name="connsiteY40-818" fmla="*/ 258128 h 1580197"/>
                    <a:gd name="connsiteX41-819" fmla="*/ 239906 w 940118"/>
                    <a:gd name="connsiteY41-820" fmla="*/ 264794 h 1580197"/>
                    <a:gd name="connsiteX42-821" fmla="*/ 240267 w 940118"/>
                    <a:gd name="connsiteY42-822" fmla="*/ 264453 h 1580197"/>
                    <a:gd name="connsiteX43-823" fmla="*/ 228600 w 940118"/>
                    <a:gd name="connsiteY43-824" fmla="*/ 258128 h 1580197"/>
                    <a:gd name="connsiteX44-825" fmla="*/ 242888 w 940118"/>
                    <a:gd name="connsiteY44-826" fmla="*/ 241935 h 1580197"/>
                    <a:gd name="connsiteX45-827" fmla="*/ 287315 w 940118"/>
                    <a:gd name="connsiteY45-828" fmla="*/ 198453 h 1580197"/>
                    <a:gd name="connsiteX46-829" fmla="*/ 286702 w 940118"/>
                    <a:gd name="connsiteY46-830" fmla="*/ 198120 h 1580197"/>
                    <a:gd name="connsiteX47-831" fmla="*/ 359092 w 940118"/>
                    <a:gd name="connsiteY47-832" fmla="*/ 140970 h 1580197"/>
                    <a:gd name="connsiteX48-833" fmla="*/ 378434 w 940118"/>
                    <a:gd name="connsiteY48-834" fmla="*/ 151488 h 1580197"/>
                    <a:gd name="connsiteX49-835" fmla="*/ 378837 w 940118"/>
                    <a:gd name="connsiteY49-836" fmla="*/ 151226 h 1580197"/>
                    <a:gd name="connsiteX50-837" fmla="*/ 360045 w 940118"/>
                    <a:gd name="connsiteY50-838" fmla="*/ 140970 h 1580197"/>
                    <a:gd name="connsiteX51-839" fmla="*/ 486263 w 940118"/>
                    <a:gd name="connsiteY51-840" fmla="*/ 68845 h 1580197"/>
                    <a:gd name="connsiteX52-841" fmla="*/ 485775 w 940118"/>
                    <a:gd name="connsiteY52-842" fmla="*/ 68580 h 1580197"/>
                    <a:gd name="connsiteX53-843" fmla="*/ 572452 w 940118"/>
                    <a:gd name="connsiteY53-844" fmla="*/ 32385 h 1580197"/>
                    <a:gd name="connsiteX54-845" fmla="*/ 595123 w 940118"/>
                    <a:gd name="connsiteY54-846" fmla="*/ 44713 h 1580197"/>
                    <a:gd name="connsiteX55-847" fmla="*/ 595672 w 940118"/>
                    <a:gd name="connsiteY55-848" fmla="*/ 44538 h 1580197"/>
                    <a:gd name="connsiteX56-849" fmla="*/ 573405 w 940118"/>
                    <a:gd name="connsiteY56-850" fmla="*/ 32385 h 1580197"/>
                    <a:gd name="connsiteX57-851" fmla="*/ 679133 w 940118"/>
                    <a:gd name="connsiteY57-852" fmla="*/ 0 h 1580197"/>
                    <a:gd name="connsiteX0-853" fmla="*/ 812750 w 940118"/>
                    <a:gd name="connsiteY0-854" fmla="*/ 163017 h 1580197"/>
                    <a:gd name="connsiteX1-855" fmla="*/ 812706 w 940118"/>
                    <a:gd name="connsiteY1-856" fmla="*/ 163034 h 1580197"/>
                    <a:gd name="connsiteX2-857" fmla="*/ 832937 w 940118"/>
                    <a:gd name="connsiteY2-858" fmla="*/ 174035 h 1580197"/>
                    <a:gd name="connsiteX3-859" fmla="*/ 812750 w 940118"/>
                    <a:gd name="connsiteY3-860" fmla="*/ 163017 h 1580197"/>
                    <a:gd name="connsiteX4-861" fmla="*/ 679133 w 940118"/>
                    <a:gd name="connsiteY4-862" fmla="*/ 0 h 1580197"/>
                    <a:gd name="connsiteX5-863" fmla="*/ 940118 w 940118"/>
                    <a:gd name="connsiteY5-864" fmla="*/ 140970 h 1580197"/>
                    <a:gd name="connsiteX6-865" fmla="*/ 747299 w 940118"/>
                    <a:gd name="connsiteY6-866" fmla="*/ 210278 h 1580197"/>
                    <a:gd name="connsiteX7-867" fmla="*/ 747713 w 940118"/>
                    <a:gd name="connsiteY7-868" fmla="*/ 210503 h 1580197"/>
                    <a:gd name="connsiteX8-869" fmla="*/ 620078 w 940118"/>
                    <a:gd name="connsiteY8-870" fmla="*/ 282893 h 1580197"/>
                    <a:gd name="connsiteX9-871" fmla="*/ 620077 w 940118"/>
                    <a:gd name="connsiteY9-872" fmla="*/ 282893 h 1580197"/>
                    <a:gd name="connsiteX10-873" fmla="*/ 548076 w 940118"/>
                    <a:gd name="connsiteY10-874" fmla="*/ 339736 h 1580197"/>
                    <a:gd name="connsiteX11-875" fmla="*/ 548640 w 940118"/>
                    <a:gd name="connsiteY11-876" fmla="*/ 340043 h 1580197"/>
                    <a:gd name="connsiteX12-877" fmla="*/ 503873 w 940118"/>
                    <a:gd name="connsiteY12-878" fmla="*/ 383858 h 1580197"/>
                    <a:gd name="connsiteX13-879" fmla="*/ 488633 w 940118"/>
                    <a:gd name="connsiteY13-880" fmla="*/ 399098 h 1580197"/>
                    <a:gd name="connsiteX14-881" fmla="*/ 488633 w 940118"/>
                    <a:gd name="connsiteY14-882" fmla="*/ 400050 h 1580197"/>
                    <a:gd name="connsiteX15-883" fmla="*/ 422910 w 940118"/>
                    <a:gd name="connsiteY15-884" fmla="*/ 482918 h 1580197"/>
                    <a:gd name="connsiteX16-885" fmla="*/ 422910 w 940118"/>
                    <a:gd name="connsiteY16-886" fmla="*/ 483870 h 1580197"/>
                    <a:gd name="connsiteX17-887" fmla="*/ 367665 w 940118"/>
                    <a:gd name="connsiteY17-888" fmla="*/ 572453 h 1580197"/>
                    <a:gd name="connsiteX18-889" fmla="*/ 368618 w 940118"/>
                    <a:gd name="connsiteY18-890" fmla="*/ 573405 h 1580197"/>
                    <a:gd name="connsiteX19-891" fmla="*/ 317183 w 940118"/>
                    <a:gd name="connsiteY19-892" fmla="*/ 684847 h 1580197"/>
                    <a:gd name="connsiteX20-893" fmla="*/ 305241 w 940118"/>
                    <a:gd name="connsiteY20-894" fmla="*/ 678329 h 1580197"/>
                    <a:gd name="connsiteX21-895" fmla="*/ 305235 w 940118"/>
                    <a:gd name="connsiteY21-896" fmla="*/ 678350 h 1580197"/>
                    <a:gd name="connsiteX22-897" fmla="*/ 317183 w 940118"/>
                    <a:gd name="connsiteY22-898" fmla="*/ 684847 h 1580197"/>
                    <a:gd name="connsiteX23-899" fmla="*/ 260985 w 940118"/>
                    <a:gd name="connsiteY23-900" fmla="*/ 1014413 h 1580197"/>
                    <a:gd name="connsiteX24-901" fmla="*/ 342900 w 940118"/>
                    <a:gd name="connsiteY24-902" fmla="*/ 1373505 h 1580197"/>
                    <a:gd name="connsiteX25-903" fmla="*/ 546735 w 940118"/>
                    <a:gd name="connsiteY25-904" fmla="*/ 1580197 h 1580197"/>
                    <a:gd name="connsiteX26-905" fmla="*/ 285750 w 940118"/>
                    <a:gd name="connsiteY26-906" fmla="*/ 1438275 h 1580197"/>
                    <a:gd name="connsiteX27-907" fmla="*/ 81915 w 940118"/>
                    <a:gd name="connsiteY27-908" fmla="*/ 1231583 h 1580197"/>
                    <a:gd name="connsiteX28-909" fmla="*/ 0 w 940118"/>
                    <a:gd name="connsiteY28-910" fmla="*/ 872490 h 1580197"/>
                    <a:gd name="connsiteX29-911" fmla="*/ 56197 w 940118"/>
                    <a:gd name="connsiteY29-912" fmla="*/ 542925 h 1580197"/>
                    <a:gd name="connsiteX30-913" fmla="*/ 62441 w 940118"/>
                    <a:gd name="connsiteY30-914" fmla="*/ 546321 h 1580197"/>
                    <a:gd name="connsiteX31-915" fmla="*/ 62617 w 940118"/>
                    <a:gd name="connsiteY31-916" fmla="*/ 545909 h 1580197"/>
                    <a:gd name="connsiteX32-917" fmla="*/ 57150 w 940118"/>
                    <a:gd name="connsiteY32-918" fmla="*/ 542925 h 1580197"/>
                    <a:gd name="connsiteX33-919" fmla="*/ 107444 w 940118"/>
                    <a:gd name="connsiteY33-920" fmla="*/ 431896 h 1580197"/>
                    <a:gd name="connsiteX34-921" fmla="*/ 106680 w 940118"/>
                    <a:gd name="connsiteY34-922" fmla="*/ 431483 h 1580197"/>
                    <a:gd name="connsiteX35-923" fmla="*/ 161925 w 940118"/>
                    <a:gd name="connsiteY35-924" fmla="*/ 341948 h 1580197"/>
                    <a:gd name="connsiteX36-925" fmla="*/ 171758 w 940118"/>
                    <a:gd name="connsiteY36-926" fmla="*/ 347295 h 1580197"/>
                    <a:gd name="connsiteX37-927" fmla="*/ 171778 w 940118"/>
                    <a:gd name="connsiteY37-928" fmla="*/ 347270 h 1580197"/>
                    <a:gd name="connsiteX38-929" fmla="*/ 161925 w 940118"/>
                    <a:gd name="connsiteY38-930" fmla="*/ 341948 h 1580197"/>
                    <a:gd name="connsiteX39-931" fmla="*/ 227648 w 940118"/>
                    <a:gd name="connsiteY39-932" fmla="*/ 258128 h 1580197"/>
                    <a:gd name="connsiteX40-933" fmla="*/ 239906 w 940118"/>
                    <a:gd name="connsiteY40-934" fmla="*/ 264794 h 1580197"/>
                    <a:gd name="connsiteX41-935" fmla="*/ 240267 w 940118"/>
                    <a:gd name="connsiteY41-936" fmla="*/ 264453 h 1580197"/>
                    <a:gd name="connsiteX42-937" fmla="*/ 228600 w 940118"/>
                    <a:gd name="connsiteY42-938" fmla="*/ 258128 h 1580197"/>
                    <a:gd name="connsiteX43-939" fmla="*/ 242888 w 940118"/>
                    <a:gd name="connsiteY43-940" fmla="*/ 241935 h 1580197"/>
                    <a:gd name="connsiteX44-941" fmla="*/ 287315 w 940118"/>
                    <a:gd name="connsiteY44-942" fmla="*/ 198453 h 1580197"/>
                    <a:gd name="connsiteX45-943" fmla="*/ 286702 w 940118"/>
                    <a:gd name="connsiteY45-944" fmla="*/ 198120 h 1580197"/>
                    <a:gd name="connsiteX46-945" fmla="*/ 359092 w 940118"/>
                    <a:gd name="connsiteY46-946" fmla="*/ 140970 h 1580197"/>
                    <a:gd name="connsiteX47-947" fmla="*/ 378434 w 940118"/>
                    <a:gd name="connsiteY47-948" fmla="*/ 151488 h 1580197"/>
                    <a:gd name="connsiteX48-949" fmla="*/ 378837 w 940118"/>
                    <a:gd name="connsiteY48-950" fmla="*/ 151226 h 1580197"/>
                    <a:gd name="connsiteX49-951" fmla="*/ 360045 w 940118"/>
                    <a:gd name="connsiteY49-952" fmla="*/ 140970 h 1580197"/>
                    <a:gd name="connsiteX50-953" fmla="*/ 486263 w 940118"/>
                    <a:gd name="connsiteY50-954" fmla="*/ 68845 h 1580197"/>
                    <a:gd name="connsiteX51-955" fmla="*/ 485775 w 940118"/>
                    <a:gd name="connsiteY51-956" fmla="*/ 68580 h 1580197"/>
                    <a:gd name="connsiteX52-957" fmla="*/ 572452 w 940118"/>
                    <a:gd name="connsiteY52-958" fmla="*/ 32385 h 1580197"/>
                    <a:gd name="connsiteX53-959" fmla="*/ 595123 w 940118"/>
                    <a:gd name="connsiteY53-960" fmla="*/ 44713 h 1580197"/>
                    <a:gd name="connsiteX54-961" fmla="*/ 595672 w 940118"/>
                    <a:gd name="connsiteY54-962" fmla="*/ 44538 h 1580197"/>
                    <a:gd name="connsiteX55-963" fmla="*/ 573405 w 940118"/>
                    <a:gd name="connsiteY55-964" fmla="*/ 32385 h 1580197"/>
                    <a:gd name="connsiteX56-965" fmla="*/ 679133 w 940118"/>
                    <a:gd name="connsiteY56-966" fmla="*/ 0 h 1580197"/>
                    <a:gd name="connsiteX0-967" fmla="*/ 832937 w 940118"/>
                    <a:gd name="connsiteY0-968" fmla="*/ 174035 h 1580197"/>
                    <a:gd name="connsiteX1-969" fmla="*/ 812706 w 940118"/>
                    <a:gd name="connsiteY1-970" fmla="*/ 163034 h 1580197"/>
                    <a:gd name="connsiteX2-971" fmla="*/ 832937 w 940118"/>
                    <a:gd name="connsiteY2-972" fmla="*/ 174035 h 1580197"/>
                    <a:gd name="connsiteX3-973" fmla="*/ 679133 w 940118"/>
                    <a:gd name="connsiteY3-974" fmla="*/ 0 h 1580197"/>
                    <a:gd name="connsiteX4-975" fmla="*/ 940118 w 940118"/>
                    <a:gd name="connsiteY4-976" fmla="*/ 140970 h 1580197"/>
                    <a:gd name="connsiteX5-977" fmla="*/ 747299 w 940118"/>
                    <a:gd name="connsiteY5-978" fmla="*/ 210278 h 1580197"/>
                    <a:gd name="connsiteX6-979" fmla="*/ 747713 w 940118"/>
                    <a:gd name="connsiteY6-980" fmla="*/ 210503 h 1580197"/>
                    <a:gd name="connsiteX7-981" fmla="*/ 620078 w 940118"/>
                    <a:gd name="connsiteY7-982" fmla="*/ 282893 h 1580197"/>
                    <a:gd name="connsiteX8-983" fmla="*/ 620077 w 940118"/>
                    <a:gd name="connsiteY8-984" fmla="*/ 282893 h 1580197"/>
                    <a:gd name="connsiteX9-985" fmla="*/ 548076 w 940118"/>
                    <a:gd name="connsiteY9-986" fmla="*/ 339736 h 1580197"/>
                    <a:gd name="connsiteX10-987" fmla="*/ 548640 w 940118"/>
                    <a:gd name="connsiteY10-988" fmla="*/ 340043 h 1580197"/>
                    <a:gd name="connsiteX11-989" fmla="*/ 503873 w 940118"/>
                    <a:gd name="connsiteY11-990" fmla="*/ 383858 h 1580197"/>
                    <a:gd name="connsiteX12-991" fmla="*/ 488633 w 940118"/>
                    <a:gd name="connsiteY12-992" fmla="*/ 399098 h 1580197"/>
                    <a:gd name="connsiteX13-993" fmla="*/ 488633 w 940118"/>
                    <a:gd name="connsiteY13-994" fmla="*/ 400050 h 1580197"/>
                    <a:gd name="connsiteX14-995" fmla="*/ 422910 w 940118"/>
                    <a:gd name="connsiteY14-996" fmla="*/ 482918 h 1580197"/>
                    <a:gd name="connsiteX15-997" fmla="*/ 422910 w 940118"/>
                    <a:gd name="connsiteY15-998" fmla="*/ 483870 h 1580197"/>
                    <a:gd name="connsiteX16-999" fmla="*/ 367665 w 940118"/>
                    <a:gd name="connsiteY16-1000" fmla="*/ 572453 h 1580197"/>
                    <a:gd name="connsiteX17-1001" fmla="*/ 368618 w 940118"/>
                    <a:gd name="connsiteY17-1002" fmla="*/ 573405 h 1580197"/>
                    <a:gd name="connsiteX18-1003" fmla="*/ 317183 w 940118"/>
                    <a:gd name="connsiteY18-1004" fmla="*/ 684847 h 1580197"/>
                    <a:gd name="connsiteX19-1005" fmla="*/ 305241 w 940118"/>
                    <a:gd name="connsiteY19-1006" fmla="*/ 678329 h 1580197"/>
                    <a:gd name="connsiteX20-1007" fmla="*/ 305235 w 940118"/>
                    <a:gd name="connsiteY20-1008" fmla="*/ 678350 h 1580197"/>
                    <a:gd name="connsiteX21-1009" fmla="*/ 317183 w 940118"/>
                    <a:gd name="connsiteY21-1010" fmla="*/ 684847 h 1580197"/>
                    <a:gd name="connsiteX22-1011" fmla="*/ 260985 w 940118"/>
                    <a:gd name="connsiteY22-1012" fmla="*/ 1014413 h 1580197"/>
                    <a:gd name="connsiteX23-1013" fmla="*/ 342900 w 940118"/>
                    <a:gd name="connsiteY23-1014" fmla="*/ 1373505 h 1580197"/>
                    <a:gd name="connsiteX24-1015" fmla="*/ 546735 w 940118"/>
                    <a:gd name="connsiteY24-1016" fmla="*/ 1580197 h 1580197"/>
                    <a:gd name="connsiteX25-1017" fmla="*/ 285750 w 940118"/>
                    <a:gd name="connsiteY25-1018" fmla="*/ 1438275 h 1580197"/>
                    <a:gd name="connsiteX26-1019" fmla="*/ 81915 w 940118"/>
                    <a:gd name="connsiteY26-1020" fmla="*/ 1231583 h 1580197"/>
                    <a:gd name="connsiteX27-1021" fmla="*/ 0 w 940118"/>
                    <a:gd name="connsiteY27-1022" fmla="*/ 872490 h 1580197"/>
                    <a:gd name="connsiteX28-1023" fmla="*/ 56197 w 940118"/>
                    <a:gd name="connsiteY28-1024" fmla="*/ 542925 h 1580197"/>
                    <a:gd name="connsiteX29-1025" fmla="*/ 62441 w 940118"/>
                    <a:gd name="connsiteY29-1026" fmla="*/ 546321 h 1580197"/>
                    <a:gd name="connsiteX30-1027" fmla="*/ 62617 w 940118"/>
                    <a:gd name="connsiteY30-1028" fmla="*/ 545909 h 1580197"/>
                    <a:gd name="connsiteX31-1029" fmla="*/ 57150 w 940118"/>
                    <a:gd name="connsiteY31-1030" fmla="*/ 542925 h 1580197"/>
                    <a:gd name="connsiteX32-1031" fmla="*/ 107444 w 940118"/>
                    <a:gd name="connsiteY32-1032" fmla="*/ 431896 h 1580197"/>
                    <a:gd name="connsiteX33-1033" fmla="*/ 106680 w 940118"/>
                    <a:gd name="connsiteY33-1034" fmla="*/ 431483 h 1580197"/>
                    <a:gd name="connsiteX34-1035" fmla="*/ 161925 w 940118"/>
                    <a:gd name="connsiteY34-1036" fmla="*/ 341948 h 1580197"/>
                    <a:gd name="connsiteX35-1037" fmla="*/ 171758 w 940118"/>
                    <a:gd name="connsiteY35-1038" fmla="*/ 347295 h 1580197"/>
                    <a:gd name="connsiteX36-1039" fmla="*/ 171778 w 940118"/>
                    <a:gd name="connsiteY36-1040" fmla="*/ 347270 h 1580197"/>
                    <a:gd name="connsiteX37-1041" fmla="*/ 161925 w 940118"/>
                    <a:gd name="connsiteY37-1042" fmla="*/ 341948 h 1580197"/>
                    <a:gd name="connsiteX38-1043" fmla="*/ 227648 w 940118"/>
                    <a:gd name="connsiteY38-1044" fmla="*/ 258128 h 1580197"/>
                    <a:gd name="connsiteX39-1045" fmla="*/ 239906 w 940118"/>
                    <a:gd name="connsiteY39-1046" fmla="*/ 264794 h 1580197"/>
                    <a:gd name="connsiteX40-1047" fmla="*/ 240267 w 940118"/>
                    <a:gd name="connsiteY40-1048" fmla="*/ 264453 h 1580197"/>
                    <a:gd name="connsiteX41-1049" fmla="*/ 228600 w 940118"/>
                    <a:gd name="connsiteY41-1050" fmla="*/ 258128 h 1580197"/>
                    <a:gd name="connsiteX42-1051" fmla="*/ 242888 w 940118"/>
                    <a:gd name="connsiteY42-1052" fmla="*/ 241935 h 1580197"/>
                    <a:gd name="connsiteX43-1053" fmla="*/ 287315 w 940118"/>
                    <a:gd name="connsiteY43-1054" fmla="*/ 198453 h 1580197"/>
                    <a:gd name="connsiteX44-1055" fmla="*/ 286702 w 940118"/>
                    <a:gd name="connsiteY44-1056" fmla="*/ 198120 h 1580197"/>
                    <a:gd name="connsiteX45-1057" fmla="*/ 359092 w 940118"/>
                    <a:gd name="connsiteY45-1058" fmla="*/ 140970 h 1580197"/>
                    <a:gd name="connsiteX46-1059" fmla="*/ 378434 w 940118"/>
                    <a:gd name="connsiteY46-1060" fmla="*/ 151488 h 1580197"/>
                    <a:gd name="connsiteX47-1061" fmla="*/ 378837 w 940118"/>
                    <a:gd name="connsiteY47-1062" fmla="*/ 151226 h 1580197"/>
                    <a:gd name="connsiteX48-1063" fmla="*/ 360045 w 940118"/>
                    <a:gd name="connsiteY48-1064" fmla="*/ 140970 h 1580197"/>
                    <a:gd name="connsiteX49-1065" fmla="*/ 486263 w 940118"/>
                    <a:gd name="connsiteY49-1066" fmla="*/ 68845 h 1580197"/>
                    <a:gd name="connsiteX50-1067" fmla="*/ 485775 w 940118"/>
                    <a:gd name="connsiteY50-1068" fmla="*/ 68580 h 1580197"/>
                    <a:gd name="connsiteX51-1069" fmla="*/ 572452 w 940118"/>
                    <a:gd name="connsiteY51-1070" fmla="*/ 32385 h 1580197"/>
                    <a:gd name="connsiteX52-1071" fmla="*/ 595123 w 940118"/>
                    <a:gd name="connsiteY52-1072" fmla="*/ 44713 h 1580197"/>
                    <a:gd name="connsiteX53-1073" fmla="*/ 595672 w 940118"/>
                    <a:gd name="connsiteY53-1074" fmla="*/ 44538 h 1580197"/>
                    <a:gd name="connsiteX54-1075" fmla="*/ 573405 w 940118"/>
                    <a:gd name="connsiteY54-1076" fmla="*/ 32385 h 1580197"/>
                    <a:gd name="connsiteX55-1077" fmla="*/ 679133 w 940118"/>
                    <a:gd name="connsiteY55-1078" fmla="*/ 0 h 1580197"/>
                    <a:gd name="connsiteX0-1079" fmla="*/ 679133 w 940118"/>
                    <a:gd name="connsiteY0-1080" fmla="*/ 0 h 1580197"/>
                    <a:gd name="connsiteX1-1081" fmla="*/ 940118 w 940118"/>
                    <a:gd name="connsiteY1-1082" fmla="*/ 140970 h 1580197"/>
                    <a:gd name="connsiteX2-1083" fmla="*/ 747299 w 940118"/>
                    <a:gd name="connsiteY2-1084" fmla="*/ 210278 h 1580197"/>
                    <a:gd name="connsiteX3-1085" fmla="*/ 747713 w 940118"/>
                    <a:gd name="connsiteY3-1086" fmla="*/ 210503 h 1580197"/>
                    <a:gd name="connsiteX4-1087" fmla="*/ 620078 w 940118"/>
                    <a:gd name="connsiteY4-1088" fmla="*/ 282893 h 1580197"/>
                    <a:gd name="connsiteX5-1089" fmla="*/ 620077 w 940118"/>
                    <a:gd name="connsiteY5-1090" fmla="*/ 282893 h 1580197"/>
                    <a:gd name="connsiteX6-1091" fmla="*/ 548076 w 940118"/>
                    <a:gd name="connsiteY6-1092" fmla="*/ 339736 h 1580197"/>
                    <a:gd name="connsiteX7-1093" fmla="*/ 548640 w 940118"/>
                    <a:gd name="connsiteY7-1094" fmla="*/ 340043 h 1580197"/>
                    <a:gd name="connsiteX8-1095" fmla="*/ 503873 w 940118"/>
                    <a:gd name="connsiteY8-1096" fmla="*/ 383858 h 1580197"/>
                    <a:gd name="connsiteX9-1097" fmla="*/ 488633 w 940118"/>
                    <a:gd name="connsiteY9-1098" fmla="*/ 399098 h 1580197"/>
                    <a:gd name="connsiteX10-1099" fmla="*/ 488633 w 940118"/>
                    <a:gd name="connsiteY10-1100" fmla="*/ 400050 h 1580197"/>
                    <a:gd name="connsiteX11-1101" fmla="*/ 422910 w 940118"/>
                    <a:gd name="connsiteY11-1102" fmla="*/ 482918 h 1580197"/>
                    <a:gd name="connsiteX12-1103" fmla="*/ 422910 w 940118"/>
                    <a:gd name="connsiteY12-1104" fmla="*/ 483870 h 1580197"/>
                    <a:gd name="connsiteX13-1105" fmla="*/ 367665 w 940118"/>
                    <a:gd name="connsiteY13-1106" fmla="*/ 572453 h 1580197"/>
                    <a:gd name="connsiteX14-1107" fmla="*/ 368618 w 940118"/>
                    <a:gd name="connsiteY14-1108" fmla="*/ 573405 h 1580197"/>
                    <a:gd name="connsiteX15-1109" fmla="*/ 317183 w 940118"/>
                    <a:gd name="connsiteY15-1110" fmla="*/ 684847 h 1580197"/>
                    <a:gd name="connsiteX16-1111" fmla="*/ 305241 w 940118"/>
                    <a:gd name="connsiteY16-1112" fmla="*/ 678329 h 1580197"/>
                    <a:gd name="connsiteX17-1113" fmla="*/ 305235 w 940118"/>
                    <a:gd name="connsiteY17-1114" fmla="*/ 678350 h 1580197"/>
                    <a:gd name="connsiteX18-1115" fmla="*/ 317183 w 940118"/>
                    <a:gd name="connsiteY18-1116" fmla="*/ 684847 h 1580197"/>
                    <a:gd name="connsiteX19-1117" fmla="*/ 260985 w 940118"/>
                    <a:gd name="connsiteY19-1118" fmla="*/ 1014413 h 1580197"/>
                    <a:gd name="connsiteX20-1119" fmla="*/ 342900 w 940118"/>
                    <a:gd name="connsiteY20-1120" fmla="*/ 1373505 h 1580197"/>
                    <a:gd name="connsiteX21-1121" fmla="*/ 546735 w 940118"/>
                    <a:gd name="connsiteY21-1122" fmla="*/ 1580197 h 1580197"/>
                    <a:gd name="connsiteX22-1123" fmla="*/ 285750 w 940118"/>
                    <a:gd name="connsiteY22-1124" fmla="*/ 1438275 h 1580197"/>
                    <a:gd name="connsiteX23-1125" fmla="*/ 81915 w 940118"/>
                    <a:gd name="connsiteY23-1126" fmla="*/ 1231583 h 1580197"/>
                    <a:gd name="connsiteX24-1127" fmla="*/ 0 w 940118"/>
                    <a:gd name="connsiteY24-1128" fmla="*/ 872490 h 1580197"/>
                    <a:gd name="connsiteX25-1129" fmla="*/ 56197 w 940118"/>
                    <a:gd name="connsiteY25-1130" fmla="*/ 542925 h 1580197"/>
                    <a:gd name="connsiteX26-1131" fmla="*/ 62441 w 940118"/>
                    <a:gd name="connsiteY26-1132" fmla="*/ 546321 h 1580197"/>
                    <a:gd name="connsiteX27-1133" fmla="*/ 62617 w 940118"/>
                    <a:gd name="connsiteY27-1134" fmla="*/ 545909 h 1580197"/>
                    <a:gd name="connsiteX28-1135" fmla="*/ 57150 w 940118"/>
                    <a:gd name="connsiteY28-1136" fmla="*/ 542925 h 1580197"/>
                    <a:gd name="connsiteX29-1137" fmla="*/ 107444 w 940118"/>
                    <a:gd name="connsiteY29-1138" fmla="*/ 431896 h 1580197"/>
                    <a:gd name="connsiteX30-1139" fmla="*/ 106680 w 940118"/>
                    <a:gd name="connsiteY30-1140" fmla="*/ 431483 h 1580197"/>
                    <a:gd name="connsiteX31-1141" fmla="*/ 161925 w 940118"/>
                    <a:gd name="connsiteY31-1142" fmla="*/ 341948 h 1580197"/>
                    <a:gd name="connsiteX32-1143" fmla="*/ 171758 w 940118"/>
                    <a:gd name="connsiteY32-1144" fmla="*/ 347295 h 1580197"/>
                    <a:gd name="connsiteX33-1145" fmla="*/ 171778 w 940118"/>
                    <a:gd name="connsiteY33-1146" fmla="*/ 347270 h 1580197"/>
                    <a:gd name="connsiteX34-1147" fmla="*/ 161925 w 940118"/>
                    <a:gd name="connsiteY34-1148" fmla="*/ 341948 h 1580197"/>
                    <a:gd name="connsiteX35-1149" fmla="*/ 227648 w 940118"/>
                    <a:gd name="connsiteY35-1150" fmla="*/ 258128 h 1580197"/>
                    <a:gd name="connsiteX36-1151" fmla="*/ 239906 w 940118"/>
                    <a:gd name="connsiteY36-1152" fmla="*/ 264794 h 1580197"/>
                    <a:gd name="connsiteX37-1153" fmla="*/ 240267 w 940118"/>
                    <a:gd name="connsiteY37-1154" fmla="*/ 264453 h 1580197"/>
                    <a:gd name="connsiteX38-1155" fmla="*/ 228600 w 940118"/>
                    <a:gd name="connsiteY38-1156" fmla="*/ 258128 h 1580197"/>
                    <a:gd name="connsiteX39-1157" fmla="*/ 242888 w 940118"/>
                    <a:gd name="connsiteY39-1158" fmla="*/ 241935 h 1580197"/>
                    <a:gd name="connsiteX40-1159" fmla="*/ 287315 w 940118"/>
                    <a:gd name="connsiteY40-1160" fmla="*/ 198453 h 1580197"/>
                    <a:gd name="connsiteX41-1161" fmla="*/ 286702 w 940118"/>
                    <a:gd name="connsiteY41-1162" fmla="*/ 198120 h 1580197"/>
                    <a:gd name="connsiteX42-1163" fmla="*/ 359092 w 940118"/>
                    <a:gd name="connsiteY42-1164" fmla="*/ 140970 h 1580197"/>
                    <a:gd name="connsiteX43-1165" fmla="*/ 378434 w 940118"/>
                    <a:gd name="connsiteY43-1166" fmla="*/ 151488 h 1580197"/>
                    <a:gd name="connsiteX44-1167" fmla="*/ 378837 w 940118"/>
                    <a:gd name="connsiteY44-1168" fmla="*/ 151226 h 1580197"/>
                    <a:gd name="connsiteX45-1169" fmla="*/ 360045 w 940118"/>
                    <a:gd name="connsiteY45-1170" fmla="*/ 140970 h 1580197"/>
                    <a:gd name="connsiteX46-1171" fmla="*/ 486263 w 940118"/>
                    <a:gd name="connsiteY46-1172" fmla="*/ 68845 h 1580197"/>
                    <a:gd name="connsiteX47-1173" fmla="*/ 485775 w 940118"/>
                    <a:gd name="connsiteY47-1174" fmla="*/ 68580 h 1580197"/>
                    <a:gd name="connsiteX48-1175" fmla="*/ 572452 w 940118"/>
                    <a:gd name="connsiteY48-1176" fmla="*/ 32385 h 1580197"/>
                    <a:gd name="connsiteX49-1177" fmla="*/ 595123 w 940118"/>
                    <a:gd name="connsiteY49-1178" fmla="*/ 44713 h 1580197"/>
                    <a:gd name="connsiteX50-1179" fmla="*/ 595672 w 940118"/>
                    <a:gd name="connsiteY50-1180" fmla="*/ 44538 h 1580197"/>
                    <a:gd name="connsiteX51-1181" fmla="*/ 573405 w 940118"/>
                    <a:gd name="connsiteY51-1182" fmla="*/ 32385 h 1580197"/>
                    <a:gd name="connsiteX52-1183" fmla="*/ 679133 w 940118"/>
                    <a:gd name="connsiteY52-1184" fmla="*/ 0 h 1580197"/>
                    <a:gd name="connsiteX0-1185" fmla="*/ 679133 w 940118"/>
                    <a:gd name="connsiteY0-1186" fmla="*/ 0 h 1580197"/>
                    <a:gd name="connsiteX1-1187" fmla="*/ 940118 w 940118"/>
                    <a:gd name="connsiteY1-1188" fmla="*/ 140970 h 1580197"/>
                    <a:gd name="connsiteX2-1189" fmla="*/ 747299 w 940118"/>
                    <a:gd name="connsiteY2-1190" fmla="*/ 210278 h 1580197"/>
                    <a:gd name="connsiteX3-1191" fmla="*/ 747713 w 940118"/>
                    <a:gd name="connsiteY3-1192" fmla="*/ 210503 h 1580197"/>
                    <a:gd name="connsiteX4-1193" fmla="*/ 620078 w 940118"/>
                    <a:gd name="connsiteY4-1194" fmla="*/ 282893 h 1580197"/>
                    <a:gd name="connsiteX5-1195" fmla="*/ 620077 w 940118"/>
                    <a:gd name="connsiteY5-1196" fmla="*/ 282893 h 1580197"/>
                    <a:gd name="connsiteX6-1197" fmla="*/ 548076 w 940118"/>
                    <a:gd name="connsiteY6-1198" fmla="*/ 339736 h 1580197"/>
                    <a:gd name="connsiteX7-1199" fmla="*/ 548640 w 940118"/>
                    <a:gd name="connsiteY7-1200" fmla="*/ 340043 h 1580197"/>
                    <a:gd name="connsiteX8-1201" fmla="*/ 503873 w 940118"/>
                    <a:gd name="connsiteY8-1202" fmla="*/ 383858 h 1580197"/>
                    <a:gd name="connsiteX9-1203" fmla="*/ 488633 w 940118"/>
                    <a:gd name="connsiteY9-1204" fmla="*/ 399098 h 1580197"/>
                    <a:gd name="connsiteX10-1205" fmla="*/ 488633 w 940118"/>
                    <a:gd name="connsiteY10-1206" fmla="*/ 400050 h 1580197"/>
                    <a:gd name="connsiteX11-1207" fmla="*/ 422910 w 940118"/>
                    <a:gd name="connsiteY11-1208" fmla="*/ 482918 h 1580197"/>
                    <a:gd name="connsiteX12-1209" fmla="*/ 422910 w 940118"/>
                    <a:gd name="connsiteY12-1210" fmla="*/ 483870 h 1580197"/>
                    <a:gd name="connsiteX13-1211" fmla="*/ 367665 w 940118"/>
                    <a:gd name="connsiteY13-1212" fmla="*/ 572453 h 1580197"/>
                    <a:gd name="connsiteX14-1213" fmla="*/ 368618 w 940118"/>
                    <a:gd name="connsiteY14-1214" fmla="*/ 573405 h 1580197"/>
                    <a:gd name="connsiteX15-1215" fmla="*/ 317183 w 940118"/>
                    <a:gd name="connsiteY15-1216" fmla="*/ 684847 h 1580197"/>
                    <a:gd name="connsiteX16-1217" fmla="*/ 305241 w 940118"/>
                    <a:gd name="connsiteY16-1218" fmla="*/ 678329 h 1580197"/>
                    <a:gd name="connsiteX17-1219" fmla="*/ 305235 w 940118"/>
                    <a:gd name="connsiteY17-1220" fmla="*/ 678350 h 1580197"/>
                    <a:gd name="connsiteX18-1221" fmla="*/ 317183 w 940118"/>
                    <a:gd name="connsiteY18-1222" fmla="*/ 684847 h 1580197"/>
                    <a:gd name="connsiteX19-1223" fmla="*/ 260985 w 940118"/>
                    <a:gd name="connsiteY19-1224" fmla="*/ 1014413 h 1580197"/>
                    <a:gd name="connsiteX20-1225" fmla="*/ 342900 w 940118"/>
                    <a:gd name="connsiteY20-1226" fmla="*/ 1373505 h 1580197"/>
                    <a:gd name="connsiteX21-1227" fmla="*/ 546735 w 940118"/>
                    <a:gd name="connsiteY21-1228" fmla="*/ 1580197 h 1580197"/>
                    <a:gd name="connsiteX22-1229" fmla="*/ 285750 w 940118"/>
                    <a:gd name="connsiteY22-1230" fmla="*/ 1438275 h 1580197"/>
                    <a:gd name="connsiteX23-1231" fmla="*/ 81915 w 940118"/>
                    <a:gd name="connsiteY23-1232" fmla="*/ 1231583 h 1580197"/>
                    <a:gd name="connsiteX24-1233" fmla="*/ 0 w 940118"/>
                    <a:gd name="connsiteY24-1234" fmla="*/ 872490 h 1580197"/>
                    <a:gd name="connsiteX25-1235" fmla="*/ 56197 w 940118"/>
                    <a:gd name="connsiteY25-1236" fmla="*/ 542925 h 1580197"/>
                    <a:gd name="connsiteX26-1237" fmla="*/ 62441 w 940118"/>
                    <a:gd name="connsiteY26-1238" fmla="*/ 546321 h 1580197"/>
                    <a:gd name="connsiteX27-1239" fmla="*/ 62617 w 940118"/>
                    <a:gd name="connsiteY27-1240" fmla="*/ 545909 h 1580197"/>
                    <a:gd name="connsiteX28-1241" fmla="*/ 57150 w 940118"/>
                    <a:gd name="connsiteY28-1242" fmla="*/ 542925 h 1580197"/>
                    <a:gd name="connsiteX29-1243" fmla="*/ 107444 w 940118"/>
                    <a:gd name="connsiteY29-1244" fmla="*/ 431896 h 1580197"/>
                    <a:gd name="connsiteX30-1245" fmla="*/ 106680 w 940118"/>
                    <a:gd name="connsiteY30-1246" fmla="*/ 431483 h 1580197"/>
                    <a:gd name="connsiteX31-1247" fmla="*/ 161925 w 940118"/>
                    <a:gd name="connsiteY31-1248" fmla="*/ 341948 h 1580197"/>
                    <a:gd name="connsiteX32-1249" fmla="*/ 171758 w 940118"/>
                    <a:gd name="connsiteY32-1250" fmla="*/ 347295 h 1580197"/>
                    <a:gd name="connsiteX33-1251" fmla="*/ 171778 w 940118"/>
                    <a:gd name="connsiteY33-1252" fmla="*/ 347270 h 1580197"/>
                    <a:gd name="connsiteX34-1253" fmla="*/ 161925 w 940118"/>
                    <a:gd name="connsiteY34-1254" fmla="*/ 341948 h 1580197"/>
                    <a:gd name="connsiteX35-1255" fmla="*/ 227648 w 940118"/>
                    <a:gd name="connsiteY35-1256" fmla="*/ 258128 h 1580197"/>
                    <a:gd name="connsiteX36-1257" fmla="*/ 239906 w 940118"/>
                    <a:gd name="connsiteY36-1258" fmla="*/ 264794 h 1580197"/>
                    <a:gd name="connsiteX37-1259" fmla="*/ 240267 w 940118"/>
                    <a:gd name="connsiteY37-1260" fmla="*/ 264453 h 1580197"/>
                    <a:gd name="connsiteX38-1261" fmla="*/ 228600 w 940118"/>
                    <a:gd name="connsiteY38-1262" fmla="*/ 258128 h 1580197"/>
                    <a:gd name="connsiteX39-1263" fmla="*/ 242888 w 940118"/>
                    <a:gd name="connsiteY39-1264" fmla="*/ 241935 h 1580197"/>
                    <a:gd name="connsiteX40-1265" fmla="*/ 287315 w 940118"/>
                    <a:gd name="connsiteY40-1266" fmla="*/ 198453 h 1580197"/>
                    <a:gd name="connsiteX41-1267" fmla="*/ 286702 w 940118"/>
                    <a:gd name="connsiteY41-1268" fmla="*/ 198120 h 1580197"/>
                    <a:gd name="connsiteX42-1269" fmla="*/ 359092 w 940118"/>
                    <a:gd name="connsiteY42-1270" fmla="*/ 140970 h 1580197"/>
                    <a:gd name="connsiteX43-1271" fmla="*/ 378434 w 940118"/>
                    <a:gd name="connsiteY43-1272" fmla="*/ 151488 h 1580197"/>
                    <a:gd name="connsiteX44-1273" fmla="*/ 378837 w 940118"/>
                    <a:gd name="connsiteY44-1274" fmla="*/ 151226 h 1580197"/>
                    <a:gd name="connsiteX45-1275" fmla="*/ 360045 w 940118"/>
                    <a:gd name="connsiteY45-1276" fmla="*/ 140970 h 1580197"/>
                    <a:gd name="connsiteX46-1277" fmla="*/ 486263 w 940118"/>
                    <a:gd name="connsiteY46-1278" fmla="*/ 68845 h 1580197"/>
                    <a:gd name="connsiteX47-1279" fmla="*/ 485775 w 940118"/>
                    <a:gd name="connsiteY47-1280" fmla="*/ 68580 h 1580197"/>
                    <a:gd name="connsiteX48-1281" fmla="*/ 572452 w 940118"/>
                    <a:gd name="connsiteY48-1282" fmla="*/ 32385 h 1580197"/>
                    <a:gd name="connsiteX49-1283" fmla="*/ 595123 w 940118"/>
                    <a:gd name="connsiteY49-1284" fmla="*/ 44713 h 1580197"/>
                    <a:gd name="connsiteX50-1285" fmla="*/ 573405 w 940118"/>
                    <a:gd name="connsiteY50-1286" fmla="*/ 32385 h 1580197"/>
                    <a:gd name="connsiteX51-1287" fmla="*/ 679133 w 940118"/>
                    <a:gd name="connsiteY51-1288" fmla="*/ 0 h 1580197"/>
                    <a:gd name="connsiteX0-1289" fmla="*/ 679133 w 940118"/>
                    <a:gd name="connsiteY0-1290" fmla="*/ 0 h 1580197"/>
                    <a:gd name="connsiteX1-1291" fmla="*/ 940118 w 940118"/>
                    <a:gd name="connsiteY1-1292" fmla="*/ 140970 h 1580197"/>
                    <a:gd name="connsiteX2-1293" fmla="*/ 747299 w 940118"/>
                    <a:gd name="connsiteY2-1294" fmla="*/ 210278 h 1580197"/>
                    <a:gd name="connsiteX3-1295" fmla="*/ 747713 w 940118"/>
                    <a:gd name="connsiteY3-1296" fmla="*/ 210503 h 1580197"/>
                    <a:gd name="connsiteX4-1297" fmla="*/ 620078 w 940118"/>
                    <a:gd name="connsiteY4-1298" fmla="*/ 282893 h 1580197"/>
                    <a:gd name="connsiteX5-1299" fmla="*/ 620077 w 940118"/>
                    <a:gd name="connsiteY5-1300" fmla="*/ 282893 h 1580197"/>
                    <a:gd name="connsiteX6-1301" fmla="*/ 548076 w 940118"/>
                    <a:gd name="connsiteY6-1302" fmla="*/ 339736 h 1580197"/>
                    <a:gd name="connsiteX7-1303" fmla="*/ 548640 w 940118"/>
                    <a:gd name="connsiteY7-1304" fmla="*/ 340043 h 1580197"/>
                    <a:gd name="connsiteX8-1305" fmla="*/ 503873 w 940118"/>
                    <a:gd name="connsiteY8-1306" fmla="*/ 383858 h 1580197"/>
                    <a:gd name="connsiteX9-1307" fmla="*/ 488633 w 940118"/>
                    <a:gd name="connsiteY9-1308" fmla="*/ 399098 h 1580197"/>
                    <a:gd name="connsiteX10-1309" fmla="*/ 488633 w 940118"/>
                    <a:gd name="connsiteY10-1310" fmla="*/ 400050 h 1580197"/>
                    <a:gd name="connsiteX11-1311" fmla="*/ 422910 w 940118"/>
                    <a:gd name="connsiteY11-1312" fmla="*/ 482918 h 1580197"/>
                    <a:gd name="connsiteX12-1313" fmla="*/ 422910 w 940118"/>
                    <a:gd name="connsiteY12-1314" fmla="*/ 483870 h 1580197"/>
                    <a:gd name="connsiteX13-1315" fmla="*/ 367665 w 940118"/>
                    <a:gd name="connsiteY13-1316" fmla="*/ 572453 h 1580197"/>
                    <a:gd name="connsiteX14-1317" fmla="*/ 368618 w 940118"/>
                    <a:gd name="connsiteY14-1318" fmla="*/ 573405 h 1580197"/>
                    <a:gd name="connsiteX15-1319" fmla="*/ 317183 w 940118"/>
                    <a:gd name="connsiteY15-1320" fmla="*/ 684847 h 1580197"/>
                    <a:gd name="connsiteX16-1321" fmla="*/ 305241 w 940118"/>
                    <a:gd name="connsiteY16-1322" fmla="*/ 678329 h 1580197"/>
                    <a:gd name="connsiteX17-1323" fmla="*/ 305235 w 940118"/>
                    <a:gd name="connsiteY17-1324" fmla="*/ 678350 h 1580197"/>
                    <a:gd name="connsiteX18-1325" fmla="*/ 317183 w 940118"/>
                    <a:gd name="connsiteY18-1326" fmla="*/ 684847 h 1580197"/>
                    <a:gd name="connsiteX19-1327" fmla="*/ 260985 w 940118"/>
                    <a:gd name="connsiteY19-1328" fmla="*/ 1014413 h 1580197"/>
                    <a:gd name="connsiteX20-1329" fmla="*/ 342900 w 940118"/>
                    <a:gd name="connsiteY20-1330" fmla="*/ 1373505 h 1580197"/>
                    <a:gd name="connsiteX21-1331" fmla="*/ 546735 w 940118"/>
                    <a:gd name="connsiteY21-1332" fmla="*/ 1580197 h 1580197"/>
                    <a:gd name="connsiteX22-1333" fmla="*/ 285750 w 940118"/>
                    <a:gd name="connsiteY22-1334" fmla="*/ 1438275 h 1580197"/>
                    <a:gd name="connsiteX23-1335" fmla="*/ 81915 w 940118"/>
                    <a:gd name="connsiteY23-1336" fmla="*/ 1231583 h 1580197"/>
                    <a:gd name="connsiteX24-1337" fmla="*/ 0 w 940118"/>
                    <a:gd name="connsiteY24-1338" fmla="*/ 872490 h 1580197"/>
                    <a:gd name="connsiteX25-1339" fmla="*/ 56197 w 940118"/>
                    <a:gd name="connsiteY25-1340" fmla="*/ 542925 h 1580197"/>
                    <a:gd name="connsiteX26-1341" fmla="*/ 62441 w 940118"/>
                    <a:gd name="connsiteY26-1342" fmla="*/ 546321 h 1580197"/>
                    <a:gd name="connsiteX27-1343" fmla="*/ 62617 w 940118"/>
                    <a:gd name="connsiteY27-1344" fmla="*/ 545909 h 1580197"/>
                    <a:gd name="connsiteX28-1345" fmla="*/ 57150 w 940118"/>
                    <a:gd name="connsiteY28-1346" fmla="*/ 542925 h 1580197"/>
                    <a:gd name="connsiteX29-1347" fmla="*/ 107444 w 940118"/>
                    <a:gd name="connsiteY29-1348" fmla="*/ 431896 h 1580197"/>
                    <a:gd name="connsiteX30-1349" fmla="*/ 106680 w 940118"/>
                    <a:gd name="connsiteY30-1350" fmla="*/ 431483 h 1580197"/>
                    <a:gd name="connsiteX31-1351" fmla="*/ 161925 w 940118"/>
                    <a:gd name="connsiteY31-1352" fmla="*/ 341948 h 1580197"/>
                    <a:gd name="connsiteX32-1353" fmla="*/ 171758 w 940118"/>
                    <a:gd name="connsiteY32-1354" fmla="*/ 347295 h 1580197"/>
                    <a:gd name="connsiteX33-1355" fmla="*/ 171778 w 940118"/>
                    <a:gd name="connsiteY33-1356" fmla="*/ 347270 h 1580197"/>
                    <a:gd name="connsiteX34-1357" fmla="*/ 161925 w 940118"/>
                    <a:gd name="connsiteY34-1358" fmla="*/ 341948 h 1580197"/>
                    <a:gd name="connsiteX35-1359" fmla="*/ 227648 w 940118"/>
                    <a:gd name="connsiteY35-1360" fmla="*/ 258128 h 1580197"/>
                    <a:gd name="connsiteX36-1361" fmla="*/ 239906 w 940118"/>
                    <a:gd name="connsiteY36-1362" fmla="*/ 264794 h 1580197"/>
                    <a:gd name="connsiteX37-1363" fmla="*/ 240267 w 940118"/>
                    <a:gd name="connsiteY37-1364" fmla="*/ 264453 h 1580197"/>
                    <a:gd name="connsiteX38-1365" fmla="*/ 228600 w 940118"/>
                    <a:gd name="connsiteY38-1366" fmla="*/ 258128 h 1580197"/>
                    <a:gd name="connsiteX39-1367" fmla="*/ 242888 w 940118"/>
                    <a:gd name="connsiteY39-1368" fmla="*/ 241935 h 1580197"/>
                    <a:gd name="connsiteX40-1369" fmla="*/ 287315 w 940118"/>
                    <a:gd name="connsiteY40-1370" fmla="*/ 198453 h 1580197"/>
                    <a:gd name="connsiteX41-1371" fmla="*/ 286702 w 940118"/>
                    <a:gd name="connsiteY41-1372" fmla="*/ 198120 h 1580197"/>
                    <a:gd name="connsiteX42-1373" fmla="*/ 359092 w 940118"/>
                    <a:gd name="connsiteY42-1374" fmla="*/ 140970 h 1580197"/>
                    <a:gd name="connsiteX43-1375" fmla="*/ 378434 w 940118"/>
                    <a:gd name="connsiteY43-1376" fmla="*/ 151488 h 1580197"/>
                    <a:gd name="connsiteX44-1377" fmla="*/ 378837 w 940118"/>
                    <a:gd name="connsiteY44-1378" fmla="*/ 151226 h 1580197"/>
                    <a:gd name="connsiteX45-1379" fmla="*/ 486263 w 940118"/>
                    <a:gd name="connsiteY45-1380" fmla="*/ 68845 h 1580197"/>
                    <a:gd name="connsiteX46-1381" fmla="*/ 485775 w 940118"/>
                    <a:gd name="connsiteY46-1382" fmla="*/ 68580 h 1580197"/>
                    <a:gd name="connsiteX47-1383" fmla="*/ 572452 w 940118"/>
                    <a:gd name="connsiteY47-1384" fmla="*/ 32385 h 1580197"/>
                    <a:gd name="connsiteX48-1385" fmla="*/ 595123 w 940118"/>
                    <a:gd name="connsiteY48-1386" fmla="*/ 44713 h 1580197"/>
                    <a:gd name="connsiteX49-1387" fmla="*/ 573405 w 940118"/>
                    <a:gd name="connsiteY49-1388" fmla="*/ 32385 h 1580197"/>
                    <a:gd name="connsiteX50-1389" fmla="*/ 679133 w 940118"/>
                    <a:gd name="connsiteY50-1390" fmla="*/ 0 h 1580197"/>
                    <a:gd name="connsiteX0-1391" fmla="*/ 679133 w 940118"/>
                    <a:gd name="connsiteY0-1392" fmla="*/ 0 h 1580197"/>
                    <a:gd name="connsiteX1-1393" fmla="*/ 940118 w 940118"/>
                    <a:gd name="connsiteY1-1394" fmla="*/ 140970 h 1580197"/>
                    <a:gd name="connsiteX2-1395" fmla="*/ 747299 w 940118"/>
                    <a:gd name="connsiteY2-1396" fmla="*/ 210278 h 1580197"/>
                    <a:gd name="connsiteX3-1397" fmla="*/ 747713 w 940118"/>
                    <a:gd name="connsiteY3-1398" fmla="*/ 210503 h 1580197"/>
                    <a:gd name="connsiteX4-1399" fmla="*/ 620078 w 940118"/>
                    <a:gd name="connsiteY4-1400" fmla="*/ 282893 h 1580197"/>
                    <a:gd name="connsiteX5-1401" fmla="*/ 620077 w 940118"/>
                    <a:gd name="connsiteY5-1402" fmla="*/ 282893 h 1580197"/>
                    <a:gd name="connsiteX6-1403" fmla="*/ 548076 w 940118"/>
                    <a:gd name="connsiteY6-1404" fmla="*/ 339736 h 1580197"/>
                    <a:gd name="connsiteX7-1405" fmla="*/ 548640 w 940118"/>
                    <a:gd name="connsiteY7-1406" fmla="*/ 340043 h 1580197"/>
                    <a:gd name="connsiteX8-1407" fmla="*/ 503873 w 940118"/>
                    <a:gd name="connsiteY8-1408" fmla="*/ 383858 h 1580197"/>
                    <a:gd name="connsiteX9-1409" fmla="*/ 488633 w 940118"/>
                    <a:gd name="connsiteY9-1410" fmla="*/ 399098 h 1580197"/>
                    <a:gd name="connsiteX10-1411" fmla="*/ 488633 w 940118"/>
                    <a:gd name="connsiteY10-1412" fmla="*/ 400050 h 1580197"/>
                    <a:gd name="connsiteX11-1413" fmla="*/ 422910 w 940118"/>
                    <a:gd name="connsiteY11-1414" fmla="*/ 482918 h 1580197"/>
                    <a:gd name="connsiteX12-1415" fmla="*/ 422910 w 940118"/>
                    <a:gd name="connsiteY12-1416" fmla="*/ 483870 h 1580197"/>
                    <a:gd name="connsiteX13-1417" fmla="*/ 367665 w 940118"/>
                    <a:gd name="connsiteY13-1418" fmla="*/ 572453 h 1580197"/>
                    <a:gd name="connsiteX14-1419" fmla="*/ 368618 w 940118"/>
                    <a:gd name="connsiteY14-1420" fmla="*/ 573405 h 1580197"/>
                    <a:gd name="connsiteX15-1421" fmla="*/ 317183 w 940118"/>
                    <a:gd name="connsiteY15-1422" fmla="*/ 684847 h 1580197"/>
                    <a:gd name="connsiteX16-1423" fmla="*/ 305241 w 940118"/>
                    <a:gd name="connsiteY16-1424" fmla="*/ 678329 h 1580197"/>
                    <a:gd name="connsiteX17-1425" fmla="*/ 305235 w 940118"/>
                    <a:gd name="connsiteY17-1426" fmla="*/ 678350 h 1580197"/>
                    <a:gd name="connsiteX18-1427" fmla="*/ 317183 w 940118"/>
                    <a:gd name="connsiteY18-1428" fmla="*/ 684847 h 1580197"/>
                    <a:gd name="connsiteX19-1429" fmla="*/ 260985 w 940118"/>
                    <a:gd name="connsiteY19-1430" fmla="*/ 1014413 h 1580197"/>
                    <a:gd name="connsiteX20-1431" fmla="*/ 342900 w 940118"/>
                    <a:gd name="connsiteY20-1432" fmla="*/ 1373505 h 1580197"/>
                    <a:gd name="connsiteX21-1433" fmla="*/ 546735 w 940118"/>
                    <a:gd name="connsiteY21-1434" fmla="*/ 1580197 h 1580197"/>
                    <a:gd name="connsiteX22-1435" fmla="*/ 285750 w 940118"/>
                    <a:gd name="connsiteY22-1436" fmla="*/ 1438275 h 1580197"/>
                    <a:gd name="connsiteX23-1437" fmla="*/ 81915 w 940118"/>
                    <a:gd name="connsiteY23-1438" fmla="*/ 1231583 h 1580197"/>
                    <a:gd name="connsiteX24-1439" fmla="*/ 0 w 940118"/>
                    <a:gd name="connsiteY24-1440" fmla="*/ 872490 h 1580197"/>
                    <a:gd name="connsiteX25-1441" fmla="*/ 56197 w 940118"/>
                    <a:gd name="connsiteY25-1442" fmla="*/ 542925 h 1580197"/>
                    <a:gd name="connsiteX26-1443" fmla="*/ 62441 w 940118"/>
                    <a:gd name="connsiteY26-1444" fmla="*/ 546321 h 1580197"/>
                    <a:gd name="connsiteX27-1445" fmla="*/ 62617 w 940118"/>
                    <a:gd name="connsiteY27-1446" fmla="*/ 545909 h 1580197"/>
                    <a:gd name="connsiteX28-1447" fmla="*/ 57150 w 940118"/>
                    <a:gd name="connsiteY28-1448" fmla="*/ 542925 h 1580197"/>
                    <a:gd name="connsiteX29-1449" fmla="*/ 107444 w 940118"/>
                    <a:gd name="connsiteY29-1450" fmla="*/ 431896 h 1580197"/>
                    <a:gd name="connsiteX30-1451" fmla="*/ 106680 w 940118"/>
                    <a:gd name="connsiteY30-1452" fmla="*/ 431483 h 1580197"/>
                    <a:gd name="connsiteX31-1453" fmla="*/ 161925 w 940118"/>
                    <a:gd name="connsiteY31-1454" fmla="*/ 341948 h 1580197"/>
                    <a:gd name="connsiteX32-1455" fmla="*/ 171758 w 940118"/>
                    <a:gd name="connsiteY32-1456" fmla="*/ 347295 h 1580197"/>
                    <a:gd name="connsiteX33-1457" fmla="*/ 171778 w 940118"/>
                    <a:gd name="connsiteY33-1458" fmla="*/ 347270 h 1580197"/>
                    <a:gd name="connsiteX34-1459" fmla="*/ 161925 w 940118"/>
                    <a:gd name="connsiteY34-1460" fmla="*/ 341948 h 1580197"/>
                    <a:gd name="connsiteX35-1461" fmla="*/ 227648 w 940118"/>
                    <a:gd name="connsiteY35-1462" fmla="*/ 258128 h 1580197"/>
                    <a:gd name="connsiteX36-1463" fmla="*/ 239906 w 940118"/>
                    <a:gd name="connsiteY36-1464" fmla="*/ 264794 h 1580197"/>
                    <a:gd name="connsiteX37-1465" fmla="*/ 240267 w 940118"/>
                    <a:gd name="connsiteY37-1466" fmla="*/ 264453 h 1580197"/>
                    <a:gd name="connsiteX38-1467" fmla="*/ 228600 w 940118"/>
                    <a:gd name="connsiteY38-1468" fmla="*/ 258128 h 1580197"/>
                    <a:gd name="connsiteX39-1469" fmla="*/ 242888 w 940118"/>
                    <a:gd name="connsiteY39-1470" fmla="*/ 241935 h 1580197"/>
                    <a:gd name="connsiteX40-1471" fmla="*/ 287315 w 940118"/>
                    <a:gd name="connsiteY40-1472" fmla="*/ 198453 h 1580197"/>
                    <a:gd name="connsiteX41-1473" fmla="*/ 286702 w 940118"/>
                    <a:gd name="connsiteY41-1474" fmla="*/ 198120 h 1580197"/>
                    <a:gd name="connsiteX42-1475" fmla="*/ 359092 w 940118"/>
                    <a:gd name="connsiteY42-1476" fmla="*/ 140970 h 1580197"/>
                    <a:gd name="connsiteX43-1477" fmla="*/ 378434 w 940118"/>
                    <a:gd name="connsiteY43-1478" fmla="*/ 151488 h 1580197"/>
                    <a:gd name="connsiteX44-1479" fmla="*/ 486263 w 940118"/>
                    <a:gd name="connsiteY44-1480" fmla="*/ 68845 h 1580197"/>
                    <a:gd name="connsiteX45-1481" fmla="*/ 485775 w 940118"/>
                    <a:gd name="connsiteY45-1482" fmla="*/ 68580 h 1580197"/>
                    <a:gd name="connsiteX46-1483" fmla="*/ 572452 w 940118"/>
                    <a:gd name="connsiteY46-1484" fmla="*/ 32385 h 1580197"/>
                    <a:gd name="connsiteX47-1485" fmla="*/ 595123 w 940118"/>
                    <a:gd name="connsiteY47-1486" fmla="*/ 44713 h 1580197"/>
                    <a:gd name="connsiteX48-1487" fmla="*/ 573405 w 940118"/>
                    <a:gd name="connsiteY48-1488" fmla="*/ 32385 h 1580197"/>
                    <a:gd name="connsiteX49-1489" fmla="*/ 679133 w 940118"/>
                    <a:gd name="connsiteY49-1490" fmla="*/ 0 h 1580197"/>
                    <a:gd name="connsiteX0-1491" fmla="*/ 679133 w 940118"/>
                    <a:gd name="connsiteY0-1492" fmla="*/ 0 h 1580197"/>
                    <a:gd name="connsiteX1-1493" fmla="*/ 940118 w 940118"/>
                    <a:gd name="connsiteY1-1494" fmla="*/ 140970 h 1580197"/>
                    <a:gd name="connsiteX2-1495" fmla="*/ 747299 w 940118"/>
                    <a:gd name="connsiteY2-1496" fmla="*/ 210278 h 1580197"/>
                    <a:gd name="connsiteX3-1497" fmla="*/ 747713 w 940118"/>
                    <a:gd name="connsiteY3-1498" fmla="*/ 210503 h 1580197"/>
                    <a:gd name="connsiteX4-1499" fmla="*/ 620078 w 940118"/>
                    <a:gd name="connsiteY4-1500" fmla="*/ 282893 h 1580197"/>
                    <a:gd name="connsiteX5-1501" fmla="*/ 620077 w 940118"/>
                    <a:gd name="connsiteY5-1502" fmla="*/ 282893 h 1580197"/>
                    <a:gd name="connsiteX6-1503" fmla="*/ 548076 w 940118"/>
                    <a:gd name="connsiteY6-1504" fmla="*/ 339736 h 1580197"/>
                    <a:gd name="connsiteX7-1505" fmla="*/ 548640 w 940118"/>
                    <a:gd name="connsiteY7-1506" fmla="*/ 340043 h 1580197"/>
                    <a:gd name="connsiteX8-1507" fmla="*/ 503873 w 940118"/>
                    <a:gd name="connsiteY8-1508" fmla="*/ 383858 h 1580197"/>
                    <a:gd name="connsiteX9-1509" fmla="*/ 488633 w 940118"/>
                    <a:gd name="connsiteY9-1510" fmla="*/ 399098 h 1580197"/>
                    <a:gd name="connsiteX10-1511" fmla="*/ 488633 w 940118"/>
                    <a:gd name="connsiteY10-1512" fmla="*/ 400050 h 1580197"/>
                    <a:gd name="connsiteX11-1513" fmla="*/ 422910 w 940118"/>
                    <a:gd name="connsiteY11-1514" fmla="*/ 482918 h 1580197"/>
                    <a:gd name="connsiteX12-1515" fmla="*/ 422910 w 940118"/>
                    <a:gd name="connsiteY12-1516" fmla="*/ 483870 h 1580197"/>
                    <a:gd name="connsiteX13-1517" fmla="*/ 367665 w 940118"/>
                    <a:gd name="connsiteY13-1518" fmla="*/ 572453 h 1580197"/>
                    <a:gd name="connsiteX14-1519" fmla="*/ 368618 w 940118"/>
                    <a:gd name="connsiteY14-1520" fmla="*/ 573405 h 1580197"/>
                    <a:gd name="connsiteX15-1521" fmla="*/ 317183 w 940118"/>
                    <a:gd name="connsiteY15-1522" fmla="*/ 684847 h 1580197"/>
                    <a:gd name="connsiteX16-1523" fmla="*/ 305241 w 940118"/>
                    <a:gd name="connsiteY16-1524" fmla="*/ 678329 h 1580197"/>
                    <a:gd name="connsiteX17-1525" fmla="*/ 305235 w 940118"/>
                    <a:gd name="connsiteY17-1526" fmla="*/ 678350 h 1580197"/>
                    <a:gd name="connsiteX18-1527" fmla="*/ 317183 w 940118"/>
                    <a:gd name="connsiteY18-1528" fmla="*/ 684847 h 1580197"/>
                    <a:gd name="connsiteX19-1529" fmla="*/ 260985 w 940118"/>
                    <a:gd name="connsiteY19-1530" fmla="*/ 1014413 h 1580197"/>
                    <a:gd name="connsiteX20-1531" fmla="*/ 342900 w 940118"/>
                    <a:gd name="connsiteY20-1532" fmla="*/ 1373505 h 1580197"/>
                    <a:gd name="connsiteX21-1533" fmla="*/ 546735 w 940118"/>
                    <a:gd name="connsiteY21-1534" fmla="*/ 1580197 h 1580197"/>
                    <a:gd name="connsiteX22-1535" fmla="*/ 285750 w 940118"/>
                    <a:gd name="connsiteY22-1536" fmla="*/ 1438275 h 1580197"/>
                    <a:gd name="connsiteX23-1537" fmla="*/ 81915 w 940118"/>
                    <a:gd name="connsiteY23-1538" fmla="*/ 1231583 h 1580197"/>
                    <a:gd name="connsiteX24-1539" fmla="*/ 0 w 940118"/>
                    <a:gd name="connsiteY24-1540" fmla="*/ 872490 h 1580197"/>
                    <a:gd name="connsiteX25-1541" fmla="*/ 56197 w 940118"/>
                    <a:gd name="connsiteY25-1542" fmla="*/ 542925 h 1580197"/>
                    <a:gd name="connsiteX26-1543" fmla="*/ 62441 w 940118"/>
                    <a:gd name="connsiteY26-1544" fmla="*/ 546321 h 1580197"/>
                    <a:gd name="connsiteX27-1545" fmla="*/ 62617 w 940118"/>
                    <a:gd name="connsiteY27-1546" fmla="*/ 545909 h 1580197"/>
                    <a:gd name="connsiteX28-1547" fmla="*/ 57150 w 940118"/>
                    <a:gd name="connsiteY28-1548" fmla="*/ 542925 h 1580197"/>
                    <a:gd name="connsiteX29-1549" fmla="*/ 107444 w 940118"/>
                    <a:gd name="connsiteY29-1550" fmla="*/ 431896 h 1580197"/>
                    <a:gd name="connsiteX30-1551" fmla="*/ 106680 w 940118"/>
                    <a:gd name="connsiteY30-1552" fmla="*/ 431483 h 1580197"/>
                    <a:gd name="connsiteX31-1553" fmla="*/ 161925 w 940118"/>
                    <a:gd name="connsiteY31-1554" fmla="*/ 341948 h 1580197"/>
                    <a:gd name="connsiteX32-1555" fmla="*/ 171758 w 940118"/>
                    <a:gd name="connsiteY32-1556" fmla="*/ 347295 h 1580197"/>
                    <a:gd name="connsiteX33-1557" fmla="*/ 171778 w 940118"/>
                    <a:gd name="connsiteY33-1558" fmla="*/ 347270 h 1580197"/>
                    <a:gd name="connsiteX34-1559" fmla="*/ 161925 w 940118"/>
                    <a:gd name="connsiteY34-1560" fmla="*/ 341948 h 1580197"/>
                    <a:gd name="connsiteX35-1561" fmla="*/ 227648 w 940118"/>
                    <a:gd name="connsiteY35-1562" fmla="*/ 258128 h 1580197"/>
                    <a:gd name="connsiteX36-1563" fmla="*/ 239906 w 940118"/>
                    <a:gd name="connsiteY36-1564" fmla="*/ 264794 h 1580197"/>
                    <a:gd name="connsiteX37-1565" fmla="*/ 240267 w 940118"/>
                    <a:gd name="connsiteY37-1566" fmla="*/ 264453 h 1580197"/>
                    <a:gd name="connsiteX38-1567" fmla="*/ 228600 w 940118"/>
                    <a:gd name="connsiteY38-1568" fmla="*/ 258128 h 1580197"/>
                    <a:gd name="connsiteX39-1569" fmla="*/ 242888 w 940118"/>
                    <a:gd name="connsiteY39-1570" fmla="*/ 241935 h 1580197"/>
                    <a:gd name="connsiteX40-1571" fmla="*/ 287315 w 940118"/>
                    <a:gd name="connsiteY40-1572" fmla="*/ 198453 h 1580197"/>
                    <a:gd name="connsiteX41-1573" fmla="*/ 286702 w 940118"/>
                    <a:gd name="connsiteY41-1574" fmla="*/ 198120 h 1580197"/>
                    <a:gd name="connsiteX42-1575" fmla="*/ 359092 w 940118"/>
                    <a:gd name="connsiteY42-1576" fmla="*/ 140970 h 1580197"/>
                    <a:gd name="connsiteX43-1577" fmla="*/ 486263 w 940118"/>
                    <a:gd name="connsiteY43-1578" fmla="*/ 68845 h 1580197"/>
                    <a:gd name="connsiteX44-1579" fmla="*/ 485775 w 940118"/>
                    <a:gd name="connsiteY44-1580" fmla="*/ 68580 h 1580197"/>
                    <a:gd name="connsiteX45-1581" fmla="*/ 572452 w 940118"/>
                    <a:gd name="connsiteY45-1582" fmla="*/ 32385 h 1580197"/>
                    <a:gd name="connsiteX46-1583" fmla="*/ 595123 w 940118"/>
                    <a:gd name="connsiteY46-1584" fmla="*/ 44713 h 1580197"/>
                    <a:gd name="connsiteX47-1585" fmla="*/ 573405 w 940118"/>
                    <a:gd name="connsiteY47-1586" fmla="*/ 32385 h 1580197"/>
                    <a:gd name="connsiteX48-1587" fmla="*/ 679133 w 940118"/>
                    <a:gd name="connsiteY48-1588" fmla="*/ 0 h 1580197"/>
                    <a:gd name="connsiteX0-1589" fmla="*/ 679133 w 940118"/>
                    <a:gd name="connsiteY0-1590" fmla="*/ 0 h 1580197"/>
                    <a:gd name="connsiteX1-1591" fmla="*/ 940118 w 940118"/>
                    <a:gd name="connsiteY1-1592" fmla="*/ 140970 h 1580197"/>
                    <a:gd name="connsiteX2-1593" fmla="*/ 747299 w 940118"/>
                    <a:gd name="connsiteY2-1594" fmla="*/ 210278 h 1580197"/>
                    <a:gd name="connsiteX3-1595" fmla="*/ 747713 w 940118"/>
                    <a:gd name="connsiteY3-1596" fmla="*/ 210503 h 1580197"/>
                    <a:gd name="connsiteX4-1597" fmla="*/ 620078 w 940118"/>
                    <a:gd name="connsiteY4-1598" fmla="*/ 282893 h 1580197"/>
                    <a:gd name="connsiteX5-1599" fmla="*/ 620077 w 940118"/>
                    <a:gd name="connsiteY5-1600" fmla="*/ 282893 h 1580197"/>
                    <a:gd name="connsiteX6-1601" fmla="*/ 548076 w 940118"/>
                    <a:gd name="connsiteY6-1602" fmla="*/ 339736 h 1580197"/>
                    <a:gd name="connsiteX7-1603" fmla="*/ 548640 w 940118"/>
                    <a:gd name="connsiteY7-1604" fmla="*/ 340043 h 1580197"/>
                    <a:gd name="connsiteX8-1605" fmla="*/ 503873 w 940118"/>
                    <a:gd name="connsiteY8-1606" fmla="*/ 383858 h 1580197"/>
                    <a:gd name="connsiteX9-1607" fmla="*/ 488633 w 940118"/>
                    <a:gd name="connsiteY9-1608" fmla="*/ 399098 h 1580197"/>
                    <a:gd name="connsiteX10-1609" fmla="*/ 488633 w 940118"/>
                    <a:gd name="connsiteY10-1610" fmla="*/ 400050 h 1580197"/>
                    <a:gd name="connsiteX11-1611" fmla="*/ 422910 w 940118"/>
                    <a:gd name="connsiteY11-1612" fmla="*/ 482918 h 1580197"/>
                    <a:gd name="connsiteX12-1613" fmla="*/ 422910 w 940118"/>
                    <a:gd name="connsiteY12-1614" fmla="*/ 483870 h 1580197"/>
                    <a:gd name="connsiteX13-1615" fmla="*/ 367665 w 940118"/>
                    <a:gd name="connsiteY13-1616" fmla="*/ 572453 h 1580197"/>
                    <a:gd name="connsiteX14-1617" fmla="*/ 368618 w 940118"/>
                    <a:gd name="connsiteY14-1618" fmla="*/ 573405 h 1580197"/>
                    <a:gd name="connsiteX15-1619" fmla="*/ 317183 w 940118"/>
                    <a:gd name="connsiteY15-1620" fmla="*/ 684847 h 1580197"/>
                    <a:gd name="connsiteX16-1621" fmla="*/ 305241 w 940118"/>
                    <a:gd name="connsiteY16-1622" fmla="*/ 678329 h 1580197"/>
                    <a:gd name="connsiteX17-1623" fmla="*/ 305235 w 940118"/>
                    <a:gd name="connsiteY17-1624" fmla="*/ 678350 h 1580197"/>
                    <a:gd name="connsiteX18-1625" fmla="*/ 317183 w 940118"/>
                    <a:gd name="connsiteY18-1626" fmla="*/ 684847 h 1580197"/>
                    <a:gd name="connsiteX19-1627" fmla="*/ 260985 w 940118"/>
                    <a:gd name="connsiteY19-1628" fmla="*/ 1014413 h 1580197"/>
                    <a:gd name="connsiteX20-1629" fmla="*/ 342900 w 940118"/>
                    <a:gd name="connsiteY20-1630" fmla="*/ 1373505 h 1580197"/>
                    <a:gd name="connsiteX21-1631" fmla="*/ 546735 w 940118"/>
                    <a:gd name="connsiteY21-1632" fmla="*/ 1580197 h 1580197"/>
                    <a:gd name="connsiteX22-1633" fmla="*/ 285750 w 940118"/>
                    <a:gd name="connsiteY22-1634" fmla="*/ 1438275 h 1580197"/>
                    <a:gd name="connsiteX23-1635" fmla="*/ 81915 w 940118"/>
                    <a:gd name="connsiteY23-1636" fmla="*/ 1231583 h 1580197"/>
                    <a:gd name="connsiteX24-1637" fmla="*/ 0 w 940118"/>
                    <a:gd name="connsiteY24-1638" fmla="*/ 872490 h 1580197"/>
                    <a:gd name="connsiteX25-1639" fmla="*/ 56197 w 940118"/>
                    <a:gd name="connsiteY25-1640" fmla="*/ 542925 h 1580197"/>
                    <a:gd name="connsiteX26-1641" fmla="*/ 62441 w 940118"/>
                    <a:gd name="connsiteY26-1642" fmla="*/ 546321 h 1580197"/>
                    <a:gd name="connsiteX27-1643" fmla="*/ 62617 w 940118"/>
                    <a:gd name="connsiteY27-1644" fmla="*/ 545909 h 1580197"/>
                    <a:gd name="connsiteX28-1645" fmla="*/ 57150 w 940118"/>
                    <a:gd name="connsiteY28-1646" fmla="*/ 542925 h 1580197"/>
                    <a:gd name="connsiteX29-1647" fmla="*/ 107444 w 940118"/>
                    <a:gd name="connsiteY29-1648" fmla="*/ 431896 h 1580197"/>
                    <a:gd name="connsiteX30-1649" fmla="*/ 106680 w 940118"/>
                    <a:gd name="connsiteY30-1650" fmla="*/ 431483 h 1580197"/>
                    <a:gd name="connsiteX31-1651" fmla="*/ 161925 w 940118"/>
                    <a:gd name="connsiteY31-1652" fmla="*/ 341948 h 1580197"/>
                    <a:gd name="connsiteX32-1653" fmla="*/ 171758 w 940118"/>
                    <a:gd name="connsiteY32-1654" fmla="*/ 347295 h 1580197"/>
                    <a:gd name="connsiteX33-1655" fmla="*/ 171778 w 940118"/>
                    <a:gd name="connsiteY33-1656" fmla="*/ 347270 h 1580197"/>
                    <a:gd name="connsiteX34-1657" fmla="*/ 161925 w 940118"/>
                    <a:gd name="connsiteY34-1658" fmla="*/ 341948 h 1580197"/>
                    <a:gd name="connsiteX35-1659" fmla="*/ 227648 w 940118"/>
                    <a:gd name="connsiteY35-1660" fmla="*/ 258128 h 1580197"/>
                    <a:gd name="connsiteX36-1661" fmla="*/ 239906 w 940118"/>
                    <a:gd name="connsiteY36-1662" fmla="*/ 264794 h 1580197"/>
                    <a:gd name="connsiteX37-1663" fmla="*/ 240267 w 940118"/>
                    <a:gd name="connsiteY37-1664" fmla="*/ 264453 h 1580197"/>
                    <a:gd name="connsiteX38-1665" fmla="*/ 228600 w 940118"/>
                    <a:gd name="connsiteY38-1666" fmla="*/ 258128 h 1580197"/>
                    <a:gd name="connsiteX39-1667" fmla="*/ 287315 w 940118"/>
                    <a:gd name="connsiteY39-1668" fmla="*/ 198453 h 1580197"/>
                    <a:gd name="connsiteX40-1669" fmla="*/ 286702 w 940118"/>
                    <a:gd name="connsiteY40-1670" fmla="*/ 198120 h 1580197"/>
                    <a:gd name="connsiteX41-1671" fmla="*/ 359092 w 940118"/>
                    <a:gd name="connsiteY41-1672" fmla="*/ 140970 h 1580197"/>
                    <a:gd name="connsiteX42-1673" fmla="*/ 486263 w 940118"/>
                    <a:gd name="connsiteY42-1674" fmla="*/ 68845 h 1580197"/>
                    <a:gd name="connsiteX43-1675" fmla="*/ 485775 w 940118"/>
                    <a:gd name="connsiteY43-1676" fmla="*/ 68580 h 1580197"/>
                    <a:gd name="connsiteX44-1677" fmla="*/ 572452 w 940118"/>
                    <a:gd name="connsiteY44-1678" fmla="*/ 32385 h 1580197"/>
                    <a:gd name="connsiteX45-1679" fmla="*/ 595123 w 940118"/>
                    <a:gd name="connsiteY45-1680" fmla="*/ 44713 h 1580197"/>
                    <a:gd name="connsiteX46-1681" fmla="*/ 573405 w 940118"/>
                    <a:gd name="connsiteY46-1682" fmla="*/ 32385 h 1580197"/>
                    <a:gd name="connsiteX47-1683" fmla="*/ 679133 w 940118"/>
                    <a:gd name="connsiteY47-1684" fmla="*/ 0 h 1580197"/>
                    <a:gd name="connsiteX0-1685" fmla="*/ 679133 w 940118"/>
                    <a:gd name="connsiteY0-1686" fmla="*/ 0 h 1580197"/>
                    <a:gd name="connsiteX1-1687" fmla="*/ 940118 w 940118"/>
                    <a:gd name="connsiteY1-1688" fmla="*/ 140970 h 1580197"/>
                    <a:gd name="connsiteX2-1689" fmla="*/ 747299 w 940118"/>
                    <a:gd name="connsiteY2-1690" fmla="*/ 210278 h 1580197"/>
                    <a:gd name="connsiteX3-1691" fmla="*/ 747713 w 940118"/>
                    <a:gd name="connsiteY3-1692" fmla="*/ 210503 h 1580197"/>
                    <a:gd name="connsiteX4-1693" fmla="*/ 620078 w 940118"/>
                    <a:gd name="connsiteY4-1694" fmla="*/ 282893 h 1580197"/>
                    <a:gd name="connsiteX5-1695" fmla="*/ 620077 w 940118"/>
                    <a:gd name="connsiteY5-1696" fmla="*/ 282893 h 1580197"/>
                    <a:gd name="connsiteX6-1697" fmla="*/ 548076 w 940118"/>
                    <a:gd name="connsiteY6-1698" fmla="*/ 339736 h 1580197"/>
                    <a:gd name="connsiteX7-1699" fmla="*/ 548640 w 940118"/>
                    <a:gd name="connsiteY7-1700" fmla="*/ 340043 h 1580197"/>
                    <a:gd name="connsiteX8-1701" fmla="*/ 503873 w 940118"/>
                    <a:gd name="connsiteY8-1702" fmla="*/ 383858 h 1580197"/>
                    <a:gd name="connsiteX9-1703" fmla="*/ 488633 w 940118"/>
                    <a:gd name="connsiteY9-1704" fmla="*/ 399098 h 1580197"/>
                    <a:gd name="connsiteX10-1705" fmla="*/ 488633 w 940118"/>
                    <a:gd name="connsiteY10-1706" fmla="*/ 400050 h 1580197"/>
                    <a:gd name="connsiteX11-1707" fmla="*/ 422910 w 940118"/>
                    <a:gd name="connsiteY11-1708" fmla="*/ 482918 h 1580197"/>
                    <a:gd name="connsiteX12-1709" fmla="*/ 422910 w 940118"/>
                    <a:gd name="connsiteY12-1710" fmla="*/ 483870 h 1580197"/>
                    <a:gd name="connsiteX13-1711" fmla="*/ 367665 w 940118"/>
                    <a:gd name="connsiteY13-1712" fmla="*/ 572453 h 1580197"/>
                    <a:gd name="connsiteX14-1713" fmla="*/ 368618 w 940118"/>
                    <a:gd name="connsiteY14-1714" fmla="*/ 573405 h 1580197"/>
                    <a:gd name="connsiteX15-1715" fmla="*/ 317183 w 940118"/>
                    <a:gd name="connsiteY15-1716" fmla="*/ 684847 h 1580197"/>
                    <a:gd name="connsiteX16-1717" fmla="*/ 305241 w 940118"/>
                    <a:gd name="connsiteY16-1718" fmla="*/ 678329 h 1580197"/>
                    <a:gd name="connsiteX17-1719" fmla="*/ 305235 w 940118"/>
                    <a:gd name="connsiteY17-1720" fmla="*/ 678350 h 1580197"/>
                    <a:gd name="connsiteX18-1721" fmla="*/ 317183 w 940118"/>
                    <a:gd name="connsiteY18-1722" fmla="*/ 684847 h 1580197"/>
                    <a:gd name="connsiteX19-1723" fmla="*/ 260985 w 940118"/>
                    <a:gd name="connsiteY19-1724" fmla="*/ 1014413 h 1580197"/>
                    <a:gd name="connsiteX20-1725" fmla="*/ 342900 w 940118"/>
                    <a:gd name="connsiteY20-1726" fmla="*/ 1373505 h 1580197"/>
                    <a:gd name="connsiteX21-1727" fmla="*/ 546735 w 940118"/>
                    <a:gd name="connsiteY21-1728" fmla="*/ 1580197 h 1580197"/>
                    <a:gd name="connsiteX22-1729" fmla="*/ 285750 w 940118"/>
                    <a:gd name="connsiteY22-1730" fmla="*/ 1438275 h 1580197"/>
                    <a:gd name="connsiteX23-1731" fmla="*/ 81915 w 940118"/>
                    <a:gd name="connsiteY23-1732" fmla="*/ 1231583 h 1580197"/>
                    <a:gd name="connsiteX24-1733" fmla="*/ 0 w 940118"/>
                    <a:gd name="connsiteY24-1734" fmla="*/ 872490 h 1580197"/>
                    <a:gd name="connsiteX25-1735" fmla="*/ 56197 w 940118"/>
                    <a:gd name="connsiteY25-1736" fmla="*/ 542925 h 1580197"/>
                    <a:gd name="connsiteX26-1737" fmla="*/ 62441 w 940118"/>
                    <a:gd name="connsiteY26-1738" fmla="*/ 546321 h 1580197"/>
                    <a:gd name="connsiteX27-1739" fmla="*/ 62617 w 940118"/>
                    <a:gd name="connsiteY27-1740" fmla="*/ 545909 h 1580197"/>
                    <a:gd name="connsiteX28-1741" fmla="*/ 57150 w 940118"/>
                    <a:gd name="connsiteY28-1742" fmla="*/ 542925 h 1580197"/>
                    <a:gd name="connsiteX29-1743" fmla="*/ 107444 w 940118"/>
                    <a:gd name="connsiteY29-1744" fmla="*/ 431896 h 1580197"/>
                    <a:gd name="connsiteX30-1745" fmla="*/ 106680 w 940118"/>
                    <a:gd name="connsiteY30-1746" fmla="*/ 431483 h 1580197"/>
                    <a:gd name="connsiteX31-1747" fmla="*/ 161925 w 940118"/>
                    <a:gd name="connsiteY31-1748" fmla="*/ 341948 h 1580197"/>
                    <a:gd name="connsiteX32-1749" fmla="*/ 171758 w 940118"/>
                    <a:gd name="connsiteY32-1750" fmla="*/ 347295 h 1580197"/>
                    <a:gd name="connsiteX33-1751" fmla="*/ 171778 w 940118"/>
                    <a:gd name="connsiteY33-1752" fmla="*/ 347270 h 1580197"/>
                    <a:gd name="connsiteX34-1753" fmla="*/ 161925 w 940118"/>
                    <a:gd name="connsiteY34-1754" fmla="*/ 341948 h 1580197"/>
                    <a:gd name="connsiteX35-1755" fmla="*/ 227648 w 940118"/>
                    <a:gd name="connsiteY35-1756" fmla="*/ 258128 h 1580197"/>
                    <a:gd name="connsiteX36-1757" fmla="*/ 239906 w 940118"/>
                    <a:gd name="connsiteY36-1758" fmla="*/ 264794 h 1580197"/>
                    <a:gd name="connsiteX37-1759" fmla="*/ 228600 w 940118"/>
                    <a:gd name="connsiteY37-1760" fmla="*/ 258128 h 1580197"/>
                    <a:gd name="connsiteX38-1761" fmla="*/ 287315 w 940118"/>
                    <a:gd name="connsiteY38-1762" fmla="*/ 198453 h 1580197"/>
                    <a:gd name="connsiteX39-1763" fmla="*/ 286702 w 940118"/>
                    <a:gd name="connsiteY39-1764" fmla="*/ 198120 h 1580197"/>
                    <a:gd name="connsiteX40-1765" fmla="*/ 359092 w 940118"/>
                    <a:gd name="connsiteY40-1766" fmla="*/ 140970 h 1580197"/>
                    <a:gd name="connsiteX41-1767" fmla="*/ 486263 w 940118"/>
                    <a:gd name="connsiteY41-1768" fmla="*/ 68845 h 1580197"/>
                    <a:gd name="connsiteX42-1769" fmla="*/ 485775 w 940118"/>
                    <a:gd name="connsiteY42-1770" fmla="*/ 68580 h 1580197"/>
                    <a:gd name="connsiteX43-1771" fmla="*/ 572452 w 940118"/>
                    <a:gd name="connsiteY43-1772" fmla="*/ 32385 h 1580197"/>
                    <a:gd name="connsiteX44-1773" fmla="*/ 595123 w 940118"/>
                    <a:gd name="connsiteY44-1774" fmla="*/ 44713 h 1580197"/>
                    <a:gd name="connsiteX45-1775" fmla="*/ 573405 w 940118"/>
                    <a:gd name="connsiteY45-1776" fmla="*/ 32385 h 1580197"/>
                    <a:gd name="connsiteX46-1777" fmla="*/ 679133 w 940118"/>
                    <a:gd name="connsiteY46-1778" fmla="*/ 0 h 1580197"/>
                    <a:gd name="connsiteX0-1779" fmla="*/ 679133 w 940118"/>
                    <a:gd name="connsiteY0-1780" fmla="*/ 0 h 1580197"/>
                    <a:gd name="connsiteX1-1781" fmla="*/ 940118 w 940118"/>
                    <a:gd name="connsiteY1-1782" fmla="*/ 140970 h 1580197"/>
                    <a:gd name="connsiteX2-1783" fmla="*/ 747299 w 940118"/>
                    <a:gd name="connsiteY2-1784" fmla="*/ 210278 h 1580197"/>
                    <a:gd name="connsiteX3-1785" fmla="*/ 747713 w 940118"/>
                    <a:gd name="connsiteY3-1786" fmla="*/ 210503 h 1580197"/>
                    <a:gd name="connsiteX4-1787" fmla="*/ 620078 w 940118"/>
                    <a:gd name="connsiteY4-1788" fmla="*/ 282893 h 1580197"/>
                    <a:gd name="connsiteX5-1789" fmla="*/ 620077 w 940118"/>
                    <a:gd name="connsiteY5-1790" fmla="*/ 282893 h 1580197"/>
                    <a:gd name="connsiteX6-1791" fmla="*/ 548076 w 940118"/>
                    <a:gd name="connsiteY6-1792" fmla="*/ 339736 h 1580197"/>
                    <a:gd name="connsiteX7-1793" fmla="*/ 548640 w 940118"/>
                    <a:gd name="connsiteY7-1794" fmla="*/ 340043 h 1580197"/>
                    <a:gd name="connsiteX8-1795" fmla="*/ 503873 w 940118"/>
                    <a:gd name="connsiteY8-1796" fmla="*/ 383858 h 1580197"/>
                    <a:gd name="connsiteX9-1797" fmla="*/ 488633 w 940118"/>
                    <a:gd name="connsiteY9-1798" fmla="*/ 399098 h 1580197"/>
                    <a:gd name="connsiteX10-1799" fmla="*/ 488633 w 940118"/>
                    <a:gd name="connsiteY10-1800" fmla="*/ 400050 h 1580197"/>
                    <a:gd name="connsiteX11-1801" fmla="*/ 422910 w 940118"/>
                    <a:gd name="connsiteY11-1802" fmla="*/ 482918 h 1580197"/>
                    <a:gd name="connsiteX12-1803" fmla="*/ 422910 w 940118"/>
                    <a:gd name="connsiteY12-1804" fmla="*/ 483870 h 1580197"/>
                    <a:gd name="connsiteX13-1805" fmla="*/ 367665 w 940118"/>
                    <a:gd name="connsiteY13-1806" fmla="*/ 572453 h 1580197"/>
                    <a:gd name="connsiteX14-1807" fmla="*/ 368618 w 940118"/>
                    <a:gd name="connsiteY14-1808" fmla="*/ 573405 h 1580197"/>
                    <a:gd name="connsiteX15-1809" fmla="*/ 317183 w 940118"/>
                    <a:gd name="connsiteY15-1810" fmla="*/ 684847 h 1580197"/>
                    <a:gd name="connsiteX16-1811" fmla="*/ 305241 w 940118"/>
                    <a:gd name="connsiteY16-1812" fmla="*/ 678329 h 1580197"/>
                    <a:gd name="connsiteX17-1813" fmla="*/ 305235 w 940118"/>
                    <a:gd name="connsiteY17-1814" fmla="*/ 678350 h 1580197"/>
                    <a:gd name="connsiteX18-1815" fmla="*/ 317183 w 940118"/>
                    <a:gd name="connsiteY18-1816" fmla="*/ 684847 h 1580197"/>
                    <a:gd name="connsiteX19-1817" fmla="*/ 260985 w 940118"/>
                    <a:gd name="connsiteY19-1818" fmla="*/ 1014413 h 1580197"/>
                    <a:gd name="connsiteX20-1819" fmla="*/ 342900 w 940118"/>
                    <a:gd name="connsiteY20-1820" fmla="*/ 1373505 h 1580197"/>
                    <a:gd name="connsiteX21-1821" fmla="*/ 546735 w 940118"/>
                    <a:gd name="connsiteY21-1822" fmla="*/ 1580197 h 1580197"/>
                    <a:gd name="connsiteX22-1823" fmla="*/ 285750 w 940118"/>
                    <a:gd name="connsiteY22-1824" fmla="*/ 1438275 h 1580197"/>
                    <a:gd name="connsiteX23-1825" fmla="*/ 81915 w 940118"/>
                    <a:gd name="connsiteY23-1826" fmla="*/ 1231583 h 1580197"/>
                    <a:gd name="connsiteX24-1827" fmla="*/ 0 w 940118"/>
                    <a:gd name="connsiteY24-1828" fmla="*/ 872490 h 1580197"/>
                    <a:gd name="connsiteX25-1829" fmla="*/ 56197 w 940118"/>
                    <a:gd name="connsiteY25-1830" fmla="*/ 542925 h 1580197"/>
                    <a:gd name="connsiteX26-1831" fmla="*/ 62441 w 940118"/>
                    <a:gd name="connsiteY26-1832" fmla="*/ 546321 h 1580197"/>
                    <a:gd name="connsiteX27-1833" fmla="*/ 62617 w 940118"/>
                    <a:gd name="connsiteY27-1834" fmla="*/ 545909 h 1580197"/>
                    <a:gd name="connsiteX28-1835" fmla="*/ 57150 w 940118"/>
                    <a:gd name="connsiteY28-1836" fmla="*/ 542925 h 1580197"/>
                    <a:gd name="connsiteX29-1837" fmla="*/ 107444 w 940118"/>
                    <a:gd name="connsiteY29-1838" fmla="*/ 431896 h 1580197"/>
                    <a:gd name="connsiteX30-1839" fmla="*/ 106680 w 940118"/>
                    <a:gd name="connsiteY30-1840" fmla="*/ 431483 h 1580197"/>
                    <a:gd name="connsiteX31-1841" fmla="*/ 161925 w 940118"/>
                    <a:gd name="connsiteY31-1842" fmla="*/ 341948 h 1580197"/>
                    <a:gd name="connsiteX32-1843" fmla="*/ 171758 w 940118"/>
                    <a:gd name="connsiteY32-1844" fmla="*/ 347295 h 1580197"/>
                    <a:gd name="connsiteX33-1845" fmla="*/ 171778 w 940118"/>
                    <a:gd name="connsiteY33-1846" fmla="*/ 347270 h 1580197"/>
                    <a:gd name="connsiteX34-1847" fmla="*/ 161925 w 940118"/>
                    <a:gd name="connsiteY34-1848" fmla="*/ 341948 h 1580197"/>
                    <a:gd name="connsiteX35-1849" fmla="*/ 227648 w 940118"/>
                    <a:gd name="connsiteY35-1850" fmla="*/ 258128 h 1580197"/>
                    <a:gd name="connsiteX36-1851" fmla="*/ 239906 w 940118"/>
                    <a:gd name="connsiteY36-1852" fmla="*/ 264794 h 1580197"/>
                    <a:gd name="connsiteX37-1853" fmla="*/ 287315 w 940118"/>
                    <a:gd name="connsiteY37-1854" fmla="*/ 198453 h 1580197"/>
                    <a:gd name="connsiteX38-1855" fmla="*/ 286702 w 940118"/>
                    <a:gd name="connsiteY38-1856" fmla="*/ 198120 h 1580197"/>
                    <a:gd name="connsiteX39-1857" fmla="*/ 359092 w 940118"/>
                    <a:gd name="connsiteY39-1858" fmla="*/ 140970 h 1580197"/>
                    <a:gd name="connsiteX40-1859" fmla="*/ 486263 w 940118"/>
                    <a:gd name="connsiteY40-1860" fmla="*/ 68845 h 1580197"/>
                    <a:gd name="connsiteX41-1861" fmla="*/ 485775 w 940118"/>
                    <a:gd name="connsiteY41-1862" fmla="*/ 68580 h 1580197"/>
                    <a:gd name="connsiteX42-1863" fmla="*/ 572452 w 940118"/>
                    <a:gd name="connsiteY42-1864" fmla="*/ 32385 h 1580197"/>
                    <a:gd name="connsiteX43-1865" fmla="*/ 595123 w 940118"/>
                    <a:gd name="connsiteY43-1866" fmla="*/ 44713 h 1580197"/>
                    <a:gd name="connsiteX44-1867" fmla="*/ 573405 w 940118"/>
                    <a:gd name="connsiteY44-1868" fmla="*/ 32385 h 1580197"/>
                    <a:gd name="connsiteX45-1869" fmla="*/ 679133 w 940118"/>
                    <a:gd name="connsiteY45-1870" fmla="*/ 0 h 1580197"/>
                    <a:gd name="connsiteX0-1871" fmla="*/ 679133 w 940118"/>
                    <a:gd name="connsiteY0-1872" fmla="*/ 0 h 1580197"/>
                    <a:gd name="connsiteX1-1873" fmla="*/ 940118 w 940118"/>
                    <a:gd name="connsiteY1-1874" fmla="*/ 140970 h 1580197"/>
                    <a:gd name="connsiteX2-1875" fmla="*/ 747299 w 940118"/>
                    <a:gd name="connsiteY2-1876" fmla="*/ 210278 h 1580197"/>
                    <a:gd name="connsiteX3-1877" fmla="*/ 747713 w 940118"/>
                    <a:gd name="connsiteY3-1878" fmla="*/ 210503 h 1580197"/>
                    <a:gd name="connsiteX4-1879" fmla="*/ 620078 w 940118"/>
                    <a:gd name="connsiteY4-1880" fmla="*/ 282893 h 1580197"/>
                    <a:gd name="connsiteX5-1881" fmla="*/ 620077 w 940118"/>
                    <a:gd name="connsiteY5-1882" fmla="*/ 282893 h 1580197"/>
                    <a:gd name="connsiteX6-1883" fmla="*/ 548076 w 940118"/>
                    <a:gd name="connsiteY6-1884" fmla="*/ 339736 h 1580197"/>
                    <a:gd name="connsiteX7-1885" fmla="*/ 548640 w 940118"/>
                    <a:gd name="connsiteY7-1886" fmla="*/ 340043 h 1580197"/>
                    <a:gd name="connsiteX8-1887" fmla="*/ 503873 w 940118"/>
                    <a:gd name="connsiteY8-1888" fmla="*/ 383858 h 1580197"/>
                    <a:gd name="connsiteX9-1889" fmla="*/ 488633 w 940118"/>
                    <a:gd name="connsiteY9-1890" fmla="*/ 399098 h 1580197"/>
                    <a:gd name="connsiteX10-1891" fmla="*/ 488633 w 940118"/>
                    <a:gd name="connsiteY10-1892" fmla="*/ 400050 h 1580197"/>
                    <a:gd name="connsiteX11-1893" fmla="*/ 422910 w 940118"/>
                    <a:gd name="connsiteY11-1894" fmla="*/ 482918 h 1580197"/>
                    <a:gd name="connsiteX12-1895" fmla="*/ 422910 w 940118"/>
                    <a:gd name="connsiteY12-1896" fmla="*/ 483870 h 1580197"/>
                    <a:gd name="connsiteX13-1897" fmla="*/ 367665 w 940118"/>
                    <a:gd name="connsiteY13-1898" fmla="*/ 572453 h 1580197"/>
                    <a:gd name="connsiteX14-1899" fmla="*/ 368618 w 940118"/>
                    <a:gd name="connsiteY14-1900" fmla="*/ 573405 h 1580197"/>
                    <a:gd name="connsiteX15-1901" fmla="*/ 317183 w 940118"/>
                    <a:gd name="connsiteY15-1902" fmla="*/ 684847 h 1580197"/>
                    <a:gd name="connsiteX16-1903" fmla="*/ 305241 w 940118"/>
                    <a:gd name="connsiteY16-1904" fmla="*/ 678329 h 1580197"/>
                    <a:gd name="connsiteX17-1905" fmla="*/ 305235 w 940118"/>
                    <a:gd name="connsiteY17-1906" fmla="*/ 678350 h 1580197"/>
                    <a:gd name="connsiteX18-1907" fmla="*/ 317183 w 940118"/>
                    <a:gd name="connsiteY18-1908" fmla="*/ 684847 h 1580197"/>
                    <a:gd name="connsiteX19-1909" fmla="*/ 260985 w 940118"/>
                    <a:gd name="connsiteY19-1910" fmla="*/ 1014413 h 1580197"/>
                    <a:gd name="connsiteX20-1911" fmla="*/ 342900 w 940118"/>
                    <a:gd name="connsiteY20-1912" fmla="*/ 1373505 h 1580197"/>
                    <a:gd name="connsiteX21-1913" fmla="*/ 546735 w 940118"/>
                    <a:gd name="connsiteY21-1914" fmla="*/ 1580197 h 1580197"/>
                    <a:gd name="connsiteX22-1915" fmla="*/ 285750 w 940118"/>
                    <a:gd name="connsiteY22-1916" fmla="*/ 1438275 h 1580197"/>
                    <a:gd name="connsiteX23-1917" fmla="*/ 81915 w 940118"/>
                    <a:gd name="connsiteY23-1918" fmla="*/ 1231583 h 1580197"/>
                    <a:gd name="connsiteX24-1919" fmla="*/ 0 w 940118"/>
                    <a:gd name="connsiteY24-1920" fmla="*/ 872490 h 1580197"/>
                    <a:gd name="connsiteX25-1921" fmla="*/ 56197 w 940118"/>
                    <a:gd name="connsiteY25-1922" fmla="*/ 542925 h 1580197"/>
                    <a:gd name="connsiteX26-1923" fmla="*/ 62441 w 940118"/>
                    <a:gd name="connsiteY26-1924" fmla="*/ 546321 h 1580197"/>
                    <a:gd name="connsiteX27-1925" fmla="*/ 62617 w 940118"/>
                    <a:gd name="connsiteY27-1926" fmla="*/ 545909 h 1580197"/>
                    <a:gd name="connsiteX28-1927" fmla="*/ 57150 w 940118"/>
                    <a:gd name="connsiteY28-1928" fmla="*/ 542925 h 1580197"/>
                    <a:gd name="connsiteX29-1929" fmla="*/ 107444 w 940118"/>
                    <a:gd name="connsiteY29-1930" fmla="*/ 431896 h 1580197"/>
                    <a:gd name="connsiteX30-1931" fmla="*/ 106680 w 940118"/>
                    <a:gd name="connsiteY30-1932" fmla="*/ 431483 h 1580197"/>
                    <a:gd name="connsiteX31-1933" fmla="*/ 161925 w 940118"/>
                    <a:gd name="connsiteY31-1934" fmla="*/ 341948 h 1580197"/>
                    <a:gd name="connsiteX32-1935" fmla="*/ 171758 w 940118"/>
                    <a:gd name="connsiteY32-1936" fmla="*/ 347295 h 1580197"/>
                    <a:gd name="connsiteX33-1937" fmla="*/ 171778 w 940118"/>
                    <a:gd name="connsiteY33-1938" fmla="*/ 347270 h 1580197"/>
                    <a:gd name="connsiteX34-1939" fmla="*/ 161925 w 940118"/>
                    <a:gd name="connsiteY34-1940" fmla="*/ 341948 h 1580197"/>
                    <a:gd name="connsiteX35-1941" fmla="*/ 227648 w 940118"/>
                    <a:gd name="connsiteY35-1942" fmla="*/ 258128 h 1580197"/>
                    <a:gd name="connsiteX36-1943" fmla="*/ 287315 w 940118"/>
                    <a:gd name="connsiteY36-1944" fmla="*/ 198453 h 1580197"/>
                    <a:gd name="connsiteX37-1945" fmla="*/ 286702 w 940118"/>
                    <a:gd name="connsiteY37-1946" fmla="*/ 198120 h 1580197"/>
                    <a:gd name="connsiteX38-1947" fmla="*/ 359092 w 940118"/>
                    <a:gd name="connsiteY38-1948" fmla="*/ 140970 h 1580197"/>
                    <a:gd name="connsiteX39-1949" fmla="*/ 486263 w 940118"/>
                    <a:gd name="connsiteY39-1950" fmla="*/ 68845 h 1580197"/>
                    <a:gd name="connsiteX40-1951" fmla="*/ 485775 w 940118"/>
                    <a:gd name="connsiteY40-1952" fmla="*/ 68580 h 1580197"/>
                    <a:gd name="connsiteX41-1953" fmla="*/ 572452 w 940118"/>
                    <a:gd name="connsiteY41-1954" fmla="*/ 32385 h 1580197"/>
                    <a:gd name="connsiteX42-1955" fmla="*/ 595123 w 940118"/>
                    <a:gd name="connsiteY42-1956" fmla="*/ 44713 h 1580197"/>
                    <a:gd name="connsiteX43-1957" fmla="*/ 573405 w 940118"/>
                    <a:gd name="connsiteY43-1958" fmla="*/ 32385 h 1580197"/>
                    <a:gd name="connsiteX44-1959" fmla="*/ 679133 w 940118"/>
                    <a:gd name="connsiteY44-1960" fmla="*/ 0 h 1580197"/>
                    <a:gd name="connsiteX0-1961" fmla="*/ 679133 w 940118"/>
                    <a:gd name="connsiteY0-1962" fmla="*/ 0 h 1580197"/>
                    <a:gd name="connsiteX1-1963" fmla="*/ 940118 w 940118"/>
                    <a:gd name="connsiteY1-1964" fmla="*/ 140970 h 1580197"/>
                    <a:gd name="connsiteX2-1965" fmla="*/ 747299 w 940118"/>
                    <a:gd name="connsiteY2-1966" fmla="*/ 210278 h 1580197"/>
                    <a:gd name="connsiteX3-1967" fmla="*/ 747713 w 940118"/>
                    <a:gd name="connsiteY3-1968" fmla="*/ 210503 h 1580197"/>
                    <a:gd name="connsiteX4-1969" fmla="*/ 620078 w 940118"/>
                    <a:gd name="connsiteY4-1970" fmla="*/ 282893 h 1580197"/>
                    <a:gd name="connsiteX5-1971" fmla="*/ 620077 w 940118"/>
                    <a:gd name="connsiteY5-1972" fmla="*/ 282893 h 1580197"/>
                    <a:gd name="connsiteX6-1973" fmla="*/ 548076 w 940118"/>
                    <a:gd name="connsiteY6-1974" fmla="*/ 339736 h 1580197"/>
                    <a:gd name="connsiteX7-1975" fmla="*/ 548640 w 940118"/>
                    <a:gd name="connsiteY7-1976" fmla="*/ 340043 h 1580197"/>
                    <a:gd name="connsiteX8-1977" fmla="*/ 503873 w 940118"/>
                    <a:gd name="connsiteY8-1978" fmla="*/ 383858 h 1580197"/>
                    <a:gd name="connsiteX9-1979" fmla="*/ 488633 w 940118"/>
                    <a:gd name="connsiteY9-1980" fmla="*/ 399098 h 1580197"/>
                    <a:gd name="connsiteX10-1981" fmla="*/ 488633 w 940118"/>
                    <a:gd name="connsiteY10-1982" fmla="*/ 400050 h 1580197"/>
                    <a:gd name="connsiteX11-1983" fmla="*/ 422910 w 940118"/>
                    <a:gd name="connsiteY11-1984" fmla="*/ 482918 h 1580197"/>
                    <a:gd name="connsiteX12-1985" fmla="*/ 422910 w 940118"/>
                    <a:gd name="connsiteY12-1986" fmla="*/ 483870 h 1580197"/>
                    <a:gd name="connsiteX13-1987" fmla="*/ 367665 w 940118"/>
                    <a:gd name="connsiteY13-1988" fmla="*/ 572453 h 1580197"/>
                    <a:gd name="connsiteX14-1989" fmla="*/ 368618 w 940118"/>
                    <a:gd name="connsiteY14-1990" fmla="*/ 573405 h 1580197"/>
                    <a:gd name="connsiteX15-1991" fmla="*/ 317183 w 940118"/>
                    <a:gd name="connsiteY15-1992" fmla="*/ 684847 h 1580197"/>
                    <a:gd name="connsiteX16-1993" fmla="*/ 305241 w 940118"/>
                    <a:gd name="connsiteY16-1994" fmla="*/ 678329 h 1580197"/>
                    <a:gd name="connsiteX17-1995" fmla="*/ 305235 w 940118"/>
                    <a:gd name="connsiteY17-1996" fmla="*/ 678350 h 1580197"/>
                    <a:gd name="connsiteX18-1997" fmla="*/ 317183 w 940118"/>
                    <a:gd name="connsiteY18-1998" fmla="*/ 684847 h 1580197"/>
                    <a:gd name="connsiteX19-1999" fmla="*/ 260985 w 940118"/>
                    <a:gd name="connsiteY19-2000" fmla="*/ 1014413 h 1580197"/>
                    <a:gd name="connsiteX20-2001" fmla="*/ 342900 w 940118"/>
                    <a:gd name="connsiteY20-2002" fmla="*/ 1373505 h 1580197"/>
                    <a:gd name="connsiteX21-2003" fmla="*/ 546735 w 940118"/>
                    <a:gd name="connsiteY21-2004" fmla="*/ 1580197 h 1580197"/>
                    <a:gd name="connsiteX22-2005" fmla="*/ 285750 w 940118"/>
                    <a:gd name="connsiteY22-2006" fmla="*/ 1438275 h 1580197"/>
                    <a:gd name="connsiteX23-2007" fmla="*/ 81915 w 940118"/>
                    <a:gd name="connsiteY23-2008" fmla="*/ 1231583 h 1580197"/>
                    <a:gd name="connsiteX24-2009" fmla="*/ 0 w 940118"/>
                    <a:gd name="connsiteY24-2010" fmla="*/ 872490 h 1580197"/>
                    <a:gd name="connsiteX25-2011" fmla="*/ 56197 w 940118"/>
                    <a:gd name="connsiteY25-2012" fmla="*/ 542925 h 1580197"/>
                    <a:gd name="connsiteX26-2013" fmla="*/ 62441 w 940118"/>
                    <a:gd name="connsiteY26-2014" fmla="*/ 546321 h 1580197"/>
                    <a:gd name="connsiteX27-2015" fmla="*/ 62617 w 940118"/>
                    <a:gd name="connsiteY27-2016" fmla="*/ 545909 h 1580197"/>
                    <a:gd name="connsiteX28-2017" fmla="*/ 57150 w 940118"/>
                    <a:gd name="connsiteY28-2018" fmla="*/ 542925 h 1580197"/>
                    <a:gd name="connsiteX29-2019" fmla="*/ 107444 w 940118"/>
                    <a:gd name="connsiteY29-2020" fmla="*/ 431896 h 1580197"/>
                    <a:gd name="connsiteX30-2021" fmla="*/ 106680 w 940118"/>
                    <a:gd name="connsiteY30-2022" fmla="*/ 431483 h 1580197"/>
                    <a:gd name="connsiteX31-2023" fmla="*/ 161925 w 940118"/>
                    <a:gd name="connsiteY31-2024" fmla="*/ 341948 h 1580197"/>
                    <a:gd name="connsiteX32-2025" fmla="*/ 171758 w 940118"/>
                    <a:gd name="connsiteY32-2026" fmla="*/ 347295 h 1580197"/>
                    <a:gd name="connsiteX33-2027" fmla="*/ 161925 w 940118"/>
                    <a:gd name="connsiteY33-2028" fmla="*/ 341948 h 1580197"/>
                    <a:gd name="connsiteX34-2029" fmla="*/ 227648 w 940118"/>
                    <a:gd name="connsiteY34-2030" fmla="*/ 258128 h 1580197"/>
                    <a:gd name="connsiteX35-2031" fmla="*/ 287315 w 940118"/>
                    <a:gd name="connsiteY35-2032" fmla="*/ 198453 h 1580197"/>
                    <a:gd name="connsiteX36-2033" fmla="*/ 286702 w 940118"/>
                    <a:gd name="connsiteY36-2034" fmla="*/ 198120 h 1580197"/>
                    <a:gd name="connsiteX37-2035" fmla="*/ 359092 w 940118"/>
                    <a:gd name="connsiteY37-2036" fmla="*/ 140970 h 1580197"/>
                    <a:gd name="connsiteX38-2037" fmla="*/ 486263 w 940118"/>
                    <a:gd name="connsiteY38-2038" fmla="*/ 68845 h 1580197"/>
                    <a:gd name="connsiteX39-2039" fmla="*/ 485775 w 940118"/>
                    <a:gd name="connsiteY39-2040" fmla="*/ 68580 h 1580197"/>
                    <a:gd name="connsiteX40-2041" fmla="*/ 572452 w 940118"/>
                    <a:gd name="connsiteY40-2042" fmla="*/ 32385 h 1580197"/>
                    <a:gd name="connsiteX41-2043" fmla="*/ 595123 w 940118"/>
                    <a:gd name="connsiteY41-2044" fmla="*/ 44713 h 1580197"/>
                    <a:gd name="connsiteX42-2045" fmla="*/ 573405 w 940118"/>
                    <a:gd name="connsiteY42-2046" fmla="*/ 32385 h 1580197"/>
                    <a:gd name="connsiteX43-2047" fmla="*/ 679133 w 940118"/>
                    <a:gd name="connsiteY43-2048" fmla="*/ 0 h 1580197"/>
                    <a:gd name="connsiteX0-2049" fmla="*/ 679133 w 940118"/>
                    <a:gd name="connsiteY0-2050" fmla="*/ 0 h 1580197"/>
                    <a:gd name="connsiteX1-2051" fmla="*/ 940118 w 940118"/>
                    <a:gd name="connsiteY1-2052" fmla="*/ 140970 h 1580197"/>
                    <a:gd name="connsiteX2-2053" fmla="*/ 747299 w 940118"/>
                    <a:gd name="connsiteY2-2054" fmla="*/ 210278 h 1580197"/>
                    <a:gd name="connsiteX3-2055" fmla="*/ 747713 w 940118"/>
                    <a:gd name="connsiteY3-2056" fmla="*/ 210503 h 1580197"/>
                    <a:gd name="connsiteX4-2057" fmla="*/ 620078 w 940118"/>
                    <a:gd name="connsiteY4-2058" fmla="*/ 282893 h 1580197"/>
                    <a:gd name="connsiteX5-2059" fmla="*/ 620077 w 940118"/>
                    <a:gd name="connsiteY5-2060" fmla="*/ 282893 h 1580197"/>
                    <a:gd name="connsiteX6-2061" fmla="*/ 548076 w 940118"/>
                    <a:gd name="connsiteY6-2062" fmla="*/ 339736 h 1580197"/>
                    <a:gd name="connsiteX7-2063" fmla="*/ 548640 w 940118"/>
                    <a:gd name="connsiteY7-2064" fmla="*/ 340043 h 1580197"/>
                    <a:gd name="connsiteX8-2065" fmla="*/ 503873 w 940118"/>
                    <a:gd name="connsiteY8-2066" fmla="*/ 383858 h 1580197"/>
                    <a:gd name="connsiteX9-2067" fmla="*/ 488633 w 940118"/>
                    <a:gd name="connsiteY9-2068" fmla="*/ 399098 h 1580197"/>
                    <a:gd name="connsiteX10-2069" fmla="*/ 488633 w 940118"/>
                    <a:gd name="connsiteY10-2070" fmla="*/ 400050 h 1580197"/>
                    <a:gd name="connsiteX11-2071" fmla="*/ 422910 w 940118"/>
                    <a:gd name="connsiteY11-2072" fmla="*/ 482918 h 1580197"/>
                    <a:gd name="connsiteX12-2073" fmla="*/ 422910 w 940118"/>
                    <a:gd name="connsiteY12-2074" fmla="*/ 483870 h 1580197"/>
                    <a:gd name="connsiteX13-2075" fmla="*/ 367665 w 940118"/>
                    <a:gd name="connsiteY13-2076" fmla="*/ 572453 h 1580197"/>
                    <a:gd name="connsiteX14-2077" fmla="*/ 368618 w 940118"/>
                    <a:gd name="connsiteY14-2078" fmla="*/ 573405 h 1580197"/>
                    <a:gd name="connsiteX15-2079" fmla="*/ 317183 w 940118"/>
                    <a:gd name="connsiteY15-2080" fmla="*/ 684847 h 1580197"/>
                    <a:gd name="connsiteX16-2081" fmla="*/ 305241 w 940118"/>
                    <a:gd name="connsiteY16-2082" fmla="*/ 678329 h 1580197"/>
                    <a:gd name="connsiteX17-2083" fmla="*/ 305235 w 940118"/>
                    <a:gd name="connsiteY17-2084" fmla="*/ 678350 h 1580197"/>
                    <a:gd name="connsiteX18-2085" fmla="*/ 317183 w 940118"/>
                    <a:gd name="connsiteY18-2086" fmla="*/ 684847 h 1580197"/>
                    <a:gd name="connsiteX19-2087" fmla="*/ 260985 w 940118"/>
                    <a:gd name="connsiteY19-2088" fmla="*/ 1014413 h 1580197"/>
                    <a:gd name="connsiteX20-2089" fmla="*/ 342900 w 940118"/>
                    <a:gd name="connsiteY20-2090" fmla="*/ 1373505 h 1580197"/>
                    <a:gd name="connsiteX21-2091" fmla="*/ 546735 w 940118"/>
                    <a:gd name="connsiteY21-2092" fmla="*/ 1580197 h 1580197"/>
                    <a:gd name="connsiteX22-2093" fmla="*/ 285750 w 940118"/>
                    <a:gd name="connsiteY22-2094" fmla="*/ 1438275 h 1580197"/>
                    <a:gd name="connsiteX23-2095" fmla="*/ 81915 w 940118"/>
                    <a:gd name="connsiteY23-2096" fmla="*/ 1231583 h 1580197"/>
                    <a:gd name="connsiteX24-2097" fmla="*/ 0 w 940118"/>
                    <a:gd name="connsiteY24-2098" fmla="*/ 872490 h 1580197"/>
                    <a:gd name="connsiteX25-2099" fmla="*/ 56197 w 940118"/>
                    <a:gd name="connsiteY25-2100" fmla="*/ 542925 h 1580197"/>
                    <a:gd name="connsiteX26-2101" fmla="*/ 62441 w 940118"/>
                    <a:gd name="connsiteY26-2102" fmla="*/ 546321 h 1580197"/>
                    <a:gd name="connsiteX27-2103" fmla="*/ 62617 w 940118"/>
                    <a:gd name="connsiteY27-2104" fmla="*/ 545909 h 1580197"/>
                    <a:gd name="connsiteX28-2105" fmla="*/ 57150 w 940118"/>
                    <a:gd name="connsiteY28-2106" fmla="*/ 542925 h 1580197"/>
                    <a:gd name="connsiteX29-2107" fmla="*/ 107444 w 940118"/>
                    <a:gd name="connsiteY29-2108" fmla="*/ 431896 h 1580197"/>
                    <a:gd name="connsiteX30-2109" fmla="*/ 106680 w 940118"/>
                    <a:gd name="connsiteY30-2110" fmla="*/ 431483 h 1580197"/>
                    <a:gd name="connsiteX31-2111" fmla="*/ 161925 w 940118"/>
                    <a:gd name="connsiteY31-2112" fmla="*/ 341948 h 1580197"/>
                    <a:gd name="connsiteX32-2113" fmla="*/ 171758 w 940118"/>
                    <a:gd name="connsiteY32-2114" fmla="*/ 347295 h 1580197"/>
                    <a:gd name="connsiteX33-2115" fmla="*/ 227648 w 940118"/>
                    <a:gd name="connsiteY33-2116" fmla="*/ 258128 h 1580197"/>
                    <a:gd name="connsiteX34-2117" fmla="*/ 287315 w 940118"/>
                    <a:gd name="connsiteY34-2118" fmla="*/ 198453 h 1580197"/>
                    <a:gd name="connsiteX35-2119" fmla="*/ 286702 w 940118"/>
                    <a:gd name="connsiteY35-2120" fmla="*/ 198120 h 1580197"/>
                    <a:gd name="connsiteX36-2121" fmla="*/ 359092 w 940118"/>
                    <a:gd name="connsiteY36-2122" fmla="*/ 140970 h 1580197"/>
                    <a:gd name="connsiteX37-2123" fmla="*/ 486263 w 940118"/>
                    <a:gd name="connsiteY37-2124" fmla="*/ 68845 h 1580197"/>
                    <a:gd name="connsiteX38-2125" fmla="*/ 485775 w 940118"/>
                    <a:gd name="connsiteY38-2126" fmla="*/ 68580 h 1580197"/>
                    <a:gd name="connsiteX39-2127" fmla="*/ 572452 w 940118"/>
                    <a:gd name="connsiteY39-2128" fmla="*/ 32385 h 1580197"/>
                    <a:gd name="connsiteX40-2129" fmla="*/ 595123 w 940118"/>
                    <a:gd name="connsiteY40-2130" fmla="*/ 44713 h 1580197"/>
                    <a:gd name="connsiteX41-2131" fmla="*/ 573405 w 940118"/>
                    <a:gd name="connsiteY41-2132" fmla="*/ 32385 h 1580197"/>
                    <a:gd name="connsiteX42-2133" fmla="*/ 679133 w 940118"/>
                    <a:gd name="connsiteY42-2134" fmla="*/ 0 h 1580197"/>
                    <a:gd name="connsiteX0-2135" fmla="*/ 679133 w 940118"/>
                    <a:gd name="connsiteY0-2136" fmla="*/ 0 h 1580197"/>
                    <a:gd name="connsiteX1-2137" fmla="*/ 940118 w 940118"/>
                    <a:gd name="connsiteY1-2138" fmla="*/ 140970 h 1580197"/>
                    <a:gd name="connsiteX2-2139" fmla="*/ 747299 w 940118"/>
                    <a:gd name="connsiteY2-2140" fmla="*/ 210278 h 1580197"/>
                    <a:gd name="connsiteX3-2141" fmla="*/ 747713 w 940118"/>
                    <a:gd name="connsiteY3-2142" fmla="*/ 210503 h 1580197"/>
                    <a:gd name="connsiteX4-2143" fmla="*/ 620078 w 940118"/>
                    <a:gd name="connsiteY4-2144" fmla="*/ 282893 h 1580197"/>
                    <a:gd name="connsiteX5-2145" fmla="*/ 620077 w 940118"/>
                    <a:gd name="connsiteY5-2146" fmla="*/ 282893 h 1580197"/>
                    <a:gd name="connsiteX6-2147" fmla="*/ 548076 w 940118"/>
                    <a:gd name="connsiteY6-2148" fmla="*/ 339736 h 1580197"/>
                    <a:gd name="connsiteX7-2149" fmla="*/ 548640 w 940118"/>
                    <a:gd name="connsiteY7-2150" fmla="*/ 340043 h 1580197"/>
                    <a:gd name="connsiteX8-2151" fmla="*/ 503873 w 940118"/>
                    <a:gd name="connsiteY8-2152" fmla="*/ 383858 h 1580197"/>
                    <a:gd name="connsiteX9-2153" fmla="*/ 488633 w 940118"/>
                    <a:gd name="connsiteY9-2154" fmla="*/ 399098 h 1580197"/>
                    <a:gd name="connsiteX10-2155" fmla="*/ 488633 w 940118"/>
                    <a:gd name="connsiteY10-2156" fmla="*/ 400050 h 1580197"/>
                    <a:gd name="connsiteX11-2157" fmla="*/ 422910 w 940118"/>
                    <a:gd name="connsiteY11-2158" fmla="*/ 482918 h 1580197"/>
                    <a:gd name="connsiteX12-2159" fmla="*/ 422910 w 940118"/>
                    <a:gd name="connsiteY12-2160" fmla="*/ 483870 h 1580197"/>
                    <a:gd name="connsiteX13-2161" fmla="*/ 367665 w 940118"/>
                    <a:gd name="connsiteY13-2162" fmla="*/ 572453 h 1580197"/>
                    <a:gd name="connsiteX14-2163" fmla="*/ 368618 w 940118"/>
                    <a:gd name="connsiteY14-2164" fmla="*/ 573405 h 1580197"/>
                    <a:gd name="connsiteX15-2165" fmla="*/ 317183 w 940118"/>
                    <a:gd name="connsiteY15-2166" fmla="*/ 684847 h 1580197"/>
                    <a:gd name="connsiteX16-2167" fmla="*/ 305241 w 940118"/>
                    <a:gd name="connsiteY16-2168" fmla="*/ 678329 h 1580197"/>
                    <a:gd name="connsiteX17-2169" fmla="*/ 305235 w 940118"/>
                    <a:gd name="connsiteY17-2170" fmla="*/ 678350 h 1580197"/>
                    <a:gd name="connsiteX18-2171" fmla="*/ 317183 w 940118"/>
                    <a:gd name="connsiteY18-2172" fmla="*/ 684847 h 1580197"/>
                    <a:gd name="connsiteX19-2173" fmla="*/ 260985 w 940118"/>
                    <a:gd name="connsiteY19-2174" fmla="*/ 1014413 h 1580197"/>
                    <a:gd name="connsiteX20-2175" fmla="*/ 342900 w 940118"/>
                    <a:gd name="connsiteY20-2176" fmla="*/ 1373505 h 1580197"/>
                    <a:gd name="connsiteX21-2177" fmla="*/ 546735 w 940118"/>
                    <a:gd name="connsiteY21-2178" fmla="*/ 1580197 h 1580197"/>
                    <a:gd name="connsiteX22-2179" fmla="*/ 285750 w 940118"/>
                    <a:gd name="connsiteY22-2180" fmla="*/ 1438275 h 1580197"/>
                    <a:gd name="connsiteX23-2181" fmla="*/ 81915 w 940118"/>
                    <a:gd name="connsiteY23-2182" fmla="*/ 1231583 h 1580197"/>
                    <a:gd name="connsiteX24-2183" fmla="*/ 0 w 940118"/>
                    <a:gd name="connsiteY24-2184" fmla="*/ 872490 h 1580197"/>
                    <a:gd name="connsiteX25-2185" fmla="*/ 56197 w 940118"/>
                    <a:gd name="connsiteY25-2186" fmla="*/ 542925 h 1580197"/>
                    <a:gd name="connsiteX26-2187" fmla="*/ 62441 w 940118"/>
                    <a:gd name="connsiteY26-2188" fmla="*/ 546321 h 1580197"/>
                    <a:gd name="connsiteX27-2189" fmla="*/ 62617 w 940118"/>
                    <a:gd name="connsiteY27-2190" fmla="*/ 545909 h 1580197"/>
                    <a:gd name="connsiteX28-2191" fmla="*/ 57150 w 940118"/>
                    <a:gd name="connsiteY28-2192" fmla="*/ 542925 h 1580197"/>
                    <a:gd name="connsiteX29-2193" fmla="*/ 107444 w 940118"/>
                    <a:gd name="connsiteY29-2194" fmla="*/ 431896 h 1580197"/>
                    <a:gd name="connsiteX30-2195" fmla="*/ 106680 w 940118"/>
                    <a:gd name="connsiteY30-2196" fmla="*/ 431483 h 1580197"/>
                    <a:gd name="connsiteX31-2197" fmla="*/ 161925 w 940118"/>
                    <a:gd name="connsiteY31-2198" fmla="*/ 341948 h 1580197"/>
                    <a:gd name="connsiteX32-2199" fmla="*/ 227648 w 940118"/>
                    <a:gd name="connsiteY32-2200" fmla="*/ 258128 h 1580197"/>
                    <a:gd name="connsiteX33-2201" fmla="*/ 287315 w 940118"/>
                    <a:gd name="connsiteY33-2202" fmla="*/ 198453 h 1580197"/>
                    <a:gd name="connsiteX34-2203" fmla="*/ 286702 w 940118"/>
                    <a:gd name="connsiteY34-2204" fmla="*/ 198120 h 1580197"/>
                    <a:gd name="connsiteX35-2205" fmla="*/ 359092 w 940118"/>
                    <a:gd name="connsiteY35-2206" fmla="*/ 140970 h 1580197"/>
                    <a:gd name="connsiteX36-2207" fmla="*/ 486263 w 940118"/>
                    <a:gd name="connsiteY36-2208" fmla="*/ 68845 h 1580197"/>
                    <a:gd name="connsiteX37-2209" fmla="*/ 485775 w 940118"/>
                    <a:gd name="connsiteY37-2210" fmla="*/ 68580 h 1580197"/>
                    <a:gd name="connsiteX38-2211" fmla="*/ 572452 w 940118"/>
                    <a:gd name="connsiteY38-2212" fmla="*/ 32385 h 1580197"/>
                    <a:gd name="connsiteX39-2213" fmla="*/ 595123 w 940118"/>
                    <a:gd name="connsiteY39-2214" fmla="*/ 44713 h 1580197"/>
                    <a:gd name="connsiteX40-2215" fmla="*/ 573405 w 940118"/>
                    <a:gd name="connsiteY40-2216" fmla="*/ 32385 h 1580197"/>
                    <a:gd name="connsiteX41-2217" fmla="*/ 679133 w 940118"/>
                    <a:gd name="connsiteY41-2218" fmla="*/ 0 h 1580197"/>
                    <a:gd name="connsiteX0-2219" fmla="*/ 679133 w 940118"/>
                    <a:gd name="connsiteY0-2220" fmla="*/ 0 h 1580197"/>
                    <a:gd name="connsiteX1-2221" fmla="*/ 940118 w 940118"/>
                    <a:gd name="connsiteY1-2222" fmla="*/ 140970 h 1580197"/>
                    <a:gd name="connsiteX2-2223" fmla="*/ 747299 w 940118"/>
                    <a:gd name="connsiteY2-2224" fmla="*/ 210278 h 1580197"/>
                    <a:gd name="connsiteX3-2225" fmla="*/ 747713 w 940118"/>
                    <a:gd name="connsiteY3-2226" fmla="*/ 210503 h 1580197"/>
                    <a:gd name="connsiteX4-2227" fmla="*/ 620078 w 940118"/>
                    <a:gd name="connsiteY4-2228" fmla="*/ 282893 h 1580197"/>
                    <a:gd name="connsiteX5-2229" fmla="*/ 620077 w 940118"/>
                    <a:gd name="connsiteY5-2230" fmla="*/ 282893 h 1580197"/>
                    <a:gd name="connsiteX6-2231" fmla="*/ 548076 w 940118"/>
                    <a:gd name="connsiteY6-2232" fmla="*/ 339736 h 1580197"/>
                    <a:gd name="connsiteX7-2233" fmla="*/ 548640 w 940118"/>
                    <a:gd name="connsiteY7-2234" fmla="*/ 340043 h 1580197"/>
                    <a:gd name="connsiteX8-2235" fmla="*/ 503873 w 940118"/>
                    <a:gd name="connsiteY8-2236" fmla="*/ 383858 h 1580197"/>
                    <a:gd name="connsiteX9-2237" fmla="*/ 488633 w 940118"/>
                    <a:gd name="connsiteY9-2238" fmla="*/ 399098 h 1580197"/>
                    <a:gd name="connsiteX10-2239" fmla="*/ 488633 w 940118"/>
                    <a:gd name="connsiteY10-2240" fmla="*/ 400050 h 1580197"/>
                    <a:gd name="connsiteX11-2241" fmla="*/ 422910 w 940118"/>
                    <a:gd name="connsiteY11-2242" fmla="*/ 482918 h 1580197"/>
                    <a:gd name="connsiteX12-2243" fmla="*/ 422910 w 940118"/>
                    <a:gd name="connsiteY12-2244" fmla="*/ 483870 h 1580197"/>
                    <a:gd name="connsiteX13-2245" fmla="*/ 367665 w 940118"/>
                    <a:gd name="connsiteY13-2246" fmla="*/ 572453 h 1580197"/>
                    <a:gd name="connsiteX14-2247" fmla="*/ 368618 w 940118"/>
                    <a:gd name="connsiteY14-2248" fmla="*/ 573405 h 1580197"/>
                    <a:gd name="connsiteX15-2249" fmla="*/ 317183 w 940118"/>
                    <a:gd name="connsiteY15-2250" fmla="*/ 684847 h 1580197"/>
                    <a:gd name="connsiteX16-2251" fmla="*/ 305241 w 940118"/>
                    <a:gd name="connsiteY16-2252" fmla="*/ 678329 h 1580197"/>
                    <a:gd name="connsiteX17-2253" fmla="*/ 305235 w 940118"/>
                    <a:gd name="connsiteY17-2254" fmla="*/ 678350 h 1580197"/>
                    <a:gd name="connsiteX18-2255" fmla="*/ 317183 w 940118"/>
                    <a:gd name="connsiteY18-2256" fmla="*/ 684847 h 1580197"/>
                    <a:gd name="connsiteX19-2257" fmla="*/ 260985 w 940118"/>
                    <a:gd name="connsiteY19-2258" fmla="*/ 1014413 h 1580197"/>
                    <a:gd name="connsiteX20-2259" fmla="*/ 342900 w 940118"/>
                    <a:gd name="connsiteY20-2260" fmla="*/ 1373505 h 1580197"/>
                    <a:gd name="connsiteX21-2261" fmla="*/ 546735 w 940118"/>
                    <a:gd name="connsiteY21-2262" fmla="*/ 1580197 h 1580197"/>
                    <a:gd name="connsiteX22-2263" fmla="*/ 285750 w 940118"/>
                    <a:gd name="connsiteY22-2264" fmla="*/ 1438275 h 1580197"/>
                    <a:gd name="connsiteX23-2265" fmla="*/ 81915 w 940118"/>
                    <a:gd name="connsiteY23-2266" fmla="*/ 1231583 h 1580197"/>
                    <a:gd name="connsiteX24-2267" fmla="*/ 0 w 940118"/>
                    <a:gd name="connsiteY24-2268" fmla="*/ 872490 h 1580197"/>
                    <a:gd name="connsiteX25-2269" fmla="*/ 56197 w 940118"/>
                    <a:gd name="connsiteY25-2270" fmla="*/ 542925 h 1580197"/>
                    <a:gd name="connsiteX26-2271" fmla="*/ 62441 w 940118"/>
                    <a:gd name="connsiteY26-2272" fmla="*/ 546321 h 1580197"/>
                    <a:gd name="connsiteX27-2273" fmla="*/ 62617 w 940118"/>
                    <a:gd name="connsiteY27-2274" fmla="*/ 545909 h 1580197"/>
                    <a:gd name="connsiteX28-2275" fmla="*/ 57150 w 940118"/>
                    <a:gd name="connsiteY28-2276" fmla="*/ 542925 h 1580197"/>
                    <a:gd name="connsiteX29-2277" fmla="*/ 107444 w 940118"/>
                    <a:gd name="connsiteY29-2278" fmla="*/ 431896 h 1580197"/>
                    <a:gd name="connsiteX30-2279" fmla="*/ 106680 w 940118"/>
                    <a:gd name="connsiteY30-2280" fmla="*/ 431483 h 1580197"/>
                    <a:gd name="connsiteX31-2281" fmla="*/ 227648 w 940118"/>
                    <a:gd name="connsiteY31-2282" fmla="*/ 258128 h 1580197"/>
                    <a:gd name="connsiteX32-2283" fmla="*/ 287315 w 940118"/>
                    <a:gd name="connsiteY32-2284" fmla="*/ 198453 h 1580197"/>
                    <a:gd name="connsiteX33-2285" fmla="*/ 286702 w 940118"/>
                    <a:gd name="connsiteY33-2286" fmla="*/ 198120 h 1580197"/>
                    <a:gd name="connsiteX34-2287" fmla="*/ 359092 w 940118"/>
                    <a:gd name="connsiteY34-2288" fmla="*/ 140970 h 1580197"/>
                    <a:gd name="connsiteX35-2289" fmla="*/ 486263 w 940118"/>
                    <a:gd name="connsiteY35-2290" fmla="*/ 68845 h 1580197"/>
                    <a:gd name="connsiteX36-2291" fmla="*/ 485775 w 940118"/>
                    <a:gd name="connsiteY36-2292" fmla="*/ 68580 h 1580197"/>
                    <a:gd name="connsiteX37-2293" fmla="*/ 572452 w 940118"/>
                    <a:gd name="connsiteY37-2294" fmla="*/ 32385 h 1580197"/>
                    <a:gd name="connsiteX38-2295" fmla="*/ 595123 w 940118"/>
                    <a:gd name="connsiteY38-2296" fmla="*/ 44713 h 1580197"/>
                    <a:gd name="connsiteX39-2297" fmla="*/ 573405 w 940118"/>
                    <a:gd name="connsiteY39-2298" fmla="*/ 32385 h 1580197"/>
                    <a:gd name="connsiteX40-2299" fmla="*/ 679133 w 940118"/>
                    <a:gd name="connsiteY40-2300" fmla="*/ 0 h 1580197"/>
                    <a:gd name="connsiteX0-2301" fmla="*/ 679133 w 940118"/>
                    <a:gd name="connsiteY0-2302" fmla="*/ 0 h 1580197"/>
                    <a:gd name="connsiteX1-2303" fmla="*/ 940118 w 940118"/>
                    <a:gd name="connsiteY1-2304" fmla="*/ 140970 h 1580197"/>
                    <a:gd name="connsiteX2-2305" fmla="*/ 747299 w 940118"/>
                    <a:gd name="connsiteY2-2306" fmla="*/ 210278 h 1580197"/>
                    <a:gd name="connsiteX3-2307" fmla="*/ 747713 w 940118"/>
                    <a:gd name="connsiteY3-2308" fmla="*/ 210503 h 1580197"/>
                    <a:gd name="connsiteX4-2309" fmla="*/ 620078 w 940118"/>
                    <a:gd name="connsiteY4-2310" fmla="*/ 282893 h 1580197"/>
                    <a:gd name="connsiteX5-2311" fmla="*/ 620077 w 940118"/>
                    <a:gd name="connsiteY5-2312" fmla="*/ 282893 h 1580197"/>
                    <a:gd name="connsiteX6-2313" fmla="*/ 548076 w 940118"/>
                    <a:gd name="connsiteY6-2314" fmla="*/ 339736 h 1580197"/>
                    <a:gd name="connsiteX7-2315" fmla="*/ 548640 w 940118"/>
                    <a:gd name="connsiteY7-2316" fmla="*/ 340043 h 1580197"/>
                    <a:gd name="connsiteX8-2317" fmla="*/ 503873 w 940118"/>
                    <a:gd name="connsiteY8-2318" fmla="*/ 383858 h 1580197"/>
                    <a:gd name="connsiteX9-2319" fmla="*/ 488633 w 940118"/>
                    <a:gd name="connsiteY9-2320" fmla="*/ 399098 h 1580197"/>
                    <a:gd name="connsiteX10-2321" fmla="*/ 488633 w 940118"/>
                    <a:gd name="connsiteY10-2322" fmla="*/ 400050 h 1580197"/>
                    <a:gd name="connsiteX11-2323" fmla="*/ 422910 w 940118"/>
                    <a:gd name="connsiteY11-2324" fmla="*/ 482918 h 1580197"/>
                    <a:gd name="connsiteX12-2325" fmla="*/ 422910 w 940118"/>
                    <a:gd name="connsiteY12-2326" fmla="*/ 483870 h 1580197"/>
                    <a:gd name="connsiteX13-2327" fmla="*/ 367665 w 940118"/>
                    <a:gd name="connsiteY13-2328" fmla="*/ 572453 h 1580197"/>
                    <a:gd name="connsiteX14-2329" fmla="*/ 368618 w 940118"/>
                    <a:gd name="connsiteY14-2330" fmla="*/ 573405 h 1580197"/>
                    <a:gd name="connsiteX15-2331" fmla="*/ 317183 w 940118"/>
                    <a:gd name="connsiteY15-2332" fmla="*/ 684847 h 1580197"/>
                    <a:gd name="connsiteX16-2333" fmla="*/ 305241 w 940118"/>
                    <a:gd name="connsiteY16-2334" fmla="*/ 678329 h 1580197"/>
                    <a:gd name="connsiteX17-2335" fmla="*/ 305235 w 940118"/>
                    <a:gd name="connsiteY17-2336" fmla="*/ 678350 h 1580197"/>
                    <a:gd name="connsiteX18-2337" fmla="*/ 317183 w 940118"/>
                    <a:gd name="connsiteY18-2338" fmla="*/ 684847 h 1580197"/>
                    <a:gd name="connsiteX19-2339" fmla="*/ 260985 w 940118"/>
                    <a:gd name="connsiteY19-2340" fmla="*/ 1014413 h 1580197"/>
                    <a:gd name="connsiteX20-2341" fmla="*/ 342900 w 940118"/>
                    <a:gd name="connsiteY20-2342" fmla="*/ 1373505 h 1580197"/>
                    <a:gd name="connsiteX21-2343" fmla="*/ 546735 w 940118"/>
                    <a:gd name="connsiteY21-2344" fmla="*/ 1580197 h 1580197"/>
                    <a:gd name="connsiteX22-2345" fmla="*/ 285750 w 940118"/>
                    <a:gd name="connsiteY22-2346" fmla="*/ 1438275 h 1580197"/>
                    <a:gd name="connsiteX23-2347" fmla="*/ 81915 w 940118"/>
                    <a:gd name="connsiteY23-2348" fmla="*/ 1231583 h 1580197"/>
                    <a:gd name="connsiteX24-2349" fmla="*/ 0 w 940118"/>
                    <a:gd name="connsiteY24-2350" fmla="*/ 872490 h 1580197"/>
                    <a:gd name="connsiteX25-2351" fmla="*/ 56197 w 940118"/>
                    <a:gd name="connsiteY25-2352" fmla="*/ 542925 h 1580197"/>
                    <a:gd name="connsiteX26-2353" fmla="*/ 62441 w 940118"/>
                    <a:gd name="connsiteY26-2354" fmla="*/ 546321 h 1580197"/>
                    <a:gd name="connsiteX27-2355" fmla="*/ 62617 w 940118"/>
                    <a:gd name="connsiteY27-2356" fmla="*/ 545909 h 1580197"/>
                    <a:gd name="connsiteX28-2357" fmla="*/ 57150 w 940118"/>
                    <a:gd name="connsiteY28-2358" fmla="*/ 542925 h 1580197"/>
                    <a:gd name="connsiteX29-2359" fmla="*/ 107444 w 940118"/>
                    <a:gd name="connsiteY29-2360" fmla="*/ 431896 h 1580197"/>
                    <a:gd name="connsiteX30-2361" fmla="*/ 106680 w 940118"/>
                    <a:gd name="connsiteY30-2362" fmla="*/ 431483 h 1580197"/>
                    <a:gd name="connsiteX31-2363" fmla="*/ 227648 w 940118"/>
                    <a:gd name="connsiteY31-2364" fmla="*/ 258128 h 1580197"/>
                    <a:gd name="connsiteX32-2365" fmla="*/ 287315 w 940118"/>
                    <a:gd name="connsiteY32-2366" fmla="*/ 198453 h 1580197"/>
                    <a:gd name="connsiteX33-2367" fmla="*/ 359092 w 940118"/>
                    <a:gd name="connsiteY33-2368" fmla="*/ 140970 h 1580197"/>
                    <a:gd name="connsiteX34-2369" fmla="*/ 486263 w 940118"/>
                    <a:gd name="connsiteY34-2370" fmla="*/ 68845 h 1580197"/>
                    <a:gd name="connsiteX35-2371" fmla="*/ 485775 w 940118"/>
                    <a:gd name="connsiteY35-2372" fmla="*/ 68580 h 1580197"/>
                    <a:gd name="connsiteX36-2373" fmla="*/ 572452 w 940118"/>
                    <a:gd name="connsiteY36-2374" fmla="*/ 32385 h 1580197"/>
                    <a:gd name="connsiteX37-2375" fmla="*/ 595123 w 940118"/>
                    <a:gd name="connsiteY37-2376" fmla="*/ 44713 h 1580197"/>
                    <a:gd name="connsiteX38-2377" fmla="*/ 573405 w 940118"/>
                    <a:gd name="connsiteY38-2378" fmla="*/ 32385 h 1580197"/>
                    <a:gd name="connsiteX39-2379" fmla="*/ 679133 w 940118"/>
                    <a:gd name="connsiteY39-2380" fmla="*/ 0 h 1580197"/>
                    <a:gd name="connsiteX0-2381" fmla="*/ 679133 w 940118"/>
                    <a:gd name="connsiteY0-2382" fmla="*/ 0 h 1580197"/>
                    <a:gd name="connsiteX1-2383" fmla="*/ 940118 w 940118"/>
                    <a:gd name="connsiteY1-2384" fmla="*/ 140970 h 1580197"/>
                    <a:gd name="connsiteX2-2385" fmla="*/ 747299 w 940118"/>
                    <a:gd name="connsiteY2-2386" fmla="*/ 210278 h 1580197"/>
                    <a:gd name="connsiteX3-2387" fmla="*/ 747713 w 940118"/>
                    <a:gd name="connsiteY3-2388" fmla="*/ 210503 h 1580197"/>
                    <a:gd name="connsiteX4-2389" fmla="*/ 620078 w 940118"/>
                    <a:gd name="connsiteY4-2390" fmla="*/ 282893 h 1580197"/>
                    <a:gd name="connsiteX5-2391" fmla="*/ 620077 w 940118"/>
                    <a:gd name="connsiteY5-2392" fmla="*/ 282893 h 1580197"/>
                    <a:gd name="connsiteX6-2393" fmla="*/ 548076 w 940118"/>
                    <a:gd name="connsiteY6-2394" fmla="*/ 339736 h 1580197"/>
                    <a:gd name="connsiteX7-2395" fmla="*/ 548640 w 940118"/>
                    <a:gd name="connsiteY7-2396" fmla="*/ 340043 h 1580197"/>
                    <a:gd name="connsiteX8-2397" fmla="*/ 503873 w 940118"/>
                    <a:gd name="connsiteY8-2398" fmla="*/ 383858 h 1580197"/>
                    <a:gd name="connsiteX9-2399" fmla="*/ 488633 w 940118"/>
                    <a:gd name="connsiteY9-2400" fmla="*/ 399098 h 1580197"/>
                    <a:gd name="connsiteX10-2401" fmla="*/ 488633 w 940118"/>
                    <a:gd name="connsiteY10-2402" fmla="*/ 400050 h 1580197"/>
                    <a:gd name="connsiteX11-2403" fmla="*/ 422910 w 940118"/>
                    <a:gd name="connsiteY11-2404" fmla="*/ 482918 h 1580197"/>
                    <a:gd name="connsiteX12-2405" fmla="*/ 422910 w 940118"/>
                    <a:gd name="connsiteY12-2406" fmla="*/ 483870 h 1580197"/>
                    <a:gd name="connsiteX13-2407" fmla="*/ 367665 w 940118"/>
                    <a:gd name="connsiteY13-2408" fmla="*/ 572453 h 1580197"/>
                    <a:gd name="connsiteX14-2409" fmla="*/ 368618 w 940118"/>
                    <a:gd name="connsiteY14-2410" fmla="*/ 573405 h 1580197"/>
                    <a:gd name="connsiteX15-2411" fmla="*/ 317183 w 940118"/>
                    <a:gd name="connsiteY15-2412" fmla="*/ 684847 h 1580197"/>
                    <a:gd name="connsiteX16-2413" fmla="*/ 305241 w 940118"/>
                    <a:gd name="connsiteY16-2414" fmla="*/ 678329 h 1580197"/>
                    <a:gd name="connsiteX17-2415" fmla="*/ 305235 w 940118"/>
                    <a:gd name="connsiteY17-2416" fmla="*/ 678350 h 1580197"/>
                    <a:gd name="connsiteX18-2417" fmla="*/ 317183 w 940118"/>
                    <a:gd name="connsiteY18-2418" fmla="*/ 684847 h 1580197"/>
                    <a:gd name="connsiteX19-2419" fmla="*/ 260985 w 940118"/>
                    <a:gd name="connsiteY19-2420" fmla="*/ 1014413 h 1580197"/>
                    <a:gd name="connsiteX20-2421" fmla="*/ 342900 w 940118"/>
                    <a:gd name="connsiteY20-2422" fmla="*/ 1373505 h 1580197"/>
                    <a:gd name="connsiteX21-2423" fmla="*/ 546735 w 940118"/>
                    <a:gd name="connsiteY21-2424" fmla="*/ 1580197 h 1580197"/>
                    <a:gd name="connsiteX22-2425" fmla="*/ 285750 w 940118"/>
                    <a:gd name="connsiteY22-2426" fmla="*/ 1438275 h 1580197"/>
                    <a:gd name="connsiteX23-2427" fmla="*/ 81915 w 940118"/>
                    <a:gd name="connsiteY23-2428" fmla="*/ 1231583 h 1580197"/>
                    <a:gd name="connsiteX24-2429" fmla="*/ 0 w 940118"/>
                    <a:gd name="connsiteY24-2430" fmla="*/ 872490 h 1580197"/>
                    <a:gd name="connsiteX25-2431" fmla="*/ 56197 w 940118"/>
                    <a:gd name="connsiteY25-2432" fmla="*/ 542925 h 1580197"/>
                    <a:gd name="connsiteX26-2433" fmla="*/ 62441 w 940118"/>
                    <a:gd name="connsiteY26-2434" fmla="*/ 546321 h 1580197"/>
                    <a:gd name="connsiteX27-2435" fmla="*/ 62617 w 940118"/>
                    <a:gd name="connsiteY27-2436" fmla="*/ 545909 h 1580197"/>
                    <a:gd name="connsiteX28-2437" fmla="*/ 57150 w 940118"/>
                    <a:gd name="connsiteY28-2438" fmla="*/ 542925 h 1580197"/>
                    <a:gd name="connsiteX29-2439" fmla="*/ 107444 w 940118"/>
                    <a:gd name="connsiteY29-2440" fmla="*/ 431896 h 1580197"/>
                    <a:gd name="connsiteX30-2441" fmla="*/ 106680 w 940118"/>
                    <a:gd name="connsiteY30-2442" fmla="*/ 431483 h 1580197"/>
                    <a:gd name="connsiteX31-2443" fmla="*/ 227648 w 940118"/>
                    <a:gd name="connsiteY31-2444" fmla="*/ 258128 h 1580197"/>
                    <a:gd name="connsiteX32-2445" fmla="*/ 287315 w 940118"/>
                    <a:gd name="connsiteY32-2446" fmla="*/ 198453 h 1580197"/>
                    <a:gd name="connsiteX33-2447" fmla="*/ 359092 w 940118"/>
                    <a:gd name="connsiteY33-2448" fmla="*/ 140970 h 1580197"/>
                    <a:gd name="connsiteX34-2449" fmla="*/ 486263 w 940118"/>
                    <a:gd name="connsiteY34-2450" fmla="*/ 68845 h 1580197"/>
                    <a:gd name="connsiteX35-2451" fmla="*/ 485775 w 940118"/>
                    <a:gd name="connsiteY35-2452" fmla="*/ 68580 h 1580197"/>
                    <a:gd name="connsiteX36-2453" fmla="*/ 572452 w 940118"/>
                    <a:gd name="connsiteY36-2454" fmla="*/ 32385 h 1580197"/>
                    <a:gd name="connsiteX37-2455" fmla="*/ 573405 w 940118"/>
                    <a:gd name="connsiteY37-2456" fmla="*/ 32385 h 1580197"/>
                    <a:gd name="connsiteX38-2457" fmla="*/ 679133 w 940118"/>
                    <a:gd name="connsiteY38-2458" fmla="*/ 0 h 1580197"/>
                    <a:gd name="connsiteX0-2459" fmla="*/ 679133 w 940118"/>
                    <a:gd name="connsiteY0-2460" fmla="*/ 0 h 1580197"/>
                    <a:gd name="connsiteX1-2461" fmla="*/ 940118 w 940118"/>
                    <a:gd name="connsiteY1-2462" fmla="*/ 140970 h 1580197"/>
                    <a:gd name="connsiteX2-2463" fmla="*/ 747299 w 940118"/>
                    <a:gd name="connsiteY2-2464" fmla="*/ 210278 h 1580197"/>
                    <a:gd name="connsiteX3-2465" fmla="*/ 747713 w 940118"/>
                    <a:gd name="connsiteY3-2466" fmla="*/ 210503 h 1580197"/>
                    <a:gd name="connsiteX4-2467" fmla="*/ 620078 w 940118"/>
                    <a:gd name="connsiteY4-2468" fmla="*/ 282893 h 1580197"/>
                    <a:gd name="connsiteX5-2469" fmla="*/ 620077 w 940118"/>
                    <a:gd name="connsiteY5-2470" fmla="*/ 282893 h 1580197"/>
                    <a:gd name="connsiteX6-2471" fmla="*/ 548076 w 940118"/>
                    <a:gd name="connsiteY6-2472" fmla="*/ 339736 h 1580197"/>
                    <a:gd name="connsiteX7-2473" fmla="*/ 548640 w 940118"/>
                    <a:gd name="connsiteY7-2474" fmla="*/ 340043 h 1580197"/>
                    <a:gd name="connsiteX8-2475" fmla="*/ 488633 w 940118"/>
                    <a:gd name="connsiteY8-2476" fmla="*/ 399098 h 1580197"/>
                    <a:gd name="connsiteX9-2477" fmla="*/ 488633 w 940118"/>
                    <a:gd name="connsiteY9-2478" fmla="*/ 400050 h 1580197"/>
                    <a:gd name="connsiteX10-2479" fmla="*/ 422910 w 940118"/>
                    <a:gd name="connsiteY10-2480" fmla="*/ 482918 h 1580197"/>
                    <a:gd name="connsiteX11-2481" fmla="*/ 422910 w 940118"/>
                    <a:gd name="connsiteY11-2482" fmla="*/ 483870 h 1580197"/>
                    <a:gd name="connsiteX12-2483" fmla="*/ 367665 w 940118"/>
                    <a:gd name="connsiteY12-2484" fmla="*/ 572453 h 1580197"/>
                    <a:gd name="connsiteX13-2485" fmla="*/ 368618 w 940118"/>
                    <a:gd name="connsiteY13-2486" fmla="*/ 573405 h 1580197"/>
                    <a:gd name="connsiteX14-2487" fmla="*/ 317183 w 940118"/>
                    <a:gd name="connsiteY14-2488" fmla="*/ 684847 h 1580197"/>
                    <a:gd name="connsiteX15-2489" fmla="*/ 305241 w 940118"/>
                    <a:gd name="connsiteY15-2490" fmla="*/ 678329 h 1580197"/>
                    <a:gd name="connsiteX16-2491" fmla="*/ 305235 w 940118"/>
                    <a:gd name="connsiteY16-2492" fmla="*/ 678350 h 1580197"/>
                    <a:gd name="connsiteX17-2493" fmla="*/ 317183 w 940118"/>
                    <a:gd name="connsiteY17-2494" fmla="*/ 684847 h 1580197"/>
                    <a:gd name="connsiteX18-2495" fmla="*/ 260985 w 940118"/>
                    <a:gd name="connsiteY18-2496" fmla="*/ 1014413 h 1580197"/>
                    <a:gd name="connsiteX19-2497" fmla="*/ 342900 w 940118"/>
                    <a:gd name="connsiteY19-2498" fmla="*/ 1373505 h 1580197"/>
                    <a:gd name="connsiteX20-2499" fmla="*/ 546735 w 940118"/>
                    <a:gd name="connsiteY20-2500" fmla="*/ 1580197 h 1580197"/>
                    <a:gd name="connsiteX21-2501" fmla="*/ 285750 w 940118"/>
                    <a:gd name="connsiteY21-2502" fmla="*/ 1438275 h 1580197"/>
                    <a:gd name="connsiteX22-2503" fmla="*/ 81915 w 940118"/>
                    <a:gd name="connsiteY22-2504" fmla="*/ 1231583 h 1580197"/>
                    <a:gd name="connsiteX23-2505" fmla="*/ 0 w 940118"/>
                    <a:gd name="connsiteY23-2506" fmla="*/ 872490 h 1580197"/>
                    <a:gd name="connsiteX24-2507" fmla="*/ 56197 w 940118"/>
                    <a:gd name="connsiteY24-2508" fmla="*/ 542925 h 1580197"/>
                    <a:gd name="connsiteX25-2509" fmla="*/ 62441 w 940118"/>
                    <a:gd name="connsiteY25-2510" fmla="*/ 546321 h 1580197"/>
                    <a:gd name="connsiteX26-2511" fmla="*/ 62617 w 940118"/>
                    <a:gd name="connsiteY26-2512" fmla="*/ 545909 h 1580197"/>
                    <a:gd name="connsiteX27-2513" fmla="*/ 57150 w 940118"/>
                    <a:gd name="connsiteY27-2514" fmla="*/ 542925 h 1580197"/>
                    <a:gd name="connsiteX28-2515" fmla="*/ 107444 w 940118"/>
                    <a:gd name="connsiteY28-2516" fmla="*/ 431896 h 1580197"/>
                    <a:gd name="connsiteX29-2517" fmla="*/ 106680 w 940118"/>
                    <a:gd name="connsiteY29-2518" fmla="*/ 431483 h 1580197"/>
                    <a:gd name="connsiteX30-2519" fmla="*/ 227648 w 940118"/>
                    <a:gd name="connsiteY30-2520" fmla="*/ 258128 h 1580197"/>
                    <a:gd name="connsiteX31-2521" fmla="*/ 287315 w 940118"/>
                    <a:gd name="connsiteY31-2522" fmla="*/ 198453 h 1580197"/>
                    <a:gd name="connsiteX32-2523" fmla="*/ 359092 w 940118"/>
                    <a:gd name="connsiteY32-2524" fmla="*/ 140970 h 1580197"/>
                    <a:gd name="connsiteX33-2525" fmla="*/ 486263 w 940118"/>
                    <a:gd name="connsiteY33-2526" fmla="*/ 68845 h 1580197"/>
                    <a:gd name="connsiteX34-2527" fmla="*/ 485775 w 940118"/>
                    <a:gd name="connsiteY34-2528" fmla="*/ 68580 h 1580197"/>
                    <a:gd name="connsiteX35-2529" fmla="*/ 572452 w 940118"/>
                    <a:gd name="connsiteY35-2530" fmla="*/ 32385 h 1580197"/>
                    <a:gd name="connsiteX36-2531" fmla="*/ 573405 w 940118"/>
                    <a:gd name="connsiteY36-2532" fmla="*/ 32385 h 1580197"/>
                    <a:gd name="connsiteX37-2533" fmla="*/ 679133 w 940118"/>
                    <a:gd name="connsiteY37-2534" fmla="*/ 0 h 1580197"/>
                    <a:gd name="connsiteX0-2535" fmla="*/ 679133 w 940118"/>
                    <a:gd name="connsiteY0-2536" fmla="*/ 0 h 1580197"/>
                    <a:gd name="connsiteX1-2537" fmla="*/ 940118 w 940118"/>
                    <a:gd name="connsiteY1-2538" fmla="*/ 140970 h 1580197"/>
                    <a:gd name="connsiteX2-2539" fmla="*/ 747299 w 940118"/>
                    <a:gd name="connsiteY2-2540" fmla="*/ 210278 h 1580197"/>
                    <a:gd name="connsiteX3-2541" fmla="*/ 747713 w 940118"/>
                    <a:gd name="connsiteY3-2542" fmla="*/ 210503 h 1580197"/>
                    <a:gd name="connsiteX4-2543" fmla="*/ 620078 w 940118"/>
                    <a:gd name="connsiteY4-2544" fmla="*/ 282893 h 1580197"/>
                    <a:gd name="connsiteX5-2545" fmla="*/ 620077 w 940118"/>
                    <a:gd name="connsiteY5-2546" fmla="*/ 282893 h 1580197"/>
                    <a:gd name="connsiteX6-2547" fmla="*/ 548076 w 940118"/>
                    <a:gd name="connsiteY6-2548" fmla="*/ 339736 h 1580197"/>
                    <a:gd name="connsiteX7-2549" fmla="*/ 548640 w 940118"/>
                    <a:gd name="connsiteY7-2550" fmla="*/ 340043 h 1580197"/>
                    <a:gd name="connsiteX8-2551" fmla="*/ 488633 w 940118"/>
                    <a:gd name="connsiteY8-2552" fmla="*/ 399098 h 1580197"/>
                    <a:gd name="connsiteX9-2553" fmla="*/ 488633 w 940118"/>
                    <a:gd name="connsiteY9-2554" fmla="*/ 400050 h 1580197"/>
                    <a:gd name="connsiteX10-2555" fmla="*/ 422910 w 940118"/>
                    <a:gd name="connsiteY10-2556" fmla="*/ 482918 h 1580197"/>
                    <a:gd name="connsiteX11-2557" fmla="*/ 422910 w 940118"/>
                    <a:gd name="connsiteY11-2558" fmla="*/ 483870 h 1580197"/>
                    <a:gd name="connsiteX12-2559" fmla="*/ 367665 w 940118"/>
                    <a:gd name="connsiteY12-2560" fmla="*/ 572453 h 1580197"/>
                    <a:gd name="connsiteX13-2561" fmla="*/ 368618 w 940118"/>
                    <a:gd name="connsiteY13-2562" fmla="*/ 573405 h 1580197"/>
                    <a:gd name="connsiteX14-2563" fmla="*/ 317183 w 940118"/>
                    <a:gd name="connsiteY14-2564" fmla="*/ 684847 h 1580197"/>
                    <a:gd name="connsiteX15-2565" fmla="*/ 305241 w 940118"/>
                    <a:gd name="connsiteY15-2566" fmla="*/ 678329 h 1580197"/>
                    <a:gd name="connsiteX16-2567" fmla="*/ 317183 w 940118"/>
                    <a:gd name="connsiteY16-2568" fmla="*/ 684847 h 1580197"/>
                    <a:gd name="connsiteX17-2569" fmla="*/ 260985 w 940118"/>
                    <a:gd name="connsiteY17-2570" fmla="*/ 1014413 h 1580197"/>
                    <a:gd name="connsiteX18-2571" fmla="*/ 342900 w 940118"/>
                    <a:gd name="connsiteY18-2572" fmla="*/ 1373505 h 1580197"/>
                    <a:gd name="connsiteX19-2573" fmla="*/ 546735 w 940118"/>
                    <a:gd name="connsiteY19-2574" fmla="*/ 1580197 h 1580197"/>
                    <a:gd name="connsiteX20-2575" fmla="*/ 285750 w 940118"/>
                    <a:gd name="connsiteY20-2576" fmla="*/ 1438275 h 1580197"/>
                    <a:gd name="connsiteX21-2577" fmla="*/ 81915 w 940118"/>
                    <a:gd name="connsiteY21-2578" fmla="*/ 1231583 h 1580197"/>
                    <a:gd name="connsiteX22-2579" fmla="*/ 0 w 940118"/>
                    <a:gd name="connsiteY22-2580" fmla="*/ 872490 h 1580197"/>
                    <a:gd name="connsiteX23-2581" fmla="*/ 56197 w 940118"/>
                    <a:gd name="connsiteY23-2582" fmla="*/ 542925 h 1580197"/>
                    <a:gd name="connsiteX24-2583" fmla="*/ 62441 w 940118"/>
                    <a:gd name="connsiteY24-2584" fmla="*/ 546321 h 1580197"/>
                    <a:gd name="connsiteX25-2585" fmla="*/ 62617 w 940118"/>
                    <a:gd name="connsiteY25-2586" fmla="*/ 545909 h 1580197"/>
                    <a:gd name="connsiteX26-2587" fmla="*/ 57150 w 940118"/>
                    <a:gd name="connsiteY26-2588" fmla="*/ 542925 h 1580197"/>
                    <a:gd name="connsiteX27-2589" fmla="*/ 107444 w 940118"/>
                    <a:gd name="connsiteY27-2590" fmla="*/ 431896 h 1580197"/>
                    <a:gd name="connsiteX28-2591" fmla="*/ 106680 w 940118"/>
                    <a:gd name="connsiteY28-2592" fmla="*/ 431483 h 1580197"/>
                    <a:gd name="connsiteX29-2593" fmla="*/ 227648 w 940118"/>
                    <a:gd name="connsiteY29-2594" fmla="*/ 258128 h 1580197"/>
                    <a:gd name="connsiteX30-2595" fmla="*/ 287315 w 940118"/>
                    <a:gd name="connsiteY30-2596" fmla="*/ 198453 h 1580197"/>
                    <a:gd name="connsiteX31-2597" fmla="*/ 359092 w 940118"/>
                    <a:gd name="connsiteY31-2598" fmla="*/ 140970 h 1580197"/>
                    <a:gd name="connsiteX32-2599" fmla="*/ 486263 w 940118"/>
                    <a:gd name="connsiteY32-2600" fmla="*/ 68845 h 1580197"/>
                    <a:gd name="connsiteX33-2601" fmla="*/ 485775 w 940118"/>
                    <a:gd name="connsiteY33-2602" fmla="*/ 68580 h 1580197"/>
                    <a:gd name="connsiteX34-2603" fmla="*/ 572452 w 940118"/>
                    <a:gd name="connsiteY34-2604" fmla="*/ 32385 h 1580197"/>
                    <a:gd name="connsiteX35-2605" fmla="*/ 573405 w 940118"/>
                    <a:gd name="connsiteY35-2606" fmla="*/ 32385 h 1580197"/>
                    <a:gd name="connsiteX36-2607" fmla="*/ 679133 w 940118"/>
                    <a:gd name="connsiteY36-2608" fmla="*/ 0 h 158019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5" name="Freeform: Shape 364"/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2" name="Group 441"/>
          <p:cNvGrpSpPr/>
          <p:nvPr/>
        </p:nvGrpSpPr>
        <p:grpSpPr>
          <a:xfrm>
            <a:off x="9349865" y="4018957"/>
            <a:ext cx="789801" cy="1346143"/>
            <a:chOff x="11521621" y="1903133"/>
            <a:chExt cx="2494544" cy="4251720"/>
          </a:xfrm>
        </p:grpSpPr>
        <p:sp>
          <p:nvSpPr>
            <p:cNvPr id="443" name="Freeform: Shape 442"/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-1" fmla="*/ 417713 w 666025"/>
                <a:gd name="connsiteY0-2" fmla="*/ 1803 h 1312853"/>
                <a:gd name="connsiteX1-3" fmla="*/ 648776 w 666025"/>
                <a:gd name="connsiteY1-4" fmla="*/ 158461 h 1312853"/>
                <a:gd name="connsiteX2-5" fmla="*/ 666025 w 666025"/>
                <a:gd name="connsiteY2-6" fmla="*/ 133883 h 1312853"/>
                <a:gd name="connsiteX3-7" fmla="*/ 666025 w 666025"/>
                <a:gd name="connsiteY3-8" fmla="*/ 1307251 h 1312853"/>
                <a:gd name="connsiteX4-9" fmla="*/ 657567 w 666025"/>
                <a:gd name="connsiteY4-10" fmla="*/ 1312853 h 1312853"/>
                <a:gd name="connsiteX5-11" fmla="*/ 417713 w 666025"/>
                <a:gd name="connsiteY5-12" fmla="*/ 1803 h 1312853"/>
                <a:gd name="connsiteX0-13" fmla="*/ 417713 w 666025"/>
                <a:gd name="connsiteY0-14" fmla="*/ 1803 h 1312853"/>
                <a:gd name="connsiteX1-15" fmla="*/ 648776 w 666025"/>
                <a:gd name="connsiteY1-16" fmla="*/ 158461 h 1312853"/>
                <a:gd name="connsiteX2-17" fmla="*/ 666025 w 666025"/>
                <a:gd name="connsiteY2-18" fmla="*/ 1307251 h 1312853"/>
                <a:gd name="connsiteX3-19" fmla="*/ 657567 w 666025"/>
                <a:gd name="connsiteY3-20" fmla="*/ 1312853 h 1312853"/>
                <a:gd name="connsiteX4-21" fmla="*/ 417713 w 666025"/>
                <a:gd name="connsiteY4-22" fmla="*/ 1803 h 1312853"/>
                <a:gd name="connsiteX0-23" fmla="*/ 417713 w 666361"/>
                <a:gd name="connsiteY0-24" fmla="*/ 1803 h 1312853"/>
                <a:gd name="connsiteX1-25" fmla="*/ 666361 w 666361"/>
                <a:gd name="connsiteY1-26" fmla="*/ 167253 h 1312853"/>
                <a:gd name="connsiteX2-27" fmla="*/ 666025 w 666361"/>
                <a:gd name="connsiteY2-28" fmla="*/ 1307251 h 1312853"/>
                <a:gd name="connsiteX3-29" fmla="*/ 657567 w 666361"/>
                <a:gd name="connsiteY3-30" fmla="*/ 1312853 h 1312853"/>
                <a:gd name="connsiteX4-31" fmla="*/ 417713 w 666361"/>
                <a:gd name="connsiteY4-32" fmla="*/ 1803 h 1312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2700" dirty="0"/>
            </a:p>
          </p:txBody>
        </p:sp>
        <p:grpSp>
          <p:nvGrpSpPr>
            <p:cNvPr id="444" name="Group 443"/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45" name="Group 444"/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65" name="Straight Connector 464"/>
                <p:cNvCxnSpPr/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/>
                <p:cNvCxnSpPr/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Freeform: Shape 467"/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69" name="Freeform: Shape 468"/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470" name="Freeform: Shape 469"/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71" name="Freeform: Shape 470"/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72" name="Freeform: Shape 471"/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73" name="Freeform: Shape 472"/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474" name="Freeform: Shape 473"/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75" name="Freeform: Shape 474"/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76" name="Freeform: Shape 475"/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77" name="Freeform: Shape 476"/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478" name="Freeform: Shape 477"/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</p:grpSp>
          <p:grpSp>
            <p:nvGrpSpPr>
              <p:cNvPr id="446" name="Group 445"/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47" name="Group 446"/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54" name="Freeform: Shape 453"/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-1" fmla="*/ 62916 w 3480752"/>
                      <a:gd name="connsiteY0-2" fmla="*/ 34213 h 1560620"/>
                      <a:gd name="connsiteX1-3" fmla="*/ 114391 w 3480752"/>
                      <a:gd name="connsiteY1-4" fmla="*/ 57191 h 1560620"/>
                      <a:gd name="connsiteX2-5" fmla="*/ 694512 w 3480752"/>
                      <a:gd name="connsiteY2-6" fmla="*/ 277806 h 1560620"/>
                      <a:gd name="connsiteX3-7" fmla="*/ 784810 w 3480752"/>
                      <a:gd name="connsiteY3-8" fmla="*/ 326909 h 1560620"/>
                      <a:gd name="connsiteX4-9" fmla="*/ 702687 w 3480752"/>
                      <a:gd name="connsiteY4-10" fmla="*/ 277806 h 1560620"/>
                      <a:gd name="connsiteX5-11" fmla="*/ 833420 w 3480752"/>
                      <a:gd name="connsiteY5-12" fmla="*/ 310489 h 1560620"/>
                      <a:gd name="connsiteX6-13" fmla="*/ 1241959 w 3480752"/>
                      <a:gd name="connsiteY6-14" fmla="*/ 343172 h 1560620"/>
                      <a:gd name="connsiteX7-15" fmla="*/ 3480752 w 3480752"/>
                      <a:gd name="connsiteY7-16" fmla="*/ 1560620 h 1560620"/>
                      <a:gd name="connsiteX8-17" fmla="*/ 3064038 w 3480752"/>
                      <a:gd name="connsiteY8-18" fmla="*/ 1527929 h 1560620"/>
                      <a:gd name="connsiteX9-19" fmla="*/ 3057133 w 3480752"/>
                      <a:gd name="connsiteY9-20" fmla="*/ 1524163 h 1560620"/>
                      <a:gd name="connsiteX10-21" fmla="*/ 2941481 w 3480752"/>
                      <a:gd name="connsiteY10-22" fmla="*/ 1495246 h 1560620"/>
                      <a:gd name="connsiteX11-23" fmla="*/ 2881754 w 3480752"/>
                      <a:gd name="connsiteY11-24" fmla="*/ 1462767 h 1560620"/>
                      <a:gd name="connsiteX12-25" fmla="*/ 2879802 w 3480752"/>
                      <a:gd name="connsiteY12-26" fmla="*/ 1466146 h 1560620"/>
                      <a:gd name="connsiteX13-27" fmla="*/ 2933314 w 3480752"/>
                      <a:gd name="connsiteY13-28" fmla="*/ 1495246 h 1560620"/>
                      <a:gd name="connsiteX14-29" fmla="*/ 2353185 w 3480752"/>
                      <a:gd name="connsiteY14-30" fmla="*/ 1274639 h 1560620"/>
                      <a:gd name="connsiteX15-31" fmla="*/ 2238794 w 3480752"/>
                      <a:gd name="connsiteY15-32" fmla="*/ 1217440 h 1560620"/>
                      <a:gd name="connsiteX16-33" fmla="*/ 62916 w 3480752"/>
                      <a:gd name="connsiteY16-34" fmla="*/ 34213 h 1560620"/>
                      <a:gd name="connsiteX17-35" fmla="*/ 0 w 3480752"/>
                      <a:gd name="connsiteY17-36" fmla="*/ 0 h 1560620"/>
                      <a:gd name="connsiteX18-37" fmla="*/ 62916 w 3480752"/>
                      <a:gd name="connsiteY18-38" fmla="*/ 34213 h 1560620"/>
                      <a:gd name="connsiteX19-39" fmla="*/ 57199 w 3480752"/>
                      <a:gd name="connsiteY19-40" fmla="*/ 31661 h 1560620"/>
                      <a:gd name="connsiteX20-41" fmla="*/ 0 w 3480752"/>
                      <a:gd name="connsiteY20-42" fmla="*/ 0 h 1560620"/>
                      <a:gd name="connsiteX0-43" fmla="*/ 62916 w 3480752"/>
                      <a:gd name="connsiteY0-44" fmla="*/ 34213 h 1560620"/>
                      <a:gd name="connsiteX1-45" fmla="*/ 114391 w 3480752"/>
                      <a:gd name="connsiteY1-46" fmla="*/ 57191 h 1560620"/>
                      <a:gd name="connsiteX2-47" fmla="*/ 694512 w 3480752"/>
                      <a:gd name="connsiteY2-48" fmla="*/ 277806 h 1560620"/>
                      <a:gd name="connsiteX3-49" fmla="*/ 702687 w 3480752"/>
                      <a:gd name="connsiteY3-50" fmla="*/ 277806 h 1560620"/>
                      <a:gd name="connsiteX4-51" fmla="*/ 833420 w 3480752"/>
                      <a:gd name="connsiteY4-52" fmla="*/ 310489 h 1560620"/>
                      <a:gd name="connsiteX5-53" fmla="*/ 1241959 w 3480752"/>
                      <a:gd name="connsiteY5-54" fmla="*/ 343172 h 1560620"/>
                      <a:gd name="connsiteX6-55" fmla="*/ 3480752 w 3480752"/>
                      <a:gd name="connsiteY6-56" fmla="*/ 1560620 h 1560620"/>
                      <a:gd name="connsiteX7-57" fmla="*/ 3064038 w 3480752"/>
                      <a:gd name="connsiteY7-58" fmla="*/ 1527929 h 1560620"/>
                      <a:gd name="connsiteX8-59" fmla="*/ 3057133 w 3480752"/>
                      <a:gd name="connsiteY8-60" fmla="*/ 1524163 h 1560620"/>
                      <a:gd name="connsiteX9-61" fmla="*/ 2941481 w 3480752"/>
                      <a:gd name="connsiteY9-62" fmla="*/ 1495246 h 1560620"/>
                      <a:gd name="connsiteX10-63" fmla="*/ 2881754 w 3480752"/>
                      <a:gd name="connsiteY10-64" fmla="*/ 1462767 h 1560620"/>
                      <a:gd name="connsiteX11-65" fmla="*/ 2879802 w 3480752"/>
                      <a:gd name="connsiteY11-66" fmla="*/ 1466146 h 1560620"/>
                      <a:gd name="connsiteX12-67" fmla="*/ 2933314 w 3480752"/>
                      <a:gd name="connsiteY12-68" fmla="*/ 1495246 h 1560620"/>
                      <a:gd name="connsiteX13-69" fmla="*/ 2353185 w 3480752"/>
                      <a:gd name="connsiteY13-70" fmla="*/ 1274639 h 1560620"/>
                      <a:gd name="connsiteX14-71" fmla="*/ 2238794 w 3480752"/>
                      <a:gd name="connsiteY14-72" fmla="*/ 1217440 h 1560620"/>
                      <a:gd name="connsiteX15-73" fmla="*/ 62916 w 3480752"/>
                      <a:gd name="connsiteY15-74" fmla="*/ 34213 h 1560620"/>
                      <a:gd name="connsiteX16-75" fmla="*/ 0 w 3480752"/>
                      <a:gd name="connsiteY16-76" fmla="*/ 0 h 1560620"/>
                      <a:gd name="connsiteX17-77" fmla="*/ 62916 w 3480752"/>
                      <a:gd name="connsiteY17-78" fmla="*/ 34213 h 1560620"/>
                      <a:gd name="connsiteX18-79" fmla="*/ 57199 w 3480752"/>
                      <a:gd name="connsiteY18-80" fmla="*/ 31661 h 1560620"/>
                      <a:gd name="connsiteX19-81" fmla="*/ 0 w 3480752"/>
                      <a:gd name="connsiteY19-82" fmla="*/ 0 h 1560620"/>
                      <a:gd name="connsiteX0-83" fmla="*/ 62916 w 3480752"/>
                      <a:gd name="connsiteY0-84" fmla="*/ 34213 h 1560620"/>
                      <a:gd name="connsiteX1-85" fmla="*/ 114391 w 3480752"/>
                      <a:gd name="connsiteY1-86" fmla="*/ 57191 h 1560620"/>
                      <a:gd name="connsiteX2-87" fmla="*/ 694512 w 3480752"/>
                      <a:gd name="connsiteY2-88" fmla="*/ 277806 h 1560620"/>
                      <a:gd name="connsiteX3-89" fmla="*/ 702687 w 3480752"/>
                      <a:gd name="connsiteY3-90" fmla="*/ 277806 h 1560620"/>
                      <a:gd name="connsiteX4-91" fmla="*/ 833420 w 3480752"/>
                      <a:gd name="connsiteY4-92" fmla="*/ 310489 h 1560620"/>
                      <a:gd name="connsiteX5-93" fmla="*/ 1241959 w 3480752"/>
                      <a:gd name="connsiteY5-94" fmla="*/ 343172 h 1560620"/>
                      <a:gd name="connsiteX6-95" fmla="*/ 3480752 w 3480752"/>
                      <a:gd name="connsiteY6-96" fmla="*/ 1560620 h 1560620"/>
                      <a:gd name="connsiteX7-97" fmla="*/ 3064038 w 3480752"/>
                      <a:gd name="connsiteY7-98" fmla="*/ 1527929 h 1560620"/>
                      <a:gd name="connsiteX8-99" fmla="*/ 3057133 w 3480752"/>
                      <a:gd name="connsiteY8-100" fmla="*/ 1524163 h 1560620"/>
                      <a:gd name="connsiteX9-101" fmla="*/ 2941481 w 3480752"/>
                      <a:gd name="connsiteY9-102" fmla="*/ 1495246 h 1560620"/>
                      <a:gd name="connsiteX10-103" fmla="*/ 2881754 w 3480752"/>
                      <a:gd name="connsiteY10-104" fmla="*/ 1462767 h 1560620"/>
                      <a:gd name="connsiteX11-105" fmla="*/ 2933314 w 3480752"/>
                      <a:gd name="connsiteY11-106" fmla="*/ 1495246 h 1560620"/>
                      <a:gd name="connsiteX12-107" fmla="*/ 2353185 w 3480752"/>
                      <a:gd name="connsiteY12-108" fmla="*/ 1274639 h 1560620"/>
                      <a:gd name="connsiteX13-109" fmla="*/ 2238794 w 3480752"/>
                      <a:gd name="connsiteY13-110" fmla="*/ 1217440 h 1560620"/>
                      <a:gd name="connsiteX14-111" fmla="*/ 62916 w 3480752"/>
                      <a:gd name="connsiteY14-112" fmla="*/ 34213 h 1560620"/>
                      <a:gd name="connsiteX15-113" fmla="*/ 0 w 3480752"/>
                      <a:gd name="connsiteY15-114" fmla="*/ 0 h 1560620"/>
                      <a:gd name="connsiteX16-115" fmla="*/ 62916 w 3480752"/>
                      <a:gd name="connsiteY16-116" fmla="*/ 34213 h 1560620"/>
                      <a:gd name="connsiteX17-117" fmla="*/ 57199 w 3480752"/>
                      <a:gd name="connsiteY17-118" fmla="*/ 31661 h 1560620"/>
                      <a:gd name="connsiteX18-119" fmla="*/ 0 w 3480752"/>
                      <a:gd name="connsiteY18-120" fmla="*/ 0 h 1560620"/>
                      <a:gd name="connsiteX0-121" fmla="*/ 62916 w 3480752"/>
                      <a:gd name="connsiteY0-122" fmla="*/ 34213 h 1560620"/>
                      <a:gd name="connsiteX1-123" fmla="*/ 114391 w 3480752"/>
                      <a:gd name="connsiteY1-124" fmla="*/ 57191 h 1560620"/>
                      <a:gd name="connsiteX2-125" fmla="*/ 694512 w 3480752"/>
                      <a:gd name="connsiteY2-126" fmla="*/ 277806 h 1560620"/>
                      <a:gd name="connsiteX3-127" fmla="*/ 702687 w 3480752"/>
                      <a:gd name="connsiteY3-128" fmla="*/ 277806 h 1560620"/>
                      <a:gd name="connsiteX4-129" fmla="*/ 833420 w 3480752"/>
                      <a:gd name="connsiteY4-130" fmla="*/ 310489 h 1560620"/>
                      <a:gd name="connsiteX5-131" fmla="*/ 1241959 w 3480752"/>
                      <a:gd name="connsiteY5-132" fmla="*/ 343172 h 1560620"/>
                      <a:gd name="connsiteX6-133" fmla="*/ 3480752 w 3480752"/>
                      <a:gd name="connsiteY6-134" fmla="*/ 1560620 h 1560620"/>
                      <a:gd name="connsiteX7-135" fmla="*/ 3064038 w 3480752"/>
                      <a:gd name="connsiteY7-136" fmla="*/ 1527929 h 1560620"/>
                      <a:gd name="connsiteX8-137" fmla="*/ 3057133 w 3480752"/>
                      <a:gd name="connsiteY8-138" fmla="*/ 1524163 h 1560620"/>
                      <a:gd name="connsiteX9-139" fmla="*/ 2941481 w 3480752"/>
                      <a:gd name="connsiteY9-140" fmla="*/ 1495246 h 1560620"/>
                      <a:gd name="connsiteX10-141" fmla="*/ 2933314 w 3480752"/>
                      <a:gd name="connsiteY10-142" fmla="*/ 1495246 h 1560620"/>
                      <a:gd name="connsiteX11-143" fmla="*/ 2353185 w 3480752"/>
                      <a:gd name="connsiteY11-144" fmla="*/ 1274639 h 1560620"/>
                      <a:gd name="connsiteX12-145" fmla="*/ 2238794 w 3480752"/>
                      <a:gd name="connsiteY12-146" fmla="*/ 1217440 h 1560620"/>
                      <a:gd name="connsiteX13-147" fmla="*/ 62916 w 3480752"/>
                      <a:gd name="connsiteY13-148" fmla="*/ 34213 h 1560620"/>
                      <a:gd name="connsiteX14-149" fmla="*/ 0 w 3480752"/>
                      <a:gd name="connsiteY14-150" fmla="*/ 0 h 1560620"/>
                      <a:gd name="connsiteX15-151" fmla="*/ 62916 w 3480752"/>
                      <a:gd name="connsiteY15-152" fmla="*/ 34213 h 1560620"/>
                      <a:gd name="connsiteX16-153" fmla="*/ 57199 w 3480752"/>
                      <a:gd name="connsiteY16-154" fmla="*/ 31661 h 1560620"/>
                      <a:gd name="connsiteX17-155" fmla="*/ 0 w 3480752"/>
                      <a:gd name="connsiteY17-156" fmla="*/ 0 h 156062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5" name="Freeform: Shape 454"/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6" name="Freeform: Shape 455"/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: Shape 456"/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-1" fmla="*/ 359092 w 661035"/>
                      <a:gd name="connsiteY0-2" fmla="*/ 597218 h 1099185"/>
                      <a:gd name="connsiteX1-3" fmla="*/ 620078 w 661035"/>
                      <a:gd name="connsiteY1-4" fmla="*/ 739140 h 1099185"/>
                      <a:gd name="connsiteX2-5" fmla="*/ 584835 w 661035"/>
                      <a:gd name="connsiteY2-6" fmla="*/ 818198 h 1099185"/>
                      <a:gd name="connsiteX3-7" fmla="*/ 584836 w 661035"/>
                      <a:gd name="connsiteY3-8" fmla="*/ 818198 h 1099185"/>
                      <a:gd name="connsiteX4-9" fmla="*/ 545783 w 661035"/>
                      <a:gd name="connsiteY4-10" fmla="*/ 882015 h 1099185"/>
                      <a:gd name="connsiteX5-11" fmla="*/ 538930 w 661035"/>
                      <a:gd name="connsiteY5-12" fmla="*/ 891439 h 1099185"/>
                      <a:gd name="connsiteX6-13" fmla="*/ 539116 w 661035"/>
                      <a:gd name="connsiteY6-14" fmla="*/ 891540 h 1099185"/>
                      <a:gd name="connsiteX7-15" fmla="*/ 500063 w 661035"/>
                      <a:gd name="connsiteY7-16" fmla="*/ 940118 h 1099185"/>
                      <a:gd name="connsiteX8-17" fmla="*/ 452605 w 661035"/>
                      <a:gd name="connsiteY8-18" fmla="*/ 914311 h 1099185"/>
                      <a:gd name="connsiteX9-19" fmla="*/ 451949 w 661035"/>
                      <a:gd name="connsiteY9-20" fmla="*/ 914906 h 1099185"/>
                      <a:gd name="connsiteX10-21" fmla="*/ 500063 w 661035"/>
                      <a:gd name="connsiteY10-22" fmla="*/ 941070 h 1099185"/>
                      <a:gd name="connsiteX11-23" fmla="*/ 451485 w 661035"/>
                      <a:gd name="connsiteY11-24" fmla="*/ 989648 h 1099185"/>
                      <a:gd name="connsiteX12-25" fmla="*/ 396629 w 661035"/>
                      <a:gd name="connsiteY12-26" fmla="*/ 1033155 h 1099185"/>
                      <a:gd name="connsiteX13-27" fmla="*/ 397193 w 661035"/>
                      <a:gd name="connsiteY13-28" fmla="*/ 1033462 h 1099185"/>
                      <a:gd name="connsiteX14-29" fmla="*/ 320041 w 661035"/>
                      <a:gd name="connsiteY14-30" fmla="*/ 1076325 h 1099185"/>
                      <a:gd name="connsiteX15-31" fmla="*/ 291343 w 661035"/>
                      <a:gd name="connsiteY15-32" fmla="*/ 1060767 h 1099185"/>
                      <a:gd name="connsiteX16-33" fmla="*/ 290403 w 661035"/>
                      <a:gd name="connsiteY16-34" fmla="*/ 1061621 h 1099185"/>
                      <a:gd name="connsiteX17-35" fmla="*/ 319088 w 661035"/>
                      <a:gd name="connsiteY17-36" fmla="*/ 1077277 h 1099185"/>
                      <a:gd name="connsiteX18-37" fmla="*/ 260985 w 661035"/>
                      <a:gd name="connsiteY18-38" fmla="*/ 1099185 h 1099185"/>
                      <a:gd name="connsiteX19-39" fmla="*/ 0 w 661035"/>
                      <a:gd name="connsiteY19-40" fmla="*/ 957262 h 1099185"/>
                      <a:gd name="connsiteX20-41" fmla="*/ 59055 w 661035"/>
                      <a:gd name="connsiteY20-42" fmla="*/ 935355 h 1099185"/>
                      <a:gd name="connsiteX21-43" fmla="*/ 284314 w 661035"/>
                      <a:gd name="connsiteY21-44" fmla="*/ 1058298 h 1099185"/>
                      <a:gd name="connsiteX22-45" fmla="*/ 284516 w 661035"/>
                      <a:gd name="connsiteY22-46" fmla="*/ 1057066 h 1099185"/>
                      <a:gd name="connsiteX23-47" fmla="*/ 60008 w 661035"/>
                      <a:gd name="connsiteY23-48" fmla="*/ 935355 h 1099185"/>
                      <a:gd name="connsiteX24-49" fmla="*/ 135745 w 661035"/>
                      <a:gd name="connsiteY24-50" fmla="*/ 891807 h 1099185"/>
                      <a:gd name="connsiteX25-51" fmla="*/ 135255 w 661035"/>
                      <a:gd name="connsiteY25-52" fmla="*/ 891540 h 1099185"/>
                      <a:gd name="connsiteX26-53" fmla="*/ 190500 w 661035"/>
                      <a:gd name="connsiteY26-54" fmla="*/ 847725 h 1099185"/>
                      <a:gd name="connsiteX27-55" fmla="*/ 239078 w 661035"/>
                      <a:gd name="connsiteY27-56" fmla="*/ 799148 h 1099185"/>
                      <a:gd name="connsiteX28-57" fmla="*/ 319738 w 661035"/>
                      <a:gd name="connsiteY28-58" fmla="*/ 843010 h 1099185"/>
                      <a:gd name="connsiteX29-59" fmla="*/ 239078 w 661035"/>
                      <a:gd name="connsiteY29-60" fmla="*/ 798196 h 1099185"/>
                      <a:gd name="connsiteX30-61" fmla="*/ 277307 w 661035"/>
                      <a:gd name="connsiteY30-62" fmla="*/ 750642 h 1099185"/>
                      <a:gd name="connsiteX31-63" fmla="*/ 277178 w 661035"/>
                      <a:gd name="connsiteY31-64" fmla="*/ 750571 h 1099185"/>
                      <a:gd name="connsiteX32-65" fmla="*/ 284798 w 661035"/>
                      <a:gd name="connsiteY32-66" fmla="*/ 740093 h 1099185"/>
                      <a:gd name="connsiteX33-67" fmla="*/ 323850 w 661035"/>
                      <a:gd name="connsiteY33-68" fmla="*/ 676275 h 1099185"/>
                      <a:gd name="connsiteX34-69" fmla="*/ 359092 w 661035"/>
                      <a:gd name="connsiteY34-70" fmla="*/ 597218 h 1099185"/>
                      <a:gd name="connsiteX35-71" fmla="*/ 220980 w 661035"/>
                      <a:gd name="connsiteY35-72" fmla="*/ 0 h 1099185"/>
                      <a:gd name="connsiteX36-73" fmla="*/ 481965 w 661035"/>
                      <a:gd name="connsiteY36-74" fmla="*/ 141922 h 1099185"/>
                      <a:gd name="connsiteX37-75" fmla="*/ 575310 w 661035"/>
                      <a:gd name="connsiteY37-76" fmla="*/ 214313 h 1099185"/>
                      <a:gd name="connsiteX38-77" fmla="*/ 661035 w 661035"/>
                      <a:gd name="connsiteY38-78" fmla="*/ 504825 h 1099185"/>
                      <a:gd name="connsiteX39-79" fmla="*/ 621030 w 661035"/>
                      <a:gd name="connsiteY39-80" fmla="*/ 739140 h 1099185"/>
                      <a:gd name="connsiteX40-81" fmla="*/ 360045 w 661035"/>
                      <a:gd name="connsiteY40-82" fmla="*/ 597218 h 1099185"/>
                      <a:gd name="connsiteX41-83" fmla="*/ 400050 w 661035"/>
                      <a:gd name="connsiteY41-84" fmla="*/ 362902 h 1099185"/>
                      <a:gd name="connsiteX42-85" fmla="*/ 314325 w 661035"/>
                      <a:gd name="connsiteY42-86" fmla="*/ 72390 h 1099185"/>
                      <a:gd name="connsiteX43-87" fmla="*/ 220980 w 661035"/>
                      <a:gd name="connsiteY43-88" fmla="*/ 0 h 1099185"/>
                      <a:gd name="connsiteX0-89" fmla="*/ 359092 w 661035"/>
                      <a:gd name="connsiteY0-90" fmla="*/ 597218 h 1099185"/>
                      <a:gd name="connsiteX1-91" fmla="*/ 620078 w 661035"/>
                      <a:gd name="connsiteY1-92" fmla="*/ 739140 h 1099185"/>
                      <a:gd name="connsiteX2-93" fmla="*/ 584835 w 661035"/>
                      <a:gd name="connsiteY2-94" fmla="*/ 818198 h 1099185"/>
                      <a:gd name="connsiteX3-95" fmla="*/ 584836 w 661035"/>
                      <a:gd name="connsiteY3-96" fmla="*/ 818198 h 1099185"/>
                      <a:gd name="connsiteX4-97" fmla="*/ 545783 w 661035"/>
                      <a:gd name="connsiteY4-98" fmla="*/ 882015 h 1099185"/>
                      <a:gd name="connsiteX5-99" fmla="*/ 538930 w 661035"/>
                      <a:gd name="connsiteY5-100" fmla="*/ 891439 h 1099185"/>
                      <a:gd name="connsiteX6-101" fmla="*/ 539116 w 661035"/>
                      <a:gd name="connsiteY6-102" fmla="*/ 891540 h 1099185"/>
                      <a:gd name="connsiteX7-103" fmla="*/ 500063 w 661035"/>
                      <a:gd name="connsiteY7-104" fmla="*/ 940118 h 1099185"/>
                      <a:gd name="connsiteX8-105" fmla="*/ 452605 w 661035"/>
                      <a:gd name="connsiteY8-106" fmla="*/ 914311 h 1099185"/>
                      <a:gd name="connsiteX9-107" fmla="*/ 500063 w 661035"/>
                      <a:gd name="connsiteY9-108" fmla="*/ 941070 h 1099185"/>
                      <a:gd name="connsiteX10-109" fmla="*/ 451485 w 661035"/>
                      <a:gd name="connsiteY10-110" fmla="*/ 989648 h 1099185"/>
                      <a:gd name="connsiteX11-111" fmla="*/ 396629 w 661035"/>
                      <a:gd name="connsiteY11-112" fmla="*/ 1033155 h 1099185"/>
                      <a:gd name="connsiteX12-113" fmla="*/ 397193 w 661035"/>
                      <a:gd name="connsiteY12-114" fmla="*/ 1033462 h 1099185"/>
                      <a:gd name="connsiteX13-115" fmla="*/ 320041 w 661035"/>
                      <a:gd name="connsiteY13-116" fmla="*/ 1076325 h 1099185"/>
                      <a:gd name="connsiteX14-117" fmla="*/ 291343 w 661035"/>
                      <a:gd name="connsiteY14-118" fmla="*/ 1060767 h 1099185"/>
                      <a:gd name="connsiteX15-119" fmla="*/ 290403 w 661035"/>
                      <a:gd name="connsiteY15-120" fmla="*/ 1061621 h 1099185"/>
                      <a:gd name="connsiteX16-121" fmla="*/ 319088 w 661035"/>
                      <a:gd name="connsiteY16-122" fmla="*/ 1077277 h 1099185"/>
                      <a:gd name="connsiteX17-123" fmla="*/ 260985 w 661035"/>
                      <a:gd name="connsiteY17-124" fmla="*/ 1099185 h 1099185"/>
                      <a:gd name="connsiteX18-125" fmla="*/ 0 w 661035"/>
                      <a:gd name="connsiteY18-126" fmla="*/ 957262 h 1099185"/>
                      <a:gd name="connsiteX19-127" fmla="*/ 59055 w 661035"/>
                      <a:gd name="connsiteY19-128" fmla="*/ 935355 h 1099185"/>
                      <a:gd name="connsiteX20-129" fmla="*/ 284314 w 661035"/>
                      <a:gd name="connsiteY20-130" fmla="*/ 1058298 h 1099185"/>
                      <a:gd name="connsiteX21-131" fmla="*/ 284516 w 661035"/>
                      <a:gd name="connsiteY21-132" fmla="*/ 1057066 h 1099185"/>
                      <a:gd name="connsiteX22-133" fmla="*/ 60008 w 661035"/>
                      <a:gd name="connsiteY22-134" fmla="*/ 935355 h 1099185"/>
                      <a:gd name="connsiteX23-135" fmla="*/ 135745 w 661035"/>
                      <a:gd name="connsiteY23-136" fmla="*/ 891807 h 1099185"/>
                      <a:gd name="connsiteX24-137" fmla="*/ 135255 w 661035"/>
                      <a:gd name="connsiteY24-138" fmla="*/ 891540 h 1099185"/>
                      <a:gd name="connsiteX25-139" fmla="*/ 190500 w 661035"/>
                      <a:gd name="connsiteY25-140" fmla="*/ 847725 h 1099185"/>
                      <a:gd name="connsiteX26-141" fmla="*/ 239078 w 661035"/>
                      <a:gd name="connsiteY26-142" fmla="*/ 799148 h 1099185"/>
                      <a:gd name="connsiteX27-143" fmla="*/ 319738 w 661035"/>
                      <a:gd name="connsiteY27-144" fmla="*/ 843010 h 1099185"/>
                      <a:gd name="connsiteX28-145" fmla="*/ 239078 w 661035"/>
                      <a:gd name="connsiteY28-146" fmla="*/ 798196 h 1099185"/>
                      <a:gd name="connsiteX29-147" fmla="*/ 277307 w 661035"/>
                      <a:gd name="connsiteY29-148" fmla="*/ 750642 h 1099185"/>
                      <a:gd name="connsiteX30-149" fmla="*/ 277178 w 661035"/>
                      <a:gd name="connsiteY30-150" fmla="*/ 750571 h 1099185"/>
                      <a:gd name="connsiteX31-151" fmla="*/ 284798 w 661035"/>
                      <a:gd name="connsiteY31-152" fmla="*/ 740093 h 1099185"/>
                      <a:gd name="connsiteX32-153" fmla="*/ 323850 w 661035"/>
                      <a:gd name="connsiteY32-154" fmla="*/ 676275 h 1099185"/>
                      <a:gd name="connsiteX33-155" fmla="*/ 359092 w 661035"/>
                      <a:gd name="connsiteY33-156" fmla="*/ 597218 h 1099185"/>
                      <a:gd name="connsiteX34-157" fmla="*/ 220980 w 661035"/>
                      <a:gd name="connsiteY34-158" fmla="*/ 0 h 1099185"/>
                      <a:gd name="connsiteX35-159" fmla="*/ 481965 w 661035"/>
                      <a:gd name="connsiteY35-160" fmla="*/ 141922 h 1099185"/>
                      <a:gd name="connsiteX36-161" fmla="*/ 575310 w 661035"/>
                      <a:gd name="connsiteY36-162" fmla="*/ 214313 h 1099185"/>
                      <a:gd name="connsiteX37-163" fmla="*/ 661035 w 661035"/>
                      <a:gd name="connsiteY37-164" fmla="*/ 504825 h 1099185"/>
                      <a:gd name="connsiteX38-165" fmla="*/ 621030 w 661035"/>
                      <a:gd name="connsiteY38-166" fmla="*/ 739140 h 1099185"/>
                      <a:gd name="connsiteX39-167" fmla="*/ 360045 w 661035"/>
                      <a:gd name="connsiteY39-168" fmla="*/ 597218 h 1099185"/>
                      <a:gd name="connsiteX40-169" fmla="*/ 400050 w 661035"/>
                      <a:gd name="connsiteY40-170" fmla="*/ 362902 h 1099185"/>
                      <a:gd name="connsiteX41-171" fmla="*/ 314325 w 661035"/>
                      <a:gd name="connsiteY41-172" fmla="*/ 72390 h 1099185"/>
                      <a:gd name="connsiteX42-173" fmla="*/ 220980 w 661035"/>
                      <a:gd name="connsiteY42-174" fmla="*/ 0 h 1099185"/>
                      <a:gd name="connsiteX0-175" fmla="*/ 359092 w 661035"/>
                      <a:gd name="connsiteY0-176" fmla="*/ 597218 h 1099185"/>
                      <a:gd name="connsiteX1-177" fmla="*/ 620078 w 661035"/>
                      <a:gd name="connsiteY1-178" fmla="*/ 739140 h 1099185"/>
                      <a:gd name="connsiteX2-179" fmla="*/ 584835 w 661035"/>
                      <a:gd name="connsiteY2-180" fmla="*/ 818198 h 1099185"/>
                      <a:gd name="connsiteX3-181" fmla="*/ 584836 w 661035"/>
                      <a:gd name="connsiteY3-182" fmla="*/ 818198 h 1099185"/>
                      <a:gd name="connsiteX4-183" fmla="*/ 545783 w 661035"/>
                      <a:gd name="connsiteY4-184" fmla="*/ 882015 h 1099185"/>
                      <a:gd name="connsiteX5-185" fmla="*/ 538930 w 661035"/>
                      <a:gd name="connsiteY5-186" fmla="*/ 891439 h 1099185"/>
                      <a:gd name="connsiteX6-187" fmla="*/ 539116 w 661035"/>
                      <a:gd name="connsiteY6-188" fmla="*/ 891540 h 1099185"/>
                      <a:gd name="connsiteX7-189" fmla="*/ 500063 w 661035"/>
                      <a:gd name="connsiteY7-190" fmla="*/ 940118 h 1099185"/>
                      <a:gd name="connsiteX8-191" fmla="*/ 500063 w 661035"/>
                      <a:gd name="connsiteY8-192" fmla="*/ 941070 h 1099185"/>
                      <a:gd name="connsiteX9-193" fmla="*/ 451485 w 661035"/>
                      <a:gd name="connsiteY9-194" fmla="*/ 989648 h 1099185"/>
                      <a:gd name="connsiteX10-195" fmla="*/ 396629 w 661035"/>
                      <a:gd name="connsiteY10-196" fmla="*/ 1033155 h 1099185"/>
                      <a:gd name="connsiteX11-197" fmla="*/ 397193 w 661035"/>
                      <a:gd name="connsiteY11-198" fmla="*/ 1033462 h 1099185"/>
                      <a:gd name="connsiteX12-199" fmla="*/ 320041 w 661035"/>
                      <a:gd name="connsiteY12-200" fmla="*/ 1076325 h 1099185"/>
                      <a:gd name="connsiteX13-201" fmla="*/ 291343 w 661035"/>
                      <a:gd name="connsiteY13-202" fmla="*/ 1060767 h 1099185"/>
                      <a:gd name="connsiteX14-203" fmla="*/ 290403 w 661035"/>
                      <a:gd name="connsiteY14-204" fmla="*/ 1061621 h 1099185"/>
                      <a:gd name="connsiteX15-205" fmla="*/ 319088 w 661035"/>
                      <a:gd name="connsiteY15-206" fmla="*/ 1077277 h 1099185"/>
                      <a:gd name="connsiteX16-207" fmla="*/ 260985 w 661035"/>
                      <a:gd name="connsiteY16-208" fmla="*/ 1099185 h 1099185"/>
                      <a:gd name="connsiteX17-209" fmla="*/ 0 w 661035"/>
                      <a:gd name="connsiteY17-210" fmla="*/ 957262 h 1099185"/>
                      <a:gd name="connsiteX18-211" fmla="*/ 59055 w 661035"/>
                      <a:gd name="connsiteY18-212" fmla="*/ 935355 h 1099185"/>
                      <a:gd name="connsiteX19-213" fmla="*/ 284314 w 661035"/>
                      <a:gd name="connsiteY19-214" fmla="*/ 1058298 h 1099185"/>
                      <a:gd name="connsiteX20-215" fmla="*/ 284516 w 661035"/>
                      <a:gd name="connsiteY20-216" fmla="*/ 1057066 h 1099185"/>
                      <a:gd name="connsiteX21-217" fmla="*/ 60008 w 661035"/>
                      <a:gd name="connsiteY21-218" fmla="*/ 935355 h 1099185"/>
                      <a:gd name="connsiteX22-219" fmla="*/ 135745 w 661035"/>
                      <a:gd name="connsiteY22-220" fmla="*/ 891807 h 1099185"/>
                      <a:gd name="connsiteX23-221" fmla="*/ 135255 w 661035"/>
                      <a:gd name="connsiteY23-222" fmla="*/ 891540 h 1099185"/>
                      <a:gd name="connsiteX24-223" fmla="*/ 190500 w 661035"/>
                      <a:gd name="connsiteY24-224" fmla="*/ 847725 h 1099185"/>
                      <a:gd name="connsiteX25-225" fmla="*/ 239078 w 661035"/>
                      <a:gd name="connsiteY25-226" fmla="*/ 799148 h 1099185"/>
                      <a:gd name="connsiteX26-227" fmla="*/ 319738 w 661035"/>
                      <a:gd name="connsiteY26-228" fmla="*/ 843010 h 1099185"/>
                      <a:gd name="connsiteX27-229" fmla="*/ 239078 w 661035"/>
                      <a:gd name="connsiteY27-230" fmla="*/ 798196 h 1099185"/>
                      <a:gd name="connsiteX28-231" fmla="*/ 277307 w 661035"/>
                      <a:gd name="connsiteY28-232" fmla="*/ 750642 h 1099185"/>
                      <a:gd name="connsiteX29-233" fmla="*/ 277178 w 661035"/>
                      <a:gd name="connsiteY29-234" fmla="*/ 750571 h 1099185"/>
                      <a:gd name="connsiteX30-235" fmla="*/ 284798 w 661035"/>
                      <a:gd name="connsiteY30-236" fmla="*/ 740093 h 1099185"/>
                      <a:gd name="connsiteX31-237" fmla="*/ 323850 w 661035"/>
                      <a:gd name="connsiteY31-238" fmla="*/ 676275 h 1099185"/>
                      <a:gd name="connsiteX32-239" fmla="*/ 359092 w 661035"/>
                      <a:gd name="connsiteY32-240" fmla="*/ 597218 h 1099185"/>
                      <a:gd name="connsiteX33-241" fmla="*/ 220980 w 661035"/>
                      <a:gd name="connsiteY33-242" fmla="*/ 0 h 1099185"/>
                      <a:gd name="connsiteX34-243" fmla="*/ 481965 w 661035"/>
                      <a:gd name="connsiteY34-244" fmla="*/ 141922 h 1099185"/>
                      <a:gd name="connsiteX35-245" fmla="*/ 575310 w 661035"/>
                      <a:gd name="connsiteY35-246" fmla="*/ 214313 h 1099185"/>
                      <a:gd name="connsiteX36-247" fmla="*/ 661035 w 661035"/>
                      <a:gd name="connsiteY36-248" fmla="*/ 504825 h 1099185"/>
                      <a:gd name="connsiteX37-249" fmla="*/ 621030 w 661035"/>
                      <a:gd name="connsiteY37-250" fmla="*/ 739140 h 1099185"/>
                      <a:gd name="connsiteX38-251" fmla="*/ 360045 w 661035"/>
                      <a:gd name="connsiteY38-252" fmla="*/ 597218 h 1099185"/>
                      <a:gd name="connsiteX39-253" fmla="*/ 400050 w 661035"/>
                      <a:gd name="connsiteY39-254" fmla="*/ 362902 h 1099185"/>
                      <a:gd name="connsiteX40-255" fmla="*/ 314325 w 661035"/>
                      <a:gd name="connsiteY40-256" fmla="*/ 72390 h 1099185"/>
                      <a:gd name="connsiteX41-257" fmla="*/ 220980 w 661035"/>
                      <a:gd name="connsiteY41-258" fmla="*/ 0 h 1099185"/>
                      <a:gd name="connsiteX0-259" fmla="*/ 359092 w 661035"/>
                      <a:gd name="connsiteY0-260" fmla="*/ 597218 h 1099185"/>
                      <a:gd name="connsiteX1-261" fmla="*/ 620078 w 661035"/>
                      <a:gd name="connsiteY1-262" fmla="*/ 739140 h 1099185"/>
                      <a:gd name="connsiteX2-263" fmla="*/ 584835 w 661035"/>
                      <a:gd name="connsiteY2-264" fmla="*/ 818198 h 1099185"/>
                      <a:gd name="connsiteX3-265" fmla="*/ 584836 w 661035"/>
                      <a:gd name="connsiteY3-266" fmla="*/ 818198 h 1099185"/>
                      <a:gd name="connsiteX4-267" fmla="*/ 545783 w 661035"/>
                      <a:gd name="connsiteY4-268" fmla="*/ 882015 h 1099185"/>
                      <a:gd name="connsiteX5-269" fmla="*/ 538930 w 661035"/>
                      <a:gd name="connsiteY5-270" fmla="*/ 891439 h 1099185"/>
                      <a:gd name="connsiteX6-271" fmla="*/ 539116 w 661035"/>
                      <a:gd name="connsiteY6-272" fmla="*/ 891540 h 1099185"/>
                      <a:gd name="connsiteX7-273" fmla="*/ 500063 w 661035"/>
                      <a:gd name="connsiteY7-274" fmla="*/ 940118 h 1099185"/>
                      <a:gd name="connsiteX8-275" fmla="*/ 500063 w 661035"/>
                      <a:gd name="connsiteY8-276" fmla="*/ 941070 h 1099185"/>
                      <a:gd name="connsiteX9-277" fmla="*/ 451485 w 661035"/>
                      <a:gd name="connsiteY9-278" fmla="*/ 989648 h 1099185"/>
                      <a:gd name="connsiteX10-279" fmla="*/ 396629 w 661035"/>
                      <a:gd name="connsiteY10-280" fmla="*/ 1033155 h 1099185"/>
                      <a:gd name="connsiteX11-281" fmla="*/ 397193 w 661035"/>
                      <a:gd name="connsiteY11-282" fmla="*/ 1033462 h 1099185"/>
                      <a:gd name="connsiteX12-283" fmla="*/ 320041 w 661035"/>
                      <a:gd name="connsiteY12-284" fmla="*/ 1076325 h 1099185"/>
                      <a:gd name="connsiteX13-285" fmla="*/ 291343 w 661035"/>
                      <a:gd name="connsiteY13-286" fmla="*/ 1060767 h 1099185"/>
                      <a:gd name="connsiteX14-287" fmla="*/ 290403 w 661035"/>
                      <a:gd name="connsiteY14-288" fmla="*/ 1061621 h 1099185"/>
                      <a:gd name="connsiteX15-289" fmla="*/ 319088 w 661035"/>
                      <a:gd name="connsiteY15-290" fmla="*/ 1077277 h 1099185"/>
                      <a:gd name="connsiteX16-291" fmla="*/ 260985 w 661035"/>
                      <a:gd name="connsiteY16-292" fmla="*/ 1099185 h 1099185"/>
                      <a:gd name="connsiteX17-293" fmla="*/ 0 w 661035"/>
                      <a:gd name="connsiteY17-294" fmla="*/ 957262 h 1099185"/>
                      <a:gd name="connsiteX18-295" fmla="*/ 59055 w 661035"/>
                      <a:gd name="connsiteY18-296" fmla="*/ 935355 h 1099185"/>
                      <a:gd name="connsiteX19-297" fmla="*/ 284314 w 661035"/>
                      <a:gd name="connsiteY19-298" fmla="*/ 1058298 h 1099185"/>
                      <a:gd name="connsiteX20-299" fmla="*/ 284516 w 661035"/>
                      <a:gd name="connsiteY20-300" fmla="*/ 1057066 h 1099185"/>
                      <a:gd name="connsiteX21-301" fmla="*/ 60008 w 661035"/>
                      <a:gd name="connsiteY21-302" fmla="*/ 935355 h 1099185"/>
                      <a:gd name="connsiteX22-303" fmla="*/ 135745 w 661035"/>
                      <a:gd name="connsiteY22-304" fmla="*/ 891807 h 1099185"/>
                      <a:gd name="connsiteX23-305" fmla="*/ 135255 w 661035"/>
                      <a:gd name="connsiteY23-306" fmla="*/ 891540 h 1099185"/>
                      <a:gd name="connsiteX24-307" fmla="*/ 190500 w 661035"/>
                      <a:gd name="connsiteY24-308" fmla="*/ 847725 h 1099185"/>
                      <a:gd name="connsiteX25-309" fmla="*/ 239078 w 661035"/>
                      <a:gd name="connsiteY25-310" fmla="*/ 799148 h 1099185"/>
                      <a:gd name="connsiteX26-311" fmla="*/ 239078 w 661035"/>
                      <a:gd name="connsiteY26-312" fmla="*/ 798196 h 1099185"/>
                      <a:gd name="connsiteX27-313" fmla="*/ 277307 w 661035"/>
                      <a:gd name="connsiteY27-314" fmla="*/ 750642 h 1099185"/>
                      <a:gd name="connsiteX28-315" fmla="*/ 277178 w 661035"/>
                      <a:gd name="connsiteY28-316" fmla="*/ 750571 h 1099185"/>
                      <a:gd name="connsiteX29-317" fmla="*/ 284798 w 661035"/>
                      <a:gd name="connsiteY29-318" fmla="*/ 740093 h 1099185"/>
                      <a:gd name="connsiteX30-319" fmla="*/ 323850 w 661035"/>
                      <a:gd name="connsiteY30-320" fmla="*/ 676275 h 1099185"/>
                      <a:gd name="connsiteX31-321" fmla="*/ 359092 w 661035"/>
                      <a:gd name="connsiteY31-322" fmla="*/ 597218 h 1099185"/>
                      <a:gd name="connsiteX32-323" fmla="*/ 220980 w 661035"/>
                      <a:gd name="connsiteY32-324" fmla="*/ 0 h 1099185"/>
                      <a:gd name="connsiteX33-325" fmla="*/ 481965 w 661035"/>
                      <a:gd name="connsiteY33-326" fmla="*/ 141922 h 1099185"/>
                      <a:gd name="connsiteX34-327" fmla="*/ 575310 w 661035"/>
                      <a:gd name="connsiteY34-328" fmla="*/ 214313 h 1099185"/>
                      <a:gd name="connsiteX35-329" fmla="*/ 661035 w 661035"/>
                      <a:gd name="connsiteY35-330" fmla="*/ 504825 h 1099185"/>
                      <a:gd name="connsiteX36-331" fmla="*/ 621030 w 661035"/>
                      <a:gd name="connsiteY36-332" fmla="*/ 739140 h 1099185"/>
                      <a:gd name="connsiteX37-333" fmla="*/ 360045 w 661035"/>
                      <a:gd name="connsiteY37-334" fmla="*/ 597218 h 1099185"/>
                      <a:gd name="connsiteX38-335" fmla="*/ 400050 w 661035"/>
                      <a:gd name="connsiteY38-336" fmla="*/ 362902 h 1099185"/>
                      <a:gd name="connsiteX39-337" fmla="*/ 314325 w 661035"/>
                      <a:gd name="connsiteY39-338" fmla="*/ 72390 h 1099185"/>
                      <a:gd name="connsiteX40-339" fmla="*/ 220980 w 661035"/>
                      <a:gd name="connsiteY40-340" fmla="*/ 0 h 1099185"/>
                      <a:gd name="connsiteX0-341" fmla="*/ 359092 w 661035"/>
                      <a:gd name="connsiteY0-342" fmla="*/ 597218 h 1099185"/>
                      <a:gd name="connsiteX1-343" fmla="*/ 620078 w 661035"/>
                      <a:gd name="connsiteY1-344" fmla="*/ 739140 h 1099185"/>
                      <a:gd name="connsiteX2-345" fmla="*/ 584835 w 661035"/>
                      <a:gd name="connsiteY2-346" fmla="*/ 818198 h 1099185"/>
                      <a:gd name="connsiteX3-347" fmla="*/ 584836 w 661035"/>
                      <a:gd name="connsiteY3-348" fmla="*/ 818198 h 1099185"/>
                      <a:gd name="connsiteX4-349" fmla="*/ 545783 w 661035"/>
                      <a:gd name="connsiteY4-350" fmla="*/ 882015 h 1099185"/>
                      <a:gd name="connsiteX5-351" fmla="*/ 538930 w 661035"/>
                      <a:gd name="connsiteY5-352" fmla="*/ 891439 h 1099185"/>
                      <a:gd name="connsiteX6-353" fmla="*/ 539116 w 661035"/>
                      <a:gd name="connsiteY6-354" fmla="*/ 891540 h 1099185"/>
                      <a:gd name="connsiteX7-355" fmla="*/ 500063 w 661035"/>
                      <a:gd name="connsiteY7-356" fmla="*/ 940118 h 1099185"/>
                      <a:gd name="connsiteX8-357" fmla="*/ 500063 w 661035"/>
                      <a:gd name="connsiteY8-358" fmla="*/ 941070 h 1099185"/>
                      <a:gd name="connsiteX9-359" fmla="*/ 451485 w 661035"/>
                      <a:gd name="connsiteY9-360" fmla="*/ 989648 h 1099185"/>
                      <a:gd name="connsiteX10-361" fmla="*/ 396629 w 661035"/>
                      <a:gd name="connsiteY10-362" fmla="*/ 1033155 h 1099185"/>
                      <a:gd name="connsiteX11-363" fmla="*/ 397193 w 661035"/>
                      <a:gd name="connsiteY11-364" fmla="*/ 1033462 h 1099185"/>
                      <a:gd name="connsiteX12-365" fmla="*/ 320041 w 661035"/>
                      <a:gd name="connsiteY12-366" fmla="*/ 1076325 h 1099185"/>
                      <a:gd name="connsiteX13-367" fmla="*/ 291343 w 661035"/>
                      <a:gd name="connsiteY13-368" fmla="*/ 1060767 h 1099185"/>
                      <a:gd name="connsiteX14-369" fmla="*/ 290403 w 661035"/>
                      <a:gd name="connsiteY14-370" fmla="*/ 1061621 h 1099185"/>
                      <a:gd name="connsiteX15-371" fmla="*/ 319088 w 661035"/>
                      <a:gd name="connsiteY15-372" fmla="*/ 1077277 h 1099185"/>
                      <a:gd name="connsiteX16-373" fmla="*/ 260985 w 661035"/>
                      <a:gd name="connsiteY16-374" fmla="*/ 1099185 h 1099185"/>
                      <a:gd name="connsiteX17-375" fmla="*/ 0 w 661035"/>
                      <a:gd name="connsiteY17-376" fmla="*/ 957262 h 1099185"/>
                      <a:gd name="connsiteX18-377" fmla="*/ 59055 w 661035"/>
                      <a:gd name="connsiteY18-378" fmla="*/ 935355 h 1099185"/>
                      <a:gd name="connsiteX19-379" fmla="*/ 284314 w 661035"/>
                      <a:gd name="connsiteY19-380" fmla="*/ 1058298 h 1099185"/>
                      <a:gd name="connsiteX20-381" fmla="*/ 60008 w 661035"/>
                      <a:gd name="connsiteY20-382" fmla="*/ 935355 h 1099185"/>
                      <a:gd name="connsiteX21-383" fmla="*/ 135745 w 661035"/>
                      <a:gd name="connsiteY21-384" fmla="*/ 891807 h 1099185"/>
                      <a:gd name="connsiteX22-385" fmla="*/ 135255 w 661035"/>
                      <a:gd name="connsiteY22-386" fmla="*/ 891540 h 1099185"/>
                      <a:gd name="connsiteX23-387" fmla="*/ 190500 w 661035"/>
                      <a:gd name="connsiteY23-388" fmla="*/ 847725 h 1099185"/>
                      <a:gd name="connsiteX24-389" fmla="*/ 239078 w 661035"/>
                      <a:gd name="connsiteY24-390" fmla="*/ 799148 h 1099185"/>
                      <a:gd name="connsiteX25-391" fmla="*/ 239078 w 661035"/>
                      <a:gd name="connsiteY25-392" fmla="*/ 798196 h 1099185"/>
                      <a:gd name="connsiteX26-393" fmla="*/ 277307 w 661035"/>
                      <a:gd name="connsiteY26-394" fmla="*/ 750642 h 1099185"/>
                      <a:gd name="connsiteX27-395" fmla="*/ 277178 w 661035"/>
                      <a:gd name="connsiteY27-396" fmla="*/ 750571 h 1099185"/>
                      <a:gd name="connsiteX28-397" fmla="*/ 284798 w 661035"/>
                      <a:gd name="connsiteY28-398" fmla="*/ 740093 h 1099185"/>
                      <a:gd name="connsiteX29-399" fmla="*/ 323850 w 661035"/>
                      <a:gd name="connsiteY29-400" fmla="*/ 676275 h 1099185"/>
                      <a:gd name="connsiteX30-401" fmla="*/ 359092 w 661035"/>
                      <a:gd name="connsiteY30-402" fmla="*/ 597218 h 1099185"/>
                      <a:gd name="connsiteX31-403" fmla="*/ 220980 w 661035"/>
                      <a:gd name="connsiteY31-404" fmla="*/ 0 h 1099185"/>
                      <a:gd name="connsiteX32-405" fmla="*/ 481965 w 661035"/>
                      <a:gd name="connsiteY32-406" fmla="*/ 141922 h 1099185"/>
                      <a:gd name="connsiteX33-407" fmla="*/ 575310 w 661035"/>
                      <a:gd name="connsiteY33-408" fmla="*/ 214313 h 1099185"/>
                      <a:gd name="connsiteX34-409" fmla="*/ 661035 w 661035"/>
                      <a:gd name="connsiteY34-410" fmla="*/ 504825 h 1099185"/>
                      <a:gd name="connsiteX35-411" fmla="*/ 621030 w 661035"/>
                      <a:gd name="connsiteY35-412" fmla="*/ 739140 h 1099185"/>
                      <a:gd name="connsiteX36-413" fmla="*/ 360045 w 661035"/>
                      <a:gd name="connsiteY36-414" fmla="*/ 597218 h 1099185"/>
                      <a:gd name="connsiteX37-415" fmla="*/ 400050 w 661035"/>
                      <a:gd name="connsiteY37-416" fmla="*/ 362902 h 1099185"/>
                      <a:gd name="connsiteX38-417" fmla="*/ 314325 w 661035"/>
                      <a:gd name="connsiteY38-418" fmla="*/ 72390 h 1099185"/>
                      <a:gd name="connsiteX39-419" fmla="*/ 220980 w 661035"/>
                      <a:gd name="connsiteY39-420" fmla="*/ 0 h 1099185"/>
                      <a:gd name="connsiteX0-421" fmla="*/ 359092 w 661035"/>
                      <a:gd name="connsiteY0-422" fmla="*/ 597218 h 1099185"/>
                      <a:gd name="connsiteX1-423" fmla="*/ 620078 w 661035"/>
                      <a:gd name="connsiteY1-424" fmla="*/ 739140 h 1099185"/>
                      <a:gd name="connsiteX2-425" fmla="*/ 584835 w 661035"/>
                      <a:gd name="connsiteY2-426" fmla="*/ 818198 h 1099185"/>
                      <a:gd name="connsiteX3-427" fmla="*/ 584836 w 661035"/>
                      <a:gd name="connsiteY3-428" fmla="*/ 818198 h 1099185"/>
                      <a:gd name="connsiteX4-429" fmla="*/ 545783 w 661035"/>
                      <a:gd name="connsiteY4-430" fmla="*/ 882015 h 1099185"/>
                      <a:gd name="connsiteX5-431" fmla="*/ 538930 w 661035"/>
                      <a:gd name="connsiteY5-432" fmla="*/ 891439 h 1099185"/>
                      <a:gd name="connsiteX6-433" fmla="*/ 539116 w 661035"/>
                      <a:gd name="connsiteY6-434" fmla="*/ 891540 h 1099185"/>
                      <a:gd name="connsiteX7-435" fmla="*/ 500063 w 661035"/>
                      <a:gd name="connsiteY7-436" fmla="*/ 940118 h 1099185"/>
                      <a:gd name="connsiteX8-437" fmla="*/ 500063 w 661035"/>
                      <a:gd name="connsiteY8-438" fmla="*/ 941070 h 1099185"/>
                      <a:gd name="connsiteX9-439" fmla="*/ 451485 w 661035"/>
                      <a:gd name="connsiteY9-440" fmla="*/ 989648 h 1099185"/>
                      <a:gd name="connsiteX10-441" fmla="*/ 396629 w 661035"/>
                      <a:gd name="connsiteY10-442" fmla="*/ 1033155 h 1099185"/>
                      <a:gd name="connsiteX11-443" fmla="*/ 397193 w 661035"/>
                      <a:gd name="connsiteY11-444" fmla="*/ 1033462 h 1099185"/>
                      <a:gd name="connsiteX12-445" fmla="*/ 320041 w 661035"/>
                      <a:gd name="connsiteY12-446" fmla="*/ 1076325 h 1099185"/>
                      <a:gd name="connsiteX13-447" fmla="*/ 291343 w 661035"/>
                      <a:gd name="connsiteY13-448" fmla="*/ 1060767 h 1099185"/>
                      <a:gd name="connsiteX14-449" fmla="*/ 290403 w 661035"/>
                      <a:gd name="connsiteY14-450" fmla="*/ 1061621 h 1099185"/>
                      <a:gd name="connsiteX15-451" fmla="*/ 319088 w 661035"/>
                      <a:gd name="connsiteY15-452" fmla="*/ 1077277 h 1099185"/>
                      <a:gd name="connsiteX16-453" fmla="*/ 260985 w 661035"/>
                      <a:gd name="connsiteY16-454" fmla="*/ 1099185 h 1099185"/>
                      <a:gd name="connsiteX17-455" fmla="*/ 0 w 661035"/>
                      <a:gd name="connsiteY17-456" fmla="*/ 957262 h 1099185"/>
                      <a:gd name="connsiteX18-457" fmla="*/ 59055 w 661035"/>
                      <a:gd name="connsiteY18-458" fmla="*/ 935355 h 1099185"/>
                      <a:gd name="connsiteX19-459" fmla="*/ 60008 w 661035"/>
                      <a:gd name="connsiteY19-460" fmla="*/ 935355 h 1099185"/>
                      <a:gd name="connsiteX20-461" fmla="*/ 135745 w 661035"/>
                      <a:gd name="connsiteY20-462" fmla="*/ 891807 h 1099185"/>
                      <a:gd name="connsiteX21-463" fmla="*/ 135255 w 661035"/>
                      <a:gd name="connsiteY21-464" fmla="*/ 891540 h 1099185"/>
                      <a:gd name="connsiteX22-465" fmla="*/ 190500 w 661035"/>
                      <a:gd name="connsiteY22-466" fmla="*/ 847725 h 1099185"/>
                      <a:gd name="connsiteX23-467" fmla="*/ 239078 w 661035"/>
                      <a:gd name="connsiteY23-468" fmla="*/ 799148 h 1099185"/>
                      <a:gd name="connsiteX24-469" fmla="*/ 239078 w 661035"/>
                      <a:gd name="connsiteY24-470" fmla="*/ 798196 h 1099185"/>
                      <a:gd name="connsiteX25-471" fmla="*/ 277307 w 661035"/>
                      <a:gd name="connsiteY25-472" fmla="*/ 750642 h 1099185"/>
                      <a:gd name="connsiteX26-473" fmla="*/ 277178 w 661035"/>
                      <a:gd name="connsiteY26-474" fmla="*/ 750571 h 1099185"/>
                      <a:gd name="connsiteX27-475" fmla="*/ 284798 w 661035"/>
                      <a:gd name="connsiteY27-476" fmla="*/ 740093 h 1099185"/>
                      <a:gd name="connsiteX28-477" fmla="*/ 323850 w 661035"/>
                      <a:gd name="connsiteY28-478" fmla="*/ 676275 h 1099185"/>
                      <a:gd name="connsiteX29-479" fmla="*/ 359092 w 661035"/>
                      <a:gd name="connsiteY29-480" fmla="*/ 597218 h 1099185"/>
                      <a:gd name="connsiteX30-481" fmla="*/ 220980 w 661035"/>
                      <a:gd name="connsiteY30-482" fmla="*/ 0 h 1099185"/>
                      <a:gd name="connsiteX31-483" fmla="*/ 481965 w 661035"/>
                      <a:gd name="connsiteY31-484" fmla="*/ 141922 h 1099185"/>
                      <a:gd name="connsiteX32-485" fmla="*/ 575310 w 661035"/>
                      <a:gd name="connsiteY32-486" fmla="*/ 214313 h 1099185"/>
                      <a:gd name="connsiteX33-487" fmla="*/ 661035 w 661035"/>
                      <a:gd name="connsiteY33-488" fmla="*/ 504825 h 1099185"/>
                      <a:gd name="connsiteX34-489" fmla="*/ 621030 w 661035"/>
                      <a:gd name="connsiteY34-490" fmla="*/ 739140 h 1099185"/>
                      <a:gd name="connsiteX35-491" fmla="*/ 360045 w 661035"/>
                      <a:gd name="connsiteY35-492" fmla="*/ 597218 h 1099185"/>
                      <a:gd name="connsiteX36-493" fmla="*/ 400050 w 661035"/>
                      <a:gd name="connsiteY36-494" fmla="*/ 362902 h 1099185"/>
                      <a:gd name="connsiteX37-495" fmla="*/ 314325 w 661035"/>
                      <a:gd name="connsiteY37-496" fmla="*/ 72390 h 1099185"/>
                      <a:gd name="connsiteX38-497" fmla="*/ 220980 w 661035"/>
                      <a:gd name="connsiteY38-498" fmla="*/ 0 h 1099185"/>
                      <a:gd name="connsiteX0-499" fmla="*/ 359092 w 661035"/>
                      <a:gd name="connsiteY0-500" fmla="*/ 597218 h 1099185"/>
                      <a:gd name="connsiteX1-501" fmla="*/ 620078 w 661035"/>
                      <a:gd name="connsiteY1-502" fmla="*/ 739140 h 1099185"/>
                      <a:gd name="connsiteX2-503" fmla="*/ 584835 w 661035"/>
                      <a:gd name="connsiteY2-504" fmla="*/ 818198 h 1099185"/>
                      <a:gd name="connsiteX3-505" fmla="*/ 584836 w 661035"/>
                      <a:gd name="connsiteY3-506" fmla="*/ 818198 h 1099185"/>
                      <a:gd name="connsiteX4-507" fmla="*/ 545783 w 661035"/>
                      <a:gd name="connsiteY4-508" fmla="*/ 882015 h 1099185"/>
                      <a:gd name="connsiteX5-509" fmla="*/ 538930 w 661035"/>
                      <a:gd name="connsiteY5-510" fmla="*/ 891439 h 1099185"/>
                      <a:gd name="connsiteX6-511" fmla="*/ 539116 w 661035"/>
                      <a:gd name="connsiteY6-512" fmla="*/ 891540 h 1099185"/>
                      <a:gd name="connsiteX7-513" fmla="*/ 500063 w 661035"/>
                      <a:gd name="connsiteY7-514" fmla="*/ 940118 h 1099185"/>
                      <a:gd name="connsiteX8-515" fmla="*/ 500063 w 661035"/>
                      <a:gd name="connsiteY8-516" fmla="*/ 941070 h 1099185"/>
                      <a:gd name="connsiteX9-517" fmla="*/ 451485 w 661035"/>
                      <a:gd name="connsiteY9-518" fmla="*/ 989648 h 1099185"/>
                      <a:gd name="connsiteX10-519" fmla="*/ 396629 w 661035"/>
                      <a:gd name="connsiteY10-520" fmla="*/ 1033155 h 1099185"/>
                      <a:gd name="connsiteX11-521" fmla="*/ 397193 w 661035"/>
                      <a:gd name="connsiteY11-522" fmla="*/ 1033462 h 1099185"/>
                      <a:gd name="connsiteX12-523" fmla="*/ 320041 w 661035"/>
                      <a:gd name="connsiteY12-524" fmla="*/ 1076325 h 1099185"/>
                      <a:gd name="connsiteX13-525" fmla="*/ 291343 w 661035"/>
                      <a:gd name="connsiteY13-526" fmla="*/ 1060767 h 1099185"/>
                      <a:gd name="connsiteX14-527" fmla="*/ 319088 w 661035"/>
                      <a:gd name="connsiteY14-528" fmla="*/ 1077277 h 1099185"/>
                      <a:gd name="connsiteX15-529" fmla="*/ 260985 w 661035"/>
                      <a:gd name="connsiteY15-530" fmla="*/ 1099185 h 1099185"/>
                      <a:gd name="connsiteX16-531" fmla="*/ 0 w 661035"/>
                      <a:gd name="connsiteY16-532" fmla="*/ 957262 h 1099185"/>
                      <a:gd name="connsiteX17-533" fmla="*/ 59055 w 661035"/>
                      <a:gd name="connsiteY17-534" fmla="*/ 935355 h 1099185"/>
                      <a:gd name="connsiteX18-535" fmla="*/ 60008 w 661035"/>
                      <a:gd name="connsiteY18-536" fmla="*/ 935355 h 1099185"/>
                      <a:gd name="connsiteX19-537" fmla="*/ 135745 w 661035"/>
                      <a:gd name="connsiteY19-538" fmla="*/ 891807 h 1099185"/>
                      <a:gd name="connsiteX20-539" fmla="*/ 135255 w 661035"/>
                      <a:gd name="connsiteY20-540" fmla="*/ 891540 h 1099185"/>
                      <a:gd name="connsiteX21-541" fmla="*/ 190500 w 661035"/>
                      <a:gd name="connsiteY21-542" fmla="*/ 847725 h 1099185"/>
                      <a:gd name="connsiteX22-543" fmla="*/ 239078 w 661035"/>
                      <a:gd name="connsiteY22-544" fmla="*/ 799148 h 1099185"/>
                      <a:gd name="connsiteX23-545" fmla="*/ 239078 w 661035"/>
                      <a:gd name="connsiteY23-546" fmla="*/ 798196 h 1099185"/>
                      <a:gd name="connsiteX24-547" fmla="*/ 277307 w 661035"/>
                      <a:gd name="connsiteY24-548" fmla="*/ 750642 h 1099185"/>
                      <a:gd name="connsiteX25-549" fmla="*/ 277178 w 661035"/>
                      <a:gd name="connsiteY25-550" fmla="*/ 750571 h 1099185"/>
                      <a:gd name="connsiteX26-551" fmla="*/ 284798 w 661035"/>
                      <a:gd name="connsiteY26-552" fmla="*/ 740093 h 1099185"/>
                      <a:gd name="connsiteX27-553" fmla="*/ 323850 w 661035"/>
                      <a:gd name="connsiteY27-554" fmla="*/ 676275 h 1099185"/>
                      <a:gd name="connsiteX28-555" fmla="*/ 359092 w 661035"/>
                      <a:gd name="connsiteY28-556" fmla="*/ 597218 h 1099185"/>
                      <a:gd name="connsiteX29-557" fmla="*/ 220980 w 661035"/>
                      <a:gd name="connsiteY29-558" fmla="*/ 0 h 1099185"/>
                      <a:gd name="connsiteX30-559" fmla="*/ 481965 w 661035"/>
                      <a:gd name="connsiteY30-560" fmla="*/ 141922 h 1099185"/>
                      <a:gd name="connsiteX31-561" fmla="*/ 575310 w 661035"/>
                      <a:gd name="connsiteY31-562" fmla="*/ 214313 h 1099185"/>
                      <a:gd name="connsiteX32-563" fmla="*/ 661035 w 661035"/>
                      <a:gd name="connsiteY32-564" fmla="*/ 504825 h 1099185"/>
                      <a:gd name="connsiteX33-565" fmla="*/ 621030 w 661035"/>
                      <a:gd name="connsiteY33-566" fmla="*/ 739140 h 1099185"/>
                      <a:gd name="connsiteX34-567" fmla="*/ 360045 w 661035"/>
                      <a:gd name="connsiteY34-568" fmla="*/ 597218 h 1099185"/>
                      <a:gd name="connsiteX35-569" fmla="*/ 400050 w 661035"/>
                      <a:gd name="connsiteY35-570" fmla="*/ 362902 h 1099185"/>
                      <a:gd name="connsiteX36-571" fmla="*/ 314325 w 661035"/>
                      <a:gd name="connsiteY36-572" fmla="*/ 72390 h 1099185"/>
                      <a:gd name="connsiteX37-573" fmla="*/ 220980 w 661035"/>
                      <a:gd name="connsiteY37-574" fmla="*/ 0 h 1099185"/>
                      <a:gd name="connsiteX0-575" fmla="*/ 359092 w 661035"/>
                      <a:gd name="connsiteY0-576" fmla="*/ 597218 h 1099185"/>
                      <a:gd name="connsiteX1-577" fmla="*/ 620078 w 661035"/>
                      <a:gd name="connsiteY1-578" fmla="*/ 739140 h 1099185"/>
                      <a:gd name="connsiteX2-579" fmla="*/ 584835 w 661035"/>
                      <a:gd name="connsiteY2-580" fmla="*/ 818198 h 1099185"/>
                      <a:gd name="connsiteX3-581" fmla="*/ 584836 w 661035"/>
                      <a:gd name="connsiteY3-582" fmla="*/ 818198 h 1099185"/>
                      <a:gd name="connsiteX4-583" fmla="*/ 545783 w 661035"/>
                      <a:gd name="connsiteY4-584" fmla="*/ 882015 h 1099185"/>
                      <a:gd name="connsiteX5-585" fmla="*/ 538930 w 661035"/>
                      <a:gd name="connsiteY5-586" fmla="*/ 891439 h 1099185"/>
                      <a:gd name="connsiteX6-587" fmla="*/ 539116 w 661035"/>
                      <a:gd name="connsiteY6-588" fmla="*/ 891540 h 1099185"/>
                      <a:gd name="connsiteX7-589" fmla="*/ 500063 w 661035"/>
                      <a:gd name="connsiteY7-590" fmla="*/ 940118 h 1099185"/>
                      <a:gd name="connsiteX8-591" fmla="*/ 500063 w 661035"/>
                      <a:gd name="connsiteY8-592" fmla="*/ 941070 h 1099185"/>
                      <a:gd name="connsiteX9-593" fmla="*/ 451485 w 661035"/>
                      <a:gd name="connsiteY9-594" fmla="*/ 989648 h 1099185"/>
                      <a:gd name="connsiteX10-595" fmla="*/ 396629 w 661035"/>
                      <a:gd name="connsiteY10-596" fmla="*/ 1033155 h 1099185"/>
                      <a:gd name="connsiteX11-597" fmla="*/ 397193 w 661035"/>
                      <a:gd name="connsiteY11-598" fmla="*/ 1033462 h 1099185"/>
                      <a:gd name="connsiteX12-599" fmla="*/ 320041 w 661035"/>
                      <a:gd name="connsiteY12-600" fmla="*/ 1076325 h 1099185"/>
                      <a:gd name="connsiteX13-601" fmla="*/ 319088 w 661035"/>
                      <a:gd name="connsiteY13-602" fmla="*/ 1077277 h 1099185"/>
                      <a:gd name="connsiteX14-603" fmla="*/ 260985 w 661035"/>
                      <a:gd name="connsiteY14-604" fmla="*/ 1099185 h 1099185"/>
                      <a:gd name="connsiteX15-605" fmla="*/ 0 w 661035"/>
                      <a:gd name="connsiteY15-606" fmla="*/ 957262 h 1099185"/>
                      <a:gd name="connsiteX16-607" fmla="*/ 59055 w 661035"/>
                      <a:gd name="connsiteY16-608" fmla="*/ 935355 h 1099185"/>
                      <a:gd name="connsiteX17-609" fmla="*/ 60008 w 661035"/>
                      <a:gd name="connsiteY17-610" fmla="*/ 935355 h 1099185"/>
                      <a:gd name="connsiteX18-611" fmla="*/ 135745 w 661035"/>
                      <a:gd name="connsiteY18-612" fmla="*/ 891807 h 1099185"/>
                      <a:gd name="connsiteX19-613" fmla="*/ 135255 w 661035"/>
                      <a:gd name="connsiteY19-614" fmla="*/ 891540 h 1099185"/>
                      <a:gd name="connsiteX20-615" fmla="*/ 190500 w 661035"/>
                      <a:gd name="connsiteY20-616" fmla="*/ 847725 h 1099185"/>
                      <a:gd name="connsiteX21-617" fmla="*/ 239078 w 661035"/>
                      <a:gd name="connsiteY21-618" fmla="*/ 799148 h 1099185"/>
                      <a:gd name="connsiteX22-619" fmla="*/ 239078 w 661035"/>
                      <a:gd name="connsiteY22-620" fmla="*/ 798196 h 1099185"/>
                      <a:gd name="connsiteX23-621" fmla="*/ 277307 w 661035"/>
                      <a:gd name="connsiteY23-622" fmla="*/ 750642 h 1099185"/>
                      <a:gd name="connsiteX24-623" fmla="*/ 277178 w 661035"/>
                      <a:gd name="connsiteY24-624" fmla="*/ 750571 h 1099185"/>
                      <a:gd name="connsiteX25-625" fmla="*/ 284798 w 661035"/>
                      <a:gd name="connsiteY25-626" fmla="*/ 740093 h 1099185"/>
                      <a:gd name="connsiteX26-627" fmla="*/ 323850 w 661035"/>
                      <a:gd name="connsiteY26-628" fmla="*/ 676275 h 1099185"/>
                      <a:gd name="connsiteX27-629" fmla="*/ 359092 w 661035"/>
                      <a:gd name="connsiteY27-630" fmla="*/ 597218 h 1099185"/>
                      <a:gd name="connsiteX28-631" fmla="*/ 220980 w 661035"/>
                      <a:gd name="connsiteY28-632" fmla="*/ 0 h 1099185"/>
                      <a:gd name="connsiteX29-633" fmla="*/ 481965 w 661035"/>
                      <a:gd name="connsiteY29-634" fmla="*/ 141922 h 1099185"/>
                      <a:gd name="connsiteX30-635" fmla="*/ 575310 w 661035"/>
                      <a:gd name="connsiteY30-636" fmla="*/ 214313 h 1099185"/>
                      <a:gd name="connsiteX31-637" fmla="*/ 661035 w 661035"/>
                      <a:gd name="connsiteY31-638" fmla="*/ 504825 h 1099185"/>
                      <a:gd name="connsiteX32-639" fmla="*/ 621030 w 661035"/>
                      <a:gd name="connsiteY32-640" fmla="*/ 739140 h 1099185"/>
                      <a:gd name="connsiteX33-641" fmla="*/ 360045 w 661035"/>
                      <a:gd name="connsiteY33-642" fmla="*/ 597218 h 1099185"/>
                      <a:gd name="connsiteX34-643" fmla="*/ 400050 w 661035"/>
                      <a:gd name="connsiteY34-644" fmla="*/ 362902 h 1099185"/>
                      <a:gd name="connsiteX35-645" fmla="*/ 314325 w 661035"/>
                      <a:gd name="connsiteY35-646" fmla="*/ 72390 h 1099185"/>
                      <a:gd name="connsiteX36-647" fmla="*/ 220980 w 661035"/>
                      <a:gd name="connsiteY36-648" fmla="*/ 0 h 1099185"/>
                      <a:gd name="connsiteX0-649" fmla="*/ 359092 w 661035"/>
                      <a:gd name="connsiteY0-650" fmla="*/ 597218 h 1112468"/>
                      <a:gd name="connsiteX1-651" fmla="*/ 620078 w 661035"/>
                      <a:gd name="connsiteY1-652" fmla="*/ 739140 h 1112468"/>
                      <a:gd name="connsiteX2-653" fmla="*/ 584835 w 661035"/>
                      <a:gd name="connsiteY2-654" fmla="*/ 818198 h 1112468"/>
                      <a:gd name="connsiteX3-655" fmla="*/ 584836 w 661035"/>
                      <a:gd name="connsiteY3-656" fmla="*/ 818198 h 1112468"/>
                      <a:gd name="connsiteX4-657" fmla="*/ 545783 w 661035"/>
                      <a:gd name="connsiteY4-658" fmla="*/ 882015 h 1112468"/>
                      <a:gd name="connsiteX5-659" fmla="*/ 538930 w 661035"/>
                      <a:gd name="connsiteY5-660" fmla="*/ 891439 h 1112468"/>
                      <a:gd name="connsiteX6-661" fmla="*/ 539116 w 661035"/>
                      <a:gd name="connsiteY6-662" fmla="*/ 891540 h 1112468"/>
                      <a:gd name="connsiteX7-663" fmla="*/ 500063 w 661035"/>
                      <a:gd name="connsiteY7-664" fmla="*/ 940118 h 1112468"/>
                      <a:gd name="connsiteX8-665" fmla="*/ 500063 w 661035"/>
                      <a:gd name="connsiteY8-666" fmla="*/ 941070 h 1112468"/>
                      <a:gd name="connsiteX9-667" fmla="*/ 451485 w 661035"/>
                      <a:gd name="connsiteY9-668" fmla="*/ 989648 h 1112468"/>
                      <a:gd name="connsiteX10-669" fmla="*/ 396629 w 661035"/>
                      <a:gd name="connsiteY10-670" fmla="*/ 1033155 h 1112468"/>
                      <a:gd name="connsiteX11-671" fmla="*/ 397193 w 661035"/>
                      <a:gd name="connsiteY11-672" fmla="*/ 1033462 h 1112468"/>
                      <a:gd name="connsiteX12-673" fmla="*/ 320041 w 661035"/>
                      <a:gd name="connsiteY12-674" fmla="*/ 1076325 h 1112468"/>
                      <a:gd name="connsiteX13-675" fmla="*/ 319088 w 661035"/>
                      <a:gd name="connsiteY13-676" fmla="*/ 1077277 h 1112468"/>
                      <a:gd name="connsiteX14-677" fmla="*/ 247796 w 661035"/>
                      <a:gd name="connsiteY14-678" fmla="*/ 1112468 h 1112468"/>
                      <a:gd name="connsiteX15-679" fmla="*/ 0 w 661035"/>
                      <a:gd name="connsiteY15-680" fmla="*/ 957262 h 1112468"/>
                      <a:gd name="connsiteX16-681" fmla="*/ 59055 w 661035"/>
                      <a:gd name="connsiteY16-682" fmla="*/ 935355 h 1112468"/>
                      <a:gd name="connsiteX17-683" fmla="*/ 60008 w 661035"/>
                      <a:gd name="connsiteY17-684" fmla="*/ 935355 h 1112468"/>
                      <a:gd name="connsiteX18-685" fmla="*/ 135745 w 661035"/>
                      <a:gd name="connsiteY18-686" fmla="*/ 891807 h 1112468"/>
                      <a:gd name="connsiteX19-687" fmla="*/ 135255 w 661035"/>
                      <a:gd name="connsiteY19-688" fmla="*/ 891540 h 1112468"/>
                      <a:gd name="connsiteX20-689" fmla="*/ 190500 w 661035"/>
                      <a:gd name="connsiteY20-690" fmla="*/ 847725 h 1112468"/>
                      <a:gd name="connsiteX21-691" fmla="*/ 239078 w 661035"/>
                      <a:gd name="connsiteY21-692" fmla="*/ 799148 h 1112468"/>
                      <a:gd name="connsiteX22-693" fmla="*/ 239078 w 661035"/>
                      <a:gd name="connsiteY22-694" fmla="*/ 798196 h 1112468"/>
                      <a:gd name="connsiteX23-695" fmla="*/ 277307 w 661035"/>
                      <a:gd name="connsiteY23-696" fmla="*/ 750642 h 1112468"/>
                      <a:gd name="connsiteX24-697" fmla="*/ 277178 w 661035"/>
                      <a:gd name="connsiteY24-698" fmla="*/ 750571 h 1112468"/>
                      <a:gd name="connsiteX25-699" fmla="*/ 284798 w 661035"/>
                      <a:gd name="connsiteY25-700" fmla="*/ 740093 h 1112468"/>
                      <a:gd name="connsiteX26-701" fmla="*/ 323850 w 661035"/>
                      <a:gd name="connsiteY26-702" fmla="*/ 676275 h 1112468"/>
                      <a:gd name="connsiteX27-703" fmla="*/ 359092 w 661035"/>
                      <a:gd name="connsiteY27-704" fmla="*/ 597218 h 1112468"/>
                      <a:gd name="connsiteX28-705" fmla="*/ 220980 w 661035"/>
                      <a:gd name="connsiteY28-706" fmla="*/ 0 h 1112468"/>
                      <a:gd name="connsiteX29-707" fmla="*/ 481965 w 661035"/>
                      <a:gd name="connsiteY29-708" fmla="*/ 141922 h 1112468"/>
                      <a:gd name="connsiteX30-709" fmla="*/ 575310 w 661035"/>
                      <a:gd name="connsiteY30-710" fmla="*/ 214313 h 1112468"/>
                      <a:gd name="connsiteX31-711" fmla="*/ 661035 w 661035"/>
                      <a:gd name="connsiteY31-712" fmla="*/ 504825 h 1112468"/>
                      <a:gd name="connsiteX32-713" fmla="*/ 621030 w 661035"/>
                      <a:gd name="connsiteY32-714" fmla="*/ 739140 h 1112468"/>
                      <a:gd name="connsiteX33-715" fmla="*/ 360045 w 661035"/>
                      <a:gd name="connsiteY33-716" fmla="*/ 597218 h 1112468"/>
                      <a:gd name="connsiteX34-717" fmla="*/ 400050 w 661035"/>
                      <a:gd name="connsiteY34-718" fmla="*/ 362902 h 1112468"/>
                      <a:gd name="connsiteX35-719" fmla="*/ 314325 w 661035"/>
                      <a:gd name="connsiteY35-720" fmla="*/ 72390 h 1112468"/>
                      <a:gd name="connsiteX36-721" fmla="*/ 220980 w 661035"/>
                      <a:gd name="connsiteY36-722" fmla="*/ 0 h 111246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8" name="Freeform: Shape 457"/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: Shape 458"/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0" name="Freeform: Shape 459"/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" name="Freeform: Shape 460"/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: Shape 461"/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-1" fmla="*/ 323751 w 603786"/>
                      <a:gd name="connsiteY0-2" fmla="*/ 66771 h 218219"/>
                      <a:gd name="connsiteX1-3" fmla="*/ 342801 w 603786"/>
                      <a:gd name="connsiteY1-4" fmla="*/ 76296 h 218219"/>
                      <a:gd name="connsiteX2-5" fmla="*/ 603786 w 603786"/>
                      <a:gd name="connsiteY2-6" fmla="*/ 218219 h 218219"/>
                      <a:gd name="connsiteX3-7" fmla="*/ 584736 w 603786"/>
                      <a:gd name="connsiteY3-8" fmla="*/ 208694 h 218219"/>
                      <a:gd name="connsiteX4-9" fmla="*/ 323751 w 603786"/>
                      <a:gd name="connsiteY4-10" fmla="*/ 66771 h 218219"/>
                      <a:gd name="connsiteX5-11" fmla="*/ 0 w 603786"/>
                      <a:gd name="connsiteY5-12" fmla="*/ 0 h 218219"/>
                      <a:gd name="connsiteX6-13" fmla="*/ 100965 w 603786"/>
                      <a:gd name="connsiteY6-14" fmla="*/ 2857 h 218219"/>
                      <a:gd name="connsiteX7-15" fmla="*/ 102772 w 603786"/>
                      <a:gd name="connsiteY7-16" fmla="*/ 3833 h 218219"/>
                      <a:gd name="connsiteX8-17" fmla="*/ 214213 w 603786"/>
                      <a:gd name="connsiteY8-18" fmla="*/ 22860 h 218219"/>
                      <a:gd name="connsiteX9-19" fmla="*/ 323751 w 603786"/>
                      <a:gd name="connsiteY9-20" fmla="*/ 66772 h 218219"/>
                      <a:gd name="connsiteX10-21" fmla="*/ 584736 w 603786"/>
                      <a:gd name="connsiteY10-22" fmla="*/ 208695 h 218219"/>
                      <a:gd name="connsiteX11-23" fmla="*/ 475198 w 603786"/>
                      <a:gd name="connsiteY11-24" fmla="*/ 168690 h 218219"/>
                      <a:gd name="connsiteX12-25" fmla="*/ 464489 w 603786"/>
                      <a:gd name="connsiteY12-26" fmla="*/ 162866 h 218219"/>
                      <a:gd name="connsiteX13-27" fmla="*/ 358041 w 603786"/>
                      <a:gd name="connsiteY13-28" fmla="*/ 143827 h 218219"/>
                      <a:gd name="connsiteX14-29" fmla="*/ 357901 w 603786"/>
                      <a:gd name="connsiteY14-30" fmla="*/ 143751 h 218219"/>
                      <a:gd name="connsiteX15-31" fmla="*/ 260033 w 603786"/>
                      <a:gd name="connsiteY15-32" fmla="*/ 141922 h 218219"/>
                      <a:gd name="connsiteX16" fmla="*/ 0 w 603786"/>
                      <a:gd name="connsiteY16" fmla="*/ 0 h 218219"/>
                      <a:gd name="connsiteX0-33" fmla="*/ 323751 w 603786"/>
                      <a:gd name="connsiteY0-34" fmla="*/ 66771 h 218219"/>
                      <a:gd name="connsiteX1-35" fmla="*/ 603786 w 603786"/>
                      <a:gd name="connsiteY1-36" fmla="*/ 218219 h 218219"/>
                      <a:gd name="connsiteX2-37" fmla="*/ 584736 w 603786"/>
                      <a:gd name="connsiteY2-38" fmla="*/ 208694 h 218219"/>
                      <a:gd name="connsiteX3-39" fmla="*/ 323751 w 603786"/>
                      <a:gd name="connsiteY3-40" fmla="*/ 66771 h 218219"/>
                      <a:gd name="connsiteX4-41" fmla="*/ 0 w 603786"/>
                      <a:gd name="connsiteY4-42" fmla="*/ 0 h 218219"/>
                      <a:gd name="connsiteX5-43" fmla="*/ 100965 w 603786"/>
                      <a:gd name="connsiteY5-44" fmla="*/ 2857 h 218219"/>
                      <a:gd name="connsiteX6-45" fmla="*/ 102772 w 603786"/>
                      <a:gd name="connsiteY6-46" fmla="*/ 3833 h 218219"/>
                      <a:gd name="connsiteX7-47" fmla="*/ 214213 w 603786"/>
                      <a:gd name="connsiteY7-48" fmla="*/ 22860 h 218219"/>
                      <a:gd name="connsiteX8-49" fmla="*/ 323751 w 603786"/>
                      <a:gd name="connsiteY8-50" fmla="*/ 66772 h 218219"/>
                      <a:gd name="connsiteX9-51" fmla="*/ 584736 w 603786"/>
                      <a:gd name="connsiteY9-52" fmla="*/ 208695 h 218219"/>
                      <a:gd name="connsiteX10-53" fmla="*/ 475198 w 603786"/>
                      <a:gd name="connsiteY10-54" fmla="*/ 168690 h 218219"/>
                      <a:gd name="connsiteX11-55" fmla="*/ 464489 w 603786"/>
                      <a:gd name="connsiteY11-56" fmla="*/ 162866 h 218219"/>
                      <a:gd name="connsiteX12-57" fmla="*/ 358041 w 603786"/>
                      <a:gd name="connsiteY12-58" fmla="*/ 143827 h 218219"/>
                      <a:gd name="connsiteX13-59" fmla="*/ 357901 w 603786"/>
                      <a:gd name="connsiteY13-60" fmla="*/ 143751 h 218219"/>
                      <a:gd name="connsiteX14-61" fmla="*/ 260033 w 603786"/>
                      <a:gd name="connsiteY14-62" fmla="*/ 141922 h 218219"/>
                      <a:gd name="connsiteX15-63" fmla="*/ 0 w 603786"/>
                      <a:gd name="connsiteY15-64" fmla="*/ 0 h 218219"/>
                      <a:gd name="connsiteX0-65" fmla="*/ 323751 w 584736"/>
                      <a:gd name="connsiteY0-66" fmla="*/ 66771 h 208695"/>
                      <a:gd name="connsiteX1-67" fmla="*/ 584736 w 584736"/>
                      <a:gd name="connsiteY1-68" fmla="*/ 208694 h 208695"/>
                      <a:gd name="connsiteX2-69" fmla="*/ 323751 w 584736"/>
                      <a:gd name="connsiteY2-70" fmla="*/ 66771 h 208695"/>
                      <a:gd name="connsiteX3-71" fmla="*/ 0 w 584736"/>
                      <a:gd name="connsiteY3-72" fmla="*/ 0 h 208695"/>
                      <a:gd name="connsiteX4-73" fmla="*/ 100965 w 584736"/>
                      <a:gd name="connsiteY4-74" fmla="*/ 2857 h 208695"/>
                      <a:gd name="connsiteX5-75" fmla="*/ 102772 w 584736"/>
                      <a:gd name="connsiteY5-76" fmla="*/ 3833 h 208695"/>
                      <a:gd name="connsiteX6-77" fmla="*/ 214213 w 584736"/>
                      <a:gd name="connsiteY6-78" fmla="*/ 22860 h 208695"/>
                      <a:gd name="connsiteX7-79" fmla="*/ 323751 w 584736"/>
                      <a:gd name="connsiteY7-80" fmla="*/ 66772 h 208695"/>
                      <a:gd name="connsiteX8-81" fmla="*/ 584736 w 584736"/>
                      <a:gd name="connsiteY8-82" fmla="*/ 208695 h 208695"/>
                      <a:gd name="connsiteX9-83" fmla="*/ 475198 w 584736"/>
                      <a:gd name="connsiteY9-84" fmla="*/ 168690 h 208695"/>
                      <a:gd name="connsiteX10-85" fmla="*/ 464489 w 584736"/>
                      <a:gd name="connsiteY10-86" fmla="*/ 162866 h 208695"/>
                      <a:gd name="connsiteX11-87" fmla="*/ 358041 w 584736"/>
                      <a:gd name="connsiteY11-88" fmla="*/ 143827 h 208695"/>
                      <a:gd name="connsiteX12-89" fmla="*/ 357901 w 584736"/>
                      <a:gd name="connsiteY12-90" fmla="*/ 143751 h 208695"/>
                      <a:gd name="connsiteX13-91" fmla="*/ 260033 w 584736"/>
                      <a:gd name="connsiteY13-92" fmla="*/ 141922 h 208695"/>
                      <a:gd name="connsiteX14-93" fmla="*/ 0 w 584736"/>
                      <a:gd name="connsiteY14-94" fmla="*/ 0 h 208695"/>
                      <a:gd name="connsiteX0-95" fmla="*/ 323751 w 615997"/>
                      <a:gd name="connsiteY0-96" fmla="*/ 66771 h 216510"/>
                      <a:gd name="connsiteX1-97" fmla="*/ 584736 w 615997"/>
                      <a:gd name="connsiteY1-98" fmla="*/ 208694 h 216510"/>
                      <a:gd name="connsiteX2-99" fmla="*/ 323751 w 615997"/>
                      <a:gd name="connsiteY2-100" fmla="*/ 66771 h 216510"/>
                      <a:gd name="connsiteX3-101" fmla="*/ 0 w 615997"/>
                      <a:gd name="connsiteY3-102" fmla="*/ 0 h 216510"/>
                      <a:gd name="connsiteX4-103" fmla="*/ 100965 w 615997"/>
                      <a:gd name="connsiteY4-104" fmla="*/ 2857 h 216510"/>
                      <a:gd name="connsiteX5-105" fmla="*/ 102772 w 615997"/>
                      <a:gd name="connsiteY5-106" fmla="*/ 3833 h 216510"/>
                      <a:gd name="connsiteX6-107" fmla="*/ 214213 w 615997"/>
                      <a:gd name="connsiteY6-108" fmla="*/ 22860 h 216510"/>
                      <a:gd name="connsiteX7-109" fmla="*/ 323751 w 615997"/>
                      <a:gd name="connsiteY7-110" fmla="*/ 66772 h 216510"/>
                      <a:gd name="connsiteX8-111" fmla="*/ 615997 w 615997"/>
                      <a:gd name="connsiteY8-112" fmla="*/ 216510 h 216510"/>
                      <a:gd name="connsiteX9-113" fmla="*/ 475198 w 615997"/>
                      <a:gd name="connsiteY9-114" fmla="*/ 168690 h 216510"/>
                      <a:gd name="connsiteX10-115" fmla="*/ 464489 w 615997"/>
                      <a:gd name="connsiteY10-116" fmla="*/ 162866 h 216510"/>
                      <a:gd name="connsiteX11-117" fmla="*/ 358041 w 615997"/>
                      <a:gd name="connsiteY11-118" fmla="*/ 143827 h 216510"/>
                      <a:gd name="connsiteX12-119" fmla="*/ 357901 w 615997"/>
                      <a:gd name="connsiteY12-120" fmla="*/ 143751 h 216510"/>
                      <a:gd name="connsiteX13-121" fmla="*/ 260033 w 615997"/>
                      <a:gd name="connsiteY13-122" fmla="*/ 141922 h 216510"/>
                      <a:gd name="connsiteX14-123" fmla="*/ 0 w 615997"/>
                      <a:gd name="connsiteY14-124" fmla="*/ 0 h 216510"/>
                      <a:gd name="connsiteX0-125" fmla="*/ 323751 w 618767"/>
                      <a:gd name="connsiteY0-126" fmla="*/ 66771 h 219303"/>
                      <a:gd name="connsiteX1-127" fmla="*/ 584736 w 618767"/>
                      <a:gd name="connsiteY1-128" fmla="*/ 208694 h 219303"/>
                      <a:gd name="connsiteX2-129" fmla="*/ 323751 w 618767"/>
                      <a:gd name="connsiteY2-130" fmla="*/ 66771 h 219303"/>
                      <a:gd name="connsiteX3-131" fmla="*/ 0 w 618767"/>
                      <a:gd name="connsiteY3-132" fmla="*/ 0 h 219303"/>
                      <a:gd name="connsiteX4-133" fmla="*/ 100965 w 618767"/>
                      <a:gd name="connsiteY4-134" fmla="*/ 2857 h 219303"/>
                      <a:gd name="connsiteX5-135" fmla="*/ 102772 w 618767"/>
                      <a:gd name="connsiteY5-136" fmla="*/ 3833 h 219303"/>
                      <a:gd name="connsiteX6-137" fmla="*/ 214213 w 618767"/>
                      <a:gd name="connsiteY6-138" fmla="*/ 22860 h 219303"/>
                      <a:gd name="connsiteX7-139" fmla="*/ 323751 w 618767"/>
                      <a:gd name="connsiteY7-140" fmla="*/ 66772 h 219303"/>
                      <a:gd name="connsiteX8-141" fmla="*/ 615997 w 618767"/>
                      <a:gd name="connsiteY8-142" fmla="*/ 216510 h 219303"/>
                      <a:gd name="connsiteX9-143" fmla="*/ 464489 w 618767"/>
                      <a:gd name="connsiteY9-144" fmla="*/ 162866 h 219303"/>
                      <a:gd name="connsiteX10-145" fmla="*/ 358041 w 618767"/>
                      <a:gd name="connsiteY10-146" fmla="*/ 143827 h 219303"/>
                      <a:gd name="connsiteX11-147" fmla="*/ 357901 w 618767"/>
                      <a:gd name="connsiteY11-148" fmla="*/ 143751 h 219303"/>
                      <a:gd name="connsiteX12-149" fmla="*/ 260033 w 618767"/>
                      <a:gd name="connsiteY12-150" fmla="*/ 141922 h 219303"/>
                      <a:gd name="connsiteX13-151" fmla="*/ 0 w 618767"/>
                      <a:gd name="connsiteY13-152" fmla="*/ 0 h 21930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3" name="Freeform: Shape 462"/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: Shape 463"/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8" name="Freeform: Shape 447"/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49" name="Group 448"/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50" name="Freeform: Shape 449"/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: Shape 450"/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: Shape 451"/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-1" fmla="*/ 812750 w 940118"/>
                      <a:gd name="connsiteY0-2" fmla="*/ 163017 h 1580197"/>
                      <a:gd name="connsiteX1-3" fmla="*/ 812706 w 940118"/>
                      <a:gd name="connsiteY1-4" fmla="*/ 163034 h 1580197"/>
                      <a:gd name="connsiteX2-5" fmla="*/ 832937 w 940118"/>
                      <a:gd name="connsiteY2-6" fmla="*/ 174035 h 1580197"/>
                      <a:gd name="connsiteX3-7" fmla="*/ 812750 w 940118"/>
                      <a:gd name="connsiteY3-8" fmla="*/ 163017 h 1580197"/>
                      <a:gd name="connsiteX4-9" fmla="*/ 679133 w 940118"/>
                      <a:gd name="connsiteY4-10" fmla="*/ 0 h 1580197"/>
                      <a:gd name="connsiteX5-11" fmla="*/ 940118 w 940118"/>
                      <a:gd name="connsiteY5-12" fmla="*/ 140970 h 1580197"/>
                      <a:gd name="connsiteX6-13" fmla="*/ 833438 w 940118"/>
                      <a:gd name="connsiteY6-14" fmla="*/ 174308 h 1580197"/>
                      <a:gd name="connsiteX7-15" fmla="*/ 833437 w 940118"/>
                      <a:gd name="connsiteY7-16" fmla="*/ 174308 h 1580197"/>
                      <a:gd name="connsiteX8-17" fmla="*/ 747299 w 940118"/>
                      <a:gd name="connsiteY8-18" fmla="*/ 210278 h 1580197"/>
                      <a:gd name="connsiteX9-19" fmla="*/ 747713 w 940118"/>
                      <a:gd name="connsiteY9-20" fmla="*/ 210503 h 1580197"/>
                      <a:gd name="connsiteX10-21" fmla="*/ 620078 w 940118"/>
                      <a:gd name="connsiteY10-22" fmla="*/ 282893 h 1580197"/>
                      <a:gd name="connsiteX11-23" fmla="*/ 592976 w 940118"/>
                      <a:gd name="connsiteY11-24" fmla="*/ 268101 h 1580197"/>
                      <a:gd name="connsiteX12-25" fmla="*/ 592932 w 940118"/>
                      <a:gd name="connsiteY12-26" fmla="*/ 268132 h 1580197"/>
                      <a:gd name="connsiteX13-27" fmla="*/ 620077 w 940118"/>
                      <a:gd name="connsiteY13-28" fmla="*/ 282893 h 1580197"/>
                      <a:gd name="connsiteX14-29" fmla="*/ 548076 w 940118"/>
                      <a:gd name="connsiteY14-30" fmla="*/ 339736 h 1580197"/>
                      <a:gd name="connsiteX15-31" fmla="*/ 548640 w 940118"/>
                      <a:gd name="connsiteY15-32" fmla="*/ 340043 h 1580197"/>
                      <a:gd name="connsiteX16-33" fmla="*/ 503873 w 940118"/>
                      <a:gd name="connsiteY16-34" fmla="*/ 383858 h 1580197"/>
                      <a:gd name="connsiteX17-35" fmla="*/ 488633 w 940118"/>
                      <a:gd name="connsiteY17-36" fmla="*/ 399098 h 1580197"/>
                      <a:gd name="connsiteX18-37" fmla="*/ 455232 w 940118"/>
                      <a:gd name="connsiteY18-38" fmla="*/ 380990 h 1580197"/>
                      <a:gd name="connsiteX19-39" fmla="*/ 488633 w 940118"/>
                      <a:gd name="connsiteY19-40" fmla="*/ 400050 h 1580197"/>
                      <a:gd name="connsiteX20-41" fmla="*/ 422910 w 940118"/>
                      <a:gd name="connsiteY20-42" fmla="*/ 482918 h 1580197"/>
                      <a:gd name="connsiteX21-43" fmla="*/ 391243 w 940118"/>
                      <a:gd name="connsiteY21-44" fmla="*/ 465814 h 1580197"/>
                      <a:gd name="connsiteX22-45" fmla="*/ 390818 w 940118"/>
                      <a:gd name="connsiteY22-46" fmla="*/ 466419 h 1580197"/>
                      <a:gd name="connsiteX23-47" fmla="*/ 422910 w 940118"/>
                      <a:gd name="connsiteY23-48" fmla="*/ 483870 h 1580197"/>
                      <a:gd name="connsiteX24-49" fmla="*/ 367665 w 940118"/>
                      <a:gd name="connsiteY24-50" fmla="*/ 572453 h 1580197"/>
                      <a:gd name="connsiteX25-51" fmla="*/ 368618 w 940118"/>
                      <a:gd name="connsiteY25-52" fmla="*/ 573405 h 1580197"/>
                      <a:gd name="connsiteX26-53" fmla="*/ 317183 w 940118"/>
                      <a:gd name="connsiteY26-54" fmla="*/ 684847 h 1580197"/>
                      <a:gd name="connsiteX27-55" fmla="*/ 305241 w 940118"/>
                      <a:gd name="connsiteY27-56" fmla="*/ 678329 h 1580197"/>
                      <a:gd name="connsiteX28-57" fmla="*/ 305235 w 940118"/>
                      <a:gd name="connsiteY28-58" fmla="*/ 678350 h 1580197"/>
                      <a:gd name="connsiteX29-59" fmla="*/ 317183 w 940118"/>
                      <a:gd name="connsiteY29-60" fmla="*/ 684847 h 1580197"/>
                      <a:gd name="connsiteX30-61" fmla="*/ 260985 w 940118"/>
                      <a:gd name="connsiteY30-62" fmla="*/ 1014413 h 1580197"/>
                      <a:gd name="connsiteX31-63" fmla="*/ 342900 w 940118"/>
                      <a:gd name="connsiteY31-64" fmla="*/ 1373505 h 1580197"/>
                      <a:gd name="connsiteX32-65" fmla="*/ 546735 w 940118"/>
                      <a:gd name="connsiteY32-66" fmla="*/ 1580197 h 1580197"/>
                      <a:gd name="connsiteX33-67" fmla="*/ 285750 w 940118"/>
                      <a:gd name="connsiteY33-68" fmla="*/ 1438275 h 1580197"/>
                      <a:gd name="connsiteX34-69" fmla="*/ 81915 w 940118"/>
                      <a:gd name="connsiteY34-70" fmla="*/ 1231583 h 1580197"/>
                      <a:gd name="connsiteX35-71" fmla="*/ 0 w 940118"/>
                      <a:gd name="connsiteY35-72" fmla="*/ 872490 h 1580197"/>
                      <a:gd name="connsiteX36-73" fmla="*/ 56197 w 940118"/>
                      <a:gd name="connsiteY36-74" fmla="*/ 542925 h 1580197"/>
                      <a:gd name="connsiteX37-75" fmla="*/ 62441 w 940118"/>
                      <a:gd name="connsiteY37-76" fmla="*/ 546321 h 1580197"/>
                      <a:gd name="connsiteX38-77" fmla="*/ 62617 w 940118"/>
                      <a:gd name="connsiteY38-78" fmla="*/ 545909 h 1580197"/>
                      <a:gd name="connsiteX39-79" fmla="*/ 57150 w 940118"/>
                      <a:gd name="connsiteY39-80" fmla="*/ 542925 h 1580197"/>
                      <a:gd name="connsiteX40-81" fmla="*/ 107444 w 940118"/>
                      <a:gd name="connsiteY40-82" fmla="*/ 431896 h 1580197"/>
                      <a:gd name="connsiteX41-83" fmla="*/ 106680 w 940118"/>
                      <a:gd name="connsiteY41-84" fmla="*/ 431483 h 1580197"/>
                      <a:gd name="connsiteX42-85" fmla="*/ 161925 w 940118"/>
                      <a:gd name="connsiteY42-86" fmla="*/ 341948 h 1580197"/>
                      <a:gd name="connsiteX43-87" fmla="*/ 171758 w 940118"/>
                      <a:gd name="connsiteY43-88" fmla="*/ 347295 h 1580197"/>
                      <a:gd name="connsiteX44-89" fmla="*/ 171778 w 940118"/>
                      <a:gd name="connsiteY44-90" fmla="*/ 347270 h 1580197"/>
                      <a:gd name="connsiteX45-91" fmla="*/ 161925 w 940118"/>
                      <a:gd name="connsiteY45-92" fmla="*/ 341948 h 1580197"/>
                      <a:gd name="connsiteX46-93" fmla="*/ 227648 w 940118"/>
                      <a:gd name="connsiteY46-94" fmla="*/ 258128 h 1580197"/>
                      <a:gd name="connsiteX47-95" fmla="*/ 239906 w 940118"/>
                      <a:gd name="connsiteY47-96" fmla="*/ 264794 h 1580197"/>
                      <a:gd name="connsiteX48-97" fmla="*/ 240267 w 940118"/>
                      <a:gd name="connsiteY48-98" fmla="*/ 264453 h 1580197"/>
                      <a:gd name="connsiteX49-99" fmla="*/ 228600 w 940118"/>
                      <a:gd name="connsiteY49-100" fmla="*/ 258128 h 1580197"/>
                      <a:gd name="connsiteX50-101" fmla="*/ 242888 w 940118"/>
                      <a:gd name="connsiteY50-102" fmla="*/ 241935 h 1580197"/>
                      <a:gd name="connsiteX51-103" fmla="*/ 287315 w 940118"/>
                      <a:gd name="connsiteY51-104" fmla="*/ 198453 h 1580197"/>
                      <a:gd name="connsiteX52-105" fmla="*/ 286702 w 940118"/>
                      <a:gd name="connsiteY52-106" fmla="*/ 198120 h 1580197"/>
                      <a:gd name="connsiteX53-107" fmla="*/ 359092 w 940118"/>
                      <a:gd name="connsiteY53-108" fmla="*/ 140970 h 1580197"/>
                      <a:gd name="connsiteX54-109" fmla="*/ 378434 w 940118"/>
                      <a:gd name="connsiteY54-110" fmla="*/ 151488 h 1580197"/>
                      <a:gd name="connsiteX55-111" fmla="*/ 378837 w 940118"/>
                      <a:gd name="connsiteY55-112" fmla="*/ 151226 h 1580197"/>
                      <a:gd name="connsiteX56-113" fmla="*/ 360045 w 940118"/>
                      <a:gd name="connsiteY56-114" fmla="*/ 140970 h 1580197"/>
                      <a:gd name="connsiteX57-115" fmla="*/ 486263 w 940118"/>
                      <a:gd name="connsiteY57-116" fmla="*/ 68845 h 1580197"/>
                      <a:gd name="connsiteX58-117" fmla="*/ 485775 w 940118"/>
                      <a:gd name="connsiteY58-118" fmla="*/ 68580 h 1580197"/>
                      <a:gd name="connsiteX59-119" fmla="*/ 572452 w 940118"/>
                      <a:gd name="connsiteY59-120" fmla="*/ 32385 h 1580197"/>
                      <a:gd name="connsiteX60-121" fmla="*/ 595123 w 940118"/>
                      <a:gd name="connsiteY60-122" fmla="*/ 44713 h 1580197"/>
                      <a:gd name="connsiteX61-123" fmla="*/ 595672 w 940118"/>
                      <a:gd name="connsiteY61-124" fmla="*/ 44538 h 1580197"/>
                      <a:gd name="connsiteX62-125" fmla="*/ 573405 w 940118"/>
                      <a:gd name="connsiteY62-126" fmla="*/ 32385 h 1580197"/>
                      <a:gd name="connsiteX63" fmla="*/ 679133 w 940118"/>
                      <a:gd name="connsiteY63" fmla="*/ 0 h 1580197"/>
                      <a:gd name="connsiteX0-127" fmla="*/ 812750 w 940118"/>
                      <a:gd name="connsiteY0-128" fmla="*/ 163017 h 1580197"/>
                      <a:gd name="connsiteX1-129" fmla="*/ 812706 w 940118"/>
                      <a:gd name="connsiteY1-130" fmla="*/ 163034 h 1580197"/>
                      <a:gd name="connsiteX2-131" fmla="*/ 832937 w 940118"/>
                      <a:gd name="connsiteY2-132" fmla="*/ 174035 h 1580197"/>
                      <a:gd name="connsiteX3-133" fmla="*/ 812750 w 940118"/>
                      <a:gd name="connsiteY3-134" fmla="*/ 163017 h 1580197"/>
                      <a:gd name="connsiteX4-135" fmla="*/ 679133 w 940118"/>
                      <a:gd name="connsiteY4-136" fmla="*/ 0 h 1580197"/>
                      <a:gd name="connsiteX5-137" fmla="*/ 940118 w 940118"/>
                      <a:gd name="connsiteY5-138" fmla="*/ 140970 h 1580197"/>
                      <a:gd name="connsiteX6-139" fmla="*/ 833438 w 940118"/>
                      <a:gd name="connsiteY6-140" fmla="*/ 174308 h 1580197"/>
                      <a:gd name="connsiteX7-141" fmla="*/ 833437 w 940118"/>
                      <a:gd name="connsiteY7-142" fmla="*/ 174308 h 1580197"/>
                      <a:gd name="connsiteX8-143" fmla="*/ 747299 w 940118"/>
                      <a:gd name="connsiteY8-144" fmla="*/ 210278 h 1580197"/>
                      <a:gd name="connsiteX9-145" fmla="*/ 747713 w 940118"/>
                      <a:gd name="connsiteY9-146" fmla="*/ 210503 h 1580197"/>
                      <a:gd name="connsiteX10-147" fmla="*/ 620078 w 940118"/>
                      <a:gd name="connsiteY10-148" fmla="*/ 282893 h 1580197"/>
                      <a:gd name="connsiteX11-149" fmla="*/ 592976 w 940118"/>
                      <a:gd name="connsiteY11-150" fmla="*/ 268101 h 1580197"/>
                      <a:gd name="connsiteX12-151" fmla="*/ 592932 w 940118"/>
                      <a:gd name="connsiteY12-152" fmla="*/ 268132 h 1580197"/>
                      <a:gd name="connsiteX13-153" fmla="*/ 620077 w 940118"/>
                      <a:gd name="connsiteY13-154" fmla="*/ 282893 h 1580197"/>
                      <a:gd name="connsiteX14-155" fmla="*/ 548076 w 940118"/>
                      <a:gd name="connsiteY14-156" fmla="*/ 339736 h 1580197"/>
                      <a:gd name="connsiteX15-157" fmla="*/ 548640 w 940118"/>
                      <a:gd name="connsiteY15-158" fmla="*/ 340043 h 1580197"/>
                      <a:gd name="connsiteX16-159" fmla="*/ 503873 w 940118"/>
                      <a:gd name="connsiteY16-160" fmla="*/ 383858 h 1580197"/>
                      <a:gd name="connsiteX17-161" fmla="*/ 488633 w 940118"/>
                      <a:gd name="connsiteY17-162" fmla="*/ 399098 h 1580197"/>
                      <a:gd name="connsiteX18-163" fmla="*/ 455232 w 940118"/>
                      <a:gd name="connsiteY18-164" fmla="*/ 380990 h 1580197"/>
                      <a:gd name="connsiteX19-165" fmla="*/ 488633 w 940118"/>
                      <a:gd name="connsiteY19-166" fmla="*/ 400050 h 1580197"/>
                      <a:gd name="connsiteX20-167" fmla="*/ 422910 w 940118"/>
                      <a:gd name="connsiteY20-168" fmla="*/ 482918 h 1580197"/>
                      <a:gd name="connsiteX21-169" fmla="*/ 391243 w 940118"/>
                      <a:gd name="connsiteY21-170" fmla="*/ 465814 h 1580197"/>
                      <a:gd name="connsiteX22-171" fmla="*/ 422910 w 940118"/>
                      <a:gd name="connsiteY22-172" fmla="*/ 483870 h 1580197"/>
                      <a:gd name="connsiteX23-173" fmla="*/ 367665 w 940118"/>
                      <a:gd name="connsiteY23-174" fmla="*/ 572453 h 1580197"/>
                      <a:gd name="connsiteX24-175" fmla="*/ 368618 w 940118"/>
                      <a:gd name="connsiteY24-176" fmla="*/ 573405 h 1580197"/>
                      <a:gd name="connsiteX25-177" fmla="*/ 317183 w 940118"/>
                      <a:gd name="connsiteY25-178" fmla="*/ 684847 h 1580197"/>
                      <a:gd name="connsiteX26-179" fmla="*/ 305241 w 940118"/>
                      <a:gd name="connsiteY26-180" fmla="*/ 678329 h 1580197"/>
                      <a:gd name="connsiteX27-181" fmla="*/ 305235 w 940118"/>
                      <a:gd name="connsiteY27-182" fmla="*/ 678350 h 1580197"/>
                      <a:gd name="connsiteX28-183" fmla="*/ 317183 w 940118"/>
                      <a:gd name="connsiteY28-184" fmla="*/ 684847 h 1580197"/>
                      <a:gd name="connsiteX29-185" fmla="*/ 260985 w 940118"/>
                      <a:gd name="connsiteY29-186" fmla="*/ 1014413 h 1580197"/>
                      <a:gd name="connsiteX30-187" fmla="*/ 342900 w 940118"/>
                      <a:gd name="connsiteY30-188" fmla="*/ 1373505 h 1580197"/>
                      <a:gd name="connsiteX31-189" fmla="*/ 546735 w 940118"/>
                      <a:gd name="connsiteY31-190" fmla="*/ 1580197 h 1580197"/>
                      <a:gd name="connsiteX32-191" fmla="*/ 285750 w 940118"/>
                      <a:gd name="connsiteY32-192" fmla="*/ 1438275 h 1580197"/>
                      <a:gd name="connsiteX33-193" fmla="*/ 81915 w 940118"/>
                      <a:gd name="connsiteY33-194" fmla="*/ 1231583 h 1580197"/>
                      <a:gd name="connsiteX34-195" fmla="*/ 0 w 940118"/>
                      <a:gd name="connsiteY34-196" fmla="*/ 872490 h 1580197"/>
                      <a:gd name="connsiteX35-197" fmla="*/ 56197 w 940118"/>
                      <a:gd name="connsiteY35-198" fmla="*/ 542925 h 1580197"/>
                      <a:gd name="connsiteX36-199" fmla="*/ 62441 w 940118"/>
                      <a:gd name="connsiteY36-200" fmla="*/ 546321 h 1580197"/>
                      <a:gd name="connsiteX37-201" fmla="*/ 62617 w 940118"/>
                      <a:gd name="connsiteY37-202" fmla="*/ 545909 h 1580197"/>
                      <a:gd name="connsiteX38-203" fmla="*/ 57150 w 940118"/>
                      <a:gd name="connsiteY38-204" fmla="*/ 542925 h 1580197"/>
                      <a:gd name="connsiteX39-205" fmla="*/ 107444 w 940118"/>
                      <a:gd name="connsiteY39-206" fmla="*/ 431896 h 1580197"/>
                      <a:gd name="connsiteX40-207" fmla="*/ 106680 w 940118"/>
                      <a:gd name="connsiteY40-208" fmla="*/ 431483 h 1580197"/>
                      <a:gd name="connsiteX41-209" fmla="*/ 161925 w 940118"/>
                      <a:gd name="connsiteY41-210" fmla="*/ 341948 h 1580197"/>
                      <a:gd name="connsiteX42-211" fmla="*/ 171758 w 940118"/>
                      <a:gd name="connsiteY42-212" fmla="*/ 347295 h 1580197"/>
                      <a:gd name="connsiteX43-213" fmla="*/ 171778 w 940118"/>
                      <a:gd name="connsiteY43-214" fmla="*/ 347270 h 1580197"/>
                      <a:gd name="connsiteX44-215" fmla="*/ 161925 w 940118"/>
                      <a:gd name="connsiteY44-216" fmla="*/ 341948 h 1580197"/>
                      <a:gd name="connsiteX45-217" fmla="*/ 227648 w 940118"/>
                      <a:gd name="connsiteY45-218" fmla="*/ 258128 h 1580197"/>
                      <a:gd name="connsiteX46-219" fmla="*/ 239906 w 940118"/>
                      <a:gd name="connsiteY46-220" fmla="*/ 264794 h 1580197"/>
                      <a:gd name="connsiteX47-221" fmla="*/ 240267 w 940118"/>
                      <a:gd name="connsiteY47-222" fmla="*/ 264453 h 1580197"/>
                      <a:gd name="connsiteX48-223" fmla="*/ 228600 w 940118"/>
                      <a:gd name="connsiteY48-224" fmla="*/ 258128 h 1580197"/>
                      <a:gd name="connsiteX49-225" fmla="*/ 242888 w 940118"/>
                      <a:gd name="connsiteY49-226" fmla="*/ 241935 h 1580197"/>
                      <a:gd name="connsiteX50-227" fmla="*/ 287315 w 940118"/>
                      <a:gd name="connsiteY50-228" fmla="*/ 198453 h 1580197"/>
                      <a:gd name="connsiteX51-229" fmla="*/ 286702 w 940118"/>
                      <a:gd name="connsiteY51-230" fmla="*/ 198120 h 1580197"/>
                      <a:gd name="connsiteX52-231" fmla="*/ 359092 w 940118"/>
                      <a:gd name="connsiteY52-232" fmla="*/ 140970 h 1580197"/>
                      <a:gd name="connsiteX53-233" fmla="*/ 378434 w 940118"/>
                      <a:gd name="connsiteY53-234" fmla="*/ 151488 h 1580197"/>
                      <a:gd name="connsiteX54-235" fmla="*/ 378837 w 940118"/>
                      <a:gd name="connsiteY54-236" fmla="*/ 151226 h 1580197"/>
                      <a:gd name="connsiteX55-237" fmla="*/ 360045 w 940118"/>
                      <a:gd name="connsiteY55-238" fmla="*/ 140970 h 1580197"/>
                      <a:gd name="connsiteX56-239" fmla="*/ 486263 w 940118"/>
                      <a:gd name="connsiteY56-240" fmla="*/ 68845 h 1580197"/>
                      <a:gd name="connsiteX57-241" fmla="*/ 485775 w 940118"/>
                      <a:gd name="connsiteY57-242" fmla="*/ 68580 h 1580197"/>
                      <a:gd name="connsiteX58-243" fmla="*/ 572452 w 940118"/>
                      <a:gd name="connsiteY58-244" fmla="*/ 32385 h 1580197"/>
                      <a:gd name="connsiteX59-245" fmla="*/ 595123 w 940118"/>
                      <a:gd name="connsiteY59-246" fmla="*/ 44713 h 1580197"/>
                      <a:gd name="connsiteX60-247" fmla="*/ 595672 w 940118"/>
                      <a:gd name="connsiteY60-248" fmla="*/ 44538 h 1580197"/>
                      <a:gd name="connsiteX61-249" fmla="*/ 573405 w 940118"/>
                      <a:gd name="connsiteY61-250" fmla="*/ 32385 h 1580197"/>
                      <a:gd name="connsiteX62-251" fmla="*/ 679133 w 940118"/>
                      <a:gd name="connsiteY62-252" fmla="*/ 0 h 1580197"/>
                      <a:gd name="connsiteX0-253" fmla="*/ 812750 w 940118"/>
                      <a:gd name="connsiteY0-254" fmla="*/ 163017 h 1580197"/>
                      <a:gd name="connsiteX1-255" fmla="*/ 812706 w 940118"/>
                      <a:gd name="connsiteY1-256" fmla="*/ 163034 h 1580197"/>
                      <a:gd name="connsiteX2-257" fmla="*/ 832937 w 940118"/>
                      <a:gd name="connsiteY2-258" fmla="*/ 174035 h 1580197"/>
                      <a:gd name="connsiteX3-259" fmla="*/ 812750 w 940118"/>
                      <a:gd name="connsiteY3-260" fmla="*/ 163017 h 1580197"/>
                      <a:gd name="connsiteX4-261" fmla="*/ 679133 w 940118"/>
                      <a:gd name="connsiteY4-262" fmla="*/ 0 h 1580197"/>
                      <a:gd name="connsiteX5-263" fmla="*/ 940118 w 940118"/>
                      <a:gd name="connsiteY5-264" fmla="*/ 140970 h 1580197"/>
                      <a:gd name="connsiteX6-265" fmla="*/ 833438 w 940118"/>
                      <a:gd name="connsiteY6-266" fmla="*/ 174308 h 1580197"/>
                      <a:gd name="connsiteX7-267" fmla="*/ 833437 w 940118"/>
                      <a:gd name="connsiteY7-268" fmla="*/ 174308 h 1580197"/>
                      <a:gd name="connsiteX8-269" fmla="*/ 747299 w 940118"/>
                      <a:gd name="connsiteY8-270" fmla="*/ 210278 h 1580197"/>
                      <a:gd name="connsiteX9-271" fmla="*/ 747713 w 940118"/>
                      <a:gd name="connsiteY9-272" fmla="*/ 210503 h 1580197"/>
                      <a:gd name="connsiteX10-273" fmla="*/ 620078 w 940118"/>
                      <a:gd name="connsiteY10-274" fmla="*/ 282893 h 1580197"/>
                      <a:gd name="connsiteX11-275" fmla="*/ 592976 w 940118"/>
                      <a:gd name="connsiteY11-276" fmla="*/ 268101 h 1580197"/>
                      <a:gd name="connsiteX12-277" fmla="*/ 592932 w 940118"/>
                      <a:gd name="connsiteY12-278" fmla="*/ 268132 h 1580197"/>
                      <a:gd name="connsiteX13-279" fmla="*/ 620077 w 940118"/>
                      <a:gd name="connsiteY13-280" fmla="*/ 282893 h 1580197"/>
                      <a:gd name="connsiteX14-281" fmla="*/ 548076 w 940118"/>
                      <a:gd name="connsiteY14-282" fmla="*/ 339736 h 1580197"/>
                      <a:gd name="connsiteX15-283" fmla="*/ 548640 w 940118"/>
                      <a:gd name="connsiteY15-284" fmla="*/ 340043 h 1580197"/>
                      <a:gd name="connsiteX16-285" fmla="*/ 503873 w 940118"/>
                      <a:gd name="connsiteY16-286" fmla="*/ 383858 h 1580197"/>
                      <a:gd name="connsiteX17-287" fmla="*/ 488633 w 940118"/>
                      <a:gd name="connsiteY17-288" fmla="*/ 399098 h 1580197"/>
                      <a:gd name="connsiteX18-289" fmla="*/ 488633 w 940118"/>
                      <a:gd name="connsiteY18-290" fmla="*/ 400050 h 1580197"/>
                      <a:gd name="connsiteX19-291" fmla="*/ 422910 w 940118"/>
                      <a:gd name="connsiteY19-292" fmla="*/ 482918 h 1580197"/>
                      <a:gd name="connsiteX20-293" fmla="*/ 391243 w 940118"/>
                      <a:gd name="connsiteY20-294" fmla="*/ 465814 h 1580197"/>
                      <a:gd name="connsiteX21-295" fmla="*/ 422910 w 940118"/>
                      <a:gd name="connsiteY21-296" fmla="*/ 483870 h 1580197"/>
                      <a:gd name="connsiteX22-297" fmla="*/ 367665 w 940118"/>
                      <a:gd name="connsiteY22-298" fmla="*/ 572453 h 1580197"/>
                      <a:gd name="connsiteX23-299" fmla="*/ 368618 w 940118"/>
                      <a:gd name="connsiteY23-300" fmla="*/ 573405 h 1580197"/>
                      <a:gd name="connsiteX24-301" fmla="*/ 317183 w 940118"/>
                      <a:gd name="connsiteY24-302" fmla="*/ 684847 h 1580197"/>
                      <a:gd name="connsiteX25-303" fmla="*/ 305241 w 940118"/>
                      <a:gd name="connsiteY25-304" fmla="*/ 678329 h 1580197"/>
                      <a:gd name="connsiteX26-305" fmla="*/ 305235 w 940118"/>
                      <a:gd name="connsiteY26-306" fmla="*/ 678350 h 1580197"/>
                      <a:gd name="connsiteX27-307" fmla="*/ 317183 w 940118"/>
                      <a:gd name="connsiteY27-308" fmla="*/ 684847 h 1580197"/>
                      <a:gd name="connsiteX28-309" fmla="*/ 260985 w 940118"/>
                      <a:gd name="connsiteY28-310" fmla="*/ 1014413 h 1580197"/>
                      <a:gd name="connsiteX29-311" fmla="*/ 342900 w 940118"/>
                      <a:gd name="connsiteY29-312" fmla="*/ 1373505 h 1580197"/>
                      <a:gd name="connsiteX30-313" fmla="*/ 546735 w 940118"/>
                      <a:gd name="connsiteY30-314" fmla="*/ 1580197 h 1580197"/>
                      <a:gd name="connsiteX31-315" fmla="*/ 285750 w 940118"/>
                      <a:gd name="connsiteY31-316" fmla="*/ 1438275 h 1580197"/>
                      <a:gd name="connsiteX32-317" fmla="*/ 81915 w 940118"/>
                      <a:gd name="connsiteY32-318" fmla="*/ 1231583 h 1580197"/>
                      <a:gd name="connsiteX33-319" fmla="*/ 0 w 940118"/>
                      <a:gd name="connsiteY33-320" fmla="*/ 872490 h 1580197"/>
                      <a:gd name="connsiteX34-321" fmla="*/ 56197 w 940118"/>
                      <a:gd name="connsiteY34-322" fmla="*/ 542925 h 1580197"/>
                      <a:gd name="connsiteX35-323" fmla="*/ 62441 w 940118"/>
                      <a:gd name="connsiteY35-324" fmla="*/ 546321 h 1580197"/>
                      <a:gd name="connsiteX36-325" fmla="*/ 62617 w 940118"/>
                      <a:gd name="connsiteY36-326" fmla="*/ 545909 h 1580197"/>
                      <a:gd name="connsiteX37-327" fmla="*/ 57150 w 940118"/>
                      <a:gd name="connsiteY37-328" fmla="*/ 542925 h 1580197"/>
                      <a:gd name="connsiteX38-329" fmla="*/ 107444 w 940118"/>
                      <a:gd name="connsiteY38-330" fmla="*/ 431896 h 1580197"/>
                      <a:gd name="connsiteX39-331" fmla="*/ 106680 w 940118"/>
                      <a:gd name="connsiteY39-332" fmla="*/ 431483 h 1580197"/>
                      <a:gd name="connsiteX40-333" fmla="*/ 161925 w 940118"/>
                      <a:gd name="connsiteY40-334" fmla="*/ 341948 h 1580197"/>
                      <a:gd name="connsiteX41-335" fmla="*/ 171758 w 940118"/>
                      <a:gd name="connsiteY41-336" fmla="*/ 347295 h 1580197"/>
                      <a:gd name="connsiteX42-337" fmla="*/ 171778 w 940118"/>
                      <a:gd name="connsiteY42-338" fmla="*/ 347270 h 1580197"/>
                      <a:gd name="connsiteX43-339" fmla="*/ 161925 w 940118"/>
                      <a:gd name="connsiteY43-340" fmla="*/ 341948 h 1580197"/>
                      <a:gd name="connsiteX44-341" fmla="*/ 227648 w 940118"/>
                      <a:gd name="connsiteY44-342" fmla="*/ 258128 h 1580197"/>
                      <a:gd name="connsiteX45-343" fmla="*/ 239906 w 940118"/>
                      <a:gd name="connsiteY45-344" fmla="*/ 264794 h 1580197"/>
                      <a:gd name="connsiteX46-345" fmla="*/ 240267 w 940118"/>
                      <a:gd name="connsiteY46-346" fmla="*/ 264453 h 1580197"/>
                      <a:gd name="connsiteX47-347" fmla="*/ 228600 w 940118"/>
                      <a:gd name="connsiteY47-348" fmla="*/ 258128 h 1580197"/>
                      <a:gd name="connsiteX48-349" fmla="*/ 242888 w 940118"/>
                      <a:gd name="connsiteY48-350" fmla="*/ 241935 h 1580197"/>
                      <a:gd name="connsiteX49-351" fmla="*/ 287315 w 940118"/>
                      <a:gd name="connsiteY49-352" fmla="*/ 198453 h 1580197"/>
                      <a:gd name="connsiteX50-353" fmla="*/ 286702 w 940118"/>
                      <a:gd name="connsiteY50-354" fmla="*/ 198120 h 1580197"/>
                      <a:gd name="connsiteX51-355" fmla="*/ 359092 w 940118"/>
                      <a:gd name="connsiteY51-356" fmla="*/ 140970 h 1580197"/>
                      <a:gd name="connsiteX52-357" fmla="*/ 378434 w 940118"/>
                      <a:gd name="connsiteY52-358" fmla="*/ 151488 h 1580197"/>
                      <a:gd name="connsiteX53-359" fmla="*/ 378837 w 940118"/>
                      <a:gd name="connsiteY53-360" fmla="*/ 151226 h 1580197"/>
                      <a:gd name="connsiteX54-361" fmla="*/ 360045 w 940118"/>
                      <a:gd name="connsiteY54-362" fmla="*/ 140970 h 1580197"/>
                      <a:gd name="connsiteX55-363" fmla="*/ 486263 w 940118"/>
                      <a:gd name="connsiteY55-364" fmla="*/ 68845 h 1580197"/>
                      <a:gd name="connsiteX56-365" fmla="*/ 485775 w 940118"/>
                      <a:gd name="connsiteY56-366" fmla="*/ 68580 h 1580197"/>
                      <a:gd name="connsiteX57-367" fmla="*/ 572452 w 940118"/>
                      <a:gd name="connsiteY57-368" fmla="*/ 32385 h 1580197"/>
                      <a:gd name="connsiteX58-369" fmla="*/ 595123 w 940118"/>
                      <a:gd name="connsiteY58-370" fmla="*/ 44713 h 1580197"/>
                      <a:gd name="connsiteX59-371" fmla="*/ 595672 w 940118"/>
                      <a:gd name="connsiteY59-372" fmla="*/ 44538 h 1580197"/>
                      <a:gd name="connsiteX60-373" fmla="*/ 573405 w 940118"/>
                      <a:gd name="connsiteY60-374" fmla="*/ 32385 h 1580197"/>
                      <a:gd name="connsiteX61-375" fmla="*/ 679133 w 940118"/>
                      <a:gd name="connsiteY61-376" fmla="*/ 0 h 1580197"/>
                      <a:gd name="connsiteX0-377" fmla="*/ 812750 w 940118"/>
                      <a:gd name="connsiteY0-378" fmla="*/ 163017 h 1580197"/>
                      <a:gd name="connsiteX1-379" fmla="*/ 812706 w 940118"/>
                      <a:gd name="connsiteY1-380" fmla="*/ 163034 h 1580197"/>
                      <a:gd name="connsiteX2-381" fmla="*/ 832937 w 940118"/>
                      <a:gd name="connsiteY2-382" fmla="*/ 174035 h 1580197"/>
                      <a:gd name="connsiteX3-383" fmla="*/ 812750 w 940118"/>
                      <a:gd name="connsiteY3-384" fmla="*/ 163017 h 1580197"/>
                      <a:gd name="connsiteX4-385" fmla="*/ 679133 w 940118"/>
                      <a:gd name="connsiteY4-386" fmla="*/ 0 h 1580197"/>
                      <a:gd name="connsiteX5-387" fmla="*/ 940118 w 940118"/>
                      <a:gd name="connsiteY5-388" fmla="*/ 140970 h 1580197"/>
                      <a:gd name="connsiteX6-389" fmla="*/ 833438 w 940118"/>
                      <a:gd name="connsiteY6-390" fmla="*/ 174308 h 1580197"/>
                      <a:gd name="connsiteX7-391" fmla="*/ 833437 w 940118"/>
                      <a:gd name="connsiteY7-392" fmla="*/ 174308 h 1580197"/>
                      <a:gd name="connsiteX8-393" fmla="*/ 747299 w 940118"/>
                      <a:gd name="connsiteY8-394" fmla="*/ 210278 h 1580197"/>
                      <a:gd name="connsiteX9-395" fmla="*/ 747713 w 940118"/>
                      <a:gd name="connsiteY9-396" fmla="*/ 210503 h 1580197"/>
                      <a:gd name="connsiteX10-397" fmla="*/ 620078 w 940118"/>
                      <a:gd name="connsiteY10-398" fmla="*/ 282893 h 1580197"/>
                      <a:gd name="connsiteX11-399" fmla="*/ 592976 w 940118"/>
                      <a:gd name="connsiteY11-400" fmla="*/ 268101 h 1580197"/>
                      <a:gd name="connsiteX12-401" fmla="*/ 592932 w 940118"/>
                      <a:gd name="connsiteY12-402" fmla="*/ 268132 h 1580197"/>
                      <a:gd name="connsiteX13-403" fmla="*/ 620077 w 940118"/>
                      <a:gd name="connsiteY13-404" fmla="*/ 282893 h 1580197"/>
                      <a:gd name="connsiteX14-405" fmla="*/ 548076 w 940118"/>
                      <a:gd name="connsiteY14-406" fmla="*/ 339736 h 1580197"/>
                      <a:gd name="connsiteX15-407" fmla="*/ 548640 w 940118"/>
                      <a:gd name="connsiteY15-408" fmla="*/ 340043 h 1580197"/>
                      <a:gd name="connsiteX16-409" fmla="*/ 503873 w 940118"/>
                      <a:gd name="connsiteY16-410" fmla="*/ 383858 h 1580197"/>
                      <a:gd name="connsiteX17-411" fmla="*/ 488633 w 940118"/>
                      <a:gd name="connsiteY17-412" fmla="*/ 399098 h 1580197"/>
                      <a:gd name="connsiteX18-413" fmla="*/ 488633 w 940118"/>
                      <a:gd name="connsiteY18-414" fmla="*/ 400050 h 1580197"/>
                      <a:gd name="connsiteX19-415" fmla="*/ 422910 w 940118"/>
                      <a:gd name="connsiteY19-416" fmla="*/ 482918 h 1580197"/>
                      <a:gd name="connsiteX20-417" fmla="*/ 422910 w 940118"/>
                      <a:gd name="connsiteY20-418" fmla="*/ 483870 h 1580197"/>
                      <a:gd name="connsiteX21-419" fmla="*/ 367665 w 940118"/>
                      <a:gd name="connsiteY21-420" fmla="*/ 572453 h 1580197"/>
                      <a:gd name="connsiteX22-421" fmla="*/ 368618 w 940118"/>
                      <a:gd name="connsiteY22-422" fmla="*/ 573405 h 1580197"/>
                      <a:gd name="connsiteX23-423" fmla="*/ 317183 w 940118"/>
                      <a:gd name="connsiteY23-424" fmla="*/ 684847 h 1580197"/>
                      <a:gd name="connsiteX24-425" fmla="*/ 305241 w 940118"/>
                      <a:gd name="connsiteY24-426" fmla="*/ 678329 h 1580197"/>
                      <a:gd name="connsiteX25-427" fmla="*/ 305235 w 940118"/>
                      <a:gd name="connsiteY25-428" fmla="*/ 678350 h 1580197"/>
                      <a:gd name="connsiteX26-429" fmla="*/ 317183 w 940118"/>
                      <a:gd name="connsiteY26-430" fmla="*/ 684847 h 1580197"/>
                      <a:gd name="connsiteX27-431" fmla="*/ 260985 w 940118"/>
                      <a:gd name="connsiteY27-432" fmla="*/ 1014413 h 1580197"/>
                      <a:gd name="connsiteX28-433" fmla="*/ 342900 w 940118"/>
                      <a:gd name="connsiteY28-434" fmla="*/ 1373505 h 1580197"/>
                      <a:gd name="connsiteX29-435" fmla="*/ 546735 w 940118"/>
                      <a:gd name="connsiteY29-436" fmla="*/ 1580197 h 1580197"/>
                      <a:gd name="connsiteX30-437" fmla="*/ 285750 w 940118"/>
                      <a:gd name="connsiteY30-438" fmla="*/ 1438275 h 1580197"/>
                      <a:gd name="connsiteX31-439" fmla="*/ 81915 w 940118"/>
                      <a:gd name="connsiteY31-440" fmla="*/ 1231583 h 1580197"/>
                      <a:gd name="connsiteX32-441" fmla="*/ 0 w 940118"/>
                      <a:gd name="connsiteY32-442" fmla="*/ 872490 h 1580197"/>
                      <a:gd name="connsiteX33-443" fmla="*/ 56197 w 940118"/>
                      <a:gd name="connsiteY33-444" fmla="*/ 542925 h 1580197"/>
                      <a:gd name="connsiteX34-445" fmla="*/ 62441 w 940118"/>
                      <a:gd name="connsiteY34-446" fmla="*/ 546321 h 1580197"/>
                      <a:gd name="connsiteX35-447" fmla="*/ 62617 w 940118"/>
                      <a:gd name="connsiteY35-448" fmla="*/ 545909 h 1580197"/>
                      <a:gd name="connsiteX36-449" fmla="*/ 57150 w 940118"/>
                      <a:gd name="connsiteY36-450" fmla="*/ 542925 h 1580197"/>
                      <a:gd name="connsiteX37-451" fmla="*/ 107444 w 940118"/>
                      <a:gd name="connsiteY37-452" fmla="*/ 431896 h 1580197"/>
                      <a:gd name="connsiteX38-453" fmla="*/ 106680 w 940118"/>
                      <a:gd name="connsiteY38-454" fmla="*/ 431483 h 1580197"/>
                      <a:gd name="connsiteX39-455" fmla="*/ 161925 w 940118"/>
                      <a:gd name="connsiteY39-456" fmla="*/ 341948 h 1580197"/>
                      <a:gd name="connsiteX40-457" fmla="*/ 171758 w 940118"/>
                      <a:gd name="connsiteY40-458" fmla="*/ 347295 h 1580197"/>
                      <a:gd name="connsiteX41-459" fmla="*/ 171778 w 940118"/>
                      <a:gd name="connsiteY41-460" fmla="*/ 347270 h 1580197"/>
                      <a:gd name="connsiteX42-461" fmla="*/ 161925 w 940118"/>
                      <a:gd name="connsiteY42-462" fmla="*/ 341948 h 1580197"/>
                      <a:gd name="connsiteX43-463" fmla="*/ 227648 w 940118"/>
                      <a:gd name="connsiteY43-464" fmla="*/ 258128 h 1580197"/>
                      <a:gd name="connsiteX44-465" fmla="*/ 239906 w 940118"/>
                      <a:gd name="connsiteY44-466" fmla="*/ 264794 h 1580197"/>
                      <a:gd name="connsiteX45-467" fmla="*/ 240267 w 940118"/>
                      <a:gd name="connsiteY45-468" fmla="*/ 264453 h 1580197"/>
                      <a:gd name="connsiteX46-469" fmla="*/ 228600 w 940118"/>
                      <a:gd name="connsiteY46-470" fmla="*/ 258128 h 1580197"/>
                      <a:gd name="connsiteX47-471" fmla="*/ 242888 w 940118"/>
                      <a:gd name="connsiteY47-472" fmla="*/ 241935 h 1580197"/>
                      <a:gd name="connsiteX48-473" fmla="*/ 287315 w 940118"/>
                      <a:gd name="connsiteY48-474" fmla="*/ 198453 h 1580197"/>
                      <a:gd name="connsiteX49-475" fmla="*/ 286702 w 940118"/>
                      <a:gd name="connsiteY49-476" fmla="*/ 198120 h 1580197"/>
                      <a:gd name="connsiteX50-477" fmla="*/ 359092 w 940118"/>
                      <a:gd name="connsiteY50-478" fmla="*/ 140970 h 1580197"/>
                      <a:gd name="connsiteX51-479" fmla="*/ 378434 w 940118"/>
                      <a:gd name="connsiteY51-480" fmla="*/ 151488 h 1580197"/>
                      <a:gd name="connsiteX52-481" fmla="*/ 378837 w 940118"/>
                      <a:gd name="connsiteY52-482" fmla="*/ 151226 h 1580197"/>
                      <a:gd name="connsiteX53-483" fmla="*/ 360045 w 940118"/>
                      <a:gd name="connsiteY53-484" fmla="*/ 140970 h 1580197"/>
                      <a:gd name="connsiteX54-485" fmla="*/ 486263 w 940118"/>
                      <a:gd name="connsiteY54-486" fmla="*/ 68845 h 1580197"/>
                      <a:gd name="connsiteX55-487" fmla="*/ 485775 w 940118"/>
                      <a:gd name="connsiteY55-488" fmla="*/ 68580 h 1580197"/>
                      <a:gd name="connsiteX56-489" fmla="*/ 572452 w 940118"/>
                      <a:gd name="connsiteY56-490" fmla="*/ 32385 h 1580197"/>
                      <a:gd name="connsiteX57-491" fmla="*/ 595123 w 940118"/>
                      <a:gd name="connsiteY57-492" fmla="*/ 44713 h 1580197"/>
                      <a:gd name="connsiteX58-493" fmla="*/ 595672 w 940118"/>
                      <a:gd name="connsiteY58-494" fmla="*/ 44538 h 1580197"/>
                      <a:gd name="connsiteX59-495" fmla="*/ 573405 w 940118"/>
                      <a:gd name="connsiteY59-496" fmla="*/ 32385 h 1580197"/>
                      <a:gd name="connsiteX60-497" fmla="*/ 679133 w 940118"/>
                      <a:gd name="connsiteY60-498" fmla="*/ 0 h 1580197"/>
                      <a:gd name="connsiteX0-499" fmla="*/ 812750 w 940118"/>
                      <a:gd name="connsiteY0-500" fmla="*/ 163017 h 1580197"/>
                      <a:gd name="connsiteX1-501" fmla="*/ 812706 w 940118"/>
                      <a:gd name="connsiteY1-502" fmla="*/ 163034 h 1580197"/>
                      <a:gd name="connsiteX2-503" fmla="*/ 832937 w 940118"/>
                      <a:gd name="connsiteY2-504" fmla="*/ 174035 h 1580197"/>
                      <a:gd name="connsiteX3-505" fmla="*/ 812750 w 940118"/>
                      <a:gd name="connsiteY3-506" fmla="*/ 163017 h 1580197"/>
                      <a:gd name="connsiteX4-507" fmla="*/ 679133 w 940118"/>
                      <a:gd name="connsiteY4-508" fmla="*/ 0 h 1580197"/>
                      <a:gd name="connsiteX5-509" fmla="*/ 940118 w 940118"/>
                      <a:gd name="connsiteY5-510" fmla="*/ 140970 h 1580197"/>
                      <a:gd name="connsiteX6-511" fmla="*/ 833438 w 940118"/>
                      <a:gd name="connsiteY6-512" fmla="*/ 174308 h 1580197"/>
                      <a:gd name="connsiteX7-513" fmla="*/ 833437 w 940118"/>
                      <a:gd name="connsiteY7-514" fmla="*/ 174308 h 1580197"/>
                      <a:gd name="connsiteX8-515" fmla="*/ 747299 w 940118"/>
                      <a:gd name="connsiteY8-516" fmla="*/ 210278 h 1580197"/>
                      <a:gd name="connsiteX9-517" fmla="*/ 747713 w 940118"/>
                      <a:gd name="connsiteY9-518" fmla="*/ 210503 h 1580197"/>
                      <a:gd name="connsiteX10-519" fmla="*/ 620078 w 940118"/>
                      <a:gd name="connsiteY10-520" fmla="*/ 282893 h 1580197"/>
                      <a:gd name="connsiteX11-521" fmla="*/ 592976 w 940118"/>
                      <a:gd name="connsiteY11-522" fmla="*/ 268101 h 1580197"/>
                      <a:gd name="connsiteX12-523" fmla="*/ 620077 w 940118"/>
                      <a:gd name="connsiteY12-524" fmla="*/ 282893 h 1580197"/>
                      <a:gd name="connsiteX13-525" fmla="*/ 548076 w 940118"/>
                      <a:gd name="connsiteY13-526" fmla="*/ 339736 h 1580197"/>
                      <a:gd name="connsiteX14-527" fmla="*/ 548640 w 940118"/>
                      <a:gd name="connsiteY14-528" fmla="*/ 340043 h 1580197"/>
                      <a:gd name="connsiteX15-529" fmla="*/ 503873 w 940118"/>
                      <a:gd name="connsiteY15-530" fmla="*/ 383858 h 1580197"/>
                      <a:gd name="connsiteX16-531" fmla="*/ 488633 w 940118"/>
                      <a:gd name="connsiteY16-532" fmla="*/ 399098 h 1580197"/>
                      <a:gd name="connsiteX17-533" fmla="*/ 488633 w 940118"/>
                      <a:gd name="connsiteY17-534" fmla="*/ 400050 h 1580197"/>
                      <a:gd name="connsiteX18-535" fmla="*/ 422910 w 940118"/>
                      <a:gd name="connsiteY18-536" fmla="*/ 482918 h 1580197"/>
                      <a:gd name="connsiteX19-537" fmla="*/ 422910 w 940118"/>
                      <a:gd name="connsiteY19-538" fmla="*/ 483870 h 1580197"/>
                      <a:gd name="connsiteX20-539" fmla="*/ 367665 w 940118"/>
                      <a:gd name="connsiteY20-540" fmla="*/ 572453 h 1580197"/>
                      <a:gd name="connsiteX21-541" fmla="*/ 368618 w 940118"/>
                      <a:gd name="connsiteY21-542" fmla="*/ 573405 h 1580197"/>
                      <a:gd name="connsiteX22-543" fmla="*/ 317183 w 940118"/>
                      <a:gd name="connsiteY22-544" fmla="*/ 684847 h 1580197"/>
                      <a:gd name="connsiteX23-545" fmla="*/ 305241 w 940118"/>
                      <a:gd name="connsiteY23-546" fmla="*/ 678329 h 1580197"/>
                      <a:gd name="connsiteX24-547" fmla="*/ 305235 w 940118"/>
                      <a:gd name="connsiteY24-548" fmla="*/ 678350 h 1580197"/>
                      <a:gd name="connsiteX25-549" fmla="*/ 317183 w 940118"/>
                      <a:gd name="connsiteY25-550" fmla="*/ 684847 h 1580197"/>
                      <a:gd name="connsiteX26-551" fmla="*/ 260985 w 940118"/>
                      <a:gd name="connsiteY26-552" fmla="*/ 1014413 h 1580197"/>
                      <a:gd name="connsiteX27-553" fmla="*/ 342900 w 940118"/>
                      <a:gd name="connsiteY27-554" fmla="*/ 1373505 h 1580197"/>
                      <a:gd name="connsiteX28-555" fmla="*/ 546735 w 940118"/>
                      <a:gd name="connsiteY28-556" fmla="*/ 1580197 h 1580197"/>
                      <a:gd name="connsiteX29-557" fmla="*/ 285750 w 940118"/>
                      <a:gd name="connsiteY29-558" fmla="*/ 1438275 h 1580197"/>
                      <a:gd name="connsiteX30-559" fmla="*/ 81915 w 940118"/>
                      <a:gd name="connsiteY30-560" fmla="*/ 1231583 h 1580197"/>
                      <a:gd name="connsiteX31-561" fmla="*/ 0 w 940118"/>
                      <a:gd name="connsiteY31-562" fmla="*/ 872490 h 1580197"/>
                      <a:gd name="connsiteX32-563" fmla="*/ 56197 w 940118"/>
                      <a:gd name="connsiteY32-564" fmla="*/ 542925 h 1580197"/>
                      <a:gd name="connsiteX33-565" fmla="*/ 62441 w 940118"/>
                      <a:gd name="connsiteY33-566" fmla="*/ 546321 h 1580197"/>
                      <a:gd name="connsiteX34-567" fmla="*/ 62617 w 940118"/>
                      <a:gd name="connsiteY34-568" fmla="*/ 545909 h 1580197"/>
                      <a:gd name="connsiteX35-569" fmla="*/ 57150 w 940118"/>
                      <a:gd name="connsiteY35-570" fmla="*/ 542925 h 1580197"/>
                      <a:gd name="connsiteX36-571" fmla="*/ 107444 w 940118"/>
                      <a:gd name="connsiteY36-572" fmla="*/ 431896 h 1580197"/>
                      <a:gd name="connsiteX37-573" fmla="*/ 106680 w 940118"/>
                      <a:gd name="connsiteY37-574" fmla="*/ 431483 h 1580197"/>
                      <a:gd name="connsiteX38-575" fmla="*/ 161925 w 940118"/>
                      <a:gd name="connsiteY38-576" fmla="*/ 341948 h 1580197"/>
                      <a:gd name="connsiteX39-577" fmla="*/ 171758 w 940118"/>
                      <a:gd name="connsiteY39-578" fmla="*/ 347295 h 1580197"/>
                      <a:gd name="connsiteX40-579" fmla="*/ 171778 w 940118"/>
                      <a:gd name="connsiteY40-580" fmla="*/ 347270 h 1580197"/>
                      <a:gd name="connsiteX41-581" fmla="*/ 161925 w 940118"/>
                      <a:gd name="connsiteY41-582" fmla="*/ 341948 h 1580197"/>
                      <a:gd name="connsiteX42-583" fmla="*/ 227648 w 940118"/>
                      <a:gd name="connsiteY42-584" fmla="*/ 258128 h 1580197"/>
                      <a:gd name="connsiteX43-585" fmla="*/ 239906 w 940118"/>
                      <a:gd name="connsiteY43-586" fmla="*/ 264794 h 1580197"/>
                      <a:gd name="connsiteX44-587" fmla="*/ 240267 w 940118"/>
                      <a:gd name="connsiteY44-588" fmla="*/ 264453 h 1580197"/>
                      <a:gd name="connsiteX45-589" fmla="*/ 228600 w 940118"/>
                      <a:gd name="connsiteY45-590" fmla="*/ 258128 h 1580197"/>
                      <a:gd name="connsiteX46-591" fmla="*/ 242888 w 940118"/>
                      <a:gd name="connsiteY46-592" fmla="*/ 241935 h 1580197"/>
                      <a:gd name="connsiteX47-593" fmla="*/ 287315 w 940118"/>
                      <a:gd name="connsiteY47-594" fmla="*/ 198453 h 1580197"/>
                      <a:gd name="connsiteX48-595" fmla="*/ 286702 w 940118"/>
                      <a:gd name="connsiteY48-596" fmla="*/ 198120 h 1580197"/>
                      <a:gd name="connsiteX49-597" fmla="*/ 359092 w 940118"/>
                      <a:gd name="connsiteY49-598" fmla="*/ 140970 h 1580197"/>
                      <a:gd name="connsiteX50-599" fmla="*/ 378434 w 940118"/>
                      <a:gd name="connsiteY50-600" fmla="*/ 151488 h 1580197"/>
                      <a:gd name="connsiteX51-601" fmla="*/ 378837 w 940118"/>
                      <a:gd name="connsiteY51-602" fmla="*/ 151226 h 1580197"/>
                      <a:gd name="connsiteX52-603" fmla="*/ 360045 w 940118"/>
                      <a:gd name="connsiteY52-604" fmla="*/ 140970 h 1580197"/>
                      <a:gd name="connsiteX53-605" fmla="*/ 486263 w 940118"/>
                      <a:gd name="connsiteY53-606" fmla="*/ 68845 h 1580197"/>
                      <a:gd name="connsiteX54-607" fmla="*/ 485775 w 940118"/>
                      <a:gd name="connsiteY54-608" fmla="*/ 68580 h 1580197"/>
                      <a:gd name="connsiteX55-609" fmla="*/ 572452 w 940118"/>
                      <a:gd name="connsiteY55-610" fmla="*/ 32385 h 1580197"/>
                      <a:gd name="connsiteX56-611" fmla="*/ 595123 w 940118"/>
                      <a:gd name="connsiteY56-612" fmla="*/ 44713 h 1580197"/>
                      <a:gd name="connsiteX57-613" fmla="*/ 595672 w 940118"/>
                      <a:gd name="connsiteY57-614" fmla="*/ 44538 h 1580197"/>
                      <a:gd name="connsiteX58-615" fmla="*/ 573405 w 940118"/>
                      <a:gd name="connsiteY58-616" fmla="*/ 32385 h 1580197"/>
                      <a:gd name="connsiteX59-617" fmla="*/ 679133 w 940118"/>
                      <a:gd name="connsiteY59-618" fmla="*/ 0 h 1580197"/>
                      <a:gd name="connsiteX0-619" fmla="*/ 812750 w 940118"/>
                      <a:gd name="connsiteY0-620" fmla="*/ 163017 h 1580197"/>
                      <a:gd name="connsiteX1-621" fmla="*/ 812706 w 940118"/>
                      <a:gd name="connsiteY1-622" fmla="*/ 163034 h 1580197"/>
                      <a:gd name="connsiteX2-623" fmla="*/ 832937 w 940118"/>
                      <a:gd name="connsiteY2-624" fmla="*/ 174035 h 1580197"/>
                      <a:gd name="connsiteX3-625" fmla="*/ 812750 w 940118"/>
                      <a:gd name="connsiteY3-626" fmla="*/ 163017 h 1580197"/>
                      <a:gd name="connsiteX4-627" fmla="*/ 679133 w 940118"/>
                      <a:gd name="connsiteY4-628" fmla="*/ 0 h 1580197"/>
                      <a:gd name="connsiteX5-629" fmla="*/ 940118 w 940118"/>
                      <a:gd name="connsiteY5-630" fmla="*/ 140970 h 1580197"/>
                      <a:gd name="connsiteX6-631" fmla="*/ 833438 w 940118"/>
                      <a:gd name="connsiteY6-632" fmla="*/ 174308 h 1580197"/>
                      <a:gd name="connsiteX7-633" fmla="*/ 833437 w 940118"/>
                      <a:gd name="connsiteY7-634" fmla="*/ 174308 h 1580197"/>
                      <a:gd name="connsiteX8-635" fmla="*/ 747299 w 940118"/>
                      <a:gd name="connsiteY8-636" fmla="*/ 210278 h 1580197"/>
                      <a:gd name="connsiteX9-637" fmla="*/ 747713 w 940118"/>
                      <a:gd name="connsiteY9-638" fmla="*/ 210503 h 1580197"/>
                      <a:gd name="connsiteX10-639" fmla="*/ 620078 w 940118"/>
                      <a:gd name="connsiteY10-640" fmla="*/ 282893 h 1580197"/>
                      <a:gd name="connsiteX11-641" fmla="*/ 620077 w 940118"/>
                      <a:gd name="connsiteY11-642" fmla="*/ 282893 h 1580197"/>
                      <a:gd name="connsiteX12-643" fmla="*/ 548076 w 940118"/>
                      <a:gd name="connsiteY12-644" fmla="*/ 339736 h 1580197"/>
                      <a:gd name="connsiteX13-645" fmla="*/ 548640 w 940118"/>
                      <a:gd name="connsiteY13-646" fmla="*/ 340043 h 1580197"/>
                      <a:gd name="connsiteX14-647" fmla="*/ 503873 w 940118"/>
                      <a:gd name="connsiteY14-648" fmla="*/ 383858 h 1580197"/>
                      <a:gd name="connsiteX15-649" fmla="*/ 488633 w 940118"/>
                      <a:gd name="connsiteY15-650" fmla="*/ 399098 h 1580197"/>
                      <a:gd name="connsiteX16-651" fmla="*/ 488633 w 940118"/>
                      <a:gd name="connsiteY16-652" fmla="*/ 400050 h 1580197"/>
                      <a:gd name="connsiteX17-653" fmla="*/ 422910 w 940118"/>
                      <a:gd name="connsiteY17-654" fmla="*/ 482918 h 1580197"/>
                      <a:gd name="connsiteX18-655" fmla="*/ 422910 w 940118"/>
                      <a:gd name="connsiteY18-656" fmla="*/ 483870 h 1580197"/>
                      <a:gd name="connsiteX19-657" fmla="*/ 367665 w 940118"/>
                      <a:gd name="connsiteY19-658" fmla="*/ 572453 h 1580197"/>
                      <a:gd name="connsiteX20-659" fmla="*/ 368618 w 940118"/>
                      <a:gd name="connsiteY20-660" fmla="*/ 573405 h 1580197"/>
                      <a:gd name="connsiteX21-661" fmla="*/ 317183 w 940118"/>
                      <a:gd name="connsiteY21-662" fmla="*/ 684847 h 1580197"/>
                      <a:gd name="connsiteX22-663" fmla="*/ 305241 w 940118"/>
                      <a:gd name="connsiteY22-664" fmla="*/ 678329 h 1580197"/>
                      <a:gd name="connsiteX23-665" fmla="*/ 305235 w 940118"/>
                      <a:gd name="connsiteY23-666" fmla="*/ 678350 h 1580197"/>
                      <a:gd name="connsiteX24-667" fmla="*/ 317183 w 940118"/>
                      <a:gd name="connsiteY24-668" fmla="*/ 684847 h 1580197"/>
                      <a:gd name="connsiteX25-669" fmla="*/ 260985 w 940118"/>
                      <a:gd name="connsiteY25-670" fmla="*/ 1014413 h 1580197"/>
                      <a:gd name="connsiteX26-671" fmla="*/ 342900 w 940118"/>
                      <a:gd name="connsiteY26-672" fmla="*/ 1373505 h 1580197"/>
                      <a:gd name="connsiteX27-673" fmla="*/ 546735 w 940118"/>
                      <a:gd name="connsiteY27-674" fmla="*/ 1580197 h 1580197"/>
                      <a:gd name="connsiteX28-675" fmla="*/ 285750 w 940118"/>
                      <a:gd name="connsiteY28-676" fmla="*/ 1438275 h 1580197"/>
                      <a:gd name="connsiteX29-677" fmla="*/ 81915 w 940118"/>
                      <a:gd name="connsiteY29-678" fmla="*/ 1231583 h 1580197"/>
                      <a:gd name="connsiteX30-679" fmla="*/ 0 w 940118"/>
                      <a:gd name="connsiteY30-680" fmla="*/ 872490 h 1580197"/>
                      <a:gd name="connsiteX31-681" fmla="*/ 56197 w 940118"/>
                      <a:gd name="connsiteY31-682" fmla="*/ 542925 h 1580197"/>
                      <a:gd name="connsiteX32-683" fmla="*/ 62441 w 940118"/>
                      <a:gd name="connsiteY32-684" fmla="*/ 546321 h 1580197"/>
                      <a:gd name="connsiteX33-685" fmla="*/ 62617 w 940118"/>
                      <a:gd name="connsiteY33-686" fmla="*/ 545909 h 1580197"/>
                      <a:gd name="connsiteX34-687" fmla="*/ 57150 w 940118"/>
                      <a:gd name="connsiteY34-688" fmla="*/ 542925 h 1580197"/>
                      <a:gd name="connsiteX35-689" fmla="*/ 107444 w 940118"/>
                      <a:gd name="connsiteY35-690" fmla="*/ 431896 h 1580197"/>
                      <a:gd name="connsiteX36-691" fmla="*/ 106680 w 940118"/>
                      <a:gd name="connsiteY36-692" fmla="*/ 431483 h 1580197"/>
                      <a:gd name="connsiteX37-693" fmla="*/ 161925 w 940118"/>
                      <a:gd name="connsiteY37-694" fmla="*/ 341948 h 1580197"/>
                      <a:gd name="connsiteX38-695" fmla="*/ 171758 w 940118"/>
                      <a:gd name="connsiteY38-696" fmla="*/ 347295 h 1580197"/>
                      <a:gd name="connsiteX39-697" fmla="*/ 171778 w 940118"/>
                      <a:gd name="connsiteY39-698" fmla="*/ 347270 h 1580197"/>
                      <a:gd name="connsiteX40-699" fmla="*/ 161925 w 940118"/>
                      <a:gd name="connsiteY40-700" fmla="*/ 341948 h 1580197"/>
                      <a:gd name="connsiteX41-701" fmla="*/ 227648 w 940118"/>
                      <a:gd name="connsiteY41-702" fmla="*/ 258128 h 1580197"/>
                      <a:gd name="connsiteX42-703" fmla="*/ 239906 w 940118"/>
                      <a:gd name="connsiteY42-704" fmla="*/ 264794 h 1580197"/>
                      <a:gd name="connsiteX43-705" fmla="*/ 240267 w 940118"/>
                      <a:gd name="connsiteY43-706" fmla="*/ 264453 h 1580197"/>
                      <a:gd name="connsiteX44-707" fmla="*/ 228600 w 940118"/>
                      <a:gd name="connsiteY44-708" fmla="*/ 258128 h 1580197"/>
                      <a:gd name="connsiteX45-709" fmla="*/ 242888 w 940118"/>
                      <a:gd name="connsiteY45-710" fmla="*/ 241935 h 1580197"/>
                      <a:gd name="connsiteX46-711" fmla="*/ 287315 w 940118"/>
                      <a:gd name="connsiteY46-712" fmla="*/ 198453 h 1580197"/>
                      <a:gd name="connsiteX47-713" fmla="*/ 286702 w 940118"/>
                      <a:gd name="connsiteY47-714" fmla="*/ 198120 h 1580197"/>
                      <a:gd name="connsiteX48-715" fmla="*/ 359092 w 940118"/>
                      <a:gd name="connsiteY48-716" fmla="*/ 140970 h 1580197"/>
                      <a:gd name="connsiteX49-717" fmla="*/ 378434 w 940118"/>
                      <a:gd name="connsiteY49-718" fmla="*/ 151488 h 1580197"/>
                      <a:gd name="connsiteX50-719" fmla="*/ 378837 w 940118"/>
                      <a:gd name="connsiteY50-720" fmla="*/ 151226 h 1580197"/>
                      <a:gd name="connsiteX51-721" fmla="*/ 360045 w 940118"/>
                      <a:gd name="connsiteY51-722" fmla="*/ 140970 h 1580197"/>
                      <a:gd name="connsiteX52-723" fmla="*/ 486263 w 940118"/>
                      <a:gd name="connsiteY52-724" fmla="*/ 68845 h 1580197"/>
                      <a:gd name="connsiteX53-725" fmla="*/ 485775 w 940118"/>
                      <a:gd name="connsiteY53-726" fmla="*/ 68580 h 1580197"/>
                      <a:gd name="connsiteX54-727" fmla="*/ 572452 w 940118"/>
                      <a:gd name="connsiteY54-728" fmla="*/ 32385 h 1580197"/>
                      <a:gd name="connsiteX55-729" fmla="*/ 595123 w 940118"/>
                      <a:gd name="connsiteY55-730" fmla="*/ 44713 h 1580197"/>
                      <a:gd name="connsiteX56-731" fmla="*/ 595672 w 940118"/>
                      <a:gd name="connsiteY56-732" fmla="*/ 44538 h 1580197"/>
                      <a:gd name="connsiteX57-733" fmla="*/ 573405 w 940118"/>
                      <a:gd name="connsiteY57-734" fmla="*/ 32385 h 1580197"/>
                      <a:gd name="connsiteX58-735" fmla="*/ 679133 w 940118"/>
                      <a:gd name="connsiteY58-736" fmla="*/ 0 h 1580197"/>
                      <a:gd name="connsiteX0-737" fmla="*/ 812750 w 940118"/>
                      <a:gd name="connsiteY0-738" fmla="*/ 163017 h 1580197"/>
                      <a:gd name="connsiteX1-739" fmla="*/ 812706 w 940118"/>
                      <a:gd name="connsiteY1-740" fmla="*/ 163034 h 1580197"/>
                      <a:gd name="connsiteX2-741" fmla="*/ 832937 w 940118"/>
                      <a:gd name="connsiteY2-742" fmla="*/ 174035 h 1580197"/>
                      <a:gd name="connsiteX3-743" fmla="*/ 812750 w 940118"/>
                      <a:gd name="connsiteY3-744" fmla="*/ 163017 h 1580197"/>
                      <a:gd name="connsiteX4-745" fmla="*/ 679133 w 940118"/>
                      <a:gd name="connsiteY4-746" fmla="*/ 0 h 1580197"/>
                      <a:gd name="connsiteX5-747" fmla="*/ 940118 w 940118"/>
                      <a:gd name="connsiteY5-748" fmla="*/ 140970 h 1580197"/>
                      <a:gd name="connsiteX6-749" fmla="*/ 833438 w 940118"/>
                      <a:gd name="connsiteY6-750" fmla="*/ 174308 h 1580197"/>
                      <a:gd name="connsiteX7-751" fmla="*/ 747299 w 940118"/>
                      <a:gd name="connsiteY7-752" fmla="*/ 210278 h 1580197"/>
                      <a:gd name="connsiteX8-753" fmla="*/ 747713 w 940118"/>
                      <a:gd name="connsiteY8-754" fmla="*/ 210503 h 1580197"/>
                      <a:gd name="connsiteX9-755" fmla="*/ 620078 w 940118"/>
                      <a:gd name="connsiteY9-756" fmla="*/ 282893 h 1580197"/>
                      <a:gd name="connsiteX10-757" fmla="*/ 620077 w 940118"/>
                      <a:gd name="connsiteY10-758" fmla="*/ 282893 h 1580197"/>
                      <a:gd name="connsiteX11-759" fmla="*/ 548076 w 940118"/>
                      <a:gd name="connsiteY11-760" fmla="*/ 339736 h 1580197"/>
                      <a:gd name="connsiteX12-761" fmla="*/ 548640 w 940118"/>
                      <a:gd name="connsiteY12-762" fmla="*/ 340043 h 1580197"/>
                      <a:gd name="connsiteX13-763" fmla="*/ 503873 w 940118"/>
                      <a:gd name="connsiteY13-764" fmla="*/ 383858 h 1580197"/>
                      <a:gd name="connsiteX14-765" fmla="*/ 488633 w 940118"/>
                      <a:gd name="connsiteY14-766" fmla="*/ 399098 h 1580197"/>
                      <a:gd name="connsiteX15-767" fmla="*/ 488633 w 940118"/>
                      <a:gd name="connsiteY15-768" fmla="*/ 400050 h 1580197"/>
                      <a:gd name="connsiteX16-769" fmla="*/ 422910 w 940118"/>
                      <a:gd name="connsiteY16-770" fmla="*/ 482918 h 1580197"/>
                      <a:gd name="connsiteX17-771" fmla="*/ 422910 w 940118"/>
                      <a:gd name="connsiteY17-772" fmla="*/ 483870 h 1580197"/>
                      <a:gd name="connsiteX18-773" fmla="*/ 367665 w 940118"/>
                      <a:gd name="connsiteY18-774" fmla="*/ 572453 h 1580197"/>
                      <a:gd name="connsiteX19-775" fmla="*/ 368618 w 940118"/>
                      <a:gd name="connsiteY19-776" fmla="*/ 573405 h 1580197"/>
                      <a:gd name="connsiteX20-777" fmla="*/ 317183 w 940118"/>
                      <a:gd name="connsiteY20-778" fmla="*/ 684847 h 1580197"/>
                      <a:gd name="connsiteX21-779" fmla="*/ 305241 w 940118"/>
                      <a:gd name="connsiteY21-780" fmla="*/ 678329 h 1580197"/>
                      <a:gd name="connsiteX22-781" fmla="*/ 305235 w 940118"/>
                      <a:gd name="connsiteY22-782" fmla="*/ 678350 h 1580197"/>
                      <a:gd name="connsiteX23-783" fmla="*/ 317183 w 940118"/>
                      <a:gd name="connsiteY23-784" fmla="*/ 684847 h 1580197"/>
                      <a:gd name="connsiteX24-785" fmla="*/ 260985 w 940118"/>
                      <a:gd name="connsiteY24-786" fmla="*/ 1014413 h 1580197"/>
                      <a:gd name="connsiteX25-787" fmla="*/ 342900 w 940118"/>
                      <a:gd name="connsiteY25-788" fmla="*/ 1373505 h 1580197"/>
                      <a:gd name="connsiteX26-789" fmla="*/ 546735 w 940118"/>
                      <a:gd name="connsiteY26-790" fmla="*/ 1580197 h 1580197"/>
                      <a:gd name="connsiteX27-791" fmla="*/ 285750 w 940118"/>
                      <a:gd name="connsiteY27-792" fmla="*/ 1438275 h 1580197"/>
                      <a:gd name="connsiteX28-793" fmla="*/ 81915 w 940118"/>
                      <a:gd name="connsiteY28-794" fmla="*/ 1231583 h 1580197"/>
                      <a:gd name="connsiteX29-795" fmla="*/ 0 w 940118"/>
                      <a:gd name="connsiteY29-796" fmla="*/ 872490 h 1580197"/>
                      <a:gd name="connsiteX30-797" fmla="*/ 56197 w 940118"/>
                      <a:gd name="connsiteY30-798" fmla="*/ 542925 h 1580197"/>
                      <a:gd name="connsiteX31-799" fmla="*/ 62441 w 940118"/>
                      <a:gd name="connsiteY31-800" fmla="*/ 546321 h 1580197"/>
                      <a:gd name="connsiteX32-801" fmla="*/ 62617 w 940118"/>
                      <a:gd name="connsiteY32-802" fmla="*/ 545909 h 1580197"/>
                      <a:gd name="connsiteX33-803" fmla="*/ 57150 w 940118"/>
                      <a:gd name="connsiteY33-804" fmla="*/ 542925 h 1580197"/>
                      <a:gd name="connsiteX34-805" fmla="*/ 107444 w 940118"/>
                      <a:gd name="connsiteY34-806" fmla="*/ 431896 h 1580197"/>
                      <a:gd name="connsiteX35-807" fmla="*/ 106680 w 940118"/>
                      <a:gd name="connsiteY35-808" fmla="*/ 431483 h 1580197"/>
                      <a:gd name="connsiteX36-809" fmla="*/ 161925 w 940118"/>
                      <a:gd name="connsiteY36-810" fmla="*/ 341948 h 1580197"/>
                      <a:gd name="connsiteX37-811" fmla="*/ 171758 w 940118"/>
                      <a:gd name="connsiteY37-812" fmla="*/ 347295 h 1580197"/>
                      <a:gd name="connsiteX38-813" fmla="*/ 171778 w 940118"/>
                      <a:gd name="connsiteY38-814" fmla="*/ 347270 h 1580197"/>
                      <a:gd name="connsiteX39-815" fmla="*/ 161925 w 940118"/>
                      <a:gd name="connsiteY39-816" fmla="*/ 341948 h 1580197"/>
                      <a:gd name="connsiteX40-817" fmla="*/ 227648 w 940118"/>
                      <a:gd name="connsiteY40-818" fmla="*/ 258128 h 1580197"/>
                      <a:gd name="connsiteX41-819" fmla="*/ 239906 w 940118"/>
                      <a:gd name="connsiteY41-820" fmla="*/ 264794 h 1580197"/>
                      <a:gd name="connsiteX42-821" fmla="*/ 240267 w 940118"/>
                      <a:gd name="connsiteY42-822" fmla="*/ 264453 h 1580197"/>
                      <a:gd name="connsiteX43-823" fmla="*/ 228600 w 940118"/>
                      <a:gd name="connsiteY43-824" fmla="*/ 258128 h 1580197"/>
                      <a:gd name="connsiteX44-825" fmla="*/ 242888 w 940118"/>
                      <a:gd name="connsiteY44-826" fmla="*/ 241935 h 1580197"/>
                      <a:gd name="connsiteX45-827" fmla="*/ 287315 w 940118"/>
                      <a:gd name="connsiteY45-828" fmla="*/ 198453 h 1580197"/>
                      <a:gd name="connsiteX46-829" fmla="*/ 286702 w 940118"/>
                      <a:gd name="connsiteY46-830" fmla="*/ 198120 h 1580197"/>
                      <a:gd name="connsiteX47-831" fmla="*/ 359092 w 940118"/>
                      <a:gd name="connsiteY47-832" fmla="*/ 140970 h 1580197"/>
                      <a:gd name="connsiteX48-833" fmla="*/ 378434 w 940118"/>
                      <a:gd name="connsiteY48-834" fmla="*/ 151488 h 1580197"/>
                      <a:gd name="connsiteX49-835" fmla="*/ 378837 w 940118"/>
                      <a:gd name="connsiteY49-836" fmla="*/ 151226 h 1580197"/>
                      <a:gd name="connsiteX50-837" fmla="*/ 360045 w 940118"/>
                      <a:gd name="connsiteY50-838" fmla="*/ 140970 h 1580197"/>
                      <a:gd name="connsiteX51-839" fmla="*/ 486263 w 940118"/>
                      <a:gd name="connsiteY51-840" fmla="*/ 68845 h 1580197"/>
                      <a:gd name="connsiteX52-841" fmla="*/ 485775 w 940118"/>
                      <a:gd name="connsiteY52-842" fmla="*/ 68580 h 1580197"/>
                      <a:gd name="connsiteX53-843" fmla="*/ 572452 w 940118"/>
                      <a:gd name="connsiteY53-844" fmla="*/ 32385 h 1580197"/>
                      <a:gd name="connsiteX54-845" fmla="*/ 595123 w 940118"/>
                      <a:gd name="connsiteY54-846" fmla="*/ 44713 h 1580197"/>
                      <a:gd name="connsiteX55-847" fmla="*/ 595672 w 940118"/>
                      <a:gd name="connsiteY55-848" fmla="*/ 44538 h 1580197"/>
                      <a:gd name="connsiteX56-849" fmla="*/ 573405 w 940118"/>
                      <a:gd name="connsiteY56-850" fmla="*/ 32385 h 1580197"/>
                      <a:gd name="connsiteX57-851" fmla="*/ 679133 w 940118"/>
                      <a:gd name="connsiteY57-852" fmla="*/ 0 h 1580197"/>
                      <a:gd name="connsiteX0-853" fmla="*/ 812750 w 940118"/>
                      <a:gd name="connsiteY0-854" fmla="*/ 163017 h 1580197"/>
                      <a:gd name="connsiteX1-855" fmla="*/ 812706 w 940118"/>
                      <a:gd name="connsiteY1-856" fmla="*/ 163034 h 1580197"/>
                      <a:gd name="connsiteX2-857" fmla="*/ 832937 w 940118"/>
                      <a:gd name="connsiteY2-858" fmla="*/ 174035 h 1580197"/>
                      <a:gd name="connsiteX3-859" fmla="*/ 812750 w 940118"/>
                      <a:gd name="connsiteY3-860" fmla="*/ 163017 h 1580197"/>
                      <a:gd name="connsiteX4-861" fmla="*/ 679133 w 940118"/>
                      <a:gd name="connsiteY4-862" fmla="*/ 0 h 1580197"/>
                      <a:gd name="connsiteX5-863" fmla="*/ 940118 w 940118"/>
                      <a:gd name="connsiteY5-864" fmla="*/ 140970 h 1580197"/>
                      <a:gd name="connsiteX6-865" fmla="*/ 747299 w 940118"/>
                      <a:gd name="connsiteY6-866" fmla="*/ 210278 h 1580197"/>
                      <a:gd name="connsiteX7-867" fmla="*/ 747713 w 940118"/>
                      <a:gd name="connsiteY7-868" fmla="*/ 210503 h 1580197"/>
                      <a:gd name="connsiteX8-869" fmla="*/ 620078 w 940118"/>
                      <a:gd name="connsiteY8-870" fmla="*/ 282893 h 1580197"/>
                      <a:gd name="connsiteX9-871" fmla="*/ 620077 w 940118"/>
                      <a:gd name="connsiteY9-872" fmla="*/ 282893 h 1580197"/>
                      <a:gd name="connsiteX10-873" fmla="*/ 548076 w 940118"/>
                      <a:gd name="connsiteY10-874" fmla="*/ 339736 h 1580197"/>
                      <a:gd name="connsiteX11-875" fmla="*/ 548640 w 940118"/>
                      <a:gd name="connsiteY11-876" fmla="*/ 340043 h 1580197"/>
                      <a:gd name="connsiteX12-877" fmla="*/ 503873 w 940118"/>
                      <a:gd name="connsiteY12-878" fmla="*/ 383858 h 1580197"/>
                      <a:gd name="connsiteX13-879" fmla="*/ 488633 w 940118"/>
                      <a:gd name="connsiteY13-880" fmla="*/ 399098 h 1580197"/>
                      <a:gd name="connsiteX14-881" fmla="*/ 488633 w 940118"/>
                      <a:gd name="connsiteY14-882" fmla="*/ 400050 h 1580197"/>
                      <a:gd name="connsiteX15-883" fmla="*/ 422910 w 940118"/>
                      <a:gd name="connsiteY15-884" fmla="*/ 482918 h 1580197"/>
                      <a:gd name="connsiteX16-885" fmla="*/ 422910 w 940118"/>
                      <a:gd name="connsiteY16-886" fmla="*/ 483870 h 1580197"/>
                      <a:gd name="connsiteX17-887" fmla="*/ 367665 w 940118"/>
                      <a:gd name="connsiteY17-888" fmla="*/ 572453 h 1580197"/>
                      <a:gd name="connsiteX18-889" fmla="*/ 368618 w 940118"/>
                      <a:gd name="connsiteY18-890" fmla="*/ 573405 h 1580197"/>
                      <a:gd name="connsiteX19-891" fmla="*/ 317183 w 940118"/>
                      <a:gd name="connsiteY19-892" fmla="*/ 684847 h 1580197"/>
                      <a:gd name="connsiteX20-893" fmla="*/ 305241 w 940118"/>
                      <a:gd name="connsiteY20-894" fmla="*/ 678329 h 1580197"/>
                      <a:gd name="connsiteX21-895" fmla="*/ 305235 w 940118"/>
                      <a:gd name="connsiteY21-896" fmla="*/ 678350 h 1580197"/>
                      <a:gd name="connsiteX22-897" fmla="*/ 317183 w 940118"/>
                      <a:gd name="connsiteY22-898" fmla="*/ 684847 h 1580197"/>
                      <a:gd name="connsiteX23-899" fmla="*/ 260985 w 940118"/>
                      <a:gd name="connsiteY23-900" fmla="*/ 1014413 h 1580197"/>
                      <a:gd name="connsiteX24-901" fmla="*/ 342900 w 940118"/>
                      <a:gd name="connsiteY24-902" fmla="*/ 1373505 h 1580197"/>
                      <a:gd name="connsiteX25-903" fmla="*/ 546735 w 940118"/>
                      <a:gd name="connsiteY25-904" fmla="*/ 1580197 h 1580197"/>
                      <a:gd name="connsiteX26-905" fmla="*/ 285750 w 940118"/>
                      <a:gd name="connsiteY26-906" fmla="*/ 1438275 h 1580197"/>
                      <a:gd name="connsiteX27-907" fmla="*/ 81915 w 940118"/>
                      <a:gd name="connsiteY27-908" fmla="*/ 1231583 h 1580197"/>
                      <a:gd name="connsiteX28-909" fmla="*/ 0 w 940118"/>
                      <a:gd name="connsiteY28-910" fmla="*/ 872490 h 1580197"/>
                      <a:gd name="connsiteX29-911" fmla="*/ 56197 w 940118"/>
                      <a:gd name="connsiteY29-912" fmla="*/ 542925 h 1580197"/>
                      <a:gd name="connsiteX30-913" fmla="*/ 62441 w 940118"/>
                      <a:gd name="connsiteY30-914" fmla="*/ 546321 h 1580197"/>
                      <a:gd name="connsiteX31-915" fmla="*/ 62617 w 940118"/>
                      <a:gd name="connsiteY31-916" fmla="*/ 545909 h 1580197"/>
                      <a:gd name="connsiteX32-917" fmla="*/ 57150 w 940118"/>
                      <a:gd name="connsiteY32-918" fmla="*/ 542925 h 1580197"/>
                      <a:gd name="connsiteX33-919" fmla="*/ 107444 w 940118"/>
                      <a:gd name="connsiteY33-920" fmla="*/ 431896 h 1580197"/>
                      <a:gd name="connsiteX34-921" fmla="*/ 106680 w 940118"/>
                      <a:gd name="connsiteY34-922" fmla="*/ 431483 h 1580197"/>
                      <a:gd name="connsiteX35-923" fmla="*/ 161925 w 940118"/>
                      <a:gd name="connsiteY35-924" fmla="*/ 341948 h 1580197"/>
                      <a:gd name="connsiteX36-925" fmla="*/ 171758 w 940118"/>
                      <a:gd name="connsiteY36-926" fmla="*/ 347295 h 1580197"/>
                      <a:gd name="connsiteX37-927" fmla="*/ 171778 w 940118"/>
                      <a:gd name="connsiteY37-928" fmla="*/ 347270 h 1580197"/>
                      <a:gd name="connsiteX38-929" fmla="*/ 161925 w 940118"/>
                      <a:gd name="connsiteY38-930" fmla="*/ 341948 h 1580197"/>
                      <a:gd name="connsiteX39-931" fmla="*/ 227648 w 940118"/>
                      <a:gd name="connsiteY39-932" fmla="*/ 258128 h 1580197"/>
                      <a:gd name="connsiteX40-933" fmla="*/ 239906 w 940118"/>
                      <a:gd name="connsiteY40-934" fmla="*/ 264794 h 1580197"/>
                      <a:gd name="connsiteX41-935" fmla="*/ 240267 w 940118"/>
                      <a:gd name="connsiteY41-936" fmla="*/ 264453 h 1580197"/>
                      <a:gd name="connsiteX42-937" fmla="*/ 228600 w 940118"/>
                      <a:gd name="connsiteY42-938" fmla="*/ 258128 h 1580197"/>
                      <a:gd name="connsiteX43-939" fmla="*/ 242888 w 940118"/>
                      <a:gd name="connsiteY43-940" fmla="*/ 241935 h 1580197"/>
                      <a:gd name="connsiteX44-941" fmla="*/ 287315 w 940118"/>
                      <a:gd name="connsiteY44-942" fmla="*/ 198453 h 1580197"/>
                      <a:gd name="connsiteX45-943" fmla="*/ 286702 w 940118"/>
                      <a:gd name="connsiteY45-944" fmla="*/ 198120 h 1580197"/>
                      <a:gd name="connsiteX46-945" fmla="*/ 359092 w 940118"/>
                      <a:gd name="connsiteY46-946" fmla="*/ 140970 h 1580197"/>
                      <a:gd name="connsiteX47-947" fmla="*/ 378434 w 940118"/>
                      <a:gd name="connsiteY47-948" fmla="*/ 151488 h 1580197"/>
                      <a:gd name="connsiteX48-949" fmla="*/ 378837 w 940118"/>
                      <a:gd name="connsiteY48-950" fmla="*/ 151226 h 1580197"/>
                      <a:gd name="connsiteX49-951" fmla="*/ 360045 w 940118"/>
                      <a:gd name="connsiteY49-952" fmla="*/ 140970 h 1580197"/>
                      <a:gd name="connsiteX50-953" fmla="*/ 486263 w 940118"/>
                      <a:gd name="connsiteY50-954" fmla="*/ 68845 h 1580197"/>
                      <a:gd name="connsiteX51-955" fmla="*/ 485775 w 940118"/>
                      <a:gd name="connsiteY51-956" fmla="*/ 68580 h 1580197"/>
                      <a:gd name="connsiteX52-957" fmla="*/ 572452 w 940118"/>
                      <a:gd name="connsiteY52-958" fmla="*/ 32385 h 1580197"/>
                      <a:gd name="connsiteX53-959" fmla="*/ 595123 w 940118"/>
                      <a:gd name="connsiteY53-960" fmla="*/ 44713 h 1580197"/>
                      <a:gd name="connsiteX54-961" fmla="*/ 595672 w 940118"/>
                      <a:gd name="connsiteY54-962" fmla="*/ 44538 h 1580197"/>
                      <a:gd name="connsiteX55-963" fmla="*/ 573405 w 940118"/>
                      <a:gd name="connsiteY55-964" fmla="*/ 32385 h 1580197"/>
                      <a:gd name="connsiteX56-965" fmla="*/ 679133 w 940118"/>
                      <a:gd name="connsiteY56-966" fmla="*/ 0 h 1580197"/>
                      <a:gd name="connsiteX0-967" fmla="*/ 832937 w 940118"/>
                      <a:gd name="connsiteY0-968" fmla="*/ 174035 h 1580197"/>
                      <a:gd name="connsiteX1-969" fmla="*/ 812706 w 940118"/>
                      <a:gd name="connsiteY1-970" fmla="*/ 163034 h 1580197"/>
                      <a:gd name="connsiteX2-971" fmla="*/ 832937 w 940118"/>
                      <a:gd name="connsiteY2-972" fmla="*/ 174035 h 1580197"/>
                      <a:gd name="connsiteX3-973" fmla="*/ 679133 w 940118"/>
                      <a:gd name="connsiteY3-974" fmla="*/ 0 h 1580197"/>
                      <a:gd name="connsiteX4-975" fmla="*/ 940118 w 940118"/>
                      <a:gd name="connsiteY4-976" fmla="*/ 140970 h 1580197"/>
                      <a:gd name="connsiteX5-977" fmla="*/ 747299 w 940118"/>
                      <a:gd name="connsiteY5-978" fmla="*/ 210278 h 1580197"/>
                      <a:gd name="connsiteX6-979" fmla="*/ 747713 w 940118"/>
                      <a:gd name="connsiteY6-980" fmla="*/ 210503 h 1580197"/>
                      <a:gd name="connsiteX7-981" fmla="*/ 620078 w 940118"/>
                      <a:gd name="connsiteY7-982" fmla="*/ 282893 h 1580197"/>
                      <a:gd name="connsiteX8-983" fmla="*/ 620077 w 940118"/>
                      <a:gd name="connsiteY8-984" fmla="*/ 282893 h 1580197"/>
                      <a:gd name="connsiteX9-985" fmla="*/ 548076 w 940118"/>
                      <a:gd name="connsiteY9-986" fmla="*/ 339736 h 1580197"/>
                      <a:gd name="connsiteX10-987" fmla="*/ 548640 w 940118"/>
                      <a:gd name="connsiteY10-988" fmla="*/ 340043 h 1580197"/>
                      <a:gd name="connsiteX11-989" fmla="*/ 503873 w 940118"/>
                      <a:gd name="connsiteY11-990" fmla="*/ 383858 h 1580197"/>
                      <a:gd name="connsiteX12-991" fmla="*/ 488633 w 940118"/>
                      <a:gd name="connsiteY12-992" fmla="*/ 399098 h 1580197"/>
                      <a:gd name="connsiteX13-993" fmla="*/ 488633 w 940118"/>
                      <a:gd name="connsiteY13-994" fmla="*/ 400050 h 1580197"/>
                      <a:gd name="connsiteX14-995" fmla="*/ 422910 w 940118"/>
                      <a:gd name="connsiteY14-996" fmla="*/ 482918 h 1580197"/>
                      <a:gd name="connsiteX15-997" fmla="*/ 422910 w 940118"/>
                      <a:gd name="connsiteY15-998" fmla="*/ 483870 h 1580197"/>
                      <a:gd name="connsiteX16-999" fmla="*/ 367665 w 940118"/>
                      <a:gd name="connsiteY16-1000" fmla="*/ 572453 h 1580197"/>
                      <a:gd name="connsiteX17-1001" fmla="*/ 368618 w 940118"/>
                      <a:gd name="connsiteY17-1002" fmla="*/ 573405 h 1580197"/>
                      <a:gd name="connsiteX18-1003" fmla="*/ 317183 w 940118"/>
                      <a:gd name="connsiteY18-1004" fmla="*/ 684847 h 1580197"/>
                      <a:gd name="connsiteX19-1005" fmla="*/ 305241 w 940118"/>
                      <a:gd name="connsiteY19-1006" fmla="*/ 678329 h 1580197"/>
                      <a:gd name="connsiteX20-1007" fmla="*/ 305235 w 940118"/>
                      <a:gd name="connsiteY20-1008" fmla="*/ 678350 h 1580197"/>
                      <a:gd name="connsiteX21-1009" fmla="*/ 317183 w 940118"/>
                      <a:gd name="connsiteY21-1010" fmla="*/ 684847 h 1580197"/>
                      <a:gd name="connsiteX22-1011" fmla="*/ 260985 w 940118"/>
                      <a:gd name="connsiteY22-1012" fmla="*/ 1014413 h 1580197"/>
                      <a:gd name="connsiteX23-1013" fmla="*/ 342900 w 940118"/>
                      <a:gd name="connsiteY23-1014" fmla="*/ 1373505 h 1580197"/>
                      <a:gd name="connsiteX24-1015" fmla="*/ 546735 w 940118"/>
                      <a:gd name="connsiteY24-1016" fmla="*/ 1580197 h 1580197"/>
                      <a:gd name="connsiteX25-1017" fmla="*/ 285750 w 940118"/>
                      <a:gd name="connsiteY25-1018" fmla="*/ 1438275 h 1580197"/>
                      <a:gd name="connsiteX26-1019" fmla="*/ 81915 w 940118"/>
                      <a:gd name="connsiteY26-1020" fmla="*/ 1231583 h 1580197"/>
                      <a:gd name="connsiteX27-1021" fmla="*/ 0 w 940118"/>
                      <a:gd name="connsiteY27-1022" fmla="*/ 872490 h 1580197"/>
                      <a:gd name="connsiteX28-1023" fmla="*/ 56197 w 940118"/>
                      <a:gd name="connsiteY28-1024" fmla="*/ 542925 h 1580197"/>
                      <a:gd name="connsiteX29-1025" fmla="*/ 62441 w 940118"/>
                      <a:gd name="connsiteY29-1026" fmla="*/ 546321 h 1580197"/>
                      <a:gd name="connsiteX30-1027" fmla="*/ 62617 w 940118"/>
                      <a:gd name="connsiteY30-1028" fmla="*/ 545909 h 1580197"/>
                      <a:gd name="connsiteX31-1029" fmla="*/ 57150 w 940118"/>
                      <a:gd name="connsiteY31-1030" fmla="*/ 542925 h 1580197"/>
                      <a:gd name="connsiteX32-1031" fmla="*/ 107444 w 940118"/>
                      <a:gd name="connsiteY32-1032" fmla="*/ 431896 h 1580197"/>
                      <a:gd name="connsiteX33-1033" fmla="*/ 106680 w 940118"/>
                      <a:gd name="connsiteY33-1034" fmla="*/ 431483 h 1580197"/>
                      <a:gd name="connsiteX34-1035" fmla="*/ 161925 w 940118"/>
                      <a:gd name="connsiteY34-1036" fmla="*/ 341948 h 1580197"/>
                      <a:gd name="connsiteX35-1037" fmla="*/ 171758 w 940118"/>
                      <a:gd name="connsiteY35-1038" fmla="*/ 347295 h 1580197"/>
                      <a:gd name="connsiteX36-1039" fmla="*/ 171778 w 940118"/>
                      <a:gd name="connsiteY36-1040" fmla="*/ 347270 h 1580197"/>
                      <a:gd name="connsiteX37-1041" fmla="*/ 161925 w 940118"/>
                      <a:gd name="connsiteY37-1042" fmla="*/ 341948 h 1580197"/>
                      <a:gd name="connsiteX38-1043" fmla="*/ 227648 w 940118"/>
                      <a:gd name="connsiteY38-1044" fmla="*/ 258128 h 1580197"/>
                      <a:gd name="connsiteX39-1045" fmla="*/ 239906 w 940118"/>
                      <a:gd name="connsiteY39-1046" fmla="*/ 264794 h 1580197"/>
                      <a:gd name="connsiteX40-1047" fmla="*/ 240267 w 940118"/>
                      <a:gd name="connsiteY40-1048" fmla="*/ 264453 h 1580197"/>
                      <a:gd name="connsiteX41-1049" fmla="*/ 228600 w 940118"/>
                      <a:gd name="connsiteY41-1050" fmla="*/ 258128 h 1580197"/>
                      <a:gd name="connsiteX42-1051" fmla="*/ 242888 w 940118"/>
                      <a:gd name="connsiteY42-1052" fmla="*/ 241935 h 1580197"/>
                      <a:gd name="connsiteX43-1053" fmla="*/ 287315 w 940118"/>
                      <a:gd name="connsiteY43-1054" fmla="*/ 198453 h 1580197"/>
                      <a:gd name="connsiteX44-1055" fmla="*/ 286702 w 940118"/>
                      <a:gd name="connsiteY44-1056" fmla="*/ 198120 h 1580197"/>
                      <a:gd name="connsiteX45-1057" fmla="*/ 359092 w 940118"/>
                      <a:gd name="connsiteY45-1058" fmla="*/ 140970 h 1580197"/>
                      <a:gd name="connsiteX46-1059" fmla="*/ 378434 w 940118"/>
                      <a:gd name="connsiteY46-1060" fmla="*/ 151488 h 1580197"/>
                      <a:gd name="connsiteX47-1061" fmla="*/ 378837 w 940118"/>
                      <a:gd name="connsiteY47-1062" fmla="*/ 151226 h 1580197"/>
                      <a:gd name="connsiteX48-1063" fmla="*/ 360045 w 940118"/>
                      <a:gd name="connsiteY48-1064" fmla="*/ 140970 h 1580197"/>
                      <a:gd name="connsiteX49-1065" fmla="*/ 486263 w 940118"/>
                      <a:gd name="connsiteY49-1066" fmla="*/ 68845 h 1580197"/>
                      <a:gd name="connsiteX50-1067" fmla="*/ 485775 w 940118"/>
                      <a:gd name="connsiteY50-1068" fmla="*/ 68580 h 1580197"/>
                      <a:gd name="connsiteX51-1069" fmla="*/ 572452 w 940118"/>
                      <a:gd name="connsiteY51-1070" fmla="*/ 32385 h 1580197"/>
                      <a:gd name="connsiteX52-1071" fmla="*/ 595123 w 940118"/>
                      <a:gd name="connsiteY52-1072" fmla="*/ 44713 h 1580197"/>
                      <a:gd name="connsiteX53-1073" fmla="*/ 595672 w 940118"/>
                      <a:gd name="connsiteY53-1074" fmla="*/ 44538 h 1580197"/>
                      <a:gd name="connsiteX54-1075" fmla="*/ 573405 w 940118"/>
                      <a:gd name="connsiteY54-1076" fmla="*/ 32385 h 1580197"/>
                      <a:gd name="connsiteX55-1077" fmla="*/ 679133 w 940118"/>
                      <a:gd name="connsiteY55-1078" fmla="*/ 0 h 1580197"/>
                      <a:gd name="connsiteX0-1079" fmla="*/ 679133 w 940118"/>
                      <a:gd name="connsiteY0-1080" fmla="*/ 0 h 1580197"/>
                      <a:gd name="connsiteX1-1081" fmla="*/ 940118 w 940118"/>
                      <a:gd name="connsiteY1-1082" fmla="*/ 140970 h 1580197"/>
                      <a:gd name="connsiteX2-1083" fmla="*/ 747299 w 940118"/>
                      <a:gd name="connsiteY2-1084" fmla="*/ 210278 h 1580197"/>
                      <a:gd name="connsiteX3-1085" fmla="*/ 747713 w 940118"/>
                      <a:gd name="connsiteY3-1086" fmla="*/ 210503 h 1580197"/>
                      <a:gd name="connsiteX4-1087" fmla="*/ 620078 w 940118"/>
                      <a:gd name="connsiteY4-1088" fmla="*/ 282893 h 1580197"/>
                      <a:gd name="connsiteX5-1089" fmla="*/ 620077 w 940118"/>
                      <a:gd name="connsiteY5-1090" fmla="*/ 282893 h 1580197"/>
                      <a:gd name="connsiteX6-1091" fmla="*/ 548076 w 940118"/>
                      <a:gd name="connsiteY6-1092" fmla="*/ 339736 h 1580197"/>
                      <a:gd name="connsiteX7-1093" fmla="*/ 548640 w 940118"/>
                      <a:gd name="connsiteY7-1094" fmla="*/ 340043 h 1580197"/>
                      <a:gd name="connsiteX8-1095" fmla="*/ 503873 w 940118"/>
                      <a:gd name="connsiteY8-1096" fmla="*/ 383858 h 1580197"/>
                      <a:gd name="connsiteX9-1097" fmla="*/ 488633 w 940118"/>
                      <a:gd name="connsiteY9-1098" fmla="*/ 399098 h 1580197"/>
                      <a:gd name="connsiteX10-1099" fmla="*/ 488633 w 940118"/>
                      <a:gd name="connsiteY10-1100" fmla="*/ 400050 h 1580197"/>
                      <a:gd name="connsiteX11-1101" fmla="*/ 422910 w 940118"/>
                      <a:gd name="connsiteY11-1102" fmla="*/ 482918 h 1580197"/>
                      <a:gd name="connsiteX12-1103" fmla="*/ 422910 w 940118"/>
                      <a:gd name="connsiteY12-1104" fmla="*/ 483870 h 1580197"/>
                      <a:gd name="connsiteX13-1105" fmla="*/ 367665 w 940118"/>
                      <a:gd name="connsiteY13-1106" fmla="*/ 572453 h 1580197"/>
                      <a:gd name="connsiteX14-1107" fmla="*/ 368618 w 940118"/>
                      <a:gd name="connsiteY14-1108" fmla="*/ 573405 h 1580197"/>
                      <a:gd name="connsiteX15-1109" fmla="*/ 317183 w 940118"/>
                      <a:gd name="connsiteY15-1110" fmla="*/ 684847 h 1580197"/>
                      <a:gd name="connsiteX16-1111" fmla="*/ 305241 w 940118"/>
                      <a:gd name="connsiteY16-1112" fmla="*/ 678329 h 1580197"/>
                      <a:gd name="connsiteX17-1113" fmla="*/ 305235 w 940118"/>
                      <a:gd name="connsiteY17-1114" fmla="*/ 678350 h 1580197"/>
                      <a:gd name="connsiteX18-1115" fmla="*/ 317183 w 940118"/>
                      <a:gd name="connsiteY18-1116" fmla="*/ 684847 h 1580197"/>
                      <a:gd name="connsiteX19-1117" fmla="*/ 260985 w 940118"/>
                      <a:gd name="connsiteY19-1118" fmla="*/ 1014413 h 1580197"/>
                      <a:gd name="connsiteX20-1119" fmla="*/ 342900 w 940118"/>
                      <a:gd name="connsiteY20-1120" fmla="*/ 1373505 h 1580197"/>
                      <a:gd name="connsiteX21-1121" fmla="*/ 546735 w 940118"/>
                      <a:gd name="connsiteY21-1122" fmla="*/ 1580197 h 1580197"/>
                      <a:gd name="connsiteX22-1123" fmla="*/ 285750 w 940118"/>
                      <a:gd name="connsiteY22-1124" fmla="*/ 1438275 h 1580197"/>
                      <a:gd name="connsiteX23-1125" fmla="*/ 81915 w 940118"/>
                      <a:gd name="connsiteY23-1126" fmla="*/ 1231583 h 1580197"/>
                      <a:gd name="connsiteX24-1127" fmla="*/ 0 w 940118"/>
                      <a:gd name="connsiteY24-1128" fmla="*/ 872490 h 1580197"/>
                      <a:gd name="connsiteX25-1129" fmla="*/ 56197 w 940118"/>
                      <a:gd name="connsiteY25-1130" fmla="*/ 542925 h 1580197"/>
                      <a:gd name="connsiteX26-1131" fmla="*/ 62441 w 940118"/>
                      <a:gd name="connsiteY26-1132" fmla="*/ 546321 h 1580197"/>
                      <a:gd name="connsiteX27-1133" fmla="*/ 62617 w 940118"/>
                      <a:gd name="connsiteY27-1134" fmla="*/ 545909 h 1580197"/>
                      <a:gd name="connsiteX28-1135" fmla="*/ 57150 w 940118"/>
                      <a:gd name="connsiteY28-1136" fmla="*/ 542925 h 1580197"/>
                      <a:gd name="connsiteX29-1137" fmla="*/ 107444 w 940118"/>
                      <a:gd name="connsiteY29-1138" fmla="*/ 431896 h 1580197"/>
                      <a:gd name="connsiteX30-1139" fmla="*/ 106680 w 940118"/>
                      <a:gd name="connsiteY30-1140" fmla="*/ 431483 h 1580197"/>
                      <a:gd name="connsiteX31-1141" fmla="*/ 161925 w 940118"/>
                      <a:gd name="connsiteY31-1142" fmla="*/ 341948 h 1580197"/>
                      <a:gd name="connsiteX32-1143" fmla="*/ 171758 w 940118"/>
                      <a:gd name="connsiteY32-1144" fmla="*/ 347295 h 1580197"/>
                      <a:gd name="connsiteX33-1145" fmla="*/ 171778 w 940118"/>
                      <a:gd name="connsiteY33-1146" fmla="*/ 347270 h 1580197"/>
                      <a:gd name="connsiteX34-1147" fmla="*/ 161925 w 940118"/>
                      <a:gd name="connsiteY34-1148" fmla="*/ 341948 h 1580197"/>
                      <a:gd name="connsiteX35-1149" fmla="*/ 227648 w 940118"/>
                      <a:gd name="connsiteY35-1150" fmla="*/ 258128 h 1580197"/>
                      <a:gd name="connsiteX36-1151" fmla="*/ 239906 w 940118"/>
                      <a:gd name="connsiteY36-1152" fmla="*/ 264794 h 1580197"/>
                      <a:gd name="connsiteX37-1153" fmla="*/ 240267 w 940118"/>
                      <a:gd name="connsiteY37-1154" fmla="*/ 264453 h 1580197"/>
                      <a:gd name="connsiteX38-1155" fmla="*/ 228600 w 940118"/>
                      <a:gd name="connsiteY38-1156" fmla="*/ 258128 h 1580197"/>
                      <a:gd name="connsiteX39-1157" fmla="*/ 242888 w 940118"/>
                      <a:gd name="connsiteY39-1158" fmla="*/ 241935 h 1580197"/>
                      <a:gd name="connsiteX40-1159" fmla="*/ 287315 w 940118"/>
                      <a:gd name="connsiteY40-1160" fmla="*/ 198453 h 1580197"/>
                      <a:gd name="connsiteX41-1161" fmla="*/ 286702 w 940118"/>
                      <a:gd name="connsiteY41-1162" fmla="*/ 198120 h 1580197"/>
                      <a:gd name="connsiteX42-1163" fmla="*/ 359092 w 940118"/>
                      <a:gd name="connsiteY42-1164" fmla="*/ 140970 h 1580197"/>
                      <a:gd name="connsiteX43-1165" fmla="*/ 378434 w 940118"/>
                      <a:gd name="connsiteY43-1166" fmla="*/ 151488 h 1580197"/>
                      <a:gd name="connsiteX44-1167" fmla="*/ 378837 w 940118"/>
                      <a:gd name="connsiteY44-1168" fmla="*/ 151226 h 1580197"/>
                      <a:gd name="connsiteX45-1169" fmla="*/ 360045 w 940118"/>
                      <a:gd name="connsiteY45-1170" fmla="*/ 140970 h 1580197"/>
                      <a:gd name="connsiteX46-1171" fmla="*/ 486263 w 940118"/>
                      <a:gd name="connsiteY46-1172" fmla="*/ 68845 h 1580197"/>
                      <a:gd name="connsiteX47-1173" fmla="*/ 485775 w 940118"/>
                      <a:gd name="connsiteY47-1174" fmla="*/ 68580 h 1580197"/>
                      <a:gd name="connsiteX48-1175" fmla="*/ 572452 w 940118"/>
                      <a:gd name="connsiteY48-1176" fmla="*/ 32385 h 1580197"/>
                      <a:gd name="connsiteX49-1177" fmla="*/ 595123 w 940118"/>
                      <a:gd name="connsiteY49-1178" fmla="*/ 44713 h 1580197"/>
                      <a:gd name="connsiteX50-1179" fmla="*/ 595672 w 940118"/>
                      <a:gd name="connsiteY50-1180" fmla="*/ 44538 h 1580197"/>
                      <a:gd name="connsiteX51-1181" fmla="*/ 573405 w 940118"/>
                      <a:gd name="connsiteY51-1182" fmla="*/ 32385 h 1580197"/>
                      <a:gd name="connsiteX52-1183" fmla="*/ 679133 w 940118"/>
                      <a:gd name="connsiteY52-1184" fmla="*/ 0 h 1580197"/>
                      <a:gd name="connsiteX0-1185" fmla="*/ 679133 w 940118"/>
                      <a:gd name="connsiteY0-1186" fmla="*/ 0 h 1580197"/>
                      <a:gd name="connsiteX1-1187" fmla="*/ 940118 w 940118"/>
                      <a:gd name="connsiteY1-1188" fmla="*/ 140970 h 1580197"/>
                      <a:gd name="connsiteX2-1189" fmla="*/ 747299 w 940118"/>
                      <a:gd name="connsiteY2-1190" fmla="*/ 210278 h 1580197"/>
                      <a:gd name="connsiteX3-1191" fmla="*/ 747713 w 940118"/>
                      <a:gd name="connsiteY3-1192" fmla="*/ 210503 h 1580197"/>
                      <a:gd name="connsiteX4-1193" fmla="*/ 620078 w 940118"/>
                      <a:gd name="connsiteY4-1194" fmla="*/ 282893 h 1580197"/>
                      <a:gd name="connsiteX5-1195" fmla="*/ 620077 w 940118"/>
                      <a:gd name="connsiteY5-1196" fmla="*/ 282893 h 1580197"/>
                      <a:gd name="connsiteX6-1197" fmla="*/ 548076 w 940118"/>
                      <a:gd name="connsiteY6-1198" fmla="*/ 339736 h 1580197"/>
                      <a:gd name="connsiteX7-1199" fmla="*/ 548640 w 940118"/>
                      <a:gd name="connsiteY7-1200" fmla="*/ 340043 h 1580197"/>
                      <a:gd name="connsiteX8-1201" fmla="*/ 503873 w 940118"/>
                      <a:gd name="connsiteY8-1202" fmla="*/ 383858 h 1580197"/>
                      <a:gd name="connsiteX9-1203" fmla="*/ 488633 w 940118"/>
                      <a:gd name="connsiteY9-1204" fmla="*/ 399098 h 1580197"/>
                      <a:gd name="connsiteX10-1205" fmla="*/ 488633 w 940118"/>
                      <a:gd name="connsiteY10-1206" fmla="*/ 400050 h 1580197"/>
                      <a:gd name="connsiteX11-1207" fmla="*/ 422910 w 940118"/>
                      <a:gd name="connsiteY11-1208" fmla="*/ 482918 h 1580197"/>
                      <a:gd name="connsiteX12-1209" fmla="*/ 422910 w 940118"/>
                      <a:gd name="connsiteY12-1210" fmla="*/ 483870 h 1580197"/>
                      <a:gd name="connsiteX13-1211" fmla="*/ 367665 w 940118"/>
                      <a:gd name="connsiteY13-1212" fmla="*/ 572453 h 1580197"/>
                      <a:gd name="connsiteX14-1213" fmla="*/ 368618 w 940118"/>
                      <a:gd name="connsiteY14-1214" fmla="*/ 573405 h 1580197"/>
                      <a:gd name="connsiteX15-1215" fmla="*/ 317183 w 940118"/>
                      <a:gd name="connsiteY15-1216" fmla="*/ 684847 h 1580197"/>
                      <a:gd name="connsiteX16-1217" fmla="*/ 305241 w 940118"/>
                      <a:gd name="connsiteY16-1218" fmla="*/ 678329 h 1580197"/>
                      <a:gd name="connsiteX17-1219" fmla="*/ 305235 w 940118"/>
                      <a:gd name="connsiteY17-1220" fmla="*/ 678350 h 1580197"/>
                      <a:gd name="connsiteX18-1221" fmla="*/ 317183 w 940118"/>
                      <a:gd name="connsiteY18-1222" fmla="*/ 684847 h 1580197"/>
                      <a:gd name="connsiteX19-1223" fmla="*/ 260985 w 940118"/>
                      <a:gd name="connsiteY19-1224" fmla="*/ 1014413 h 1580197"/>
                      <a:gd name="connsiteX20-1225" fmla="*/ 342900 w 940118"/>
                      <a:gd name="connsiteY20-1226" fmla="*/ 1373505 h 1580197"/>
                      <a:gd name="connsiteX21-1227" fmla="*/ 546735 w 940118"/>
                      <a:gd name="connsiteY21-1228" fmla="*/ 1580197 h 1580197"/>
                      <a:gd name="connsiteX22-1229" fmla="*/ 285750 w 940118"/>
                      <a:gd name="connsiteY22-1230" fmla="*/ 1438275 h 1580197"/>
                      <a:gd name="connsiteX23-1231" fmla="*/ 81915 w 940118"/>
                      <a:gd name="connsiteY23-1232" fmla="*/ 1231583 h 1580197"/>
                      <a:gd name="connsiteX24-1233" fmla="*/ 0 w 940118"/>
                      <a:gd name="connsiteY24-1234" fmla="*/ 872490 h 1580197"/>
                      <a:gd name="connsiteX25-1235" fmla="*/ 56197 w 940118"/>
                      <a:gd name="connsiteY25-1236" fmla="*/ 542925 h 1580197"/>
                      <a:gd name="connsiteX26-1237" fmla="*/ 62441 w 940118"/>
                      <a:gd name="connsiteY26-1238" fmla="*/ 546321 h 1580197"/>
                      <a:gd name="connsiteX27-1239" fmla="*/ 62617 w 940118"/>
                      <a:gd name="connsiteY27-1240" fmla="*/ 545909 h 1580197"/>
                      <a:gd name="connsiteX28-1241" fmla="*/ 57150 w 940118"/>
                      <a:gd name="connsiteY28-1242" fmla="*/ 542925 h 1580197"/>
                      <a:gd name="connsiteX29-1243" fmla="*/ 107444 w 940118"/>
                      <a:gd name="connsiteY29-1244" fmla="*/ 431896 h 1580197"/>
                      <a:gd name="connsiteX30-1245" fmla="*/ 106680 w 940118"/>
                      <a:gd name="connsiteY30-1246" fmla="*/ 431483 h 1580197"/>
                      <a:gd name="connsiteX31-1247" fmla="*/ 161925 w 940118"/>
                      <a:gd name="connsiteY31-1248" fmla="*/ 341948 h 1580197"/>
                      <a:gd name="connsiteX32-1249" fmla="*/ 171758 w 940118"/>
                      <a:gd name="connsiteY32-1250" fmla="*/ 347295 h 1580197"/>
                      <a:gd name="connsiteX33-1251" fmla="*/ 171778 w 940118"/>
                      <a:gd name="connsiteY33-1252" fmla="*/ 347270 h 1580197"/>
                      <a:gd name="connsiteX34-1253" fmla="*/ 161925 w 940118"/>
                      <a:gd name="connsiteY34-1254" fmla="*/ 341948 h 1580197"/>
                      <a:gd name="connsiteX35-1255" fmla="*/ 227648 w 940118"/>
                      <a:gd name="connsiteY35-1256" fmla="*/ 258128 h 1580197"/>
                      <a:gd name="connsiteX36-1257" fmla="*/ 239906 w 940118"/>
                      <a:gd name="connsiteY36-1258" fmla="*/ 264794 h 1580197"/>
                      <a:gd name="connsiteX37-1259" fmla="*/ 240267 w 940118"/>
                      <a:gd name="connsiteY37-1260" fmla="*/ 264453 h 1580197"/>
                      <a:gd name="connsiteX38-1261" fmla="*/ 228600 w 940118"/>
                      <a:gd name="connsiteY38-1262" fmla="*/ 258128 h 1580197"/>
                      <a:gd name="connsiteX39-1263" fmla="*/ 242888 w 940118"/>
                      <a:gd name="connsiteY39-1264" fmla="*/ 241935 h 1580197"/>
                      <a:gd name="connsiteX40-1265" fmla="*/ 287315 w 940118"/>
                      <a:gd name="connsiteY40-1266" fmla="*/ 198453 h 1580197"/>
                      <a:gd name="connsiteX41-1267" fmla="*/ 286702 w 940118"/>
                      <a:gd name="connsiteY41-1268" fmla="*/ 198120 h 1580197"/>
                      <a:gd name="connsiteX42-1269" fmla="*/ 359092 w 940118"/>
                      <a:gd name="connsiteY42-1270" fmla="*/ 140970 h 1580197"/>
                      <a:gd name="connsiteX43-1271" fmla="*/ 378434 w 940118"/>
                      <a:gd name="connsiteY43-1272" fmla="*/ 151488 h 1580197"/>
                      <a:gd name="connsiteX44-1273" fmla="*/ 378837 w 940118"/>
                      <a:gd name="connsiteY44-1274" fmla="*/ 151226 h 1580197"/>
                      <a:gd name="connsiteX45-1275" fmla="*/ 360045 w 940118"/>
                      <a:gd name="connsiteY45-1276" fmla="*/ 140970 h 1580197"/>
                      <a:gd name="connsiteX46-1277" fmla="*/ 486263 w 940118"/>
                      <a:gd name="connsiteY46-1278" fmla="*/ 68845 h 1580197"/>
                      <a:gd name="connsiteX47-1279" fmla="*/ 485775 w 940118"/>
                      <a:gd name="connsiteY47-1280" fmla="*/ 68580 h 1580197"/>
                      <a:gd name="connsiteX48-1281" fmla="*/ 572452 w 940118"/>
                      <a:gd name="connsiteY48-1282" fmla="*/ 32385 h 1580197"/>
                      <a:gd name="connsiteX49-1283" fmla="*/ 595123 w 940118"/>
                      <a:gd name="connsiteY49-1284" fmla="*/ 44713 h 1580197"/>
                      <a:gd name="connsiteX50-1285" fmla="*/ 573405 w 940118"/>
                      <a:gd name="connsiteY50-1286" fmla="*/ 32385 h 1580197"/>
                      <a:gd name="connsiteX51-1287" fmla="*/ 679133 w 940118"/>
                      <a:gd name="connsiteY51-1288" fmla="*/ 0 h 1580197"/>
                      <a:gd name="connsiteX0-1289" fmla="*/ 679133 w 940118"/>
                      <a:gd name="connsiteY0-1290" fmla="*/ 0 h 1580197"/>
                      <a:gd name="connsiteX1-1291" fmla="*/ 940118 w 940118"/>
                      <a:gd name="connsiteY1-1292" fmla="*/ 140970 h 1580197"/>
                      <a:gd name="connsiteX2-1293" fmla="*/ 747299 w 940118"/>
                      <a:gd name="connsiteY2-1294" fmla="*/ 210278 h 1580197"/>
                      <a:gd name="connsiteX3-1295" fmla="*/ 747713 w 940118"/>
                      <a:gd name="connsiteY3-1296" fmla="*/ 210503 h 1580197"/>
                      <a:gd name="connsiteX4-1297" fmla="*/ 620078 w 940118"/>
                      <a:gd name="connsiteY4-1298" fmla="*/ 282893 h 1580197"/>
                      <a:gd name="connsiteX5-1299" fmla="*/ 620077 w 940118"/>
                      <a:gd name="connsiteY5-1300" fmla="*/ 282893 h 1580197"/>
                      <a:gd name="connsiteX6-1301" fmla="*/ 548076 w 940118"/>
                      <a:gd name="connsiteY6-1302" fmla="*/ 339736 h 1580197"/>
                      <a:gd name="connsiteX7-1303" fmla="*/ 548640 w 940118"/>
                      <a:gd name="connsiteY7-1304" fmla="*/ 340043 h 1580197"/>
                      <a:gd name="connsiteX8-1305" fmla="*/ 503873 w 940118"/>
                      <a:gd name="connsiteY8-1306" fmla="*/ 383858 h 1580197"/>
                      <a:gd name="connsiteX9-1307" fmla="*/ 488633 w 940118"/>
                      <a:gd name="connsiteY9-1308" fmla="*/ 399098 h 1580197"/>
                      <a:gd name="connsiteX10-1309" fmla="*/ 488633 w 940118"/>
                      <a:gd name="connsiteY10-1310" fmla="*/ 400050 h 1580197"/>
                      <a:gd name="connsiteX11-1311" fmla="*/ 422910 w 940118"/>
                      <a:gd name="connsiteY11-1312" fmla="*/ 482918 h 1580197"/>
                      <a:gd name="connsiteX12-1313" fmla="*/ 422910 w 940118"/>
                      <a:gd name="connsiteY12-1314" fmla="*/ 483870 h 1580197"/>
                      <a:gd name="connsiteX13-1315" fmla="*/ 367665 w 940118"/>
                      <a:gd name="connsiteY13-1316" fmla="*/ 572453 h 1580197"/>
                      <a:gd name="connsiteX14-1317" fmla="*/ 368618 w 940118"/>
                      <a:gd name="connsiteY14-1318" fmla="*/ 573405 h 1580197"/>
                      <a:gd name="connsiteX15-1319" fmla="*/ 317183 w 940118"/>
                      <a:gd name="connsiteY15-1320" fmla="*/ 684847 h 1580197"/>
                      <a:gd name="connsiteX16-1321" fmla="*/ 305241 w 940118"/>
                      <a:gd name="connsiteY16-1322" fmla="*/ 678329 h 1580197"/>
                      <a:gd name="connsiteX17-1323" fmla="*/ 305235 w 940118"/>
                      <a:gd name="connsiteY17-1324" fmla="*/ 678350 h 1580197"/>
                      <a:gd name="connsiteX18-1325" fmla="*/ 317183 w 940118"/>
                      <a:gd name="connsiteY18-1326" fmla="*/ 684847 h 1580197"/>
                      <a:gd name="connsiteX19-1327" fmla="*/ 260985 w 940118"/>
                      <a:gd name="connsiteY19-1328" fmla="*/ 1014413 h 1580197"/>
                      <a:gd name="connsiteX20-1329" fmla="*/ 342900 w 940118"/>
                      <a:gd name="connsiteY20-1330" fmla="*/ 1373505 h 1580197"/>
                      <a:gd name="connsiteX21-1331" fmla="*/ 546735 w 940118"/>
                      <a:gd name="connsiteY21-1332" fmla="*/ 1580197 h 1580197"/>
                      <a:gd name="connsiteX22-1333" fmla="*/ 285750 w 940118"/>
                      <a:gd name="connsiteY22-1334" fmla="*/ 1438275 h 1580197"/>
                      <a:gd name="connsiteX23-1335" fmla="*/ 81915 w 940118"/>
                      <a:gd name="connsiteY23-1336" fmla="*/ 1231583 h 1580197"/>
                      <a:gd name="connsiteX24-1337" fmla="*/ 0 w 940118"/>
                      <a:gd name="connsiteY24-1338" fmla="*/ 872490 h 1580197"/>
                      <a:gd name="connsiteX25-1339" fmla="*/ 56197 w 940118"/>
                      <a:gd name="connsiteY25-1340" fmla="*/ 542925 h 1580197"/>
                      <a:gd name="connsiteX26-1341" fmla="*/ 62441 w 940118"/>
                      <a:gd name="connsiteY26-1342" fmla="*/ 546321 h 1580197"/>
                      <a:gd name="connsiteX27-1343" fmla="*/ 62617 w 940118"/>
                      <a:gd name="connsiteY27-1344" fmla="*/ 545909 h 1580197"/>
                      <a:gd name="connsiteX28-1345" fmla="*/ 57150 w 940118"/>
                      <a:gd name="connsiteY28-1346" fmla="*/ 542925 h 1580197"/>
                      <a:gd name="connsiteX29-1347" fmla="*/ 107444 w 940118"/>
                      <a:gd name="connsiteY29-1348" fmla="*/ 431896 h 1580197"/>
                      <a:gd name="connsiteX30-1349" fmla="*/ 106680 w 940118"/>
                      <a:gd name="connsiteY30-1350" fmla="*/ 431483 h 1580197"/>
                      <a:gd name="connsiteX31-1351" fmla="*/ 161925 w 940118"/>
                      <a:gd name="connsiteY31-1352" fmla="*/ 341948 h 1580197"/>
                      <a:gd name="connsiteX32-1353" fmla="*/ 171758 w 940118"/>
                      <a:gd name="connsiteY32-1354" fmla="*/ 347295 h 1580197"/>
                      <a:gd name="connsiteX33-1355" fmla="*/ 171778 w 940118"/>
                      <a:gd name="connsiteY33-1356" fmla="*/ 347270 h 1580197"/>
                      <a:gd name="connsiteX34-1357" fmla="*/ 161925 w 940118"/>
                      <a:gd name="connsiteY34-1358" fmla="*/ 341948 h 1580197"/>
                      <a:gd name="connsiteX35-1359" fmla="*/ 227648 w 940118"/>
                      <a:gd name="connsiteY35-1360" fmla="*/ 258128 h 1580197"/>
                      <a:gd name="connsiteX36-1361" fmla="*/ 239906 w 940118"/>
                      <a:gd name="connsiteY36-1362" fmla="*/ 264794 h 1580197"/>
                      <a:gd name="connsiteX37-1363" fmla="*/ 240267 w 940118"/>
                      <a:gd name="connsiteY37-1364" fmla="*/ 264453 h 1580197"/>
                      <a:gd name="connsiteX38-1365" fmla="*/ 228600 w 940118"/>
                      <a:gd name="connsiteY38-1366" fmla="*/ 258128 h 1580197"/>
                      <a:gd name="connsiteX39-1367" fmla="*/ 242888 w 940118"/>
                      <a:gd name="connsiteY39-1368" fmla="*/ 241935 h 1580197"/>
                      <a:gd name="connsiteX40-1369" fmla="*/ 287315 w 940118"/>
                      <a:gd name="connsiteY40-1370" fmla="*/ 198453 h 1580197"/>
                      <a:gd name="connsiteX41-1371" fmla="*/ 286702 w 940118"/>
                      <a:gd name="connsiteY41-1372" fmla="*/ 198120 h 1580197"/>
                      <a:gd name="connsiteX42-1373" fmla="*/ 359092 w 940118"/>
                      <a:gd name="connsiteY42-1374" fmla="*/ 140970 h 1580197"/>
                      <a:gd name="connsiteX43-1375" fmla="*/ 378434 w 940118"/>
                      <a:gd name="connsiteY43-1376" fmla="*/ 151488 h 1580197"/>
                      <a:gd name="connsiteX44-1377" fmla="*/ 378837 w 940118"/>
                      <a:gd name="connsiteY44-1378" fmla="*/ 151226 h 1580197"/>
                      <a:gd name="connsiteX45-1379" fmla="*/ 486263 w 940118"/>
                      <a:gd name="connsiteY45-1380" fmla="*/ 68845 h 1580197"/>
                      <a:gd name="connsiteX46-1381" fmla="*/ 485775 w 940118"/>
                      <a:gd name="connsiteY46-1382" fmla="*/ 68580 h 1580197"/>
                      <a:gd name="connsiteX47-1383" fmla="*/ 572452 w 940118"/>
                      <a:gd name="connsiteY47-1384" fmla="*/ 32385 h 1580197"/>
                      <a:gd name="connsiteX48-1385" fmla="*/ 595123 w 940118"/>
                      <a:gd name="connsiteY48-1386" fmla="*/ 44713 h 1580197"/>
                      <a:gd name="connsiteX49-1387" fmla="*/ 573405 w 940118"/>
                      <a:gd name="connsiteY49-1388" fmla="*/ 32385 h 1580197"/>
                      <a:gd name="connsiteX50-1389" fmla="*/ 679133 w 940118"/>
                      <a:gd name="connsiteY50-1390" fmla="*/ 0 h 1580197"/>
                      <a:gd name="connsiteX0-1391" fmla="*/ 679133 w 940118"/>
                      <a:gd name="connsiteY0-1392" fmla="*/ 0 h 1580197"/>
                      <a:gd name="connsiteX1-1393" fmla="*/ 940118 w 940118"/>
                      <a:gd name="connsiteY1-1394" fmla="*/ 140970 h 1580197"/>
                      <a:gd name="connsiteX2-1395" fmla="*/ 747299 w 940118"/>
                      <a:gd name="connsiteY2-1396" fmla="*/ 210278 h 1580197"/>
                      <a:gd name="connsiteX3-1397" fmla="*/ 747713 w 940118"/>
                      <a:gd name="connsiteY3-1398" fmla="*/ 210503 h 1580197"/>
                      <a:gd name="connsiteX4-1399" fmla="*/ 620078 w 940118"/>
                      <a:gd name="connsiteY4-1400" fmla="*/ 282893 h 1580197"/>
                      <a:gd name="connsiteX5-1401" fmla="*/ 620077 w 940118"/>
                      <a:gd name="connsiteY5-1402" fmla="*/ 282893 h 1580197"/>
                      <a:gd name="connsiteX6-1403" fmla="*/ 548076 w 940118"/>
                      <a:gd name="connsiteY6-1404" fmla="*/ 339736 h 1580197"/>
                      <a:gd name="connsiteX7-1405" fmla="*/ 548640 w 940118"/>
                      <a:gd name="connsiteY7-1406" fmla="*/ 340043 h 1580197"/>
                      <a:gd name="connsiteX8-1407" fmla="*/ 503873 w 940118"/>
                      <a:gd name="connsiteY8-1408" fmla="*/ 383858 h 1580197"/>
                      <a:gd name="connsiteX9-1409" fmla="*/ 488633 w 940118"/>
                      <a:gd name="connsiteY9-1410" fmla="*/ 399098 h 1580197"/>
                      <a:gd name="connsiteX10-1411" fmla="*/ 488633 w 940118"/>
                      <a:gd name="connsiteY10-1412" fmla="*/ 400050 h 1580197"/>
                      <a:gd name="connsiteX11-1413" fmla="*/ 422910 w 940118"/>
                      <a:gd name="connsiteY11-1414" fmla="*/ 482918 h 1580197"/>
                      <a:gd name="connsiteX12-1415" fmla="*/ 422910 w 940118"/>
                      <a:gd name="connsiteY12-1416" fmla="*/ 483870 h 1580197"/>
                      <a:gd name="connsiteX13-1417" fmla="*/ 367665 w 940118"/>
                      <a:gd name="connsiteY13-1418" fmla="*/ 572453 h 1580197"/>
                      <a:gd name="connsiteX14-1419" fmla="*/ 368618 w 940118"/>
                      <a:gd name="connsiteY14-1420" fmla="*/ 573405 h 1580197"/>
                      <a:gd name="connsiteX15-1421" fmla="*/ 317183 w 940118"/>
                      <a:gd name="connsiteY15-1422" fmla="*/ 684847 h 1580197"/>
                      <a:gd name="connsiteX16-1423" fmla="*/ 305241 w 940118"/>
                      <a:gd name="connsiteY16-1424" fmla="*/ 678329 h 1580197"/>
                      <a:gd name="connsiteX17-1425" fmla="*/ 305235 w 940118"/>
                      <a:gd name="connsiteY17-1426" fmla="*/ 678350 h 1580197"/>
                      <a:gd name="connsiteX18-1427" fmla="*/ 317183 w 940118"/>
                      <a:gd name="connsiteY18-1428" fmla="*/ 684847 h 1580197"/>
                      <a:gd name="connsiteX19-1429" fmla="*/ 260985 w 940118"/>
                      <a:gd name="connsiteY19-1430" fmla="*/ 1014413 h 1580197"/>
                      <a:gd name="connsiteX20-1431" fmla="*/ 342900 w 940118"/>
                      <a:gd name="connsiteY20-1432" fmla="*/ 1373505 h 1580197"/>
                      <a:gd name="connsiteX21-1433" fmla="*/ 546735 w 940118"/>
                      <a:gd name="connsiteY21-1434" fmla="*/ 1580197 h 1580197"/>
                      <a:gd name="connsiteX22-1435" fmla="*/ 285750 w 940118"/>
                      <a:gd name="connsiteY22-1436" fmla="*/ 1438275 h 1580197"/>
                      <a:gd name="connsiteX23-1437" fmla="*/ 81915 w 940118"/>
                      <a:gd name="connsiteY23-1438" fmla="*/ 1231583 h 1580197"/>
                      <a:gd name="connsiteX24-1439" fmla="*/ 0 w 940118"/>
                      <a:gd name="connsiteY24-1440" fmla="*/ 872490 h 1580197"/>
                      <a:gd name="connsiteX25-1441" fmla="*/ 56197 w 940118"/>
                      <a:gd name="connsiteY25-1442" fmla="*/ 542925 h 1580197"/>
                      <a:gd name="connsiteX26-1443" fmla="*/ 62441 w 940118"/>
                      <a:gd name="connsiteY26-1444" fmla="*/ 546321 h 1580197"/>
                      <a:gd name="connsiteX27-1445" fmla="*/ 62617 w 940118"/>
                      <a:gd name="connsiteY27-1446" fmla="*/ 545909 h 1580197"/>
                      <a:gd name="connsiteX28-1447" fmla="*/ 57150 w 940118"/>
                      <a:gd name="connsiteY28-1448" fmla="*/ 542925 h 1580197"/>
                      <a:gd name="connsiteX29-1449" fmla="*/ 107444 w 940118"/>
                      <a:gd name="connsiteY29-1450" fmla="*/ 431896 h 1580197"/>
                      <a:gd name="connsiteX30-1451" fmla="*/ 106680 w 940118"/>
                      <a:gd name="connsiteY30-1452" fmla="*/ 431483 h 1580197"/>
                      <a:gd name="connsiteX31-1453" fmla="*/ 161925 w 940118"/>
                      <a:gd name="connsiteY31-1454" fmla="*/ 341948 h 1580197"/>
                      <a:gd name="connsiteX32-1455" fmla="*/ 171758 w 940118"/>
                      <a:gd name="connsiteY32-1456" fmla="*/ 347295 h 1580197"/>
                      <a:gd name="connsiteX33-1457" fmla="*/ 171778 w 940118"/>
                      <a:gd name="connsiteY33-1458" fmla="*/ 347270 h 1580197"/>
                      <a:gd name="connsiteX34-1459" fmla="*/ 161925 w 940118"/>
                      <a:gd name="connsiteY34-1460" fmla="*/ 341948 h 1580197"/>
                      <a:gd name="connsiteX35-1461" fmla="*/ 227648 w 940118"/>
                      <a:gd name="connsiteY35-1462" fmla="*/ 258128 h 1580197"/>
                      <a:gd name="connsiteX36-1463" fmla="*/ 239906 w 940118"/>
                      <a:gd name="connsiteY36-1464" fmla="*/ 264794 h 1580197"/>
                      <a:gd name="connsiteX37-1465" fmla="*/ 240267 w 940118"/>
                      <a:gd name="connsiteY37-1466" fmla="*/ 264453 h 1580197"/>
                      <a:gd name="connsiteX38-1467" fmla="*/ 228600 w 940118"/>
                      <a:gd name="connsiteY38-1468" fmla="*/ 258128 h 1580197"/>
                      <a:gd name="connsiteX39-1469" fmla="*/ 242888 w 940118"/>
                      <a:gd name="connsiteY39-1470" fmla="*/ 241935 h 1580197"/>
                      <a:gd name="connsiteX40-1471" fmla="*/ 287315 w 940118"/>
                      <a:gd name="connsiteY40-1472" fmla="*/ 198453 h 1580197"/>
                      <a:gd name="connsiteX41-1473" fmla="*/ 286702 w 940118"/>
                      <a:gd name="connsiteY41-1474" fmla="*/ 198120 h 1580197"/>
                      <a:gd name="connsiteX42-1475" fmla="*/ 359092 w 940118"/>
                      <a:gd name="connsiteY42-1476" fmla="*/ 140970 h 1580197"/>
                      <a:gd name="connsiteX43-1477" fmla="*/ 378434 w 940118"/>
                      <a:gd name="connsiteY43-1478" fmla="*/ 151488 h 1580197"/>
                      <a:gd name="connsiteX44-1479" fmla="*/ 486263 w 940118"/>
                      <a:gd name="connsiteY44-1480" fmla="*/ 68845 h 1580197"/>
                      <a:gd name="connsiteX45-1481" fmla="*/ 485775 w 940118"/>
                      <a:gd name="connsiteY45-1482" fmla="*/ 68580 h 1580197"/>
                      <a:gd name="connsiteX46-1483" fmla="*/ 572452 w 940118"/>
                      <a:gd name="connsiteY46-1484" fmla="*/ 32385 h 1580197"/>
                      <a:gd name="connsiteX47-1485" fmla="*/ 595123 w 940118"/>
                      <a:gd name="connsiteY47-1486" fmla="*/ 44713 h 1580197"/>
                      <a:gd name="connsiteX48-1487" fmla="*/ 573405 w 940118"/>
                      <a:gd name="connsiteY48-1488" fmla="*/ 32385 h 1580197"/>
                      <a:gd name="connsiteX49-1489" fmla="*/ 679133 w 940118"/>
                      <a:gd name="connsiteY49-1490" fmla="*/ 0 h 1580197"/>
                      <a:gd name="connsiteX0-1491" fmla="*/ 679133 w 940118"/>
                      <a:gd name="connsiteY0-1492" fmla="*/ 0 h 1580197"/>
                      <a:gd name="connsiteX1-1493" fmla="*/ 940118 w 940118"/>
                      <a:gd name="connsiteY1-1494" fmla="*/ 140970 h 1580197"/>
                      <a:gd name="connsiteX2-1495" fmla="*/ 747299 w 940118"/>
                      <a:gd name="connsiteY2-1496" fmla="*/ 210278 h 1580197"/>
                      <a:gd name="connsiteX3-1497" fmla="*/ 747713 w 940118"/>
                      <a:gd name="connsiteY3-1498" fmla="*/ 210503 h 1580197"/>
                      <a:gd name="connsiteX4-1499" fmla="*/ 620078 w 940118"/>
                      <a:gd name="connsiteY4-1500" fmla="*/ 282893 h 1580197"/>
                      <a:gd name="connsiteX5-1501" fmla="*/ 620077 w 940118"/>
                      <a:gd name="connsiteY5-1502" fmla="*/ 282893 h 1580197"/>
                      <a:gd name="connsiteX6-1503" fmla="*/ 548076 w 940118"/>
                      <a:gd name="connsiteY6-1504" fmla="*/ 339736 h 1580197"/>
                      <a:gd name="connsiteX7-1505" fmla="*/ 548640 w 940118"/>
                      <a:gd name="connsiteY7-1506" fmla="*/ 340043 h 1580197"/>
                      <a:gd name="connsiteX8-1507" fmla="*/ 503873 w 940118"/>
                      <a:gd name="connsiteY8-1508" fmla="*/ 383858 h 1580197"/>
                      <a:gd name="connsiteX9-1509" fmla="*/ 488633 w 940118"/>
                      <a:gd name="connsiteY9-1510" fmla="*/ 399098 h 1580197"/>
                      <a:gd name="connsiteX10-1511" fmla="*/ 488633 w 940118"/>
                      <a:gd name="connsiteY10-1512" fmla="*/ 400050 h 1580197"/>
                      <a:gd name="connsiteX11-1513" fmla="*/ 422910 w 940118"/>
                      <a:gd name="connsiteY11-1514" fmla="*/ 482918 h 1580197"/>
                      <a:gd name="connsiteX12-1515" fmla="*/ 422910 w 940118"/>
                      <a:gd name="connsiteY12-1516" fmla="*/ 483870 h 1580197"/>
                      <a:gd name="connsiteX13-1517" fmla="*/ 367665 w 940118"/>
                      <a:gd name="connsiteY13-1518" fmla="*/ 572453 h 1580197"/>
                      <a:gd name="connsiteX14-1519" fmla="*/ 368618 w 940118"/>
                      <a:gd name="connsiteY14-1520" fmla="*/ 573405 h 1580197"/>
                      <a:gd name="connsiteX15-1521" fmla="*/ 317183 w 940118"/>
                      <a:gd name="connsiteY15-1522" fmla="*/ 684847 h 1580197"/>
                      <a:gd name="connsiteX16-1523" fmla="*/ 305241 w 940118"/>
                      <a:gd name="connsiteY16-1524" fmla="*/ 678329 h 1580197"/>
                      <a:gd name="connsiteX17-1525" fmla="*/ 305235 w 940118"/>
                      <a:gd name="connsiteY17-1526" fmla="*/ 678350 h 1580197"/>
                      <a:gd name="connsiteX18-1527" fmla="*/ 317183 w 940118"/>
                      <a:gd name="connsiteY18-1528" fmla="*/ 684847 h 1580197"/>
                      <a:gd name="connsiteX19-1529" fmla="*/ 260985 w 940118"/>
                      <a:gd name="connsiteY19-1530" fmla="*/ 1014413 h 1580197"/>
                      <a:gd name="connsiteX20-1531" fmla="*/ 342900 w 940118"/>
                      <a:gd name="connsiteY20-1532" fmla="*/ 1373505 h 1580197"/>
                      <a:gd name="connsiteX21-1533" fmla="*/ 546735 w 940118"/>
                      <a:gd name="connsiteY21-1534" fmla="*/ 1580197 h 1580197"/>
                      <a:gd name="connsiteX22-1535" fmla="*/ 285750 w 940118"/>
                      <a:gd name="connsiteY22-1536" fmla="*/ 1438275 h 1580197"/>
                      <a:gd name="connsiteX23-1537" fmla="*/ 81915 w 940118"/>
                      <a:gd name="connsiteY23-1538" fmla="*/ 1231583 h 1580197"/>
                      <a:gd name="connsiteX24-1539" fmla="*/ 0 w 940118"/>
                      <a:gd name="connsiteY24-1540" fmla="*/ 872490 h 1580197"/>
                      <a:gd name="connsiteX25-1541" fmla="*/ 56197 w 940118"/>
                      <a:gd name="connsiteY25-1542" fmla="*/ 542925 h 1580197"/>
                      <a:gd name="connsiteX26-1543" fmla="*/ 62441 w 940118"/>
                      <a:gd name="connsiteY26-1544" fmla="*/ 546321 h 1580197"/>
                      <a:gd name="connsiteX27-1545" fmla="*/ 62617 w 940118"/>
                      <a:gd name="connsiteY27-1546" fmla="*/ 545909 h 1580197"/>
                      <a:gd name="connsiteX28-1547" fmla="*/ 57150 w 940118"/>
                      <a:gd name="connsiteY28-1548" fmla="*/ 542925 h 1580197"/>
                      <a:gd name="connsiteX29-1549" fmla="*/ 107444 w 940118"/>
                      <a:gd name="connsiteY29-1550" fmla="*/ 431896 h 1580197"/>
                      <a:gd name="connsiteX30-1551" fmla="*/ 106680 w 940118"/>
                      <a:gd name="connsiteY30-1552" fmla="*/ 431483 h 1580197"/>
                      <a:gd name="connsiteX31-1553" fmla="*/ 161925 w 940118"/>
                      <a:gd name="connsiteY31-1554" fmla="*/ 341948 h 1580197"/>
                      <a:gd name="connsiteX32-1555" fmla="*/ 171758 w 940118"/>
                      <a:gd name="connsiteY32-1556" fmla="*/ 347295 h 1580197"/>
                      <a:gd name="connsiteX33-1557" fmla="*/ 171778 w 940118"/>
                      <a:gd name="connsiteY33-1558" fmla="*/ 347270 h 1580197"/>
                      <a:gd name="connsiteX34-1559" fmla="*/ 161925 w 940118"/>
                      <a:gd name="connsiteY34-1560" fmla="*/ 341948 h 1580197"/>
                      <a:gd name="connsiteX35-1561" fmla="*/ 227648 w 940118"/>
                      <a:gd name="connsiteY35-1562" fmla="*/ 258128 h 1580197"/>
                      <a:gd name="connsiteX36-1563" fmla="*/ 239906 w 940118"/>
                      <a:gd name="connsiteY36-1564" fmla="*/ 264794 h 1580197"/>
                      <a:gd name="connsiteX37-1565" fmla="*/ 240267 w 940118"/>
                      <a:gd name="connsiteY37-1566" fmla="*/ 264453 h 1580197"/>
                      <a:gd name="connsiteX38-1567" fmla="*/ 228600 w 940118"/>
                      <a:gd name="connsiteY38-1568" fmla="*/ 258128 h 1580197"/>
                      <a:gd name="connsiteX39-1569" fmla="*/ 242888 w 940118"/>
                      <a:gd name="connsiteY39-1570" fmla="*/ 241935 h 1580197"/>
                      <a:gd name="connsiteX40-1571" fmla="*/ 287315 w 940118"/>
                      <a:gd name="connsiteY40-1572" fmla="*/ 198453 h 1580197"/>
                      <a:gd name="connsiteX41-1573" fmla="*/ 286702 w 940118"/>
                      <a:gd name="connsiteY41-1574" fmla="*/ 198120 h 1580197"/>
                      <a:gd name="connsiteX42-1575" fmla="*/ 359092 w 940118"/>
                      <a:gd name="connsiteY42-1576" fmla="*/ 140970 h 1580197"/>
                      <a:gd name="connsiteX43-1577" fmla="*/ 486263 w 940118"/>
                      <a:gd name="connsiteY43-1578" fmla="*/ 68845 h 1580197"/>
                      <a:gd name="connsiteX44-1579" fmla="*/ 485775 w 940118"/>
                      <a:gd name="connsiteY44-1580" fmla="*/ 68580 h 1580197"/>
                      <a:gd name="connsiteX45-1581" fmla="*/ 572452 w 940118"/>
                      <a:gd name="connsiteY45-1582" fmla="*/ 32385 h 1580197"/>
                      <a:gd name="connsiteX46-1583" fmla="*/ 595123 w 940118"/>
                      <a:gd name="connsiteY46-1584" fmla="*/ 44713 h 1580197"/>
                      <a:gd name="connsiteX47-1585" fmla="*/ 573405 w 940118"/>
                      <a:gd name="connsiteY47-1586" fmla="*/ 32385 h 1580197"/>
                      <a:gd name="connsiteX48-1587" fmla="*/ 679133 w 940118"/>
                      <a:gd name="connsiteY48-1588" fmla="*/ 0 h 1580197"/>
                      <a:gd name="connsiteX0-1589" fmla="*/ 679133 w 940118"/>
                      <a:gd name="connsiteY0-1590" fmla="*/ 0 h 1580197"/>
                      <a:gd name="connsiteX1-1591" fmla="*/ 940118 w 940118"/>
                      <a:gd name="connsiteY1-1592" fmla="*/ 140970 h 1580197"/>
                      <a:gd name="connsiteX2-1593" fmla="*/ 747299 w 940118"/>
                      <a:gd name="connsiteY2-1594" fmla="*/ 210278 h 1580197"/>
                      <a:gd name="connsiteX3-1595" fmla="*/ 747713 w 940118"/>
                      <a:gd name="connsiteY3-1596" fmla="*/ 210503 h 1580197"/>
                      <a:gd name="connsiteX4-1597" fmla="*/ 620078 w 940118"/>
                      <a:gd name="connsiteY4-1598" fmla="*/ 282893 h 1580197"/>
                      <a:gd name="connsiteX5-1599" fmla="*/ 620077 w 940118"/>
                      <a:gd name="connsiteY5-1600" fmla="*/ 282893 h 1580197"/>
                      <a:gd name="connsiteX6-1601" fmla="*/ 548076 w 940118"/>
                      <a:gd name="connsiteY6-1602" fmla="*/ 339736 h 1580197"/>
                      <a:gd name="connsiteX7-1603" fmla="*/ 548640 w 940118"/>
                      <a:gd name="connsiteY7-1604" fmla="*/ 340043 h 1580197"/>
                      <a:gd name="connsiteX8-1605" fmla="*/ 503873 w 940118"/>
                      <a:gd name="connsiteY8-1606" fmla="*/ 383858 h 1580197"/>
                      <a:gd name="connsiteX9-1607" fmla="*/ 488633 w 940118"/>
                      <a:gd name="connsiteY9-1608" fmla="*/ 399098 h 1580197"/>
                      <a:gd name="connsiteX10-1609" fmla="*/ 488633 w 940118"/>
                      <a:gd name="connsiteY10-1610" fmla="*/ 400050 h 1580197"/>
                      <a:gd name="connsiteX11-1611" fmla="*/ 422910 w 940118"/>
                      <a:gd name="connsiteY11-1612" fmla="*/ 482918 h 1580197"/>
                      <a:gd name="connsiteX12-1613" fmla="*/ 422910 w 940118"/>
                      <a:gd name="connsiteY12-1614" fmla="*/ 483870 h 1580197"/>
                      <a:gd name="connsiteX13-1615" fmla="*/ 367665 w 940118"/>
                      <a:gd name="connsiteY13-1616" fmla="*/ 572453 h 1580197"/>
                      <a:gd name="connsiteX14-1617" fmla="*/ 368618 w 940118"/>
                      <a:gd name="connsiteY14-1618" fmla="*/ 573405 h 1580197"/>
                      <a:gd name="connsiteX15-1619" fmla="*/ 317183 w 940118"/>
                      <a:gd name="connsiteY15-1620" fmla="*/ 684847 h 1580197"/>
                      <a:gd name="connsiteX16-1621" fmla="*/ 305241 w 940118"/>
                      <a:gd name="connsiteY16-1622" fmla="*/ 678329 h 1580197"/>
                      <a:gd name="connsiteX17-1623" fmla="*/ 305235 w 940118"/>
                      <a:gd name="connsiteY17-1624" fmla="*/ 678350 h 1580197"/>
                      <a:gd name="connsiteX18-1625" fmla="*/ 317183 w 940118"/>
                      <a:gd name="connsiteY18-1626" fmla="*/ 684847 h 1580197"/>
                      <a:gd name="connsiteX19-1627" fmla="*/ 260985 w 940118"/>
                      <a:gd name="connsiteY19-1628" fmla="*/ 1014413 h 1580197"/>
                      <a:gd name="connsiteX20-1629" fmla="*/ 342900 w 940118"/>
                      <a:gd name="connsiteY20-1630" fmla="*/ 1373505 h 1580197"/>
                      <a:gd name="connsiteX21-1631" fmla="*/ 546735 w 940118"/>
                      <a:gd name="connsiteY21-1632" fmla="*/ 1580197 h 1580197"/>
                      <a:gd name="connsiteX22-1633" fmla="*/ 285750 w 940118"/>
                      <a:gd name="connsiteY22-1634" fmla="*/ 1438275 h 1580197"/>
                      <a:gd name="connsiteX23-1635" fmla="*/ 81915 w 940118"/>
                      <a:gd name="connsiteY23-1636" fmla="*/ 1231583 h 1580197"/>
                      <a:gd name="connsiteX24-1637" fmla="*/ 0 w 940118"/>
                      <a:gd name="connsiteY24-1638" fmla="*/ 872490 h 1580197"/>
                      <a:gd name="connsiteX25-1639" fmla="*/ 56197 w 940118"/>
                      <a:gd name="connsiteY25-1640" fmla="*/ 542925 h 1580197"/>
                      <a:gd name="connsiteX26-1641" fmla="*/ 62441 w 940118"/>
                      <a:gd name="connsiteY26-1642" fmla="*/ 546321 h 1580197"/>
                      <a:gd name="connsiteX27-1643" fmla="*/ 62617 w 940118"/>
                      <a:gd name="connsiteY27-1644" fmla="*/ 545909 h 1580197"/>
                      <a:gd name="connsiteX28-1645" fmla="*/ 57150 w 940118"/>
                      <a:gd name="connsiteY28-1646" fmla="*/ 542925 h 1580197"/>
                      <a:gd name="connsiteX29-1647" fmla="*/ 107444 w 940118"/>
                      <a:gd name="connsiteY29-1648" fmla="*/ 431896 h 1580197"/>
                      <a:gd name="connsiteX30-1649" fmla="*/ 106680 w 940118"/>
                      <a:gd name="connsiteY30-1650" fmla="*/ 431483 h 1580197"/>
                      <a:gd name="connsiteX31-1651" fmla="*/ 161925 w 940118"/>
                      <a:gd name="connsiteY31-1652" fmla="*/ 341948 h 1580197"/>
                      <a:gd name="connsiteX32-1653" fmla="*/ 171758 w 940118"/>
                      <a:gd name="connsiteY32-1654" fmla="*/ 347295 h 1580197"/>
                      <a:gd name="connsiteX33-1655" fmla="*/ 171778 w 940118"/>
                      <a:gd name="connsiteY33-1656" fmla="*/ 347270 h 1580197"/>
                      <a:gd name="connsiteX34-1657" fmla="*/ 161925 w 940118"/>
                      <a:gd name="connsiteY34-1658" fmla="*/ 341948 h 1580197"/>
                      <a:gd name="connsiteX35-1659" fmla="*/ 227648 w 940118"/>
                      <a:gd name="connsiteY35-1660" fmla="*/ 258128 h 1580197"/>
                      <a:gd name="connsiteX36-1661" fmla="*/ 239906 w 940118"/>
                      <a:gd name="connsiteY36-1662" fmla="*/ 264794 h 1580197"/>
                      <a:gd name="connsiteX37-1663" fmla="*/ 240267 w 940118"/>
                      <a:gd name="connsiteY37-1664" fmla="*/ 264453 h 1580197"/>
                      <a:gd name="connsiteX38-1665" fmla="*/ 228600 w 940118"/>
                      <a:gd name="connsiteY38-1666" fmla="*/ 258128 h 1580197"/>
                      <a:gd name="connsiteX39-1667" fmla="*/ 287315 w 940118"/>
                      <a:gd name="connsiteY39-1668" fmla="*/ 198453 h 1580197"/>
                      <a:gd name="connsiteX40-1669" fmla="*/ 286702 w 940118"/>
                      <a:gd name="connsiteY40-1670" fmla="*/ 198120 h 1580197"/>
                      <a:gd name="connsiteX41-1671" fmla="*/ 359092 w 940118"/>
                      <a:gd name="connsiteY41-1672" fmla="*/ 140970 h 1580197"/>
                      <a:gd name="connsiteX42-1673" fmla="*/ 486263 w 940118"/>
                      <a:gd name="connsiteY42-1674" fmla="*/ 68845 h 1580197"/>
                      <a:gd name="connsiteX43-1675" fmla="*/ 485775 w 940118"/>
                      <a:gd name="connsiteY43-1676" fmla="*/ 68580 h 1580197"/>
                      <a:gd name="connsiteX44-1677" fmla="*/ 572452 w 940118"/>
                      <a:gd name="connsiteY44-1678" fmla="*/ 32385 h 1580197"/>
                      <a:gd name="connsiteX45-1679" fmla="*/ 595123 w 940118"/>
                      <a:gd name="connsiteY45-1680" fmla="*/ 44713 h 1580197"/>
                      <a:gd name="connsiteX46-1681" fmla="*/ 573405 w 940118"/>
                      <a:gd name="connsiteY46-1682" fmla="*/ 32385 h 1580197"/>
                      <a:gd name="connsiteX47-1683" fmla="*/ 679133 w 940118"/>
                      <a:gd name="connsiteY47-1684" fmla="*/ 0 h 1580197"/>
                      <a:gd name="connsiteX0-1685" fmla="*/ 679133 w 940118"/>
                      <a:gd name="connsiteY0-1686" fmla="*/ 0 h 1580197"/>
                      <a:gd name="connsiteX1-1687" fmla="*/ 940118 w 940118"/>
                      <a:gd name="connsiteY1-1688" fmla="*/ 140970 h 1580197"/>
                      <a:gd name="connsiteX2-1689" fmla="*/ 747299 w 940118"/>
                      <a:gd name="connsiteY2-1690" fmla="*/ 210278 h 1580197"/>
                      <a:gd name="connsiteX3-1691" fmla="*/ 747713 w 940118"/>
                      <a:gd name="connsiteY3-1692" fmla="*/ 210503 h 1580197"/>
                      <a:gd name="connsiteX4-1693" fmla="*/ 620078 w 940118"/>
                      <a:gd name="connsiteY4-1694" fmla="*/ 282893 h 1580197"/>
                      <a:gd name="connsiteX5-1695" fmla="*/ 620077 w 940118"/>
                      <a:gd name="connsiteY5-1696" fmla="*/ 282893 h 1580197"/>
                      <a:gd name="connsiteX6-1697" fmla="*/ 548076 w 940118"/>
                      <a:gd name="connsiteY6-1698" fmla="*/ 339736 h 1580197"/>
                      <a:gd name="connsiteX7-1699" fmla="*/ 548640 w 940118"/>
                      <a:gd name="connsiteY7-1700" fmla="*/ 340043 h 1580197"/>
                      <a:gd name="connsiteX8-1701" fmla="*/ 503873 w 940118"/>
                      <a:gd name="connsiteY8-1702" fmla="*/ 383858 h 1580197"/>
                      <a:gd name="connsiteX9-1703" fmla="*/ 488633 w 940118"/>
                      <a:gd name="connsiteY9-1704" fmla="*/ 399098 h 1580197"/>
                      <a:gd name="connsiteX10-1705" fmla="*/ 488633 w 940118"/>
                      <a:gd name="connsiteY10-1706" fmla="*/ 400050 h 1580197"/>
                      <a:gd name="connsiteX11-1707" fmla="*/ 422910 w 940118"/>
                      <a:gd name="connsiteY11-1708" fmla="*/ 482918 h 1580197"/>
                      <a:gd name="connsiteX12-1709" fmla="*/ 422910 w 940118"/>
                      <a:gd name="connsiteY12-1710" fmla="*/ 483870 h 1580197"/>
                      <a:gd name="connsiteX13-1711" fmla="*/ 367665 w 940118"/>
                      <a:gd name="connsiteY13-1712" fmla="*/ 572453 h 1580197"/>
                      <a:gd name="connsiteX14-1713" fmla="*/ 368618 w 940118"/>
                      <a:gd name="connsiteY14-1714" fmla="*/ 573405 h 1580197"/>
                      <a:gd name="connsiteX15-1715" fmla="*/ 317183 w 940118"/>
                      <a:gd name="connsiteY15-1716" fmla="*/ 684847 h 1580197"/>
                      <a:gd name="connsiteX16-1717" fmla="*/ 305241 w 940118"/>
                      <a:gd name="connsiteY16-1718" fmla="*/ 678329 h 1580197"/>
                      <a:gd name="connsiteX17-1719" fmla="*/ 305235 w 940118"/>
                      <a:gd name="connsiteY17-1720" fmla="*/ 678350 h 1580197"/>
                      <a:gd name="connsiteX18-1721" fmla="*/ 317183 w 940118"/>
                      <a:gd name="connsiteY18-1722" fmla="*/ 684847 h 1580197"/>
                      <a:gd name="connsiteX19-1723" fmla="*/ 260985 w 940118"/>
                      <a:gd name="connsiteY19-1724" fmla="*/ 1014413 h 1580197"/>
                      <a:gd name="connsiteX20-1725" fmla="*/ 342900 w 940118"/>
                      <a:gd name="connsiteY20-1726" fmla="*/ 1373505 h 1580197"/>
                      <a:gd name="connsiteX21-1727" fmla="*/ 546735 w 940118"/>
                      <a:gd name="connsiteY21-1728" fmla="*/ 1580197 h 1580197"/>
                      <a:gd name="connsiteX22-1729" fmla="*/ 285750 w 940118"/>
                      <a:gd name="connsiteY22-1730" fmla="*/ 1438275 h 1580197"/>
                      <a:gd name="connsiteX23-1731" fmla="*/ 81915 w 940118"/>
                      <a:gd name="connsiteY23-1732" fmla="*/ 1231583 h 1580197"/>
                      <a:gd name="connsiteX24-1733" fmla="*/ 0 w 940118"/>
                      <a:gd name="connsiteY24-1734" fmla="*/ 872490 h 1580197"/>
                      <a:gd name="connsiteX25-1735" fmla="*/ 56197 w 940118"/>
                      <a:gd name="connsiteY25-1736" fmla="*/ 542925 h 1580197"/>
                      <a:gd name="connsiteX26-1737" fmla="*/ 62441 w 940118"/>
                      <a:gd name="connsiteY26-1738" fmla="*/ 546321 h 1580197"/>
                      <a:gd name="connsiteX27-1739" fmla="*/ 62617 w 940118"/>
                      <a:gd name="connsiteY27-1740" fmla="*/ 545909 h 1580197"/>
                      <a:gd name="connsiteX28-1741" fmla="*/ 57150 w 940118"/>
                      <a:gd name="connsiteY28-1742" fmla="*/ 542925 h 1580197"/>
                      <a:gd name="connsiteX29-1743" fmla="*/ 107444 w 940118"/>
                      <a:gd name="connsiteY29-1744" fmla="*/ 431896 h 1580197"/>
                      <a:gd name="connsiteX30-1745" fmla="*/ 106680 w 940118"/>
                      <a:gd name="connsiteY30-1746" fmla="*/ 431483 h 1580197"/>
                      <a:gd name="connsiteX31-1747" fmla="*/ 161925 w 940118"/>
                      <a:gd name="connsiteY31-1748" fmla="*/ 341948 h 1580197"/>
                      <a:gd name="connsiteX32-1749" fmla="*/ 171758 w 940118"/>
                      <a:gd name="connsiteY32-1750" fmla="*/ 347295 h 1580197"/>
                      <a:gd name="connsiteX33-1751" fmla="*/ 171778 w 940118"/>
                      <a:gd name="connsiteY33-1752" fmla="*/ 347270 h 1580197"/>
                      <a:gd name="connsiteX34-1753" fmla="*/ 161925 w 940118"/>
                      <a:gd name="connsiteY34-1754" fmla="*/ 341948 h 1580197"/>
                      <a:gd name="connsiteX35-1755" fmla="*/ 227648 w 940118"/>
                      <a:gd name="connsiteY35-1756" fmla="*/ 258128 h 1580197"/>
                      <a:gd name="connsiteX36-1757" fmla="*/ 239906 w 940118"/>
                      <a:gd name="connsiteY36-1758" fmla="*/ 264794 h 1580197"/>
                      <a:gd name="connsiteX37-1759" fmla="*/ 228600 w 940118"/>
                      <a:gd name="connsiteY37-1760" fmla="*/ 258128 h 1580197"/>
                      <a:gd name="connsiteX38-1761" fmla="*/ 287315 w 940118"/>
                      <a:gd name="connsiteY38-1762" fmla="*/ 198453 h 1580197"/>
                      <a:gd name="connsiteX39-1763" fmla="*/ 286702 w 940118"/>
                      <a:gd name="connsiteY39-1764" fmla="*/ 198120 h 1580197"/>
                      <a:gd name="connsiteX40-1765" fmla="*/ 359092 w 940118"/>
                      <a:gd name="connsiteY40-1766" fmla="*/ 140970 h 1580197"/>
                      <a:gd name="connsiteX41-1767" fmla="*/ 486263 w 940118"/>
                      <a:gd name="connsiteY41-1768" fmla="*/ 68845 h 1580197"/>
                      <a:gd name="connsiteX42-1769" fmla="*/ 485775 w 940118"/>
                      <a:gd name="connsiteY42-1770" fmla="*/ 68580 h 1580197"/>
                      <a:gd name="connsiteX43-1771" fmla="*/ 572452 w 940118"/>
                      <a:gd name="connsiteY43-1772" fmla="*/ 32385 h 1580197"/>
                      <a:gd name="connsiteX44-1773" fmla="*/ 595123 w 940118"/>
                      <a:gd name="connsiteY44-1774" fmla="*/ 44713 h 1580197"/>
                      <a:gd name="connsiteX45-1775" fmla="*/ 573405 w 940118"/>
                      <a:gd name="connsiteY45-1776" fmla="*/ 32385 h 1580197"/>
                      <a:gd name="connsiteX46-1777" fmla="*/ 679133 w 940118"/>
                      <a:gd name="connsiteY46-1778" fmla="*/ 0 h 1580197"/>
                      <a:gd name="connsiteX0-1779" fmla="*/ 679133 w 940118"/>
                      <a:gd name="connsiteY0-1780" fmla="*/ 0 h 1580197"/>
                      <a:gd name="connsiteX1-1781" fmla="*/ 940118 w 940118"/>
                      <a:gd name="connsiteY1-1782" fmla="*/ 140970 h 1580197"/>
                      <a:gd name="connsiteX2-1783" fmla="*/ 747299 w 940118"/>
                      <a:gd name="connsiteY2-1784" fmla="*/ 210278 h 1580197"/>
                      <a:gd name="connsiteX3-1785" fmla="*/ 747713 w 940118"/>
                      <a:gd name="connsiteY3-1786" fmla="*/ 210503 h 1580197"/>
                      <a:gd name="connsiteX4-1787" fmla="*/ 620078 w 940118"/>
                      <a:gd name="connsiteY4-1788" fmla="*/ 282893 h 1580197"/>
                      <a:gd name="connsiteX5-1789" fmla="*/ 620077 w 940118"/>
                      <a:gd name="connsiteY5-1790" fmla="*/ 282893 h 1580197"/>
                      <a:gd name="connsiteX6-1791" fmla="*/ 548076 w 940118"/>
                      <a:gd name="connsiteY6-1792" fmla="*/ 339736 h 1580197"/>
                      <a:gd name="connsiteX7-1793" fmla="*/ 548640 w 940118"/>
                      <a:gd name="connsiteY7-1794" fmla="*/ 340043 h 1580197"/>
                      <a:gd name="connsiteX8-1795" fmla="*/ 503873 w 940118"/>
                      <a:gd name="connsiteY8-1796" fmla="*/ 383858 h 1580197"/>
                      <a:gd name="connsiteX9-1797" fmla="*/ 488633 w 940118"/>
                      <a:gd name="connsiteY9-1798" fmla="*/ 399098 h 1580197"/>
                      <a:gd name="connsiteX10-1799" fmla="*/ 488633 w 940118"/>
                      <a:gd name="connsiteY10-1800" fmla="*/ 400050 h 1580197"/>
                      <a:gd name="connsiteX11-1801" fmla="*/ 422910 w 940118"/>
                      <a:gd name="connsiteY11-1802" fmla="*/ 482918 h 1580197"/>
                      <a:gd name="connsiteX12-1803" fmla="*/ 422910 w 940118"/>
                      <a:gd name="connsiteY12-1804" fmla="*/ 483870 h 1580197"/>
                      <a:gd name="connsiteX13-1805" fmla="*/ 367665 w 940118"/>
                      <a:gd name="connsiteY13-1806" fmla="*/ 572453 h 1580197"/>
                      <a:gd name="connsiteX14-1807" fmla="*/ 368618 w 940118"/>
                      <a:gd name="connsiteY14-1808" fmla="*/ 573405 h 1580197"/>
                      <a:gd name="connsiteX15-1809" fmla="*/ 317183 w 940118"/>
                      <a:gd name="connsiteY15-1810" fmla="*/ 684847 h 1580197"/>
                      <a:gd name="connsiteX16-1811" fmla="*/ 305241 w 940118"/>
                      <a:gd name="connsiteY16-1812" fmla="*/ 678329 h 1580197"/>
                      <a:gd name="connsiteX17-1813" fmla="*/ 305235 w 940118"/>
                      <a:gd name="connsiteY17-1814" fmla="*/ 678350 h 1580197"/>
                      <a:gd name="connsiteX18-1815" fmla="*/ 317183 w 940118"/>
                      <a:gd name="connsiteY18-1816" fmla="*/ 684847 h 1580197"/>
                      <a:gd name="connsiteX19-1817" fmla="*/ 260985 w 940118"/>
                      <a:gd name="connsiteY19-1818" fmla="*/ 1014413 h 1580197"/>
                      <a:gd name="connsiteX20-1819" fmla="*/ 342900 w 940118"/>
                      <a:gd name="connsiteY20-1820" fmla="*/ 1373505 h 1580197"/>
                      <a:gd name="connsiteX21-1821" fmla="*/ 546735 w 940118"/>
                      <a:gd name="connsiteY21-1822" fmla="*/ 1580197 h 1580197"/>
                      <a:gd name="connsiteX22-1823" fmla="*/ 285750 w 940118"/>
                      <a:gd name="connsiteY22-1824" fmla="*/ 1438275 h 1580197"/>
                      <a:gd name="connsiteX23-1825" fmla="*/ 81915 w 940118"/>
                      <a:gd name="connsiteY23-1826" fmla="*/ 1231583 h 1580197"/>
                      <a:gd name="connsiteX24-1827" fmla="*/ 0 w 940118"/>
                      <a:gd name="connsiteY24-1828" fmla="*/ 872490 h 1580197"/>
                      <a:gd name="connsiteX25-1829" fmla="*/ 56197 w 940118"/>
                      <a:gd name="connsiteY25-1830" fmla="*/ 542925 h 1580197"/>
                      <a:gd name="connsiteX26-1831" fmla="*/ 62441 w 940118"/>
                      <a:gd name="connsiteY26-1832" fmla="*/ 546321 h 1580197"/>
                      <a:gd name="connsiteX27-1833" fmla="*/ 62617 w 940118"/>
                      <a:gd name="connsiteY27-1834" fmla="*/ 545909 h 1580197"/>
                      <a:gd name="connsiteX28-1835" fmla="*/ 57150 w 940118"/>
                      <a:gd name="connsiteY28-1836" fmla="*/ 542925 h 1580197"/>
                      <a:gd name="connsiteX29-1837" fmla="*/ 107444 w 940118"/>
                      <a:gd name="connsiteY29-1838" fmla="*/ 431896 h 1580197"/>
                      <a:gd name="connsiteX30-1839" fmla="*/ 106680 w 940118"/>
                      <a:gd name="connsiteY30-1840" fmla="*/ 431483 h 1580197"/>
                      <a:gd name="connsiteX31-1841" fmla="*/ 161925 w 940118"/>
                      <a:gd name="connsiteY31-1842" fmla="*/ 341948 h 1580197"/>
                      <a:gd name="connsiteX32-1843" fmla="*/ 171758 w 940118"/>
                      <a:gd name="connsiteY32-1844" fmla="*/ 347295 h 1580197"/>
                      <a:gd name="connsiteX33-1845" fmla="*/ 171778 w 940118"/>
                      <a:gd name="connsiteY33-1846" fmla="*/ 347270 h 1580197"/>
                      <a:gd name="connsiteX34-1847" fmla="*/ 161925 w 940118"/>
                      <a:gd name="connsiteY34-1848" fmla="*/ 341948 h 1580197"/>
                      <a:gd name="connsiteX35-1849" fmla="*/ 227648 w 940118"/>
                      <a:gd name="connsiteY35-1850" fmla="*/ 258128 h 1580197"/>
                      <a:gd name="connsiteX36-1851" fmla="*/ 239906 w 940118"/>
                      <a:gd name="connsiteY36-1852" fmla="*/ 264794 h 1580197"/>
                      <a:gd name="connsiteX37-1853" fmla="*/ 287315 w 940118"/>
                      <a:gd name="connsiteY37-1854" fmla="*/ 198453 h 1580197"/>
                      <a:gd name="connsiteX38-1855" fmla="*/ 286702 w 940118"/>
                      <a:gd name="connsiteY38-1856" fmla="*/ 198120 h 1580197"/>
                      <a:gd name="connsiteX39-1857" fmla="*/ 359092 w 940118"/>
                      <a:gd name="connsiteY39-1858" fmla="*/ 140970 h 1580197"/>
                      <a:gd name="connsiteX40-1859" fmla="*/ 486263 w 940118"/>
                      <a:gd name="connsiteY40-1860" fmla="*/ 68845 h 1580197"/>
                      <a:gd name="connsiteX41-1861" fmla="*/ 485775 w 940118"/>
                      <a:gd name="connsiteY41-1862" fmla="*/ 68580 h 1580197"/>
                      <a:gd name="connsiteX42-1863" fmla="*/ 572452 w 940118"/>
                      <a:gd name="connsiteY42-1864" fmla="*/ 32385 h 1580197"/>
                      <a:gd name="connsiteX43-1865" fmla="*/ 595123 w 940118"/>
                      <a:gd name="connsiteY43-1866" fmla="*/ 44713 h 1580197"/>
                      <a:gd name="connsiteX44-1867" fmla="*/ 573405 w 940118"/>
                      <a:gd name="connsiteY44-1868" fmla="*/ 32385 h 1580197"/>
                      <a:gd name="connsiteX45-1869" fmla="*/ 679133 w 940118"/>
                      <a:gd name="connsiteY45-1870" fmla="*/ 0 h 1580197"/>
                      <a:gd name="connsiteX0-1871" fmla="*/ 679133 w 940118"/>
                      <a:gd name="connsiteY0-1872" fmla="*/ 0 h 1580197"/>
                      <a:gd name="connsiteX1-1873" fmla="*/ 940118 w 940118"/>
                      <a:gd name="connsiteY1-1874" fmla="*/ 140970 h 1580197"/>
                      <a:gd name="connsiteX2-1875" fmla="*/ 747299 w 940118"/>
                      <a:gd name="connsiteY2-1876" fmla="*/ 210278 h 1580197"/>
                      <a:gd name="connsiteX3-1877" fmla="*/ 747713 w 940118"/>
                      <a:gd name="connsiteY3-1878" fmla="*/ 210503 h 1580197"/>
                      <a:gd name="connsiteX4-1879" fmla="*/ 620078 w 940118"/>
                      <a:gd name="connsiteY4-1880" fmla="*/ 282893 h 1580197"/>
                      <a:gd name="connsiteX5-1881" fmla="*/ 620077 w 940118"/>
                      <a:gd name="connsiteY5-1882" fmla="*/ 282893 h 1580197"/>
                      <a:gd name="connsiteX6-1883" fmla="*/ 548076 w 940118"/>
                      <a:gd name="connsiteY6-1884" fmla="*/ 339736 h 1580197"/>
                      <a:gd name="connsiteX7-1885" fmla="*/ 548640 w 940118"/>
                      <a:gd name="connsiteY7-1886" fmla="*/ 340043 h 1580197"/>
                      <a:gd name="connsiteX8-1887" fmla="*/ 503873 w 940118"/>
                      <a:gd name="connsiteY8-1888" fmla="*/ 383858 h 1580197"/>
                      <a:gd name="connsiteX9-1889" fmla="*/ 488633 w 940118"/>
                      <a:gd name="connsiteY9-1890" fmla="*/ 399098 h 1580197"/>
                      <a:gd name="connsiteX10-1891" fmla="*/ 488633 w 940118"/>
                      <a:gd name="connsiteY10-1892" fmla="*/ 400050 h 1580197"/>
                      <a:gd name="connsiteX11-1893" fmla="*/ 422910 w 940118"/>
                      <a:gd name="connsiteY11-1894" fmla="*/ 482918 h 1580197"/>
                      <a:gd name="connsiteX12-1895" fmla="*/ 422910 w 940118"/>
                      <a:gd name="connsiteY12-1896" fmla="*/ 483870 h 1580197"/>
                      <a:gd name="connsiteX13-1897" fmla="*/ 367665 w 940118"/>
                      <a:gd name="connsiteY13-1898" fmla="*/ 572453 h 1580197"/>
                      <a:gd name="connsiteX14-1899" fmla="*/ 368618 w 940118"/>
                      <a:gd name="connsiteY14-1900" fmla="*/ 573405 h 1580197"/>
                      <a:gd name="connsiteX15-1901" fmla="*/ 317183 w 940118"/>
                      <a:gd name="connsiteY15-1902" fmla="*/ 684847 h 1580197"/>
                      <a:gd name="connsiteX16-1903" fmla="*/ 305241 w 940118"/>
                      <a:gd name="connsiteY16-1904" fmla="*/ 678329 h 1580197"/>
                      <a:gd name="connsiteX17-1905" fmla="*/ 305235 w 940118"/>
                      <a:gd name="connsiteY17-1906" fmla="*/ 678350 h 1580197"/>
                      <a:gd name="connsiteX18-1907" fmla="*/ 317183 w 940118"/>
                      <a:gd name="connsiteY18-1908" fmla="*/ 684847 h 1580197"/>
                      <a:gd name="connsiteX19-1909" fmla="*/ 260985 w 940118"/>
                      <a:gd name="connsiteY19-1910" fmla="*/ 1014413 h 1580197"/>
                      <a:gd name="connsiteX20-1911" fmla="*/ 342900 w 940118"/>
                      <a:gd name="connsiteY20-1912" fmla="*/ 1373505 h 1580197"/>
                      <a:gd name="connsiteX21-1913" fmla="*/ 546735 w 940118"/>
                      <a:gd name="connsiteY21-1914" fmla="*/ 1580197 h 1580197"/>
                      <a:gd name="connsiteX22-1915" fmla="*/ 285750 w 940118"/>
                      <a:gd name="connsiteY22-1916" fmla="*/ 1438275 h 1580197"/>
                      <a:gd name="connsiteX23-1917" fmla="*/ 81915 w 940118"/>
                      <a:gd name="connsiteY23-1918" fmla="*/ 1231583 h 1580197"/>
                      <a:gd name="connsiteX24-1919" fmla="*/ 0 w 940118"/>
                      <a:gd name="connsiteY24-1920" fmla="*/ 872490 h 1580197"/>
                      <a:gd name="connsiteX25-1921" fmla="*/ 56197 w 940118"/>
                      <a:gd name="connsiteY25-1922" fmla="*/ 542925 h 1580197"/>
                      <a:gd name="connsiteX26-1923" fmla="*/ 62441 w 940118"/>
                      <a:gd name="connsiteY26-1924" fmla="*/ 546321 h 1580197"/>
                      <a:gd name="connsiteX27-1925" fmla="*/ 62617 w 940118"/>
                      <a:gd name="connsiteY27-1926" fmla="*/ 545909 h 1580197"/>
                      <a:gd name="connsiteX28-1927" fmla="*/ 57150 w 940118"/>
                      <a:gd name="connsiteY28-1928" fmla="*/ 542925 h 1580197"/>
                      <a:gd name="connsiteX29-1929" fmla="*/ 107444 w 940118"/>
                      <a:gd name="connsiteY29-1930" fmla="*/ 431896 h 1580197"/>
                      <a:gd name="connsiteX30-1931" fmla="*/ 106680 w 940118"/>
                      <a:gd name="connsiteY30-1932" fmla="*/ 431483 h 1580197"/>
                      <a:gd name="connsiteX31-1933" fmla="*/ 161925 w 940118"/>
                      <a:gd name="connsiteY31-1934" fmla="*/ 341948 h 1580197"/>
                      <a:gd name="connsiteX32-1935" fmla="*/ 171758 w 940118"/>
                      <a:gd name="connsiteY32-1936" fmla="*/ 347295 h 1580197"/>
                      <a:gd name="connsiteX33-1937" fmla="*/ 171778 w 940118"/>
                      <a:gd name="connsiteY33-1938" fmla="*/ 347270 h 1580197"/>
                      <a:gd name="connsiteX34-1939" fmla="*/ 161925 w 940118"/>
                      <a:gd name="connsiteY34-1940" fmla="*/ 341948 h 1580197"/>
                      <a:gd name="connsiteX35-1941" fmla="*/ 227648 w 940118"/>
                      <a:gd name="connsiteY35-1942" fmla="*/ 258128 h 1580197"/>
                      <a:gd name="connsiteX36-1943" fmla="*/ 287315 w 940118"/>
                      <a:gd name="connsiteY36-1944" fmla="*/ 198453 h 1580197"/>
                      <a:gd name="connsiteX37-1945" fmla="*/ 286702 w 940118"/>
                      <a:gd name="connsiteY37-1946" fmla="*/ 198120 h 1580197"/>
                      <a:gd name="connsiteX38-1947" fmla="*/ 359092 w 940118"/>
                      <a:gd name="connsiteY38-1948" fmla="*/ 140970 h 1580197"/>
                      <a:gd name="connsiteX39-1949" fmla="*/ 486263 w 940118"/>
                      <a:gd name="connsiteY39-1950" fmla="*/ 68845 h 1580197"/>
                      <a:gd name="connsiteX40-1951" fmla="*/ 485775 w 940118"/>
                      <a:gd name="connsiteY40-1952" fmla="*/ 68580 h 1580197"/>
                      <a:gd name="connsiteX41-1953" fmla="*/ 572452 w 940118"/>
                      <a:gd name="connsiteY41-1954" fmla="*/ 32385 h 1580197"/>
                      <a:gd name="connsiteX42-1955" fmla="*/ 595123 w 940118"/>
                      <a:gd name="connsiteY42-1956" fmla="*/ 44713 h 1580197"/>
                      <a:gd name="connsiteX43-1957" fmla="*/ 573405 w 940118"/>
                      <a:gd name="connsiteY43-1958" fmla="*/ 32385 h 1580197"/>
                      <a:gd name="connsiteX44-1959" fmla="*/ 679133 w 940118"/>
                      <a:gd name="connsiteY44-1960" fmla="*/ 0 h 1580197"/>
                      <a:gd name="connsiteX0-1961" fmla="*/ 679133 w 940118"/>
                      <a:gd name="connsiteY0-1962" fmla="*/ 0 h 1580197"/>
                      <a:gd name="connsiteX1-1963" fmla="*/ 940118 w 940118"/>
                      <a:gd name="connsiteY1-1964" fmla="*/ 140970 h 1580197"/>
                      <a:gd name="connsiteX2-1965" fmla="*/ 747299 w 940118"/>
                      <a:gd name="connsiteY2-1966" fmla="*/ 210278 h 1580197"/>
                      <a:gd name="connsiteX3-1967" fmla="*/ 747713 w 940118"/>
                      <a:gd name="connsiteY3-1968" fmla="*/ 210503 h 1580197"/>
                      <a:gd name="connsiteX4-1969" fmla="*/ 620078 w 940118"/>
                      <a:gd name="connsiteY4-1970" fmla="*/ 282893 h 1580197"/>
                      <a:gd name="connsiteX5-1971" fmla="*/ 620077 w 940118"/>
                      <a:gd name="connsiteY5-1972" fmla="*/ 282893 h 1580197"/>
                      <a:gd name="connsiteX6-1973" fmla="*/ 548076 w 940118"/>
                      <a:gd name="connsiteY6-1974" fmla="*/ 339736 h 1580197"/>
                      <a:gd name="connsiteX7-1975" fmla="*/ 548640 w 940118"/>
                      <a:gd name="connsiteY7-1976" fmla="*/ 340043 h 1580197"/>
                      <a:gd name="connsiteX8-1977" fmla="*/ 503873 w 940118"/>
                      <a:gd name="connsiteY8-1978" fmla="*/ 383858 h 1580197"/>
                      <a:gd name="connsiteX9-1979" fmla="*/ 488633 w 940118"/>
                      <a:gd name="connsiteY9-1980" fmla="*/ 399098 h 1580197"/>
                      <a:gd name="connsiteX10-1981" fmla="*/ 488633 w 940118"/>
                      <a:gd name="connsiteY10-1982" fmla="*/ 400050 h 1580197"/>
                      <a:gd name="connsiteX11-1983" fmla="*/ 422910 w 940118"/>
                      <a:gd name="connsiteY11-1984" fmla="*/ 482918 h 1580197"/>
                      <a:gd name="connsiteX12-1985" fmla="*/ 422910 w 940118"/>
                      <a:gd name="connsiteY12-1986" fmla="*/ 483870 h 1580197"/>
                      <a:gd name="connsiteX13-1987" fmla="*/ 367665 w 940118"/>
                      <a:gd name="connsiteY13-1988" fmla="*/ 572453 h 1580197"/>
                      <a:gd name="connsiteX14-1989" fmla="*/ 368618 w 940118"/>
                      <a:gd name="connsiteY14-1990" fmla="*/ 573405 h 1580197"/>
                      <a:gd name="connsiteX15-1991" fmla="*/ 317183 w 940118"/>
                      <a:gd name="connsiteY15-1992" fmla="*/ 684847 h 1580197"/>
                      <a:gd name="connsiteX16-1993" fmla="*/ 305241 w 940118"/>
                      <a:gd name="connsiteY16-1994" fmla="*/ 678329 h 1580197"/>
                      <a:gd name="connsiteX17-1995" fmla="*/ 305235 w 940118"/>
                      <a:gd name="connsiteY17-1996" fmla="*/ 678350 h 1580197"/>
                      <a:gd name="connsiteX18-1997" fmla="*/ 317183 w 940118"/>
                      <a:gd name="connsiteY18-1998" fmla="*/ 684847 h 1580197"/>
                      <a:gd name="connsiteX19-1999" fmla="*/ 260985 w 940118"/>
                      <a:gd name="connsiteY19-2000" fmla="*/ 1014413 h 1580197"/>
                      <a:gd name="connsiteX20-2001" fmla="*/ 342900 w 940118"/>
                      <a:gd name="connsiteY20-2002" fmla="*/ 1373505 h 1580197"/>
                      <a:gd name="connsiteX21-2003" fmla="*/ 546735 w 940118"/>
                      <a:gd name="connsiteY21-2004" fmla="*/ 1580197 h 1580197"/>
                      <a:gd name="connsiteX22-2005" fmla="*/ 285750 w 940118"/>
                      <a:gd name="connsiteY22-2006" fmla="*/ 1438275 h 1580197"/>
                      <a:gd name="connsiteX23-2007" fmla="*/ 81915 w 940118"/>
                      <a:gd name="connsiteY23-2008" fmla="*/ 1231583 h 1580197"/>
                      <a:gd name="connsiteX24-2009" fmla="*/ 0 w 940118"/>
                      <a:gd name="connsiteY24-2010" fmla="*/ 872490 h 1580197"/>
                      <a:gd name="connsiteX25-2011" fmla="*/ 56197 w 940118"/>
                      <a:gd name="connsiteY25-2012" fmla="*/ 542925 h 1580197"/>
                      <a:gd name="connsiteX26-2013" fmla="*/ 62441 w 940118"/>
                      <a:gd name="connsiteY26-2014" fmla="*/ 546321 h 1580197"/>
                      <a:gd name="connsiteX27-2015" fmla="*/ 62617 w 940118"/>
                      <a:gd name="connsiteY27-2016" fmla="*/ 545909 h 1580197"/>
                      <a:gd name="connsiteX28-2017" fmla="*/ 57150 w 940118"/>
                      <a:gd name="connsiteY28-2018" fmla="*/ 542925 h 1580197"/>
                      <a:gd name="connsiteX29-2019" fmla="*/ 107444 w 940118"/>
                      <a:gd name="connsiteY29-2020" fmla="*/ 431896 h 1580197"/>
                      <a:gd name="connsiteX30-2021" fmla="*/ 106680 w 940118"/>
                      <a:gd name="connsiteY30-2022" fmla="*/ 431483 h 1580197"/>
                      <a:gd name="connsiteX31-2023" fmla="*/ 161925 w 940118"/>
                      <a:gd name="connsiteY31-2024" fmla="*/ 341948 h 1580197"/>
                      <a:gd name="connsiteX32-2025" fmla="*/ 171758 w 940118"/>
                      <a:gd name="connsiteY32-2026" fmla="*/ 347295 h 1580197"/>
                      <a:gd name="connsiteX33-2027" fmla="*/ 161925 w 940118"/>
                      <a:gd name="connsiteY33-2028" fmla="*/ 341948 h 1580197"/>
                      <a:gd name="connsiteX34-2029" fmla="*/ 227648 w 940118"/>
                      <a:gd name="connsiteY34-2030" fmla="*/ 258128 h 1580197"/>
                      <a:gd name="connsiteX35-2031" fmla="*/ 287315 w 940118"/>
                      <a:gd name="connsiteY35-2032" fmla="*/ 198453 h 1580197"/>
                      <a:gd name="connsiteX36-2033" fmla="*/ 286702 w 940118"/>
                      <a:gd name="connsiteY36-2034" fmla="*/ 198120 h 1580197"/>
                      <a:gd name="connsiteX37-2035" fmla="*/ 359092 w 940118"/>
                      <a:gd name="connsiteY37-2036" fmla="*/ 140970 h 1580197"/>
                      <a:gd name="connsiteX38-2037" fmla="*/ 486263 w 940118"/>
                      <a:gd name="connsiteY38-2038" fmla="*/ 68845 h 1580197"/>
                      <a:gd name="connsiteX39-2039" fmla="*/ 485775 w 940118"/>
                      <a:gd name="connsiteY39-2040" fmla="*/ 68580 h 1580197"/>
                      <a:gd name="connsiteX40-2041" fmla="*/ 572452 w 940118"/>
                      <a:gd name="connsiteY40-2042" fmla="*/ 32385 h 1580197"/>
                      <a:gd name="connsiteX41-2043" fmla="*/ 595123 w 940118"/>
                      <a:gd name="connsiteY41-2044" fmla="*/ 44713 h 1580197"/>
                      <a:gd name="connsiteX42-2045" fmla="*/ 573405 w 940118"/>
                      <a:gd name="connsiteY42-2046" fmla="*/ 32385 h 1580197"/>
                      <a:gd name="connsiteX43-2047" fmla="*/ 679133 w 940118"/>
                      <a:gd name="connsiteY43-2048" fmla="*/ 0 h 1580197"/>
                      <a:gd name="connsiteX0-2049" fmla="*/ 679133 w 940118"/>
                      <a:gd name="connsiteY0-2050" fmla="*/ 0 h 1580197"/>
                      <a:gd name="connsiteX1-2051" fmla="*/ 940118 w 940118"/>
                      <a:gd name="connsiteY1-2052" fmla="*/ 140970 h 1580197"/>
                      <a:gd name="connsiteX2-2053" fmla="*/ 747299 w 940118"/>
                      <a:gd name="connsiteY2-2054" fmla="*/ 210278 h 1580197"/>
                      <a:gd name="connsiteX3-2055" fmla="*/ 747713 w 940118"/>
                      <a:gd name="connsiteY3-2056" fmla="*/ 210503 h 1580197"/>
                      <a:gd name="connsiteX4-2057" fmla="*/ 620078 w 940118"/>
                      <a:gd name="connsiteY4-2058" fmla="*/ 282893 h 1580197"/>
                      <a:gd name="connsiteX5-2059" fmla="*/ 620077 w 940118"/>
                      <a:gd name="connsiteY5-2060" fmla="*/ 282893 h 1580197"/>
                      <a:gd name="connsiteX6-2061" fmla="*/ 548076 w 940118"/>
                      <a:gd name="connsiteY6-2062" fmla="*/ 339736 h 1580197"/>
                      <a:gd name="connsiteX7-2063" fmla="*/ 548640 w 940118"/>
                      <a:gd name="connsiteY7-2064" fmla="*/ 340043 h 1580197"/>
                      <a:gd name="connsiteX8-2065" fmla="*/ 503873 w 940118"/>
                      <a:gd name="connsiteY8-2066" fmla="*/ 383858 h 1580197"/>
                      <a:gd name="connsiteX9-2067" fmla="*/ 488633 w 940118"/>
                      <a:gd name="connsiteY9-2068" fmla="*/ 399098 h 1580197"/>
                      <a:gd name="connsiteX10-2069" fmla="*/ 488633 w 940118"/>
                      <a:gd name="connsiteY10-2070" fmla="*/ 400050 h 1580197"/>
                      <a:gd name="connsiteX11-2071" fmla="*/ 422910 w 940118"/>
                      <a:gd name="connsiteY11-2072" fmla="*/ 482918 h 1580197"/>
                      <a:gd name="connsiteX12-2073" fmla="*/ 422910 w 940118"/>
                      <a:gd name="connsiteY12-2074" fmla="*/ 483870 h 1580197"/>
                      <a:gd name="connsiteX13-2075" fmla="*/ 367665 w 940118"/>
                      <a:gd name="connsiteY13-2076" fmla="*/ 572453 h 1580197"/>
                      <a:gd name="connsiteX14-2077" fmla="*/ 368618 w 940118"/>
                      <a:gd name="connsiteY14-2078" fmla="*/ 573405 h 1580197"/>
                      <a:gd name="connsiteX15-2079" fmla="*/ 317183 w 940118"/>
                      <a:gd name="connsiteY15-2080" fmla="*/ 684847 h 1580197"/>
                      <a:gd name="connsiteX16-2081" fmla="*/ 305241 w 940118"/>
                      <a:gd name="connsiteY16-2082" fmla="*/ 678329 h 1580197"/>
                      <a:gd name="connsiteX17-2083" fmla="*/ 305235 w 940118"/>
                      <a:gd name="connsiteY17-2084" fmla="*/ 678350 h 1580197"/>
                      <a:gd name="connsiteX18-2085" fmla="*/ 317183 w 940118"/>
                      <a:gd name="connsiteY18-2086" fmla="*/ 684847 h 1580197"/>
                      <a:gd name="connsiteX19-2087" fmla="*/ 260985 w 940118"/>
                      <a:gd name="connsiteY19-2088" fmla="*/ 1014413 h 1580197"/>
                      <a:gd name="connsiteX20-2089" fmla="*/ 342900 w 940118"/>
                      <a:gd name="connsiteY20-2090" fmla="*/ 1373505 h 1580197"/>
                      <a:gd name="connsiteX21-2091" fmla="*/ 546735 w 940118"/>
                      <a:gd name="connsiteY21-2092" fmla="*/ 1580197 h 1580197"/>
                      <a:gd name="connsiteX22-2093" fmla="*/ 285750 w 940118"/>
                      <a:gd name="connsiteY22-2094" fmla="*/ 1438275 h 1580197"/>
                      <a:gd name="connsiteX23-2095" fmla="*/ 81915 w 940118"/>
                      <a:gd name="connsiteY23-2096" fmla="*/ 1231583 h 1580197"/>
                      <a:gd name="connsiteX24-2097" fmla="*/ 0 w 940118"/>
                      <a:gd name="connsiteY24-2098" fmla="*/ 872490 h 1580197"/>
                      <a:gd name="connsiteX25-2099" fmla="*/ 56197 w 940118"/>
                      <a:gd name="connsiteY25-2100" fmla="*/ 542925 h 1580197"/>
                      <a:gd name="connsiteX26-2101" fmla="*/ 62441 w 940118"/>
                      <a:gd name="connsiteY26-2102" fmla="*/ 546321 h 1580197"/>
                      <a:gd name="connsiteX27-2103" fmla="*/ 62617 w 940118"/>
                      <a:gd name="connsiteY27-2104" fmla="*/ 545909 h 1580197"/>
                      <a:gd name="connsiteX28-2105" fmla="*/ 57150 w 940118"/>
                      <a:gd name="connsiteY28-2106" fmla="*/ 542925 h 1580197"/>
                      <a:gd name="connsiteX29-2107" fmla="*/ 107444 w 940118"/>
                      <a:gd name="connsiteY29-2108" fmla="*/ 431896 h 1580197"/>
                      <a:gd name="connsiteX30-2109" fmla="*/ 106680 w 940118"/>
                      <a:gd name="connsiteY30-2110" fmla="*/ 431483 h 1580197"/>
                      <a:gd name="connsiteX31-2111" fmla="*/ 161925 w 940118"/>
                      <a:gd name="connsiteY31-2112" fmla="*/ 341948 h 1580197"/>
                      <a:gd name="connsiteX32-2113" fmla="*/ 171758 w 940118"/>
                      <a:gd name="connsiteY32-2114" fmla="*/ 347295 h 1580197"/>
                      <a:gd name="connsiteX33-2115" fmla="*/ 227648 w 940118"/>
                      <a:gd name="connsiteY33-2116" fmla="*/ 258128 h 1580197"/>
                      <a:gd name="connsiteX34-2117" fmla="*/ 287315 w 940118"/>
                      <a:gd name="connsiteY34-2118" fmla="*/ 198453 h 1580197"/>
                      <a:gd name="connsiteX35-2119" fmla="*/ 286702 w 940118"/>
                      <a:gd name="connsiteY35-2120" fmla="*/ 198120 h 1580197"/>
                      <a:gd name="connsiteX36-2121" fmla="*/ 359092 w 940118"/>
                      <a:gd name="connsiteY36-2122" fmla="*/ 140970 h 1580197"/>
                      <a:gd name="connsiteX37-2123" fmla="*/ 486263 w 940118"/>
                      <a:gd name="connsiteY37-2124" fmla="*/ 68845 h 1580197"/>
                      <a:gd name="connsiteX38-2125" fmla="*/ 485775 w 940118"/>
                      <a:gd name="connsiteY38-2126" fmla="*/ 68580 h 1580197"/>
                      <a:gd name="connsiteX39-2127" fmla="*/ 572452 w 940118"/>
                      <a:gd name="connsiteY39-2128" fmla="*/ 32385 h 1580197"/>
                      <a:gd name="connsiteX40-2129" fmla="*/ 595123 w 940118"/>
                      <a:gd name="connsiteY40-2130" fmla="*/ 44713 h 1580197"/>
                      <a:gd name="connsiteX41-2131" fmla="*/ 573405 w 940118"/>
                      <a:gd name="connsiteY41-2132" fmla="*/ 32385 h 1580197"/>
                      <a:gd name="connsiteX42-2133" fmla="*/ 679133 w 940118"/>
                      <a:gd name="connsiteY42-2134" fmla="*/ 0 h 1580197"/>
                      <a:gd name="connsiteX0-2135" fmla="*/ 679133 w 940118"/>
                      <a:gd name="connsiteY0-2136" fmla="*/ 0 h 1580197"/>
                      <a:gd name="connsiteX1-2137" fmla="*/ 940118 w 940118"/>
                      <a:gd name="connsiteY1-2138" fmla="*/ 140970 h 1580197"/>
                      <a:gd name="connsiteX2-2139" fmla="*/ 747299 w 940118"/>
                      <a:gd name="connsiteY2-2140" fmla="*/ 210278 h 1580197"/>
                      <a:gd name="connsiteX3-2141" fmla="*/ 747713 w 940118"/>
                      <a:gd name="connsiteY3-2142" fmla="*/ 210503 h 1580197"/>
                      <a:gd name="connsiteX4-2143" fmla="*/ 620078 w 940118"/>
                      <a:gd name="connsiteY4-2144" fmla="*/ 282893 h 1580197"/>
                      <a:gd name="connsiteX5-2145" fmla="*/ 620077 w 940118"/>
                      <a:gd name="connsiteY5-2146" fmla="*/ 282893 h 1580197"/>
                      <a:gd name="connsiteX6-2147" fmla="*/ 548076 w 940118"/>
                      <a:gd name="connsiteY6-2148" fmla="*/ 339736 h 1580197"/>
                      <a:gd name="connsiteX7-2149" fmla="*/ 548640 w 940118"/>
                      <a:gd name="connsiteY7-2150" fmla="*/ 340043 h 1580197"/>
                      <a:gd name="connsiteX8-2151" fmla="*/ 503873 w 940118"/>
                      <a:gd name="connsiteY8-2152" fmla="*/ 383858 h 1580197"/>
                      <a:gd name="connsiteX9-2153" fmla="*/ 488633 w 940118"/>
                      <a:gd name="connsiteY9-2154" fmla="*/ 399098 h 1580197"/>
                      <a:gd name="connsiteX10-2155" fmla="*/ 488633 w 940118"/>
                      <a:gd name="connsiteY10-2156" fmla="*/ 400050 h 1580197"/>
                      <a:gd name="connsiteX11-2157" fmla="*/ 422910 w 940118"/>
                      <a:gd name="connsiteY11-2158" fmla="*/ 482918 h 1580197"/>
                      <a:gd name="connsiteX12-2159" fmla="*/ 422910 w 940118"/>
                      <a:gd name="connsiteY12-2160" fmla="*/ 483870 h 1580197"/>
                      <a:gd name="connsiteX13-2161" fmla="*/ 367665 w 940118"/>
                      <a:gd name="connsiteY13-2162" fmla="*/ 572453 h 1580197"/>
                      <a:gd name="connsiteX14-2163" fmla="*/ 368618 w 940118"/>
                      <a:gd name="connsiteY14-2164" fmla="*/ 573405 h 1580197"/>
                      <a:gd name="connsiteX15-2165" fmla="*/ 317183 w 940118"/>
                      <a:gd name="connsiteY15-2166" fmla="*/ 684847 h 1580197"/>
                      <a:gd name="connsiteX16-2167" fmla="*/ 305241 w 940118"/>
                      <a:gd name="connsiteY16-2168" fmla="*/ 678329 h 1580197"/>
                      <a:gd name="connsiteX17-2169" fmla="*/ 305235 w 940118"/>
                      <a:gd name="connsiteY17-2170" fmla="*/ 678350 h 1580197"/>
                      <a:gd name="connsiteX18-2171" fmla="*/ 317183 w 940118"/>
                      <a:gd name="connsiteY18-2172" fmla="*/ 684847 h 1580197"/>
                      <a:gd name="connsiteX19-2173" fmla="*/ 260985 w 940118"/>
                      <a:gd name="connsiteY19-2174" fmla="*/ 1014413 h 1580197"/>
                      <a:gd name="connsiteX20-2175" fmla="*/ 342900 w 940118"/>
                      <a:gd name="connsiteY20-2176" fmla="*/ 1373505 h 1580197"/>
                      <a:gd name="connsiteX21-2177" fmla="*/ 546735 w 940118"/>
                      <a:gd name="connsiteY21-2178" fmla="*/ 1580197 h 1580197"/>
                      <a:gd name="connsiteX22-2179" fmla="*/ 285750 w 940118"/>
                      <a:gd name="connsiteY22-2180" fmla="*/ 1438275 h 1580197"/>
                      <a:gd name="connsiteX23-2181" fmla="*/ 81915 w 940118"/>
                      <a:gd name="connsiteY23-2182" fmla="*/ 1231583 h 1580197"/>
                      <a:gd name="connsiteX24-2183" fmla="*/ 0 w 940118"/>
                      <a:gd name="connsiteY24-2184" fmla="*/ 872490 h 1580197"/>
                      <a:gd name="connsiteX25-2185" fmla="*/ 56197 w 940118"/>
                      <a:gd name="connsiteY25-2186" fmla="*/ 542925 h 1580197"/>
                      <a:gd name="connsiteX26-2187" fmla="*/ 62441 w 940118"/>
                      <a:gd name="connsiteY26-2188" fmla="*/ 546321 h 1580197"/>
                      <a:gd name="connsiteX27-2189" fmla="*/ 62617 w 940118"/>
                      <a:gd name="connsiteY27-2190" fmla="*/ 545909 h 1580197"/>
                      <a:gd name="connsiteX28-2191" fmla="*/ 57150 w 940118"/>
                      <a:gd name="connsiteY28-2192" fmla="*/ 542925 h 1580197"/>
                      <a:gd name="connsiteX29-2193" fmla="*/ 107444 w 940118"/>
                      <a:gd name="connsiteY29-2194" fmla="*/ 431896 h 1580197"/>
                      <a:gd name="connsiteX30-2195" fmla="*/ 106680 w 940118"/>
                      <a:gd name="connsiteY30-2196" fmla="*/ 431483 h 1580197"/>
                      <a:gd name="connsiteX31-2197" fmla="*/ 161925 w 940118"/>
                      <a:gd name="connsiteY31-2198" fmla="*/ 341948 h 1580197"/>
                      <a:gd name="connsiteX32-2199" fmla="*/ 227648 w 940118"/>
                      <a:gd name="connsiteY32-2200" fmla="*/ 258128 h 1580197"/>
                      <a:gd name="connsiteX33-2201" fmla="*/ 287315 w 940118"/>
                      <a:gd name="connsiteY33-2202" fmla="*/ 198453 h 1580197"/>
                      <a:gd name="connsiteX34-2203" fmla="*/ 286702 w 940118"/>
                      <a:gd name="connsiteY34-2204" fmla="*/ 198120 h 1580197"/>
                      <a:gd name="connsiteX35-2205" fmla="*/ 359092 w 940118"/>
                      <a:gd name="connsiteY35-2206" fmla="*/ 140970 h 1580197"/>
                      <a:gd name="connsiteX36-2207" fmla="*/ 486263 w 940118"/>
                      <a:gd name="connsiteY36-2208" fmla="*/ 68845 h 1580197"/>
                      <a:gd name="connsiteX37-2209" fmla="*/ 485775 w 940118"/>
                      <a:gd name="connsiteY37-2210" fmla="*/ 68580 h 1580197"/>
                      <a:gd name="connsiteX38-2211" fmla="*/ 572452 w 940118"/>
                      <a:gd name="connsiteY38-2212" fmla="*/ 32385 h 1580197"/>
                      <a:gd name="connsiteX39-2213" fmla="*/ 595123 w 940118"/>
                      <a:gd name="connsiteY39-2214" fmla="*/ 44713 h 1580197"/>
                      <a:gd name="connsiteX40-2215" fmla="*/ 573405 w 940118"/>
                      <a:gd name="connsiteY40-2216" fmla="*/ 32385 h 1580197"/>
                      <a:gd name="connsiteX41-2217" fmla="*/ 679133 w 940118"/>
                      <a:gd name="connsiteY41-2218" fmla="*/ 0 h 1580197"/>
                      <a:gd name="connsiteX0-2219" fmla="*/ 679133 w 940118"/>
                      <a:gd name="connsiteY0-2220" fmla="*/ 0 h 1580197"/>
                      <a:gd name="connsiteX1-2221" fmla="*/ 940118 w 940118"/>
                      <a:gd name="connsiteY1-2222" fmla="*/ 140970 h 1580197"/>
                      <a:gd name="connsiteX2-2223" fmla="*/ 747299 w 940118"/>
                      <a:gd name="connsiteY2-2224" fmla="*/ 210278 h 1580197"/>
                      <a:gd name="connsiteX3-2225" fmla="*/ 747713 w 940118"/>
                      <a:gd name="connsiteY3-2226" fmla="*/ 210503 h 1580197"/>
                      <a:gd name="connsiteX4-2227" fmla="*/ 620078 w 940118"/>
                      <a:gd name="connsiteY4-2228" fmla="*/ 282893 h 1580197"/>
                      <a:gd name="connsiteX5-2229" fmla="*/ 620077 w 940118"/>
                      <a:gd name="connsiteY5-2230" fmla="*/ 282893 h 1580197"/>
                      <a:gd name="connsiteX6-2231" fmla="*/ 548076 w 940118"/>
                      <a:gd name="connsiteY6-2232" fmla="*/ 339736 h 1580197"/>
                      <a:gd name="connsiteX7-2233" fmla="*/ 548640 w 940118"/>
                      <a:gd name="connsiteY7-2234" fmla="*/ 340043 h 1580197"/>
                      <a:gd name="connsiteX8-2235" fmla="*/ 503873 w 940118"/>
                      <a:gd name="connsiteY8-2236" fmla="*/ 383858 h 1580197"/>
                      <a:gd name="connsiteX9-2237" fmla="*/ 488633 w 940118"/>
                      <a:gd name="connsiteY9-2238" fmla="*/ 399098 h 1580197"/>
                      <a:gd name="connsiteX10-2239" fmla="*/ 488633 w 940118"/>
                      <a:gd name="connsiteY10-2240" fmla="*/ 400050 h 1580197"/>
                      <a:gd name="connsiteX11-2241" fmla="*/ 422910 w 940118"/>
                      <a:gd name="connsiteY11-2242" fmla="*/ 482918 h 1580197"/>
                      <a:gd name="connsiteX12-2243" fmla="*/ 422910 w 940118"/>
                      <a:gd name="connsiteY12-2244" fmla="*/ 483870 h 1580197"/>
                      <a:gd name="connsiteX13-2245" fmla="*/ 367665 w 940118"/>
                      <a:gd name="connsiteY13-2246" fmla="*/ 572453 h 1580197"/>
                      <a:gd name="connsiteX14-2247" fmla="*/ 368618 w 940118"/>
                      <a:gd name="connsiteY14-2248" fmla="*/ 573405 h 1580197"/>
                      <a:gd name="connsiteX15-2249" fmla="*/ 317183 w 940118"/>
                      <a:gd name="connsiteY15-2250" fmla="*/ 684847 h 1580197"/>
                      <a:gd name="connsiteX16-2251" fmla="*/ 305241 w 940118"/>
                      <a:gd name="connsiteY16-2252" fmla="*/ 678329 h 1580197"/>
                      <a:gd name="connsiteX17-2253" fmla="*/ 305235 w 940118"/>
                      <a:gd name="connsiteY17-2254" fmla="*/ 678350 h 1580197"/>
                      <a:gd name="connsiteX18-2255" fmla="*/ 317183 w 940118"/>
                      <a:gd name="connsiteY18-2256" fmla="*/ 684847 h 1580197"/>
                      <a:gd name="connsiteX19-2257" fmla="*/ 260985 w 940118"/>
                      <a:gd name="connsiteY19-2258" fmla="*/ 1014413 h 1580197"/>
                      <a:gd name="connsiteX20-2259" fmla="*/ 342900 w 940118"/>
                      <a:gd name="connsiteY20-2260" fmla="*/ 1373505 h 1580197"/>
                      <a:gd name="connsiteX21-2261" fmla="*/ 546735 w 940118"/>
                      <a:gd name="connsiteY21-2262" fmla="*/ 1580197 h 1580197"/>
                      <a:gd name="connsiteX22-2263" fmla="*/ 285750 w 940118"/>
                      <a:gd name="connsiteY22-2264" fmla="*/ 1438275 h 1580197"/>
                      <a:gd name="connsiteX23-2265" fmla="*/ 81915 w 940118"/>
                      <a:gd name="connsiteY23-2266" fmla="*/ 1231583 h 1580197"/>
                      <a:gd name="connsiteX24-2267" fmla="*/ 0 w 940118"/>
                      <a:gd name="connsiteY24-2268" fmla="*/ 872490 h 1580197"/>
                      <a:gd name="connsiteX25-2269" fmla="*/ 56197 w 940118"/>
                      <a:gd name="connsiteY25-2270" fmla="*/ 542925 h 1580197"/>
                      <a:gd name="connsiteX26-2271" fmla="*/ 62441 w 940118"/>
                      <a:gd name="connsiteY26-2272" fmla="*/ 546321 h 1580197"/>
                      <a:gd name="connsiteX27-2273" fmla="*/ 62617 w 940118"/>
                      <a:gd name="connsiteY27-2274" fmla="*/ 545909 h 1580197"/>
                      <a:gd name="connsiteX28-2275" fmla="*/ 57150 w 940118"/>
                      <a:gd name="connsiteY28-2276" fmla="*/ 542925 h 1580197"/>
                      <a:gd name="connsiteX29-2277" fmla="*/ 107444 w 940118"/>
                      <a:gd name="connsiteY29-2278" fmla="*/ 431896 h 1580197"/>
                      <a:gd name="connsiteX30-2279" fmla="*/ 106680 w 940118"/>
                      <a:gd name="connsiteY30-2280" fmla="*/ 431483 h 1580197"/>
                      <a:gd name="connsiteX31-2281" fmla="*/ 227648 w 940118"/>
                      <a:gd name="connsiteY31-2282" fmla="*/ 258128 h 1580197"/>
                      <a:gd name="connsiteX32-2283" fmla="*/ 287315 w 940118"/>
                      <a:gd name="connsiteY32-2284" fmla="*/ 198453 h 1580197"/>
                      <a:gd name="connsiteX33-2285" fmla="*/ 286702 w 940118"/>
                      <a:gd name="connsiteY33-2286" fmla="*/ 198120 h 1580197"/>
                      <a:gd name="connsiteX34-2287" fmla="*/ 359092 w 940118"/>
                      <a:gd name="connsiteY34-2288" fmla="*/ 140970 h 1580197"/>
                      <a:gd name="connsiteX35-2289" fmla="*/ 486263 w 940118"/>
                      <a:gd name="connsiteY35-2290" fmla="*/ 68845 h 1580197"/>
                      <a:gd name="connsiteX36-2291" fmla="*/ 485775 w 940118"/>
                      <a:gd name="connsiteY36-2292" fmla="*/ 68580 h 1580197"/>
                      <a:gd name="connsiteX37-2293" fmla="*/ 572452 w 940118"/>
                      <a:gd name="connsiteY37-2294" fmla="*/ 32385 h 1580197"/>
                      <a:gd name="connsiteX38-2295" fmla="*/ 595123 w 940118"/>
                      <a:gd name="connsiteY38-2296" fmla="*/ 44713 h 1580197"/>
                      <a:gd name="connsiteX39-2297" fmla="*/ 573405 w 940118"/>
                      <a:gd name="connsiteY39-2298" fmla="*/ 32385 h 1580197"/>
                      <a:gd name="connsiteX40-2299" fmla="*/ 679133 w 940118"/>
                      <a:gd name="connsiteY40-2300" fmla="*/ 0 h 1580197"/>
                      <a:gd name="connsiteX0-2301" fmla="*/ 679133 w 940118"/>
                      <a:gd name="connsiteY0-2302" fmla="*/ 0 h 1580197"/>
                      <a:gd name="connsiteX1-2303" fmla="*/ 940118 w 940118"/>
                      <a:gd name="connsiteY1-2304" fmla="*/ 140970 h 1580197"/>
                      <a:gd name="connsiteX2-2305" fmla="*/ 747299 w 940118"/>
                      <a:gd name="connsiteY2-2306" fmla="*/ 210278 h 1580197"/>
                      <a:gd name="connsiteX3-2307" fmla="*/ 747713 w 940118"/>
                      <a:gd name="connsiteY3-2308" fmla="*/ 210503 h 1580197"/>
                      <a:gd name="connsiteX4-2309" fmla="*/ 620078 w 940118"/>
                      <a:gd name="connsiteY4-2310" fmla="*/ 282893 h 1580197"/>
                      <a:gd name="connsiteX5-2311" fmla="*/ 620077 w 940118"/>
                      <a:gd name="connsiteY5-2312" fmla="*/ 282893 h 1580197"/>
                      <a:gd name="connsiteX6-2313" fmla="*/ 548076 w 940118"/>
                      <a:gd name="connsiteY6-2314" fmla="*/ 339736 h 1580197"/>
                      <a:gd name="connsiteX7-2315" fmla="*/ 548640 w 940118"/>
                      <a:gd name="connsiteY7-2316" fmla="*/ 340043 h 1580197"/>
                      <a:gd name="connsiteX8-2317" fmla="*/ 503873 w 940118"/>
                      <a:gd name="connsiteY8-2318" fmla="*/ 383858 h 1580197"/>
                      <a:gd name="connsiteX9-2319" fmla="*/ 488633 w 940118"/>
                      <a:gd name="connsiteY9-2320" fmla="*/ 399098 h 1580197"/>
                      <a:gd name="connsiteX10-2321" fmla="*/ 488633 w 940118"/>
                      <a:gd name="connsiteY10-2322" fmla="*/ 400050 h 1580197"/>
                      <a:gd name="connsiteX11-2323" fmla="*/ 422910 w 940118"/>
                      <a:gd name="connsiteY11-2324" fmla="*/ 482918 h 1580197"/>
                      <a:gd name="connsiteX12-2325" fmla="*/ 422910 w 940118"/>
                      <a:gd name="connsiteY12-2326" fmla="*/ 483870 h 1580197"/>
                      <a:gd name="connsiteX13-2327" fmla="*/ 367665 w 940118"/>
                      <a:gd name="connsiteY13-2328" fmla="*/ 572453 h 1580197"/>
                      <a:gd name="connsiteX14-2329" fmla="*/ 368618 w 940118"/>
                      <a:gd name="connsiteY14-2330" fmla="*/ 573405 h 1580197"/>
                      <a:gd name="connsiteX15-2331" fmla="*/ 317183 w 940118"/>
                      <a:gd name="connsiteY15-2332" fmla="*/ 684847 h 1580197"/>
                      <a:gd name="connsiteX16-2333" fmla="*/ 305241 w 940118"/>
                      <a:gd name="connsiteY16-2334" fmla="*/ 678329 h 1580197"/>
                      <a:gd name="connsiteX17-2335" fmla="*/ 305235 w 940118"/>
                      <a:gd name="connsiteY17-2336" fmla="*/ 678350 h 1580197"/>
                      <a:gd name="connsiteX18-2337" fmla="*/ 317183 w 940118"/>
                      <a:gd name="connsiteY18-2338" fmla="*/ 684847 h 1580197"/>
                      <a:gd name="connsiteX19-2339" fmla="*/ 260985 w 940118"/>
                      <a:gd name="connsiteY19-2340" fmla="*/ 1014413 h 1580197"/>
                      <a:gd name="connsiteX20-2341" fmla="*/ 342900 w 940118"/>
                      <a:gd name="connsiteY20-2342" fmla="*/ 1373505 h 1580197"/>
                      <a:gd name="connsiteX21-2343" fmla="*/ 546735 w 940118"/>
                      <a:gd name="connsiteY21-2344" fmla="*/ 1580197 h 1580197"/>
                      <a:gd name="connsiteX22-2345" fmla="*/ 285750 w 940118"/>
                      <a:gd name="connsiteY22-2346" fmla="*/ 1438275 h 1580197"/>
                      <a:gd name="connsiteX23-2347" fmla="*/ 81915 w 940118"/>
                      <a:gd name="connsiteY23-2348" fmla="*/ 1231583 h 1580197"/>
                      <a:gd name="connsiteX24-2349" fmla="*/ 0 w 940118"/>
                      <a:gd name="connsiteY24-2350" fmla="*/ 872490 h 1580197"/>
                      <a:gd name="connsiteX25-2351" fmla="*/ 56197 w 940118"/>
                      <a:gd name="connsiteY25-2352" fmla="*/ 542925 h 1580197"/>
                      <a:gd name="connsiteX26-2353" fmla="*/ 62441 w 940118"/>
                      <a:gd name="connsiteY26-2354" fmla="*/ 546321 h 1580197"/>
                      <a:gd name="connsiteX27-2355" fmla="*/ 62617 w 940118"/>
                      <a:gd name="connsiteY27-2356" fmla="*/ 545909 h 1580197"/>
                      <a:gd name="connsiteX28-2357" fmla="*/ 57150 w 940118"/>
                      <a:gd name="connsiteY28-2358" fmla="*/ 542925 h 1580197"/>
                      <a:gd name="connsiteX29-2359" fmla="*/ 107444 w 940118"/>
                      <a:gd name="connsiteY29-2360" fmla="*/ 431896 h 1580197"/>
                      <a:gd name="connsiteX30-2361" fmla="*/ 106680 w 940118"/>
                      <a:gd name="connsiteY30-2362" fmla="*/ 431483 h 1580197"/>
                      <a:gd name="connsiteX31-2363" fmla="*/ 227648 w 940118"/>
                      <a:gd name="connsiteY31-2364" fmla="*/ 258128 h 1580197"/>
                      <a:gd name="connsiteX32-2365" fmla="*/ 287315 w 940118"/>
                      <a:gd name="connsiteY32-2366" fmla="*/ 198453 h 1580197"/>
                      <a:gd name="connsiteX33-2367" fmla="*/ 359092 w 940118"/>
                      <a:gd name="connsiteY33-2368" fmla="*/ 140970 h 1580197"/>
                      <a:gd name="connsiteX34-2369" fmla="*/ 486263 w 940118"/>
                      <a:gd name="connsiteY34-2370" fmla="*/ 68845 h 1580197"/>
                      <a:gd name="connsiteX35-2371" fmla="*/ 485775 w 940118"/>
                      <a:gd name="connsiteY35-2372" fmla="*/ 68580 h 1580197"/>
                      <a:gd name="connsiteX36-2373" fmla="*/ 572452 w 940118"/>
                      <a:gd name="connsiteY36-2374" fmla="*/ 32385 h 1580197"/>
                      <a:gd name="connsiteX37-2375" fmla="*/ 595123 w 940118"/>
                      <a:gd name="connsiteY37-2376" fmla="*/ 44713 h 1580197"/>
                      <a:gd name="connsiteX38-2377" fmla="*/ 573405 w 940118"/>
                      <a:gd name="connsiteY38-2378" fmla="*/ 32385 h 1580197"/>
                      <a:gd name="connsiteX39-2379" fmla="*/ 679133 w 940118"/>
                      <a:gd name="connsiteY39-2380" fmla="*/ 0 h 1580197"/>
                      <a:gd name="connsiteX0-2381" fmla="*/ 679133 w 940118"/>
                      <a:gd name="connsiteY0-2382" fmla="*/ 0 h 1580197"/>
                      <a:gd name="connsiteX1-2383" fmla="*/ 940118 w 940118"/>
                      <a:gd name="connsiteY1-2384" fmla="*/ 140970 h 1580197"/>
                      <a:gd name="connsiteX2-2385" fmla="*/ 747299 w 940118"/>
                      <a:gd name="connsiteY2-2386" fmla="*/ 210278 h 1580197"/>
                      <a:gd name="connsiteX3-2387" fmla="*/ 747713 w 940118"/>
                      <a:gd name="connsiteY3-2388" fmla="*/ 210503 h 1580197"/>
                      <a:gd name="connsiteX4-2389" fmla="*/ 620078 w 940118"/>
                      <a:gd name="connsiteY4-2390" fmla="*/ 282893 h 1580197"/>
                      <a:gd name="connsiteX5-2391" fmla="*/ 620077 w 940118"/>
                      <a:gd name="connsiteY5-2392" fmla="*/ 282893 h 1580197"/>
                      <a:gd name="connsiteX6-2393" fmla="*/ 548076 w 940118"/>
                      <a:gd name="connsiteY6-2394" fmla="*/ 339736 h 1580197"/>
                      <a:gd name="connsiteX7-2395" fmla="*/ 548640 w 940118"/>
                      <a:gd name="connsiteY7-2396" fmla="*/ 340043 h 1580197"/>
                      <a:gd name="connsiteX8-2397" fmla="*/ 503873 w 940118"/>
                      <a:gd name="connsiteY8-2398" fmla="*/ 383858 h 1580197"/>
                      <a:gd name="connsiteX9-2399" fmla="*/ 488633 w 940118"/>
                      <a:gd name="connsiteY9-2400" fmla="*/ 399098 h 1580197"/>
                      <a:gd name="connsiteX10-2401" fmla="*/ 488633 w 940118"/>
                      <a:gd name="connsiteY10-2402" fmla="*/ 400050 h 1580197"/>
                      <a:gd name="connsiteX11-2403" fmla="*/ 422910 w 940118"/>
                      <a:gd name="connsiteY11-2404" fmla="*/ 482918 h 1580197"/>
                      <a:gd name="connsiteX12-2405" fmla="*/ 422910 w 940118"/>
                      <a:gd name="connsiteY12-2406" fmla="*/ 483870 h 1580197"/>
                      <a:gd name="connsiteX13-2407" fmla="*/ 367665 w 940118"/>
                      <a:gd name="connsiteY13-2408" fmla="*/ 572453 h 1580197"/>
                      <a:gd name="connsiteX14-2409" fmla="*/ 368618 w 940118"/>
                      <a:gd name="connsiteY14-2410" fmla="*/ 573405 h 1580197"/>
                      <a:gd name="connsiteX15-2411" fmla="*/ 317183 w 940118"/>
                      <a:gd name="connsiteY15-2412" fmla="*/ 684847 h 1580197"/>
                      <a:gd name="connsiteX16-2413" fmla="*/ 305241 w 940118"/>
                      <a:gd name="connsiteY16-2414" fmla="*/ 678329 h 1580197"/>
                      <a:gd name="connsiteX17-2415" fmla="*/ 305235 w 940118"/>
                      <a:gd name="connsiteY17-2416" fmla="*/ 678350 h 1580197"/>
                      <a:gd name="connsiteX18-2417" fmla="*/ 317183 w 940118"/>
                      <a:gd name="connsiteY18-2418" fmla="*/ 684847 h 1580197"/>
                      <a:gd name="connsiteX19-2419" fmla="*/ 260985 w 940118"/>
                      <a:gd name="connsiteY19-2420" fmla="*/ 1014413 h 1580197"/>
                      <a:gd name="connsiteX20-2421" fmla="*/ 342900 w 940118"/>
                      <a:gd name="connsiteY20-2422" fmla="*/ 1373505 h 1580197"/>
                      <a:gd name="connsiteX21-2423" fmla="*/ 546735 w 940118"/>
                      <a:gd name="connsiteY21-2424" fmla="*/ 1580197 h 1580197"/>
                      <a:gd name="connsiteX22-2425" fmla="*/ 285750 w 940118"/>
                      <a:gd name="connsiteY22-2426" fmla="*/ 1438275 h 1580197"/>
                      <a:gd name="connsiteX23-2427" fmla="*/ 81915 w 940118"/>
                      <a:gd name="connsiteY23-2428" fmla="*/ 1231583 h 1580197"/>
                      <a:gd name="connsiteX24-2429" fmla="*/ 0 w 940118"/>
                      <a:gd name="connsiteY24-2430" fmla="*/ 872490 h 1580197"/>
                      <a:gd name="connsiteX25-2431" fmla="*/ 56197 w 940118"/>
                      <a:gd name="connsiteY25-2432" fmla="*/ 542925 h 1580197"/>
                      <a:gd name="connsiteX26-2433" fmla="*/ 62441 w 940118"/>
                      <a:gd name="connsiteY26-2434" fmla="*/ 546321 h 1580197"/>
                      <a:gd name="connsiteX27-2435" fmla="*/ 62617 w 940118"/>
                      <a:gd name="connsiteY27-2436" fmla="*/ 545909 h 1580197"/>
                      <a:gd name="connsiteX28-2437" fmla="*/ 57150 w 940118"/>
                      <a:gd name="connsiteY28-2438" fmla="*/ 542925 h 1580197"/>
                      <a:gd name="connsiteX29-2439" fmla="*/ 107444 w 940118"/>
                      <a:gd name="connsiteY29-2440" fmla="*/ 431896 h 1580197"/>
                      <a:gd name="connsiteX30-2441" fmla="*/ 106680 w 940118"/>
                      <a:gd name="connsiteY30-2442" fmla="*/ 431483 h 1580197"/>
                      <a:gd name="connsiteX31-2443" fmla="*/ 227648 w 940118"/>
                      <a:gd name="connsiteY31-2444" fmla="*/ 258128 h 1580197"/>
                      <a:gd name="connsiteX32-2445" fmla="*/ 287315 w 940118"/>
                      <a:gd name="connsiteY32-2446" fmla="*/ 198453 h 1580197"/>
                      <a:gd name="connsiteX33-2447" fmla="*/ 359092 w 940118"/>
                      <a:gd name="connsiteY33-2448" fmla="*/ 140970 h 1580197"/>
                      <a:gd name="connsiteX34-2449" fmla="*/ 486263 w 940118"/>
                      <a:gd name="connsiteY34-2450" fmla="*/ 68845 h 1580197"/>
                      <a:gd name="connsiteX35-2451" fmla="*/ 485775 w 940118"/>
                      <a:gd name="connsiteY35-2452" fmla="*/ 68580 h 1580197"/>
                      <a:gd name="connsiteX36-2453" fmla="*/ 572452 w 940118"/>
                      <a:gd name="connsiteY36-2454" fmla="*/ 32385 h 1580197"/>
                      <a:gd name="connsiteX37-2455" fmla="*/ 573405 w 940118"/>
                      <a:gd name="connsiteY37-2456" fmla="*/ 32385 h 1580197"/>
                      <a:gd name="connsiteX38-2457" fmla="*/ 679133 w 940118"/>
                      <a:gd name="connsiteY38-2458" fmla="*/ 0 h 1580197"/>
                      <a:gd name="connsiteX0-2459" fmla="*/ 679133 w 940118"/>
                      <a:gd name="connsiteY0-2460" fmla="*/ 0 h 1580197"/>
                      <a:gd name="connsiteX1-2461" fmla="*/ 940118 w 940118"/>
                      <a:gd name="connsiteY1-2462" fmla="*/ 140970 h 1580197"/>
                      <a:gd name="connsiteX2-2463" fmla="*/ 747299 w 940118"/>
                      <a:gd name="connsiteY2-2464" fmla="*/ 210278 h 1580197"/>
                      <a:gd name="connsiteX3-2465" fmla="*/ 747713 w 940118"/>
                      <a:gd name="connsiteY3-2466" fmla="*/ 210503 h 1580197"/>
                      <a:gd name="connsiteX4-2467" fmla="*/ 620078 w 940118"/>
                      <a:gd name="connsiteY4-2468" fmla="*/ 282893 h 1580197"/>
                      <a:gd name="connsiteX5-2469" fmla="*/ 620077 w 940118"/>
                      <a:gd name="connsiteY5-2470" fmla="*/ 282893 h 1580197"/>
                      <a:gd name="connsiteX6-2471" fmla="*/ 548076 w 940118"/>
                      <a:gd name="connsiteY6-2472" fmla="*/ 339736 h 1580197"/>
                      <a:gd name="connsiteX7-2473" fmla="*/ 548640 w 940118"/>
                      <a:gd name="connsiteY7-2474" fmla="*/ 340043 h 1580197"/>
                      <a:gd name="connsiteX8-2475" fmla="*/ 488633 w 940118"/>
                      <a:gd name="connsiteY8-2476" fmla="*/ 399098 h 1580197"/>
                      <a:gd name="connsiteX9-2477" fmla="*/ 488633 w 940118"/>
                      <a:gd name="connsiteY9-2478" fmla="*/ 400050 h 1580197"/>
                      <a:gd name="connsiteX10-2479" fmla="*/ 422910 w 940118"/>
                      <a:gd name="connsiteY10-2480" fmla="*/ 482918 h 1580197"/>
                      <a:gd name="connsiteX11-2481" fmla="*/ 422910 w 940118"/>
                      <a:gd name="connsiteY11-2482" fmla="*/ 483870 h 1580197"/>
                      <a:gd name="connsiteX12-2483" fmla="*/ 367665 w 940118"/>
                      <a:gd name="connsiteY12-2484" fmla="*/ 572453 h 1580197"/>
                      <a:gd name="connsiteX13-2485" fmla="*/ 368618 w 940118"/>
                      <a:gd name="connsiteY13-2486" fmla="*/ 573405 h 1580197"/>
                      <a:gd name="connsiteX14-2487" fmla="*/ 317183 w 940118"/>
                      <a:gd name="connsiteY14-2488" fmla="*/ 684847 h 1580197"/>
                      <a:gd name="connsiteX15-2489" fmla="*/ 305241 w 940118"/>
                      <a:gd name="connsiteY15-2490" fmla="*/ 678329 h 1580197"/>
                      <a:gd name="connsiteX16-2491" fmla="*/ 305235 w 940118"/>
                      <a:gd name="connsiteY16-2492" fmla="*/ 678350 h 1580197"/>
                      <a:gd name="connsiteX17-2493" fmla="*/ 317183 w 940118"/>
                      <a:gd name="connsiteY17-2494" fmla="*/ 684847 h 1580197"/>
                      <a:gd name="connsiteX18-2495" fmla="*/ 260985 w 940118"/>
                      <a:gd name="connsiteY18-2496" fmla="*/ 1014413 h 1580197"/>
                      <a:gd name="connsiteX19-2497" fmla="*/ 342900 w 940118"/>
                      <a:gd name="connsiteY19-2498" fmla="*/ 1373505 h 1580197"/>
                      <a:gd name="connsiteX20-2499" fmla="*/ 546735 w 940118"/>
                      <a:gd name="connsiteY20-2500" fmla="*/ 1580197 h 1580197"/>
                      <a:gd name="connsiteX21-2501" fmla="*/ 285750 w 940118"/>
                      <a:gd name="connsiteY21-2502" fmla="*/ 1438275 h 1580197"/>
                      <a:gd name="connsiteX22-2503" fmla="*/ 81915 w 940118"/>
                      <a:gd name="connsiteY22-2504" fmla="*/ 1231583 h 1580197"/>
                      <a:gd name="connsiteX23-2505" fmla="*/ 0 w 940118"/>
                      <a:gd name="connsiteY23-2506" fmla="*/ 872490 h 1580197"/>
                      <a:gd name="connsiteX24-2507" fmla="*/ 56197 w 940118"/>
                      <a:gd name="connsiteY24-2508" fmla="*/ 542925 h 1580197"/>
                      <a:gd name="connsiteX25-2509" fmla="*/ 62441 w 940118"/>
                      <a:gd name="connsiteY25-2510" fmla="*/ 546321 h 1580197"/>
                      <a:gd name="connsiteX26-2511" fmla="*/ 62617 w 940118"/>
                      <a:gd name="connsiteY26-2512" fmla="*/ 545909 h 1580197"/>
                      <a:gd name="connsiteX27-2513" fmla="*/ 57150 w 940118"/>
                      <a:gd name="connsiteY27-2514" fmla="*/ 542925 h 1580197"/>
                      <a:gd name="connsiteX28-2515" fmla="*/ 107444 w 940118"/>
                      <a:gd name="connsiteY28-2516" fmla="*/ 431896 h 1580197"/>
                      <a:gd name="connsiteX29-2517" fmla="*/ 106680 w 940118"/>
                      <a:gd name="connsiteY29-2518" fmla="*/ 431483 h 1580197"/>
                      <a:gd name="connsiteX30-2519" fmla="*/ 227648 w 940118"/>
                      <a:gd name="connsiteY30-2520" fmla="*/ 258128 h 1580197"/>
                      <a:gd name="connsiteX31-2521" fmla="*/ 287315 w 940118"/>
                      <a:gd name="connsiteY31-2522" fmla="*/ 198453 h 1580197"/>
                      <a:gd name="connsiteX32-2523" fmla="*/ 359092 w 940118"/>
                      <a:gd name="connsiteY32-2524" fmla="*/ 140970 h 1580197"/>
                      <a:gd name="connsiteX33-2525" fmla="*/ 486263 w 940118"/>
                      <a:gd name="connsiteY33-2526" fmla="*/ 68845 h 1580197"/>
                      <a:gd name="connsiteX34-2527" fmla="*/ 485775 w 940118"/>
                      <a:gd name="connsiteY34-2528" fmla="*/ 68580 h 1580197"/>
                      <a:gd name="connsiteX35-2529" fmla="*/ 572452 w 940118"/>
                      <a:gd name="connsiteY35-2530" fmla="*/ 32385 h 1580197"/>
                      <a:gd name="connsiteX36-2531" fmla="*/ 573405 w 940118"/>
                      <a:gd name="connsiteY36-2532" fmla="*/ 32385 h 1580197"/>
                      <a:gd name="connsiteX37-2533" fmla="*/ 679133 w 940118"/>
                      <a:gd name="connsiteY37-2534" fmla="*/ 0 h 1580197"/>
                      <a:gd name="connsiteX0-2535" fmla="*/ 679133 w 940118"/>
                      <a:gd name="connsiteY0-2536" fmla="*/ 0 h 1580197"/>
                      <a:gd name="connsiteX1-2537" fmla="*/ 940118 w 940118"/>
                      <a:gd name="connsiteY1-2538" fmla="*/ 140970 h 1580197"/>
                      <a:gd name="connsiteX2-2539" fmla="*/ 747299 w 940118"/>
                      <a:gd name="connsiteY2-2540" fmla="*/ 210278 h 1580197"/>
                      <a:gd name="connsiteX3-2541" fmla="*/ 747713 w 940118"/>
                      <a:gd name="connsiteY3-2542" fmla="*/ 210503 h 1580197"/>
                      <a:gd name="connsiteX4-2543" fmla="*/ 620078 w 940118"/>
                      <a:gd name="connsiteY4-2544" fmla="*/ 282893 h 1580197"/>
                      <a:gd name="connsiteX5-2545" fmla="*/ 620077 w 940118"/>
                      <a:gd name="connsiteY5-2546" fmla="*/ 282893 h 1580197"/>
                      <a:gd name="connsiteX6-2547" fmla="*/ 548076 w 940118"/>
                      <a:gd name="connsiteY6-2548" fmla="*/ 339736 h 1580197"/>
                      <a:gd name="connsiteX7-2549" fmla="*/ 548640 w 940118"/>
                      <a:gd name="connsiteY7-2550" fmla="*/ 340043 h 1580197"/>
                      <a:gd name="connsiteX8-2551" fmla="*/ 488633 w 940118"/>
                      <a:gd name="connsiteY8-2552" fmla="*/ 399098 h 1580197"/>
                      <a:gd name="connsiteX9-2553" fmla="*/ 488633 w 940118"/>
                      <a:gd name="connsiteY9-2554" fmla="*/ 400050 h 1580197"/>
                      <a:gd name="connsiteX10-2555" fmla="*/ 422910 w 940118"/>
                      <a:gd name="connsiteY10-2556" fmla="*/ 482918 h 1580197"/>
                      <a:gd name="connsiteX11-2557" fmla="*/ 422910 w 940118"/>
                      <a:gd name="connsiteY11-2558" fmla="*/ 483870 h 1580197"/>
                      <a:gd name="connsiteX12-2559" fmla="*/ 367665 w 940118"/>
                      <a:gd name="connsiteY12-2560" fmla="*/ 572453 h 1580197"/>
                      <a:gd name="connsiteX13-2561" fmla="*/ 368618 w 940118"/>
                      <a:gd name="connsiteY13-2562" fmla="*/ 573405 h 1580197"/>
                      <a:gd name="connsiteX14-2563" fmla="*/ 317183 w 940118"/>
                      <a:gd name="connsiteY14-2564" fmla="*/ 684847 h 1580197"/>
                      <a:gd name="connsiteX15-2565" fmla="*/ 305241 w 940118"/>
                      <a:gd name="connsiteY15-2566" fmla="*/ 678329 h 1580197"/>
                      <a:gd name="connsiteX16-2567" fmla="*/ 317183 w 940118"/>
                      <a:gd name="connsiteY16-2568" fmla="*/ 684847 h 1580197"/>
                      <a:gd name="connsiteX17-2569" fmla="*/ 260985 w 940118"/>
                      <a:gd name="connsiteY17-2570" fmla="*/ 1014413 h 1580197"/>
                      <a:gd name="connsiteX18-2571" fmla="*/ 342900 w 940118"/>
                      <a:gd name="connsiteY18-2572" fmla="*/ 1373505 h 1580197"/>
                      <a:gd name="connsiteX19-2573" fmla="*/ 546735 w 940118"/>
                      <a:gd name="connsiteY19-2574" fmla="*/ 1580197 h 1580197"/>
                      <a:gd name="connsiteX20-2575" fmla="*/ 285750 w 940118"/>
                      <a:gd name="connsiteY20-2576" fmla="*/ 1438275 h 1580197"/>
                      <a:gd name="connsiteX21-2577" fmla="*/ 81915 w 940118"/>
                      <a:gd name="connsiteY21-2578" fmla="*/ 1231583 h 1580197"/>
                      <a:gd name="connsiteX22-2579" fmla="*/ 0 w 940118"/>
                      <a:gd name="connsiteY22-2580" fmla="*/ 872490 h 1580197"/>
                      <a:gd name="connsiteX23-2581" fmla="*/ 56197 w 940118"/>
                      <a:gd name="connsiteY23-2582" fmla="*/ 542925 h 1580197"/>
                      <a:gd name="connsiteX24-2583" fmla="*/ 62441 w 940118"/>
                      <a:gd name="connsiteY24-2584" fmla="*/ 546321 h 1580197"/>
                      <a:gd name="connsiteX25-2585" fmla="*/ 62617 w 940118"/>
                      <a:gd name="connsiteY25-2586" fmla="*/ 545909 h 1580197"/>
                      <a:gd name="connsiteX26-2587" fmla="*/ 57150 w 940118"/>
                      <a:gd name="connsiteY26-2588" fmla="*/ 542925 h 1580197"/>
                      <a:gd name="connsiteX27-2589" fmla="*/ 107444 w 940118"/>
                      <a:gd name="connsiteY27-2590" fmla="*/ 431896 h 1580197"/>
                      <a:gd name="connsiteX28-2591" fmla="*/ 106680 w 940118"/>
                      <a:gd name="connsiteY28-2592" fmla="*/ 431483 h 1580197"/>
                      <a:gd name="connsiteX29-2593" fmla="*/ 227648 w 940118"/>
                      <a:gd name="connsiteY29-2594" fmla="*/ 258128 h 1580197"/>
                      <a:gd name="connsiteX30-2595" fmla="*/ 287315 w 940118"/>
                      <a:gd name="connsiteY30-2596" fmla="*/ 198453 h 1580197"/>
                      <a:gd name="connsiteX31-2597" fmla="*/ 359092 w 940118"/>
                      <a:gd name="connsiteY31-2598" fmla="*/ 140970 h 1580197"/>
                      <a:gd name="connsiteX32-2599" fmla="*/ 486263 w 940118"/>
                      <a:gd name="connsiteY32-2600" fmla="*/ 68845 h 1580197"/>
                      <a:gd name="connsiteX33-2601" fmla="*/ 485775 w 940118"/>
                      <a:gd name="connsiteY33-2602" fmla="*/ 68580 h 1580197"/>
                      <a:gd name="connsiteX34-2603" fmla="*/ 572452 w 940118"/>
                      <a:gd name="connsiteY34-2604" fmla="*/ 32385 h 1580197"/>
                      <a:gd name="connsiteX35-2605" fmla="*/ 573405 w 940118"/>
                      <a:gd name="connsiteY35-2606" fmla="*/ 32385 h 1580197"/>
                      <a:gd name="connsiteX36-2607" fmla="*/ 679133 w 940118"/>
                      <a:gd name="connsiteY36-2608" fmla="*/ 0 h 158019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: Shape 452"/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79" name="Group 478"/>
          <p:cNvGrpSpPr/>
          <p:nvPr/>
        </p:nvGrpSpPr>
        <p:grpSpPr>
          <a:xfrm>
            <a:off x="6935116" y="3572713"/>
            <a:ext cx="735359" cy="1253352"/>
            <a:chOff x="11521621" y="1903133"/>
            <a:chExt cx="2494544" cy="4251720"/>
          </a:xfrm>
        </p:grpSpPr>
        <p:sp>
          <p:nvSpPr>
            <p:cNvPr id="480" name="Freeform: Shape 479"/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-1" fmla="*/ 417713 w 666025"/>
                <a:gd name="connsiteY0-2" fmla="*/ 1803 h 1312853"/>
                <a:gd name="connsiteX1-3" fmla="*/ 648776 w 666025"/>
                <a:gd name="connsiteY1-4" fmla="*/ 158461 h 1312853"/>
                <a:gd name="connsiteX2-5" fmla="*/ 666025 w 666025"/>
                <a:gd name="connsiteY2-6" fmla="*/ 133883 h 1312853"/>
                <a:gd name="connsiteX3-7" fmla="*/ 666025 w 666025"/>
                <a:gd name="connsiteY3-8" fmla="*/ 1307251 h 1312853"/>
                <a:gd name="connsiteX4-9" fmla="*/ 657567 w 666025"/>
                <a:gd name="connsiteY4-10" fmla="*/ 1312853 h 1312853"/>
                <a:gd name="connsiteX5-11" fmla="*/ 417713 w 666025"/>
                <a:gd name="connsiteY5-12" fmla="*/ 1803 h 1312853"/>
                <a:gd name="connsiteX0-13" fmla="*/ 417713 w 666025"/>
                <a:gd name="connsiteY0-14" fmla="*/ 1803 h 1312853"/>
                <a:gd name="connsiteX1-15" fmla="*/ 648776 w 666025"/>
                <a:gd name="connsiteY1-16" fmla="*/ 158461 h 1312853"/>
                <a:gd name="connsiteX2-17" fmla="*/ 666025 w 666025"/>
                <a:gd name="connsiteY2-18" fmla="*/ 1307251 h 1312853"/>
                <a:gd name="connsiteX3-19" fmla="*/ 657567 w 666025"/>
                <a:gd name="connsiteY3-20" fmla="*/ 1312853 h 1312853"/>
                <a:gd name="connsiteX4-21" fmla="*/ 417713 w 666025"/>
                <a:gd name="connsiteY4-22" fmla="*/ 1803 h 1312853"/>
                <a:gd name="connsiteX0-23" fmla="*/ 417713 w 666361"/>
                <a:gd name="connsiteY0-24" fmla="*/ 1803 h 1312853"/>
                <a:gd name="connsiteX1-25" fmla="*/ 666361 w 666361"/>
                <a:gd name="connsiteY1-26" fmla="*/ 167253 h 1312853"/>
                <a:gd name="connsiteX2-27" fmla="*/ 666025 w 666361"/>
                <a:gd name="connsiteY2-28" fmla="*/ 1307251 h 1312853"/>
                <a:gd name="connsiteX3-29" fmla="*/ 657567 w 666361"/>
                <a:gd name="connsiteY3-30" fmla="*/ 1312853 h 1312853"/>
                <a:gd name="connsiteX4-31" fmla="*/ 417713 w 666361"/>
                <a:gd name="connsiteY4-32" fmla="*/ 1803 h 1312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2700" dirty="0"/>
            </a:p>
          </p:txBody>
        </p:sp>
        <p:grpSp>
          <p:nvGrpSpPr>
            <p:cNvPr id="481" name="Group 480"/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82" name="Group 481"/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02" name="Straight Connector 501"/>
                <p:cNvCxnSpPr/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/>
                <p:cNvCxnSpPr/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Freeform: Shape 504"/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06" name="Freeform: Shape 505"/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507" name="Freeform: Shape 506"/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08" name="Freeform: Shape 507"/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09" name="Freeform: Shape 508"/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10" name="Freeform: Shape 509"/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511" name="Freeform: Shape 510"/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12" name="Freeform: Shape 511"/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13" name="Freeform: Shape 512"/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14" name="Freeform: Shape 513"/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515" name="Freeform: Shape 514"/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</p:grpSp>
          <p:grpSp>
            <p:nvGrpSpPr>
              <p:cNvPr id="483" name="Group 482"/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84" name="Group 483"/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91" name="Freeform: Shape 490"/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-1" fmla="*/ 62916 w 3480752"/>
                      <a:gd name="connsiteY0-2" fmla="*/ 34213 h 1560620"/>
                      <a:gd name="connsiteX1-3" fmla="*/ 114391 w 3480752"/>
                      <a:gd name="connsiteY1-4" fmla="*/ 57191 h 1560620"/>
                      <a:gd name="connsiteX2-5" fmla="*/ 694512 w 3480752"/>
                      <a:gd name="connsiteY2-6" fmla="*/ 277806 h 1560620"/>
                      <a:gd name="connsiteX3-7" fmla="*/ 784810 w 3480752"/>
                      <a:gd name="connsiteY3-8" fmla="*/ 326909 h 1560620"/>
                      <a:gd name="connsiteX4-9" fmla="*/ 702687 w 3480752"/>
                      <a:gd name="connsiteY4-10" fmla="*/ 277806 h 1560620"/>
                      <a:gd name="connsiteX5-11" fmla="*/ 833420 w 3480752"/>
                      <a:gd name="connsiteY5-12" fmla="*/ 310489 h 1560620"/>
                      <a:gd name="connsiteX6-13" fmla="*/ 1241959 w 3480752"/>
                      <a:gd name="connsiteY6-14" fmla="*/ 343172 h 1560620"/>
                      <a:gd name="connsiteX7-15" fmla="*/ 3480752 w 3480752"/>
                      <a:gd name="connsiteY7-16" fmla="*/ 1560620 h 1560620"/>
                      <a:gd name="connsiteX8-17" fmla="*/ 3064038 w 3480752"/>
                      <a:gd name="connsiteY8-18" fmla="*/ 1527929 h 1560620"/>
                      <a:gd name="connsiteX9-19" fmla="*/ 3057133 w 3480752"/>
                      <a:gd name="connsiteY9-20" fmla="*/ 1524163 h 1560620"/>
                      <a:gd name="connsiteX10-21" fmla="*/ 2941481 w 3480752"/>
                      <a:gd name="connsiteY10-22" fmla="*/ 1495246 h 1560620"/>
                      <a:gd name="connsiteX11-23" fmla="*/ 2881754 w 3480752"/>
                      <a:gd name="connsiteY11-24" fmla="*/ 1462767 h 1560620"/>
                      <a:gd name="connsiteX12-25" fmla="*/ 2879802 w 3480752"/>
                      <a:gd name="connsiteY12-26" fmla="*/ 1466146 h 1560620"/>
                      <a:gd name="connsiteX13-27" fmla="*/ 2933314 w 3480752"/>
                      <a:gd name="connsiteY13-28" fmla="*/ 1495246 h 1560620"/>
                      <a:gd name="connsiteX14-29" fmla="*/ 2353185 w 3480752"/>
                      <a:gd name="connsiteY14-30" fmla="*/ 1274639 h 1560620"/>
                      <a:gd name="connsiteX15-31" fmla="*/ 2238794 w 3480752"/>
                      <a:gd name="connsiteY15-32" fmla="*/ 1217440 h 1560620"/>
                      <a:gd name="connsiteX16-33" fmla="*/ 62916 w 3480752"/>
                      <a:gd name="connsiteY16-34" fmla="*/ 34213 h 1560620"/>
                      <a:gd name="connsiteX17-35" fmla="*/ 0 w 3480752"/>
                      <a:gd name="connsiteY17-36" fmla="*/ 0 h 1560620"/>
                      <a:gd name="connsiteX18-37" fmla="*/ 62916 w 3480752"/>
                      <a:gd name="connsiteY18-38" fmla="*/ 34213 h 1560620"/>
                      <a:gd name="connsiteX19-39" fmla="*/ 57199 w 3480752"/>
                      <a:gd name="connsiteY19-40" fmla="*/ 31661 h 1560620"/>
                      <a:gd name="connsiteX20-41" fmla="*/ 0 w 3480752"/>
                      <a:gd name="connsiteY20-42" fmla="*/ 0 h 1560620"/>
                      <a:gd name="connsiteX0-43" fmla="*/ 62916 w 3480752"/>
                      <a:gd name="connsiteY0-44" fmla="*/ 34213 h 1560620"/>
                      <a:gd name="connsiteX1-45" fmla="*/ 114391 w 3480752"/>
                      <a:gd name="connsiteY1-46" fmla="*/ 57191 h 1560620"/>
                      <a:gd name="connsiteX2-47" fmla="*/ 694512 w 3480752"/>
                      <a:gd name="connsiteY2-48" fmla="*/ 277806 h 1560620"/>
                      <a:gd name="connsiteX3-49" fmla="*/ 702687 w 3480752"/>
                      <a:gd name="connsiteY3-50" fmla="*/ 277806 h 1560620"/>
                      <a:gd name="connsiteX4-51" fmla="*/ 833420 w 3480752"/>
                      <a:gd name="connsiteY4-52" fmla="*/ 310489 h 1560620"/>
                      <a:gd name="connsiteX5-53" fmla="*/ 1241959 w 3480752"/>
                      <a:gd name="connsiteY5-54" fmla="*/ 343172 h 1560620"/>
                      <a:gd name="connsiteX6-55" fmla="*/ 3480752 w 3480752"/>
                      <a:gd name="connsiteY6-56" fmla="*/ 1560620 h 1560620"/>
                      <a:gd name="connsiteX7-57" fmla="*/ 3064038 w 3480752"/>
                      <a:gd name="connsiteY7-58" fmla="*/ 1527929 h 1560620"/>
                      <a:gd name="connsiteX8-59" fmla="*/ 3057133 w 3480752"/>
                      <a:gd name="connsiteY8-60" fmla="*/ 1524163 h 1560620"/>
                      <a:gd name="connsiteX9-61" fmla="*/ 2941481 w 3480752"/>
                      <a:gd name="connsiteY9-62" fmla="*/ 1495246 h 1560620"/>
                      <a:gd name="connsiteX10-63" fmla="*/ 2881754 w 3480752"/>
                      <a:gd name="connsiteY10-64" fmla="*/ 1462767 h 1560620"/>
                      <a:gd name="connsiteX11-65" fmla="*/ 2879802 w 3480752"/>
                      <a:gd name="connsiteY11-66" fmla="*/ 1466146 h 1560620"/>
                      <a:gd name="connsiteX12-67" fmla="*/ 2933314 w 3480752"/>
                      <a:gd name="connsiteY12-68" fmla="*/ 1495246 h 1560620"/>
                      <a:gd name="connsiteX13-69" fmla="*/ 2353185 w 3480752"/>
                      <a:gd name="connsiteY13-70" fmla="*/ 1274639 h 1560620"/>
                      <a:gd name="connsiteX14-71" fmla="*/ 2238794 w 3480752"/>
                      <a:gd name="connsiteY14-72" fmla="*/ 1217440 h 1560620"/>
                      <a:gd name="connsiteX15-73" fmla="*/ 62916 w 3480752"/>
                      <a:gd name="connsiteY15-74" fmla="*/ 34213 h 1560620"/>
                      <a:gd name="connsiteX16-75" fmla="*/ 0 w 3480752"/>
                      <a:gd name="connsiteY16-76" fmla="*/ 0 h 1560620"/>
                      <a:gd name="connsiteX17-77" fmla="*/ 62916 w 3480752"/>
                      <a:gd name="connsiteY17-78" fmla="*/ 34213 h 1560620"/>
                      <a:gd name="connsiteX18-79" fmla="*/ 57199 w 3480752"/>
                      <a:gd name="connsiteY18-80" fmla="*/ 31661 h 1560620"/>
                      <a:gd name="connsiteX19-81" fmla="*/ 0 w 3480752"/>
                      <a:gd name="connsiteY19-82" fmla="*/ 0 h 1560620"/>
                      <a:gd name="connsiteX0-83" fmla="*/ 62916 w 3480752"/>
                      <a:gd name="connsiteY0-84" fmla="*/ 34213 h 1560620"/>
                      <a:gd name="connsiteX1-85" fmla="*/ 114391 w 3480752"/>
                      <a:gd name="connsiteY1-86" fmla="*/ 57191 h 1560620"/>
                      <a:gd name="connsiteX2-87" fmla="*/ 694512 w 3480752"/>
                      <a:gd name="connsiteY2-88" fmla="*/ 277806 h 1560620"/>
                      <a:gd name="connsiteX3-89" fmla="*/ 702687 w 3480752"/>
                      <a:gd name="connsiteY3-90" fmla="*/ 277806 h 1560620"/>
                      <a:gd name="connsiteX4-91" fmla="*/ 833420 w 3480752"/>
                      <a:gd name="connsiteY4-92" fmla="*/ 310489 h 1560620"/>
                      <a:gd name="connsiteX5-93" fmla="*/ 1241959 w 3480752"/>
                      <a:gd name="connsiteY5-94" fmla="*/ 343172 h 1560620"/>
                      <a:gd name="connsiteX6-95" fmla="*/ 3480752 w 3480752"/>
                      <a:gd name="connsiteY6-96" fmla="*/ 1560620 h 1560620"/>
                      <a:gd name="connsiteX7-97" fmla="*/ 3064038 w 3480752"/>
                      <a:gd name="connsiteY7-98" fmla="*/ 1527929 h 1560620"/>
                      <a:gd name="connsiteX8-99" fmla="*/ 3057133 w 3480752"/>
                      <a:gd name="connsiteY8-100" fmla="*/ 1524163 h 1560620"/>
                      <a:gd name="connsiteX9-101" fmla="*/ 2941481 w 3480752"/>
                      <a:gd name="connsiteY9-102" fmla="*/ 1495246 h 1560620"/>
                      <a:gd name="connsiteX10-103" fmla="*/ 2881754 w 3480752"/>
                      <a:gd name="connsiteY10-104" fmla="*/ 1462767 h 1560620"/>
                      <a:gd name="connsiteX11-105" fmla="*/ 2933314 w 3480752"/>
                      <a:gd name="connsiteY11-106" fmla="*/ 1495246 h 1560620"/>
                      <a:gd name="connsiteX12-107" fmla="*/ 2353185 w 3480752"/>
                      <a:gd name="connsiteY12-108" fmla="*/ 1274639 h 1560620"/>
                      <a:gd name="connsiteX13-109" fmla="*/ 2238794 w 3480752"/>
                      <a:gd name="connsiteY13-110" fmla="*/ 1217440 h 1560620"/>
                      <a:gd name="connsiteX14-111" fmla="*/ 62916 w 3480752"/>
                      <a:gd name="connsiteY14-112" fmla="*/ 34213 h 1560620"/>
                      <a:gd name="connsiteX15-113" fmla="*/ 0 w 3480752"/>
                      <a:gd name="connsiteY15-114" fmla="*/ 0 h 1560620"/>
                      <a:gd name="connsiteX16-115" fmla="*/ 62916 w 3480752"/>
                      <a:gd name="connsiteY16-116" fmla="*/ 34213 h 1560620"/>
                      <a:gd name="connsiteX17-117" fmla="*/ 57199 w 3480752"/>
                      <a:gd name="connsiteY17-118" fmla="*/ 31661 h 1560620"/>
                      <a:gd name="connsiteX18-119" fmla="*/ 0 w 3480752"/>
                      <a:gd name="connsiteY18-120" fmla="*/ 0 h 1560620"/>
                      <a:gd name="connsiteX0-121" fmla="*/ 62916 w 3480752"/>
                      <a:gd name="connsiteY0-122" fmla="*/ 34213 h 1560620"/>
                      <a:gd name="connsiteX1-123" fmla="*/ 114391 w 3480752"/>
                      <a:gd name="connsiteY1-124" fmla="*/ 57191 h 1560620"/>
                      <a:gd name="connsiteX2-125" fmla="*/ 694512 w 3480752"/>
                      <a:gd name="connsiteY2-126" fmla="*/ 277806 h 1560620"/>
                      <a:gd name="connsiteX3-127" fmla="*/ 702687 w 3480752"/>
                      <a:gd name="connsiteY3-128" fmla="*/ 277806 h 1560620"/>
                      <a:gd name="connsiteX4-129" fmla="*/ 833420 w 3480752"/>
                      <a:gd name="connsiteY4-130" fmla="*/ 310489 h 1560620"/>
                      <a:gd name="connsiteX5-131" fmla="*/ 1241959 w 3480752"/>
                      <a:gd name="connsiteY5-132" fmla="*/ 343172 h 1560620"/>
                      <a:gd name="connsiteX6-133" fmla="*/ 3480752 w 3480752"/>
                      <a:gd name="connsiteY6-134" fmla="*/ 1560620 h 1560620"/>
                      <a:gd name="connsiteX7-135" fmla="*/ 3064038 w 3480752"/>
                      <a:gd name="connsiteY7-136" fmla="*/ 1527929 h 1560620"/>
                      <a:gd name="connsiteX8-137" fmla="*/ 3057133 w 3480752"/>
                      <a:gd name="connsiteY8-138" fmla="*/ 1524163 h 1560620"/>
                      <a:gd name="connsiteX9-139" fmla="*/ 2941481 w 3480752"/>
                      <a:gd name="connsiteY9-140" fmla="*/ 1495246 h 1560620"/>
                      <a:gd name="connsiteX10-141" fmla="*/ 2933314 w 3480752"/>
                      <a:gd name="connsiteY10-142" fmla="*/ 1495246 h 1560620"/>
                      <a:gd name="connsiteX11-143" fmla="*/ 2353185 w 3480752"/>
                      <a:gd name="connsiteY11-144" fmla="*/ 1274639 h 1560620"/>
                      <a:gd name="connsiteX12-145" fmla="*/ 2238794 w 3480752"/>
                      <a:gd name="connsiteY12-146" fmla="*/ 1217440 h 1560620"/>
                      <a:gd name="connsiteX13-147" fmla="*/ 62916 w 3480752"/>
                      <a:gd name="connsiteY13-148" fmla="*/ 34213 h 1560620"/>
                      <a:gd name="connsiteX14-149" fmla="*/ 0 w 3480752"/>
                      <a:gd name="connsiteY14-150" fmla="*/ 0 h 1560620"/>
                      <a:gd name="connsiteX15-151" fmla="*/ 62916 w 3480752"/>
                      <a:gd name="connsiteY15-152" fmla="*/ 34213 h 1560620"/>
                      <a:gd name="connsiteX16-153" fmla="*/ 57199 w 3480752"/>
                      <a:gd name="connsiteY16-154" fmla="*/ 31661 h 1560620"/>
                      <a:gd name="connsiteX17-155" fmla="*/ 0 w 3480752"/>
                      <a:gd name="connsiteY17-156" fmla="*/ 0 h 156062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: Shape 491"/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: Shape 492"/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: Shape 493"/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-1" fmla="*/ 359092 w 661035"/>
                      <a:gd name="connsiteY0-2" fmla="*/ 597218 h 1099185"/>
                      <a:gd name="connsiteX1-3" fmla="*/ 620078 w 661035"/>
                      <a:gd name="connsiteY1-4" fmla="*/ 739140 h 1099185"/>
                      <a:gd name="connsiteX2-5" fmla="*/ 584835 w 661035"/>
                      <a:gd name="connsiteY2-6" fmla="*/ 818198 h 1099185"/>
                      <a:gd name="connsiteX3-7" fmla="*/ 584836 w 661035"/>
                      <a:gd name="connsiteY3-8" fmla="*/ 818198 h 1099185"/>
                      <a:gd name="connsiteX4-9" fmla="*/ 545783 w 661035"/>
                      <a:gd name="connsiteY4-10" fmla="*/ 882015 h 1099185"/>
                      <a:gd name="connsiteX5-11" fmla="*/ 538930 w 661035"/>
                      <a:gd name="connsiteY5-12" fmla="*/ 891439 h 1099185"/>
                      <a:gd name="connsiteX6-13" fmla="*/ 539116 w 661035"/>
                      <a:gd name="connsiteY6-14" fmla="*/ 891540 h 1099185"/>
                      <a:gd name="connsiteX7-15" fmla="*/ 500063 w 661035"/>
                      <a:gd name="connsiteY7-16" fmla="*/ 940118 h 1099185"/>
                      <a:gd name="connsiteX8-17" fmla="*/ 452605 w 661035"/>
                      <a:gd name="connsiteY8-18" fmla="*/ 914311 h 1099185"/>
                      <a:gd name="connsiteX9-19" fmla="*/ 451949 w 661035"/>
                      <a:gd name="connsiteY9-20" fmla="*/ 914906 h 1099185"/>
                      <a:gd name="connsiteX10-21" fmla="*/ 500063 w 661035"/>
                      <a:gd name="connsiteY10-22" fmla="*/ 941070 h 1099185"/>
                      <a:gd name="connsiteX11-23" fmla="*/ 451485 w 661035"/>
                      <a:gd name="connsiteY11-24" fmla="*/ 989648 h 1099185"/>
                      <a:gd name="connsiteX12-25" fmla="*/ 396629 w 661035"/>
                      <a:gd name="connsiteY12-26" fmla="*/ 1033155 h 1099185"/>
                      <a:gd name="connsiteX13-27" fmla="*/ 397193 w 661035"/>
                      <a:gd name="connsiteY13-28" fmla="*/ 1033462 h 1099185"/>
                      <a:gd name="connsiteX14-29" fmla="*/ 320041 w 661035"/>
                      <a:gd name="connsiteY14-30" fmla="*/ 1076325 h 1099185"/>
                      <a:gd name="connsiteX15-31" fmla="*/ 291343 w 661035"/>
                      <a:gd name="connsiteY15-32" fmla="*/ 1060767 h 1099185"/>
                      <a:gd name="connsiteX16-33" fmla="*/ 290403 w 661035"/>
                      <a:gd name="connsiteY16-34" fmla="*/ 1061621 h 1099185"/>
                      <a:gd name="connsiteX17-35" fmla="*/ 319088 w 661035"/>
                      <a:gd name="connsiteY17-36" fmla="*/ 1077277 h 1099185"/>
                      <a:gd name="connsiteX18-37" fmla="*/ 260985 w 661035"/>
                      <a:gd name="connsiteY18-38" fmla="*/ 1099185 h 1099185"/>
                      <a:gd name="connsiteX19-39" fmla="*/ 0 w 661035"/>
                      <a:gd name="connsiteY19-40" fmla="*/ 957262 h 1099185"/>
                      <a:gd name="connsiteX20-41" fmla="*/ 59055 w 661035"/>
                      <a:gd name="connsiteY20-42" fmla="*/ 935355 h 1099185"/>
                      <a:gd name="connsiteX21-43" fmla="*/ 284314 w 661035"/>
                      <a:gd name="connsiteY21-44" fmla="*/ 1058298 h 1099185"/>
                      <a:gd name="connsiteX22-45" fmla="*/ 284516 w 661035"/>
                      <a:gd name="connsiteY22-46" fmla="*/ 1057066 h 1099185"/>
                      <a:gd name="connsiteX23-47" fmla="*/ 60008 w 661035"/>
                      <a:gd name="connsiteY23-48" fmla="*/ 935355 h 1099185"/>
                      <a:gd name="connsiteX24-49" fmla="*/ 135745 w 661035"/>
                      <a:gd name="connsiteY24-50" fmla="*/ 891807 h 1099185"/>
                      <a:gd name="connsiteX25-51" fmla="*/ 135255 w 661035"/>
                      <a:gd name="connsiteY25-52" fmla="*/ 891540 h 1099185"/>
                      <a:gd name="connsiteX26-53" fmla="*/ 190500 w 661035"/>
                      <a:gd name="connsiteY26-54" fmla="*/ 847725 h 1099185"/>
                      <a:gd name="connsiteX27-55" fmla="*/ 239078 w 661035"/>
                      <a:gd name="connsiteY27-56" fmla="*/ 799148 h 1099185"/>
                      <a:gd name="connsiteX28-57" fmla="*/ 319738 w 661035"/>
                      <a:gd name="connsiteY28-58" fmla="*/ 843010 h 1099185"/>
                      <a:gd name="connsiteX29-59" fmla="*/ 239078 w 661035"/>
                      <a:gd name="connsiteY29-60" fmla="*/ 798196 h 1099185"/>
                      <a:gd name="connsiteX30-61" fmla="*/ 277307 w 661035"/>
                      <a:gd name="connsiteY30-62" fmla="*/ 750642 h 1099185"/>
                      <a:gd name="connsiteX31-63" fmla="*/ 277178 w 661035"/>
                      <a:gd name="connsiteY31-64" fmla="*/ 750571 h 1099185"/>
                      <a:gd name="connsiteX32-65" fmla="*/ 284798 w 661035"/>
                      <a:gd name="connsiteY32-66" fmla="*/ 740093 h 1099185"/>
                      <a:gd name="connsiteX33-67" fmla="*/ 323850 w 661035"/>
                      <a:gd name="connsiteY33-68" fmla="*/ 676275 h 1099185"/>
                      <a:gd name="connsiteX34-69" fmla="*/ 359092 w 661035"/>
                      <a:gd name="connsiteY34-70" fmla="*/ 597218 h 1099185"/>
                      <a:gd name="connsiteX35-71" fmla="*/ 220980 w 661035"/>
                      <a:gd name="connsiteY35-72" fmla="*/ 0 h 1099185"/>
                      <a:gd name="connsiteX36-73" fmla="*/ 481965 w 661035"/>
                      <a:gd name="connsiteY36-74" fmla="*/ 141922 h 1099185"/>
                      <a:gd name="connsiteX37-75" fmla="*/ 575310 w 661035"/>
                      <a:gd name="connsiteY37-76" fmla="*/ 214313 h 1099185"/>
                      <a:gd name="connsiteX38-77" fmla="*/ 661035 w 661035"/>
                      <a:gd name="connsiteY38-78" fmla="*/ 504825 h 1099185"/>
                      <a:gd name="connsiteX39-79" fmla="*/ 621030 w 661035"/>
                      <a:gd name="connsiteY39-80" fmla="*/ 739140 h 1099185"/>
                      <a:gd name="connsiteX40-81" fmla="*/ 360045 w 661035"/>
                      <a:gd name="connsiteY40-82" fmla="*/ 597218 h 1099185"/>
                      <a:gd name="connsiteX41-83" fmla="*/ 400050 w 661035"/>
                      <a:gd name="connsiteY41-84" fmla="*/ 362902 h 1099185"/>
                      <a:gd name="connsiteX42-85" fmla="*/ 314325 w 661035"/>
                      <a:gd name="connsiteY42-86" fmla="*/ 72390 h 1099185"/>
                      <a:gd name="connsiteX43-87" fmla="*/ 220980 w 661035"/>
                      <a:gd name="connsiteY43-88" fmla="*/ 0 h 1099185"/>
                      <a:gd name="connsiteX0-89" fmla="*/ 359092 w 661035"/>
                      <a:gd name="connsiteY0-90" fmla="*/ 597218 h 1099185"/>
                      <a:gd name="connsiteX1-91" fmla="*/ 620078 w 661035"/>
                      <a:gd name="connsiteY1-92" fmla="*/ 739140 h 1099185"/>
                      <a:gd name="connsiteX2-93" fmla="*/ 584835 w 661035"/>
                      <a:gd name="connsiteY2-94" fmla="*/ 818198 h 1099185"/>
                      <a:gd name="connsiteX3-95" fmla="*/ 584836 w 661035"/>
                      <a:gd name="connsiteY3-96" fmla="*/ 818198 h 1099185"/>
                      <a:gd name="connsiteX4-97" fmla="*/ 545783 w 661035"/>
                      <a:gd name="connsiteY4-98" fmla="*/ 882015 h 1099185"/>
                      <a:gd name="connsiteX5-99" fmla="*/ 538930 w 661035"/>
                      <a:gd name="connsiteY5-100" fmla="*/ 891439 h 1099185"/>
                      <a:gd name="connsiteX6-101" fmla="*/ 539116 w 661035"/>
                      <a:gd name="connsiteY6-102" fmla="*/ 891540 h 1099185"/>
                      <a:gd name="connsiteX7-103" fmla="*/ 500063 w 661035"/>
                      <a:gd name="connsiteY7-104" fmla="*/ 940118 h 1099185"/>
                      <a:gd name="connsiteX8-105" fmla="*/ 452605 w 661035"/>
                      <a:gd name="connsiteY8-106" fmla="*/ 914311 h 1099185"/>
                      <a:gd name="connsiteX9-107" fmla="*/ 500063 w 661035"/>
                      <a:gd name="connsiteY9-108" fmla="*/ 941070 h 1099185"/>
                      <a:gd name="connsiteX10-109" fmla="*/ 451485 w 661035"/>
                      <a:gd name="connsiteY10-110" fmla="*/ 989648 h 1099185"/>
                      <a:gd name="connsiteX11-111" fmla="*/ 396629 w 661035"/>
                      <a:gd name="connsiteY11-112" fmla="*/ 1033155 h 1099185"/>
                      <a:gd name="connsiteX12-113" fmla="*/ 397193 w 661035"/>
                      <a:gd name="connsiteY12-114" fmla="*/ 1033462 h 1099185"/>
                      <a:gd name="connsiteX13-115" fmla="*/ 320041 w 661035"/>
                      <a:gd name="connsiteY13-116" fmla="*/ 1076325 h 1099185"/>
                      <a:gd name="connsiteX14-117" fmla="*/ 291343 w 661035"/>
                      <a:gd name="connsiteY14-118" fmla="*/ 1060767 h 1099185"/>
                      <a:gd name="connsiteX15-119" fmla="*/ 290403 w 661035"/>
                      <a:gd name="connsiteY15-120" fmla="*/ 1061621 h 1099185"/>
                      <a:gd name="connsiteX16-121" fmla="*/ 319088 w 661035"/>
                      <a:gd name="connsiteY16-122" fmla="*/ 1077277 h 1099185"/>
                      <a:gd name="connsiteX17-123" fmla="*/ 260985 w 661035"/>
                      <a:gd name="connsiteY17-124" fmla="*/ 1099185 h 1099185"/>
                      <a:gd name="connsiteX18-125" fmla="*/ 0 w 661035"/>
                      <a:gd name="connsiteY18-126" fmla="*/ 957262 h 1099185"/>
                      <a:gd name="connsiteX19-127" fmla="*/ 59055 w 661035"/>
                      <a:gd name="connsiteY19-128" fmla="*/ 935355 h 1099185"/>
                      <a:gd name="connsiteX20-129" fmla="*/ 284314 w 661035"/>
                      <a:gd name="connsiteY20-130" fmla="*/ 1058298 h 1099185"/>
                      <a:gd name="connsiteX21-131" fmla="*/ 284516 w 661035"/>
                      <a:gd name="connsiteY21-132" fmla="*/ 1057066 h 1099185"/>
                      <a:gd name="connsiteX22-133" fmla="*/ 60008 w 661035"/>
                      <a:gd name="connsiteY22-134" fmla="*/ 935355 h 1099185"/>
                      <a:gd name="connsiteX23-135" fmla="*/ 135745 w 661035"/>
                      <a:gd name="connsiteY23-136" fmla="*/ 891807 h 1099185"/>
                      <a:gd name="connsiteX24-137" fmla="*/ 135255 w 661035"/>
                      <a:gd name="connsiteY24-138" fmla="*/ 891540 h 1099185"/>
                      <a:gd name="connsiteX25-139" fmla="*/ 190500 w 661035"/>
                      <a:gd name="connsiteY25-140" fmla="*/ 847725 h 1099185"/>
                      <a:gd name="connsiteX26-141" fmla="*/ 239078 w 661035"/>
                      <a:gd name="connsiteY26-142" fmla="*/ 799148 h 1099185"/>
                      <a:gd name="connsiteX27-143" fmla="*/ 319738 w 661035"/>
                      <a:gd name="connsiteY27-144" fmla="*/ 843010 h 1099185"/>
                      <a:gd name="connsiteX28-145" fmla="*/ 239078 w 661035"/>
                      <a:gd name="connsiteY28-146" fmla="*/ 798196 h 1099185"/>
                      <a:gd name="connsiteX29-147" fmla="*/ 277307 w 661035"/>
                      <a:gd name="connsiteY29-148" fmla="*/ 750642 h 1099185"/>
                      <a:gd name="connsiteX30-149" fmla="*/ 277178 w 661035"/>
                      <a:gd name="connsiteY30-150" fmla="*/ 750571 h 1099185"/>
                      <a:gd name="connsiteX31-151" fmla="*/ 284798 w 661035"/>
                      <a:gd name="connsiteY31-152" fmla="*/ 740093 h 1099185"/>
                      <a:gd name="connsiteX32-153" fmla="*/ 323850 w 661035"/>
                      <a:gd name="connsiteY32-154" fmla="*/ 676275 h 1099185"/>
                      <a:gd name="connsiteX33-155" fmla="*/ 359092 w 661035"/>
                      <a:gd name="connsiteY33-156" fmla="*/ 597218 h 1099185"/>
                      <a:gd name="connsiteX34-157" fmla="*/ 220980 w 661035"/>
                      <a:gd name="connsiteY34-158" fmla="*/ 0 h 1099185"/>
                      <a:gd name="connsiteX35-159" fmla="*/ 481965 w 661035"/>
                      <a:gd name="connsiteY35-160" fmla="*/ 141922 h 1099185"/>
                      <a:gd name="connsiteX36-161" fmla="*/ 575310 w 661035"/>
                      <a:gd name="connsiteY36-162" fmla="*/ 214313 h 1099185"/>
                      <a:gd name="connsiteX37-163" fmla="*/ 661035 w 661035"/>
                      <a:gd name="connsiteY37-164" fmla="*/ 504825 h 1099185"/>
                      <a:gd name="connsiteX38-165" fmla="*/ 621030 w 661035"/>
                      <a:gd name="connsiteY38-166" fmla="*/ 739140 h 1099185"/>
                      <a:gd name="connsiteX39-167" fmla="*/ 360045 w 661035"/>
                      <a:gd name="connsiteY39-168" fmla="*/ 597218 h 1099185"/>
                      <a:gd name="connsiteX40-169" fmla="*/ 400050 w 661035"/>
                      <a:gd name="connsiteY40-170" fmla="*/ 362902 h 1099185"/>
                      <a:gd name="connsiteX41-171" fmla="*/ 314325 w 661035"/>
                      <a:gd name="connsiteY41-172" fmla="*/ 72390 h 1099185"/>
                      <a:gd name="connsiteX42-173" fmla="*/ 220980 w 661035"/>
                      <a:gd name="connsiteY42-174" fmla="*/ 0 h 1099185"/>
                      <a:gd name="connsiteX0-175" fmla="*/ 359092 w 661035"/>
                      <a:gd name="connsiteY0-176" fmla="*/ 597218 h 1099185"/>
                      <a:gd name="connsiteX1-177" fmla="*/ 620078 w 661035"/>
                      <a:gd name="connsiteY1-178" fmla="*/ 739140 h 1099185"/>
                      <a:gd name="connsiteX2-179" fmla="*/ 584835 w 661035"/>
                      <a:gd name="connsiteY2-180" fmla="*/ 818198 h 1099185"/>
                      <a:gd name="connsiteX3-181" fmla="*/ 584836 w 661035"/>
                      <a:gd name="connsiteY3-182" fmla="*/ 818198 h 1099185"/>
                      <a:gd name="connsiteX4-183" fmla="*/ 545783 w 661035"/>
                      <a:gd name="connsiteY4-184" fmla="*/ 882015 h 1099185"/>
                      <a:gd name="connsiteX5-185" fmla="*/ 538930 w 661035"/>
                      <a:gd name="connsiteY5-186" fmla="*/ 891439 h 1099185"/>
                      <a:gd name="connsiteX6-187" fmla="*/ 539116 w 661035"/>
                      <a:gd name="connsiteY6-188" fmla="*/ 891540 h 1099185"/>
                      <a:gd name="connsiteX7-189" fmla="*/ 500063 w 661035"/>
                      <a:gd name="connsiteY7-190" fmla="*/ 940118 h 1099185"/>
                      <a:gd name="connsiteX8-191" fmla="*/ 500063 w 661035"/>
                      <a:gd name="connsiteY8-192" fmla="*/ 941070 h 1099185"/>
                      <a:gd name="connsiteX9-193" fmla="*/ 451485 w 661035"/>
                      <a:gd name="connsiteY9-194" fmla="*/ 989648 h 1099185"/>
                      <a:gd name="connsiteX10-195" fmla="*/ 396629 w 661035"/>
                      <a:gd name="connsiteY10-196" fmla="*/ 1033155 h 1099185"/>
                      <a:gd name="connsiteX11-197" fmla="*/ 397193 w 661035"/>
                      <a:gd name="connsiteY11-198" fmla="*/ 1033462 h 1099185"/>
                      <a:gd name="connsiteX12-199" fmla="*/ 320041 w 661035"/>
                      <a:gd name="connsiteY12-200" fmla="*/ 1076325 h 1099185"/>
                      <a:gd name="connsiteX13-201" fmla="*/ 291343 w 661035"/>
                      <a:gd name="connsiteY13-202" fmla="*/ 1060767 h 1099185"/>
                      <a:gd name="connsiteX14-203" fmla="*/ 290403 w 661035"/>
                      <a:gd name="connsiteY14-204" fmla="*/ 1061621 h 1099185"/>
                      <a:gd name="connsiteX15-205" fmla="*/ 319088 w 661035"/>
                      <a:gd name="connsiteY15-206" fmla="*/ 1077277 h 1099185"/>
                      <a:gd name="connsiteX16-207" fmla="*/ 260985 w 661035"/>
                      <a:gd name="connsiteY16-208" fmla="*/ 1099185 h 1099185"/>
                      <a:gd name="connsiteX17-209" fmla="*/ 0 w 661035"/>
                      <a:gd name="connsiteY17-210" fmla="*/ 957262 h 1099185"/>
                      <a:gd name="connsiteX18-211" fmla="*/ 59055 w 661035"/>
                      <a:gd name="connsiteY18-212" fmla="*/ 935355 h 1099185"/>
                      <a:gd name="connsiteX19-213" fmla="*/ 284314 w 661035"/>
                      <a:gd name="connsiteY19-214" fmla="*/ 1058298 h 1099185"/>
                      <a:gd name="connsiteX20-215" fmla="*/ 284516 w 661035"/>
                      <a:gd name="connsiteY20-216" fmla="*/ 1057066 h 1099185"/>
                      <a:gd name="connsiteX21-217" fmla="*/ 60008 w 661035"/>
                      <a:gd name="connsiteY21-218" fmla="*/ 935355 h 1099185"/>
                      <a:gd name="connsiteX22-219" fmla="*/ 135745 w 661035"/>
                      <a:gd name="connsiteY22-220" fmla="*/ 891807 h 1099185"/>
                      <a:gd name="connsiteX23-221" fmla="*/ 135255 w 661035"/>
                      <a:gd name="connsiteY23-222" fmla="*/ 891540 h 1099185"/>
                      <a:gd name="connsiteX24-223" fmla="*/ 190500 w 661035"/>
                      <a:gd name="connsiteY24-224" fmla="*/ 847725 h 1099185"/>
                      <a:gd name="connsiteX25-225" fmla="*/ 239078 w 661035"/>
                      <a:gd name="connsiteY25-226" fmla="*/ 799148 h 1099185"/>
                      <a:gd name="connsiteX26-227" fmla="*/ 319738 w 661035"/>
                      <a:gd name="connsiteY26-228" fmla="*/ 843010 h 1099185"/>
                      <a:gd name="connsiteX27-229" fmla="*/ 239078 w 661035"/>
                      <a:gd name="connsiteY27-230" fmla="*/ 798196 h 1099185"/>
                      <a:gd name="connsiteX28-231" fmla="*/ 277307 w 661035"/>
                      <a:gd name="connsiteY28-232" fmla="*/ 750642 h 1099185"/>
                      <a:gd name="connsiteX29-233" fmla="*/ 277178 w 661035"/>
                      <a:gd name="connsiteY29-234" fmla="*/ 750571 h 1099185"/>
                      <a:gd name="connsiteX30-235" fmla="*/ 284798 w 661035"/>
                      <a:gd name="connsiteY30-236" fmla="*/ 740093 h 1099185"/>
                      <a:gd name="connsiteX31-237" fmla="*/ 323850 w 661035"/>
                      <a:gd name="connsiteY31-238" fmla="*/ 676275 h 1099185"/>
                      <a:gd name="connsiteX32-239" fmla="*/ 359092 w 661035"/>
                      <a:gd name="connsiteY32-240" fmla="*/ 597218 h 1099185"/>
                      <a:gd name="connsiteX33-241" fmla="*/ 220980 w 661035"/>
                      <a:gd name="connsiteY33-242" fmla="*/ 0 h 1099185"/>
                      <a:gd name="connsiteX34-243" fmla="*/ 481965 w 661035"/>
                      <a:gd name="connsiteY34-244" fmla="*/ 141922 h 1099185"/>
                      <a:gd name="connsiteX35-245" fmla="*/ 575310 w 661035"/>
                      <a:gd name="connsiteY35-246" fmla="*/ 214313 h 1099185"/>
                      <a:gd name="connsiteX36-247" fmla="*/ 661035 w 661035"/>
                      <a:gd name="connsiteY36-248" fmla="*/ 504825 h 1099185"/>
                      <a:gd name="connsiteX37-249" fmla="*/ 621030 w 661035"/>
                      <a:gd name="connsiteY37-250" fmla="*/ 739140 h 1099185"/>
                      <a:gd name="connsiteX38-251" fmla="*/ 360045 w 661035"/>
                      <a:gd name="connsiteY38-252" fmla="*/ 597218 h 1099185"/>
                      <a:gd name="connsiteX39-253" fmla="*/ 400050 w 661035"/>
                      <a:gd name="connsiteY39-254" fmla="*/ 362902 h 1099185"/>
                      <a:gd name="connsiteX40-255" fmla="*/ 314325 w 661035"/>
                      <a:gd name="connsiteY40-256" fmla="*/ 72390 h 1099185"/>
                      <a:gd name="connsiteX41-257" fmla="*/ 220980 w 661035"/>
                      <a:gd name="connsiteY41-258" fmla="*/ 0 h 1099185"/>
                      <a:gd name="connsiteX0-259" fmla="*/ 359092 w 661035"/>
                      <a:gd name="connsiteY0-260" fmla="*/ 597218 h 1099185"/>
                      <a:gd name="connsiteX1-261" fmla="*/ 620078 w 661035"/>
                      <a:gd name="connsiteY1-262" fmla="*/ 739140 h 1099185"/>
                      <a:gd name="connsiteX2-263" fmla="*/ 584835 w 661035"/>
                      <a:gd name="connsiteY2-264" fmla="*/ 818198 h 1099185"/>
                      <a:gd name="connsiteX3-265" fmla="*/ 584836 w 661035"/>
                      <a:gd name="connsiteY3-266" fmla="*/ 818198 h 1099185"/>
                      <a:gd name="connsiteX4-267" fmla="*/ 545783 w 661035"/>
                      <a:gd name="connsiteY4-268" fmla="*/ 882015 h 1099185"/>
                      <a:gd name="connsiteX5-269" fmla="*/ 538930 w 661035"/>
                      <a:gd name="connsiteY5-270" fmla="*/ 891439 h 1099185"/>
                      <a:gd name="connsiteX6-271" fmla="*/ 539116 w 661035"/>
                      <a:gd name="connsiteY6-272" fmla="*/ 891540 h 1099185"/>
                      <a:gd name="connsiteX7-273" fmla="*/ 500063 w 661035"/>
                      <a:gd name="connsiteY7-274" fmla="*/ 940118 h 1099185"/>
                      <a:gd name="connsiteX8-275" fmla="*/ 500063 w 661035"/>
                      <a:gd name="connsiteY8-276" fmla="*/ 941070 h 1099185"/>
                      <a:gd name="connsiteX9-277" fmla="*/ 451485 w 661035"/>
                      <a:gd name="connsiteY9-278" fmla="*/ 989648 h 1099185"/>
                      <a:gd name="connsiteX10-279" fmla="*/ 396629 w 661035"/>
                      <a:gd name="connsiteY10-280" fmla="*/ 1033155 h 1099185"/>
                      <a:gd name="connsiteX11-281" fmla="*/ 397193 w 661035"/>
                      <a:gd name="connsiteY11-282" fmla="*/ 1033462 h 1099185"/>
                      <a:gd name="connsiteX12-283" fmla="*/ 320041 w 661035"/>
                      <a:gd name="connsiteY12-284" fmla="*/ 1076325 h 1099185"/>
                      <a:gd name="connsiteX13-285" fmla="*/ 291343 w 661035"/>
                      <a:gd name="connsiteY13-286" fmla="*/ 1060767 h 1099185"/>
                      <a:gd name="connsiteX14-287" fmla="*/ 290403 w 661035"/>
                      <a:gd name="connsiteY14-288" fmla="*/ 1061621 h 1099185"/>
                      <a:gd name="connsiteX15-289" fmla="*/ 319088 w 661035"/>
                      <a:gd name="connsiteY15-290" fmla="*/ 1077277 h 1099185"/>
                      <a:gd name="connsiteX16-291" fmla="*/ 260985 w 661035"/>
                      <a:gd name="connsiteY16-292" fmla="*/ 1099185 h 1099185"/>
                      <a:gd name="connsiteX17-293" fmla="*/ 0 w 661035"/>
                      <a:gd name="connsiteY17-294" fmla="*/ 957262 h 1099185"/>
                      <a:gd name="connsiteX18-295" fmla="*/ 59055 w 661035"/>
                      <a:gd name="connsiteY18-296" fmla="*/ 935355 h 1099185"/>
                      <a:gd name="connsiteX19-297" fmla="*/ 284314 w 661035"/>
                      <a:gd name="connsiteY19-298" fmla="*/ 1058298 h 1099185"/>
                      <a:gd name="connsiteX20-299" fmla="*/ 284516 w 661035"/>
                      <a:gd name="connsiteY20-300" fmla="*/ 1057066 h 1099185"/>
                      <a:gd name="connsiteX21-301" fmla="*/ 60008 w 661035"/>
                      <a:gd name="connsiteY21-302" fmla="*/ 935355 h 1099185"/>
                      <a:gd name="connsiteX22-303" fmla="*/ 135745 w 661035"/>
                      <a:gd name="connsiteY22-304" fmla="*/ 891807 h 1099185"/>
                      <a:gd name="connsiteX23-305" fmla="*/ 135255 w 661035"/>
                      <a:gd name="connsiteY23-306" fmla="*/ 891540 h 1099185"/>
                      <a:gd name="connsiteX24-307" fmla="*/ 190500 w 661035"/>
                      <a:gd name="connsiteY24-308" fmla="*/ 847725 h 1099185"/>
                      <a:gd name="connsiteX25-309" fmla="*/ 239078 w 661035"/>
                      <a:gd name="connsiteY25-310" fmla="*/ 799148 h 1099185"/>
                      <a:gd name="connsiteX26-311" fmla="*/ 239078 w 661035"/>
                      <a:gd name="connsiteY26-312" fmla="*/ 798196 h 1099185"/>
                      <a:gd name="connsiteX27-313" fmla="*/ 277307 w 661035"/>
                      <a:gd name="connsiteY27-314" fmla="*/ 750642 h 1099185"/>
                      <a:gd name="connsiteX28-315" fmla="*/ 277178 w 661035"/>
                      <a:gd name="connsiteY28-316" fmla="*/ 750571 h 1099185"/>
                      <a:gd name="connsiteX29-317" fmla="*/ 284798 w 661035"/>
                      <a:gd name="connsiteY29-318" fmla="*/ 740093 h 1099185"/>
                      <a:gd name="connsiteX30-319" fmla="*/ 323850 w 661035"/>
                      <a:gd name="connsiteY30-320" fmla="*/ 676275 h 1099185"/>
                      <a:gd name="connsiteX31-321" fmla="*/ 359092 w 661035"/>
                      <a:gd name="connsiteY31-322" fmla="*/ 597218 h 1099185"/>
                      <a:gd name="connsiteX32-323" fmla="*/ 220980 w 661035"/>
                      <a:gd name="connsiteY32-324" fmla="*/ 0 h 1099185"/>
                      <a:gd name="connsiteX33-325" fmla="*/ 481965 w 661035"/>
                      <a:gd name="connsiteY33-326" fmla="*/ 141922 h 1099185"/>
                      <a:gd name="connsiteX34-327" fmla="*/ 575310 w 661035"/>
                      <a:gd name="connsiteY34-328" fmla="*/ 214313 h 1099185"/>
                      <a:gd name="connsiteX35-329" fmla="*/ 661035 w 661035"/>
                      <a:gd name="connsiteY35-330" fmla="*/ 504825 h 1099185"/>
                      <a:gd name="connsiteX36-331" fmla="*/ 621030 w 661035"/>
                      <a:gd name="connsiteY36-332" fmla="*/ 739140 h 1099185"/>
                      <a:gd name="connsiteX37-333" fmla="*/ 360045 w 661035"/>
                      <a:gd name="connsiteY37-334" fmla="*/ 597218 h 1099185"/>
                      <a:gd name="connsiteX38-335" fmla="*/ 400050 w 661035"/>
                      <a:gd name="connsiteY38-336" fmla="*/ 362902 h 1099185"/>
                      <a:gd name="connsiteX39-337" fmla="*/ 314325 w 661035"/>
                      <a:gd name="connsiteY39-338" fmla="*/ 72390 h 1099185"/>
                      <a:gd name="connsiteX40-339" fmla="*/ 220980 w 661035"/>
                      <a:gd name="connsiteY40-340" fmla="*/ 0 h 1099185"/>
                      <a:gd name="connsiteX0-341" fmla="*/ 359092 w 661035"/>
                      <a:gd name="connsiteY0-342" fmla="*/ 597218 h 1099185"/>
                      <a:gd name="connsiteX1-343" fmla="*/ 620078 w 661035"/>
                      <a:gd name="connsiteY1-344" fmla="*/ 739140 h 1099185"/>
                      <a:gd name="connsiteX2-345" fmla="*/ 584835 w 661035"/>
                      <a:gd name="connsiteY2-346" fmla="*/ 818198 h 1099185"/>
                      <a:gd name="connsiteX3-347" fmla="*/ 584836 w 661035"/>
                      <a:gd name="connsiteY3-348" fmla="*/ 818198 h 1099185"/>
                      <a:gd name="connsiteX4-349" fmla="*/ 545783 w 661035"/>
                      <a:gd name="connsiteY4-350" fmla="*/ 882015 h 1099185"/>
                      <a:gd name="connsiteX5-351" fmla="*/ 538930 w 661035"/>
                      <a:gd name="connsiteY5-352" fmla="*/ 891439 h 1099185"/>
                      <a:gd name="connsiteX6-353" fmla="*/ 539116 w 661035"/>
                      <a:gd name="connsiteY6-354" fmla="*/ 891540 h 1099185"/>
                      <a:gd name="connsiteX7-355" fmla="*/ 500063 w 661035"/>
                      <a:gd name="connsiteY7-356" fmla="*/ 940118 h 1099185"/>
                      <a:gd name="connsiteX8-357" fmla="*/ 500063 w 661035"/>
                      <a:gd name="connsiteY8-358" fmla="*/ 941070 h 1099185"/>
                      <a:gd name="connsiteX9-359" fmla="*/ 451485 w 661035"/>
                      <a:gd name="connsiteY9-360" fmla="*/ 989648 h 1099185"/>
                      <a:gd name="connsiteX10-361" fmla="*/ 396629 w 661035"/>
                      <a:gd name="connsiteY10-362" fmla="*/ 1033155 h 1099185"/>
                      <a:gd name="connsiteX11-363" fmla="*/ 397193 w 661035"/>
                      <a:gd name="connsiteY11-364" fmla="*/ 1033462 h 1099185"/>
                      <a:gd name="connsiteX12-365" fmla="*/ 320041 w 661035"/>
                      <a:gd name="connsiteY12-366" fmla="*/ 1076325 h 1099185"/>
                      <a:gd name="connsiteX13-367" fmla="*/ 291343 w 661035"/>
                      <a:gd name="connsiteY13-368" fmla="*/ 1060767 h 1099185"/>
                      <a:gd name="connsiteX14-369" fmla="*/ 290403 w 661035"/>
                      <a:gd name="connsiteY14-370" fmla="*/ 1061621 h 1099185"/>
                      <a:gd name="connsiteX15-371" fmla="*/ 319088 w 661035"/>
                      <a:gd name="connsiteY15-372" fmla="*/ 1077277 h 1099185"/>
                      <a:gd name="connsiteX16-373" fmla="*/ 260985 w 661035"/>
                      <a:gd name="connsiteY16-374" fmla="*/ 1099185 h 1099185"/>
                      <a:gd name="connsiteX17-375" fmla="*/ 0 w 661035"/>
                      <a:gd name="connsiteY17-376" fmla="*/ 957262 h 1099185"/>
                      <a:gd name="connsiteX18-377" fmla="*/ 59055 w 661035"/>
                      <a:gd name="connsiteY18-378" fmla="*/ 935355 h 1099185"/>
                      <a:gd name="connsiteX19-379" fmla="*/ 284314 w 661035"/>
                      <a:gd name="connsiteY19-380" fmla="*/ 1058298 h 1099185"/>
                      <a:gd name="connsiteX20-381" fmla="*/ 60008 w 661035"/>
                      <a:gd name="connsiteY20-382" fmla="*/ 935355 h 1099185"/>
                      <a:gd name="connsiteX21-383" fmla="*/ 135745 w 661035"/>
                      <a:gd name="connsiteY21-384" fmla="*/ 891807 h 1099185"/>
                      <a:gd name="connsiteX22-385" fmla="*/ 135255 w 661035"/>
                      <a:gd name="connsiteY22-386" fmla="*/ 891540 h 1099185"/>
                      <a:gd name="connsiteX23-387" fmla="*/ 190500 w 661035"/>
                      <a:gd name="connsiteY23-388" fmla="*/ 847725 h 1099185"/>
                      <a:gd name="connsiteX24-389" fmla="*/ 239078 w 661035"/>
                      <a:gd name="connsiteY24-390" fmla="*/ 799148 h 1099185"/>
                      <a:gd name="connsiteX25-391" fmla="*/ 239078 w 661035"/>
                      <a:gd name="connsiteY25-392" fmla="*/ 798196 h 1099185"/>
                      <a:gd name="connsiteX26-393" fmla="*/ 277307 w 661035"/>
                      <a:gd name="connsiteY26-394" fmla="*/ 750642 h 1099185"/>
                      <a:gd name="connsiteX27-395" fmla="*/ 277178 w 661035"/>
                      <a:gd name="connsiteY27-396" fmla="*/ 750571 h 1099185"/>
                      <a:gd name="connsiteX28-397" fmla="*/ 284798 w 661035"/>
                      <a:gd name="connsiteY28-398" fmla="*/ 740093 h 1099185"/>
                      <a:gd name="connsiteX29-399" fmla="*/ 323850 w 661035"/>
                      <a:gd name="connsiteY29-400" fmla="*/ 676275 h 1099185"/>
                      <a:gd name="connsiteX30-401" fmla="*/ 359092 w 661035"/>
                      <a:gd name="connsiteY30-402" fmla="*/ 597218 h 1099185"/>
                      <a:gd name="connsiteX31-403" fmla="*/ 220980 w 661035"/>
                      <a:gd name="connsiteY31-404" fmla="*/ 0 h 1099185"/>
                      <a:gd name="connsiteX32-405" fmla="*/ 481965 w 661035"/>
                      <a:gd name="connsiteY32-406" fmla="*/ 141922 h 1099185"/>
                      <a:gd name="connsiteX33-407" fmla="*/ 575310 w 661035"/>
                      <a:gd name="connsiteY33-408" fmla="*/ 214313 h 1099185"/>
                      <a:gd name="connsiteX34-409" fmla="*/ 661035 w 661035"/>
                      <a:gd name="connsiteY34-410" fmla="*/ 504825 h 1099185"/>
                      <a:gd name="connsiteX35-411" fmla="*/ 621030 w 661035"/>
                      <a:gd name="connsiteY35-412" fmla="*/ 739140 h 1099185"/>
                      <a:gd name="connsiteX36-413" fmla="*/ 360045 w 661035"/>
                      <a:gd name="connsiteY36-414" fmla="*/ 597218 h 1099185"/>
                      <a:gd name="connsiteX37-415" fmla="*/ 400050 w 661035"/>
                      <a:gd name="connsiteY37-416" fmla="*/ 362902 h 1099185"/>
                      <a:gd name="connsiteX38-417" fmla="*/ 314325 w 661035"/>
                      <a:gd name="connsiteY38-418" fmla="*/ 72390 h 1099185"/>
                      <a:gd name="connsiteX39-419" fmla="*/ 220980 w 661035"/>
                      <a:gd name="connsiteY39-420" fmla="*/ 0 h 1099185"/>
                      <a:gd name="connsiteX0-421" fmla="*/ 359092 w 661035"/>
                      <a:gd name="connsiteY0-422" fmla="*/ 597218 h 1099185"/>
                      <a:gd name="connsiteX1-423" fmla="*/ 620078 w 661035"/>
                      <a:gd name="connsiteY1-424" fmla="*/ 739140 h 1099185"/>
                      <a:gd name="connsiteX2-425" fmla="*/ 584835 w 661035"/>
                      <a:gd name="connsiteY2-426" fmla="*/ 818198 h 1099185"/>
                      <a:gd name="connsiteX3-427" fmla="*/ 584836 w 661035"/>
                      <a:gd name="connsiteY3-428" fmla="*/ 818198 h 1099185"/>
                      <a:gd name="connsiteX4-429" fmla="*/ 545783 w 661035"/>
                      <a:gd name="connsiteY4-430" fmla="*/ 882015 h 1099185"/>
                      <a:gd name="connsiteX5-431" fmla="*/ 538930 w 661035"/>
                      <a:gd name="connsiteY5-432" fmla="*/ 891439 h 1099185"/>
                      <a:gd name="connsiteX6-433" fmla="*/ 539116 w 661035"/>
                      <a:gd name="connsiteY6-434" fmla="*/ 891540 h 1099185"/>
                      <a:gd name="connsiteX7-435" fmla="*/ 500063 w 661035"/>
                      <a:gd name="connsiteY7-436" fmla="*/ 940118 h 1099185"/>
                      <a:gd name="connsiteX8-437" fmla="*/ 500063 w 661035"/>
                      <a:gd name="connsiteY8-438" fmla="*/ 941070 h 1099185"/>
                      <a:gd name="connsiteX9-439" fmla="*/ 451485 w 661035"/>
                      <a:gd name="connsiteY9-440" fmla="*/ 989648 h 1099185"/>
                      <a:gd name="connsiteX10-441" fmla="*/ 396629 w 661035"/>
                      <a:gd name="connsiteY10-442" fmla="*/ 1033155 h 1099185"/>
                      <a:gd name="connsiteX11-443" fmla="*/ 397193 w 661035"/>
                      <a:gd name="connsiteY11-444" fmla="*/ 1033462 h 1099185"/>
                      <a:gd name="connsiteX12-445" fmla="*/ 320041 w 661035"/>
                      <a:gd name="connsiteY12-446" fmla="*/ 1076325 h 1099185"/>
                      <a:gd name="connsiteX13-447" fmla="*/ 291343 w 661035"/>
                      <a:gd name="connsiteY13-448" fmla="*/ 1060767 h 1099185"/>
                      <a:gd name="connsiteX14-449" fmla="*/ 290403 w 661035"/>
                      <a:gd name="connsiteY14-450" fmla="*/ 1061621 h 1099185"/>
                      <a:gd name="connsiteX15-451" fmla="*/ 319088 w 661035"/>
                      <a:gd name="connsiteY15-452" fmla="*/ 1077277 h 1099185"/>
                      <a:gd name="connsiteX16-453" fmla="*/ 260985 w 661035"/>
                      <a:gd name="connsiteY16-454" fmla="*/ 1099185 h 1099185"/>
                      <a:gd name="connsiteX17-455" fmla="*/ 0 w 661035"/>
                      <a:gd name="connsiteY17-456" fmla="*/ 957262 h 1099185"/>
                      <a:gd name="connsiteX18-457" fmla="*/ 59055 w 661035"/>
                      <a:gd name="connsiteY18-458" fmla="*/ 935355 h 1099185"/>
                      <a:gd name="connsiteX19-459" fmla="*/ 60008 w 661035"/>
                      <a:gd name="connsiteY19-460" fmla="*/ 935355 h 1099185"/>
                      <a:gd name="connsiteX20-461" fmla="*/ 135745 w 661035"/>
                      <a:gd name="connsiteY20-462" fmla="*/ 891807 h 1099185"/>
                      <a:gd name="connsiteX21-463" fmla="*/ 135255 w 661035"/>
                      <a:gd name="connsiteY21-464" fmla="*/ 891540 h 1099185"/>
                      <a:gd name="connsiteX22-465" fmla="*/ 190500 w 661035"/>
                      <a:gd name="connsiteY22-466" fmla="*/ 847725 h 1099185"/>
                      <a:gd name="connsiteX23-467" fmla="*/ 239078 w 661035"/>
                      <a:gd name="connsiteY23-468" fmla="*/ 799148 h 1099185"/>
                      <a:gd name="connsiteX24-469" fmla="*/ 239078 w 661035"/>
                      <a:gd name="connsiteY24-470" fmla="*/ 798196 h 1099185"/>
                      <a:gd name="connsiteX25-471" fmla="*/ 277307 w 661035"/>
                      <a:gd name="connsiteY25-472" fmla="*/ 750642 h 1099185"/>
                      <a:gd name="connsiteX26-473" fmla="*/ 277178 w 661035"/>
                      <a:gd name="connsiteY26-474" fmla="*/ 750571 h 1099185"/>
                      <a:gd name="connsiteX27-475" fmla="*/ 284798 w 661035"/>
                      <a:gd name="connsiteY27-476" fmla="*/ 740093 h 1099185"/>
                      <a:gd name="connsiteX28-477" fmla="*/ 323850 w 661035"/>
                      <a:gd name="connsiteY28-478" fmla="*/ 676275 h 1099185"/>
                      <a:gd name="connsiteX29-479" fmla="*/ 359092 w 661035"/>
                      <a:gd name="connsiteY29-480" fmla="*/ 597218 h 1099185"/>
                      <a:gd name="connsiteX30-481" fmla="*/ 220980 w 661035"/>
                      <a:gd name="connsiteY30-482" fmla="*/ 0 h 1099185"/>
                      <a:gd name="connsiteX31-483" fmla="*/ 481965 w 661035"/>
                      <a:gd name="connsiteY31-484" fmla="*/ 141922 h 1099185"/>
                      <a:gd name="connsiteX32-485" fmla="*/ 575310 w 661035"/>
                      <a:gd name="connsiteY32-486" fmla="*/ 214313 h 1099185"/>
                      <a:gd name="connsiteX33-487" fmla="*/ 661035 w 661035"/>
                      <a:gd name="connsiteY33-488" fmla="*/ 504825 h 1099185"/>
                      <a:gd name="connsiteX34-489" fmla="*/ 621030 w 661035"/>
                      <a:gd name="connsiteY34-490" fmla="*/ 739140 h 1099185"/>
                      <a:gd name="connsiteX35-491" fmla="*/ 360045 w 661035"/>
                      <a:gd name="connsiteY35-492" fmla="*/ 597218 h 1099185"/>
                      <a:gd name="connsiteX36-493" fmla="*/ 400050 w 661035"/>
                      <a:gd name="connsiteY36-494" fmla="*/ 362902 h 1099185"/>
                      <a:gd name="connsiteX37-495" fmla="*/ 314325 w 661035"/>
                      <a:gd name="connsiteY37-496" fmla="*/ 72390 h 1099185"/>
                      <a:gd name="connsiteX38-497" fmla="*/ 220980 w 661035"/>
                      <a:gd name="connsiteY38-498" fmla="*/ 0 h 1099185"/>
                      <a:gd name="connsiteX0-499" fmla="*/ 359092 w 661035"/>
                      <a:gd name="connsiteY0-500" fmla="*/ 597218 h 1099185"/>
                      <a:gd name="connsiteX1-501" fmla="*/ 620078 w 661035"/>
                      <a:gd name="connsiteY1-502" fmla="*/ 739140 h 1099185"/>
                      <a:gd name="connsiteX2-503" fmla="*/ 584835 w 661035"/>
                      <a:gd name="connsiteY2-504" fmla="*/ 818198 h 1099185"/>
                      <a:gd name="connsiteX3-505" fmla="*/ 584836 w 661035"/>
                      <a:gd name="connsiteY3-506" fmla="*/ 818198 h 1099185"/>
                      <a:gd name="connsiteX4-507" fmla="*/ 545783 w 661035"/>
                      <a:gd name="connsiteY4-508" fmla="*/ 882015 h 1099185"/>
                      <a:gd name="connsiteX5-509" fmla="*/ 538930 w 661035"/>
                      <a:gd name="connsiteY5-510" fmla="*/ 891439 h 1099185"/>
                      <a:gd name="connsiteX6-511" fmla="*/ 539116 w 661035"/>
                      <a:gd name="connsiteY6-512" fmla="*/ 891540 h 1099185"/>
                      <a:gd name="connsiteX7-513" fmla="*/ 500063 w 661035"/>
                      <a:gd name="connsiteY7-514" fmla="*/ 940118 h 1099185"/>
                      <a:gd name="connsiteX8-515" fmla="*/ 500063 w 661035"/>
                      <a:gd name="connsiteY8-516" fmla="*/ 941070 h 1099185"/>
                      <a:gd name="connsiteX9-517" fmla="*/ 451485 w 661035"/>
                      <a:gd name="connsiteY9-518" fmla="*/ 989648 h 1099185"/>
                      <a:gd name="connsiteX10-519" fmla="*/ 396629 w 661035"/>
                      <a:gd name="connsiteY10-520" fmla="*/ 1033155 h 1099185"/>
                      <a:gd name="connsiteX11-521" fmla="*/ 397193 w 661035"/>
                      <a:gd name="connsiteY11-522" fmla="*/ 1033462 h 1099185"/>
                      <a:gd name="connsiteX12-523" fmla="*/ 320041 w 661035"/>
                      <a:gd name="connsiteY12-524" fmla="*/ 1076325 h 1099185"/>
                      <a:gd name="connsiteX13-525" fmla="*/ 291343 w 661035"/>
                      <a:gd name="connsiteY13-526" fmla="*/ 1060767 h 1099185"/>
                      <a:gd name="connsiteX14-527" fmla="*/ 319088 w 661035"/>
                      <a:gd name="connsiteY14-528" fmla="*/ 1077277 h 1099185"/>
                      <a:gd name="connsiteX15-529" fmla="*/ 260985 w 661035"/>
                      <a:gd name="connsiteY15-530" fmla="*/ 1099185 h 1099185"/>
                      <a:gd name="connsiteX16-531" fmla="*/ 0 w 661035"/>
                      <a:gd name="connsiteY16-532" fmla="*/ 957262 h 1099185"/>
                      <a:gd name="connsiteX17-533" fmla="*/ 59055 w 661035"/>
                      <a:gd name="connsiteY17-534" fmla="*/ 935355 h 1099185"/>
                      <a:gd name="connsiteX18-535" fmla="*/ 60008 w 661035"/>
                      <a:gd name="connsiteY18-536" fmla="*/ 935355 h 1099185"/>
                      <a:gd name="connsiteX19-537" fmla="*/ 135745 w 661035"/>
                      <a:gd name="connsiteY19-538" fmla="*/ 891807 h 1099185"/>
                      <a:gd name="connsiteX20-539" fmla="*/ 135255 w 661035"/>
                      <a:gd name="connsiteY20-540" fmla="*/ 891540 h 1099185"/>
                      <a:gd name="connsiteX21-541" fmla="*/ 190500 w 661035"/>
                      <a:gd name="connsiteY21-542" fmla="*/ 847725 h 1099185"/>
                      <a:gd name="connsiteX22-543" fmla="*/ 239078 w 661035"/>
                      <a:gd name="connsiteY22-544" fmla="*/ 799148 h 1099185"/>
                      <a:gd name="connsiteX23-545" fmla="*/ 239078 w 661035"/>
                      <a:gd name="connsiteY23-546" fmla="*/ 798196 h 1099185"/>
                      <a:gd name="connsiteX24-547" fmla="*/ 277307 w 661035"/>
                      <a:gd name="connsiteY24-548" fmla="*/ 750642 h 1099185"/>
                      <a:gd name="connsiteX25-549" fmla="*/ 277178 w 661035"/>
                      <a:gd name="connsiteY25-550" fmla="*/ 750571 h 1099185"/>
                      <a:gd name="connsiteX26-551" fmla="*/ 284798 w 661035"/>
                      <a:gd name="connsiteY26-552" fmla="*/ 740093 h 1099185"/>
                      <a:gd name="connsiteX27-553" fmla="*/ 323850 w 661035"/>
                      <a:gd name="connsiteY27-554" fmla="*/ 676275 h 1099185"/>
                      <a:gd name="connsiteX28-555" fmla="*/ 359092 w 661035"/>
                      <a:gd name="connsiteY28-556" fmla="*/ 597218 h 1099185"/>
                      <a:gd name="connsiteX29-557" fmla="*/ 220980 w 661035"/>
                      <a:gd name="connsiteY29-558" fmla="*/ 0 h 1099185"/>
                      <a:gd name="connsiteX30-559" fmla="*/ 481965 w 661035"/>
                      <a:gd name="connsiteY30-560" fmla="*/ 141922 h 1099185"/>
                      <a:gd name="connsiteX31-561" fmla="*/ 575310 w 661035"/>
                      <a:gd name="connsiteY31-562" fmla="*/ 214313 h 1099185"/>
                      <a:gd name="connsiteX32-563" fmla="*/ 661035 w 661035"/>
                      <a:gd name="connsiteY32-564" fmla="*/ 504825 h 1099185"/>
                      <a:gd name="connsiteX33-565" fmla="*/ 621030 w 661035"/>
                      <a:gd name="connsiteY33-566" fmla="*/ 739140 h 1099185"/>
                      <a:gd name="connsiteX34-567" fmla="*/ 360045 w 661035"/>
                      <a:gd name="connsiteY34-568" fmla="*/ 597218 h 1099185"/>
                      <a:gd name="connsiteX35-569" fmla="*/ 400050 w 661035"/>
                      <a:gd name="connsiteY35-570" fmla="*/ 362902 h 1099185"/>
                      <a:gd name="connsiteX36-571" fmla="*/ 314325 w 661035"/>
                      <a:gd name="connsiteY36-572" fmla="*/ 72390 h 1099185"/>
                      <a:gd name="connsiteX37-573" fmla="*/ 220980 w 661035"/>
                      <a:gd name="connsiteY37-574" fmla="*/ 0 h 1099185"/>
                      <a:gd name="connsiteX0-575" fmla="*/ 359092 w 661035"/>
                      <a:gd name="connsiteY0-576" fmla="*/ 597218 h 1099185"/>
                      <a:gd name="connsiteX1-577" fmla="*/ 620078 w 661035"/>
                      <a:gd name="connsiteY1-578" fmla="*/ 739140 h 1099185"/>
                      <a:gd name="connsiteX2-579" fmla="*/ 584835 w 661035"/>
                      <a:gd name="connsiteY2-580" fmla="*/ 818198 h 1099185"/>
                      <a:gd name="connsiteX3-581" fmla="*/ 584836 w 661035"/>
                      <a:gd name="connsiteY3-582" fmla="*/ 818198 h 1099185"/>
                      <a:gd name="connsiteX4-583" fmla="*/ 545783 w 661035"/>
                      <a:gd name="connsiteY4-584" fmla="*/ 882015 h 1099185"/>
                      <a:gd name="connsiteX5-585" fmla="*/ 538930 w 661035"/>
                      <a:gd name="connsiteY5-586" fmla="*/ 891439 h 1099185"/>
                      <a:gd name="connsiteX6-587" fmla="*/ 539116 w 661035"/>
                      <a:gd name="connsiteY6-588" fmla="*/ 891540 h 1099185"/>
                      <a:gd name="connsiteX7-589" fmla="*/ 500063 w 661035"/>
                      <a:gd name="connsiteY7-590" fmla="*/ 940118 h 1099185"/>
                      <a:gd name="connsiteX8-591" fmla="*/ 500063 w 661035"/>
                      <a:gd name="connsiteY8-592" fmla="*/ 941070 h 1099185"/>
                      <a:gd name="connsiteX9-593" fmla="*/ 451485 w 661035"/>
                      <a:gd name="connsiteY9-594" fmla="*/ 989648 h 1099185"/>
                      <a:gd name="connsiteX10-595" fmla="*/ 396629 w 661035"/>
                      <a:gd name="connsiteY10-596" fmla="*/ 1033155 h 1099185"/>
                      <a:gd name="connsiteX11-597" fmla="*/ 397193 w 661035"/>
                      <a:gd name="connsiteY11-598" fmla="*/ 1033462 h 1099185"/>
                      <a:gd name="connsiteX12-599" fmla="*/ 320041 w 661035"/>
                      <a:gd name="connsiteY12-600" fmla="*/ 1076325 h 1099185"/>
                      <a:gd name="connsiteX13-601" fmla="*/ 319088 w 661035"/>
                      <a:gd name="connsiteY13-602" fmla="*/ 1077277 h 1099185"/>
                      <a:gd name="connsiteX14-603" fmla="*/ 260985 w 661035"/>
                      <a:gd name="connsiteY14-604" fmla="*/ 1099185 h 1099185"/>
                      <a:gd name="connsiteX15-605" fmla="*/ 0 w 661035"/>
                      <a:gd name="connsiteY15-606" fmla="*/ 957262 h 1099185"/>
                      <a:gd name="connsiteX16-607" fmla="*/ 59055 w 661035"/>
                      <a:gd name="connsiteY16-608" fmla="*/ 935355 h 1099185"/>
                      <a:gd name="connsiteX17-609" fmla="*/ 60008 w 661035"/>
                      <a:gd name="connsiteY17-610" fmla="*/ 935355 h 1099185"/>
                      <a:gd name="connsiteX18-611" fmla="*/ 135745 w 661035"/>
                      <a:gd name="connsiteY18-612" fmla="*/ 891807 h 1099185"/>
                      <a:gd name="connsiteX19-613" fmla="*/ 135255 w 661035"/>
                      <a:gd name="connsiteY19-614" fmla="*/ 891540 h 1099185"/>
                      <a:gd name="connsiteX20-615" fmla="*/ 190500 w 661035"/>
                      <a:gd name="connsiteY20-616" fmla="*/ 847725 h 1099185"/>
                      <a:gd name="connsiteX21-617" fmla="*/ 239078 w 661035"/>
                      <a:gd name="connsiteY21-618" fmla="*/ 799148 h 1099185"/>
                      <a:gd name="connsiteX22-619" fmla="*/ 239078 w 661035"/>
                      <a:gd name="connsiteY22-620" fmla="*/ 798196 h 1099185"/>
                      <a:gd name="connsiteX23-621" fmla="*/ 277307 w 661035"/>
                      <a:gd name="connsiteY23-622" fmla="*/ 750642 h 1099185"/>
                      <a:gd name="connsiteX24-623" fmla="*/ 277178 w 661035"/>
                      <a:gd name="connsiteY24-624" fmla="*/ 750571 h 1099185"/>
                      <a:gd name="connsiteX25-625" fmla="*/ 284798 w 661035"/>
                      <a:gd name="connsiteY25-626" fmla="*/ 740093 h 1099185"/>
                      <a:gd name="connsiteX26-627" fmla="*/ 323850 w 661035"/>
                      <a:gd name="connsiteY26-628" fmla="*/ 676275 h 1099185"/>
                      <a:gd name="connsiteX27-629" fmla="*/ 359092 w 661035"/>
                      <a:gd name="connsiteY27-630" fmla="*/ 597218 h 1099185"/>
                      <a:gd name="connsiteX28-631" fmla="*/ 220980 w 661035"/>
                      <a:gd name="connsiteY28-632" fmla="*/ 0 h 1099185"/>
                      <a:gd name="connsiteX29-633" fmla="*/ 481965 w 661035"/>
                      <a:gd name="connsiteY29-634" fmla="*/ 141922 h 1099185"/>
                      <a:gd name="connsiteX30-635" fmla="*/ 575310 w 661035"/>
                      <a:gd name="connsiteY30-636" fmla="*/ 214313 h 1099185"/>
                      <a:gd name="connsiteX31-637" fmla="*/ 661035 w 661035"/>
                      <a:gd name="connsiteY31-638" fmla="*/ 504825 h 1099185"/>
                      <a:gd name="connsiteX32-639" fmla="*/ 621030 w 661035"/>
                      <a:gd name="connsiteY32-640" fmla="*/ 739140 h 1099185"/>
                      <a:gd name="connsiteX33-641" fmla="*/ 360045 w 661035"/>
                      <a:gd name="connsiteY33-642" fmla="*/ 597218 h 1099185"/>
                      <a:gd name="connsiteX34-643" fmla="*/ 400050 w 661035"/>
                      <a:gd name="connsiteY34-644" fmla="*/ 362902 h 1099185"/>
                      <a:gd name="connsiteX35-645" fmla="*/ 314325 w 661035"/>
                      <a:gd name="connsiteY35-646" fmla="*/ 72390 h 1099185"/>
                      <a:gd name="connsiteX36-647" fmla="*/ 220980 w 661035"/>
                      <a:gd name="connsiteY36-648" fmla="*/ 0 h 1099185"/>
                      <a:gd name="connsiteX0-649" fmla="*/ 359092 w 661035"/>
                      <a:gd name="connsiteY0-650" fmla="*/ 597218 h 1112468"/>
                      <a:gd name="connsiteX1-651" fmla="*/ 620078 w 661035"/>
                      <a:gd name="connsiteY1-652" fmla="*/ 739140 h 1112468"/>
                      <a:gd name="connsiteX2-653" fmla="*/ 584835 w 661035"/>
                      <a:gd name="connsiteY2-654" fmla="*/ 818198 h 1112468"/>
                      <a:gd name="connsiteX3-655" fmla="*/ 584836 w 661035"/>
                      <a:gd name="connsiteY3-656" fmla="*/ 818198 h 1112468"/>
                      <a:gd name="connsiteX4-657" fmla="*/ 545783 w 661035"/>
                      <a:gd name="connsiteY4-658" fmla="*/ 882015 h 1112468"/>
                      <a:gd name="connsiteX5-659" fmla="*/ 538930 w 661035"/>
                      <a:gd name="connsiteY5-660" fmla="*/ 891439 h 1112468"/>
                      <a:gd name="connsiteX6-661" fmla="*/ 539116 w 661035"/>
                      <a:gd name="connsiteY6-662" fmla="*/ 891540 h 1112468"/>
                      <a:gd name="connsiteX7-663" fmla="*/ 500063 w 661035"/>
                      <a:gd name="connsiteY7-664" fmla="*/ 940118 h 1112468"/>
                      <a:gd name="connsiteX8-665" fmla="*/ 500063 w 661035"/>
                      <a:gd name="connsiteY8-666" fmla="*/ 941070 h 1112468"/>
                      <a:gd name="connsiteX9-667" fmla="*/ 451485 w 661035"/>
                      <a:gd name="connsiteY9-668" fmla="*/ 989648 h 1112468"/>
                      <a:gd name="connsiteX10-669" fmla="*/ 396629 w 661035"/>
                      <a:gd name="connsiteY10-670" fmla="*/ 1033155 h 1112468"/>
                      <a:gd name="connsiteX11-671" fmla="*/ 397193 w 661035"/>
                      <a:gd name="connsiteY11-672" fmla="*/ 1033462 h 1112468"/>
                      <a:gd name="connsiteX12-673" fmla="*/ 320041 w 661035"/>
                      <a:gd name="connsiteY12-674" fmla="*/ 1076325 h 1112468"/>
                      <a:gd name="connsiteX13-675" fmla="*/ 319088 w 661035"/>
                      <a:gd name="connsiteY13-676" fmla="*/ 1077277 h 1112468"/>
                      <a:gd name="connsiteX14-677" fmla="*/ 247796 w 661035"/>
                      <a:gd name="connsiteY14-678" fmla="*/ 1112468 h 1112468"/>
                      <a:gd name="connsiteX15-679" fmla="*/ 0 w 661035"/>
                      <a:gd name="connsiteY15-680" fmla="*/ 957262 h 1112468"/>
                      <a:gd name="connsiteX16-681" fmla="*/ 59055 w 661035"/>
                      <a:gd name="connsiteY16-682" fmla="*/ 935355 h 1112468"/>
                      <a:gd name="connsiteX17-683" fmla="*/ 60008 w 661035"/>
                      <a:gd name="connsiteY17-684" fmla="*/ 935355 h 1112468"/>
                      <a:gd name="connsiteX18-685" fmla="*/ 135745 w 661035"/>
                      <a:gd name="connsiteY18-686" fmla="*/ 891807 h 1112468"/>
                      <a:gd name="connsiteX19-687" fmla="*/ 135255 w 661035"/>
                      <a:gd name="connsiteY19-688" fmla="*/ 891540 h 1112468"/>
                      <a:gd name="connsiteX20-689" fmla="*/ 190500 w 661035"/>
                      <a:gd name="connsiteY20-690" fmla="*/ 847725 h 1112468"/>
                      <a:gd name="connsiteX21-691" fmla="*/ 239078 w 661035"/>
                      <a:gd name="connsiteY21-692" fmla="*/ 799148 h 1112468"/>
                      <a:gd name="connsiteX22-693" fmla="*/ 239078 w 661035"/>
                      <a:gd name="connsiteY22-694" fmla="*/ 798196 h 1112468"/>
                      <a:gd name="connsiteX23-695" fmla="*/ 277307 w 661035"/>
                      <a:gd name="connsiteY23-696" fmla="*/ 750642 h 1112468"/>
                      <a:gd name="connsiteX24-697" fmla="*/ 277178 w 661035"/>
                      <a:gd name="connsiteY24-698" fmla="*/ 750571 h 1112468"/>
                      <a:gd name="connsiteX25-699" fmla="*/ 284798 w 661035"/>
                      <a:gd name="connsiteY25-700" fmla="*/ 740093 h 1112468"/>
                      <a:gd name="connsiteX26-701" fmla="*/ 323850 w 661035"/>
                      <a:gd name="connsiteY26-702" fmla="*/ 676275 h 1112468"/>
                      <a:gd name="connsiteX27-703" fmla="*/ 359092 w 661035"/>
                      <a:gd name="connsiteY27-704" fmla="*/ 597218 h 1112468"/>
                      <a:gd name="connsiteX28-705" fmla="*/ 220980 w 661035"/>
                      <a:gd name="connsiteY28-706" fmla="*/ 0 h 1112468"/>
                      <a:gd name="connsiteX29-707" fmla="*/ 481965 w 661035"/>
                      <a:gd name="connsiteY29-708" fmla="*/ 141922 h 1112468"/>
                      <a:gd name="connsiteX30-709" fmla="*/ 575310 w 661035"/>
                      <a:gd name="connsiteY30-710" fmla="*/ 214313 h 1112468"/>
                      <a:gd name="connsiteX31-711" fmla="*/ 661035 w 661035"/>
                      <a:gd name="connsiteY31-712" fmla="*/ 504825 h 1112468"/>
                      <a:gd name="connsiteX32-713" fmla="*/ 621030 w 661035"/>
                      <a:gd name="connsiteY32-714" fmla="*/ 739140 h 1112468"/>
                      <a:gd name="connsiteX33-715" fmla="*/ 360045 w 661035"/>
                      <a:gd name="connsiteY33-716" fmla="*/ 597218 h 1112468"/>
                      <a:gd name="connsiteX34-717" fmla="*/ 400050 w 661035"/>
                      <a:gd name="connsiteY34-718" fmla="*/ 362902 h 1112468"/>
                      <a:gd name="connsiteX35-719" fmla="*/ 314325 w 661035"/>
                      <a:gd name="connsiteY35-720" fmla="*/ 72390 h 1112468"/>
                      <a:gd name="connsiteX36-721" fmla="*/ 220980 w 661035"/>
                      <a:gd name="connsiteY36-722" fmla="*/ 0 h 111246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5" name="Freeform: Shape 494"/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: Shape 495"/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: Shape 496"/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: Shape 497"/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: Shape 498"/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-1" fmla="*/ 323751 w 603786"/>
                      <a:gd name="connsiteY0-2" fmla="*/ 66771 h 218219"/>
                      <a:gd name="connsiteX1-3" fmla="*/ 342801 w 603786"/>
                      <a:gd name="connsiteY1-4" fmla="*/ 76296 h 218219"/>
                      <a:gd name="connsiteX2-5" fmla="*/ 603786 w 603786"/>
                      <a:gd name="connsiteY2-6" fmla="*/ 218219 h 218219"/>
                      <a:gd name="connsiteX3-7" fmla="*/ 584736 w 603786"/>
                      <a:gd name="connsiteY3-8" fmla="*/ 208694 h 218219"/>
                      <a:gd name="connsiteX4-9" fmla="*/ 323751 w 603786"/>
                      <a:gd name="connsiteY4-10" fmla="*/ 66771 h 218219"/>
                      <a:gd name="connsiteX5-11" fmla="*/ 0 w 603786"/>
                      <a:gd name="connsiteY5-12" fmla="*/ 0 h 218219"/>
                      <a:gd name="connsiteX6-13" fmla="*/ 100965 w 603786"/>
                      <a:gd name="connsiteY6-14" fmla="*/ 2857 h 218219"/>
                      <a:gd name="connsiteX7-15" fmla="*/ 102772 w 603786"/>
                      <a:gd name="connsiteY7-16" fmla="*/ 3833 h 218219"/>
                      <a:gd name="connsiteX8-17" fmla="*/ 214213 w 603786"/>
                      <a:gd name="connsiteY8-18" fmla="*/ 22860 h 218219"/>
                      <a:gd name="connsiteX9-19" fmla="*/ 323751 w 603786"/>
                      <a:gd name="connsiteY9-20" fmla="*/ 66772 h 218219"/>
                      <a:gd name="connsiteX10-21" fmla="*/ 584736 w 603786"/>
                      <a:gd name="connsiteY10-22" fmla="*/ 208695 h 218219"/>
                      <a:gd name="connsiteX11-23" fmla="*/ 475198 w 603786"/>
                      <a:gd name="connsiteY11-24" fmla="*/ 168690 h 218219"/>
                      <a:gd name="connsiteX12-25" fmla="*/ 464489 w 603786"/>
                      <a:gd name="connsiteY12-26" fmla="*/ 162866 h 218219"/>
                      <a:gd name="connsiteX13-27" fmla="*/ 358041 w 603786"/>
                      <a:gd name="connsiteY13-28" fmla="*/ 143827 h 218219"/>
                      <a:gd name="connsiteX14-29" fmla="*/ 357901 w 603786"/>
                      <a:gd name="connsiteY14-30" fmla="*/ 143751 h 218219"/>
                      <a:gd name="connsiteX15-31" fmla="*/ 260033 w 603786"/>
                      <a:gd name="connsiteY15-32" fmla="*/ 141922 h 218219"/>
                      <a:gd name="connsiteX16" fmla="*/ 0 w 603786"/>
                      <a:gd name="connsiteY16" fmla="*/ 0 h 218219"/>
                      <a:gd name="connsiteX0-33" fmla="*/ 323751 w 603786"/>
                      <a:gd name="connsiteY0-34" fmla="*/ 66771 h 218219"/>
                      <a:gd name="connsiteX1-35" fmla="*/ 603786 w 603786"/>
                      <a:gd name="connsiteY1-36" fmla="*/ 218219 h 218219"/>
                      <a:gd name="connsiteX2-37" fmla="*/ 584736 w 603786"/>
                      <a:gd name="connsiteY2-38" fmla="*/ 208694 h 218219"/>
                      <a:gd name="connsiteX3-39" fmla="*/ 323751 w 603786"/>
                      <a:gd name="connsiteY3-40" fmla="*/ 66771 h 218219"/>
                      <a:gd name="connsiteX4-41" fmla="*/ 0 w 603786"/>
                      <a:gd name="connsiteY4-42" fmla="*/ 0 h 218219"/>
                      <a:gd name="connsiteX5-43" fmla="*/ 100965 w 603786"/>
                      <a:gd name="connsiteY5-44" fmla="*/ 2857 h 218219"/>
                      <a:gd name="connsiteX6-45" fmla="*/ 102772 w 603786"/>
                      <a:gd name="connsiteY6-46" fmla="*/ 3833 h 218219"/>
                      <a:gd name="connsiteX7-47" fmla="*/ 214213 w 603786"/>
                      <a:gd name="connsiteY7-48" fmla="*/ 22860 h 218219"/>
                      <a:gd name="connsiteX8-49" fmla="*/ 323751 w 603786"/>
                      <a:gd name="connsiteY8-50" fmla="*/ 66772 h 218219"/>
                      <a:gd name="connsiteX9-51" fmla="*/ 584736 w 603786"/>
                      <a:gd name="connsiteY9-52" fmla="*/ 208695 h 218219"/>
                      <a:gd name="connsiteX10-53" fmla="*/ 475198 w 603786"/>
                      <a:gd name="connsiteY10-54" fmla="*/ 168690 h 218219"/>
                      <a:gd name="connsiteX11-55" fmla="*/ 464489 w 603786"/>
                      <a:gd name="connsiteY11-56" fmla="*/ 162866 h 218219"/>
                      <a:gd name="connsiteX12-57" fmla="*/ 358041 w 603786"/>
                      <a:gd name="connsiteY12-58" fmla="*/ 143827 h 218219"/>
                      <a:gd name="connsiteX13-59" fmla="*/ 357901 w 603786"/>
                      <a:gd name="connsiteY13-60" fmla="*/ 143751 h 218219"/>
                      <a:gd name="connsiteX14-61" fmla="*/ 260033 w 603786"/>
                      <a:gd name="connsiteY14-62" fmla="*/ 141922 h 218219"/>
                      <a:gd name="connsiteX15-63" fmla="*/ 0 w 603786"/>
                      <a:gd name="connsiteY15-64" fmla="*/ 0 h 218219"/>
                      <a:gd name="connsiteX0-65" fmla="*/ 323751 w 584736"/>
                      <a:gd name="connsiteY0-66" fmla="*/ 66771 h 208695"/>
                      <a:gd name="connsiteX1-67" fmla="*/ 584736 w 584736"/>
                      <a:gd name="connsiteY1-68" fmla="*/ 208694 h 208695"/>
                      <a:gd name="connsiteX2-69" fmla="*/ 323751 w 584736"/>
                      <a:gd name="connsiteY2-70" fmla="*/ 66771 h 208695"/>
                      <a:gd name="connsiteX3-71" fmla="*/ 0 w 584736"/>
                      <a:gd name="connsiteY3-72" fmla="*/ 0 h 208695"/>
                      <a:gd name="connsiteX4-73" fmla="*/ 100965 w 584736"/>
                      <a:gd name="connsiteY4-74" fmla="*/ 2857 h 208695"/>
                      <a:gd name="connsiteX5-75" fmla="*/ 102772 w 584736"/>
                      <a:gd name="connsiteY5-76" fmla="*/ 3833 h 208695"/>
                      <a:gd name="connsiteX6-77" fmla="*/ 214213 w 584736"/>
                      <a:gd name="connsiteY6-78" fmla="*/ 22860 h 208695"/>
                      <a:gd name="connsiteX7-79" fmla="*/ 323751 w 584736"/>
                      <a:gd name="connsiteY7-80" fmla="*/ 66772 h 208695"/>
                      <a:gd name="connsiteX8-81" fmla="*/ 584736 w 584736"/>
                      <a:gd name="connsiteY8-82" fmla="*/ 208695 h 208695"/>
                      <a:gd name="connsiteX9-83" fmla="*/ 475198 w 584736"/>
                      <a:gd name="connsiteY9-84" fmla="*/ 168690 h 208695"/>
                      <a:gd name="connsiteX10-85" fmla="*/ 464489 w 584736"/>
                      <a:gd name="connsiteY10-86" fmla="*/ 162866 h 208695"/>
                      <a:gd name="connsiteX11-87" fmla="*/ 358041 w 584736"/>
                      <a:gd name="connsiteY11-88" fmla="*/ 143827 h 208695"/>
                      <a:gd name="connsiteX12-89" fmla="*/ 357901 w 584736"/>
                      <a:gd name="connsiteY12-90" fmla="*/ 143751 h 208695"/>
                      <a:gd name="connsiteX13-91" fmla="*/ 260033 w 584736"/>
                      <a:gd name="connsiteY13-92" fmla="*/ 141922 h 208695"/>
                      <a:gd name="connsiteX14-93" fmla="*/ 0 w 584736"/>
                      <a:gd name="connsiteY14-94" fmla="*/ 0 h 208695"/>
                      <a:gd name="connsiteX0-95" fmla="*/ 323751 w 615997"/>
                      <a:gd name="connsiteY0-96" fmla="*/ 66771 h 216510"/>
                      <a:gd name="connsiteX1-97" fmla="*/ 584736 w 615997"/>
                      <a:gd name="connsiteY1-98" fmla="*/ 208694 h 216510"/>
                      <a:gd name="connsiteX2-99" fmla="*/ 323751 w 615997"/>
                      <a:gd name="connsiteY2-100" fmla="*/ 66771 h 216510"/>
                      <a:gd name="connsiteX3-101" fmla="*/ 0 w 615997"/>
                      <a:gd name="connsiteY3-102" fmla="*/ 0 h 216510"/>
                      <a:gd name="connsiteX4-103" fmla="*/ 100965 w 615997"/>
                      <a:gd name="connsiteY4-104" fmla="*/ 2857 h 216510"/>
                      <a:gd name="connsiteX5-105" fmla="*/ 102772 w 615997"/>
                      <a:gd name="connsiteY5-106" fmla="*/ 3833 h 216510"/>
                      <a:gd name="connsiteX6-107" fmla="*/ 214213 w 615997"/>
                      <a:gd name="connsiteY6-108" fmla="*/ 22860 h 216510"/>
                      <a:gd name="connsiteX7-109" fmla="*/ 323751 w 615997"/>
                      <a:gd name="connsiteY7-110" fmla="*/ 66772 h 216510"/>
                      <a:gd name="connsiteX8-111" fmla="*/ 615997 w 615997"/>
                      <a:gd name="connsiteY8-112" fmla="*/ 216510 h 216510"/>
                      <a:gd name="connsiteX9-113" fmla="*/ 475198 w 615997"/>
                      <a:gd name="connsiteY9-114" fmla="*/ 168690 h 216510"/>
                      <a:gd name="connsiteX10-115" fmla="*/ 464489 w 615997"/>
                      <a:gd name="connsiteY10-116" fmla="*/ 162866 h 216510"/>
                      <a:gd name="connsiteX11-117" fmla="*/ 358041 w 615997"/>
                      <a:gd name="connsiteY11-118" fmla="*/ 143827 h 216510"/>
                      <a:gd name="connsiteX12-119" fmla="*/ 357901 w 615997"/>
                      <a:gd name="connsiteY12-120" fmla="*/ 143751 h 216510"/>
                      <a:gd name="connsiteX13-121" fmla="*/ 260033 w 615997"/>
                      <a:gd name="connsiteY13-122" fmla="*/ 141922 h 216510"/>
                      <a:gd name="connsiteX14-123" fmla="*/ 0 w 615997"/>
                      <a:gd name="connsiteY14-124" fmla="*/ 0 h 216510"/>
                      <a:gd name="connsiteX0-125" fmla="*/ 323751 w 618767"/>
                      <a:gd name="connsiteY0-126" fmla="*/ 66771 h 219303"/>
                      <a:gd name="connsiteX1-127" fmla="*/ 584736 w 618767"/>
                      <a:gd name="connsiteY1-128" fmla="*/ 208694 h 219303"/>
                      <a:gd name="connsiteX2-129" fmla="*/ 323751 w 618767"/>
                      <a:gd name="connsiteY2-130" fmla="*/ 66771 h 219303"/>
                      <a:gd name="connsiteX3-131" fmla="*/ 0 w 618767"/>
                      <a:gd name="connsiteY3-132" fmla="*/ 0 h 219303"/>
                      <a:gd name="connsiteX4-133" fmla="*/ 100965 w 618767"/>
                      <a:gd name="connsiteY4-134" fmla="*/ 2857 h 219303"/>
                      <a:gd name="connsiteX5-135" fmla="*/ 102772 w 618767"/>
                      <a:gd name="connsiteY5-136" fmla="*/ 3833 h 219303"/>
                      <a:gd name="connsiteX6-137" fmla="*/ 214213 w 618767"/>
                      <a:gd name="connsiteY6-138" fmla="*/ 22860 h 219303"/>
                      <a:gd name="connsiteX7-139" fmla="*/ 323751 w 618767"/>
                      <a:gd name="connsiteY7-140" fmla="*/ 66772 h 219303"/>
                      <a:gd name="connsiteX8-141" fmla="*/ 615997 w 618767"/>
                      <a:gd name="connsiteY8-142" fmla="*/ 216510 h 219303"/>
                      <a:gd name="connsiteX9-143" fmla="*/ 464489 w 618767"/>
                      <a:gd name="connsiteY9-144" fmla="*/ 162866 h 219303"/>
                      <a:gd name="connsiteX10-145" fmla="*/ 358041 w 618767"/>
                      <a:gd name="connsiteY10-146" fmla="*/ 143827 h 219303"/>
                      <a:gd name="connsiteX11-147" fmla="*/ 357901 w 618767"/>
                      <a:gd name="connsiteY11-148" fmla="*/ 143751 h 219303"/>
                      <a:gd name="connsiteX12-149" fmla="*/ 260033 w 618767"/>
                      <a:gd name="connsiteY12-150" fmla="*/ 141922 h 219303"/>
                      <a:gd name="connsiteX13-151" fmla="*/ 0 w 618767"/>
                      <a:gd name="connsiteY13-152" fmla="*/ 0 h 21930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: Shape 499"/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: Shape 500"/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5" name="Freeform: Shape 484"/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6" name="Group 485"/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87" name="Freeform: Shape 486"/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: Shape 487"/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: Shape 488"/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-1" fmla="*/ 812750 w 940118"/>
                      <a:gd name="connsiteY0-2" fmla="*/ 163017 h 1580197"/>
                      <a:gd name="connsiteX1-3" fmla="*/ 812706 w 940118"/>
                      <a:gd name="connsiteY1-4" fmla="*/ 163034 h 1580197"/>
                      <a:gd name="connsiteX2-5" fmla="*/ 832937 w 940118"/>
                      <a:gd name="connsiteY2-6" fmla="*/ 174035 h 1580197"/>
                      <a:gd name="connsiteX3-7" fmla="*/ 812750 w 940118"/>
                      <a:gd name="connsiteY3-8" fmla="*/ 163017 h 1580197"/>
                      <a:gd name="connsiteX4-9" fmla="*/ 679133 w 940118"/>
                      <a:gd name="connsiteY4-10" fmla="*/ 0 h 1580197"/>
                      <a:gd name="connsiteX5-11" fmla="*/ 940118 w 940118"/>
                      <a:gd name="connsiteY5-12" fmla="*/ 140970 h 1580197"/>
                      <a:gd name="connsiteX6-13" fmla="*/ 833438 w 940118"/>
                      <a:gd name="connsiteY6-14" fmla="*/ 174308 h 1580197"/>
                      <a:gd name="connsiteX7-15" fmla="*/ 833437 w 940118"/>
                      <a:gd name="connsiteY7-16" fmla="*/ 174308 h 1580197"/>
                      <a:gd name="connsiteX8-17" fmla="*/ 747299 w 940118"/>
                      <a:gd name="connsiteY8-18" fmla="*/ 210278 h 1580197"/>
                      <a:gd name="connsiteX9-19" fmla="*/ 747713 w 940118"/>
                      <a:gd name="connsiteY9-20" fmla="*/ 210503 h 1580197"/>
                      <a:gd name="connsiteX10-21" fmla="*/ 620078 w 940118"/>
                      <a:gd name="connsiteY10-22" fmla="*/ 282893 h 1580197"/>
                      <a:gd name="connsiteX11-23" fmla="*/ 592976 w 940118"/>
                      <a:gd name="connsiteY11-24" fmla="*/ 268101 h 1580197"/>
                      <a:gd name="connsiteX12-25" fmla="*/ 592932 w 940118"/>
                      <a:gd name="connsiteY12-26" fmla="*/ 268132 h 1580197"/>
                      <a:gd name="connsiteX13-27" fmla="*/ 620077 w 940118"/>
                      <a:gd name="connsiteY13-28" fmla="*/ 282893 h 1580197"/>
                      <a:gd name="connsiteX14-29" fmla="*/ 548076 w 940118"/>
                      <a:gd name="connsiteY14-30" fmla="*/ 339736 h 1580197"/>
                      <a:gd name="connsiteX15-31" fmla="*/ 548640 w 940118"/>
                      <a:gd name="connsiteY15-32" fmla="*/ 340043 h 1580197"/>
                      <a:gd name="connsiteX16-33" fmla="*/ 503873 w 940118"/>
                      <a:gd name="connsiteY16-34" fmla="*/ 383858 h 1580197"/>
                      <a:gd name="connsiteX17-35" fmla="*/ 488633 w 940118"/>
                      <a:gd name="connsiteY17-36" fmla="*/ 399098 h 1580197"/>
                      <a:gd name="connsiteX18-37" fmla="*/ 455232 w 940118"/>
                      <a:gd name="connsiteY18-38" fmla="*/ 380990 h 1580197"/>
                      <a:gd name="connsiteX19-39" fmla="*/ 488633 w 940118"/>
                      <a:gd name="connsiteY19-40" fmla="*/ 400050 h 1580197"/>
                      <a:gd name="connsiteX20-41" fmla="*/ 422910 w 940118"/>
                      <a:gd name="connsiteY20-42" fmla="*/ 482918 h 1580197"/>
                      <a:gd name="connsiteX21-43" fmla="*/ 391243 w 940118"/>
                      <a:gd name="connsiteY21-44" fmla="*/ 465814 h 1580197"/>
                      <a:gd name="connsiteX22-45" fmla="*/ 390818 w 940118"/>
                      <a:gd name="connsiteY22-46" fmla="*/ 466419 h 1580197"/>
                      <a:gd name="connsiteX23-47" fmla="*/ 422910 w 940118"/>
                      <a:gd name="connsiteY23-48" fmla="*/ 483870 h 1580197"/>
                      <a:gd name="connsiteX24-49" fmla="*/ 367665 w 940118"/>
                      <a:gd name="connsiteY24-50" fmla="*/ 572453 h 1580197"/>
                      <a:gd name="connsiteX25-51" fmla="*/ 368618 w 940118"/>
                      <a:gd name="connsiteY25-52" fmla="*/ 573405 h 1580197"/>
                      <a:gd name="connsiteX26-53" fmla="*/ 317183 w 940118"/>
                      <a:gd name="connsiteY26-54" fmla="*/ 684847 h 1580197"/>
                      <a:gd name="connsiteX27-55" fmla="*/ 305241 w 940118"/>
                      <a:gd name="connsiteY27-56" fmla="*/ 678329 h 1580197"/>
                      <a:gd name="connsiteX28-57" fmla="*/ 305235 w 940118"/>
                      <a:gd name="connsiteY28-58" fmla="*/ 678350 h 1580197"/>
                      <a:gd name="connsiteX29-59" fmla="*/ 317183 w 940118"/>
                      <a:gd name="connsiteY29-60" fmla="*/ 684847 h 1580197"/>
                      <a:gd name="connsiteX30-61" fmla="*/ 260985 w 940118"/>
                      <a:gd name="connsiteY30-62" fmla="*/ 1014413 h 1580197"/>
                      <a:gd name="connsiteX31-63" fmla="*/ 342900 w 940118"/>
                      <a:gd name="connsiteY31-64" fmla="*/ 1373505 h 1580197"/>
                      <a:gd name="connsiteX32-65" fmla="*/ 546735 w 940118"/>
                      <a:gd name="connsiteY32-66" fmla="*/ 1580197 h 1580197"/>
                      <a:gd name="connsiteX33-67" fmla="*/ 285750 w 940118"/>
                      <a:gd name="connsiteY33-68" fmla="*/ 1438275 h 1580197"/>
                      <a:gd name="connsiteX34-69" fmla="*/ 81915 w 940118"/>
                      <a:gd name="connsiteY34-70" fmla="*/ 1231583 h 1580197"/>
                      <a:gd name="connsiteX35-71" fmla="*/ 0 w 940118"/>
                      <a:gd name="connsiteY35-72" fmla="*/ 872490 h 1580197"/>
                      <a:gd name="connsiteX36-73" fmla="*/ 56197 w 940118"/>
                      <a:gd name="connsiteY36-74" fmla="*/ 542925 h 1580197"/>
                      <a:gd name="connsiteX37-75" fmla="*/ 62441 w 940118"/>
                      <a:gd name="connsiteY37-76" fmla="*/ 546321 h 1580197"/>
                      <a:gd name="connsiteX38-77" fmla="*/ 62617 w 940118"/>
                      <a:gd name="connsiteY38-78" fmla="*/ 545909 h 1580197"/>
                      <a:gd name="connsiteX39-79" fmla="*/ 57150 w 940118"/>
                      <a:gd name="connsiteY39-80" fmla="*/ 542925 h 1580197"/>
                      <a:gd name="connsiteX40-81" fmla="*/ 107444 w 940118"/>
                      <a:gd name="connsiteY40-82" fmla="*/ 431896 h 1580197"/>
                      <a:gd name="connsiteX41-83" fmla="*/ 106680 w 940118"/>
                      <a:gd name="connsiteY41-84" fmla="*/ 431483 h 1580197"/>
                      <a:gd name="connsiteX42-85" fmla="*/ 161925 w 940118"/>
                      <a:gd name="connsiteY42-86" fmla="*/ 341948 h 1580197"/>
                      <a:gd name="connsiteX43-87" fmla="*/ 171758 w 940118"/>
                      <a:gd name="connsiteY43-88" fmla="*/ 347295 h 1580197"/>
                      <a:gd name="connsiteX44-89" fmla="*/ 171778 w 940118"/>
                      <a:gd name="connsiteY44-90" fmla="*/ 347270 h 1580197"/>
                      <a:gd name="connsiteX45-91" fmla="*/ 161925 w 940118"/>
                      <a:gd name="connsiteY45-92" fmla="*/ 341948 h 1580197"/>
                      <a:gd name="connsiteX46-93" fmla="*/ 227648 w 940118"/>
                      <a:gd name="connsiteY46-94" fmla="*/ 258128 h 1580197"/>
                      <a:gd name="connsiteX47-95" fmla="*/ 239906 w 940118"/>
                      <a:gd name="connsiteY47-96" fmla="*/ 264794 h 1580197"/>
                      <a:gd name="connsiteX48-97" fmla="*/ 240267 w 940118"/>
                      <a:gd name="connsiteY48-98" fmla="*/ 264453 h 1580197"/>
                      <a:gd name="connsiteX49-99" fmla="*/ 228600 w 940118"/>
                      <a:gd name="connsiteY49-100" fmla="*/ 258128 h 1580197"/>
                      <a:gd name="connsiteX50-101" fmla="*/ 242888 w 940118"/>
                      <a:gd name="connsiteY50-102" fmla="*/ 241935 h 1580197"/>
                      <a:gd name="connsiteX51-103" fmla="*/ 287315 w 940118"/>
                      <a:gd name="connsiteY51-104" fmla="*/ 198453 h 1580197"/>
                      <a:gd name="connsiteX52-105" fmla="*/ 286702 w 940118"/>
                      <a:gd name="connsiteY52-106" fmla="*/ 198120 h 1580197"/>
                      <a:gd name="connsiteX53-107" fmla="*/ 359092 w 940118"/>
                      <a:gd name="connsiteY53-108" fmla="*/ 140970 h 1580197"/>
                      <a:gd name="connsiteX54-109" fmla="*/ 378434 w 940118"/>
                      <a:gd name="connsiteY54-110" fmla="*/ 151488 h 1580197"/>
                      <a:gd name="connsiteX55-111" fmla="*/ 378837 w 940118"/>
                      <a:gd name="connsiteY55-112" fmla="*/ 151226 h 1580197"/>
                      <a:gd name="connsiteX56-113" fmla="*/ 360045 w 940118"/>
                      <a:gd name="connsiteY56-114" fmla="*/ 140970 h 1580197"/>
                      <a:gd name="connsiteX57-115" fmla="*/ 486263 w 940118"/>
                      <a:gd name="connsiteY57-116" fmla="*/ 68845 h 1580197"/>
                      <a:gd name="connsiteX58-117" fmla="*/ 485775 w 940118"/>
                      <a:gd name="connsiteY58-118" fmla="*/ 68580 h 1580197"/>
                      <a:gd name="connsiteX59-119" fmla="*/ 572452 w 940118"/>
                      <a:gd name="connsiteY59-120" fmla="*/ 32385 h 1580197"/>
                      <a:gd name="connsiteX60-121" fmla="*/ 595123 w 940118"/>
                      <a:gd name="connsiteY60-122" fmla="*/ 44713 h 1580197"/>
                      <a:gd name="connsiteX61-123" fmla="*/ 595672 w 940118"/>
                      <a:gd name="connsiteY61-124" fmla="*/ 44538 h 1580197"/>
                      <a:gd name="connsiteX62-125" fmla="*/ 573405 w 940118"/>
                      <a:gd name="connsiteY62-126" fmla="*/ 32385 h 1580197"/>
                      <a:gd name="connsiteX63" fmla="*/ 679133 w 940118"/>
                      <a:gd name="connsiteY63" fmla="*/ 0 h 1580197"/>
                      <a:gd name="connsiteX0-127" fmla="*/ 812750 w 940118"/>
                      <a:gd name="connsiteY0-128" fmla="*/ 163017 h 1580197"/>
                      <a:gd name="connsiteX1-129" fmla="*/ 812706 w 940118"/>
                      <a:gd name="connsiteY1-130" fmla="*/ 163034 h 1580197"/>
                      <a:gd name="connsiteX2-131" fmla="*/ 832937 w 940118"/>
                      <a:gd name="connsiteY2-132" fmla="*/ 174035 h 1580197"/>
                      <a:gd name="connsiteX3-133" fmla="*/ 812750 w 940118"/>
                      <a:gd name="connsiteY3-134" fmla="*/ 163017 h 1580197"/>
                      <a:gd name="connsiteX4-135" fmla="*/ 679133 w 940118"/>
                      <a:gd name="connsiteY4-136" fmla="*/ 0 h 1580197"/>
                      <a:gd name="connsiteX5-137" fmla="*/ 940118 w 940118"/>
                      <a:gd name="connsiteY5-138" fmla="*/ 140970 h 1580197"/>
                      <a:gd name="connsiteX6-139" fmla="*/ 833438 w 940118"/>
                      <a:gd name="connsiteY6-140" fmla="*/ 174308 h 1580197"/>
                      <a:gd name="connsiteX7-141" fmla="*/ 833437 w 940118"/>
                      <a:gd name="connsiteY7-142" fmla="*/ 174308 h 1580197"/>
                      <a:gd name="connsiteX8-143" fmla="*/ 747299 w 940118"/>
                      <a:gd name="connsiteY8-144" fmla="*/ 210278 h 1580197"/>
                      <a:gd name="connsiteX9-145" fmla="*/ 747713 w 940118"/>
                      <a:gd name="connsiteY9-146" fmla="*/ 210503 h 1580197"/>
                      <a:gd name="connsiteX10-147" fmla="*/ 620078 w 940118"/>
                      <a:gd name="connsiteY10-148" fmla="*/ 282893 h 1580197"/>
                      <a:gd name="connsiteX11-149" fmla="*/ 592976 w 940118"/>
                      <a:gd name="connsiteY11-150" fmla="*/ 268101 h 1580197"/>
                      <a:gd name="connsiteX12-151" fmla="*/ 592932 w 940118"/>
                      <a:gd name="connsiteY12-152" fmla="*/ 268132 h 1580197"/>
                      <a:gd name="connsiteX13-153" fmla="*/ 620077 w 940118"/>
                      <a:gd name="connsiteY13-154" fmla="*/ 282893 h 1580197"/>
                      <a:gd name="connsiteX14-155" fmla="*/ 548076 w 940118"/>
                      <a:gd name="connsiteY14-156" fmla="*/ 339736 h 1580197"/>
                      <a:gd name="connsiteX15-157" fmla="*/ 548640 w 940118"/>
                      <a:gd name="connsiteY15-158" fmla="*/ 340043 h 1580197"/>
                      <a:gd name="connsiteX16-159" fmla="*/ 503873 w 940118"/>
                      <a:gd name="connsiteY16-160" fmla="*/ 383858 h 1580197"/>
                      <a:gd name="connsiteX17-161" fmla="*/ 488633 w 940118"/>
                      <a:gd name="connsiteY17-162" fmla="*/ 399098 h 1580197"/>
                      <a:gd name="connsiteX18-163" fmla="*/ 455232 w 940118"/>
                      <a:gd name="connsiteY18-164" fmla="*/ 380990 h 1580197"/>
                      <a:gd name="connsiteX19-165" fmla="*/ 488633 w 940118"/>
                      <a:gd name="connsiteY19-166" fmla="*/ 400050 h 1580197"/>
                      <a:gd name="connsiteX20-167" fmla="*/ 422910 w 940118"/>
                      <a:gd name="connsiteY20-168" fmla="*/ 482918 h 1580197"/>
                      <a:gd name="connsiteX21-169" fmla="*/ 391243 w 940118"/>
                      <a:gd name="connsiteY21-170" fmla="*/ 465814 h 1580197"/>
                      <a:gd name="connsiteX22-171" fmla="*/ 422910 w 940118"/>
                      <a:gd name="connsiteY22-172" fmla="*/ 483870 h 1580197"/>
                      <a:gd name="connsiteX23-173" fmla="*/ 367665 w 940118"/>
                      <a:gd name="connsiteY23-174" fmla="*/ 572453 h 1580197"/>
                      <a:gd name="connsiteX24-175" fmla="*/ 368618 w 940118"/>
                      <a:gd name="connsiteY24-176" fmla="*/ 573405 h 1580197"/>
                      <a:gd name="connsiteX25-177" fmla="*/ 317183 w 940118"/>
                      <a:gd name="connsiteY25-178" fmla="*/ 684847 h 1580197"/>
                      <a:gd name="connsiteX26-179" fmla="*/ 305241 w 940118"/>
                      <a:gd name="connsiteY26-180" fmla="*/ 678329 h 1580197"/>
                      <a:gd name="connsiteX27-181" fmla="*/ 305235 w 940118"/>
                      <a:gd name="connsiteY27-182" fmla="*/ 678350 h 1580197"/>
                      <a:gd name="connsiteX28-183" fmla="*/ 317183 w 940118"/>
                      <a:gd name="connsiteY28-184" fmla="*/ 684847 h 1580197"/>
                      <a:gd name="connsiteX29-185" fmla="*/ 260985 w 940118"/>
                      <a:gd name="connsiteY29-186" fmla="*/ 1014413 h 1580197"/>
                      <a:gd name="connsiteX30-187" fmla="*/ 342900 w 940118"/>
                      <a:gd name="connsiteY30-188" fmla="*/ 1373505 h 1580197"/>
                      <a:gd name="connsiteX31-189" fmla="*/ 546735 w 940118"/>
                      <a:gd name="connsiteY31-190" fmla="*/ 1580197 h 1580197"/>
                      <a:gd name="connsiteX32-191" fmla="*/ 285750 w 940118"/>
                      <a:gd name="connsiteY32-192" fmla="*/ 1438275 h 1580197"/>
                      <a:gd name="connsiteX33-193" fmla="*/ 81915 w 940118"/>
                      <a:gd name="connsiteY33-194" fmla="*/ 1231583 h 1580197"/>
                      <a:gd name="connsiteX34-195" fmla="*/ 0 w 940118"/>
                      <a:gd name="connsiteY34-196" fmla="*/ 872490 h 1580197"/>
                      <a:gd name="connsiteX35-197" fmla="*/ 56197 w 940118"/>
                      <a:gd name="connsiteY35-198" fmla="*/ 542925 h 1580197"/>
                      <a:gd name="connsiteX36-199" fmla="*/ 62441 w 940118"/>
                      <a:gd name="connsiteY36-200" fmla="*/ 546321 h 1580197"/>
                      <a:gd name="connsiteX37-201" fmla="*/ 62617 w 940118"/>
                      <a:gd name="connsiteY37-202" fmla="*/ 545909 h 1580197"/>
                      <a:gd name="connsiteX38-203" fmla="*/ 57150 w 940118"/>
                      <a:gd name="connsiteY38-204" fmla="*/ 542925 h 1580197"/>
                      <a:gd name="connsiteX39-205" fmla="*/ 107444 w 940118"/>
                      <a:gd name="connsiteY39-206" fmla="*/ 431896 h 1580197"/>
                      <a:gd name="connsiteX40-207" fmla="*/ 106680 w 940118"/>
                      <a:gd name="connsiteY40-208" fmla="*/ 431483 h 1580197"/>
                      <a:gd name="connsiteX41-209" fmla="*/ 161925 w 940118"/>
                      <a:gd name="connsiteY41-210" fmla="*/ 341948 h 1580197"/>
                      <a:gd name="connsiteX42-211" fmla="*/ 171758 w 940118"/>
                      <a:gd name="connsiteY42-212" fmla="*/ 347295 h 1580197"/>
                      <a:gd name="connsiteX43-213" fmla="*/ 171778 w 940118"/>
                      <a:gd name="connsiteY43-214" fmla="*/ 347270 h 1580197"/>
                      <a:gd name="connsiteX44-215" fmla="*/ 161925 w 940118"/>
                      <a:gd name="connsiteY44-216" fmla="*/ 341948 h 1580197"/>
                      <a:gd name="connsiteX45-217" fmla="*/ 227648 w 940118"/>
                      <a:gd name="connsiteY45-218" fmla="*/ 258128 h 1580197"/>
                      <a:gd name="connsiteX46-219" fmla="*/ 239906 w 940118"/>
                      <a:gd name="connsiteY46-220" fmla="*/ 264794 h 1580197"/>
                      <a:gd name="connsiteX47-221" fmla="*/ 240267 w 940118"/>
                      <a:gd name="connsiteY47-222" fmla="*/ 264453 h 1580197"/>
                      <a:gd name="connsiteX48-223" fmla="*/ 228600 w 940118"/>
                      <a:gd name="connsiteY48-224" fmla="*/ 258128 h 1580197"/>
                      <a:gd name="connsiteX49-225" fmla="*/ 242888 w 940118"/>
                      <a:gd name="connsiteY49-226" fmla="*/ 241935 h 1580197"/>
                      <a:gd name="connsiteX50-227" fmla="*/ 287315 w 940118"/>
                      <a:gd name="connsiteY50-228" fmla="*/ 198453 h 1580197"/>
                      <a:gd name="connsiteX51-229" fmla="*/ 286702 w 940118"/>
                      <a:gd name="connsiteY51-230" fmla="*/ 198120 h 1580197"/>
                      <a:gd name="connsiteX52-231" fmla="*/ 359092 w 940118"/>
                      <a:gd name="connsiteY52-232" fmla="*/ 140970 h 1580197"/>
                      <a:gd name="connsiteX53-233" fmla="*/ 378434 w 940118"/>
                      <a:gd name="connsiteY53-234" fmla="*/ 151488 h 1580197"/>
                      <a:gd name="connsiteX54-235" fmla="*/ 378837 w 940118"/>
                      <a:gd name="connsiteY54-236" fmla="*/ 151226 h 1580197"/>
                      <a:gd name="connsiteX55-237" fmla="*/ 360045 w 940118"/>
                      <a:gd name="connsiteY55-238" fmla="*/ 140970 h 1580197"/>
                      <a:gd name="connsiteX56-239" fmla="*/ 486263 w 940118"/>
                      <a:gd name="connsiteY56-240" fmla="*/ 68845 h 1580197"/>
                      <a:gd name="connsiteX57-241" fmla="*/ 485775 w 940118"/>
                      <a:gd name="connsiteY57-242" fmla="*/ 68580 h 1580197"/>
                      <a:gd name="connsiteX58-243" fmla="*/ 572452 w 940118"/>
                      <a:gd name="connsiteY58-244" fmla="*/ 32385 h 1580197"/>
                      <a:gd name="connsiteX59-245" fmla="*/ 595123 w 940118"/>
                      <a:gd name="connsiteY59-246" fmla="*/ 44713 h 1580197"/>
                      <a:gd name="connsiteX60-247" fmla="*/ 595672 w 940118"/>
                      <a:gd name="connsiteY60-248" fmla="*/ 44538 h 1580197"/>
                      <a:gd name="connsiteX61-249" fmla="*/ 573405 w 940118"/>
                      <a:gd name="connsiteY61-250" fmla="*/ 32385 h 1580197"/>
                      <a:gd name="connsiteX62-251" fmla="*/ 679133 w 940118"/>
                      <a:gd name="connsiteY62-252" fmla="*/ 0 h 1580197"/>
                      <a:gd name="connsiteX0-253" fmla="*/ 812750 w 940118"/>
                      <a:gd name="connsiteY0-254" fmla="*/ 163017 h 1580197"/>
                      <a:gd name="connsiteX1-255" fmla="*/ 812706 w 940118"/>
                      <a:gd name="connsiteY1-256" fmla="*/ 163034 h 1580197"/>
                      <a:gd name="connsiteX2-257" fmla="*/ 832937 w 940118"/>
                      <a:gd name="connsiteY2-258" fmla="*/ 174035 h 1580197"/>
                      <a:gd name="connsiteX3-259" fmla="*/ 812750 w 940118"/>
                      <a:gd name="connsiteY3-260" fmla="*/ 163017 h 1580197"/>
                      <a:gd name="connsiteX4-261" fmla="*/ 679133 w 940118"/>
                      <a:gd name="connsiteY4-262" fmla="*/ 0 h 1580197"/>
                      <a:gd name="connsiteX5-263" fmla="*/ 940118 w 940118"/>
                      <a:gd name="connsiteY5-264" fmla="*/ 140970 h 1580197"/>
                      <a:gd name="connsiteX6-265" fmla="*/ 833438 w 940118"/>
                      <a:gd name="connsiteY6-266" fmla="*/ 174308 h 1580197"/>
                      <a:gd name="connsiteX7-267" fmla="*/ 833437 w 940118"/>
                      <a:gd name="connsiteY7-268" fmla="*/ 174308 h 1580197"/>
                      <a:gd name="connsiteX8-269" fmla="*/ 747299 w 940118"/>
                      <a:gd name="connsiteY8-270" fmla="*/ 210278 h 1580197"/>
                      <a:gd name="connsiteX9-271" fmla="*/ 747713 w 940118"/>
                      <a:gd name="connsiteY9-272" fmla="*/ 210503 h 1580197"/>
                      <a:gd name="connsiteX10-273" fmla="*/ 620078 w 940118"/>
                      <a:gd name="connsiteY10-274" fmla="*/ 282893 h 1580197"/>
                      <a:gd name="connsiteX11-275" fmla="*/ 592976 w 940118"/>
                      <a:gd name="connsiteY11-276" fmla="*/ 268101 h 1580197"/>
                      <a:gd name="connsiteX12-277" fmla="*/ 592932 w 940118"/>
                      <a:gd name="connsiteY12-278" fmla="*/ 268132 h 1580197"/>
                      <a:gd name="connsiteX13-279" fmla="*/ 620077 w 940118"/>
                      <a:gd name="connsiteY13-280" fmla="*/ 282893 h 1580197"/>
                      <a:gd name="connsiteX14-281" fmla="*/ 548076 w 940118"/>
                      <a:gd name="connsiteY14-282" fmla="*/ 339736 h 1580197"/>
                      <a:gd name="connsiteX15-283" fmla="*/ 548640 w 940118"/>
                      <a:gd name="connsiteY15-284" fmla="*/ 340043 h 1580197"/>
                      <a:gd name="connsiteX16-285" fmla="*/ 503873 w 940118"/>
                      <a:gd name="connsiteY16-286" fmla="*/ 383858 h 1580197"/>
                      <a:gd name="connsiteX17-287" fmla="*/ 488633 w 940118"/>
                      <a:gd name="connsiteY17-288" fmla="*/ 399098 h 1580197"/>
                      <a:gd name="connsiteX18-289" fmla="*/ 488633 w 940118"/>
                      <a:gd name="connsiteY18-290" fmla="*/ 400050 h 1580197"/>
                      <a:gd name="connsiteX19-291" fmla="*/ 422910 w 940118"/>
                      <a:gd name="connsiteY19-292" fmla="*/ 482918 h 1580197"/>
                      <a:gd name="connsiteX20-293" fmla="*/ 391243 w 940118"/>
                      <a:gd name="connsiteY20-294" fmla="*/ 465814 h 1580197"/>
                      <a:gd name="connsiteX21-295" fmla="*/ 422910 w 940118"/>
                      <a:gd name="connsiteY21-296" fmla="*/ 483870 h 1580197"/>
                      <a:gd name="connsiteX22-297" fmla="*/ 367665 w 940118"/>
                      <a:gd name="connsiteY22-298" fmla="*/ 572453 h 1580197"/>
                      <a:gd name="connsiteX23-299" fmla="*/ 368618 w 940118"/>
                      <a:gd name="connsiteY23-300" fmla="*/ 573405 h 1580197"/>
                      <a:gd name="connsiteX24-301" fmla="*/ 317183 w 940118"/>
                      <a:gd name="connsiteY24-302" fmla="*/ 684847 h 1580197"/>
                      <a:gd name="connsiteX25-303" fmla="*/ 305241 w 940118"/>
                      <a:gd name="connsiteY25-304" fmla="*/ 678329 h 1580197"/>
                      <a:gd name="connsiteX26-305" fmla="*/ 305235 w 940118"/>
                      <a:gd name="connsiteY26-306" fmla="*/ 678350 h 1580197"/>
                      <a:gd name="connsiteX27-307" fmla="*/ 317183 w 940118"/>
                      <a:gd name="connsiteY27-308" fmla="*/ 684847 h 1580197"/>
                      <a:gd name="connsiteX28-309" fmla="*/ 260985 w 940118"/>
                      <a:gd name="connsiteY28-310" fmla="*/ 1014413 h 1580197"/>
                      <a:gd name="connsiteX29-311" fmla="*/ 342900 w 940118"/>
                      <a:gd name="connsiteY29-312" fmla="*/ 1373505 h 1580197"/>
                      <a:gd name="connsiteX30-313" fmla="*/ 546735 w 940118"/>
                      <a:gd name="connsiteY30-314" fmla="*/ 1580197 h 1580197"/>
                      <a:gd name="connsiteX31-315" fmla="*/ 285750 w 940118"/>
                      <a:gd name="connsiteY31-316" fmla="*/ 1438275 h 1580197"/>
                      <a:gd name="connsiteX32-317" fmla="*/ 81915 w 940118"/>
                      <a:gd name="connsiteY32-318" fmla="*/ 1231583 h 1580197"/>
                      <a:gd name="connsiteX33-319" fmla="*/ 0 w 940118"/>
                      <a:gd name="connsiteY33-320" fmla="*/ 872490 h 1580197"/>
                      <a:gd name="connsiteX34-321" fmla="*/ 56197 w 940118"/>
                      <a:gd name="connsiteY34-322" fmla="*/ 542925 h 1580197"/>
                      <a:gd name="connsiteX35-323" fmla="*/ 62441 w 940118"/>
                      <a:gd name="connsiteY35-324" fmla="*/ 546321 h 1580197"/>
                      <a:gd name="connsiteX36-325" fmla="*/ 62617 w 940118"/>
                      <a:gd name="connsiteY36-326" fmla="*/ 545909 h 1580197"/>
                      <a:gd name="connsiteX37-327" fmla="*/ 57150 w 940118"/>
                      <a:gd name="connsiteY37-328" fmla="*/ 542925 h 1580197"/>
                      <a:gd name="connsiteX38-329" fmla="*/ 107444 w 940118"/>
                      <a:gd name="connsiteY38-330" fmla="*/ 431896 h 1580197"/>
                      <a:gd name="connsiteX39-331" fmla="*/ 106680 w 940118"/>
                      <a:gd name="connsiteY39-332" fmla="*/ 431483 h 1580197"/>
                      <a:gd name="connsiteX40-333" fmla="*/ 161925 w 940118"/>
                      <a:gd name="connsiteY40-334" fmla="*/ 341948 h 1580197"/>
                      <a:gd name="connsiteX41-335" fmla="*/ 171758 w 940118"/>
                      <a:gd name="connsiteY41-336" fmla="*/ 347295 h 1580197"/>
                      <a:gd name="connsiteX42-337" fmla="*/ 171778 w 940118"/>
                      <a:gd name="connsiteY42-338" fmla="*/ 347270 h 1580197"/>
                      <a:gd name="connsiteX43-339" fmla="*/ 161925 w 940118"/>
                      <a:gd name="connsiteY43-340" fmla="*/ 341948 h 1580197"/>
                      <a:gd name="connsiteX44-341" fmla="*/ 227648 w 940118"/>
                      <a:gd name="connsiteY44-342" fmla="*/ 258128 h 1580197"/>
                      <a:gd name="connsiteX45-343" fmla="*/ 239906 w 940118"/>
                      <a:gd name="connsiteY45-344" fmla="*/ 264794 h 1580197"/>
                      <a:gd name="connsiteX46-345" fmla="*/ 240267 w 940118"/>
                      <a:gd name="connsiteY46-346" fmla="*/ 264453 h 1580197"/>
                      <a:gd name="connsiteX47-347" fmla="*/ 228600 w 940118"/>
                      <a:gd name="connsiteY47-348" fmla="*/ 258128 h 1580197"/>
                      <a:gd name="connsiteX48-349" fmla="*/ 242888 w 940118"/>
                      <a:gd name="connsiteY48-350" fmla="*/ 241935 h 1580197"/>
                      <a:gd name="connsiteX49-351" fmla="*/ 287315 w 940118"/>
                      <a:gd name="connsiteY49-352" fmla="*/ 198453 h 1580197"/>
                      <a:gd name="connsiteX50-353" fmla="*/ 286702 w 940118"/>
                      <a:gd name="connsiteY50-354" fmla="*/ 198120 h 1580197"/>
                      <a:gd name="connsiteX51-355" fmla="*/ 359092 w 940118"/>
                      <a:gd name="connsiteY51-356" fmla="*/ 140970 h 1580197"/>
                      <a:gd name="connsiteX52-357" fmla="*/ 378434 w 940118"/>
                      <a:gd name="connsiteY52-358" fmla="*/ 151488 h 1580197"/>
                      <a:gd name="connsiteX53-359" fmla="*/ 378837 w 940118"/>
                      <a:gd name="connsiteY53-360" fmla="*/ 151226 h 1580197"/>
                      <a:gd name="connsiteX54-361" fmla="*/ 360045 w 940118"/>
                      <a:gd name="connsiteY54-362" fmla="*/ 140970 h 1580197"/>
                      <a:gd name="connsiteX55-363" fmla="*/ 486263 w 940118"/>
                      <a:gd name="connsiteY55-364" fmla="*/ 68845 h 1580197"/>
                      <a:gd name="connsiteX56-365" fmla="*/ 485775 w 940118"/>
                      <a:gd name="connsiteY56-366" fmla="*/ 68580 h 1580197"/>
                      <a:gd name="connsiteX57-367" fmla="*/ 572452 w 940118"/>
                      <a:gd name="connsiteY57-368" fmla="*/ 32385 h 1580197"/>
                      <a:gd name="connsiteX58-369" fmla="*/ 595123 w 940118"/>
                      <a:gd name="connsiteY58-370" fmla="*/ 44713 h 1580197"/>
                      <a:gd name="connsiteX59-371" fmla="*/ 595672 w 940118"/>
                      <a:gd name="connsiteY59-372" fmla="*/ 44538 h 1580197"/>
                      <a:gd name="connsiteX60-373" fmla="*/ 573405 w 940118"/>
                      <a:gd name="connsiteY60-374" fmla="*/ 32385 h 1580197"/>
                      <a:gd name="connsiteX61-375" fmla="*/ 679133 w 940118"/>
                      <a:gd name="connsiteY61-376" fmla="*/ 0 h 1580197"/>
                      <a:gd name="connsiteX0-377" fmla="*/ 812750 w 940118"/>
                      <a:gd name="connsiteY0-378" fmla="*/ 163017 h 1580197"/>
                      <a:gd name="connsiteX1-379" fmla="*/ 812706 w 940118"/>
                      <a:gd name="connsiteY1-380" fmla="*/ 163034 h 1580197"/>
                      <a:gd name="connsiteX2-381" fmla="*/ 832937 w 940118"/>
                      <a:gd name="connsiteY2-382" fmla="*/ 174035 h 1580197"/>
                      <a:gd name="connsiteX3-383" fmla="*/ 812750 w 940118"/>
                      <a:gd name="connsiteY3-384" fmla="*/ 163017 h 1580197"/>
                      <a:gd name="connsiteX4-385" fmla="*/ 679133 w 940118"/>
                      <a:gd name="connsiteY4-386" fmla="*/ 0 h 1580197"/>
                      <a:gd name="connsiteX5-387" fmla="*/ 940118 w 940118"/>
                      <a:gd name="connsiteY5-388" fmla="*/ 140970 h 1580197"/>
                      <a:gd name="connsiteX6-389" fmla="*/ 833438 w 940118"/>
                      <a:gd name="connsiteY6-390" fmla="*/ 174308 h 1580197"/>
                      <a:gd name="connsiteX7-391" fmla="*/ 833437 w 940118"/>
                      <a:gd name="connsiteY7-392" fmla="*/ 174308 h 1580197"/>
                      <a:gd name="connsiteX8-393" fmla="*/ 747299 w 940118"/>
                      <a:gd name="connsiteY8-394" fmla="*/ 210278 h 1580197"/>
                      <a:gd name="connsiteX9-395" fmla="*/ 747713 w 940118"/>
                      <a:gd name="connsiteY9-396" fmla="*/ 210503 h 1580197"/>
                      <a:gd name="connsiteX10-397" fmla="*/ 620078 w 940118"/>
                      <a:gd name="connsiteY10-398" fmla="*/ 282893 h 1580197"/>
                      <a:gd name="connsiteX11-399" fmla="*/ 592976 w 940118"/>
                      <a:gd name="connsiteY11-400" fmla="*/ 268101 h 1580197"/>
                      <a:gd name="connsiteX12-401" fmla="*/ 592932 w 940118"/>
                      <a:gd name="connsiteY12-402" fmla="*/ 268132 h 1580197"/>
                      <a:gd name="connsiteX13-403" fmla="*/ 620077 w 940118"/>
                      <a:gd name="connsiteY13-404" fmla="*/ 282893 h 1580197"/>
                      <a:gd name="connsiteX14-405" fmla="*/ 548076 w 940118"/>
                      <a:gd name="connsiteY14-406" fmla="*/ 339736 h 1580197"/>
                      <a:gd name="connsiteX15-407" fmla="*/ 548640 w 940118"/>
                      <a:gd name="connsiteY15-408" fmla="*/ 340043 h 1580197"/>
                      <a:gd name="connsiteX16-409" fmla="*/ 503873 w 940118"/>
                      <a:gd name="connsiteY16-410" fmla="*/ 383858 h 1580197"/>
                      <a:gd name="connsiteX17-411" fmla="*/ 488633 w 940118"/>
                      <a:gd name="connsiteY17-412" fmla="*/ 399098 h 1580197"/>
                      <a:gd name="connsiteX18-413" fmla="*/ 488633 w 940118"/>
                      <a:gd name="connsiteY18-414" fmla="*/ 400050 h 1580197"/>
                      <a:gd name="connsiteX19-415" fmla="*/ 422910 w 940118"/>
                      <a:gd name="connsiteY19-416" fmla="*/ 482918 h 1580197"/>
                      <a:gd name="connsiteX20-417" fmla="*/ 422910 w 940118"/>
                      <a:gd name="connsiteY20-418" fmla="*/ 483870 h 1580197"/>
                      <a:gd name="connsiteX21-419" fmla="*/ 367665 w 940118"/>
                      <a:gd name="connsiteY21-420" fmla="*/ 572453 h 1580197"/>
                      <a:gd name="connsiteX22-421" fmla="*/ 368618 w 940118"/>
                      <a:gd name="connsiteY22-422" fmla="*/ 573405 h 1580197"/>
                      <a:gd name="connsiteX23-423" fmla="*/ 317183 w 940118"/>
                      <a:gd name="connsiteY23-424" fmla="*/ 684847 h 1580197"/>
                      <a:gd name="connsiteX24-425" fmla="*/ 305241 w 940118"/>
                      <a:gd name="connsiteY24-426" fmla="*/ 678329 h 1580197"/>
                      <a:gd name="connsiteX25-427" fmla="*/ 305235 w 940118"/>
                      <a:gd name="connsiteY25-428" fmla="*/ 678350 h 1580197"/>
                      <a:gd name="connsiteX26-429" fmla="*/ 317183 w 940118"/>
                      <a:gd name="connsiteY26-430" fmla="*/ 684847 h 1580197"/>
                      <a:gd name="connsiteX27-431" fmla="*/ 260985 w 940118"/>
                      <a:gd name="connsiteY27-432" fmla="*/ 1014413 h 1580197"/>
                      <a:gd name="connsiteX28-433" fmla="*/ 342900 w 940118"/>
                      <a:gd name="connsiteY28-434" fmla="*/ 1373505 h 1580197"/>
                      <a:gd name="connsiteX29-435" fmla="*/ 546735 w 940118"/>
                      <a:gd name="connsiteY29-436" fmla="*/ 1580197 h 1580197"/>
                      <a:gd name="connsiteX30-437" fmla="*/ 285750 w 940118"/>
                      <a:gd name="connsiteY30-438" fmla="*/ 1438275 h 1580197"/>
                      <a:gd name="connsiteX31-439" fmla="*/ 81915 w 940118"/>
                      <a:gd name="connsiteY31-440" fmla="*/ 1231583 h 1580197"/>
                      <a:gd name="connsiteX32-441" fmla="*/ 0 w 940118"/>
                      <a:gd name="connsiteY32-442" fmla="*/ 872490 h 1580197"/>
                      <a:gd name="connsiteX33-443" fmla="*/ 56197 w 940118"/>
                      <a:gd name="connsiteY33-444" fmla="*/ 542925 h 1580197"/>
                      <a:gd name="connsiteX34-445" fmla="*/ 62441 w 940118"/>
                      <a:gd name="connsiteY34-446" fmla="*/ 546321 h 1580197"/>
                      <a:gd name="connsiteX35-447" fmla="*/ 62617 w 940118"/>
                      <a:gd name="connsiteY35-448" fmla="*/ 545909 h 1580197"/>
                      <a:gd name="connsiteX36-449" fmla="*/ 57150 w 940118"/>
                      <a:gd name="connsiteY36-450" fmla="*/ 542925 h 1580197"/>
                      <a:gd name="connsiteX37-451" fmla="*/ 107444 w 940118"/>
                      <a:gd name="connsiteY37-452" fmla="*/ 431896 h 1580197"/>
                      <a:gd name="connsiteX38-453" fmla="*/ 106680 w 940118"/>
                      <a:gd name="connsiteY38-454" fmla="*/ 431483 h 1580197"/>
                      <a:gd name="connsiteX39-455" fmla="*/ 161925 w 940118"/>
                      <a:gd name="connsiteY39-456" fmla="*/ 341948 h 1580197"/>
                      <a:gd name="connsiteX40-457" fmla="*/ 171758 w 940118"/>
                      <a:gd name="connsiteY40-458" fmla="*/ 347295 h 1580197"/>
                      <a:gd name="connsiteX41-459" fmla="*/ 171778 w 940118"/>
                      <a:gd name="connsiteY41-460" fmla="*/ 347270 h 1580197"/>
                      <a:gd name="connsiteX42-461" fmla="*/ 161925 w 940118"/>
                      <a:gd name="connsiteY42-462" fmla="*/ 341948 h 1580197"/>
                      <a:gd name="connsiteX43-463" fmla="*/ 227648 w 940118"/>
                      <a:gd name="connsiteY43-464" fmla="*/ 258128 h 1580197"/>
                      <a:gd name="connsiteX44-465" fmla="*/ 239906 w 940118"/>
                      <a:gd name="connsiteY44-466" fmla="*/ 264794 h 1580197"/>
                      <a:gd name="connsiteX45-467" fmla="*/ 240267 w 940118"/>
                      <a:gd name="connsiteY45-468" fmla="*/ 264453 h 1580197"/>
                      <a:gd name="connsiteX46-469" fmla="*/ 228600 w 940118"/>
                      <a:gd name="connsiteY46-470" fmla="*/ 258128 h 1580197"/>
                      <a:gd name="connsiteX47-471" fmla="*/ 242888 w 940118"/>
                      <a:gd name="connsiteY47-472" fmla="*/ 241935 h 1580197"/>
                      <a:gd name="connsiteX48-473" fmla="*/ 287315 w 940118"/>
                      <a:gd name="connsiteY48-474" fmla="*/ 198453 h 1580197"/>
                      <a:gd name="connsiteX49-475" fmla="*/ 286702 w 940118"/>
                      <a:gd name="connsiteY49-476" fmla="*/ 198120 h 1580197"/>
                      <a:gd name="connsiteX50-477" fmla="*/ 359092 w 940118"/>
                      <a:gd name="connsiteY50-478" fmla="*/ 140970 h 1580197"/>
                      <a:gd name="connsiteX51-479" fmla="*/ 378434 w 940118"/>
                      <a:gd name="connsiteY51-480" fmla="*/ 151488 h 1580197"/>
                      <a:gd name="connsiteX52-481" fmla="*/ 378837 w 940118"/>
                      <a:gd name="connsiteY52-482" fmla="*/ 151226 h 1580197"/>
                      <a:gd name="connsiteX53-483" fmla="*/ 360045 w 940118"/>
                      <a:gd name="connsiteY53-484" fmla="*/ 140970 h 1580197"/>
                      <a:gd name="connsiteX54-485" fmla="*/ 486263 w 940118"/>
                      <a:gd name="connsiteY54-486" fmla="*/ 68845 h 1580197"/>
                      <a:gd name="connsiteX55-487" fmla="*/ 485775 w 940118"/>
                      <a:gd name="connsiteY55-488" fmla="*/ 68580 h 1580197"/>
                      <a:gd name="connsiteX56-489" fmla="*/ 572452 w 940118"/>
                      <a:gd name="connsiteY56-490" fmla="*/ 32385 h 1580197"/>
                      <a:gd name="connsiteX57-491" fmla="*/ 595123 w 940118"/>
                      <a:gd name="connsiteY57-492" fmla="*/ 44713 h 1580197"/>
                      <a:gd name="connsiteX58-493" fmla="*/ 595672 w 940118"/>
                      <a:gd name="connsiteY58-494" fmla="*/ 44538 h 1580197"/>
                      <a:gd name="connsiteX59-495" fmla="*/ 573405 w 940118"/>
                      <a:gd name="connsiteY59-496" fmla="*/ 32385 h 1580197"/>
                      <a:gd name="connsiteX60-497" fmla="*/ 679133 w 940118"/>
                      <a:gd name="connsiteY60-498" fmla="*/ 0 h 1580197"/>
                      <a:gd name="connsiteX0-499" fmla="*/ 812750 w 940118"/>
                      <a:gd name="connsiteY0-500" fmla="*/ 163017 h 1580197"/>
                      <a:gd name="connsiteX1-501" fmla="*/ 812706 w 940118"/>
                      <a:gd name="connsiteY1-502" fmla="*/ 163034 h 1580197"/>
                      <a:gd name="connsiteX2-503" fmla="*/ 832937 w 940118"/>
                      <a:gd name="connsiteY2-504" fmla="*/ 174035 h 1580197"/>
                      <a:gd name="connsiteX3-505" fmla="*/ 812750 w 940118"/>
                      <a:gd name="connsiteY3-506" fmla="*/ 163017 h 1580197"/>
                      <a:gd name="connsiteX4-507" fmla="*/ 679133 w 940118"/>
                      <a:gd name="connsiteY4-508" fmla="*/ 0 h 1580197"/>
                      <a:gd name="connsiteX5-509" fmla="*/ 940118 w 940118"/>
                      <a:gd name="connsiteY5-510" fmla="*/ 140970 h 1580197"/>
                      <a:gd name="connsiteX6-511" fmla="*/ 833438 w 940118"/>
                      <a:gd name="connsiteY6-512" fmla="*/ 174308 h 1580197"/>
                      <a:gd name="connsiteX7-513" fmla="*/ 833437 w 940118"/>
                      <a:gd name="connsiteY7-514" fmla="*/ 174308 h 1580197"/>
                      <a:gd name="connsiteX8-515" fmla="*/ 747299 w 940118"/>
                      <a:gd name="connsiteY8-516" fmla="*/ 210278 h 1580197"/>
                      <a:gd name="connsiteX9-517" fmla="*/ 747713 w 940118"/>
                      <a:gd name="connsiteY9-518" fmla="*/ 210503 h 1580197"/>
                      <a:gd name="connsiteX10-519" fmla="*/ 620078 w 940118"/>
                      <a:gd name="connsiteY10-520" fmla="*/ 282893 h 1580197"/>
                      <a:gd name="connsiteX11-521" fmla="*/ 592976 w 940118"/>
                      <a:gd name="connsiteY11-522" fmla="*/ 268101 h 1580197"/>
                      <a:gd name="connsiteX12-523" fmla="*/ 620077 w 940118"/>
                      <a:gd name="connsiteY12-524" fmla="*/ 282893 h 1580197"/>
                      <a:gd name="connsiteX13-525" fmla="*/ 548076 w 940118"/>
                      <a:gd name="connsiteY13-526" fmla="*/ 339736 h 1580197"/>
                      <a:gd name="connsiteX14-527" fmla="*/ 548640 w 940118"/>
                      <a:gd name="connsiteY14-528" fmla="*/ 340043 h 1580197"/>
                      <a:gd name="connsiteX15-529" fmla="*/ 503873 w 940118"/>
                      <a:gd name="connsiteY15-530" fmla="*/ 383858 h 1580197"/>
                      <a:gd name="connsiteX16-531" fmla="*/ 488633 w 940118"/>
                      <a:gd name="connsiteY16-532" fmla="*/ 399098 h 1580197"/>
                      <a:gd name="connsiteX17-533" fmla="*/ 488633 w 940118"/>
                      <a:gd name="connsiteY17-534" fmla="*/ 400050 h 1580197"/>
                      <a:gd name="connsiteX18-535" fmla="*/ 422910 w 940118"/>
                      <a:gd name="connsiteY18-536" fmla="*/ 482918 h 1580197"/>
                      <a:gd name="connsiteX19-537" fmla="*/ 422910 w 940118"/>
                      <a:gd name="connsiteY19-538" fmla="*/ 483870 h 1580197"/>
                      <a:gd name="connsiteX20-539" fmla="*/ 367665 w 940118"/>
                      <a:gd name="connsiteY20-540" fmla="*/ 572453 h 1580197"/>
                      <a:gd name="connsiteX21-541" fmla="*/ 368618 w 940118"/>
                      <a:gd name="connsiteY21-542" fmla="*/ 573405 h 1580197"/>
                      <a:gd name="connsiteX22-543" fmla="*/ 317183 w 940118"/>
                      <a:gd name="connsiteY22-544" fmla="*/ 684847 h 1580197"/>
                      <a:gd name="connsiteX23-545" fmla="*/ 305241 w 940118"/>
                      <a:gd name="connsiteY23-546" fmla="*/ 678329 h 1580197"/>
                      <a:gd name="connsiteX24-547" fmla="*/ 305235 w 940118"/>
                      <a:gd name="connsiteY24-548" fmla="*/ 678350 h 1580197"/>
                      <a:gd name="connsiteX25-549" fmla="*/ 317183 w 940118"/>
                      <a:gd name="connsiteY25-550" fmla="*/ 684847 h 1580197"/>
                      <a:gd name="connsiteX26-551" fmla="*/ 260985 w 940118"/>
                      <a:gd name="connsiteY26-552" fmla="*/ 1014413 h 1580197"/>
                      <a:gd name="connsiteX27-553" fmla="*/ 342900 w 940118"/>
                      <a:gd name="connsiteY27-554" fmla="*/ 1373505 h 1580197"/>
                      <a:gd name="connsiteX28-555" fmla="*/ 546735 w 940118"/>
                      <a:gd name="connsiteY28-556" fmla="*/ 1580197 h 1580197"/>
                      <a:gd name="connsiteX29-557" fmla="*/ 285750 w 940118"/>
                      <a:gd name="connsiteY29-558" fmla="*/ 1438275 h 1580197"/>
                      <a:gd name="connsiteX30-559" fmla="*/ 81915 w 940118"/>
                      <a:gd name="connsiteY30-560" fmla="*/ 1231583 h 1580197"/>
                      <a:gd name="connsiteX31-561" fmla="*/ 0 w 940118"/>
                      <a:gd name="connsiteY31-562" fmla="*/ 872490 h 1580197"/>
                      <a:gd name="connsiteX32-563" fmla="*/ 56197 w 940118"/>
                      <a:gd name="connsiteY32-564" fmla="*/ 542925 h 1580197"/>
                      <a:gd name="connsiteX33-565" fmla="*/ 62441 w 940118"/>
                      <a:gd name="connsiteY33-566" fmla="*/ 546321 h 1580197"/>
                      <a:gd name="connsiteX34-567" fmla="*/ 62617 w 940118"/>
                      <a:gd name="connsiteY34-568" fmla="*/ 545909 h 1580197"/>
                      <a:gd name="connsiteX35-569" fmla="*/ 57150 w 940118"/>
                      <a:gd name="connsiteY35-570" fmla="*/ 542925 h 1580197"/>
                      <a:gd name="connsiteX36-571" fmla="*/ 107444 w 940118"/>
                      <a:gd name="connsiteY36-572" fmla="*/ 431896 h 1580197"/>
                      <a:gd name="connsiteX37-573" fmla="*/ 106680 w 940118"/>
                      <a:gd name="connsiteY37-574" fmla="*/ 431483 h 1580197"/>
                      <a:gd name="connsiteX38-575" fmla="*/ 161925 w 940118"/>
                      <a:gd name="connsiteY38-576" fmla="*/ 341948 h 1580197"/>
                      <a:gd name="connsiteX39-577" fmla="*/ 171758 w 940118"/>
                      <a:gd name="connsiteY39-578" fmla="*/ 347295 h 1580197"/>
                      <a:gd name="connsiteX40-579" fmla="*/ 171778 w 940118"/>
                      <a:gd name="connsiteY40-580" fmla="*/ 347270 h 1580197"/>
                      <a:gd name="connsiteX41-581" fmla="*/ 161925 w 940118"/>
                      <a:gd name="connsiteY41-582" fmla="*/ 341948 h 1580197"/>
                      <a:gd name="connsiteX42-583" fmla="*/ 227648 w 940118"/>
                      <a:gd name="connsiteY42-584" fmla="*/ 258128 h 1580197"/>
                      <a:gd name="connsiteX43-585" fmla="*/ 239906 w 940118"/>
                      <a:gd name="connsiteY43-586" fmla="*/ 264794 h 1580197"/>
                      <a:gd name="connsiteX44-587" fmla="*/ 240267 w 940118"/>
                      <a:gd name="connsiteY44-588" fmla="*/ 264453 h 1580197"/>
                      <a:gd name="connsiteX45-589" fmla="*/ 228600 w 940118"/>
                      <a:gd name="connsiteY45-590" fmla="*/ 258128 h 1580197"/>
                      <a:gd name="connsiteX46-591" fmla="*/ 242888 w 940118"/>
                      <a:gd name="connsiteY46-592" fmla="*/ 241935 h 1580197"/>
                      <a:gd name="connsiteX47-593" fmla="*/ 287315 w 940118"/>
                      <a:gd name="connsiteY47-594" fmla="*/ 198453 h 1580197"/>
                      <a:gd name="connsiteX48-595" fmla="*/ 286702 w 940118"/>
                      <a:gd name="connsiteY48-596" fmla="*/ 198120 h 1580197"/>
                      <a:gd name="connsiteX49-597" fmla="*/ 359092 w 940118"/>
                      <a:gd name="connsiteY49-598" fmla="*/ 140970 h 1580197"/>
                      <a:gd name="connsiteX50-599" fmla="*/ 378434 w 940118"/>
                      <a:gd name="connsiteY50-600" fmla="*/ 151488 h 1580197"/>
                      <a:gd name="connsiteX51-601" fmla="*/ 378837 w 940118"/>
                      <a:gd name="connsiteY51-602" fmla="*/ 151226 h 1580197"/>
                      <a:gd name="connsiteX52-603" fmla="*/ 360045 w 940118"/>
                      <a:gd name="connsiteY52-604" fmla="*/ 140970 h 1580197"/>
                      <a:gd name="connsiteX53-605" fmla="*/ 486263 w 940118"/>
                      <a:gd name="connsiteY53-606" fmla="*/ 68845 h 1580197"/>
                      <a:gd name="connsiteX54-607" fmla="*/ 485775 w 940118"/>
                      <a:gd name="connsiteY54-608" fmla="*/ 68580 h 1580197"/>
                      <a:gd name="connsiteX55-609" fmla="*/ 572452 w 940118"/>
                      <a:gd name="connsiteY55-610" fmla="*/ 32385 h 1580197"/>
                      <a:gd name="connsiteX56-611" fmla="*/ 595123 w 940118"/>
                      <a:gd name="connsiteY56-612" fmla="*/ 44713 h 1580197"/>
                      <a:gd name="connsiteX57-613" fmla="*/ 595672 w 940118"/>
                      <a:gd name="connsiteY57-614" fmla="*/ 44538 h 1580197"/>
                      <a:gd name="connsiteX58-615" fmla="*/ 573405 w 940118"/>
                      <a:gd name="connsiteY58-616" fmla="*/ 32385 h 1580197"/>
                      <a:gd name="connsiteX59-617" fmla="*/ 679133 w 940118"/>
                      <a:gd name="connsiteY59-618" fmla="*/ 0 h 1580197"/>
                      <a:gd name="connsiteX0-619" fmla="*/ 812750 w 940118"/>
                      <a:gd name="connsiteY0-620" fmla="*/ 163017 h 1580197"/>
                      <a:gd name="connsiteX1-621" fmla="*/ 812706 w 940118"/>
                      <a:gd name="connsiteY1-622" fmla="*/ 163034 h 1580197"/>
                      <a:gd name="connsiteX2-623" fmla="*/ 832937 w 940118"/>
                      <a:gd name="connsiteY2-624" fmla="*/ 174035 h 1580197"/>
                      <a:gd name="connsiteX3-625" fmla="*/ 812750 w 940118"/>
                      <a:gd name="connsiteY3-626" fmla="*/ 163017 h 1580197"/>
                      <a:gd name="connsiteX4-627" fmla="*/ 679133 w 940118"/>
                      <a:gd name="connsiteY4-628" fmla="*/ 0 h 1580197"/>
                      <a:gd name="connsiteX5-629" fmla="*/ 940118 w 940118"/>
                      <a:gd name="connsiteY5-630" fmla="*/ 140970 h 1580197"/>
                      <a:gd name="connsiteX6-631" fmla="*/ 833438 w 940118"/>
                      <a:gd name="connsiteY6-632" fmla="*/ 174308 h 1580197"/>
                      <a:gd name="connsiteX7-633" fmla="*/ 833437 w 940118"/>
                      <a:gd name="connsiteY7-634" fmla="*/ 174308 h 1580197"/>
                      <a:gd name="connsiteX8-635" fmla="*/ 747299 w 940118"/>
                      <a:gd name="connsiteY8-636" fmla="*/ 210278 h 1580197"/>
                      <a:gd name="connsiteX9-637" fmla="*/ 747713 w 940118"/>
                      <a:gd name="connsiteY9-638" fmla="*/ 210503 h 1580197"/>
                      <a:gd name="connsiteX10-639" fmla="*/ 620078 w 940118"/>
                      <a:gd name="connsiteY10-640" fmla="*/ 282893 h 1580197"/>
                      <a:gd name="connsiteX11-641" fmla="*/ 620077 w 940118"/>
                      <a:gd name="connsiteY11-642" fmla="*/ 282893 h 1580197"/>
                      <a:gd name="connsiteX12-643" fmla="*/ 548076 w 940118"/>
                      <a:gd name="connsiteY12-644" fmla="*/ 339736 h 1580197"/>
                      <a:gd name="connsiteX13-645" fmla="*/ 548640 w 940118"/>
                      <a:gd name="connsiteY13-646" fmla="*/ 340043 h 1580197"/>
                      <a:gd name="connsiteX14-647" fmla="*/ 503873 w 940118"/>
                      <a:gd name="connsiteY14-648" fmla="*/ 383858 h 1580197"/>
                      <a:gd name="connsiteX15-649" fmla="*/ 488633 w 940118"/>
                      <a:gd name="connsiteY15-650" fmla="*/ 399098 h 1580197"/>
                      <a:gd name="connsiteX16-651" fmla="*/ 488633 w 940118"/>
                      <a:gd name="connsiteY16-652" fmla="*/ 400050 h 1580197"/>
                      <a:gd name="connsiteX17-653" fmla="*/ 422910 w 940118"/>
                      <a:gd name="connsiteY17-654" fmla="*/ 482918 h 1580197"/>
                      <a:gd name="connsiteX18-655" fmla="*/ 422910 w 940118"/>
                      <a:gd name="connsiteY18-656" fmla="*/ 483870 h 1580197"/>
                      <a:gd name="connsiteX19-657" fmla="*/ 367665 w 940118"/>
                      <a:gd name="connsiteY19-658" fmla="*/ 572453 h 1580197"/>
                      <a:gd name="connsiteX20-659" fmla="*/ 368618 w 940118"/>
                      <a:gd name="connsiteY20-660" fmla="*/ 573405 h 1580197"/>
                      <a:gd name="connsiteX21-661" fmla="*/ 317183 w 940118"/>
                      <a:gd name="connsiteY21-662" fmla="*/ 684847 h 1580197"/>
                      <a:gd name="connsiteX22-663" fmla="*/ 305241 w 940118"/>
                      <a:gd name="connsiteY22-664" fmla="*/ 678329 h 1580197"/>
                      <a:gd name="connsiteX23-665" fmla="*/ 305235 w 940118"/>
                      <a:gd name="connsiteY23-666" fmla="*/ 678350 h 1580197"/>
                      <a:gd name="connsiteX24-667" fmla="*/ 317183 w 940118"/>
                      <a:gd name="connsiteY24-668" fmla="*/ 684847 h 1580197"/>
                      <a:gd name="connsiteX25-669" fmla="*/ 260985 w 940118"/>
                      <a:gd name="connsiteY25-670" fmla="*/ 1014413 h 1580197"/>
                      <a:gd name="connsiteX26-671" fmla="*/ 342900 w 940118"/>
                      <a:gd name="connsiteY26-672" fmla="*/ 1373505 h 1580197"/>
                      <a:gd name="connsiteX27-673" fmla="*/ 546735 w 940118"/>
                      <a:gd name="connsiteY27-674" fmla="*/ 1580197 h 1580197"/>
                      <a:gd name="connsiteX28-675" fmla="*/ 285750 w 940118"/>
                      <a:gd name="connsiteY28-676" fmla="*/ 1438275 h 1580197"/>
                      <a:gd name="connsiteX29-677" fmla="*/ 81915 w 940118"/>
                      <a:gd name="connsiteY29-678" fmla="*/ 1231583 h 1580197"/>
                      <a:gd name="connsiteX30-679" fmla="*/ 0 w 940118"/>
                      <a:gd name="connsiteY30-680" fmla="*/ 872490 h 1580197"/>
                      <a:gd name="connsiteX31-681" fmla="*/ 56197 w 940118"/>
                      <a:gd name="connsiteY31-682" fmla="*/ 542925 h 1580197"/>
                      <a:gd name="connsiteX32-683" fmla="*/ 62441 w 940118"/>
                      <a:gd name="connsiteY32-684" fmla="*/ 546321 h 1580197"/>
                      <a:gd name="connsiteX33-685" fmla="*/ 62617 w 940118"/>
                      <a:gd name="connsiteY33-686" fmla="*/ 545909 h 1580197"/>
                      <a:gd name="connsiteX34-687" fmla="*/ 57150 w 940118"/>
                      <a:gd name="connsiteY34-688" fmla="*/ 542925 h 1580197"/>
                      <a:gd name="connsiteX35-689" fmla="*/ 107444 w 940118"/>
                      <a:gd name="connsiteY35-690" fmla="*/ 431896 h 1580197"/>
                      <a:gd name="connsiteX36-691" fmla="*/ 106680 w 940118"/>
                      <a:gd name="connsiteY36-692" fmla="*/ 431483 h 1580197"/>
                      <a:gd name="connsiteX37-693" fmla="*/ 161925 w 940118"/>
                      <a:gd name="connsiteY37-694" fmla="*/ 341948 h 1580197"/>
                      <a:gd name="connsiteX38-695" fmla="*/ 171758 w 940118"/>
                      <a:gd name="connsiteY38-696" fmla="*/ 347295 h 1580197"/>
                      <a:gd name="connsiteX39-697" fmla="*/ 171778 w 940118"/>
                      <a:gd name="connsiteY39-698" fmla="*/ 347270 h 1580197"/>
                      <a:gd name="connsiteX40-699" fmla="*/ 161925 w 940118"/>
                      <a:gd name="connsiteY40-700" fmla="*/ 341948 h 1580197"/>
                      <a:gd name="connsiteX41-701" fmla="*/ 227648 w 940118"/>
                      <a:gd name="connsiteY41-702" fmla="*/ 258128 h 1580197"/>
                      <a:gd name="connsiteX42-703" fmla="*/ 239906 w 940118"/>
                      <a:gd name="connsiteY42-704" fmla="*/ 264794 h 1580197"/>
                      <a:gd name="connsiteX43-705" fmla="*/ 240267 w 940118"/>
                      <a:gd name="connsiteY43-706" fmla="*/ 264453 h 1580197"/>
                      <a:gd name="connsiteX44-707" fmla="*/ 228600 w 940118"/>
                      <a:gd name="connsiteY44-708" fmla="*/ 258128 h 1580197"/>
                      <a:gd name="connsiteX45-709" fmla="*/ 242888 w 940118"/>
                      <a:gd name="connsiteY45-710" fmla="*/ 241935 h 1580197"/>
                      <a:gd name="connsiteX46-711" fmla="*/ 287315 w 940118"/>
                      <a:gd name="connsiteY46-712" fmla="*/ 198453 h 1580197"/>
                      <a:gd name="connsiteX47-713" fmla="*/ 286702 w 940118"/>
                      <a:gd name="connsiteY47-714" fmla="*/ 198120 h 1580197"/>
                      <a:gd name="connsiteX48-715" fmla="*/ 359092 w 940118"/>
                      <a:gd name="connsiteY48-716" fmla="*/ 140970 h 1580197"/>
                      <a:gd name="connsiteX49-717" fmla="*/ 378434 w 940118"/>
                      <a:gd name="connsiteY49-718" fmla="*/ 151488 h 1580197"/>
                      <a:gd name="connsiteX50-719" fmla="*/ 378837 w 940118"/>
                      <a:gd name="connsiteY50-720" fmla="*/ 151226 h 1580197"/>
                      <a:gd name="connsiteX51-721" fmla="*/ 360045 w 940118"/>
                      <a:gd name="connsiteY51-722" fmla="*/ 140970 h 1580197"/>
                      <a:gd name="connsiteX52-723" fmla="*/ 486263 w 940118"/>
                      <a:gd name="connsiteY52-724" fmla="*/ 68845 h 1580197"/>
                      <a:gd name="connsiteX53-725" fmla="*/ 485775 w 940118"/>
                      <a:gd name="connsiteY53-726" fmla="*/ 68580 h 1580197"/>
                      <a:gd name="connsiteX54-727" fmla="*/ 572452 w 940118"/>
                      <a:gd name="connsiteY54-728" fmla="*/ 32385 h 1580197"/>
                      <a:gd name="connsiteX55-729" fmla="*/ 595123 w 940118"/>
                      <a:gd name="connsiteY55-730" fmla="*/ 44713 h 1580197"/>
                      <a:gd name="connsiteX56-731" fmla="*/ 595672 w 940118"/>
                      <a:gd name="connsiteY56-732" fmla="*/ 44538 h 1580197"/>
                      <a:gd name="connsiteX57-733" fmla="*/ 573405 w 940118"/>
                      <a:gd name="connsiteY57-734" fmla="*/ 32385 h 1580197"/>
                      <a:gd name="connsiteX58-735" fmla="*/ 679133 w 940118"/>
                      <a:gd name="connsiteY58-736" fmla="*/ 0 h 1580197"/>
                      <a:gd name="connsiteX0-737" fmla="*/ 812750 w 940118"/>
                      <a:gd name="connsiteY0-738" fmla="*/ 163017 h 1580197"/>
                      <a:gd name="connsiteX1-739" fmla="*/ 812706 w 940118"/>
                      <a:gd name="connsiteY1-740" fmla="*/ 163034 h 1580197"/>
                      <a:gd name="connsiteX2-741" fmla="*/ 832937 w 940118"/>
                      <a:gd name="connsiteY2-742" fmla="*/ 174035 h 1580197"/>
                      <a:gd name="connsiteX3-743" fmla="*/ 812750 w 940118"/>
                      <a:gd name="connsiteY3-744" fmla="*/ 163017 h 1580197"/>
                      <a:gd name="connsiteX4-745" fmla="*/ 679133 w 940118"/>
                      <a:gd name="connsiteY4-746" fmla="*/ 0 h 1580197"/>
                      <a:gd name="connsiteX5-747" fmla="*/ 940118 w 940118"/>
                      <a:gd name="connsiteY5-748" fmla="*/ 140970 h 1580197"/>
                      <a:gd name="connsiteX6-749" fmla="*/ 833438 w 940118"/>
                      <a:gd name="connsiteY6-750" fmla="*/ 174308 h 1580197"/>
                      <a:gd name="connsiteX7-751" fmla="*/ 747299 w 940118"/>
                      <a:gd name="connsiteY7-752" fmla="*/ 210278 h 1580197"/>
                      <a:gd name="connsiteX8-753" fmla="*/ 747713 w 940118"/>
                      <a:gd name="connsiteY8-754" fmla="*/ 210503 h 1580197"/>
                      <a:gd name="connsiteX9-755" fmla="*/ 620078 w 940118"/>
                      <a:gd name="connsiteY9-756" fmla="*/ 282893 h 1580197"/>
                      <a:gd name="connsiteX10-757" fmla="*/ 620077 w 940118"/>
                      <a:gd name="connsiteY10-758" fmla="*/ 282893 h 1580197"/>
                      <a:gd name="connsiteX11-759" fmla="*/ 548076 w 940118"/>
                      <a:gd name="connsiteY11-760" fmla="*/ 339736 h 1580197"/>
                      <a:gd name="connsiteX12-761" fmla="*/ 548640 w 940118"/>
                      <a:gd name="connsiteY12-762" fmla="*/ 340043 h 1580197"/>
                      <a:gd name="connsiteX13-763" fmla="*/ 503873 w 940118"/>
                      <a:gd name="connsiteY13-764" fmla="*/ 383858 h 1580197"/>
                      <a:gd name="connsiteX14-765" fmla="*/ 488633 w 940118"/>
                      <a:gd name="connsiteY14-766" fmla="*/ 399098 h 1580197"/>
                      <a:gd name="connsiteX15-767" fmla="*/ 488633 w 940118"/>
                      <a:gd name="connsiteY15-768" fmla="*/ 400050 h 1580197"/>
                      <a:gd name="connsiteX16-769" fmla="*/ 422910 w 940118"/>
                      <a:gd name="connsiteY16-770" fmla="*/ 482918 h 1580197"/>
                      <a:gd name="connsiteX17-771" fmla="*/ 422910 w 940118"/>
                      <a:gd name="connsiteY17-772" fmla="*/ 483870 h 1580197"/>
                      <a:gd name="connsiteX18-773" fmla="*/ 367665 w 940118"/>
                      <a:gd name="connsiteY18-774" fmla="*/ 572453 h 1580197"/>
                      <a:gd name="connsiteX19-775" fmla="*/ 368618 w 940118"/>
                      <a:gd name="connsiteY19-776" fmla="*/ 573405 h 1580197"/>
                      <a:gd name="connsiteX20-777" fmla="*/ 317183 w 940118"/>
                      <a:gd name="connsiteY20-778" fmla="*/ 684847 h 1580197"/>
                      <a:gd name="connsiteX21-779" fmla="*/ 305241 w 940118"/>
                      <a:gd name="connsiteY21-780" fmla="*/ 678329 h 1580197"/>
                      <a:gd name="connsiteX22-781" fmla="*/ 305235 w 940118"/>
                      <a:gd name="connsiteY22-782" fmla="*/ 678350 h 1580197"/>
                      <a:gd name="connsiteX23-783" fmla="*/ 317183 w 940118"/>
                      <a:gd name="connsiteY23-784" fmla="*/ 684847 h 1580197"/>
                      <a:gd name="connsiteX24-785" fmla="*/ 260985 w 940118"/>
                      <a:gd name="connsiteY24-786" fmla="*/ 1014413 h 1580197"/>
                      <a:gd name="connsiteX25-787" fmla="*/ 342900 w 940118"/>
                      <a:gd name="connsiteY25-788" fmla="*/ 1373505 h 1580197"/>
                      <a:gd name="connsiteX26-789" fmla="*/ 546735 w 940118"/>
                      <a:gd name="connsiteY26-790" fmla="*/ 1580197 h 1580197"/>
                      <a:gd name="connsiteX27-791" fmla="*/ 285750 w 940118"/>
                      <a:gd name="connsiteY27-792" fmla="*/ 1438275 h 1580197"/>
                      <a:gd name="connsiteX28-793" fmla="*/ 81915 w 940118"/>
                      <a:gd name="connsiteY28-794" fmla="*/ 1231583 h 1580197"/>
                      <a:gd name="connsiteX29-795" fmla="*/ 0 w 940118"/>
                      <a:gd name="connsiteY29-796" fmla="*/ 872490 h 1580197"/>
                      <a:gd name="connsiteX30-797" fmla="*/ 56197 w 940118"/>
                      <a:gd name="connsiteY30-798" fmla="*/ 542925 h 1580197"/>
                      <a:gd name="connsiteX31-799" fmla="*/ 62441 w 940118"/>
                      <a:gd name="connsiteY31-800" fmla="*/ 546321 h 1580197"/>
                      <a:gd name="connsiteX32-801" fmla="*/ 62617 w 940118"/>
                      <a:gd name="connsiteY32-802" fmla="*/ 545909 h 1580197"/>
                      <a:gd name="connsiteX33-803" fmla="*/ 57150 w 940118"/>
                      <a:gd name="connsiteY33-804" fmla="*/ 542925 h 1580197"/>
                      <a:gd name="connsiteX34-805" fmla="*/ 107444 w 940118"/>
                      <a:gd name="connsiteY34-806" fmla="*/ 431896 h 1580197"/>
                      <a:gd name="connsiteX35-807" fmla="*/ 106680 w 940118"/>
                      <a:gd name="connsiteY35-808" fmla="*/ 431483 h 1580197"/>
                      <a:gd name="connsiteX36-809" fmla="*/ 161925 w 940118"/>
                      <a:gd name="connsiteY36-810" fmla="*/ 341948 h 1580197"/>
                      <a:gd name="connsiteX37-811" fmla="*/ 171758 w 940118"/>
                      <a:gd name="connsiteY37-812" fmla="*/ 347295 h 1580197"/>
                      <a:gd name="connsiteX38-813" fmla="*/ 171778 w 940118"/>
                      <a:gd name="connsiteY38-814" fmla="*/ 347270 h 1580197"/>
                      <a:gd name="connsiteX39-815" fmla="*/ 161925 w 940118"/>
                      <a:gd name="connsiteY39-816" fmla="*/ 341948 h 1580197"/>
                      <a:gd name="connsiteX40-817" fmla="*/ 227648 w 940118"/>
                      <a:gd name="connsiteY40-818" fmla="*/ 258128 h 1580197"/>
                      <a:gd name="connsiteX41-819" fmla="*/ 239906 w 940118"/>
                      <a:gd name="connsiteY41-820" fmla="*/ 264794 h 1580197"/>
                      <a:gd name="connsiteX42-821" fmla="*/ 240267 w 940118"/>
                      <a:gd name="connsiteY42-822" fmla="*/ 264453 h 1580197"/>
                      <a:gd name="connsiteX43-823" fmla="*/ 228600 w 940118"/>
                      <a:gd name="connsiteY43-824" fmla="*/ 258128 h 1580197"/>
                      <a:gd name="connsiteX44-825" fmla="*/ 242888 w 940118"/>
                      <a:gd name="connsiteY44-826" fmla="*/ 241935 h 1580197"/>
                      <a:gd name="connsiteX45-827" fmla="*/ 287315 w 940118"/>
                      <a:gd name="connsiteY45-828" fmla="*/ 198453 h 1580197"/>
                      <a:gd name="connsiteX46-829" fmla="*/ 286702 w 940118"/>
                      <a:gd name="connsiteY46-830" fmla="*/ 198120 h 1580197"/>
                      <a:gd name="connsiteX47-831" fmla="*/ 359092 w 940118"/>
                      <a:gd name="connsiteY47-832" fmla="*/ 140970 h 1580197"/>
                      <a:gd name="connsiteX48-833" fmla="*/ 378434 w 940118"/>
                      <a:gd name="connsiteY48-834" fmla="*/ 151488 h 1580197"/>
                      <a:gd name="connsiteX49-835" fmla="*/ 378837 w 940118"/>
                      <a:gd name="connsiteY49-836" fmla="*/ 151226 h 1580197"/>
                      <a:gd name="connsiteX50-837" fmla="*/ 360045 w 940118"/>
                      <a:gd name="connsiteY50-838" fmla="*/ 140970 h 1580197"/>
                      <a:gd name="connsiteX51-839" fmla="*/ 486263 w 940118"/>
                      <a:gd name="connsiteY51-840" fmla="*/ 68845 h 1580197"/>
                      <a:gd name="connsiteX52-841" fmla="*/ 485775 w 940118"/>
                      <a:gd name="connsiteY52-842" fmla="*/ 68580 h 1580197"/>
                      <a:gd name="connsiteX53-843" fmla="*/ 572452 w 940118"/>
                      <a:gd name="connsiteY53-844" fmla="*/ 32385 h 1580197"/>
                      <a:gd name="connsiteX54-845" fmla="*/ 595123 w 940118"/>
                      <a:gd name="connsiteY54-846" fmla="*/ 44713 h 1580197"/>
                      <a:gd name="connsiteX55-847" fmla="*/ 595672 w 940118"/>
                      <a:gd name="connsiteY55-848" fmla="*/ 44538 h 1580197"/>
                      <a:gd name="connsiteX56-849" fmla="*/ 573405 w 940118"/>
                      <a:gd name="connsiteY56-850" fmla="*/ 32385 h 1580197"/>
                      <a:gd name="connsiteX57-851" fmla="*/ 679133 w 940118"/>
                      <a:gd name="connsiteY57-852" fmla="*/ 0 h 1580197"/>
                      <a:gd name="connsiteX0-853" fmla="*/ 812750 w 940118"/>
                      <a:gd name="connsiteY0-854" fmla="*/ 163017 h 1580197"/>
                      <a:gd name="connsiteX1-855" fmla="*/ 812706 w 940118"/>
                      <a:gd name="connsiteY1-856" fmla="*/ 163034 h 1580197"/>
                      <a:gd name="connsiteX2-857" fmla="*/ 832937 w 940118"/>
                      <a:gd name="connsiteY2-858" fmla="*/ 174035 h 1580197"/>
                      <a:gd name="connsiteX3-859" fmla="*/ 812750 w 940118"/>
                      <a:gd name="connsiteY3-860" fmla="*/ 163017 h 1580197"/>
                      <a:gd name="connsiteX4-861" fmla="*/ 679133 w 940118"/>
                      <a:gd name="connsiteY4-862" fmla="*/ 0 h 1580197"/>
                      <a:gd name="connsiteX5-863" fmla="*/ 940118 w 940118"/>
                      <a:gd name="connsiteY5-864" fmla="*/ 140970 h 1580197"/>
                      <a:gd name="connsiteX6-865" fmla="*/ 747299 w 940118"/>
                      <a:gd name="connsiteY6-866" fmla="*/ 210278 h 1580197"/>
                      <a:gd name="connsiteX7-867" fmla="*/ 747713 w 940118"/>
                      <a:gd name="connsiteY7-868" fmla="*/ 210503 h 1580197"/>
                      <a:gd name="connsiteX8-869" fmla="*/ 620078 w 940118"/>
                      <a:gd name="connsiteY8-870" fmla="*/ 282893 h 1580197"/>
                      <a:gd name="connsiteX9-871" fmla="*/ 620077 w 940118"/>
                      <a:gd name="connsiteY9-872" fmla="*/ 282893 h 1580197"/>
                      <a:gd name="connsiteX10-873" fmla="*/ 548076 w 940118"/>
                      <a:gd name="connsiteY10-874" fmla="*/ 339736 h 1580197"/>
                      <a:gd name="connsiteX11-875" fmla="*/ 548640 w 940118"/>
                      <a:gd name="connsiteY11-876" fmla="*/ 340043 h 1580197"/>
                      <a:gd name="connsiteX12-877" fmla="*/ 503873 w 940118"/>
                      <a:gd name="connsiteY12-878" fmla="*/ 383858 h 1580197"/>
                      <a:gd name="connsiteX13-879" fmla="*/ 488633 w 940118"/>
                      <a:gd name="connsiteY13-880" fmla="*/ 399098 h 1580197"/>
                      <a:gd name="connsiteX14-881" fmla="*/ 488633 w 940118"/>
                      <a:gd name="connsiteY14-882" fmla="*/ 400050 h 1580197"/>
                      <a:gd name="connsiteX15-883" fmla="*/ 422910 w 940118"/>
                      <a:gd name="connsiteY15-884" fmla="*/ 482918 h 1580197"/>
                      <a:gd name="connsiteX16-885" fmla="*/ 422910 w 940118"/>
                      <a:gd name="connsiteY16-886" fmla="*/ 483870 h 1580197"/>
                      <a:gd name="connsiteX17-887" fmla="*/ 367665 w 940118"/>
                      <a:gd name="connsiteY17-888" fmla="*/ 572453 h 1580197"/>
                      <a:gd name="connsiteX18-889" fmla="*/ 368618 w 940118"/>
                      <a:gd name="connsiteY18-890" fmla="*/ 573405 h 1580197"/>
                      <a:gd name="connsiteX19-891" fmla="*/ 317183 w 940118"/>
                      <a:gd name="connsiteY19-892" fmla="*/ 684847 h 1580197"/>
                      <a:gd name="connsiteX20-893" fmla="*/ 305241 w 940118"/>
                      <a:gd name="connsiteY20-894" fmla="*/ 678329 h 1580197"/>
                      <a:gd name="connsiteX21-895" fmla="*/ 305235 w 940118"/>
                      <a:gd name="connsiteY21-896" fmla="*/ 678350 h 1580197"/>
                      <a:gd name="connsiteX22-897" fmla="*/ 317183 w 940118"/>
                      <a:gd name="connsiteY22-898" fmla="*/ 684847 h 1580197"/>
                      <a:gd name="connsiteX23-899" fmla="*/ 260985 w 940118"/>
                      <a:gd name="connsiteY23-900" fmla="*/ 1014413 h 1580197"/>
                      <a:gd name="connsiteX24-901" fmla="*/ 342900 w 940118"/>
                      <a:gd name="connsiteY24-902" fmla="*/ 1373505 h 1580197"/>
                      <a:gd name="connsiteX25-903" fmla="*/ 546735 w 940118"/>
                      <a:gd name="connsiteY25-904" fmla="*/ 1580197 h 1580197"/>
                      <a:gd name="connsiteX26-905" fmla="*/ 285750 w 940118"/>
                      <a:gd name="connsiteY26-906" fmla="*/ 1438275 h 1580197"/>
                      <a:gd name="connsiteX27-907" fmla="*/ 81915 w 940118"/>
                      <a:gd name="connsiteY27-908" fmla="*/ 1231583 h 1580197"/>
                      <a:gd name="connsiteX28-909" fmla="*/ 0 w 940118"/>
                      <a:gd name="connsiteY28-910" fmla="*/ 872490 h 1580197"/>
                      <a:gd name="connsiteX29-911" fmla="*/ 56197 w 940118"/>
                      <a:gd name="connsiteY29-912" fmla="*/ 542925 h 1580197"/>
                      <a:gd name="connsiteX30-913" fmla="*/ 62441 w 940118"/>
                      <a:gd name="connsiteY30-914" fmla="*/ 546321 h 1580197"/>
                      <a:gd name="connsiteX31-915" fmla="*/ 62617 w 940118"/>
                      <a:gd name="connsiteY31-916" fmla="*/ 545909 h 1580197"/>
                      <a:gd name="connsiteX32-917" fmla="*/ 57150 w 940118"/>
                      <a:gd name="connsiteY32-918" fmla="*/ 542925 h 1580197"/>
                      <a:gd name="connsiteX33-919" fmla="*/ 107444 w 940118"/>
                      <a:gd name="connsiteY33-920" fmla="*/ 431896 h 1580197"/>
                      <a:gd name="connsiteX34-921" fmla="*/ 106680 w 940118"/>
                      <a:gd name="connsiteY34-922" fmla="*/ 431483 h 1580197"/>
                      <a:gd name="connsiteX35-923" fmla="*/ 161925 w 940118"/>
                      <a:gd name="connsiteY35-924" fmla="*/ 341948 h 1580197"/>
                      <a:gd name="connsiteX36-925" fmla="*/ 171758 w 940118"/>
                      <a:gd name="connsiteY36-926" fmla="*/ 347295 h 1580197"/>
                      <a:gd name="connsiteX37-927" fmla="*/ 171778 w 940118"/>
                      <a:gd name="connsiteY37-928" fmla="*/ 347270 h 1580197"/>
                      <a:gd name="connsiteX38-929" fmla="*/ 161925 w 940118"/>
                      <a:gd name="connsiteY38-930" fmla="*/ 341948 h 1580197"/>
                      <a:gd name="connsiteX39-931" fmla="*/ 227648 w 940118"/>
                      <a:gd name="connsiteY39-932" fmla="*/ 258128 h 1580197"/>
                      <a:gd name="connsiteX40-933" fmla="*/ 239906 w 940118"/>
                      <a:gd name="connsiteY40-934" fmla="*/ 264794 h 1580197"/>
                      <a:gd name="connsiteX41-935" fmla="*/ 240267 w 940118"/>
                      <a:gd name="connsiteY41-936" fmla="*/ 264453 h 1580197"/>
                      <a:gd name="connsiteX42-937" fmla="*/ 228600 w 940118"/>
                      <a:gd name="connsiteY42-938" fmla="*/ 258128 h 1580197"/>
                      <a:gd name="connsiteX43-939" fmla="*/ 242888 w 940118"/>
                      <a:gd name="connsiteY43-940" fmla="*/ 241935 h 1580197"/>
                      <a:gd name="connsiteX44-941" fmla="*/ 287315 w 940118"/>
                      <a:gd name="connsiteY44-942" fmla="*/ 198453 h 1580197"/>
                      <a:gd name="connsiteX45-943" fmla="*/ 286702 w 940118"/>
                      <a:gd name="connsiteY45-944" fmla="*/ 198120 h 1580197"/>
                      <a:gd name="connsiteX46-945" fmla="*/ 359092 w 940118"/>
                      <a:gd name="connsiteY46-946" fmla="*/ 140970 h 1580197"/>
                      <a:gd name="connsiteX47-947" fmla="*/ 378434 w 940118"/>
                      <a:gd name="connsiteY47-948" fmla="*/ 151488 h 1580197"/>
                      <a:gd name="connsiteX48-949" fmla="*/ 378837 w 940118"/>
                      <a:gd name="connsiteY48-950" fmla="*/ 151226 h 1580197"/>
                      <a:gd name="connsiteX49-951" fmla="*/ 360045 w 940118"/>
                      <a:gd name="connsiteY49-952" fmla="*/ 140970 h 1580197"/>
                      <a:gd name="connsiteX50-953" fmla="*/ 486263 w 940118"/>
                      <a:gd name="connsiteY50-954" fmla="*/ 68845 h 1580197"/>
                      <a:gd name="connsiteX51-955" fmla="*/ 485775 w 940118"/>
                      <a:gd name="connsiteY51-956" fmla="*/ 68580 h 1580197"/>
                      <a:gd name="connsiteX52-957" fmla="*/ 572452 w 940118"/>
                      <a:gd name="connsiteY52-958" fmla="*/ 32385 h 1580197"/>
                      <a:gd name="connsiteX53-959" fmla="*/ 595123 w 940118"/>
                      <a:gd name="connsiteY53-960" fmla="*/ 44713 h 1580197"/>
                      <a:gd name="connsiteX54-961" fmla="*/ 595672 w 940118"/>
                      <a:gd name="connsiteY54-962" fmla="*/ 44538 h 1580197"/>
                      <a:gd name="connsiteX55-963" fmla="*/ 573405 w 940118"/>
                      <a:gd name="connsiteY55-964" fmla="*/ 32385 h 1580197"/>
                      <a:gd name="connsiteX56-965" fmla="*/ 679133 w 940118"/>
                      <a:gd name="connsiteY56-966" fmla="*/ 0 h 1580197"/>
                      <a:gd name="connsiteX0-967" fmla="*/ 832937 w 940118"/>
                      <a:gd name="connsiteY0-968" fmla="*/ 174035 h 1580197"/>
                      <a:gd name="connsiteX1-969" fmla="*/ 812706 w 940118"/>
                      <a:gd name="connsiteY1-970" fmla="*/ 163034 h 1580197"/>
                      <a:gd name="connsiteX2-971" fmla="*/ 832937 w 940118"/>
                      <a:gd name="connsiteY2-972" fmla="*/ 174035 h 1580197"/>
                      <a:gd name="connsiteX3-973" fmla="*/ 679133 w 940118"/>
                      <a:gd name="connsiteY3-974" fmla="*/ 0 h 1580197"/>
                      <a:gd name="connsiteX4-975" fmla="*/ 940118 w 940118"/>
                      <a:gd name="connsiteY4-976" fmla="*/ 140970 h 1580197"/>
                      <a:gd name="connsiteX5-977" fmla="*/ 747299 w 940118"/>
                      <a:gd name="connsiteY5-978" fmla="*/ 210278 h 1580197"/>
                      <a:gd name="connsiteX6-979" fmla="*/ 747713 w 940118"/>
                      <a:gd name="connsiteY6-980" fmla="*/ 210503 h 1580197"/>
                      <a:gd name="connsiteX7-981" fmla="*/ 620078 w 940118"/>
                      <a:gd name="connsiteY7-982" fmla="*/ 282893 h 1580197"/>
                      <a:gd name="connsiteX8-983" fmla="*/ 620077 w 940118"/>
                      <a:gd name="connsiteY8-984" fmla="*/ 282893 h 1580197"/>
                      <a:gd name="connsiteX9-985" fmla="*/ 548076 w 940118"/>
                      <a:gd name="connsiteY9-986" fmla="*/ 339736 h 1580197"/>
                      <a:gd name="connsiteX10-987" fmla="*/ 548640 w 940118"/>
                      <a:gd name="connsiteY10-988" fmla="*/ 340043 h 1580197"/>
                      <a:gd name="connsiteX11-989" fmla="*/ 503873 w 940118"/>
                      <a:gd name="connsiteY11-990" fmla="*/ 383858 h 1580197"/>
                      <a:gd name="connsiteX12-991" fmla="*/ 488633 w 940118"/>
                      <a:gd name="connsiteY12-992" fmla="*/ 399098 h 1580197"/>
                      <a:gd name="connsiteX13-993" fmla="*/ 488633 w 940118"/>
                      <a:gd name="connsiteY13-994" fmla="*/ 400050 h 1580197"/>
                      <a:gd name="connsiteX14-995" fmla="*/ 422910 w 940118"/>
                      <a:gd name="connsiteY14-996" fmla="*/ 482918 h 1580197"/>
                      <a:gd name="connsiteX15-997" fmla="*/ 422910 w 940118"/>
                      <a:gd name="connsiteY15-998" fmla="*/ 483870 h 1580197"/>
                      <a:gd name="connsiteX16-999" fmla="*/ 367665 w 940118"/>
                      <a:gd name="connsiteY16-1000" fmla="*/ 572453 h 1580197"/>
                      <a:gd name="connsiteX17-1001" fmla="*/ 368618 w 940118"/>
                      <a:gd name="connsiteY17-1002" fmla="*/ 573405 h 1580197"/>
                      <a:gd name="connsiteX18-1003" fmla="*/ 317183 w 940118"/>
                      <a:gd name="connsiteY18-1004" fmla="*/ 684847 h 1580197"/>
                      <a:gd name="connsiteX19-1005" fmla="*/ 305241 w 940118"/>
                      <a:gd name="connsiteY19-1006" fmla="*/ 678329 h 1580197"/>
                      <a:gd name="connsiteX20-1007" fmla="*/ 305235 w 940118"/>
                      <a:gd name="connsiteY20-1008" fmla="*/ 678350 h 1580197"/>
                      <a:gd name="connsiteX21-1009" fmla="*/ 317183 w 940118"/>
                      <a:gd name="connsiteY21-1010" fmla="*/ 684847 h 1580197"/>
                      <a:gd name="connsiteX22-1011" fmla="*/ 260985 w 940118"/>
                      <a:gd name="connsiteY22-1012" fmla="*/ 1014413 h 1580197"/>
                      <a:gd name="connsiteX23-1013" fmla="*/ 342900 w 940118"/>
                      <a:gd name="connsiteY23-1014" fmla="*/ 1373505 h 1580197"/>
                      <a:gd name="connsiteX24-1015" fmla="*/ 546735 w 940118"/>
                      <a:gd name="connsiteY24-1016" fmla="*/ 1580197 h 1580197"/>
                      <a:gd name="connsiteX25-1017" fmla="*/ 285750 w 940118"/>
                      <a:gd name="connsiteY25-1018" fmla="*/ 1438275 h 1580197"/>
                      <a:gd name="connsiteX26-1019" fmla="*/ 81915 w 940118"/>
                      <a:gd name="connsiteY26-1020" fmla="*/ 1231583 h 1580197"/>
                      <a:gd name="connsiteX27-1021" fmla="*/ 0 w 940118"/>
                      <a:gd name="connsiteY27-1022" fmla="*/ 872490 h 1580197"/>
                      <a:gd name="connsiteX28-1023" fmla="*/ 56197 w 940118"/>
                      <a:gd name="connsiteY28-1024" fmla="*/ 542925 h 1580197"/>
                      <a:gd name="connsiteX29-1025" fmla="*/ 62441 w 940118"/>
                      <a:gd name="connsiteY29-1026" fmla="*/ 546321 h 1580197"/>
                      <a:gd name="connsiteX30-1027" fmla="*/ 62617 w 940118"/>
                      <a:gd name="connsiteY30-1028" fmla="*/ 545909 h 1580197"/>
                      <a:gd name="connsiteX31-1029" fmla="*/ 57150 w 940118"/>
                      <a:gd name="connsiteY31-1030" fmla="*/ 542925 h 1580197"/>
                      <a:gd name="connsiteX32-1031" fmla="*/ 107444 w 940118"/>
                      <a:gd name="connsiteY32-1032" fmla="*/ 431896 h 1580197"/>
                      <a:gd name="connsiteX33-1033" fmla="*/ 106680 w 940118"/>
                      <a:gd name="connsiteY33-1034" fmla="*/ 431483 h 1580197"/>
                      <a:gd name="connsiteX34-1035" fmla="*/ 161925 w 940118"/>
                      <a:gd name="connsiteY34-1036" fmla="*/ 341948 h 1580197"/>
                      <a:gd name="connsiteX35-1037" fmla="*/ 171758 w 940118"/>
                      <a:gd name="connsiteY35-1038" fmla="*/ 347295 h 1580197"/>
                      <a:gd name="connsiteX36-1039" fmla="*/ 171778 w 940118"/>
                      <a:gd name="connsiteY36-1040" fmla="*/ 347270 h 1580197"/>
                      <a:gd name="connsiteX37-1041" fmla="*/ 161925 w 940118"/>
                      <a:gd name="connsiteY37-1042" fmla="*/ 341948 h 1580197"/>
                      <a:gd name="connsiteX38-1043" fmla="*/ 227648 w 940118"/>
                      <a:gd name="connsiteY38-1044" fmla="*/ 258128 h 1580197"/>
                      <a:gd name="connsiteX39-1045" fmla="*/ 239906 w 940118"/>
                      <a:gd name="connsiteY39-1046" fmla="*/ 264794 h 1580197"/>
                      <a:gd name="connsiteX40-1047" fmla="*/ 240267 w 940118"/>
                      <a:gd name="connsiteY40-1048" fmla="*/ 264453 h 1580197"/>
                      <a:gd name="connsiteX41-1049" fmla="*/ 228600 w 940118"/>
                      <a:gd name="connsiteY41-1050" fmla="*/ 258128 h 1580197"/>
                      <a:gd name="connsiteX42-1051" fmla="*/ 242888 w 940118"/>
                      <a:gd name="connsiteY42-1052" fmla="*/ 241935 h 1580197"/>
                      <a:gd name="connsiteX43-1053" fmla="*/ 287315 w 940118"/>
                      <a:gd name="connsiteY43-1054" fmla="*/ 198453 h 1580197"/>
                      <a:gd name="connsiteX44-1055" fmla="*/ 286702 w 940118"/>
                      <a:gd name="connsiteY44-1056" fmla="*/ 198120 h 1580197"/>
                      <a:gd name="connsiteX45-1057" fmla="*/ 359092 w 940118"/>
                      <a:gd name="connsiteY45-1058" fmla="*/ 140970 h 1580197"/>
                      <a:gd name="connsiteX46-1059" fmla="*/ 378434 w 940118"/>
                      <a:gd name="connsiteY46-1060" fmla="*/ 151488 h 1580197"/>
                      <a:gd name="connsiteX47-1061" fmla="*/ 378837 w 940118"/>
                      <a:gd name="connsiteY47-1062" fmla="*/ 151226 h 1580197"/>
                      <a:gd name="connsiteX48-1063" fmla="*/ 360045 w 940118"/>
                      <a:gd name="connsiteY48-1064" fmla="*/ 140970 h 1580197"/>
                      <a:gd name="connsiteX49-1065" fmla="*/ 486263 w 940118"/>
                      <a:gd name="connsiteY49-1066" fmla="*/ 68845 h 1580197"/>
                      <a:gd name="connsiteX50-1067" fmla="*/ 485775 w 940118"/>
                      <a:gd name="connsiteY50-1068" fmla="*/ 68580 h 1580197"/>
                      <a:gd name="connsiteX51-1069" fmla="*/ 572452 w 940118"/>
                      <a:gd name="connsiteY51-1070" fmla="*/ 32385 h 1580197"/>
                      <a:gd name="connsiteX52-1071" fmla="*/ 595123 w 940118"/>
                      <a:gd name="connsiteY52-1072" fmla="*/ 44713 h 1580197"/>
                      <a:gd name="connsiteX53-1073" fmla="*/ 595672 w 940118"/>
                      <a:gd name="connsiteY53-1074" fmla="*/ 44538 h 1580197"/>
                      <a:gd name="connsiteX54-1075" fmla="*/ 573405 w 940118"/>
                      <a:gd name="connsiteY54-1076" fmla="*/ 32385 h 1580197"/>
                      <a:gd name="connsiteX55-1077" fmla="*/ 679133 w 940118"/>
                      <a:gd name="connsiteY55-1078" fmla="*/ 0 h 1580197"/>
                      <a:gd name="connsiteX0-1079" fmla="*/ 679133 w 940118"/>
                      <a:gd name="connsiteY0-1080" fmla="*/ 0 h 1580197"/>
                      <a:gd name="connsiteX1-1081" fmla="*/ 940118 w 940118"/>
                      <a:gd name="connsiteY1-1082" fmla="*/ 140970 h 1580197"/>
                      <a:gd name="connsiteX2-1083" fmla="*/ 747299 w 940118"/>
                      <a:gd name="connsiteY2-1084" fmla="*/ 210278 h 1580197"/>
                      <a:gd name="connsiteX3-1085" fmla="*/ 747713 w 940118"/>
                      <a:gd name="connsiteY3-1086" fmla="*/ 210503 h 1580197"/>
                      <a:gd name="connsiteX4-1087" fmla="*/ 620078 w 940118"/>
                      <a:gd name="connsiteY4-1088" fmla="*/ 282893 h 1580197"/>
                      <a:gd name="connsiteX5-1089" fmla="*/ 620077 w 940118"/>
                      <a:gd name="connsiteY5-1090" fmla="*/ 282893 h 1580197"/>
                      <a:gd name="connsiteX6-1091" fmla="*/ 548076 w 940118"/>
                      <a:gd name="connsiteY6-1092" fmla="*/ 339736 h 1580197"/>
                      <a:gd name="connsiteX7-1093" fmla="*/ 548640 w 940118"/>
                      <a:gd name="connsiteY7-1094" fmla="*/ 340043 h 1580197"/>
                      <a:gd name="connsiteX8-1095" fmla="*/ 503873 w 940118"/>
                      <a:gd name="connsiteY8-1096" fmla="*/ 383858 h 1580197"/>
                      <a:gd name="connsiteX9-1097" fmla="*/ 488633 w 940118"/>
                      <a:gd name="connsiteY9-1098" fmla="*/ 399098 h 1580197"/>
                      <a:gd name="connsiteX10-1099" fmla="*/ 488633 w 940118"/>
                      <a:gd name="connsiteY10-1100" fmla="*/ 400050 h 1580197"/>
                      <a:gd name="connsiteX11-1101" fmla="*/ 422910 w 940118"/>
                      <a:gd name="connsiteY11-1102" fmla="*/ 482918 h 1580197"/>
                      <a:gd name="connsiteX12-1103" fmla="*/ 422910 w 940118"/>
                      <a:gd name="connsiteY12-1104" fmla="*/ 483870 h 1580197"/>
                      <a:gd name="connsiteX13-1105" fmla="*/ 367665 w 940118"/>
                      <a:gd name="connsiteY13-1106" fmla="*/ 572453 h 1580197"/>
                      <a:gd name="connsiteX14-1107" fmla="*/ 368618 w 940118"/>
                      <a:gd name="connsiteY14-1108" fmla="*/ 573405 h 1580197"/>
                      <a:gd name="connsiteX15-1109" fmla="*/ 317183 w 940118"/>
                      <a:gd name="connsiteY15-1110" fmla="*/ 684847 h 1580197"/>
                      <a:gd name="connsiteX16-1111" fmla="*/ 305241 w 940118"/>
                      <a:gd name="connsiteY16-1112" fmla="*/ 678329 h 1580197"/>
                      <a:gd name="connsiteX17-1113" fmla="*/ 305235 w 940118"/>
                      <a:gd name="connsiteY17-1114" fmla="*/ 678350 h 1580197"/>
                      <a:gd name="connsiteX18-1115" fmla="*/ 317183 w 940118"/>
                      <a:gd name="connsiteY18-1116" fmla="*/ 684847 h 1580197"/>
                      <a:gd name="connsiteX19-1117" fmla="*/ 260985 w 940118"/>
                      <a:gd name="connsiteY19-1118" fmla="*/ 1014413 h 1580197"/>
                      <a:gd name="connsiteX20-1119" fmla="*/ 342900 w 940118"/>
                      <a:gd name="connsiteY20-1120" fmla="*/ 1373505 h 1580197"/>
                      <a:gd name="connsiteX21-1121" fmla="*/ 546735 w 940118"/>
                      <a:gd name="connsiteY21-1122" fmla="*/ 1580197 h 1580197"/>
                      <a:gd name="connsiteX22-1123" fmla="*/ 285750 w 940118"/>
                      <a:gd name="connsiteY22-1124" fmla="*/ 1438275 h 1580197"/>
                      <a:gd name="connsiteX23-1125" fmla="*/ 81915 w 940118"/>
                      <a:gd name="connsiteY23-1126" fmla="*/ 1231583 h 1580197"/>
                      <a:gd name="connsiteX24-1127" fmla="*/ 0 w 940118"/>
                      <a:gd name="connsiteY24-1128" fmla="*/ 872490 h 1580197"/>
                      <a:gd name="connsiteX25-1129" fmla="*/ 56197 w 940118"/>
                      <a:gd name="connsiteY25-1130" fmla="*/ 542925 h 1580197"/>
                      <a:gd name="connsiteX26-1131" fmla="*/ 62441 w 940118"/>
                      <a:gd name="connsiteY26-1132" fmla="*/ 546321 h 1580197"/>
                      <a:gd name="connsiteX27-1133" fmla="*/ 62617 w 940118"/>
                      <a:gd name="connsiteY27-1134" fmla="*/ 545909 h 1580197"/>
                      <a:gd name="connsiteX28-1135" fmla="*/ 57150 w 940118"/>
                      <a:gd name="connsiteY28-1136" fmla="*/ 542925 h 1580197"/>
                      <a:gd name="connsiteX29-1137" fmla="*/ 107444 w 940118"/>
                      <a:gd name="connsiteY29-1138" fmla="*/ 431896 h 1580197"/>
                      <a:gd name="connsiteX30-1139" fmla="*/ 106680 w 940118"/>
                      <a:gd name="connsiteY30-1140" fmla="*/ 431483 h 1580197"/>
                      <a:gd name="connsiteX31-1141" fmla="*/ 161925 w 940118"/>
                      <a:gd name="connsiteY31-1142" fmla="*/ 341948 h 1580197"/>
                      <a:gd name="connsiteX32-1143" fmla="*/ 171758 w 940118"/>
                      <a:gd name="connsiteY32-1144" fmla="*/ 347295 h 1580197"/>
                      <a:gd name="connsiteX33-1145" fmla="*/ 171778 w 940118"/>
                      <a:gd name="connsiteY33-1146" fmla="*/ 347270 h 1580197"/>
                      <a:gd name="connsiteX34-1147" fmla="*/ 161925 w 940118"/>
                      <a:gd name="connsiteY34-1148" fmla="*/ 341948 h 1580197"/>
                      <a:gd name="connsiteX35-1149" fmla="*/ 227648 w 940118"/>
                      <a:gd name="connsiteY35-1150" fmla="*/ 258128 h 1580197"/>
                      <a:gd name="connsiteX36-1151" fmla="*/ 239906 w 940118"/>
                      <a:gd name="connsiteY36-1152" fmla="*/ 264794 h 1580197"/>
                      <a:gd name="connsiteX37-1153" fmla="*/ 240267 w 940118"/>
                      <a:gd name="connsiteY37-1154" fmla="*/ 264453 h 1580197"/>
                      <a:gd name="connsiteX38-1155" fmla="*/ 228600 w 940118"/>
                      <a:gd name="connsiteY38-1156" fmla="*/ 258128 h 1580197"/>
                      <a:gd name="connsiteX39-1157" fmla="*/ 242888 w 940118"/>
                      <a:gd name="connsiteY39-1158" fmla="*/ 241935 h 1580197"/>
                      <a:gd name="connsiteX40-1159" fmla="*/ 287315 w 940118"/>
                      <a:gd name="connsiteY40-1160" fmla="*/ 198453 h 1580197"/>
                      <a:gd name="connsiteX41-1161" fmla="*/ 286702 w 940118"/>
                      <a:gd name="connsiteY41-1162" fmla="*/ 198120 h 1580197"/>
                      <a:gd name="connsiteX42-1163" fmla="*/ 359092 w 940118"/>
                      <a:gd name="connsiteY42-1164" fmla="*/ 140970 h 1580197"/>
                      <a:gd name="connsiteX43-1165" fmla="*/ 378434 w 940118"/>
                      <a:gd name="connsiteY43-1166" fmla="*/ 151488 h 1580197"/>
                      <a:gd name="connsiteX44-1167" fmla="*/ 378837 w 940118"/>
                      <a:gd name="connsiteY44-1168" fmla="*/ 151226 h 1580197"/>
                      <a:gd name="connsiteX45-1169" fmla="*/ 360045 w 940118"/>
                      <a:gd name="connsiteY45-1170" fmla="*/ 140970 h 1580197"/>
                      <a:gd name="connsiteX46-1171" fmla="*/ 486263 w 940118"/>
                      <a:gd name="connsiteY46-1172" fmla="*/ 68845 h 1580197"/>
                      <a:gd name="connsiteX47-1173" fmla="*/ 485775 w 940118"/>
                      <a:gd name="connsiteY47-1174" fmla="*/ 68580 h 1580197"/>
                      <a:gd name="connsiteX48-1175" fmla="*/ 572452 w 940118"/>
                      <a:gd name="connsiteY48-1176" fmla="*/ 32385 h 1580197"/>
                      <a:gd name="connsiteX49-1177" fmla="*/ 595123 w 940118"/>
                      <a:gd name="connsiteY49-1178" fmla="*/ 44713 h 1580197"/>
                      <a:gd name="connsiteX50-1179" fmla="*/ 595672 w 940118"/>
                      <a:gd name="connsiteY50-1180" fmla="*/ 44538 h 1580197"/>
                      <a:gd name="connsiteX51-1181" fmla="*/ 573405 w 940118"/>
                      <a:gd name="connsiteY51-1182" fmla="*/ 32385 h 1580197"/>
                      <a:gd name="connsiteX52-1183" fmla="*/ 679133 w 940118"/>
                      <a:gd name="connsiteY52-1184" fmla="*/ 0 h 1580197"/>
                      <a:gd name="connsiteX0-1185" fmla="*/ 679133 w 940118"/>
                      <a:gd name="connsiteY0-1186" fmla="*/ 0 h 1580197"/>
                      <a:gd name="connsiteX1-1187" fmla="*/ 940118 w 940118"/>
                      <a:gd name="connsiteY1-1188" fmla="*/ 140970 h 1580197"/>
                      <a:gd name="connsiteX2-1189" fmla="*/ 747299 w 940118"/>
                      <a:gd name="connsiteY2-1190" fmla="*/ 210278 h 1580197"/>
                      <a:gd name="connsiteX3-1191" fmla="*/ 747713 w 940118"/>
                      <a:gd name="connsiteY3-1192" fmla="*/ 210503 h 1580197"/>
                      <a:gd name="connsiteX4-1193" fmla="*/ 620078 w 940118"/>
                      <a:gd name="connsiteY4-1194" fmla="*/ 282893 h 1580197"/>
                      <a:gd name="connsiteX5-1195" fmla="*/ 620077 w 940118"/>
                      <a:gd name="connsiteY5-1196" fmla="*/ 282893 h 1580197"/>
                      <a:gd name="connsiteX6-1197" fmla="*/ 548076 w 940118"/>
                      <a:gd name="connsiteY6-1198" fmla="*/ 339736 h 1580197"/>
                      <a:gd name="connsiteX7-1199" fmla="*/ 548640 w 940118"/>
                      <a:gd name="connsiteY7-1200" fmla="*/ 340043 h 1580197"/>
                      <a:gd name="connsiteX8-1201" fmla="*/ 503873 w 940118"/>
                      <a:gd name="connsiteY8-1202" fmla="*/ 383858 h 1580197"/>
                      <a:gd name="connsiteX9-1203" fmla="*/ 488633 w 940118"/>
                      <a:gd name="connsiteY9-1204" fmla="*/ 399098 h 1580197"/>
                      <a:gd name="connsiteX10-1205" fmla="*/ 488633 w 940118"/>
                      <a:gd name="connsiteY10-1206" fmla="*/ 400050 h 1580197"/>
                      <a:gd name="connsiteX11-1207" fmla="*/ 422910 w 940118"/>
                      <a:gd name="connsiteY11-1208" fmla="*/ 482918 h 1580197"/>
                      <a:gd name="connsiteX12-1209" fmla="*/ 422910 w 940118"/>
                      <a:gd name="connsiteY12-1210" fmla="*/ 483870 h 1580197"/>
                      <a:gd name="connsiteX13-1211" fmla="*/ 367665 w 940118"/>
                      <a:gd name="connsiteY13-1212" fmla="*/ 572453 h 1580197"/>
                      <a:gd name="connsiteX14-1213" fmla="*/ 368618 w 940118"/>
                      <a:gd name="connsiteY14-1214" fmla="*/ 573405 h 1580197"/>
                      <a:gd name="connsiteX15-1215" fmla="*/ 317183 w 940118"/>
                      <a:gd name="connsiteY15-1216" fmla="*/ 684847 h 1580197"/>
                      <a:gd name="connsiteX16-1217" fmla="*/ 305241 w 940118"/>
                      <a:gd name="connsiteY16-1218" fmla="*/ 678329 h 1580197"/>
                      <a:gd name="connsiteX17-1219" fmla="*/ 305235 w 940118"/>
                      <a:gd name="connsiteY17-1220" fmla="*/ 678350 h 1580197"/>
                      <a:gd name="connsiteX18-1221" fmla="*/ 317183 w 940118"/>
                      <a:gd name="connsiteY18-1222" fmla="*/ 684847 h 1580197"/>
                      <a:gd name="connsiteX19-1223" fmla="*/ 260985 w 940118"/>
                      <a:gd name="connsiteY19-1224" fmla="*/ 1014413 h 1580197"/>
                      <a:gd name="connsiteX20-1225" fmla="*/ 342900 w 940118"/>
                      <a:gd name="connsiteY20-1226" fmla="*/ 1373505 h 1580197"/>
                      <a:gd name="connsiteX21-1227" fmla="*/ 546735 w 940118"/>
                      <a:gd name="connsiteY21-1228" fmla="*/ 1580197 h 1580197"/>
                      <a:gd name="connsiteX22-1229" fmla="*/ 285750 w 940118"/>
                      <a:gd name="connsiteY22-1230" fmla="*/ 1438275 h 1580197"/>
                      <a:gd name="connsiteX23-1231" fmla="*/ 81915 w 940118"/>
                      <a:gd name="connsiteY23-1232" fmla="*/ 1231583 h 1580197"/>
                      <a:gd name="connsiteX24-1233" fmla="*/ 0 w 940118"/>
                      <a:gd name="connsiteY24-1234" fmla="*/ 872490 h 1580197"/>
                      <a:gd name="connsiteX25-1235" fmla="*/ 56197 w 940118"/>
                      <a:gd name="connsiteY25-1236" fmla="*/ 542925 h 1580197"/>
                      <a:gd name="connsiteX26-1237" fmla="*/ 62441 w 940118"/>
                      <a:gd name="connsiteY26-1238" fmla="*/ 546321 h 1580197"/>
                      <a:gd name="connsiteX27-1239" fmla="*/ 62617 w 940118"/>
                      <a:gd name="connsiteY27-1240" fmla="*/ 545909 h 1580197"/>
                      <a:gd name="connsiteX28-1241" fmla="*/ 57150 w 940118"/>
                      <a:gd name="connsiteY28-1242" fmla="*/ 542925 h 1580197"/>
                      <a:gd name="connsiteX29-1243" fmla="*/ 107444 w 940118"/>
                      <a:gd name="connsiteY29-1244" fmla="*/ 431896 h 1580197"/>
                      <a:gd name="connsiteX30-1245" fmla="*/ 106680 w 940118"/>
                      <a:gd name="connsiteY30-1246" fmla="*/ 431483 h 1580197"/>
                      <a:gd name="connsiteX31-1247" fmla="*/ 161925 w 940118"/>
                      <a:gd name="connsiteY31-1248" fmla="*/ 341948 h 1580197"/>
                      <a:gd name="connsiteX32-1249" fmla="*/ 171758 w 940118"/>
                      <a:gd name="connsiteY32-1250" fmla="*/ 347295 h 1580197"/>
                      <a:gd name="connsiteX33-1251" fmla="*/ 171778 w 940118"/>
                      <a:gd name="connsiteY33-1252" fmla="*/ 347270 h 1580197"/>
                      <a:gd name="connsiteX34-1253" fmla="*/ 161925 w 940118"/>
                      <a:gd name="connsiteY34-1254" fmla="*/ 341948 h 1580197"/>
                      <a:gd name="connsiteX35-1255" fmla="*/ 227648 w 940118"/>
                      <a:gd name="connsiteY35-1256" fmla="*/ 258128 h 1580197"/>
                      <a:gd name="connsiteX36-1257" fmla="*/ 239906 w 940118"/>
                      <a:gd name="connsiteY36-1258" fmla="*/ 264794 h 1580197"/>
                      <a:gd name="connsiteX37-1259" fmla="*/ 240267 w 940118"/>
                      <a:gd name="connsiteY37-1260" fmla="*/ 264453 h 1580197"/>
                      <a:gd name="connsiteX38-1261" fmla="*/ 228600 w 940118"/>
                      <a:gd name="connsiteY38-1262" fmla="*/ 258128 h 1580197"/>
                      <a:gd name="connsiteX39-1263" fmla="*/ 242888 w 940118"/>
                      <a:gd name="connsiteY39-1264" fmla="*/ 241935 h 1580197"/>
                      <a:gd name="connsiteX40-1265" fmla="*/ 287315 w 940118"/>
                      <a:gd name="connsiteY40-1266" fmla="*/ 198453 h 1580197"/>
                      <a:gd name="connsiteX41-1267" fmla="*/ 286702 w 940118"/>
                      <a:gd name="connsiteY41-1268" fmla="*/ 198120 h 1580197"/>
                      <a:gd name="connsiteX42-1269" fmla="*/ 359092 w 940118"/>
                      <a:gd name="connsiteY42-1270" fmla="*/ 140970 h 1580197"/>
                      <a:gd name="connsiteX43-1271" fmla="*/ 378434 w 940118"/>
                      <a:gd name="connsiteY43-1272" fmla="*/ 151488 h 1580197"/>
                      <a:gd name="connsiteX44-1273" fmla="*/ 378837 w 940118"/>
                      <a:gd name="connsiteY44-1274" fmla="*/ 151226 h 1580197"/>
                      <a:gd name="connsiteX45-1275" fmla="*/ 360045 w 940118"/>
                      <a:gd name="connsiteY45-1276" fmla="*/ 140970 h 1580197"/>
                      <a:gd name="connsiteX46-1277" fmla="*/ 486263 w 940118"/>
                      <a:gd name="connsiteY46-1278" fmla="*/ 68845 h 1580197"/>
                      <a:gd name="connsiteX47-1279" fmla="*/ 485775 w 940118"/>
                      <a:gd name="connsiteY47-1280" fmla="*/ 68580 h 1580197"/>
                      <a:gd name="connsiteX48-1281" fmla="*/ 572452 w 940118"/>
                      <a:gd name="connsiteY48-1282" fmla="*/ 32385 h 1580197"/>
                      <a:gd name="connsiteX49-1283" fmla="*/ 595123 w 940118"/>
                      <a:gd name="connsiteY49-1284" fmla="*/ 44713 h 1580197"/>
                      <a:gd name="connsiteX50-1285" fmla="*/ 573405 w 940118"/>
                      <a:gd name="connsiteY50-1286" fmla="*/ 32385 h 1580197"/>
                      <a:gd name="connsiteX51-1287" fmla="*/ 679133 w 940118"/>
                      <a:gd name="connsiteY51-1288" fmla="*/ 0 h 1580197"/>
                      <a:gd name="connsiteX0-1289" fmla="*/ 679133 w 940118"/>
                      <a:gd name="connsiteY0-1290" fmla="*/ 0 h 1580197"/>
                      <a:gd name="connsiteX1-1291" fmla="*/ 940118 w 940118"/>
                      <a:gd name="connsiteY1-1292" fmla="*/ 140970 h 1580197"/>
                      <a:gd name="connsiteX2-1293" fmla="*/ 747299 w 940118"/>
                      <a:gd name="connsiteY2-1294" fmla="*/ 210278 h 1580197"/>
                      <a:gd name="connsiteX3-1295" fmla="*/ 747713 w 940118"/>
                      <a:gd name="connsiteY3-1296" fmla="*/ 210503 h 1580197"/>
                      <a:gd name="connsiteX4-1297" fmla="*/ 620078 w 940118"/>
                      <a:gd name="connsiteY4-1298" fmla="*/ 282893 h 1580197"/>
                      <a:gd name="connsiteX5-1299" fmla="*/ 620077 w 940118"/>
                      <a:gd name="connsiteY5-1300" fmla="*/ 282893 h 1580197"/>
                      <a:gd name="connsiteX6-1301" fmla="*/ 548076 w 940118"/>
                      <a:gd name="connsiteY6-1302" fmla="*/ 339736 h 1580197"/>
                      <a:gd name="connsiteX7-1303" fmla="*/ 548640 w 940118"/>
                      <a:gd name="connsiteY7-1304" fmla="*/ 340043 h 1580197"/>
                      <a:gd name="connsiteX8-1305" fmla="*/ 503873 w 940118"/>
                      <a:gd name="connsiteY8-1306" fmla="*/ 383858 h 1580197"/>
                      <a:gd name="connsiteX9-1307" fmla="*/ 488633 w 940118"/>
                      <a:gd name="connsiteY9-1308" fmla="*/ 399098 h 1580197"/>
                      <a:gd name="connsiteX10-1309" fmla="*/ 488633 w 940118"/>
                      <a:gd name="connsiteY10-1310" fmla="*/ 400050 h 1580197"/>
                      <a:gd name="connsiteX11-1311" fmla="*/ 422910 w 940118"/>
                      <a:gd name="connsiteY11-1312" fmla="*/ 482918 h 1580197"/>
                      <a:gd name="connsiteX12-1313" fmla="*/ 422910 w 940118"/>
                      <a:gd name="connsiteY12-1314" fmla="*/ 483870 h 1580197"/>
                      <a:gd name="connsiteX13-1315" fmla="*/ 367665 w 940118"/>
                      <a:gd name="connsiteY13-1316" fmla="*/ 572453 h 1580197"/>
                      <a:gd name="connsiteX14-1317" fmla="*/ 368618 w 940118"/>
                      <a:gd name="connsiteY14-1318" fmla="*/ 573405 h 1580197"/>
                      <a:gd name="connsiteX15-1319" fmla="*/ 317183 w 940118"/>
                      <a:gd name="connsiteY15-1320" fmla="*/ 684847 h 1580197"/>
                      <a:gd name="connsiteX16-1321" fmla="*/ 305241 w 940118"/>
                      <a:gd name="connsiteY16-1322" fmla="*/ 678329 h 1580197"/>
                      <a:gd name="connsiteX17-1323" fmla="*/ 305235 w 940118"/>
                      <a:gd name="connsiteY17-1324" fmla="*/ 678350 h 1580197"/>
                      <a:gd name="connsiteX18-1325" fmla="*/ 317183 w 940118"/>
                      <a:gd name="connsiteY18-1326" fmla="*/ 684847 h 1580197"/>
                      <a:gd name="connsiteX19-1327" fmla="*/ 260985 w 940118"/>
                      <a:gd name="connsiteY19-1328" fmla="*/ 1014413 h 1580197"/>
                      <a:gd name="connsiteX20-1329" fmla="*/ 342900 w 940118"/>
                      <a:gd name="connsiteY20-1330" fmla="*/ 1373505 h 1580197"/>
                      <a:gd name="connsiteX21-1331" fmla="*/ 546735 w 940118"/>
                      <a:gd name="connsiteY21-1332" fmla="*/ 1580197 h 1580197"/>
                      <a:gd name="connsiteX22-1333" fmla="*/ 285750 w 940118"/>
                      <a:gd name="connsiteY22-1334" fmla="*/ 1438275 h 1580197"/>
                      <a:gd name="connsiteX23-1335" fmla="*/ 81915 w 940118"/>
                      <a:gd name="connsiteY23-1336" fmla="*/ 1231583 h 1580197"/>
                      <a:gd name="connsiteX24-1337" fmla="*/ 0 w 940118"/>
                      <a:gd name="connsiteY24-1338" fmla="*/ 872490 h 1580197"/>
                      <a:gd name="connsiteX25-1339" fmla="*/ 56197 w 940118"/>
                      <a:gd name="connsiteY25-1340" fmla="*/ 542925 h 1580197"/>
                      <a:gd name="connsiteX26-1341" fmla="*/ 62441 w 940118"/>
                      <a:gd name="connsiteY26-1342" fmla="*/ 546321 h 1580197"/>
                      <a:gd name="connsiteX27-1343" fmla="*/ 62617 w 940118"/>
                      <a:gd name="connsiteY27-1344" fmla="*/ 545909 h 1580197"/>
                      <a:gd name="connsiteX28-1345" fmla="*/ 57150 w 940118"/>
                      <a:gd name="connsiteY28-1346" fmla="*/ 542925 h 1580197"/>
                      <a:gd name="connsiteX29-1347" fmla="*/ 107444 w 940118"/>
                      <a:gd name="connsiteY29-1348" fmla="*/ 431896 h 1580197"/>
                      <a:gd name="connsiteX30-1349" fmla="*/ 106680 w 940118"/>
                      <a:gd name="connsiteY30-1350" fmla="*/ 431483 h 1580197"/>
                      <a:gd name="connsiteX31-1351" fmla="*/ 161925 w 940118"/>
                      <a:gd name="connsiteY31-1352" fmla="*/ 341948 h 1580197"/>
                      <a:gd name="connsiteX32-1353" fmla="*/ 171758 w 940118"/>
                      <a:gd name="connsiteY32-1354" fmla="*/ 347295 h 1580197"/>
                      <a:gd name="connsiteX33-1355" fmla="*/ 171778 w 940118"/>
                      <a:gd name="connsiteY33-1356" fmla="*/ 347270 h 1580197"/>
                      <a:gd name="connsiteX34-1357" fmla="*/ 161925 w 940118"/>
                      <a:gd name="connsiteY34-1358" fmla="*/ 341948 h 1580197"/>
                      <a:gd name="connsiteX35-1359" fmla="*/ 227648 w 940118"/>
                      <a:gd name="connsiteY35-1360" fmla="*/ 258128 h 1580197"/>
                      <a:gd name="connsiteX36-1361" fmla="*/ 239906 w 940118"/>
                      <a:gd name="connsiteY36-1362" fmla="*/ 264794 h 1580197"/>
                      <a:gd name="connsiteX37-1363" fmla="*/ 240267 w 940118"/>
                      <a:gd name="connsiteY37-1364" fmla="*/ 264453 h 1580197"/>
                      <a:gd name="connsiteX38-1365" fmla="*/ 228600 w 940118"/>
                      <a:gd name="connsiteY38-1366" fmla="*/ 258128 h 1580197"/>
                      <a:gd name="connsiteX39-1367" fmla="*/ 242888 w 940118"/>
                      <a:gd name="connsiteY39-1368" fmla="*/ 241935 h 1580197"/>
                      <a:gd name="connsiteX40-1369" fmla="*/ 287315 w 940118"/>
                      <a:gd name="connsiteY40-1370" fmla="*/ 198453 h 1580197"/>
                      <a:gd name="connsiteX41-1371" fmla="*/ 286702 w 940118"/>
                      <a:gd name="connsiteY41-1372" fmla="*/ 198120 h 1580197"/>
                      <a:gd name="connsiteX42-1373" fmla="*/ 359092 w 940118"/>
                      <a:gd name="connsiteY42-1374" fmla="*/ 140970 h 1580197"/>
                      <a:gd name="connsiteX43-1375" fmla="*/ 378434 w 940118"/>
                      <a:gd name="connsiteY43-1376" fmla="*/ 151488 h 1580197"/>
                      <a:gd name="connsiteX44-1377" fmla="*/ 378837 w 940118"/>
                      <a:gd name="connsiteY44-1378" fmla="*/ 151226 h 1580197"/>
                      <a:gd name="connsiteX45-1379" fmla="*/ 486263 w 940118"/>
                      <a:gd name="connsiteY45-1380" fmla="*/ 68845 h 1580197"/>
                      <a:gd name="connsiteX46-1381" fmla="*/ 485775 w 940118"/>
                      <a:gd name="connsiteY46-1382" fmla="*/ 68580 h 1580197"/>
                      <a:gd name="connsiteX47-1383" fmla="*/ 572452 w 940118"/>
                      <a:gd name="connsiteY47-1384" fmla="*/ 32385 h 1580197"/>
                      <a:gd name="connsiteX48-1385" fmla="*/ 595123 w 940118"/>
                      <a:gd name="connsiteY48-1386" fmla="*/ 44713 h 1580197"/>
                      <a:gd name="connsiteX49-1387" fmla="*/ 573405 w 940118"/>
                      <a:gd name="connsiteY49-1388" fmla="*/ 32385 h 1580197"/>
                      <a:gd name="connsiteX50-1389" fmla="*/ 679133 w 940118"/>
                      <a:gd name="connsiteY50-1390" fmla="*/ 0 h 1580197"/>
                      <a:gd name="connsiteX0-1391" fmla="*/ 679133 w 940118"/>
                      <a:gd name="connsiteY0-1392" fmla="*/ 0 h 1580197"/>
                      <a:gd name="connsiteX1-1393" fmla="*/ 940118 w 940118"/>
                      <a:gd name="connsiteY1-1394" fmla="*/ 140970 h 1580197"/>
                      <a:gd name="connsiteX2-1395" fmla="*/ 747299 w 940118"/>
                      <a:gd name="connsiteY2-1396" fmla="*/ 210278 h 1580197"/>
                      <a:gd name="connsiteX3-1397" fmla="*/ 747713 w 940118"/>
                      <a:gd name="connsiteY3-1398" fmla="*/ 210503 h 1580197"/>
                      <a:gd name="connsiteX4-1399" fmla="*/ 620078 w 940118"/>
                      <a:gd name="connsiteY4-1400" fmla="*/ 282893 h 1580197"/>
                      <a:gd name="connsiteX5-1401" fmla="*/ 620077 w 940118"/>
                      <a:gd name="connsiteY5-1402" fmla="*/ 282893 h 1580197"/>
                      <a:gd name="connsiteX6-1403" fmla="*/ 548076 w 940118"/>
                      <a:gd name="connsiteY6-1404" fmla="*/ 339736 h 1580197"/>
                      <a:gd name="connsiteX7-1405" fmla="*/ 548640 w 940118"/>
                      <a:gd name="connsiteY7-1406" fmla="*/ 340043 h 1580197"/>
                      <a:gd name="connsiteX8-1407" fmla="*/ 503873 w 940118"/>
                      <a:gd name="connsiteY8-1408" fmla="*/ 383858 h 1580197"/>
                      <a:gd name="connsiteX9-1409" fmla="*/ 488633 w 940118"/>
                      <a:gd name="connsiteY9-1410" fmla="*/ 399098 h 1580197"/>
                      <a:gd name="connsiteX10-1411" fmla="*/ 488633 w 940118"/>
                      <a:gd name="connsiteY10-1412" fmla="*/ 400050 h 1580197"/>
                      <a:gd name="connsiteX11-1413" fmla="*/ 422910 w 940118"/>
                      <a:gd name="connsiteY11-1414" fmla="*/ 482918 h 1580197"/>
                      <a:gd name="connsiteX12-1415" fmla="*/ 422910 w 940118"/>
                      <a:gd name="connsiteY12-1416" fmla="*/ 483870 h 1580197"/>
                      <a:gd name="connsiteX13-1417" fmla="*/ 367665 w 940118"/>
                      <a:gd name="connsiteY13-1418" fmla="*/ 572453 h 1580197"/>
                      <a:gd name="connsiteX14-1419" fmla="*/ 368618 w 940118"/>
                      <a:gd name="connsiteY14-1420" fmla="*/ 573405 h 1580197"/>
                      <a:gd name="connsiteX15-1421" fmla="*/ 317183 w 940118"/>
                      <a:gd name="connsiteY15-1422" fmla="*/ 684847 h 1580197"/>
                      <a:gd name="connsiteX16-1423" fmla="*/ 305241 w 940118"/>
                      <a:gd name="connsiteY16-1424" fmla="*/ 678329 h 1580197"/>
                      <a:gd name="connsiteX17-1425" fmla="*/ 305235 w 940118"/>
                      <a:gd name="connsiteY17-1426" fmla="*/ 678350 h 1580197"/>
                      <a:gd name="connsiteX18-1427" fmla="*/ 317183 w 940118"/>
                      <a:gd name="connsiteY18-1428" fmla="*/ 684847 h 1580197"/>
                      <a:gd name="connsiteX19-1429" fmla="*/ 260985 w 940118"/>
                      <a:gd name="connsiteY19-1430" fmla="*/ 1014413 h 1580197"/>
                      <a:gd name="connsiteX20-1431" fmla="*/ 342900 w 940118"/>
                      <a:gd name="connsiteY20-1432" fmla="*/ 1373505 h 1580197"/>
                      <a:gd name="connsiteX21-1433" fmla="*/ 546735 w 940118"/>
                      <a:gd name="connsiteY21-1434" fmla="*/ 1580197 h 1580197"/>
                      <a:gd name="connsiteX22-1435" fmla="*/ 285750 w 940118"/>
                      <a:gd name="connsiteY22-1436" fmla="*/ 1438275 h 1580197"/>
                      <a:gd name="connsiteX23-1437" fmla="*/ 81915 w 940118"/>
                      <a:gd name="connsiteY23-1438" fmla="*/ 1231583 h 1580197"/>
                      <a:gd name="connsiteX24-1439" fmla="*/ 0 w 940118"/>
                      <a:gd name="connsiteY24-1440" fmla="*/ 872490 h 1580197"/>
                      <a:gd name="connsiteX25-1441" fmla="*/ 56197 w 940118"/>
                      <a:gd name="connsiteY25-1442" fmla="*/ 542925 h 1580197"/>
                      <a:gd name="connsiteX26-1443" fmla="*/ 62441 w 940118"/>
                      <a:gd name="connsiteY26-1444" fmla="*/ 546321 h 1580197"/>
                      <a:gd name="connsiteX27-1445" fmla="*/ 62617 w 940118"/>
                      <a:gd name="connsiteY27-1446" fmla="*/ 545909 h 1580197"/>
                      <a:gd name="connsiteX28-1447" fmla="*/ 57150 w 940118"/>
                      <a:gd name="connsiteY28-1448" fmla="*/ 542925 h 1580197"/>
                      <a:gd name="connsiteX29-1449" fmla="*/ 107444 w 940118"/>
                      <a:gd name="connsiteY29-1450" fmla="*/ 431896 h 1580197"/>
                      <a:gd name="connsiteX30-1451" fmla="*/ 106680 w 940118"/>
                      <a:gd name="connsiteY30-1452" fmla="*/ 431483 h 1580197"/>
                      <a:gd name="connsiteX31-1453" fmla="*/ 161925 w 940118"/>
                      <a:gd name="connsiteY31-1454" fmla="*/ 341948 h 1580197"/>
                      <a:gd name="connsiteX32-1455" fmla="*/ 171758 w 940118"/>
                      <a:gd name="connsiteY32-1456" fmla="*/ 347295 h 1580197"/>
                      <a:gd name="connsiteX33-1457" fmla="*/ 171778 w 940118"/>
                      <a:gd name="connsiteY33-1458" fmla="*/ 347270 h 1580197"/>
                      <a:gd name="connsiteX34-1459" fmla="*/ 161925 w 940118"/>
                      <a:gd name="connsiteY34-1460" fmla="*/ 341948 h 1580197"/>
                      <a:gd name="connsiteX35-1461" fmla="*/ 227648 w 940118"/>
                      <a:gd name="connsiteY35-1462" fmla="*/ 258128 h 1580197"/>
                      <a:gd name="connsiteX36-1463" fmla="*/ 239906 w 940118"/>
                      <a:gd name="connsiteY36-1464" fmla="*/ 264794 h 1580197"/>
                      <a:gd name="connsiteX37-1465" fmla="*/ 240267 w 940118"/>
                      <a:gd name="connsiteY37-1466" fmla="*/ 264453 h 1580197"/>
                      <a:gd name="connsiteX38-1467" fmla="*/ 228600 w 940118"/>
                      <a:gd name="connsiteY38-1468" fmla="*/ 258128 h 1580197"/>
                      <a:gd name="connsiteX39-1469" fmla="*/ 242888 w 940118"/>
                      <a:gd name="connsiteY39-1470" fmla="*/ 241935 h 1580197"/>
                      <a:gd name="connsiteX40-1471" fmla="*/ 287315 w 940118"/>
                      <a:gd name="connsiteY40-1472" fmla="*/ 198453 h 1580197"/>
                      <a:gd name="connsiteX41-1473" fmla="*/ 286702 w 940118"/>
                      <a:gd name="connsiteY41-1474" fmla="*/ 198120 h 1580197"/>
                      <a:gd name="connsiteX42-1475" fmla="*/ 359092 w 940118"/>
                      <a:gd name="connsiteY42-1476" fmla="*/ 140970 h 1580197"/>
                      <a:gd name="connsiteX43-1477" fmla="*/ 378434 w 940118"/>
                      <a:gd name="connsiteY43-1478" fmla="*/ 151488 h 1580197"/>
                      <a:gd name="connsiteX44-1479" fmla="*/ 486263 w 940118"/>
                      <a:gd name="connsiteY44-1480" fmla="*/ 68845 h 1580197"/>
                      <a:gd name="connsiteX45-1481" fmla="*/ 485775 w 940118"/>
                      <a:gd name="connsiteY45-1482" fmla="*/ 68580 h 1580197"/>
                      <a:gd name="connsiteX46-1483" fmla="*/ 572452 w 940118"/>
                      <a:gd name="connsiteY46-1484" fmla="*/ 32385 h 1580197"/>
                      <a:gd name="connsiteX47-1485" fmla="*/ 595123 w 940118"/>
                      <a:gd name="connsiteY47-1486" fmla="*/ 44713 h 1580197"/>
                      <a:gd name="connsiteX48-1487" fmla="*/ 573405 w 940118"/>
                      <a:gd name="connsiteY48-1488" fmla="*/ 32385 h 1580197"/>
                      <a:gd name="connsiteX49-1489" fmla="*/ 679133 w 940118"/>
                      <a:gd name="connsiteY49-1490" fmla="*/ 0 h 1580197"/>
                      <a:gd name="connsiteX0-1491" fmla="*/ 679133 w 940118"/>
                      <a:gd name="connsiteY0-1492" fmla="*/ 0 h 1580197"/>
                      <a:gd name="connsiteX1-1493" fmla="*/ 940118 w 940118"/>
                      <a:gd name="connsiteY1-1494" fmla="*/ 140970 h 1580197"/>
                      <a:gd name="connsiteX2-1495" fmla="*/ 747299 w 940118"/>
                      <a:gd name="connsiteY2-1496" fmla="*/ 210278 h 1580197"/>
                      <a:gd name="connsiteX3-1497" fmla="*/ 747713 w 940118"/>
                      <a:gd name="connsiteY3-1498" fmla="*/ 210503 h 1580197"/>
                      <a:gd name="connsiteX4-1499" fmla="*/ 620078 w 940118"/>
                      <a:gd name="connsiteY4-1500" fmla="*/ 282893 h 1580197"/>
                      <a:gd name="connsiteX5-1501" fmla="*/ 620077 w 940118"/>
                      <a:gd name="connsiteY5-1502" fmla="*/ 282893 h 1580197"/>
                      <a:gd name="connsiteX6-1503" fmla="*/ 548076 w 940118"/>
                      <a:gd name="connsiteY6-1504" fmla="*/ 339736 h 1580197"/>
                      <a:gd name="connsiteX7-1505" fmla="*/ 548640 w 940118"/>
                      <a:gd name="connsiteY7-1506" fmla="*/ 340043 h 1580197"/>
                      <a:gd name="connsiteX8-1507" fmla="*/ 503873 w 940118"/>
                      <a:gd name="connsiteY8-1508" fmla="*/ 383858 h 1580197"/>
                      <a:gd name="connsiteX9-1509" fmla="*/ 488633 w 940118"/>
                      <a:gd name="connsiteY9-1510" fmla="*/ 399098 h 1580197"/>
                      <a:gd name="connsiteX10-1511" fmla="*/ 488633 w 940118"/>
                      <a:gd name="connsiteY10-1512" fmla="*/ 400050 h 1580197"/>
                      <a:gd name="connsiteX11-1513" fmla="*/ 422910 w 940118"/>
                      <a:gd name="connsiteY11-1514" fmla="*/ 482918 h 1580197"/>
                      <a:gd name="connsiteX12-1515" fmla="*/ 422910 w 940118"/>
                      <a:gd name="connsiteY12-1516" fmla="*/ 483870 h 1580197"/>
                      <a:gd name="connsiteX13-1517" fmla="*/ 367665 w 940118"/>
                      <a:gd name="connsiteY13-1518" fmla="*/ 572453 h 1580197"/>
                      <a:gd name="connsiteX14-1519" fmla="*/ 368618 w 940118"/>
                      <a:gd name="connsiteY14-1520" fmla="*/ 573405 h 1580197"/>
                      <a:gd name="connsiteX15-1521" fmla="*/ 317183 w 940118"/>
                      <a:gd name="connsiteY15-1522" fmla="*/ 684847 h 1580197"/>
                      <a:gd name="connsiteX16-1523" fmla="*/ 305241 w 940118"/>
                      <a:gd name="connsiteY16-1524" fmla="*/ 678329 h 1580197"/>
                      <a:gd name="connsiteX17-1525" fmla="*/ 305235 w 940118"/>
                      <a:gd name="connsiteY17-1526" fmla="*/ 678350 h 1580197"/>
                      <a:gd name="connsiteX18-1527" fmla="*/ 317183 w 940118"/>
                      <a:gd name="connsiteY18-1528" fmla="*/ 684847 h 1580197"/>
                      <a:gd name="connsiteX19-1529" fmla="*/ 260985 w 940118"/>
                      <a:gd name="connsiteY19-1530" fmla="*/ 1014413 h 1580197"/>
                      <a:gd name="connsiteX20-1531" fmla="*/ 342900 w 940118"/>
                      <a:gd name="connsiteY20-1532" fmla="*/ 1373505 h 1580197"/>
                      <a:gd name="connsiteX21-1533" fmla="*/ 546735 w 940118"/>
                      <a:gd name="connsiteY21-1534" fmla="*/ 1580197 h 1580197"/>
                      <a:gd name="connsiteX22-1535" fmla="*/ 285750 w 940118"/>
                      <a:gd name="connsiteY22-1536" fmla="*/ 1438275 h 1580197"/>
                      <a:gd name="connsiteX23-1537" fmla="*/ 81915 w 940118"/>
                      <a:gd name="connsiteY23-1538" fmla="*/ 1231583 h 1580197"/>
                      <a:gd name="connsiteX24-1539" fmla="*/ 0 w 940118"/>
                      <a:gd name="connsiteY24-1540" fmla="*/ 872490 h 1580197"/>
                      <a:gd name="connsiteX25-1541" fmla="*/ 56197 w 940118"/>
                      <a:gd name="connsiteY25-1542" fmla="*/ 542925 h 1580197"/>
                      <a:gd name="connsiteX26-1543" fmla="*/ 62441 w 940118"/>
                      <a:gd name="connsiteY26-1544" fmla="*/ 546321 h 1580197"/>
                      <a:gd name="connsiteX27-1545" fmla="*/ 62617 w 940118"/>
                      <a:gd name="connsiteY27-1546" fmla="*/ 545909 h 1580197"/>
                      <a:gd name="connsiteX28-1547" fmla="*/ 57150 w 940118"/>
                      <a:gd name="connsiteY28-1548" fmla="*/ 542925 h 1580197"/>
                      <a:gd name="connsiteX29-1549" fmla="*/ 107444 w 940118"/>
                      <a:gd name="connsiteY29-1550" fmla="*/ 431896 h 1580197"/>
                      <a:gd name="connsiteX30-1551" fmla="*/ 106680 w 940118"/>
                      <a:gd name="connsiteY30-1552" fmla="*/ 431483 h 1580197"/>
                      <a:gd name="connsiteX31-1553" fmla="*/ 161925 w 940118"/>
                      <a:gd name="connsiteY31-1554" fmla="*/ 341948 h 1580197"/>
                      <a:gd name="connsiteX32-1555" fmla="*/ 171758 w 940118"/>
                      <a:gd name="connsiteY32-1556" fmla="*/ 347295 h 1580197"/>
                      <a:gd name="connsiteX33-1557" fmla="*/ 171778 w 940118"/>
                      <a:gd name="connsiteY33-1558" fmla="*/ 347270 h 1580197"/>
                      <a:gd name="connsiteX34-1559" fmla="*/ 161925 w 940118"/>
                      <a:gd name="connsiteY34-1560" fmla="*/ 341948 h 1580197"/>
                      <a:gd name="connsiteX35-1561" fmla="*/ 227648 w 940118"/>
                      <a:gd name="connsiteY35-1562" fmla="*/ 258128 h 1580197"/>
                      <a:gd name="connsiteX36-1563" fmla="*/ 239906 w 940118"/>
                      <a:gd name="connsiteY36-1564" fmla="*/ 264794 h 1580197"/>
                      <a:gd name="connsiteX37-1565" fmla="*/ 240267 w 940118"/>
                      <a:gd name="connsiteY37-1566" fmla="*/ 264453 h 1580197"/>
                      <a:gd name="connsiteX38-1567" fmla="*/ 228600 w 940118"/>
                      <a:gd name="connsiteY38-1568" fmla="*/ 258128 h 1580197"/>
                      <a:gd name="connsiteX39-1569" fmla="*/ 242888 w 940118"/>
                      <a:gd name="connsiteY39-1570" fmla="*/ 241935 h 1580197"/>
                      <a:gd name="connsiteX40-1571" fmla="*/ 287315 w 940118"/>
                      <a:gd name="connsiteY40-1572" fmla="*/ 198453 h 1580197"/>
                      <a:gd name="connsiteX41-1573" fmla="*/ 286702 w 940118"/>
                      <a:gd name="connsiteY41-1574" fmla="*/ 198120 h 1580197"/>
                      <a:gd name="connsiteX42-1575" fmla="*/ 359092 w 940118"/>
                      <a:gd name="connsiteY42-1576" fmla="*/ 140970 h 1580197"/>
                      <a:gd name="connsiteX43-1577" fmla="*/ 486263 w 940118"/>
                      <a:gd name="connsiteY43-1578" fmla="*/ 68845 h 1580197"/>
                      <a:gd name="connsiteX44-1579" fmla="*/ 485775 w 940118"/>
                      <a:gd name="connsiteY44-1580" fmla="*/ 68580 h 1580197"/>
                      <a:gd name="connsiteX45-1581" fmla="*/ 572452 w 940118"/>
                      <a:gd name="connsiteY45-1582" fmla="*/ 32385 h 1580197"/>
                      <a:gd name="connsiteX46-1583" fmla="*/ 595123 w 940118"/>
                      <a:gd name="connsiteY46-1584" fmla="*/ 44713 h 1580197"/>
                      <a:gd name="connsiteX47-1585" fmla="*/ 573405 w 940118"/>
                      <a:gd name="connsiteY47-1586" fmla="*/ 32385 h 1580197"/>
                      <a:gd name="connsiteX48-1587" fmla="*/ 679133 w 940118"/>
                      <a:gd name="connsiteY48-1588" fmla="*/ 0 h 1580197"/>
                      <a:gd name="connsiteX0-1589" fmla="*/ 679133 w 940118"/>
                      <a:gd name="connsiteY0-1590" fmla="*/ 0 h 1580197"/>
                      <a:gd name="connsiteX1-1591" fmla="*/ 940118 w 940118"/>
                      <a:gd name="connsiteY1-1592" fmla="*/ 140970 h 1580197"/>
                      <a:gd name="connsiteX2-1593" fmla="*/ 747299 w 940118"/>
                      <a:gd name="connsiteY2-1594" fmla="*/ 210278 h 1580197"/>
                      <a:gd name="connsiteX3-1595" fmla="*/ 747713 w 940118"/>
                      <a:gd name="connsiteY3-1596" fmla="*/ 210503 h 1580197"/>
                      <a:gd name="connsiteX4-1597" fmla="*/ 620078 w 940118"/>
                      <a:gd name="connsiteY4-1598" fmla="*/ 282893 h 1580197"/>
                      <a:gd name="connsiteX5-1599" fmla="*/ 620077 w 940118"/>
                      <a:gd name="connsiteY5-1600" fmla="*/ 282893 h 1580197"/>
                      <a:gd name="connsiteX6-1601" fmla="*/ 548076 w 940118"/>
                      <a:gd name="connsiteY6-1602" fmla="*/ 339736 h 1580197"/>
                      <a:gd name="connsiteX7-1603" fmla="*/ 548640 w 940118"/>
                      <a:gd name="connsiteY7-1604" fmla="*/ 340043 h 1580197"/>
                      <a:gd name="connsiteX8-1605" fmla="*/ 503873 w 940118"/>
                      <a:gd name="connsiteY8-1606" fmla="*/ 383858 h 1580197"/>
                      <a:gd name="connsiteX9-1607" fmla="*/ 488633 w 940118"/>
                      <a:gd name="connsiteY9-1608" fmla="*/ 399098 h 1580197"/>
                      <a:gd name="connsiteX10-1609" fmla="*/ 488633 w 940118"/>
                      <a:gd name="connsiteY10-1610" fmla="*/ 400050 h 1580197"/>
                      <a:gd name="connsiteX11-1611" fmla="*/ 422910 w 940118"/>
                      <a:gd name="connsiteY11-1612" fmla="*/ 482918 h 1580197"/>
                      <a:gd name="connsiteX12-1613" fmla="*/ 422910 w 940118"/>
                      <a:gd name="connsiteY12-1614" fmla="*/ 483870 h 1580197"/>
                      <a:gd name="connsiteX13-1615" fmla="*/ 367665 w 940118"/>
                      <a:gd name="connsiteY13-1616" fmla="*/ 572453 h 1580197"/>
                      <a:gd name="connsiteX14-1617" fmla="*/ 368618 w 940118"/>
                      <a:gd name="connsiteY14-1618" fmla="*/ 573405 h 1580197"/>
                      <a:gd name="connsiteX15-1619" fmla="*/ 317183 w 940118"/>
                      <a:gd name="connsiteY15-1620" fmla="*/ 684847 h 1580197"/>
                      <a:gd name="connsiteX16-1621" fmla="*/ 305241 w 940118"/>
                      <a:gd name="connsiteY16-1622" fmla="*/ 678329 h 1580197"/>
                      <a:gd name="connsiteX17-1623" fmla="*/ 305235 w 940118"/>
                      <a:gd name="connsiteY17-1624" fmla="*/ 678350 h 1580197"/>
                      <a:gd name="connsiteX18-1625" fmla="*/ 317183 w 940118"/>
                      <a:gd name="connsiteY18-1626" fmla="*/ 684847 h 1580197"/>
                      <a:gd name="connsiteX19-1627" fmla="*/ 260985 w 940118"/>
                      <a:gd name="connsiteY19-1628" fmla="*/ 1014413 h 1580197"/>
                      <a:gd name="connsiteX20-1629" fmla="*/ 342900 w 940118"/>
                      <a:gd name="connsiteY20-1630" fmla="*/ 1373505 h 1580197"/>
                      <a:gd name="connsiteX21-1631" fmla="*/ 546735 w 940118"/>
                      <a:gd name="connsiteY21-1632" fmla="*/ 1580197 h 1580197"/>
                      <a:gd name="connsiteX22-1633" fmla="*/ 285750 w 940118"/>
                      <a:gd name="connsiteY22-1634" fmla="*/ 1438275 h 1580197"/>
                      <a:gd name="connsiteX23-1635" fmla="*/ 81915 w 940118"/>
                      <a:gd name="connsiteY23-1636" fmla="*/ 1231583 h 1580197"/>
                      <a:gd name="connsiteX24-1637" fmla="*/ 0 w 940118"/>
                      <a:gd name="connsiteY24-1638" fmla="*/ 872490 h 1580197"/>
                      <a:gd name="connsiteX25-1639" fmla="*/ 56197 w 940118"/>
                      <a:gd name="connsiteY25-1640" fmla="*/ 542925 h 1580197"/>
                      <a:gd name="connsiteX26-1641" fmla="*/ 62441 w 940118"/>
                      <a:gd name="connsiteY26-1642" fmla="*/ 546321 h 1580197"/>
                      <a:gd name="connsiteX27-1643" fmla="*/ 62617 w 940118"/>
                      <a:gd name="connsiteY27-1644" fmla="*/ 545909 h 1580197"/>
                      <a:gd name="connsiteX28-1645" fmla="*/ 57150 w 940118"/>
                      <a:gd name="connsiteY28-1646" fmla="*/ 542925 h 1580197"/>
                      <a:gd name="connsiteX29-1647" fmla="*/ 107444 w 940118"/>
                      <a:gd name="connsiteY29-1648" fmla="*/ 431896 h 1580197"/>
                      <a:gd name="connsiteX30-1649" fmla="*/ 106680 w 940118"/>
                      <a:gd name="connsiteY30-1650" fmla="*/ 431483 h 1580197"/>
                      <a:gd name="connsiteX31-1651" fmla="*/ 161925 w 940118"/>
                      <a:gd name="connsiteY31-1652" fmla="*/ 341948 h 1580197"/>
                      <a:gd name="connsiteX32-1653" fmla="*/ 171758 w 940118"/>
                      <a:gd name="connsiteY32-1654" fmla="*/ 347295 h 1580197"/>
                      <a:gd name="connsiteX33-1655" fmla="*/ 171778 w 940118"/>
                      <a:gd name="connsiteY33-1656" fmla="*/ 347270 h 1580197"/>
                      <a:gd name="connsiteX34-1657" fmla="*/ 161925 w 940118"/>
                      <a:gd name="connsiteY34-1658" fmla="*/ 341948 h 1580197"/>
                      <a:gd name="connsiteX35-1659" fmla="*/ 227648 w 940118"/>
                      <a:gd name="connsiteY35-1660" fmla="*/ 258128 h 1580197"/>
                      <a:gd name="connsiteX36-1661" fmla="*/ 239906 w 940118"/>
                      <a:gd name="connsiteY36-1662" fmla="*/ 264794 h 1580197"/>
                      <a:gd name="connsiteX37-1663" fmla="*/ 240267 w 940118"/>
                      <a:gd name="connsiteY37-1664" fmla="*/ 264453 h 1580197"/>
                      <a:gd name="connsiteX38-1665" fmla="*/ 228600 w 940118"/>
                      <a:gd name="connsiteY38-1666" fmla="*/ 258128 h 1580197"/>
                      <a:gd name="connsiteX39-1667" fmla="*/ 287315 w 940118"/>
                      <a:gd name="connsiteY39-1668" fmla="*/ 198453 h 1580197"/>
                      <a:gd name="connsiteX40-1669" fmla="*/ 286702 w 940118"/>
                      <a:gd name="connsiteY40-1670" fmla="*/ 198120 h 1580197"/>
                      <a:gd name="connsiteX41-1671" fmla="*/ 359092 w 940118"/>
                      <a:gd name="connsiteY41-1672" fmla="*/ 140970 h 1580197"/>
                      <a:gd name="connsiteX42-1673" fmla="*/ 486263 w 940118"/>
                      <a:gd name="connsiteY42-1674" fmla="*/ 68845 h 1580197"/>
                      <a:gd name="connsiteX43-1675" fmla="*/ 485775 w 940118"/>
                      <a:gd name="connsiteY43-1676" fmla="*/ 68580 h 1580197"/>
                      <a:gd name="connsiteX44-1677" fmla="*/ 572452 w 940118"/>
                      <a:gd name="connsiteY44-1678" fmla="*/ 32385 h 1580197"/>
                      <a:gd name="connsiteX45-1679" fmla="*/ 595123 w 940118"/>
                      <a:gd name="connsiteY45-1680" fmla="*/ 44713 h 1580197"/>
                      <a:gd name="connsiteX46-1681" fmla="*/ 573405 w 940118"/>
                      <a:gd name="connsiteY46-1682" fmla="*/ 32385 h 1580197"/>
                      <a:gd name="connsiteX47-1683" fmla="*/ 679133 w 940118"/>
                      <a:gd name="connsiteY47-1684" fmla="*/ 0 h 1580197"/>
                      <a:gd name="connsiteX0-1685" fmla="*/ 679133 w 940118"/>
                      <a:gd name="connsiteY0-1686" fmla="*/ 0 h 1580197"/>
                      <a:gd name="connsiteX1-1687" fmla="*/ 940118 w 940118"/>
                      <a:gd name="connsiteY1-1688" fmla="*/ 140970 h 1580197"/>
                      <a:gd name="connsiteX2-1689" fmla="*/ 747299 w 940118"/>
                      <a:gd name="connsiteY2-1690" fmla="*/ 210278 h 1580197"/>
                      <a:gd name="connsiteX3-1691" fmla="*/ 747713 w 940118"/>
                      <a:gd name="connsiteY3-1692" fmla="*/ 210503 h 1580197"/>
                      <a:gd name="connsiteX4-1693" fmla="*/ 620078 w 940118"/>
                      <a:gd name="connsiteY4-1694" fmla="*/ 282893 h 1580197"/>
                      <a:gd name="connsiteX5-1695" fmla="*/ 620077 w 940118"/>
                      <a:gd name="connsiteY5-1696" fmla="*/ 282893 h 1580197"/>
                      <a:gd name="connsiteX6-1697" fmla="*/ 548076 w 940118"/>
                      <a:gd name="connsiteY6-1698" fmla="*/ 339736 h 1580197"/>
                      <a:gd name="connsiteX7-1699" fmla="*/ 548640 w 940118"/>
                      <a:gd name="connsiteY7-1700" fmla="*/ 340043 h 1580197"/>
                      <a:gd name="connsiteX8-1701" fmla="*/ 503873 w 940118"/>
                      <a:gd name="connsiteY8-1702" fmla="*/ 383858 h 1580197"/>
                      <a:gd name="connsiteX9-1703" fmla="*/ 488633 w 940118"/>
                      <a:gd name="connsiteY9-1704" fmla="*/ 399098 h 1580197"/>
                      <a:gd name="connsiteX10-1705" fmla="*/ 488633 w 940118"/>
                      <a:gd name="connsiteY10-1706" fmla="*/ 400050 h 1580197"/>
                      <a:gd name="connsiteX11-1707" fmla="*/ 422910 w 940118"/>
                      <a:gd name="connsiteY11-1708" fmla="*/ 482918 h 1580197"/>
                      <a:gd name="connsiteX12-1709" fmla="*/ 422910 w 940118"/>
                      <a:gd name="connsiteY12-1710" fmla="*/ 483870 h 1580197"/>
                      <a:gd name="connsiteX13-1711" fmla="*/ 367665 w 940118"/>
                      <a:gd name="connsiteY13-1712" fmla="*/ 572453 h 1580197"/>
                      <a:gd name="connsiteX14-1713" fmla="*/ 368618 w 940118"/>
                      <a:gd name="connsiteY14-1714" fmla="*/ 573405 h 1580197"/>
                      <a:gd name="connsiteX15-1715" fmla="*/ 317183 w 940118"/>
                      <a:gd name="connsiteY15-1716" fmla="*/ 684847 h 1580197"/>
                      <a:gd name="connsiteX16-1717" fmla="*/ 305241 w 940118"/>
                      <a:gd name="connsiteY16-1718" fmla="*/ 678329 h 1580197"/>
                      <a:gd name="connsiteX17-1719" fmla="*/ 305235 w 940118"/>
                      <a:gd name="connsiteY17-1720" fmla="*/ 678350 h 1580197"/>
                      <a:gd name="connsiteX18-1721" fmla="*/ 317183 w 940118"/>
                      <a:gd name="connsiteY18-1722" fmla="*/ 684847 h 1580197"/>
                      <a:gd name="connsiteX19-1723" fmla="*/ 260985 w 940118"/>
                      <a:gd name="connsiteY19-1724" fmla="*/ 1014413 h 1580197"/>
                      <a:gd name="connsiteX20-1725" fmla="*/ 342900 w 940118"/>
                      <a:gd name="connsiteY20-1726" fmla="*/ 1373505 h 1580197"/>
                      <a:gd name="connsiteX21-1727" fmla="*/ 546735 w 940118"/>
                      <a:gd name="connsiteY21-1728" fmla="*/ 1580197 h 1580197"/>
                      <a:gd name="connsiteX22-1729" fmla="*/ 285750 w 940118"/>
                      <a:gd name="connsiteY22-1730" fmla="*/ 1438275 h 1580197"/>
                      <a:gd name="connsiteX23-1731" fmla="*/ 81915 w 940118"/>
                      <a:gd name="connsiteY23-1732" fmla="*/ 1231583 h 1580197"/>
                      <a:gd name="connsiteX24-1733" fmla="*/ 0 w 940118"/>
                      <a:gd name="connsiteY24-1734" fmla="*/ 872490 h 1580197"/>
                      <a:gd name="connsiteX25-1735" fmla="*/ 56197 w 940118"/>
                      <a:gd name="connsiteY25-1736" fmla="*/ 542925 h 1580197"/>
                      <a:gd name="connsiteX26-1737" fmla="*/ 62441 w 940118"/>
                      <a:gd name="connsiteY26-1738" fmla="*/ 546321 h 1580197"/>
                      <a:gd name="connsiteX27-1739" fmla="*/ 62617 w 940118"/>
                      <a:gd name="connsiteY27-1740" fmla="*/ 545909 h 1580197"/>
                      <a:gd name="connsiteX28-1741" fmla="*/ 57150 w 940118"/>
                      <a:gd name="connsiteY28-1742" fmla="*/ 542925 h 1580197"/>
                      <a:gd name="connsiteX29-1743" fmla="*/ 107444 w 940118"/>
                      <a:gd name="connsiteY29-1744" fmla="*/ 431896 h 1580197"/>
                      <a:gd name="connsiteX30-1745" fmla="*/ 106680 w 940118"/>
                      <a:gd name="connsiteY30-1746" fmla="*/ 431483 h 1580197"/>
                      <a:gd name="connsiteX31-1747" fmla="*/ 161925 w 940118"/>
                      <a:gd name="connsiteY31-1748" fmla="*/ 341948 h 1580197"/>
                      <a:gd name="connsiteX32-1749" fmla="*/ 171758 w 940118"/>
                      <a:gd name="connsiteY32-1750" fmla="*/ 347295 h 1580197"/>
                      <a:gd name="connsiteX33-1751" fmla="*/ 171778 w 940118"/>
                      <a:gd name="connsiteY33-1752" fmla="*/ 347270 h 1580197"/>
                      <a:gd name="connsiteX34-1753" fmla="*/ 161925 w 940118"/>
                      <a:gd name="connsiteY34-1754" fmla="*/ 341948 h 1580197"/>
                      <a:gd name="connsiteX35-1755" fmla="*/ 227648 w 940118"/>
                      <a:gd name="connsiteY35-1756" fmla="*/ 258128 h 1580197"/>
                      <a:gd name="connsiteX36-1757" fmla="*/ 239906 w 940118"/>
                      <a:gd name="connsiteY36-1758" fmla="*/ 264794 h 1580197"/>
                      <a:gd name="connsiteX37-1759" fmla="*/ 228600 w 940118"/>
                      <a:gd name="connsiteY37-1760" fmla="*/ 258128 h 1580197"/>
                      <a:gd name="connsiteX38-1761" fmla="*/ 287315 w 940118"/>
                      <a:gd name="connsiteY38-1762" fmla="*/ 198453 h 1580197"/>
                      <a:gd name="connsiteX39-1763" fmla="*/ 286702 w 940118"/>
                      <a:gd name="connsiteY39-1764" fmla="*/ 198120 h 1580197"/>
                      <a:gd name="connsiteX40-1765" fmla="*/ 359092 w 940118"/>
                      <a:gd name="connsiteY40-1766" fmla="*/ 140970 h 1580197"/>
                      <a:gd name="connsiteX41-1767" fmla="*/ 486263 w 940118"/>
                      <a:gd name="connsiteY41-1768" fmla="*/ 68845 h 1580197"/>
                      <a:gd name="connsiteX42-1769" fmla="*/ 485775 w 940118"/>
                      <a:gd name="connsiteY42-1770" fmla="*/ 68580 h 1580197"/>
                      <a:gd name="connsiteX43-1771" fmla="*/ 572452 w 940118"/>
                      <a:gd name="connsiteY43-1772" fmla="*/ 32385 h 1580197"/>
                      <a:gd name="connsiteX44-1773" fmla="*/ 595123 w 940118"/>
                      <a:gd name="connsiteY44-1774" fmla="*/ 44713 h 1580197"/>
                      <a:gd name="connsiteX45-1775" fmla="*/ 573405 w 940118"/>
                      <a:gd name="connsiteY45-1776" fmla="*/ 32385 h 1580197"/>
                      <a:gd name="connsiteX46-1777" fmla="*/ 679133 w 940118"/>
                      <a:gd name="connsiteY46-1778" fmla="*/ 0 h 1580197"/>
                      <a:gd name="connsiteX0-1779" fmla="*/ 679133 w 940118"/>
                      <a:gd name="connsiteY0-1780" fmla="*/ 0 h 1580197"/>
                      <a:gd name="connsiteX1-1781" fmla="*/ 940118 w 940118"/>
                      <a:gd name="connsiteY1-1782" fmla="*/ 140970 h 1580197"/>
                      <a:gd name="connsiteX2-1783" fmla="*/ 747299 w 940118"/>
                      <a:gd name="connsiteY2-1784" fmla="*/ 210278 h 1580197"/>
                      <a:gd name="connsiteX3-1785" fmla="*/ 747713 w 940118"/>
                      <a:gd name="connsiteY3-1786" fmla="*/ 210503 h 1580197"/>
                      <a:gd name="connsiteX4-1787" fmla="*/ 620078 w 940118"/>
                      <a:gd name="connsiteY4-1788" fmla="*/ 282893 h 1580197"/>
                      <a:gd name="connsiteX5-1789" fmla="*/ 620077 w 940118"/>
                      <a:gd name="connsiteY5-1790" fmla="*/ 282893 h 1580197"/>
                      <a:gd name="connsiteX6-1791" fmla="*/ 548076 w 940118"/>
                      <a:gd name="connsiteY6-1792" fmla="*/ 339736 h 1580197"/>
                      <a:gd name="connsiteX7-1793" fmla="*/ 548640 w 940118"/>
                      <a:gd name="connsiteY7-1794" fmla="*/ 340043 h 1580197"/>
                      <a:gd name="connsiteX8-1795" fmla="*/ 503873 w 940118"/>
                      <a:gd name="connsiteY8-1796" fmla="*/ 383858 h 1580197"/>
                      <a:gd name="connsiteX9-1797" fmla="*/ 488633 w 940118"/>
                      <a:gd name="connsiteY9-1798" fmla="*/ 399098 h 1580197"/>
                      <a:gd name="connsiteX10-1799" fmla="*/ 488633 w 940118"/>
                      <a:gd name="connsiteY10-1800" fmla="*/ 400050 h 1580197"/>
                      <a:gd name="connsiteX11-1801" fmla="*/ 422910 w 940118"/>
                      <a:gd name="connsiteY11-1802" fmla="*/ 482918 h 1580197"/>
                      <a:gd name="connsiteX12-1803" fmla="*/ 422910 w 940118"/>
                      <a:gd name="connsiteY12-1804" fmla="*/ 483870 h 1580197"/>
                      <a:gd name="connsiteX13-1805" fmla="*/ 367665 w 940118"/>
                      <a:gd name="connsiteY13-1806" fmla="*/ 572453 h 1580197"/>
                      <a:gd name="connsiteX14-1807" fmla="*/ 368618 w 940118"/>
                      <a:gd name="connsiteY14-1808" fmla="*/ 573405 h 1580197"/>
                      <a:gd name="connsiteX15-1809" fmla="*/ 317183 w 940118"/>
                      <a:gd name="connsiteY15-1810" fmla="*/ 684847 h 1580197"/>
                      <a:gd name="connsiteX16-1811" fmla="*/ 305241 w 940118"/>
                      <a:gd name="connsiteY16-1812" fmla="*/ 678329 h 1580197"/>
                      <a:gd name="connsiteX17-1813" fmla="*/ 305235 w 940118"/>
                      <a:gd name="connsiteY17-1814" fmla="*/ 678350 h 1580197"/>
                      <a:gd name="connsiteX18-1815" fmla="*/ 317183 w 940118"/>
                      <a:gd name="connsiteY18-1816" fmla="*/ 684847 h 1580197"/>
                      <a:gd name="connsiteX19-1817" fmla="*/ 260985 w 940118"/>
                      <a:gd name="connsiteY19-1818" fmla="*/ 1014413 h 1580197"/>
                      <a:gd name="connsiteX20-1819" fmla="*/ 342900 w 940118"/>
                      <a:gd name="connsiteY20-1820" fmla="*/ 1373505 h 1580197"/>
                      <a:gd name="connsiteX21-1821" fmla="*/ 546735 w 940118"/>
                      <a:gd name="connsiteY21-1822" fmla="*/ 1580197 h 1580197"/>
                      <a:gd name="connsiteX22-1823" fmla="*/ 285750 w 940118"/>
                      <a:gd name="connsiteY22-1824" fmla="*/ 1438275 h 1580197"/>
                      <a:gd name="connsiteX23-1825" fmla="*/ 81915 w 940118"/>
                      <a:gd name="connsiteY23-1826" fmla="*/ 1231583 h 1580197"/>
                      <a:gd name="connsiteX24-1827" fmla="*/ 0 w 940118"/>
                      <a:gd name="connsiteY24-1828" fmla="*/ 872490 h 1580197"/>
                      <a:gd name="connsiteX25-1829" fmla="*/ 56197 w 940118"/>
                      <a:gd name="connsiteY25-1830" fmla="*/ 542925 h 1580197"/>
                      <a:gd name="connsiteX26-1831" fmla="*/ 62441 w 940118"/>
                      <a:gd name="connsiteY26-1832" fmla="*/ 546321 h 1580197"/>
                      <a:gd name="connsiteX27-1833" fmla="*/ 62617 w 940118"/>
                      <a:gd name="connsiteY27-1834" fmla="*/ 545909 h 1580197"/>
                      <a:gd name="connsiteX28-1835" fmla="*/ 57150 w 940118"/>
                      <a:gd name="connsiteY28-1836" fmla="*/ 542925 h 1580197"/>
                      <a:gd name="connsiteX29-1837" fmla="*/ 107444 w 940118"/>
                      <a:gd name="connsiteY29-1838" fmla="*/ 431896 h 1580197"/>
                      <a:gd name="connsiteX30-1839" fmla="*/ 106680 w 940118"/>
                      <a:gd name="connsiteY30-1840" fmla="*/ 431483 h 1580197"/>
                      <a:gd name="connsiteX31-1841" fmla="*/ 161925 w 940118"/>
                      <a:gd name="connsiteY31-1842" fmla="*/ 341948 h 1580197"/>
                      <a:gd name="connsiteX32-1843" fmla="*/ 171758 w 940118"/>
                      <a:gd name="connsiteY32-1844" fmla="*/ 347295 h 1580197"/>
                      <a:gd name="connsiteX33-1845" fmla="*/ 171778 w 940118"/>
                      <a:gd name="connsiteY33-1846" fmla="*/ 347270 h 1580197"/>
                      <a:gd name="connsiteX34-1847" fmla="*/ 161925 w 940118"/>
                      <a:gd name="connsiteY34-1848" fmla="*/ 341948 h 1580197"/>
                      <a:gd name="connsiteX35-1849" fmla="*/ 227648 w 940118"/>
                      <a:gd name="connsiteY35-1850" fmla="*/ 258128 h 1580197"/>
                      <a:gd name="connsiteX36-1851" fmla="*/ 239906 w 940118"/>
                      <a:gd name="connsiteY36-1852" fmla="*/ 264794 h 1580197"/>
                      <a:gd name="connsiteX37-1853" fmla="*/ 287315 w 940118"/>
                      <a:gd name="connsiteY37-1854" fmla="*/ 198453 h 1580197"/>
                      <a:gd name="connsiteX38-1855" fmla="*/ 286702 w 940118"/>
                      <a:gd name="connsiteY38-1856" fmla="*/ 198120 h 1580197"/>
                      <a:gd name="connsiteX39-1857" fmla="*/ 359092 w 940118"/>
                      <a:gd name="connsiteY39-1858" fmla="*/ 140970 h 1580197"/>
                      <a:gd name="connsiteX40-1859" fmla="*/ 486263 w 940118"/>
                      <a:gd name="connsiteY40-1860" fmla="*/ 68845 h 1580197"/>
                      <a:gd name="connsiteX41-1861" fmla="*/ 485775 w 940118"/>
                      <a:gd name="connsiteY41-1862" fmla="*/ 68580 h 1580197"/>
                      <a:gd name="connsiteX42-1863" fmla="*/ 572452 w 940118"/>
                      <a:gd name="connsiteY42-1864" fmla="*/ 32385 h 1580197"/>
                      <a:gd name="connsiteX43-1865" fmla="*/ 595123 w 940118"/>
                      <a:gd name="connsiteY43-1866" fmla="*/ 44713 h 1580197"/>
                      <a:gd name="connsiteX44-1867" fmla="*/ 573405 w 940118"/>
                      <a:gd name="connsiteY44-1868" fmla="*/ 32385 h 1580197"/>
                      <a:gd name="connsiteX45-1869" fmla="*/ 679133 w 940118"/>
                      <a:gd name="connsiteY45-1870" fmla="*/ 0 h 1580197"/>
                      <a:gd name="connsiteX0-1871" fmla="*/ 679133 w 940118"/>
                      <a:gd name="connsiteY0-1872" fmla="*/ 0 h 1580197"/>
                      <a:gd name="connsiteX1-1873" fmla="*/ 940118 w 940118"/>
                      <a:gd name="connsiteY1-1874" fmla="*/ 140970 h 1580197"/>
                      <a:gd name="connsiteX2-1875" fmla="*/ 747299 w 940118"/>
                      <a:gd name="connsiteY2-1876" fmla="*/ 210278 h 1580197"/>
                      <a:gd name="connsiteX3-1877" fmla="*/ 747713 w 940118"/>
                      <a:gd name="connsiteY3-1878" fmla="*/ 210503 h 1580197"/>
                      <a:gd name="connsiteX4-1879" fmla="*/ 620078 w 940118"/>
                      <a:gd name="connsiteY4-1880" fmla="*/ 282893 h 1580197"/>
                      <a:gd name="connsiteX5-1881" fmla="*/ 620077 w 940118"/>
                      <a:gd name="connsiteY5-1882" fmla="*/ 282893 h 1580197"/>
                      <a:gd name="connsiteX6-1883" fmla="*/ 548076 w 940118"/>
                      <a:gd name="connsiteY6-1884" fmla="*/ 339736 h 1580197"/>
                      <a:gd name="connsiteX7-1885" fmla="*/ 548640 w 940118"/>
                      <a:gd name="connsiteY7-1886" fmla="*/ 340043 h 1580197"/>
                      <a:gd name="connsiteX8-1887" fmla="*/ 503873 w 940118"/>
                      <a:gd name="connsiteY8-1888" fmla="*/ 383858 h 1580197"/>
                      <a:gd name="connsiteX9-1889" fmla="*/ 488633 w 940118"/>
                      <a:gd name="connsiteY9-1890" fmla="*/ 399098 h 1580197"/>
                      <a:gd name="connsiteX10-1891" fmla="*/ 488633 w 940118"/>
                      <a:gd name="connsiteY10-1892" fmla="*/ 400050 h 1580197"/>
                      <a:gd name="connsiteX11-1893" fmla="*/ 422910 w 940118"/>
                      <a:gd name="connsiteY11-1894" fmla="*/ 482918 h 1580197"/>
                      <a:gd name="connsiteX12-1895" fmla="*/ 422910 w 940118"/>
                      <a:gd name="connsiteY12-1896" fmla="*/ 483870 h 1580197"/>
                      <a:gd name="connsiteX13-1897" fmla="*/ 367665 w 940118"/>
                      <a:gd name="connsiteY13-1898" fmla="*/ 572453 h 1580197"/>
                      <a:gd name="connsiteX14-1899" fmla="*/ 368618 w 940118"/>
                      <a:gd name="connsiteY14-1900" fmla="*/ 573405 h 1580197"/>
                      <a:gd name="connsiteX15-1901" fmla="*/ 317183 w 940118"/>
                      <a:gd name="connsiteY15-1902" fmla="*/ 684847 h 1580197"/>
                      <a:gd name="connsiteX16-1903" fmla="*/ 305241 w 940118"/>
                      <a:gd name="connsiteY16-1904" fmla="*/ 678329 h 1580197"/>
                      <a:gd name="connsiteX17-1905" fmla="*/ 305235 w 940118"/>
                      <a:gd name="connsiteY17-1906" fmla="*/ 678350 h 1580197"/>
                      <a:gd name="connsiteX18-1907" fmla="*/ 317183 w 940118"/>
                      <a:gd name="connsiteY18-1908" fmla="*/ 684847 h 1580197"/>
                      <a:gd name="connsiteX19-1909" fmla="*/ 260985 w 940118"/>
                      <a:gd name="connsiteY19-1910" fmla="*/ 1014413 h 1580197"/>
                      <a:gd name="connsiteX20-1911" fmla="*/ 342900 w 940118"/>
                      <a:gd name="connsiteY20-1912" fmla="*/ 1373505 h 1580197"/>
                      <a:gd name="connsiteX21-1913" fmla="*/ 546735 w 940118"/>
                      <a:gd name="connsiteY21-1914" fmla="*/ 1580197 h 1580197"/>
                      <a:gd name="connsiteX22-1915" fmla="*/ 285750 w 940118"/>
                      <a:gd name="connsiteY22-1916" fmla="*/ 1438275 h 1580197"/>
                      <a:gd name="connsiteX23-1917" fmla="*/ 81915 w 940118"/>
                      <a:gd name="connsiteY23-1918" fmla="*/ 1231583 h 1580197"/>
                      <a:gd name="connsiteX24-1919" fmla="*/ 0 w 940118"/>
                      <a:gd name="connsiteY24-1920" fmla="*/ 872490 h 1580197"/>
                      <a:gd name="connsiteX25-1921" fmla="*/ 56197 w 940118"/>
                      <a:gd name="connsiteY25-1922" fmla="*/ 542925 h 1580197"/>
                      <a:gd name="connsiteX26-1923" fmla="*/ 62441 w 940118"/>
                      <a:gd name="connsiteY26-1924" fmla="*/ 546321 h 1580197"/>
                      <a:gd name="connsiteX27-1925" fmla="*/ 62617 w 940118"/>
                      <a:gd name="connsiteY27-1926" fmla="*/ 545909 h 1580197"/>
                      <a:gd name="connsiteX28-1927" fmla="*/ 57150 w 940118"/>
                      <a:gd name="connsiteY28-1928" fmla="*/ 542925 h 1580197"/>
                      <a:gd name="connsiteX29-1929" fmla="*/ 107444 w 940118"/>
                      <a:gd name="connsiteY29-1930" fmla="*/ 431896 h 1580197"/>
                      <a:gd name="connsiteX30-1931" fmla="*/ 106680 w 940118"/>
                      <a:gd name="connsiteY30-1932" fmla="*/ 431483 h 1580197"/>
                      <a:gd name="connsiteX31-1933" fmla="*/ 161925 w 940118"/>
                      <a:gd name="connsiteY31-1934" fmla="*/ 341948 h 1580197"/>
                      <a:gd name="connsiteX32-1935" fmla="*/ 171758 w 940118"/>
                      <a:gd name="connsiteY32-1936" fmla="*/ 347295 h 1580197"/>
                      <a:gd name="connsiteX33-1937" fmla="*/ 171778 w 940118"/>
                      <a:gd name="connsiteY33-1938" fmla="*/ 347270 h 1580197"/>
                      <a:gd name="connsiteX34-1939" fmla="*/ 161925 w 940118"/>
                      <a:gd name="connsiteY34-1940" fmla="*/ 341948 h 1580197"/>
                      <a:gd name="connsiteX35-1941" fmla="*/ 227648 w 940118"/>
                      <a:gd name="connsiteY35-1942" fmla="*/ 258128 h 1580197"/>
                      <a:gd name="connsiteX36-1943" fmla="*/ 287315 w 940118"/>
                      <a:gd name="connsiteY36-1944" fmla="*/ 198453 h 1580197"/>
                      <a:gd name="connsiteX37-1945" fmla="*/ 286702 w 940118"/>
                      <a:gd name="connsiteY37-1946" fmla="*/ 198120 h 1580197"/>
                      <a:gd name="connsiteX38-1947" fmla="*/ 359092 w 940118"/>
                      <a:gd name="connsiteY38-1948" fmla="*/ 140970 h 1580197"/>
                      <a:gd name="connsiteX39-1949" fmla="*/ 486263 w 940118"/>
                      <a:gd name="connsiteY39-1950" fmla="*/ 68845 h 1580197"/>
                      <a:gd name="connsiteX40-1951" fmla="*/ 485775 w 940118"/>
                      <a:gd name="connsiteY40-1952" fmla="*/ 68580 h 1580197"/>
                      <a:gd name="connsiteX41-1953" fmla="*/ 572452 w 940118"/>
                      <a:gd name="connsiteY41-1954" fmla="*/ 32385 h 1580197"/>
                      <a:gd name="connsiteX42-1955" fmla="*/ 595123 w 940118"/>
                      <a:gd name="connsiteY42-1956" fmla="*/ 44713 h 1580197"/>
                      <a:gd name="connsiteX43-1957" fmla="*/ 573405 w 940118"/>
                      <a:gd name="connsiteY43-1958" fmla="*/ 32385 h 1580197"/>
                      <a:gd name="connsiteX44-1959" fmla="*/ 679133 w 940118"/>
                      <a:gd name="connsiteY44-1960" fmla="*/ 0 h 1580197"/>
                      <a:gd name="connsiteX0-1961" fmla="*/ 679133 w 940118"/>
                      <a:gd name="connsiteY0-1962" fmla="*/ 0 h 1580197"/>
                      <a:gd name="connsiteX1-1963" fmla="*/ 940118 w 940118"/>
                      <a:gd name="connsiteY1-1964" fmla="*/ 140970 h 1580197"/>
                      <a:gd name="connsiteX2-1965" fmla="*/ 747299 w 940118"/>
                      <a:gd name="connsiteY2-1966" fmla="*/ 210278 h 1580197"/>
                      <a:gd name="connsiteX3-1967" fmla="*/ 747713 w 940118"/>
                      <a:gd name="connsiteY3-1968" fmla="*/ 210503 h 1580197"/>
                      <a:gd name="connsiteX4-1969" fmla="*/ 620078 w 940118"/>
                      <a:gd name="connsiteY4-1970" fmla="*/ 282893 h 1580197"/>
                      <a:gd name="connsiteX5-1971" fmla="*/ 620077 w 940118"/>
                      <a:gd name="connsiteY5-1972" fmla="*/ 282893 h 1580197"/>
                      <a:gd name="connsiteX6-1973" fmla="*/ 548076 w 940118"/>
                      <a:gd name="connsiteY6-1974" fmla="*/ 339736 h 1580197"/>
                      <a:gd name="connsiteX7-1975" fmla="*/ 548640 w 940118"/>
                      <a:gd name="connsiteY7-1976" fmla="*/ 340043 h 1580197"/>
                      <a:gd name="connsiteX8-1977" fmla="*/ 503873 w 940118"/>
                      <a:gd name="connsiteY8-1978" fmla="*/ 383858 h 1580197"/>
                      <a:gd name="connsiteX9-1979" fmla="*/ 488633 w 940118"/>
                      <a:gd name="connsiteY9-1980" fmla="*/ 399098 h 1580197"/>
                      <a:gd name="connsiteX10-1981" fmla="*/ 488633 w 940118"/>
                      <a:gd name="connsiteY10-1982" fmla="*/ 400050 h 1580197"/>
                      <a:gd name="connsiteX11-1983" fmla="*/ 422910 w 940118"/>
                      <a:gd name="connsiteY11-1984" fmla="*/ 482918 h 1580197"/>
                      <a:gd name="connsiteX12-1985" fmla="*/ 422910 w 940118"/>
                      <a:gd name="connsiteY12-1986" fmla="*/ 483870 h 1580197"/>
                      <a:gd name="connsiteX13-1987" fmla="*/ 367665 w 940118"/>
                      <a:gd name="connsiteY13-1988" fmla="*/ 572453 h 1580197"/>
                      <a:gd name="connsiteX14-1989" fmla="*/ 368618 w 940118"/>
                      <a:gd name="connsiteY14-1990" fmla="*/ 573405 h 1580197"/>
                      <a:gd name="connsiteX15-1991" fmla="*/ 317183 w 940118"/>
                      <a:gd name="connsiteY15-1992" fmla="*/ 684847 h 1580197"/>
                      <a:gd name="connsiteX16-1993" fmla="*/ 305241 w 940118"/>
                      <a:gd name="connsiteY16-1994" fmla="*/ 678329 h 1580197"/>
                      <a:gd name="connsiteX17-1995" fmla="*/ 305235 w 940118"/>
                      <a:gd name="connsiteY17-1996" fmla="*/ 678350 h 1580197"/>
                      <a:gd name="connsiteX18-1997" fmla="*/ 317183 w 940118"/>
                      <a:gd name="connsiteY18-1998" fmla="*/ 684847 h 1580197"/>
                      <a:gd name="connsiteX19-1999" fmla="*/ 260985 w 940118"/>
                      <a:gd name="connsiteY19-2000" fmla="*/ 1014413 h 1580197"/>
                      <a:gd name="connsiteX20-2001" fmla="*/ 342900 w 940118"/>
                      <a:gd name="connsiteY20-2002" fmla="*/ 1373505 h 1580197"/>
                      <a:gd name="connsiteX21-2003" fmla="*/ 546735 w 940118"/>
                      <a:gd name="connsiteY21-2004" fmla="*/ 1580197 h 1580197"/>
                      <a:gd name="connsiteX22-2005" fmla="*/ 285750 w 940118"/>
                      <a:gd name="connsiteY22-2006" fmla="*/ 1438275 h 1580197"/>
                      <a:gd name="connsiteX23-2007" fmla="*/ 81915 w 940118"/>
                      <a:gd name="connsiteY23-2008" fmla="*/ 1231583 h 1580197"/>
                      <a:gd name="connsiteX24-2009" fmla="*/ 0 w 940118"/>
                      <a:gd name="connsiteY24-2010" fmla="*/ 872490 h 1580197"/>
                      <a:gd name="connsiteX25-2011" fmla="*/ 56197 w 940118"/>
                      <a:gd name="connsiteY25-2012" fmla="*/ 542925 h 1580197"/>
                      <a:gd name="connsiteX26-2013" fmla="*/ 62441 w 940118"/>
                      <a:gd name="connsiteY26-2014" fmla="*/ 546321 h 1580197"/>
                      <a:gd name="connsiteX27-2015" fmla="*/ 62617 w 940118"/>
                      <a:gd name="connsiteY27-2016" fmla="*/ 545909 h 1580197"/>
                      <a:gd name="connsiteX28-2017" fmla="*/ 57150 w 940118"/>
                      <a:gd name="connsiteY28-2018" fmla="*/ 542925 h 1580197"/>
                      <a:gd name="connsiteX29-2019" fmla="*/ 107444 w 940118"/>
                      <a:gd name="connsiteY29-2020" fmla="*/ 431896 h 1580197"/>
                      <a:gd name="connsiteX30-2021" fmla="*/ 106680 w 940118"/>
                      <a:gd name="connsiteY30-2022" fmla="*/ 431483 h 1580197"/>
                      <a:gd name="connsiteX31-2023" fmla="*/ 161925 w 940118"/>
                      <a:gd name="connsiteY31-2024" fmla="*/ 341948 h 1580197"/>
                      <a:gd name="connsiteX32-2025" fmla="*/ 171758 w 940118"/>
                      <a:gd name="connsiteY32-2026" fmla="*/ 347295 h 1580197"/>
                      <a:gd name="connsiteX33-2027" fmla="*/ 161925 w 940118"/>
                      <a:gd name="connsiteY33-2028" fmla="*/ 341948 h 1580197"/>
                      <a:gd name="connsiteX34-2029" fmla="*/ 227648 w 940118"/>
                      <a:gd name="connsiteY34-2030" fmla="*/ 258128 h 1580197"/>
                      <a:gd name="connsiteX35-2031" fmla="*/ 287315 w 940118"/>
                      <a:gd name="connsiteY35-2032" fmla="*/ 198453 h 1580197"/>
                      <a:gd name="connsiteX36-2033" fmla="*/ 286702 w 940118"/>
                      <a:gd name="connsiteY36-2034" fmla="*/ 198120 h 1580197"/>
                      <a:gd name="connsiteX37-2035" fmla="*/ 359092 w 940118"/>
                      <a:gd name="connsiteY37-2036" fmla="*/ 140970 h 1580197"/>
                      <a:gd name="connsiteX38-2037" fmla="*/ 486263 w 940118"/>
                      <a:gd name="connsiteY38-2038" fmla="*/ 68845 h 1580197"/>
                      <a:gd name="connsiteX39-2039" fmla="*/ 485775 w 940118"/>
                      <a:gd name="connsiteY39-2040" fmla="*/ 68580 h 1580197"/>
                      <a:gd name="connsiteX40-2041" fmla="*/ 572452 w 940118"/>
                      <a:gd name="connsiteY40-2042" fmla="*/ 32385 h 1580197"/>
                      <a:gd name="connsiteX41-2043" fmla="*/ 595123 w 940118"/>
                      <a:gd name="connsiteY41-2044" fmla="*/ 44713 h 1580197"/>
                      <a:gd name="connsiteX42-2045" fmla="*/ 573405 w 940118"/>
                      <a:gd name="connsiteY42-2046" fmla="*/ 32385 h 1580197"/>
                      <a:gd name="connsiteX43-2047" fmla="*/ 679133 w 940118"/>
                      <a:gd name="connsiteY43-2048" fmla="*/ 0 h 1580197"/>
                      <a:gd name="connsiteX0-2049" fmla="*/ 679133 w 940118"/>
                      <a:gd name="connsiteY0-2050" fmla="*/ 0 h 1580197"/>
                      <a:gd name="connsiteX1-2051" fmla="*/ 940118 w 940118"/>
                      <a:gd name="connsiteY1-2052" fmla="*/ 140970 h 1580197"/>
                      <a:gd name="connsiteX2-2053" fmla="*/ 747299 w 940118"/>
                      <a:gd name="connsiteY2-2054" fmla="*/ 210278 h 1580197"/>
                      <a:gd name="connsiteX3-2055" fmla="*/ 747713 w 940118"/>
                      <a:gd name="connsiteY3-2056" fmla="*/ 210503 h 1580197"/>
                      <a:gd name="connsiteX4-2057" fmla="*/ 620078 w 940118"/>
                      <a:gd name="connsiteY4-2058" fmla="*/ 282893 h 1580197"/>
                      <a:gd name="connsiteX5-2059" fmla="*/ 620077 w 940118"/>
                      <a:gd name="connsiteY5-2060" fmla="*/ 282893 h 1580197"/>
                      <a:gd name="connsiteX6-2061" fmla="*/ 548076 w 940118"/>
                      <a:gd name="connsiteY6-2062" fmla="*/ 339736 h 1580197"/>
                      <a:gd name="connsiteX7-2063" fmla="*/ 548640 w 940118"/>
                      <a:gd name="connsiteY7-2064" fmla="*/ 340043 h 1580197"/>
                      <a:gd name="connsiteX8-2065" fmla="*/ 503873 w 940118"/>
                      <a:gd name="connsiteY8-2066" fmla="*/ 383858 h 1580197"/>
                      <a:gd name="connsiteX9-2067" fmla="*/ 488633 w 940118"/>
                      <a:gd name="connsiteY9-2068" fmla="*/ 399098 h 1580197"/>
                      <a:gd name="connsiteX10-2069" fmla="*/ 488633 w 940118"/>
                      <a:gd name="connsiteY10-2070" fmla="*/ 400050 h 1580197"/>
                      <a:gd name="connsiteX11-2071" fmla="*/ 422910 w 940118"/>
                      <a:gd name="connsiteY11-2072" fmla="*/ 482918 h 1580197"/>
                      <a:gd name="connsiteX12-2073" fmla="*/ 422910 w 940118"/>
                      <a:gd name="connsiteY12-2074" fmla="*/ 483870 h 1580197"/>
                      <a:gd name="connsiteX13-2075" fmla="*/ 367665 w 940118"/>
                      <a:gd name="connsiteY13-2076" fmla="*/ 572453 h 1580197"/>
                      <a:gd name="connsiteX14-2077" fmla="*/ 368618 w 940118"/>
                      <a:gd name="connsiteY14-2078" fmla="*/ 573405 h 1580197"/>
                      <a:gd name="connsiteX15-2079" fmla="*/ 317183 w 940118"/>
                      <a:gd name="connsiteY15-2080" fmla="*/ 684847 h 1580197"/>
                      <a:gd name="connsiteX16-2081" fmla="*/ 305241 w 940118"/>
                      <a:gd name="connsiteY16-2082" fmla="*/ 678329 h 1580197"/>
                      <a:gd name="connsiteX17-2083" fmla="*/ 305235 w 940118"/>
                      <a:gd name="connsiteY17-2084" fmla="*/ 678350 h 1580197"/>
                      <a:gd name="connsiteX18-2085" fmla="*/ 317183 w 940118"/>
                      <a:gd name="connsiteY18-2086" fmla="*/ 684847 h 1580197"/>
                      <a:gd name="connsiteX19-2087" fmla="*/ 260985 w 940118"/>
                      <a:gd name="connsiteY19-2088" fmla="*/ 1014413 h 1580197"/>
                      <a:gd name="connsiteX20-2089" fmla="*/ 342900 w 940118"/>
                      <a:gd name="connsiteY20-2090" fmla="*/ 1373505 h 1580197"/>
                      <a:gd name="connsiteX21-2091" fmla="*/ 546735 w 940118"/>
                      <a:gd name="connsiteY21-2092" fmla="*/ 1580197 h 1580197"/>
                      <a:gd name="connsiteX22-2093" fmla="*/ 285750 w 940118"/>
                      <a:gd name="connsiteY22-2094" fmla="*/ 1438275 h 1580197"/>
                      <a:gd name="connsiteX23-2095" fmla="*/ 81915 w 940118"/>
                      <a:gd name="connsiteY23-2096" fmla="*/ 1231583 h 1580197"/>
                      <a:gd name="connsiteX24-2097" fmla="*/ 0 w 940118"/>
                      <a:gd name="connsiteY24-2098" fmla="*/ 872490 h 1580197"/>
                      <a:gd name="connsiteX25-2099" fmla="*/ 56197 w 940118"/>
                      <a:gd name="connsiteY25-2100" fmla="*/ 542925 h 1580197"/>
                      <a:gd name="connsiteX26-2101" fmla="*/ 62441 w 940118"/>
                      <a:gd name="connsiteY26-2102" fmla="*/ 546321 h 1580197"/>
                      <a:gd name="connsiteX27-2103" fmla="*/ 62617 w 940118"/>
                      <a:gd name="connsiteY27-2104" fmla="*/ 545909 h 1580197"/>
                      <a:gd name="connsiteX28-2105" fmla="*/ 57150 w 940118"/>
                      <a:gd name="connsiteY28-2106" fmla="*/ 542925 h 1580197"/>
                      <a:gd name="connsiteX29-2107" fmla="*/ 107444 w 940118"/>
                      <a:gd name="connsiteY29-2108" fmla="*/ 431896 h 1580197"/>
                      <a:gd name="connsiteX30-2109" fmla="*/ 106680 w 940118"/>
                      <a:gd name="connsiteY30-2110" fmla="*/ 431483 h 1580197"/>
                      <a:gd name="connsiteX31-2111" fmla="*/ 161925 w 940118"/>
                      <a:gd name="connsiteY31-2112" fmla="*/ 341948 h 1580197"/>
                      <a:gd name="connsiteX32-2113" fmla="*/ 171758 w 940118"/>
                      <a:gd name="connsiteY32-2114" fmla="*/ 347295 h 1580197"/>
                      <a:gd name="connsiteX33-2115" fmla="*/ 227648 w 940118"/>
                      <a:gd name="connsiteY33-2116" fmla="*/ 258128 h 1580197"/>
                      <a:gd name="connsiteX34-2117" fmla="*/ 287315 w 940118"/>
                      <a:gd name="connsiteY34-2118" fmla="*/ 198453 h 1580197"/>
                      <a:gd name="connsiteX35-2119" fmla="*/ 286702 w 940118"/>
                      <a:gd name="connsiteY35-2120" fmla="*/ 198120 h 1580197"/>
                      <a:gd name="connsiteX36-2121" fmla="*/ 359092 w 940118"/>
                      <a:gd name="connsiteY36-2122" fmla="*/ 140970 h 1580197"/>
                      <a:gd name="connsiteX37-2123" fmla="*/ 486263 w 940118"/>
                      <a:gd name="connsiteY37-2124" fmla="*/ 68845 h 1580197"/>
                      <a:gd name="connsiteX38-2125" fmla="*/ 485775 w 940118"/>
                      <a:gd name="connsiteY38-2126" fmla="*/ 68580 h 1580197"/>
                      <a:gd name="connsiteX39-2127" fmla="*/ 572452 w 940118"/>
                      <a:gd name="connsiteY39-2128" fmla="*/ 32385 h 1580197"/>
                      <a:gd name="connsiteX40-2129" fmla="*/ 595123 w 940118"/>
                      <a:gd name="connsiteY40-2130" fmla="*/ 44713 h 1580197"/>
                      <a:gd name="connsiteX41-2131" fmla="*/ 573405 w 940118"/>
                      <a:gd name="connsiteY41-2132" fmla="*/ 32385 h 1580197"/>
                      <a:gd name="connsiteX42-2133" fmla="*/ 679133 w 940118"/>
                      <a:gd name="connsiteY42-2134" fmla="*/ 0 h 1580197"/>
                      <a:gd name="connsiteX0-2135" fmla="*/ 679133 w 940118"/>
                      <a:gd name="connsiteY0-2136" fmla="*/ 0 h 1580197"/>
                      <a:gd name="connsiteX1-2137" fmla="*/ 940118 w 940118"/>
                      <a:gd name="connsiteY1-2138" fmla="*/ 140970 h 1580197"/>
                      <a:gd name="connsiteX2-2139" fmla="*/ 747299 w 940118"/>
                      <a:gd name="connsiteY2-2140" fmla="*/ 210278 h 1580197"/>
                      <a:gd name="connsiteX3-2141" fmla="*/ 747713 w 940118"/>
                      <a:gd name="connsiteY3-2142" fmla="*/ 210503 h 1580197"/>
                      <a:gd name="connsiteX4-2143" fmla="*/ 620078 w 940118"/>
                      <a:gd name="connsiteY4-2144" fmla="*/ 282893 h 1580197"/>
                      <a:gd name="connsiteX5-2145" fmla="*/ 620077 w 940118"/>
                      <a:gd name="connsiteY5-2146" fmla="*/ 282893 h 1580197"/>
                      <a:gd name="connsiteX6-2147" fmla="*/ 548076 w 940118"/>
                      <a:gd name="connsiteY6-2148" fmla="*/ 339736 h 1580197"/>
                      <a:gd name="connsiteX7-2149" fmla="*/ 548640 w 940118"/>
                      <a:gd name="connsiteY7-2150" fmla="*/ 340043 h 1580197"/>
                      <a:gd name="connsiteX8-2151" fmla="*/ 503873 w 940118"/>
                      <a:gd name="connsiteY8-2152" fmla="*/ 383858 h 1580197"/>
                      <a:gd name="connsiteX9-2153" fmla="*/ 488633 w 940118"/>
                      <a:gd name="connsiteY9-2154" fmla="*/ 399098 h 1580197"/>
                      <a:gd name="connsiteX10-2155" fmla="*/ 488633 w 940118"/>
                      <a:gd name="connsiteY10-2156" fmla="*/ 400050 h 1580197"/>
                      <a:gd name="connsiteX11-2157" fmla="*/ 422910 w 940118"/>
                      <a:gd name="connsiteY11-2158" fmla="*/ 482918 h 1580197"/>
                      <a:gd name="connsiteX12-2159" fmla="*/ 422910 w 940118"/>
                      <a:gd name="connsiteY12-2160" fmla="*/ 483870 h 1580197"/>
                      <a:gd name="connsiteX13-2161" fmla="*/ 367665 w 940118"/>
                      <a:gd name="connsiteY13-2162" fmla="*/ 572453 h 1580197"/>
                      <a:gd name="connsiteX14-2163" fmla="*/ 368618 w 940118"/>
                      <a:gd name="connsiteY14-2164" fmla="*/ 573405 h 1580197"/>
                      <a:gd name="connsiteX15-2165" fmla="*/ 317183 w 940118"/>
                      <a:gd name="connsiteY15-2166" fmla="*/ 684847 h 1580197"/>
                      <a:gd name="connsiteX16-2167" fmla="*/ 305241 w 940118"/>
                      <a:gd name="connsiteY16-2168" fmla="*/ 678329 h 1580197"/>
                      <a:gd name="connsiteX17-2169" fmla="*/ 305235 w 940118"/>
                      <a:gd name="connsiteY17-2170" fmla="*/ 678350 h 1580197"/>
                      <a:gd name="connsiteX18-2171" fmla="*/ 317183 w 940118"/>
                      <a:gd name="connsiteY18-2172" fmla="*/ 684847 h 1580197"/>
                      <a:gd name="connsiteX19-2173" fmla="*/ 260985 w 940118"/>
                      <a:gd name="connsiteY19-2174" fmla="*/ 1014413 h 1580197"/>
                      <a:gd name="connsiteX20-2175" fmla="*/ 342900 w 940118"/>
                      <a:gd name="connsiteY20-2176" fmla="*/ 1373505 h 1580197"/>
                      <a:gd name="connsiteX21-2177" fmla="*/ 546735 w 940118"/>
                      <a:gd name="connsiteY21-2178" fmla="*/ 1580197 h 1580197"/>
                      <a:gd name="connsiteX22-2179" fmla="*/ 285750 w 940118"/>
                      <a:gd name="connsiteY22-2180" fmla="*/ 1438275 h 1580197"/>
                      <a:gd name="connsiteX23-2181" fmla="*/ 81915 w 940118"/>
                      <a:gd name="connsiteY23-2182" fmla="*/ 1231583 h 1580197"/>
                      <a:gd name="connsiteX24-2183" fmla="*/ 0 w 940118"/>
                      <a:gd name="connsiteY24-2184" fmla="*/ 872490 h 1580197"/>
                      <a:gd name="connsiteX25-2185" fmla="*/ 56197 w 940118"/>
                      <a:gd name="connsiteY25-2186" fmla="*/ 542925 h 1580197"/>
                      <a:gd name="connsiteX26-2187" fmla="*/ 62441 w 940118"/>
                      <a:gd name="connsiteY26-2188" fmla="*/ 546321 h 1580197"/>
                      <a:gd name="connsiteX27-2189" fmla="*/ 62617 w 940118"/>
                      <a:gd name="connsiteY27-2190" fmla="*/ 545909 h 1580197"/>
                      <a:gd name="connsiteX28-2191" fmla="*/ 57150 w 940118"/>
                      <a:gd name="connsiteY28-2192" fmla="*/ 542925 h 1580197"/>
                      <a:gd name="connsiteX29-2193" fmla="*/ 107444 w 940118"/>
                      <a:gd name="connsiteY29-2194" fmla="*/ 431896 h 1580197"/>
                      <a:gd name="connsiteX30-2195" fmla="*/ 106680 w 940118"/>
                      <a:gd name="connsiteY30-2196" fmla="*/ 431483 h 1580197"/>
                      <a:gd name="connsiteX31-2197" fmla="*/ 161925 w 940118"/>
                      <a:gd name="connsiteY31-2198" fmla="*/ 341948 h 1580197"/>
                      <a:gd name="connsiteX32-2199" fmla="*/ 227648 w 940118"/>
                      <a:gd name="connsiteY32-2200" fmla="*/ 258128 h 1580197"/>
                      <a:gd name="connsiteX33-2201" fmla="*/ 287315 w 940118"/>
                      <a:gd name="connsiteY33-2202" fmla="*/ 198453 h 1580197"/>
                      <a:gd name="connsiteX34-2203" fmla="*/ 286702 w 940118"/>
                      <a:gd name="connsiteY34-2204" fmla="*/ 198120 h 1580197"/>
                      <a:gd name="connsiteX35-2205" fmla="*/ 359092 w 940118"/>
                      <a:gd name="connsiteY35-2206" fmla="*/ 140970 h 1580197"/>
                      <a:gd name="connsiteX36-2207" fmla="*/ 486263 w 940118"/>
                      <a:gd name="connsiteY36-2208" fmla="*/ 68845 h 1580197"/>
                      <a:gd name="connsiteX37-2209" fmla="*/ 485775 w 940118"/>
                      <a:gd name="connsiteY37-2210" fmla="*/ 68580 h 1580197"/>
                      <a:gd name="connsiteX38-2211" fmla="*/ 572452 w 940118"/>
                      <a:gd name="connsiteY38-2212" fmla="*/ 32385 h 1580197"/>
                      <a:gd name="connsiteX39-2213" fmla="*/ 595123 w 940118"/>
                      <a:gd name="connsiteY39-2214" fmla="*/ 44713 h 1580197"/>
                      <a:gd name="connsiteX40-2215" fmla="*/ 573405 w 940118"/>
                      <a:gd name="connsiteY40-2216" fmla="*/ 32385 h 1580197"/>
                      <a:gd name="connsiteX41-2217" fmla="*/ 679133 w 940118"/>
                      <a:gd name="connsiteY41-2218" fmla="*/ 0 h 1580197"/>
                      <a:gd name="connsiteX0-2219" fmla="*/ 679133 w 940118"/>
                      <a:gd name="connsiteY0-2220" fmla="*/ 0 h 1580197"/>
                      <a:gd name="connsiteX1-2221" fmla="*/ 940118 w 940118"/>
                      <a:gd name="connsiteY1-2222" fmla="*/ 140970 h 1580197"/>
                      <a:gd name="connsiteX2-2223" fmla="*/ 747299 w 940118"/>
                      <a:gd name="connsiteY2-2224" fmla="*/ 210278 h 1580197"/>
                      <a:gd name="connsiteX3-2225" fmla="*/ 747713 w 940118"/>
                      <a:gd name="connsiteY3-2226" fmla="*/ 210503 h 1580197"/>
                      <a:gd name="connsiteX4-2227" fmla="*/ 620078 w 940118"/>
                      <a:gd name="connsiteY4-2228" fmla="*/ 282893 h 1580197"/>
                      <a:gd name="connsiteX5-2229" fmla="*/ 620077 w 940118"/>
                      <a:gd name="connsiteY5-2230" fmla="*/ 282893 h 1580197"/>
                      <a:gd name="connsiteX6-2231" fmla="*/ 548076 w 940118"/>
                      <a:gd name="connsiteY6-2232" fmla="*/ 339736 h 1580197"/>
                      <a:gd name="connsiteX7-2233" fmla="*/ 548640 w 940118"/>
                      <a:gd name="connsiteY7-2234" fmla="*/ 340043 h 1580197"/>
                      <a:gd name="connsiteX8-2235" fmla="*/ 503873 w 940118"/>
                      <a:gd name="connsiteY8-2236" fmla="*/ 383858 h 1580197"/>
                      <a:gd name="connsiteX9-2237" fmla="*/ 488633 w 940118"/>
                      <a:gd name="connsiteY9-2238" fmla="*/ 399098 h 1580197"/>
                      <a:gd name="connsiteX10-2239" fmla="*/ 488633 w 940118"/>
                      <a:gd name="connsiteY10-2240" fmla="*/ 400050 h 1580197"/>
                      <a:gd name="connsiteX11-2241" fmla="*/ 422910 w 940118"/>
                      <a:gd name="connsiteY11-2242" fmla="*/ 482918 h 1580197"/>
                      <a:gd name="connsiteX12-2243" fmla="*/ 422910 w 940118"/>
                      <a:gd name="connsiteY12-2244" fmla="*/ 483870 h 1580197"/>
                      <a:gd name="connsiteX13-2245" fmla="*/ 367665 w 940118"/>
                      <a:gd name="connsiteY13-2246" fmla="*/ 572453 h 1580197"/>
                      <a:gd name="connsiteX14-2247" fmla="*/ 368618 w 940118"/>
                      <a:gd name="connsiteY14-2248" fmla="*/ 573405 h 1580197"/>
                      <a:gd name="connsiteX15-2249" fmla="*/ 317183 w 940118"/>
                      <a:gd name="connsiteY15-2250" fmla="*/ 684847 h 1580197"/>
                      <a:gd name="connsiteX16-2251" fmla="*/ 305241 w 940118"/>
                      <a:gd name="connsiteY16-2252" fmla="*/ 678329 h 1580197"/>
                      <a:gd name="connsiteX17-2253" fmla="*/ 305235 w 940118"/>
                      <a:gd name="connsiteY17-2254" fmla="*/ 678350 h 1580197"/>
                      <a:gd name="connsiteX18-2255" fmla="*/ 317183 w 940118"/>
                      <a:gd name="connsiteY18-2256" fmla="*/ 684847 h 1580197"/>
                      <a:gd name="connsiteX19-2257" fmla="*/ 260985 w 940118"/>
                      <a:gd name="connsiteY19-2258" fmla="*/ 1014413 h 1580197"/>
                      <a:gd name="connsiteX20-2259" fmla="*/ 342900 w 940118"/>
                      <a:gd name="connsiteY20-2260" fmla="*/ 1373505 h 1580197"/>
                      <a:gd name="connsiteX21-2261" fmla="*/ 546735 w 940118"/>
                      <a:gd name="connsiteY21-2262" fmla="*/ 1580197 h 1580197"/>
                      <a:gd name="connsiteX22-2263" fmla="*/ 285750 w 940118"/>
                      <a:gd name="connsiteY22-2264" fmla="*/ 1438275 h 1580197"/>
                      <a:gd name="connsiteX23-2265" fmla="*/ 81915 w 940118"/>
                      <a:gd name="connsiteY23-2266" fmla="*/ 1231583 h 1580197"/>
                      <a:gd name="connsiteX24-2267" fmla="*/ 0 w 940118"/>
                      <a:gd name="connsiteY24-2268" fmla="*/ 872490 h 1580197"/>
                      <a:gd name="connsiteX25-2269" fmla="*/ 56197 w 940118"/>
                      <a:gd name="connsiteY25-2270" fmla="*/ 542925 h 1580197"/>
                      <a:gd name="connsiteX26-2271" fmla="*/ 62441 w 940118"/>
                      <a:gd name="connsiteY26-2272" fmla="*/ 546321 h 1580197"/>
                      <a:gd name="connsiteX27-2273" fmla="*/ 62617 w 940118"/>
                      <a:gd name="connsiteY27-2274" fmla="*/ 545909 h 1580197"/>
                      <a:gd name="connsiteX28-2275" fmla="*/ 57150 w 940118"/>
                      <a:gd name="connsiteY28-2276" fmla="*/ 542925 h 1580197"/>
                      <a:gd name="connsiteX29-2277" fmla="*/ 107444 w 940118"/>
                      <a:gd name="connsiteY29-2278" fmla="*/ 431896 h 1580197"/>
                      <a:gd name="connsiteX30-2279" fmla="*/ 106680 w 940118"/>
                      <a:gd name="connsiteY30-2280" fmla="*/ 431483 h 1580197"/>
                      <a:gd name="connsiteX31-2281" fmla="*/ 227648 w 940118"/>
                      <a:gd name="connsiteY31-2282" fmla="*/ 258128 h 1580197"/>
                      <a:gd name="connsiteX32-2283" fmla="*/ 287315 w 940118"/>
                      <a:gd name="connsiteY32-2284" fmla="*/ 198453 h 1580197"/>
                      <a:gd name="connsiteX33-2285" fmla="*/ 286702 w 940118"/>
                      <a:gd name="connsiteY33-2286" fmla="*/ 198120 h 1580197"/>
                      <a:gd name="connsiteX34-2287" fmla="*/ 359092 w 940118"/>
                      <a:gd name="connsiteY34-2288" fmla="*/ 140970 h 1580197"/>
                      <a:gd name="connsiteX35-2289" fmla="*/ 486263 w 940118"/>
                      <a:gd name="connsiteY35-2290" fmla="*/ 68845 h 1580197"/>
                      <a:gd name="connsiteX36-2291" fmla="*/ 485775 w 940118"/>
                      <a:gd name="connsiteY36-2292" fmla="*/ 68580 h 1580197"/>
                      <a:gd name="connsiteX37-2293" fmla="*/ 572452 w 940118"/>
                      <a:gd name="connsiteY37-2294" fmla="*/ 32385 h 1580197"/>
                      <a:gd name="connsiteX38-2295" fmla="*/ 595123 w 940118"/>
                      <a:gd name="connsiteY38-2296" fmla="*/ 44713 h 1580197"/>
                      <a:gd name="connsiteX39-2297" fmla="*/ 573405 w 940118"/>
                      <a:gd name="connsiteY39-2298" fmla="*/ 32385 h 1580197"/>
                      <a:gd name="connsiteX40-2299" fmla="*/ 679133 w 940118"/>
                      <a:gd name="connsiteY40-2300" fmla="*/ 0 h 1580197"/>
                      <a:gd name="connsiteX0-2301" fmla="*/ 679133 w 940118"/>
                      <a:gd name="connsiteY0-2302" fmla="*/ 0 h 1580197"/>
                      <a:gd name="connsiteX1-2303" fmla="*/ 940118 w 940118"/>
                      <a:gd name="connsiteY1-2304" fmla="*/ 140970 h 1580197"/>
                      <a:gd name="connsiteX2-2305" fmla="*/ 747299 w 940118"/>
                      <a:gd name="connsiteY2-2306" fmla="*/ 210278 h 1580197"/>
                      <a:gd name="connsiteX3-2307" fmla="*/ 747713 w 940118"/>
                      <a:gd name="connsiteY3-2308" fmla="*/ 210503 h 1580197"/>
                      <a:gd name="connsiteX4-2309" fmla="*/ 620078 w 940118"/>
                      <a:gd name="connsiteY4-2310" fmla="*/ 282893 h 1580197"/>
                      <a:gd name="connsiteX5-2311" fmla="*/ 620077 w 940118"/>
                      <a:gd name="connsiteY5-2312" fmla="*/ 282893 h 1580197"/>
                      <a:gd name="connsiteX6-2313" fmla="*/ 548076 w 940118"/>
                      <a:gd name="connsiteY6-2314" fmla="*/ 339736 h 1580197"/>
                      <a:gd name="connsiteX7-2315" fmla="*/ 548640 w 940118"/>
                      <a:gd name="connsiteY7-2316" fmla="*/ 340043 h 1580197"/>
                      <a:gd name="connsiteX8-2317" fmla="*/ 503873 w 940118"/>
                      <a:gd name="connsiteY8-2318" fmla="*/ 383858 h 1580197"/>
                      <a:gd name="connsiteX9-2319" fmla="*/ 488633 w 940118"/>
                      <a:gd name="connsiteY9-2320" fmla="*/ 399098 h 1580197"/>
                      <a:gd name="connsiteX10-2321" fmla="*/ 488633 w 940118"/>
                      <a:gd name="connsiteY10-2322" fmla="*/ 400050 h 1580197"/>
                      <a:gd name="connsiteX11-2323" fmla="*/ 422910 w 940118"/>
                      <a:gd name="connsiteY11-2324" fmla="*/ 482918 h 1580197"/>
                      <a:gd name="connsiteX12-2325" fmla="*/ 422910 w 940118"/>
                      <a:gd name="connsiteY12-2326" fmla="*/ 483870 h 1580197"/>
                      <a:gd name="connsiteX13-2327" fmla="*/ 367665 w 940118"/>
                      <a:gd name="connsiteY13-2328" fmla="*/ 572453 h 1580197"/>
                      <a:gd name="connsiteX14-2329" fmla="*/ 368618 w 940118"/>
                      <a:gd name="connsiteY14-2330" fmla="*/ 573405 h 1580197"/>
                      <a:gd name="connsiteX15-2331" fmla="*/ 317183 w 940118"/>
                      <a:gd name="connsiteY15-2332" fmla="*/ 684847 h 1580197"/>
                      <a:gd name="connsiteX16-2333" fmla="*/ 305241 w 940118"/>
                      <a:gd name="connsiteY16-2334" fmla="*/ 678329 h 1580197"/>
                      <a:gd name="connsiteX17-2335" fmla="*/ 305235 w 940118"/>
                      <a:gd name="connsiteY17-2336" fmla="*/ 678350 h 1580197"/>
                      <a:gd name="connsiteX18-2337" fmla="*/ 317183 w 940118"/>
                      <a:gd name="connsiteY18-2338" fmla="*/ 684847 h 1580197"/>
                      <a:gd name="connsiteX19-2339" fmla="*/ 260985 w 940118"/>
                      <a:gd name="connsiteY19-2340" fmla="*/ 1014413 h 1580197"/>
                      <a:gd name="connsiteX20-2341" fmla="*/ 342900 w 940118"/>
                      <a:gd name="connsiteY20-2342" fmla="*/ 1373505 h 1580197"/>
                      <a:gd name="connsiteX21-2343" fmla="*/ 546735 w 940118"/>
                      <a:gd name="connsiteY21-2344" fmla="*/ 1580197 h 1580197"/>
                      <a:gd name="connsiteX22-2345" fmla="*/ 285750 w 940118"/>
                      <a:gd name="connsiteY22-2346" fmla="*/ 1438275 h 1580197"/>
                      <a:gd name="connsiteX23-2347" fmla="*/ 81915 w 940118"/>
                      <a:gd name="connsiteY23-2348" fmla="*/ 1231583 h 1580197"/>
                      <a:gd name="connsiteX24-2349" fmla="*/ 0 w 940118"/>
                      <a:gd name="connsiteY24-2350" fmla="*/ 872490 h 1580197"/>
                      <a:gd name="connsiteX25-2351" fmla="*/ 56197 w 940118"/>
                      <a:gd name="connsiteY25-2352" fmla="*/ 542925 h 1580197"/>
                      <a:gd name="connsiteX26-2353" fmla="*/ 62441 w 940118"/>
                      <a:gd name="connsiteY26-2354" fmla="*/ 546321 h 1580197"/>
                      <a:gd name="connsiteX27-2355" fmla="*/ 62617 w 940118"/>
                      <a:gd name="connsiteY27-2356" fmla="*/ 545909 h 1580197"/>
                      <a:gd name="connsiteX28-2357" fmla="*/ 57150 w 940118"/>
                      <a:gd name="connsiteY28-2358" fmla="*/ 542925 h 1580197"/>
                      <a:gd name="connsiteX29-2359" fmla="*/ 107444 w 940118"/>
                      <a:gd name="connsiteY29-2360" fmla="*/ 431896 h 1580197"/>
                      <a:gd name="connsiteX30-2361" fmla="*/ 106680 w 940118"/>
                      <a:gd name="connsiteY30-2362" fmla="*/ 431483 h 1580197"/>
                      <a:gd name="connsiteX31-2363" fmla="*/ 227648 w 940118"/>
                      <a:gd name="connsiteY31-2364" fmla="*/ 258128 h 1580197"/>
                      <a:gd name="connsiteX32-2365" fmla="*/ 287315 w 940118"/>
                      <a:gd name="connsiteY32-2366" fmla="*/ 198453 h 1580197"/>
                      <a:gd name="connsiteX33-2367" fmla="*/ 359092 w 940118"/>
                      <a:gd name="connsiteY33-2368" fmla="*/ 140970 h 1580197"/>
                      <a:gd name="connsiteX34-2369" fmla="*/ 486263 w 940118"/>
                      <a:gd name="connsiteY34-2370" fmla="*/ 68845 h 1580197"/>
                      <a:gd name="connsiteX35-2371" fmla="*/ 485775 w 940118"/>
                      <a:gd name="connsiteY35-2372" fmla="*/ 68580 h 1580197"/>
                      <a:gd name="connsiteX36-2373" fmla="*/ 572452 w 940118"/>
                      <a:gd name="connsiteY36-2374" fmla="*/ 32385 h 1580197"/>
                      <a:gd name="connsiteX37-2375" fmla="*/ 595123 w 940118"/>
                      <a:gd name="connsiteY37-2376" fmla="*/ 44713 h 1580197"/>
                      <a:gd name="connsiteX38-2377" fmla="*/ 573405 w 940118"/>
                      <a:gd name="connsiteY38-2378" fmla="*/ 32385 h 1580197"/>
                      <a:gd name="connsiteX39-2379" fmla="*/ 679133 w 940118"/>
                      <a:gd name="connsiteY39-2380" fmla="*/ 0 h 1580197"/>
                      <a:gd name="connsiteX0-2381" fmla="*/ 679133 w 940118"/>
                      <a:gd name="connsiteY0-2382" fmla="*/ 0 h 1580197"/>
                      <a:gd name="connsiteX1-2383" fmla="*/ 940118 w 940118"/>
                      <a:gd name="connsiteY1-2384" fmla="*/ 140970 h 1580197"/>
                      <a:gd name="connsiteX2-2385" fmla="*/ 747299 w 940118"/>
                      <a:gd name="connsiteY2-2386" fmla="*/ 210278 h 1580197"/>
                      <a:gd name="connsiteX3-2387" fmla="*/ 747713 w 940118"/>
                      <a:gd name="connsiteY3-2388" fmla="*/ 210503 h 1580197"/>
                      <a:gd name="connsiteX4-2389" fmla="*/ 620078 w 940118"/>
                      <a:gd name="connsiteY4-2390" fmla="*/ 282893 h 1580197"/>
                      <a:gd name="connsiteX5-2391" fmla="*/ 620077 w 940118"/>
                      <a:gd name="connsiteY5-2392" fmla="*/ 282893 h 1580197"/>
                      <a:gd name="connsiteX6-2393" fmla="*/ 548076 w 940118"/>
                      <a:gd name="connsiteY6-2394" fmla="*/ 339736 h 1580197"/>
                      <a:gd name="connsiteX7-2395" fmla="*/ 548640 w 940118"/>
                      <a:gd name="connsiteY7-2396" fmla="*/ 340043 h 1580197"/>
                      <a:gd name="connsiteX8-2397" fmla="*/ 503873 w 940118"/>
                      <a:gd name="connsiteY8-2398" fmla="*/ 383858 h 1580197"/>
                      <a:gd name="connsiteX9-2399" fmla="*/ 488633 w 940118"/>
                      <a:gd name="connsiteY9-2400" fmla="*/ 399098 h 1580197"/>
                      <a:gd name="connsiteX10-2401" fmla="*/ 488633 w 940118"/>
                      <a:gd name="connsiteY10-2402" fmla="*/ 400050 h 1580197"/>
                      <a:gd name="connsiteX11-2403" fmla="*/ 422910 w 940118"/>
                      <a:gd name="connsiteY11-2404" fmla="*/ 482918 h 1580197"/>
                      <a:gd name="connsiteX12-2405" fmla="*/ 422910 w 940118"/>
                      <a:gd name="connsiteY12-2406" fmla="*/ 483870 h 1580197"/>
                      <a:gd name="connsiteX13-2407" fmla="*/ 367665 w 940118"/>
                      <a:gd name="connsiteY13-2408" fmla="*/ 572453 h 1580197"/>
                      <a:gd name="connsiteX14-2409" fmla="*/ 368618 w 940118"/>
                      <a:gd name="connsiteY14-2410" fmla="*/ 573405 h 1580197"/>
                      <a:gd name="connsiteX15-2411" fmla="*/ 317183 w 940118"/>
                      <a:gd name="connsiteY15-2412" fmla="*/ 684847 h 1580197"/>
                      <a:gd name="connsiteX16-2413" fmla="*/ 305241 w 940118"/>
                      <a:gd name="connsiteY16-2414" fmla="*/ 678329 h 1580197"/>
                      <a:gd name="connsiteX17-2415" fmla="*/ 305235 w 940118"/>
                      <a:gd name="connsiteY17-2416" fmla="*/ 678350 h 1580197"/>
                      <a:gd name="connsiteX18-2417" fmla="*/ 317183 w 940118"/>
                      <a:gd name="connsiteY18-2418" fmla="*/ 684847 h 1580197"/>
                      <a:gd name="connsiteX19-2419" fmla="*/ 260985 w 940118"/>
                      <a:gd name="connsiteY19-2420" fmla="*/ 1014413 h 1580197"/>
                      <a:gd name="connsiteX20-2421" fmla="*/ 342900 w 940118"/>
                      <a:gd name="connsiteY20-2422" fmla="*/ 1373505 h 1580197"/>
                      <a:gd name="connsiteX21-2423" fmla="*/ 546735 w 940118"/>
                      <a:gd name="connsiteY21-2424" fmla="*/ 1580197 h 1580197"/>
                      <a:gd name="connsiteX22-2425" fmla="*/ 285750 w 940118"/>
                      <a:gd name="connsiteY22-2426" fmla="*/ 1438275 h 1580197"/>
                      <a:gd name="connsiteX23-2427" fmla="*/ 81915 w 940118"/>
                      <a:gd name="connsiteY23-2428" fmla="*/ 1231583 h 1580197"/>
                      <a:gd name="connsiteX24-2429" fmla="*/ 0 w 940118"/>
                      <a:gd name="connsiteY24-2430" fmla="*/ 872490 h 1580197"/>
                      <a:gd name="connsiteX25-2431" fmla="*/ 56197 w 940118"/>
                      <a:gd name="connsiteY25-2432" fmla="*/ 542925 h 1580197"/>
                      <a:gd name="connsiteX26-2433" fmla="*/ 62441 w 940118"/>
                      <a:gd name="connsiteY26-2434" fmla="*/ 546321 h 1580197"/>
                      <a:gd name="connsiteX27-2435" fmla="*/ 62617 w 940118"/>
                      <a:gd name="connsiteY27-2436" fmla="*/ 545909 h 1580197"/>
                      <a:gd name="connsiteX28-2437" fmla="*/ 57150 w 940118"/>
                      <a:gd name="connsiteY28-2438" fmla="*/ 542925 h 1580197"/>
                      <a:gd name="connsiteX29-2439" fmla="*/ 107444 w 940118"/>
                      <a:gd name="connsiteY29-2440" fmla="*/ 431896 h 1580197"/>
                      <a:gd name="connsiteX30-2441" fmla="*/ 106680 w 940118"/>
                      <a:gd name="connsiteY30-2442" fmla="*/ 431483 h 1580197"/>
                      <a:gd name="connsiteX31-2443" fmla="*/ 227648 w 940118"/>
                      <a:gd name="connsiteY31-2444" fmla="*/ 258128 h 1580197"/>
                      <a:gd name="connsiteX32-2445" fmla="*/ 287315 w 940118"/>
                      <a:gd name="connsiteY32-2446" fmla="*/ 198453 h 1580197"/>
                      <a:gd name="connsiteX33-2447" fmla="*/ 359092 w 940118"/>
                      <a:gd name="connsiteY33-2448" fmla="*/ 140970 h 1580197"/>
                      <a:gd name="connsiteX34-2449" fmla="*/ 486263 w 940118"/>
                      <a:gd name="connsiteY34-2450" fmla="*/ 68845 h 1580197"/>
                      <a:gd name="connsiteX35-2451" fmla="*/ 485775 w 940118"/>
                      <a:gd name="connsiteY35-2452" fmla="*/ 68580 h 1580197"/>
                      <a:gd name="connsiteX36-2453" fmla="*/ 572452 w 940118"/>
                      <a:gd name="connsiteY36-2454" fmla="*/ 32385 h 1580197"/>
                      <a:gd name="connsiteX37-2455" fmla="*/ 573405 w 940118"/>
                      <a:gd name="connsiteY37-2456" fmla="*/ 32385 h 1580197"/>
                      <a:gd name="connsiteX38-2457" fmla="*/ 679133 w 940118"/>
                      <a:gd name="connsiteY38-2458" fmla="*/ 0 h 1580197"/>
                      <a:gd name="connsiteX0-2459" fmla="*/ 679133 w 940118"/>
                      <a:gd name="connsiteY0-2460" fmla="*/ 0 h 1580197"/>
                      <a:gd name="connsiteX1-2461" fmla="*/ 940118 w 940118"/>
                      <a:gd name="connsiteY1-2462" fmla="*/ 140970 h 1580197"/>
                      <a:gd name="connsiteX2-2463" fmla="*/ 747299 w 940118"/>
                      <a:gd name="connsiteY2-2464" fmla="*/ 210278 h 1580197"/>
                      <a:gd name="connsiteX3-2465" fmla="*/ 747713 w 940118"/>
                      <a:gd name="connsiteY3-2466" fmla="*/ 210503 h 1580197"/>
                      <a:gd name="connsiteX4-2467" fmla="*/ 620078 w 940118"/>
                      <a:gd name="connsiteY4-2468" fmla="*/ 282893 h 1580197"/>
                      <a:gd name="connsiteX5-2469" fmla="*/ 620077 w 940118"/>
                      <a:gd name="connsiteY5-2470" fmla="*/ 282893 h 1580197"/>
                      <a:gd name="connsiteX6-2471" fmla="*/ 548076 w 940118"/>
                      <a:gd name="connsiteY6-2472" fmla="*/ 339736 h 1580197"/>
                      <a:gd name="connsiteX7-2473" fmla="*/ 548640 w 940118"/>
                      <a:gd name="connsiteY7-2474" fmla="*/ 340043 h 1580197"/>
                      <a:gd name="connsiteX8-2475" fmla="*/ 488633 w 940118"/>
                      <a:gd name="connsiteY8-2476" fmla="*/ 399098 h 1580197"/>
                      <a:gd name="connsiteX9-2477" fmla="*/ 488633 w 940118"/>
                      <a:gd name="connsiteY9-2478" fmla="*/ 400050 h 1580197"/>
                      <a:gd name="connsiteX10-2479" fmla="*/ 422910 w 940118"/>
                      <a:gd name="connsiteY10-2480" fmla="*/ 482918 h 1580197"/>
                      <a:gd name="connsiteX11-2481" fmla="*/ 422910 w 940118"/>
                      <a:gd name="connsiteY11-2482" fmla="*/ 483870 h 1580197"/>
                      <a:gd name="connsiteX12-2483" fmla="*/ 367665 w 940118"/>
                      <a:gd name="connsiteY12-2484" fmla="*/ 572453 h 1580197"/>
                      <a:gd name="connsiteX13-2485" fmla="*/ 368618 w 940118"/>
                      <a:gd name="connsiteY13-2486" fmla="*/ 573405 h 1580197"/>
                      <a:gd name="connsiteX14-2487" fmla="*/ 317183 w 940118"/>
                      <a:gd name="connsiteY14-2488" fmla="*/ 684847 h 1580197"/>
                      <a:gd name="connsiteX15-2489" fmla="*/ 305241 w 940118"/>
                      <a:gd name="connsiteY15-2490" fmla="*/ 678329 h 1580197"/>
                      <a:gd name="connsiteX16-2491" fmla="*/ 305235 w 940118"/>
                      <a:gd name="connsiteY16-2492" fmla="*/ 678350 h 1580197"/>
                      <a:gd name="connsiteX17-2493" fmla="*/ 317183 w 940118"/>
                      <a:gd name="connsiteY17-2494" fmla="*/ 684847 h 1580197"/>
                      <a:gd name="connsiteX18-2495" fmla="*/ 260985 w 940118"/>
                      <a:gd name="connsiteY18-2496" fmla="*/ 1014413 h 1580197"/>
                      <a:gd name="connsiteX19-2497" fmla="*/ 342900 w 940118"/>
                      <a:gd name="connsiteY19-2498" fmla="*/ 1373505 h 1580197"/>
                      <a:gd name="connsiteX20-2499" fmla="*/ 546735 w 940118"/>
                      <a:gd name="connsiteY20-2500" fmla="*/ 1580197 h 1580197"/>
                      <a:gd name="connsiteX21-2501" fmla="*/ 285750 w 940118"/>
                      <a:gd name="connsiteY21-2502" fmla="*/ 1438275 h 1580197"/>
                      <a:gd name="connsiteX22-2503" fmla="*/ 81915 w 940118"/>
                      <a:gd name="connsiteY22-2504" fmla="*/ 1231583 h 1580197"/>
                      <a:gd name="connsiteX23-2505" fmla="*/ 0 w 940118"/>
                      <a:gd name="connsiteY23-2506" fmla="*/ 872490 h 1580197"/>
                      <a:gd name="connsiteX24-2507" fmla="*/ 56197 w 940118"/>
                      <a:gd name="connsiteY24-2508" fmla="*/ 542925 h 1580197"/>
                      <a:gd name="connsiteX25-2509" fmla="*/ 62441 w 940118"/>
                      <a:gd name="connsiteY25-2510" fmla="*/ 546321 h 1580197"/>
                      <a:gd name="connsiteX26-2511" fmla="*/ 62617 w 940118"/>
                      <a:gd name="connsiteY26-2512" fmla="*/ 545909 h 1580197"/>
                      <a:gd name="connsiteX27-2513" fmla="*/ 57150 w 940118"/>
                      <a:gd name="connsiteY27-2514" fmla="*/ 542925 h 1580197"/>
                      <a:gd name="connsiteX28-2515" fmla="*/ 107444 w 940118"/>
                      <a:gd name="connsiteY28-2516" fmla="*/ 431896 h 1580197"/>
                      <a:gd name="connsiteX29-2517" fmla="*/ 106680 w 940118"/>
                      <a:gd name="connsiteY29-2518" fmla="*/ 431483 h 1580197"/>
                      <a:gd name="connsiteX30-2519" fmla="*/ 227648 w 940118"/>
                      <a:gd name="connsiteY30-2520" fmla="*/ 258128 h 1580197"/>
                      <a:gd name="connsiteX31-2521" fmla="*/ 287315 w 940118"/>
                      <a:gd name="connsiteY31-2522" fmla="*/ 198453 h 1580197"/>
                      <a:gd name="connsiteX32-2523" fmla="*/ 359092 w 940118"/>
                      <a:gd name="connsiteY32-2524" fmla="*/ 140970 h 1580197"/>
                      <a:gd name="connsiteX33-2525" fmla="*/ 486263 w 940118"/>
                      <a:gd name="connsiteY33-2526" fmla="*/ 68845 h 1580197"/>
                      <a:gd name="connsiteX34-2527" fmla="*/ 485775 w 940118"/>
                      <a:gd name="connsiteY34-2528" fmla="*/ 68580 h 1580197"/>
                      <a:gd name="connsiteX35-2529" fmla="*/ 572452 w 940118"/>
                      <a:gd name="connsiteY35-2530" fmla="*/ 32385 h 1580197"/>
                      <a:gd name="connsiteX36-2531" fmla="*/ 573405 w 940118"/>
                      <a:gd name="connsiteY36-2532" fmla="*/ 32385 h 1580197"/>
                      <a:gd name="connsiteX37-2533" fmla="*/ 679133 w 940118"/>
                      <a:gd name="connsiteY37-2534" fmla="*/ 0 h 1580197"/>
                      <a:gd name="connsiteX0-2535" fmla="*/ 679133 w 940118"/>
                      <a:gd name="connsiteY0-2536" fmla="*/ 0 h 1580197"/>
                      <a:gd name="connsiteX1-2537" fmla="*/ 940118 w 940118"/>
                      <a:gd name="connsiteY1-2538" fmla="*/ 140970 h 1580197"/>
                      <a:gd name="connsiteX2-2539" fmla="*/ 747299 w 940118"/>
                      <a:gd name="connsiteY2-2540" fmla="*/ 210278 h 1580197"/>
                      <a:gd name="connsiteX3-2541" fmla="*/ 747713 w 940118"/>
                      <a:gd name="connsiteY3-2542" fmla="*/ 210503 h 1580197"/>
                      <a:gd name="connsiteX4-2543" fmla="*/ 620078 w 940118"/>
                      <a:gd name="connsiteY4-2544" fmla="*/ 282893 h 1580197"/>
                      <a:gd name="connsiteX5-2545" fmla="*/ 620077 w 940118"/>
                      <a:gd name="connsiteY5-2546" fmla="*/ 282893 h 1580197"/>
                      <a:gd name="connsiteX6-2547" fmla="*/ 548076 w 940118"/>
                      <a:gd name="connsiteY6-2548" fmla="*/ 339736 h 1580197"/>
                      <a:gd name="connsiteX7-2549" fmla="*/ 548640 w 940118"/>
                      <a:gd name="connsiteY7-2550" fmla="*/ 340043 h 1580197"/>
                      <a:gd name="connsiteX8-2551" fmla="*/ 488633 w 940118"/>
                      <a:gd name="connsiteY8-2552" fmla="*/ 399098 h 1580197"/>
                      <a:gd name="connsiteX9-2553" fmla="*/ 488633 w 940118"/>
                      <a:gd name="connsiteY9-2554" fmla="*/ 400050 h 1580197"/>
                      <a:gd name="connsiteX10-2555" fmla="*/ 422910 w 940118"/>
                      <a:gd name="connsiteY10-2556" fmla="*/ 482918 h 1580197"/>
                      <a:gd name="connsiteX11-2557" fmla="*/ 422910 w 940118"/>
                      <a:gd name="connsiteY11-2558" fmla="*/ 483870 h 1580197"/>
                      <a:gd name="connsiteX12-2559" fmla="*/ 367665 w 940118"/>
                      <a:gd name="connsiteY12-2560" fmla="*/ 572453 h 1580197"/>
                      <a:gd name="connsiteX13-2561" fmla="*/ 368618 w 940118"/>
                      <a:gd name="connsiteY13-2562" fmla="*/ 573405 h 1580197"/>
                      <a:gd name="connsiteX14-2563" fmla="*/ 317183 w 940118"/>
                      <a:gd name="connsiteY14-2564" fmla="*/ 684847 h 1580197"/>
                      <a:gd name="connsiteX15-2565" fmla="*/ 305241 w 940118"/>
                      <a:gd name="connsiteY15-2566" fmla="*/ 678329 h 1580197"/>
                      <a:gd name="connsiteX16-2567" fmla="*/ 317183 w 940118"/>
                      <a:gd name="connsiteY16-2568" fmla="*/ 684847 h 1580197"/>
                      <a:gd name="connsiteX17-2569" fmla="*/ 260985 w 940118"/>
                      <a:gd name="connsiteY17-2570" fmla="*/ 1014413 h 1580197"/>
                      <a:gd name="connsiteX18-2571" fmla="*/ 342900 w 940118"/>
                      <a:gd name="connsiteY18-2572" fmla="*/ 1373505 h 1580197"/>
                      <a:gd name="connsiteX19-2573" fmla="*/ 546735 w 940118"/>
                      <a:gd name="connsiteY19-2574" fmla="*/ 1580197 h 1580197"/>
                      <a:gd name="connsiteX20-2575" fmla="*/ 285750 w 940118"/>
                      <a:gd name="connsiteY20-2576" fmla="*/ 1438275 h 1580197"/>
                      <a:gd name="connsiteX21-2577" fmla="*/ 81915 w 940118"/>
                      <a:gd name="connsiteY21-2578" fmla="*/ 1231583 h 1580197"/>
                      <a:gd name="connsiteX22-2579" fmla="*/ 0 w 940118"/>
                      <a:gd name="connsiteY22-2580" fmla="*/ 872490 h 1580197"/>
                      <a:gd name="connsiteX23-2581" fmla="*/ 56197 w 940118"/>
                      <a:gd name="connsiteY23-2582" fmla="*/ 542925 h 1580197"/>
                      <a:gd name="connsiteX24-2583" fmla="*/ 62441 w 940118"/>
                      <a:gd name="connsiteY24-2584" fmla="*/ 546321 h 1580197"/>
                      <a:gd name="connsiteX25-2585" fmla="*/ 62617 w 940118"/>
                      <a:gd name="connsiteY25-2586" fmla="*/ 545909 h 1580197"/>
                      <a:gd name="connsiteX26-2587" fmla="*/ 57150 w 940118"/>
                      <a:gd name="connsiteY26-2588" fmla="*/ 542925 h 1580197"/>
                      <a:gd name="connsiteX27-2589" fmla="*/ 107444 w 940118"/>
                      <a:gd name="connsiteY27-2590" fmla="*/ 431896 h 1580197"/>
                      <a:gd name="connsiteX28-2591" fmla="*/ 106680 w 940118"/>
                      <a:gd name="connsiteY28-2592" fmla="*/ 431483 h 1580197"/>
                      <a:gd name="connsiteX29-2593" fmla="*/ 227648 w 940118"/>
                      <a:gd name="connsiteY29-2594" fmla="*/ 258128 h 1580197"/>
                      <a:gd name="connsiteX30-2595" fmla="*/ 287315 w 940118"/>
                      <a:gd name="connsiteY30-2596" fmla="*/ 198453 h 1580197"/>
                      <a:gd name="connsiteX31-2597" fmla="*/ 359092 w 940118"/>
                      <a:gd name="connsiteY31-2598" fmla="*/ 140970 h 1580197"/>
                      <a:gd name="connsiteX32-2599" fmla="*/ 486263 w 940118"/>
                      <a:gd name="connsiteY32-2600" fmla="*/ 68845 h 1580197"/>
                      <a:gd name="connsiteX33-2601" fmla="*/ 485775 w 940118"/>
                      <a:gd name="connsiteY33-2602" fmla="*/ 68580 h 1580197"/>
                      <a:gd name="connsiteX34-2603" fmla="*/ 572452 w 940118"/>
                      <a:gd name="connsiteY34-2604" fmla="*/ 32385 h 1580197"/>
                      <a:gd name="connsiteX35-2605" fmla="*/ 573405 w 940118"/>
                      <a:gd name="connsiteY35-2606" fmla="*/ 32385 h 1580197"/>
                      <a:gd name="connsiteX36-2607" fmla="*/ 679133 w 940118"/>
                      <a:gd name="connsiteY36-2608" fmla="*/ 0 h 158019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: Shape 489"/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" name="Rectangle 2"/>
          <p:cNvSpPr/>
          <p:nvPr/>
        </p:nvSpPr>
        <p:spPr>
          <a:xfrm>
            <a:off x="795674" y="503001"/>
            <a:ext cx="319799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MỤC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TRƯỜNG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" name="TextBox 3"/>
          <p:cNvSpPr txBox="1"/>
          <p:nvPr/>
        </p:nvSpPr>
        <p:spPr>
          <a:xfrm>
            <a:off x="355942" y="1725858"/>
            <a:ext cx="4176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VOH – RADIO ĐA PHƯƠNG TIỆN</a:t>
            </a:r>
            <a:endParaRPr kumimoji="0" lang="en-US" altLang="ko-KR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" name="Picture 307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83" y="319019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vi-VN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RADIO - LIVESTREAM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Up Arrow 3">
            <a:extLst>
              <a:ext uri="{FF2B5EF4-FFF2-40B4-BE49-F238E27FC236}">
                <a16:creationId xmlns:a16="http://schemas.microsoft.com/office/drawing/2014/main" id="{93C06F2F-BD15-4926-BBAB-8361A76427FA}"/>
              </a:ext>
            </a:extLst>
          </p:cNvPr>
          <p:cNvSpPr/>
          <p:nvPr/>
        </p:nvSpPr>
        <p:spPr>
          <a:xfrm>
            <a:off x="943796" y="1746535"/>
            <a:ext cx="2188737" cy="4418771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B5B9E-66C5-4A9F-AC68-06E80FE0E17E}"/>
              </a:ext>
            </a:extLst>
          </p:cNvPr>
          <p:cNvSpPr/>
          <p:nvPr/>
        </p:nvSpPr>
        <p:spPr>
          <a:xfrm>
            <a:off x="1748989" y="2557474"/>
            <a:ext cx="9645842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BAF59-F42E-4D40-BBB4-7DF95D876CE0}"/>
              </a:ext>
            </a:extLst>
          </p:cNvPr>
          <p:cNvSpPr/>
          <p:nvPr/>
        </p:nvSpPr>
        <p:spPr>
          <a:xfrm>
            <a:off x="1748989" y="3850027"/>
            <a:ext cx="9645842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485149-95F6-439B-B29A-CF997CC77CB0}"/>
              </a:ext>
            </a:extLst>
          </p:cNvPr>
          <p:cNvSpPr/>
          <p:nvPr/>
        </p:nvSpPr>
        <p:spPr>
          <a:xfrm>
            <a:off x="1748989" y="5126080"/>
            <a:ext cx="9645842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EF6FDC-1E64-4432-A296-FF53FFC857E7}"/>
              </a:ext>
            </a:extLst>
          </p:cNvPr>
          <p:cNvGrpSpPr/>
          <p:nvPr/>
        </p:nvGrpSpPr>
        <p:grpSpPr>
          <a:xfrm>
            <a:off x="1273804" y="4939038"/>
            <a:ext cx="1493509" cy="756162"/>
            <a:chOff x="4333508" y="1848856"/>
            <a:chExt cx="1493509" cy="756162"/>
          </a:xfrm>
        </p:grpSpPr>
        <p:pic>
          <p:nvPicPr>
            <p:cNvPr id="11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F4246E6C-D4AD-4CAE-950D-CD1EDB1E9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0A60446-2479-4414-A3E4-3D6242D4B1E1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863F9C-25B0-4132-8A81-6376F6DCD74E}"/>
              </a:ext>
            </a:extLst>
          </p:cNvPr>
          <p:cNvGrpSpPr/>
          <p:nvPr/>
        </p:nvGrpSpPr>
        <p:grpSpPr>
          <a:xfrm>
            <a:off x="1273804" y="2351535"/>
            <a:ext cx="1493509" cy="756162"/>
            <a:chOff x="4333508" y="1848856"/>
            <a:chExt cx="1493509" cy="756162"/>
          </a:xfrm>
        </p:grpSpPr>
        <p:pic>
          <p:nvPicPr>
            <p:cNvPr id="1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E0CDFB3D-42AA-48DE-9D6B-EF06F57EB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06932DB-DE46-4481-A112-23794B6294B8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159E6F-9BA0-4F97-98F9-2456A0954473}"/>
              </a:ext>
            </a:extLst>
          </p:cNvPr>
          <p:cNvGrpSpPr/>
          <p:nvPr/>
        </p:nvGrpSpPr>
        <p:grpSpPr>
          <a:xfrm>
            <a:off x="1273804" y="3228201"/>
            <a:ext cx="1493509" cy="756162"/>
            <a:chOff x="4333508" y="1848856"/>
            <a:chExt cx="1493509" cy="756162"/>
          </a:xfrm>
        </p:grpSpPr>
        <p:pic>
          <p:nvPicPr>
            <p:cNvPr id="1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51799EE-CC1A-4F0A-8666-609F8CF29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2F3CB72-4A68-4261-A332-7501AEC6989F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96AE3A-1D32-4A20-9227-089079067B2E}"/>
              </a:ext>
            </a:extLst>
          </p:cNvPr>
          <p:cNvGrpSpPr/>
          <p:nvPr/>
        </p:nvGrpSpPr>
        <p:grpSpPr>
          <a:xfrm>
            <a:off x="1273804" y="4104869"/>
            <a:ext cx="1493509" cy="756162"/>
            <a:chOff x="4333508" y="1848856"/>
            <a:chExt cx="1493509" cy="756162"/>
          </a:xfrm>
        </p:grpSpPr>
        <p:pic>
          <p:nvPicPr>
            <p:cNvPr id="2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1F0A271-711F-4C32-9DE2-785654CEF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6CFE575-098D-4665-A596-9FF0C91475B9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E3A6A7C3-B0D2-40E4-8A20-6AEE81CDF98B}"/>
              </a:ext>
            </a:extLst>
          </p:cNvPr>
          <p:cNvSpPr txBox="1">
            <a:spLocks/>
          </p:cNvSpPr>
          <p:nvPr/>
        </p:nvSpPr>
        <p:spPr>
          <a:xfrm>
            <a:off x="3315340" y="2683901"/>
            <a:ext cx="8017946" cy="50280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Nhà tài trợ sẽ được nhắc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lần </a:t>
            </a:r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trong chuyên </a:t>
            </a: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mục và hiện logo khi livestream</a:t>
            </a:r>
            <a:endParaRPr lang="vi-VN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442B1E6-AD1B-4EA0-A0AE-E1B1CAD4ABFC}"/>
              </a:ext>
            </a:extLst>
          </p:cNvPr>
          <p:cNvSpPr txBox="1">
            <a:spLocks/>
          </p:cNvSpPr>
          <p:nvPr/>
        </p:nvSpPr>
        <p:spPr>
          <a:xfrm>
            <a:off x="3430740" y="3979563"/>
            <a:ext cx="7659291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Livestream</a:t>
            </a:r>
            <a:endParaRPr lang="vi-VN" sz="1800" dirty="0">
              <a:cs typeface="Arial" panose="020B0604020202020204" pitchFamily="34" charset="0"/>
            </a:endParaRP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DE3BCABD-1983-4006-A2D0-0D9E8B4F0A15}"/>
              </a:ext>
            </a:extLst>
          </p:cNvPr>
          <p:cNvSpPr txBox="1">
            <a:spLocks/>
          </p:cNvSpPr>
          <p:nvPr/>
        </p:nvSpPr>
        <p:spPr>
          <a:xfrm>
            <a:off x="3430741" y="5263502"/>
            <a:ext cx="7659290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Livestream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708443" y="5251269"/>
            <a:ext cx="508153" cy="4888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708443" y="396473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708443" y="2637553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Picture 44" descr="Rad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43" y="5929653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</p:spTree>
    <p:extLst>
      <p:ext uri="{BB962C8B-B14F-4D97-AF65-F5344CB8AC3E}">
        <p14:creationId xmlns:p14="http://schemas.microsoft.com/office/powerpoint/2010/main" val="97433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46436" y="933580"/>
            <a:ext cx="9978764" cy="4993958"/>
          </a:xfrm>
          <a:prstGeom prst="rect">
            <a:avLst/>
          </a:prstGeom>
          <a:solidFill>
            <a:schemeClr val="bg1"/>
          </a:solidFill>
          <a:ln w="31750"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1438275" y="1219200"/>
            <a:ext cx="9391650" cy="4419600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제목 1"/>
          <p:cNvSpPr txBox="1"/>
          <p:nvPr/>
        </p:nvSpPr>
        <p:spPr>
          <a:xfrm>
            <a:off x="1438275" y="4306068"/>
            <a:ext cx="9395112" cy="12037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HẠNH ĐỒNG HÀNH CÙNG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DOANH NGHIỆP</a:t>
            </a:r>
            <a:endParaRPr lang="ko-KR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5200759" y="1518425"/>
            <a:ext cx="1838349" cy="2523546"/>
            <a:chOff x="7185244" y="414682"/>
            <a:chExt cx="2544566" cy="4087609"/>
          </a:xfrm>
        </p:grpSpPr>
        <p:cxnSp>
          <p:nvCxnSpPr>
            <p:cNvPr id="118" name="Straight Connector 117"/>
            <p:cNvCxnSpPr/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oup 209"/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40" name="Freeform: Shape 122"/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241" name="Freeform: Shape 123"/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242" name="Freeform: Shape 124"/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/>
              </a:p>
            </p:txBody>
          </p:sp>
          <p:sp>
            <p:nvSpPr>
              <p:cNvPr id="243" name="Freeform: Shape 125"/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36" name="Freeform: Shape 118"/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237" name="Freeform: Shape 119"/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238" name="Freeform: Shape 120"/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/>
              </a:p>
            </p:txBody>
          </p:sp>
          <p:sp>
            <p:nvSpPr>
              <p:cNvPr id="239" name="Freeform: Shape 121"/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232" name="Freeform: Shape 114"/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233" name="Freeform: Shape 115"/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234" name="Freeform: Shape 116"/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/>
              </a:p>
            </p:txBody>
          </p:sp>
          <p:sp>
            <p:nvSpPr>
              <p:cNvPr id="235" name="Freeform: Shape 117"/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221" name="Freeform: Shape 103"/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-1" fmla="*/ 62916 w 3480752"/>
                    <a:gd name="connsiteY0-2" fmla="*/ 34213 h 1560620"/>
                    <a:gd name="connsiteX1-3" fmla="*/ 114391 w 3480752"/>
                    <a:gd name="connsiteY1-4" fmla="*/ 57191 h 1560620"/>
                    <a:gd name="connsiteX2-5" fmla="*/ 694512 w 3480752"/>
                    <a:gd name="connsiteY2-6" fmla="*/ 277806 h 1560620"/>
                    <a:gd name="connsiteX3-7" fmla="*/ 784810 w 3480752"/>
                    <a:gd name="connsiteY3-8" fmla="*/ 326909 h 1560620"/>
                    <a:gd name="connsiteX4-9" fmla="*/ 702687 w 3480752"/>
                    <a:gd name="connsiteY4-10" fmla="*/ 277806 h 1560620"/>
                    <a:gd name="connsiteX5-11" fmla="*/ 833420 w 3480752"/>
                    <a:gd name="connsiteY5-12" fmla="*/ 310489 h 1560620"/>
                    <a:gd name="connsiteX6-13" fmla="*/ 1241959 w 3480752"/>
                    <a:gd name="connsiteY6-14" fmla="*/ 343172 h 1560620"/>
                    <a:gd name="connsiteX7-15" fmla="*/ 3480752 w 3480752"/>
                    <a:gd name="connsiteY7-16" fmla="*/ 1560620 h 1560620"/>
                    <a:gd name="connsiteX8-17" fmla="*/ 3064038 w 3480752"/>
                    <a:gd name="connsiteY8-18" fmla="*/ 1527929 h 1560620"/>
                    <a:gd name="connsiteX9-19" fmla="*/ 3057133 w 3480752"/>
                    <a:gd name="connsiteY9-20" fmla="*/ 1524163 h 1560620"/>
                    <a:gd name="connsiteX10-21" fmla="*/ 2941481 w 3480752"/>
                    <a:gd name="connsiteY10-22" fmla="*/ 1495246 h 1560620"/>
                    <a:gd name="connsiteX11-23" fmla="*/ 2881754 w 3480752"/>
                    <a:gd name="connsiteY11-24" fmla="*/ 1462767 h 1560620"/>
                    <a:gd name="connsiteX12-25" fmla="*/ 2879802 w 3480752"/>
                    <a:gd name="connsiteY12-26" fmla="*/ 1466146 h 1560620"/>
                    <a:gd name="connsiteX13-27" fmla="*/ 2933314 w 3480752"/>
                    <a:gd name="connsiteY13-28" fmla="*/ 1495246 h 1560620"/>
                    <a:gd name="connsiteX14-29" fmla="*/ 2353185 w 3480752"/>
                    <a:gd name="connsiteY14-30" fmla="*/ 1274639 h 1560620"/>
                    <a:gd name="connsiteX15-31" fmla="*/ 2238794 w 3480752"/>
                    <a:gd name="connsiteY15-32" fmla="*/ 1217440 h 1560620"/>
                    <a:gd name="connsiteX16-33" fmla="*/ 62916 w 3480752"/>
                    <a:gd name="connsiteY16-34" fmla="*/ 34213 h 1560620"/>
                    <a:gd name="connsiteX17-35" fmla="*/ 0 w 3480752"/>
                    <a:gd name="connsiteY17-36" fmla="*/ 0 h 1560620"/>
                    <a:gd name="connsiteX18-37" fmla="*/ 62916 w 3480752"/>
                    <a:gd name="connsiteY18-38" fmla="*/ 34213 h 1560620"/>
                    <a:gd name="connsiteX19-39" fmla="*/ 57199 w 3480752"/>
                    <a:gd name="connsiteY19-40" fmla="*/ 31661 h 1560620"/>
                    <a:gd name="connsiteX20-41" fmla="*/ 0 w 3480752"/>
                    <a:gd name="connsiteY20-42" fmla="*/ 0 h 1560620"/>
                    <a:gd name="connsiteX0-43" fmla="*/ 62916 w 3480752"/>
                    <a:gd name="connsiteY0-44" fmla="*/ 34213 h 1560620"/>
                    <a:gd name="connsiteX1-45" fmla="*/ 114391 w 3480752"/>
                    <a:gd name="connsiteY1-46" fmla="*/ 57191 h 1560620"/>
                    <a:gd name="connsiteX2-47" fmla="*/ 694512 w 3480752"/>
                    <a:gd name="connsiteY2-48" fmla="*/ 277806 h 1560620"/>
                    <a:gd name="connsiteX3-49" fmla="*/ 702687 w 3480752"/>
                    <a:gd name="connsiteY3-50" fmla="*/ 277806 h 1560620"/>
                    <a:gd name="connsiteX4-51" fmla="*/ 833420 w 3480752"/>
                    <a:gd name="connsiteY4-52" fmla="*/ 310489 h 1560620"/>
                    <a:gd name="connsiteX5-53" fmla="*/ 1241959 w 3480752"/>
                    <a:gd name="connsiteY5-54" fmla="*/ 343172 h 1560620"/>
                    <a:gd name="connsiteX6-55" fmla="*/ 3480752 w 3480752"/>
                    <a:gd name="connsiteY6-56" fmla="*/ 1560620 h 1560620"/>
                    <a:gd name="connsiteX7-57" fmla="*/ 3064038 w 3480752"/>
                    <a:gd name="connsiteY7-58" fmla="*/ 1527929 h 1560620"/>
                    <a:gd name="connsiteX8-59" fmla="*/ 3057133 w 3480752"/>
                    <a:gd name="connsiteY8-60" fmla="*/ 1524163 h 1560620"/>
                    <a:gd name="connsiteX9-61" fmla="*/ 2941481 w 3480752"/>
                    <a:gd name="connsiteY9-62" fmla="*/ 1495246 h 1560620"/>
                    <a:gd name="connsiteX10-63" fmla="*/ 2881754 w 3480752"/>
                    <a:gd name="connsiteY10-64" fmla="*/ 1462767 h 1560620"/>
                    <a:gd name="connsiteX11-65" fmla="*/ 2879802 w 3480752"/>
                    <a:gd name="connsiteY11-66" fmla="*/ 1466146 h 1560620"/>
                    <a:gd name="connsiteX12-67" fmla="*/ 2933314 w 3480752"/>
                    <a:gd name="connsiteY12-68" fmla="*/ 1495246 h 1560620"/>
                    <a:gd name="connsiteX13-69" fmla="*/ 2353185 w 3480752"/>
                    <a:gd name="connsiteY13-70" fmla="*/ 1274639 h 1560620"/>
                    <a:gd name="connsiteX14-71" fmla="*/ 2238794 w 3480752"/>
                    <a:gd name="connsiteY14-72" fmla="*/ 1217440 h 1560620"/>
                    <a:gd name="connsiteX15-73" fmla="*/ 62916 w 3480752"/>
                    <a:gd name="connsiteY15-74" fmla="*/ 34213 h 1560620"/>
                    <a:gd name="connsiteX16-75" fmla="*/ 0 w 3480752"/>
                    <a:gd name="connsiteY16-76" fmla="*/ 0 h 1560620"/>
                    <a:gd name="connsiteX17-77" fmla="*/ 62916 w 3480752"/>
                    <a:gd name="connsiteY17-78" fmla="*/ 34213 h 1560620"/>
                    <a:gd name="connsiteX18-79" fmla="*/ 57199 w 3480752"/>
                    <a:gd name="connsiteY18-80" fmla="*/ 31661 h 1560620"/>
                    <a:gd name="connsiteX19-81" fmla="*/ 0 w 3480752"/>
                    <a:gd name="connsiteY19-82" fmla="*/ 0 h 1560620"/>
                    <a:gd name="connsiteX0-83" fmla="*/ 62916 w 3480752"/>
                    <a:gd name="connsiteY0-84" fmla="*/ 34213 h 1560620"/>
                    <a:gd name="connsiteX1-85" fmla="*/ 114391 w 3480752"/>
                    <a:gd name="connsiteY1-86" fmla="*/ 57191 h 1560620"/>
                    <a:gd name="connsiteX2-87" fmla="*/ 694512 w 3480752"/>
                    <a:gd name="connsiteY2-88" fmla="*/ 277806 h 1560620"/>
                    <a:gd name="connsiteX3-89" fmla="*/ 702687 w 3480752"/>
                    <a:gd name="connsiteY3-90" fmla="*/ 277806 h 1560620"/>
                    <a:gd name="connsiteX4-91" fmla="*/ 833420 w 3480752"/>
                    <a:gd name="connsiteY4-92" fmla="*/ 310489 h 1560620"/>
                    <a:gd name="connsiteX5-93" fmla="*/ 1241959 w 3480752"/>
                    <a:gd name="connsiteY5-94" fmla="*/ 343172 h 1560620"/>
                    <a:gd name="connsiteX6-95" fmla="*/ 3480752 w 3480752"/>
                    <a:gd name="connsiteY6-96" fmla="*/ 1560620 h 1560620"/>
                    <a:gd name="connsiteX7-97" fmla="*/ 3064038 w 3480752"/>
                    <a:gd name="connsiteY7-98" fmla="*/ 1527929 h 1560620"/>
                    <a:gd name="connsiteX8-99" fmla="*/ 3057133 w 3480752"/>
                    <a:gd name="connsiteY8-100" fmla="*/ 1524163 h 1560620"/>
                    <a:gd name="connsiteX9-101" fmla="*/ 2941481 w 3480752"/>
                    <a:gd name="connsiteY9-102" fmla="*/ 1495246 h 1560620"/>
                    <a:gd name="connsiteX10-103" fmla="*/ 2881754 w 3480752"/>
                    <a:gd name="connsiteY10-104" fmla="*/ 1462767 h 1560620"/>
                    <a:gd name="connsiteX11-105" fmla="*/ 2933314 w 3480752"/>
                    <a:gd name="connsiteY11-106" fmla="*/ 1495246 h 1560620"/>
                    <a:gd name="connsiteX12-107" fmla="*/ 2353185 w 3480752"/>
                    <a:gd name="connsiteY12-108" fmla="*/ 1274639 h 1560620"/>
                    <a:gd name="connsiteX13-109" fmla="*/ 2238794 w 3480752"/>
                    <a:gd name="connsiteY13-110" fmla="*/ 1217440 h 1560620"/>
                    <a:gd name="connsiteX14-111" fmla="*/ 62916 w 3480752"/>
                    <a:gd name="connsiteY14-112" fmla="*/ 34213 h 1560620"/>
                    <a:gd name="connsiteX15-113" fmla="*/ 0 w 3480752"/>
                    <a:gd name="connsiteY15-114" fmla="*/ 0 h 1560620"/>
                    <a:gd name="connsiteX16-115" fmla="*/ 62916 w 3480752"/>
                    <a:gd name="connsiteY16-116" fmla="*/ 34213 h 1560620"/>
                    <a:gd name="connsiteX17-117" fmla="*/ 57199 w 3480752"/>
                    <a:gd name="connsiteY17-118" fmla="*/ 31661 h 1560620"/>
                    <a:gd name="connsiteX18-119" fmla="*/ 0 w 3480752"/>
                    <a:gd name="connsiteY18-120" fmla="*/ 0 h 1560620"/>
                    <a:gd name="connsiteX0-121" fmla="*/ 62916 w 3480752"/>
                    <a:gd name="connsiteY0-122" fmla="*/ 34213 h 1560620"/>
                    <a:gd name="connsiteX1-123" fmla="*/ 114391 w 3480752"/>
                    <a:gd name="connsiteY1-124" fmla="*/ 57191 h 1560620"/>
                    <a:gd name="connsiteX2-125" fmla="*/ 694512 w 3480752"/>
                    <a:gd name="connsiteY2-126" fmla="*/ 277806 h 1560620"/>
                    <a:gd name="connsiteX3-127" fmla="*/ 702687 w 3480752"/>
                    <a:gd name="connsiteY3-128" fmla="*/ 277806 h 1560620"/>
                    <a:gd name="connsiteX4-129" fmla="*/ 833420 w 3480752"/>
                    <a:gd name="connsiteY4-130" fmla="*/ 310489 h 1560620"/>
                    <a:gd name="connsiteX5-131" fmla="*/ 1241959 w 3480752"/>
                    <a:gd name="connsiteY5-132" fmla="*/ 343172 h 1560620"/>
                    <a:gd name="connsiteX6-133" fmla="*/ 3480752 w 3480752"/>
                    <a:gd name="connsiteY6-134" fmla="*/ 1560620 h 1560620"/>
                    <a:gd name="connsiteX7-135" fmla="*/ 3064038 w 3480752"/>
                    <a:gd name="connsiteY7-136" fmla="*/ 1527929 h 1560620"/>
                    <a:gd name="connsiteX8-137" fmla="*/ 3057133 w 3480752"/>
                    <a:gd name="connsiteY8-138" fmla="*/ 1524163 h 1560620"/>
                    <a:gd name="connsiteX9-139" fmla="*/ 2941481 w 3480752"/>
                    <a:gd name="connsiteY9-140" fmla="*/ 1495246 h 1560620"/>
                    <a:gd name="connsiteX10-141" fmla="*/ 2933314 w 3480752"/>
                    <a:gd name="connsiteY10-142" fmla="*/ 1495246 h 1560620"/>
                    <a:gd name="connsiteX11-143" fmla="*/ 2353185 w 3480752"/>
                    <a:gd name="connsiteY11-144" fmla="*/ 1274639 h 1560620"/>
                    <a:gd name="connsiteX12-145" fmla="*/ 2238794 w 3480752"/>
                    <a:gd name="connsiteY12-146" fmla="*/ 1217440 h 1560620"/>
                    <a:gd name="connsiteX13-147" fmla="*/ 62916 w 3480752"/>
                    <a:gd name="connsiteY13-148" fmla="*/ 34213 h 1560620"/>
                    <a:gd name="connsiteX14-149" fmla="*/ 0 w 3480752"/>
                    <a:gd name="connsiteY14-150" fmla="*/ 0 h 1560620"/>
                    <a:gd name="connsiteX15-151" fmla="*/ 62916 w 3480752"/>
                    <a:gd name="connsiteY15-152" fmla="*/ 34213 h 1560620"/>
                    <a:gd name="connsiteX16-153" fmla="*/ 57199 w 3480752"/>
                    <a:gd name="connsiteY16-154" fmla="*/ 31661 h 1560620"/>
                    <a:gd name="connsiteX17-155" fmla="*/ 0 w 3480752"/>
                    <a:gd name="connsiteY17-156" fmla="*/ 0 h 156062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2" name="Freeform: Shape 104"/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Freeform: Shape 105"/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4" name="Freeform: Shape 106"/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-1" fmla="*/ 359092 w 661035"/>
                    <a:gd name="connsiteY0-2" fmla="*/ 597218 h 1099185"/>
                    <a:gd name="connsiteX1-3" fmla="*/ 620078 w 661035"/>
                    <a:gd name="connsiteY1-4" fmla="*/ 739140 h 1099185"/>
                    <a:gd name="connsiteX2-5" fmla="*/ 584835 w 661035"/>
                    <a:gd name="connsiteY2-6" fmla="*/ 818198 h 1099185"/>
                    <a:gd name="connsiteX3-7" fmla="*/ 584836 w 661035"/>
                    <a:gd name="connsiteY3-8" fmla="*/ 818198 h 1099185"/>
                    <a:gd name="connsiteX4-9" fmla="*/ 545783 w 661035"/>
                    <a:gd name="connsiteY4-10" fmla="*/ 882015 h 1099185"/>
                    <a:gd name="connsiteX5-11" fmla="*/ 538930 w 661035"/>
                    <a:gd name="connsiteY5-12" fmla="*/ 891439 h 1099185"/>
                    <a:gd name="connsiteX6-13" fmla="*/ 539116 w 661035"/>
                    <a:gd name="connsiteY6-14" fmla="*/ 891540 h 1099185"/>
                    <a:gd name="connsiteX7-15" fmla="*/ 500063 w 661035"/>
                    <a:gd name="connsiteY7-16" fmla="*/ 940118 h 1099185"/>
                    <a:gd name="connsiteX8-17" fmla="*/ 452605 w 661035"/>
                    <a:gd name="connsiteY8-18" fmla="*/ 914311 h 1099185"/>
                    <a:gd name="connsiteX9-19" fmla="*/ 451949 w 661035"/>
                    <a:gd name="connsiteY9-20" fmla="*/ 914906 h 1099185"/>
                    <a:gd name="connsiteX10-21" fmla="*/ 500063 w 661035"/>
                    <a:gd name="connsiteY10-22" fmla="*/ 941070 h 1099185"/>
                    <a:gd name="connsiteX11-23" fmla="*/ 451485 w 661035"/>
                    <a:gd name="connsiteY11-24" fmla="*/ 989648 h 1099185"/>
                    <a:gd name="connsiteX12-25" fmla="*/ 396629 w 661035"/>
                    <a:gd name="connsiteY12-26" fmla="*/ 1033155 h 1099185"/>
                    <a:gd name="connsiteX13-27" fmla="*/ 397193 w 661035"/>
                    <a:gd name="connsiteY13-28" fmla="*/ 1033462 h 1099185"/>
                    <a:gd name="connsiteX14-29" fmla="*/ 320041 w 661035"/>
                    <a:gd name="connsiteY14-30" fmla="*/ 1076325 h 1099185"/>
                    <a:gd name="connsiteX15-31" fmla="*/ 291343 w 661035"/>
                    <a:gd name="connsiteY15-32" fmla="*/ 1060767 h 1099185"/>
                    <a:gd name="connsiteX16-33" fmla="*/ 290403 w 661035"/>
                    <a:gd name="connsiteY16-34" fmla="*/ 1061621 h 1099185"/>
                    <a:gd name="connsiteX17-35" fmla="*/ 319088 w 661035"/>
                    <a:gd name="connsiteY17-36" fmla="*/ 1077277 h 1099185"/>
                    <a:gd name="connsiteX18-37" fmla="*/ 260985 w 661035"/>
                    <a:gd name="connsiteY18-38" fmla="*/ 1099185 h 1099185"/>
                    <a:gd name="connsiteX19-39" fmla="*/ 0 w 661035"/>
                    <a:gd name="connsiteY19-40" fmla="*/ 957262 h 1099185"/>
                    <a:gd name="connsiteX20-41" fmla="*/ 59055 w 661035"/>
                    <a:gd name="connsiteY20-42" fmla="*/ 935355 h 1099185"/>
                    <a:gd name="connsiteX21-43" fmla="*/ 284314 w 661035"/>
                    <a:gd name="connsiteY21-44" fmla="*/ 1058298 h 1099185"/>
                    <a:gd name="connsiteX22-45" fmla="*/ 284516 w 661035"/>
                    <a:gd name="connsiteY22-46" fmla="*/ 1057066 h 1099185"/>
                    <a:gd name="connsiteX23-47" fmla="*/ 60008 w 661035"/>
                    <a:gd name="connsiteY23-48" fmla="*/ 935355 h 1099185"/>
                    <a:gd name="connsiteX24-49" fmla="*/ 135745 w 661035"/>
                    <a:gd name="connsiteY24-50" fmla="*/ 891807 h 1099185"/>
                    <a:gd name="connsiteX25-51" fmla="*/ 135255 w 661035"/>
                    <a:gd name="connsiteY25-52" fmla="*/ 891540 h 1099185"/>
                    <a:gd name="connsiteX26-53" fmla="*/ 190500 w 661035"/>
                    <a:gd name="connsiteY26-54" fmla="*/ 847725 h 1099185"/>
                    <a:gd name="connsiteX27-55" fmla="*/ 239078 w 661035"/>
                    <a:gd name="connsiteY27-56" fmla="*/ 799148 h 1099185"/>
                    <a:gd name="connsiteX28-57" fmla="*/ 319738 w 661035"/>
                    <a:gd name="connsiteY28-58" fmla="*/ 843010 h 1099185"/>
                    <a:gd name="connsiteX29-59" fmla="*/ 239078 w 661035"/>
                    <a:gd name="connsiteY29-60" fmla="*/ 798196 h 1099185"/>
                    <a:gd name="connsiteX30-61" fmla="*/ 277307 w 661035"/>
                    <a:gd name="connsiteY30-62" fmla="*/ 750642 h 1099185"/>
                    <a:gd name="connsiteX31-63" fmla="*/ 277178 w 661035"/>
                    <a:gd name="connsiteY31-64" fmla="*/ 750571 h 1099185"/>
                    <a:gd name="connsiteX32-65" fmla="*/ 284798 w 661035"/>
                    <a:gd name="connsiteY32-66" fmla="*/ 740093 h 1099185"/>
                    <a:gd name="connsiteX33-67" fmla="*/ 323850 w 661035"/>
                    <a:gd name="connsiteY33-68" fmla="*/ 676275 h 1099185"/>
                    <a:gd name="connsiteX34-69" fmla="*/ 359092 w 661035"/>
                    <a:gd name="connsiteY34-70" fmla="*/ 597218 h 1099185"/>
                    <a:gd name="connsiteX35-71" fmla="*/ 220980 w 661035"/>
                    <a:gd name="connsiteY35-72" fmla="*/ 0 h 1099185"/>
                    <a:gd name="connsiteX36-73" fmla="*/ 481965 w 661035"/>
                    <a:gd name="connsiteY36-74" fmla="*/ 141922 h 1099185"/>
                    <a:gd name="connsiteX37-75" fmla="*/ 575310 w 661035"/>
                    <a:gd name="connsiteY37-76" fmla="*/ 214313 h 1099185"/>
                    <a:gd name="connsiteX38-77" fmla="*/ 661035 w 661035"/>
                    <a:gd name="connsiteY38-78" fmla="*/ 504825 h 1099185"/>
                    <a:gd name="connsiteX39-79" fmla="*/ 621030 w 661035"/>
                    <a:gd name="connsiteY39-80" fmla="*/ 739140 h 1099185"/>
                    <a:gd name="connsiteX40-81" fmla="*/ 360045 w 661035"/>
                    <a:gd name="connsiteY40-82" fmla="*/ 597218 h 1099185"/>
                    <a:gd name="connsiteX41-83" fmla="*/ 400050 w 661035"/>
                    <a:gd name="connsiteY41-84" fmla="*/ 362902 h 1099185"/>
                    <a:gd name="connsiteX42-85" fmla="*/ 314325 w 661035"/>
                    <a:gd name="connsiteY42-86" fmla="*/ 72390 h 1099185"/>
                    <a:gd name="connsiteX43-87" fmla="*/ 220980 w 661035"/>
                    <a:gd name="connsiteY43-88" fmla="*/ 0 h 1099185"/>
                    <a:gd name="connsiteX0-89" fmla="*/ 359092 w 661035"/>
                    <a:gd name="connsiteY0-90" fmla="*/ 597218 h 1099185"/>
                    <a:gd name="connsiteX1-91" fmla="*/ 620078 w 661035"/>
                    <a:gd name="connsiteY1-92" fmla="*/ 739140 h 1099185"/>
                    <a:gd name="connsiteX2-93" fmla="*/ 584835 w 661035"/>
                    <a:gd name="connsiteY2-94" fmla="*/ 818198 h 1099185"/>
                    <a:gd name="connsiteX3-95" fmla="*/ 584836 w 661035"/>
                    <a:gd name="connsiteY3-96" fmla="*/ 818198 h 1099185"/>
                    <a:gd name="connsiteX4-97" fmla="*/ 545783 w 661035"/>
                    <a:gd name="connsiteY4-98" fmla="*/ 882015 h 1099185"/>
                    <a:gd name="connsiteX5-99" fmla="*/ 538930 w 661035"/>
                    <a:gd name="connsiteY5-100" fmla="*/ 891439 h 1099185"/>
                    <a:gd name="connsiteX6-101" fmla="*/ 539116 w 661035"/>
                    <a:gd name="connsiteY6-102" fmla="*/ 891540 h 1099185"/>
                    <a:gd name="connsiteX7-103" fmla="*/ 500063 w 661035"/>
                    <a:gd name="connsiteY7-104" fmla="*/ 940118 h 1099185"/>
                    <a:gd name="connsiteX8-105" fmla="*/ 452605 w 661035"/>
                    <a:gd name="connsiteY8-106" fmla="*/ 914311 h 1099185"/>
                    <a:gd name="connsiteX9-107" fmla="*/ 500063 w 661035"/>
                    <a:gd name="connsiteY9-108" fmla="*/ 941070 h 1099185"/>
                    <a:gd name="connsiteX10-109" fmla="*/ 451485 w 661035"/>
                    <a:gd name="connsiteY10-110" fmla="*/ 989648 h 1099185"/>
                    <a:gd name="connsiteX11-111" fmla="*/ 396629 w 661035"/>
                    <a:gd name="connsiteY11-112" fmla="*/ 1033155 h 1099185"/>
                    <a:gd name="connsiteX12-113" fmla="*/ 397193 w 661035"/>
                    <a:gd name="connsiteY12-114" fmla="*/ 1033462 h 1099185"/>
                    <a:gd name="connsiteX13-115" fmla="*/ 320041 w 661035"/>
                    <a:gd name="connsiteY13-116" fmla="*/ 1076325 h 1099185"/>
                    <a:gd name="connsiteX14-117" fmla="*/ 291343 w 661035"/>
                    <a:gd name="connsiteY14-118" fmla="*/ 1060767 h 1099185"/>
                    <a:gd name="connsiteX15-119" fmla="*/ 290403 w 661035"/>
                    <a:gd name="connsiteY15-120" fmla="*/ 1061621 h 1099185"/>
                    <a:gd name="connsiteX16-121" fmla="*/ 319088 w 661035"/>
                    <a:gd name="connsiteY16-122" fmla="*/ 1077277 h 1099185"/>
                    <a:gd name="connsiteX17-123" fmla="*/ 260985 w 661035"/>
                    <a:gd name="connsiteY17-124" fmla="*/ 1099185 h 1099185"/>
                    <a:gd name="connsiteX18-125" fmla="*/ 0 w 661035"/>
                    <a:gd name="connsiteY18-126" fmla="*/ 957262 h 1099185"/>
                    <a:gd name="connsiteX19-127" fmla="*/ 59055 w 661035"/>
                    <a:gd name="connsiteY19-128" fmla="*/ 935355 h 1099185"/>
                    <a:gd name="connsiteX20-129" fmla="*/ 284314 w 661035"/>
                    <a:gd name="connsiteY20-130" fmla="*/ 1058298 h 1099185"/>
                    <a:gd name="connsiteX21-131" fmla="*/ 284516 w 661035"/>
                    <a:gd name="connsiteY21-132" fmla="*/ 1057066 h 1099185"/>
                    <a:gd name="connsiteX22-133" fmla="*/ 60008 w 661035"/>
                    <a:gd name="connsiteY22-134" fmla="*/ 935355 h 1099185"/>
                    <a:gd name="connsiteX23-135" fmla="*/ 135745 w 661035"/>
                    <a:gd name="connsiteY23-136" fmla="*/ 891807 h 1099185"/>
                    <a:gd name="connsiteX24-137" fmla="*/ 135255 w 661035"/>
                    <a:gd name="connsiteY24-138" fmla="*/ 891540 h 1099185"/>
                    <a:gd name="connsiteX25-139" fmla="*/ 190500 w 661035"/>
                    <a:gd name="connsiteY25-140" fmla="*/ 847725 h 1099185"/>
                    <a:gd name="connsiteX26-141" fmla="*/ 239078 w 661035"/>
                    <a:gd name="connsiteY26-142" fmla="*/ 799148 h 1099185"/>
                    <a:gd name="connsiteX27-143" fmla="*/ 319738 w 661035"/>
                    <a:gd name="connsiteY27-144" fmla="*/ 843010 h 1099185"/>
                    <a:gd name="connsiteX28-145" fmla="*/ 239078 w 661035"/>
                    <a:gd name="connsiteY28-146" fmla="*/ 798196 h 1099185"/>
                    <a:gd name="connsiteX29-147" fmla="*/ 277307 w 661035"/>
                    <a:gd name="connsiteY29-148" fmla="*/ 750642 h 1099185"/>
                    <a:gd name="connsiteX30-149" fmla="*/ 277178 w 661035"/>
                    <a:gd name="connsiteY30-150" fmla="*/ 750571 h 1099185"/>
                    <a:gd name="connsiteX31-151" fmla="*/ 284798 w 661035"/>
                    <a:gd name="connsiteY31-152" fmla="*/ 740093 h 1099185"/>
                    <a:gd name="connsiteX32-153" fmla="*/ 323850 w 661035"/>
                    <a:gd name="connsiteY32-154" fmla="*/ 676275 h 1099185"/>
                    <a:gd name="connsiteX33-155" fmla="*/ 359092 w 661035"/>
                    <a:gd name="connsiteY33-156" fmla="*/ 597218 h 1099185"/>
                    <a:gd name="connsiteX34-157" fmla="*/ 220980 w 661035"/>
                    <a:gd name="connsiteY34-158" fmla="*/ 0 h 1099185"/>
                    <a:gd name="connsiteX35-159" fmla="*/ 481965 w 661035"/>
                    <a:gd name="connsiteY35-160" fmla="*/ 141922 h 1099185"/>
                    <a:gd name="connsiteX36-161" fmla="*/ 575310 w 661035"/>
                    <a:gd name="connsiteY36-162" fmla="*/ 214313 h 1099185"/>
                    <a:gd name="connsiteX37-163" fmla="*/ 661035 w 661035"/>
                    <a:gd name="connsiteY37-164" fmla="*/ 504825 h 1099185"/>
                    <a:gd name="connsiteX38-165" fmla="*/ 621030 w 661035"/>
                    <a:gd name="connsiteY38-166" fmla="*/ 739140 h 1099185"/>
                    <a:gd name="connsiteX39-167" fmla="*/ 360045 w 661035"/>
                    <a:gd name="connsiteY39-168" fmla="*/ 597218 h 1099185"/>
                    <a:gd name="connsiteX40-169" fmla="*/ 400050 w 661035"/>
                    <a:gd name="connsiteY40-170" fmla="*/ 362902 h 1099185"/>
                    <a:gd name="connsiteX41-171" fmla="*/ 314325 w 661035"/>
                    <a:gd name="connsiteY41-172" fmla="*/ 72390 h 1099185"/>
                    <a:gd name="connsiteX42-173" fmla="*/ 220980 w 661035"/>
                    <a:gd name="connsiteY42-174" fmla="*/ 0 h 1099185"/>
                    <a:gd name="connsiteX0-175" fmla="*/ 359092 w 661035"/>
                    <a:gd name="connsiteY0-176" fmla="*/ 597218 h 1099185"/>
                    <a:gd name="connsiteX1-177" fmla="*/ 620078 w 661035"/>
                    <a:gd name="connsiteY1-178" fmla="*/ 739140 h 1099185"/>
                    <a:gd name="connsiteX2-179" fmla="*/ 584835 w 661035"/>
                    <a:gd name="connsiteY2-180" fmla="*/ 818198 h 1099185"/>
                    <a:gd name="connsiteX3-181" fmla="*/ 584836 w 661035"/>
                    <a:gd name="connsiteY3-182" fmla="*/ 818198 h 1099185"/>
                    <a:gd name="connsiteX4-183" fmla="*/ 545783 w 661035"/>
                    <a:gd name="connsiteY4-184" fmla="*/ 882015 h 1099185"/>
                    <a:gd name="connsiteX5-185" fmla="*/ 538930 w 661035"/>
                    <a:gd name="connsiteY5-186" fmla="*/ 891439 h 1099185"/>
                    <a:gd name="connsiteX6-187" fmla="*/ 539116 w 661035"/>
                    <a:gd name="connsiteY6-188" fmla="*/ 891540 h 1099185"/>
                    <a:gd name="connsiteX7-189" fmla="*/ 500063 w 661035"/>
                    <a:gd name="connsiteY7-190" fmla="*/ 940118 h 1099185"/>
                    <a:gd name="connsiteX8-191" fmla="*/ 500063 w 661035"/>
                    <a:gd name="connsiteY8-192" fmla="*/ 941070 h 1099185"/>
                    <a:gd name="connsiteX9-193" fmla="*/ 451485 w 661035"/>
                    <a:gd name="connsiteY9-194" fmla="*/ 989648 h 1099185"/>
                    <a:gd name="connsiteX10-195" fmla="*/ 396629 w 661035"/>
                    <a:gd name="connsiteY10-196" fmla="*/ 1033155 h 1099185"/>
                    <a:gd name="connsiteX11-197" fmla="*/ 397193 w 661035"/>
                    <a:gd name="connsiteY11-198" fmla="*/ 1033462 h 1099185"/>
                    <a:gd name="connsiteX12-199" fmla="*/ 320041 w 661035"/>
                    <a:gd name="connsiteY12-200" fmla="*/ 1076325 h 1099185"/>
                    <a:gd name="connsiteX13-201" fmla="*/ 291343 w 661035"/>
                    <a:gd name="connsiteY13-202" fmla="*/ 1060767 h 1099185"/>
                    <a:gd name="connsiteX14-203" fmla="*/ 290403 w 661035"/>
                    <a:gd name="connsiteY14-204" fmla="*/ 1061621 h 1099185"/>
                    <a:gd name="connsiteX15-205" fmla="*/ 319088 w 661035"/>
                    <a:gd name="connsiteY15-206" fmla="*/ 1077277 h 1099185"/>
                    <a:gd name="connsiteX16-207" fmla="*/ 260985 w 661035"/>
                    <a:gd name="connsiteY16-208" fmla="*/ 1099185 h 1099185"/>
                    <a:gd name="connsiteX17-209" fmla="*/ 0 w 661035"/>
                    <a:gd name="connsiteY17-210" fmla="*/ 957262 h 1099185"/>
                    <a:gd name="connsiteX18-211" fmla="*/ 59055 w 661035"/>
                    <a:gd name="connsiteY18-212" fmla="*/ 935355 h 1099185"/>
                    <a:gd name="connsiteX19-213" fmla="*/ 284314 w 661035"/>
                    <a:gd name="connsiteY19-214" fmla="*/ 1058298 h 1099185"/>
                    <a:gd name="connsiteX20-215" fmla="*/ 284516 w 661035"/>
                    <a:gd name="connsiteY20-216" fmla="*/ 1057066 h 1099185"/>
                    <a:gd name="connsiteX21-217" fmla="*/ 60008 w 661035"/>
                    <a:gd name="connsiteY21-218" fmla="*/ 935355 h 1099185"/>
                    <a:gd name="connsiteX22-219" fmla="*/ 135745 w 661035"/>
                    <a:gd name="connsiteY22-220" fmla="*/ 891807 h 1099185"/>
                    <a:gd name="connsiteX23-221" fmla="*/ 135255 w 661035"/>
                    <a:gd name="connsiteY23-222" fmla="*/ 891540 h 1099185"/>
                    <a:gd name="connsiteX24-223" fmla="*/ 190500 w 661035"/>
                    <a:gd name="connsiteY24-224" fmla="*/ 847725 h 1099185"/>
                    <a:gd name="connsiteX25-225" fmla="*/ 239078 w 661035"/>
                    <a:gd name="connsiteY25-226" fmla="*/ 799148 h 1099185"/>
                    <a:gd name="connsiteX26-227" fmla="*/ 319738 w 661035"/>
                    <a:gd name="connsiteY26-228" fmla="*/ 843010 h 1099185"/>
                    <a:gd name="connsiteX27-229" fmla="*/ 239078 w 661035"/>
                    <a:gd name="connsiteY27-230" fmla="*/ 798196 h 1099185"/>
                    <a:gd name="connsiteX28-231" fmla="*/ 277307 w 661035"/>
                    <a:gd name="connsiteY28-232" fmla="*/ 750642 h 1099185"/>
                    <a:gd name="connsiteX29-233" fmla="*/ 277178 w 661035"/>
                    <a:gd name="connsiteY29-234" fmla="*/ 750571 h 1099185"/>
                    <a:gd name="connsiteX30-235" fmla="*/ 284798 w 661035"/>
                    <a:gd name="connsiteY30-236" fmla="*/ 740093 h 1099185"/>
                    <a:gd name="connsiteX31-237" fmla="*/ 323850 w 661035"/>
                    <a:gd name="connsiteY31-238" fmla="*/ 676275 h 1099185"/>
                    <a:gd name="connsiteX32-239" fmla="*/ 359092 w 661035"/>
                    <a:gd name="connsiteY32-240" fmla="*/ 597218 h 1099185"/>
                    <a:gd name="connsiteX33-241" fmla="*/ 220980 w 661035"/>
                    <a:gd name="connsiteY33-242" fmla="*/ 0 h 1099185"/>
                    <a:gd name="connsiteX34-243" fmla="*/ 481965 w 661035"/>
                    <a:gd name="connsiteY34-244" fmla="*/ 141922 h 1099185"/>
                    <a:gd name="connsiteX35-245" fmla="*/ 575310 w 661035"/>
                    <a:gd name="connsiteY35-246" fmla="*/ 214313 h 1099185"/>
                    <a:gd name="connsiteX36-247" fmla="*/ 661035 w 661035"/>
                    <a:gd name="connsiteY36-248" fmla="*/ 504825 h 1099185"/>
                    <a:gd name="connsiteX37-249" fmla="*/ 621030 w 661035"/>
                    <a:gd name="connsiteY37-250" fmla="*/ 739140 h 1099185"/>
                    <a:gd name="connsiteX38-251" fmla="*/ 360045 w 661035"/>
                    <a:gd name="connsiteY38-252" fmla="*/ 597218 h 1099185"/>
                    <a:gd name="connsiteX39-253" fmla="*/ 400050 w 661035"/>
                    <a:gd name="connsiteY39-254" fmla="*/ 362902 h 1099185"/>
                    <a:gd name="connsiteX40-255" fmla="*/ 314325 w 661035"/>
                    <a:gd name="connsiteY40-256" fmla="*/ 72390 h 1099185"/>
                    <a:gd name="connsiteX41-257" fmla="*/ 220980 w 661035"/>
                    <a:gd name="connsiteY41-258" fmla="*/ 0 h 1099185"/>
                    <a:gd name="connsiteX0-259" fmla="*/ 359092 w 661035"/>
                    <a:gd name="connsiteY0-260" fmla="*/ 597218 h 1099185"/>
                    <a:gd name="connsiteX1-261" fmla="*/ 620078 w 661035"/>
                    <a:gd name="connsiteY1-262" fmla="*/ 739140 h 1099185"/>
                    <a:gd name="connsiteX2-263" fmla="*/ 584835 w 661035"/>
                    <a:gd name="connsiteY2-264" fmla="*/ 818198 h 1099185"/>
                    <a:gd name="connsiteX3-265" fmla="*/ 584836 w 661035"/>
                    <a:gd name="connsiteY3-266" fmla="*/ 818198 h 1099185"/>
                    <a:gd name="connsiteX4-267" fmla="*/ 545783 w 661035"/>
                    <a:gd name="connsiteY4-268" fmla="*/ 882015 h 1099185"/>
                    <a:gd name="connsiteX5-269" fmla="*/ 538930 w 661035"/>
                    <a:gd name="connsiteY5-270" fmla="*/ 891439 h 1099185"/>
                    <a:gd name="connsiteX6-271" fmla="*/ 539116 w 661035"/>
                    <a:gd name="connsiteY6-272" fmla="*/ 891540 h 1099185"/>
                    <a:gd name="connsiteX7-273" fmla="*/ 500063 w 661035"/>
                    <a:gd name="connsiteY7-274" fmla="*/ 940118 h 1099185"/>
                    <a:gd name="connsiteX8-275" fmla="*/ 500063 w 661035"/>
                    <a:gd name="connsiteY8-276" fmla="*/ 941070 h 1099185"/>
                    <a:gd name="connsiteX9-277" fmla="*/ 451485 w 661035"/>
                    <a:gd name="connsiteY9-278" fmla="*/ 989648 h 1099185"/>
                    <a:gd name="connsiteX10-279" fmla="*/ 396629 w 661035"/>
                    <a:gd name="connsiteY10-280" fmla="*/ 1033155 h 1099185"/>
                    <a:gd name="connsiteX11-281" fmla="*/ 397193 w 661035"/>
                    <a:gd name="connsiteY11-282" fmla="*/ 1033462 h 1099185"/>
                    <a:gd name="connsiteX12-283" fmla="*/ 320041 w 661035"/>
                    <a:gd name="connsiteY12-284" fmla="*/ 1076325 h 1099185"/>
                    <a:gd name="connsiteX13-285" fmla="*/ 291343 w 661035"/>
                    <a:gd name="connsiteY13-286" fmla="*/ 1060767 h 1099185"/>
                    <a:gd name="connsiteX14-287" fmla="*/ 290403 w 661035"/>
                    <a:gd name="connsiteY14-288" fmla="*/ 1061621 h 1099185"/>
                    <a:gd name="connsiteX15-289" fmla="*/ 319088 w 661035"/>
                    <a:gd name="connsiteY15-290" fmla="*/ 1077277 h 1099185"/>
                    <a:gd name="connsiteX16-291" fmla="*/ 260985 w 661035"/>
                    <a:gd name="connsiteY16-292" fmla="*/ 1099185 h 1099185"/>
                    <a:gd name="connsiteX17-293" fmla="*/ 0 w 661035"/>
                    <a:gd name="connsiteY17-294" fmla="*/ 957262 h 1099185"/>
                    <a:gd name="connsiteX18-295" fmla="*/ 59055 w 661035"/>
                    <a:gd name="connsiteY18-296" fmla="*/ 935355 h 1099185"/>
                    <a:gd name="connsiteX19-297" fmla="*/ 284314 w 661035"/>
                    <a:gd name="connsiteY19-298" fmla="*/ 1058298 h 1099185"/>
                    <a:gd name="connsiteX20-299" fmla="*/ 284516 w 661035"/>
                    <a:gd name="connsiteY20-300" fmla="*/ 1057066 h 1099185"/>
                    <a:gd name="connsiteX21-301" fmla="*/ 60008 w 661035"/>
                    <a:gd name="connsiteY21-302" fmla="*/ 935355 h 1099185"/>
                    <a:gd name="connsiteX22-303" fmla="*/ 135745 w 661035"/>
                    <a:gd name="connsiteY22-304" fmla="*/ 891807 h 1099185"/>
                    <a:gd name="connsiteX23-305" fmla="*/ 135255 w 661035"/>
                    <a:gd name="connsiteY23-306" fmla="*/ 891540 h 1099185"/>
                    <a:gd name="connsiteX24-307" fmla="*/ 190500 w 661035"/>
                    <a:gd name="connsiteY24-308" fmla="*/ 847725 h 1099185"/>
                    <a:gd name="connsiteX25-309" fmla="*/ 239078 w 661035"/>
                    <a:gd name="connsiteY25-310" fmla="*/ 799148 h 1099185"/>
                    <a:gd name="connsiteX26-311" fmla="*/ 239078 w 661035"/>
                    <a:gd name="connsiteY26-312" fmla="*/ 798196 h 1099185"/>
                    <a:gd name="connsiteX27-313" fmla="*/ 277307 w 661035"/>
                    <a:gd name="connsiteY27-314" fmla="*/ 750642 h 1099185"/>
                    <a:gd name="connsiteX28-315" fmla="*/ 277178 w 661035"/>
                    <a:gd name="connsiteY28-316" fmla="*/ 750571 h 1099185"/>
                    <a:gd name="connsiteX29-317" fmla="*/ 284798 w 661035"/>
                    <a:gd name="connsiteY29-318" fmla="*/ 740093 h 1099185"/>
                    <a:gd name="connsiteX30-319" fmla="*/ 323850 w 661035"/>
                    <a:gd name="connsiteY30-320" fmla="*/ 676275 h 1099185"/>
                    <a:gd name="connsiteX31-321" fmla="*/ 359092 w 661035"/>
                    <a:gd name="connsiteY31-322" fmla="*/ 597218 h 1099185"/>
                    <a:gd name="connsiteX32-323" fmla="*/ 220980 w 661035"/>
                    <a:gd name="connsiteY32-324" fmla="*/ 0 h 1099185"/>
                    <a:gd name="connsiteX33-325" fmla="*/ 481965 w 661035"/>
                    <a:gd name="connsiteY33-326" fmla="*/ 141922 h 1099185"/>
                    <a:gd name="connsiteX34-327" fmla="*/ 575310 w 661035"/>
                    <a:gd name="connsiteY34-328" fmla="*/ 214313 h 1099185"/>
                    <a:gd name="connsiteX35-329" fmla="*/ 661035 w 661035"/>
                    <a:gd name="connsiteY35-330" fmla="*/ 504825 h 1099185"/>
                    <a:gd name="connsiteX36-331" fmla="*/ 621030 w 661035"/>
                    <a:gd name="connsiteY36-332" fmla="*/ 739140 h 1099185"/>
                    <a:gd name="connsiteX37-333" fmla="*/ 360045 w 661035"/>
                    <a:gd name="connsiteY37-334" fmla="*/ 597218 h 1099185"/>
                    <a:gd name="connsiteX38-335" fmla="*/ 400050 w 661035"/>
                    <a:gd name="connsiteY38-336" fmla="*/ 362902 h 1099185"/>
                    <a:gd name="connsiteX39-337" fmla="*/ 314325 w 661035"/>
                    <a:gd name="connsiteY39-338" fmla="*/ 72390 h 1099185"/>
                    <a:gd name="connsiteX40-339" fmla="*/ 220980 w 661035"/>
                    <a:gd name="connsiteY40-340" fmla="*/ 0 h 1099185"/>
                    <a:gd name="connsiteX0-341" fmla="*/ 359092 w 661035"/>
                    <a:gd name="connsiteY0-342" fmla="*/ 597218 h 1099185"/>
                    <a:gd name="connsiteX1-343" fmla="*/ 620078 w 661035"/>
                    <a:gd name="connsiteY1-344" fmla="*/ 739140 h 1099185"/>
                    <a:gd name="connsiteX2-345" fmla="*/ 584835 w 661035"/>
                    <a:gd name="connsiteY2-346" fmla="*/ 818198 h 1099185"/>
                    <a:gd name="connsiteX3-347" fmla="*/ 584836 w 661035"/>
                    <a:gd name="connsiteY3-348" fmla="*/ 818198 h 1099185"/>
                    <a:gd name="connsiteX4-349" fmla="*/ 545783 w 661035"/>
                    <a:gd name="connsiteY4-350" fmla="*/ 882015 h 1099185"/>
                    <a:gd name="connsiteX5-351" fmla="*/ 538930 w 661035"/>
                    <a:gd name="connsiteY5-352" fmla="*/ 891439 h 1099185"/>
                    <a:gd name="connsiteX6-353" fmla="*/ 539116 w 661035"/>
                    <a:gd name="connsiteY6-354" fmla="*/ 891540 h 1099185"/>
                    <a:gd name="connsiteX7-355" fmla="*/ 500063 w 661035"/>
                    <a:gd name="connsiteY7-356" fmla="*/ 940118 h 1099185"/>
                    <a:gd name="connsiteX8-357" fmla="*/ 500063 w 661035"/>
                    <a:gd name="connsiteY8-358" fmla="*/ 941070 h 1099185"/>
                    <a:gd name="connsiteX9-359" fmla="*/ 451485 w 661035"/>
                    <a:gd name="connsiteY9-360" fmla="*/ 989648 h 1099185"/>
                    <a:gd name="connsiteX10-361" fmla="*/ 396629 w 661035"/>
                    <a:gd name="connsiteY10-362" fmla="*/ 1033155 h 1099185"/>
                    <a:gd name="connsiteX11-363" fmla="*/ 397193 w 661035"/>
                    <a:gd name="connsiteY11-364" fmla="*/ 1033462 h 1099185"/>
                    <a:gd name="connsiteX12-365" fmla="*/ 320041 w 661035"/>
                    <a:gd name="connsiteY12-366" fmla="*/ 1076325 h 1099185"/>
                    <a:gd name="connsiteX13-367" fmla="*/ 291343 w 661035"/>
                    <a:gd name="connsiteY13-368" fmla="*/ 1060767 h 1099185"/>
                    <a:gd name="connsiteX14-369" fmla="*/ 290403 w 661035"/>
                    <a:gd name="connsiteY14-370" fmla="*/ 1061621 h 1099185"/>
                    <a:gd name="connsiteX15-371" fmla="*/ 319088 w 661035"/>
                    <a:gd name="connsiteY15-372" fmla="*/ 1077277 h 1099185"/>
                    <a:gd name="connsiteX16-373" fmla="*/ 260985 w 661035"/>
                    <a:gd name="connsiteY16-374" fmla="*/ 1099185 h 1099185"/>
                    <a:gd name="connsiteX17-375" fmla="*/ 0 w 661035"/>
                    <a:gd name="connsiteY17-376" fmla="*/ 957262 h 1099185"/>
                    <a:gd name="connsiteX18-377" fmla="*/ 59055 w 661035"/>
                    <a:gd name="connsiteY18-378" fmla="*/ 935355 h 1099185"/>
                    <a:gd name="connsiteX19-379" fmla="*/ 284314 w 661035"/>
                    <a:gd name="connsiteY19-380" fmla="*/ 1058298 h 1099185"/>
                    <a:gd name="connsiteX20-381" fmla="*/ 60008 w 661035"/>
                    <a:gd name="connsiteY20-382" fmla="*/ 935355 h 1099185"/>
                    <a:gd name="connsiteX21-383" fmla="*/ 135745 w 661035"/>
                    <a:gd name="connsiteY21-384" fmla="*/ 891807 h 1099185"/>
                    <a:gd name="connsiteX22-385" fmla="*/ 135255 w 661035"/>
                    <a:gd name="connsiteY22-386" fmla="*/ 891540 h 1099185"/>
                    <a:gd name="connsiteX23-387" fmla="*/ 190500 w 661035"/>
                    <a:gd name="connsiteY23-388" fmla="*/ 847725 h 1099185"/>
                    <a:gd name="connsiteX24-389" fmla="*/ 239078 w 661035"/>
                    <a:gd name="connsiteY24-390" fmla="*/ 799148 h 1099185"/>
                    <a:gd name="connsiteX25-391" fmla="*/ 239078 w 661035"/>
                    <a:gd name="connsiteY25-392" fmla="*/ 798196 h 1099185"/>
                    <a:gd name="connsiteX26-393" fmla="*/ 277307 w 661035"/>
                    <a:gd name="connsiteY26-394" fmla="*/ 750642 h 1099185"/>
                    <a:gd name="connsiteX27-395" fmla="*/ 277178 w 661035"/>
                    <a:gd name="connsiteY27-396" fmla="*/ 750571 h 1099185"/>
                    <a:gd name="connsiteX28-397" fmla="*/ 284798 w 661035"/>
                    <a:gd name="connsiteY28-398" fmla="*/ 740093 h 1099185"/>
                    <a:gd name="connsiteX29-399" fmla="*/ 323850 w 661035"/>
                    <a:gd name="connsiteY29-400" fmla="*/ 676275 h 1099185"/>
                    <a:gd name="connsiteX30-401" fmla="*/ 359092 w 661035"/>
                    <a:gd name="connsiteY30-402" fmla="*/ 597218 h 1099185"/>
                    <a:gd name="connsiteX31-403" fmla="*/ 220980 w 661035"/>
                    <a:gd name="connsiteY31-404" fmla="*/ 0 h 1099185"/>
                    <a:gd name="connsiteX32-405" fmla="*/ 481965 w 661035"/>
                    <a:gd name="connsiteY32-406" fmla="*/ 141922 h 1099185"/>
                    <a:gd name="connsiteX33-407" fmla="*/ 575310 w 661035"/>
                    <a:gd name="connsiteY33-408" fmla="*/ 214313 h 1099185"/>
                    <a:gd name="connsiteX34-409" fmla="*/ 661035 w 661035"/>
                    <a:gd name="connsiteY34-410" fmla="*/ 504825 h 1099185"/>
                    <a:gd name="connsiteX35-411" fmla="*/ 621030 w 661035"/>
                    <a:gd name="connsiteY35-412" fmla="*/ 739140 h 1099185"/>
                    <a:gd name="connsiteX36-413" fmla="*/ 360045 w 661035"/>
                    <a:gd name="connsiteY36-414" fmla="*/ 597218 h 1099185"/>
                    <a:gd name="connsiteX37-415" fmla="*/ 400050 w 661035"/>
                    <a:gd name="connsiteY37-416" fmla="*/ 362902 h 1099185"/>
                    <a:gd name="connsiteX38-417" fmla="*/ 314325 w 661035"/>
                    <a:gd name="connsiteY38-418" fmla="*/ 72390 h 1099185"/>
                    <a:gd name="connsiteX39-419" fmla="*/ 220980 w 661035"/>
                    <a:gd name="connsiteY39-420" fmla="*/ 0 h 1099185"/>
                    <a:gd name="connsiteX0-421" fmla="*/ 359092 w 661035"/>
                    <a:gd name="connsiteY0-422" fmla="*/ 597218 h 1099185"/>
                    <a:gd name="connsiteX1-423" fmla="*/ 620078 w 661035"/>
                    <a:gd name="connsiteY1-424" fmla="*/ 739140 h 1099185"/>
                    <a:gd name="connsiteX2-425" fmla="*/ 584835 w 661035"/>
                    <a:gd name="connsiteY2-426" fmla="*/ 818198 h 1099185"/>
                    <a:gd name="connsiteX3-427" fmla="*/ 584836 w 661035"/>
                    <a:gd name="connsiteY3-428" fmla="*/ 818198 h 1099185"/>
                    <a:gd name="connsiteX4-429" fmla="*/ 545783 w 661035"/>
                    <a:gd name="connsiteY4-430" fmla="*/ 882015 h 1099185"/>
                    <a:gd name="connsiteX5-431" fmla="*/ 538930 w 661035"/>
                    <a:gd name="connsiteY5-432" fmla="*/ 891439 h 1099185"/>
                    <a:gd name="connsiteX6-433" fmla="*/ 539116 w 661035"/>
                    <a:gd name="connsiteY6-434" fmla="*/ 891540 h 1099185"/>
                    <a:gd name="connsiteX7-435" fmla="*/ 500063 w 661035"/>
                    <a:gd name="connsiteY7-436" fmla="*/ 940118 h 1099185"/>
                    <a:gd name="connsiteX8-437" fmla="*/ 500063 w 661035"/>
                    <a:gd name="connsiteY8-438" fmla="*/ 941070 h 1099185"/>
                    <a:gd name="connsiteX9-439" fmla="*/ 451485 w 661035"/>
                    <a:gd name="connsiteY9-440" fmla="*/ 989648 h 1099185"/>
                    <a:gd name="connsiteX10-441" fmla="*/ 396629 w 661035"/>
                    <a:gd name="connsiteY10-442" fmla="*/ 1033155 h 1099185"/>
                    <a:gd name="connsiteX11-443" fmla="*/ 397193 w 661035"/>
                    <a:gd name="connsiteY11-444" fmla="*/ 1033462 h 1099185"/>
                    <a:gd name="connsiteX12-445" fmla="*/ 320041 w 661035"/>
                    <a:gd name="connsiteY12-446" fmla="*/ 1076325 h 1099185"/>
                    <a:gd name="connsiteX13-447" fmla="*/ 291343 w 661035"/>
                    <a:gd name="connsiteY13-448" fmla="*/ 1060767 h 1099185"/>
                    <a:gd name="connsiteX14-449" fmla="*/ 290403 w 661035"/>
                    <a:gd name="connsiteY14-450" fmla="*/ 1061621 h 1099185"/>
                    <a:gd name="connsiteX15-451" fmla="*/ 319088 w 661035"/>
                    <a:gd name="connsiteY15-452" fmla="*/ 1077277 h 1099185"/>
                    <a:gd name="connsiteX16-453" fmla="*/ 260985 w 661035"/>
                    <a:gd name="connsiteY16-454" fmla="*/ 1099185 h 1099185"/>
                    <a:gd name="connsiteX17-455" fmla="*/ 0 w 661035"/>
                    <a:gd name="connsiteY17-456" fmla="*/ 957262 h 1099185"/>
                    <a:gd name="connsiteX18-457" fmla="*/ 59055 w 661035"/>
                    <a:gd name="connsiteY18-458" fmla="*/ 935355 h 1099185"/>
                    <a:gd name="connsiteX19-459" fmla="*/ 60008 w 661035"/>
                    <a:gd name="connsiteY19-460" fmla="*/ 935355 h 1099185"/>
                    <a:gd name="connsiteX20-461" fmla="*/ 135745 w 661035"/>
                    <a:gd name="connsiteY20-462" fmla="*/ 891807 h 1099185"/>
                    <a:gd name="connsiteX21-463" fmla="*/ 135255 w 661035"/>
                    <a:gd name="connsiteY21-464" fmla="*/ 891540 h 1099185"/>
                    <a:gd name="connsiteX22-465" fmla="*/ 190500 w 661035"/>
                    <a:gd name="connsiteY22-466" fmla="*/ 847725 h 1099185"/>
                    <a:gd name="connsiteX23-467" fmla="*/ 239078 w 661035"/>
                    <a:gd name="connsiteY23-468" fmla="*/ 799148 h 1099185"/>
                    <a:gd name="connsiteX24-469" fmla="*/ 239078 w 661035"/>
                    <a:gd name="connsiteY24-470" fmla="*/ 798196 h 1099185"/>
                    <a:gd name="connsiteX25-471" fmla="*/ 277307 w 661035"/>
                    <a:gd name="connsiteY25-472" fmla="*/ 750642 h 1099185"/>
                    <a:gd name="connsiteX26-473" fmla="*/ 277178 w 661035"/>
                    <a:gd name="connsiteY26-474" fmla="*/ 750571 h 1099185"/>
                    <a:gd name="connsiteX27-475" fmla="*/ 284798 w 661035"/>
                    <a:gd name="connsiteY27-476" fmla="*/ 740093 h 1099185"/>
                    <a:gd name="connsiteX28-477" fmla="*/ 323850 w 661035"/>
                    <a:gd name="connsiteY28-478" fmla="*/ 676275 h 1099185"/>
                    <a:gd name="connsiteX29-479" fmla="*/ 359092 w 661035"/>
                    <a:gd name="connsiteY29-480" fmla="*/ 597218 h 1099185"/>
                    <a:gd name="connsiteX30-481" fmla="*/ 220980 w 661035"/>
                    <a:gd name="connsiteY30-482" fmla="*/ 0 h 1099185"/>
                    <a:gd name="connsiteX31-483" fmla="*/ 481965 w 661035"/>
                    <a:gd name="connsiteY31-484" fmla="*/ 141922 h 1099185"/>
                    <a:gd name="connsiteX32-485" fmla="*/ 575310 w 661035"/>
                    <a:gd name="connsiteY32-486" fmla="*/ 214313 h 1099185"/>
                    <a:gd name="connsiteX33-487" fmla="*/ 661035 w 661035"/>
                    <a:gd name="connsiteY33-488" fmla="*/ 504825 h 1099185"/>
                    <a:gd name="connsiteX34-489" fmla="*/ 621030 w 661035"/>
                    <a:gd name="connsiteY34-490" fmla="*/ 739140 h 1099185"/>
                    <a:gd name="connsiteX35-491" fmla="*/ 360045 w 661035"/>
                    <a:gd name="connsiteY35-492" fmla="*/ 597218 h 1099185"/>
                    <a:gd name="connsiteX36-493" fmla="*/ 400050 w 661035"/>
                    <a:gd name="connsiteY36-494" fmla="*/ 362902 h 1099185"/>
                    <a:gd name="connsiteX37-495" fmla="*/ 314325 w 661035"/>
                    <a:gd name="connsiteY37-496" fmla="*/ 72390 h 1099185"/>
                    <a:gd name="connsiteX38-497" fmla="*/ 220980 w 661035"/>
                    <a:gd name="connsiteY38-498" fmla="*/ 0 h 1099185"/>
                    <a:gd name="connsiteX0-499" fmla="*/ 359092 w 661035"/>
                    <a:gd name="connsiteY0-500" fmla="*/ 597218 h 1099185"/>
                    <a:gd name="connsiteX1-501" fmla="*/ 620078 w 661035"/>
                    <a:gd name="connsiteY1-502" fmla="*/ 739140 h 1099185"/>
                    <a:gd name="connsiteX2-503" fmla="*/ 584835 w 661035"/>
                    <a:gd name="connsiteY2-504" fmla="*/ 818198 h 1099185"/>
                    <a:gd name="connsiteX3-505" fmla="*/ 584836 w 661035"/>
                    <a:gd name="connsiteY3-506" fmla="*/ 818198 h 1099185"/>
                    <a:gd name="connsiteX4-507" fmla="*/ 545783 w 661035"/>
                    <a:gd name="connsiteY4-508" fmla="*/ 882015 h 1099185"/>
                    <a:gd name="connsiteX5-509" fmla="*/ 538930 w 661035"/>
                    <a:gd name="connsiteY5-510" fmla="*/ 891439 h 1099185"/>
                    <a:gd name="connsiteX6-511" fmla="*/ 539116 w 661035"/>
                    <a:gd name="connsiteY6-512" fmla="*/ 891540 h 1099185"/>
                    <a:gd name="connsiteX7-513" fmla="*/ 500063 w 661035"/>
                    <a:gd name="connsiteY7-514" fmla="*/ 940118 h 1099185"/>
                    <a:gd name="connsiteX8-515" fmla="*/ 500063 w 661035"/>
                    <a:gd name="connsiteY8-516" fmla="*/ 941070 h 1099185"/>
                    <a:gd name="connsiteX9-517" fmla="*/ 451485 w 661035"/>
                    <a:gd name="connsiteY9-518" fmla="*/ 989648 h 1099185"/>
                    <a:gd name="connsiteX10-519" fmla="*/ 396629 w 661035"/>
                    <a:gd name="connsiteY10-520" fmla="*/ 1033155 h 1099185"/>
                    <a:gd name="connsiteX11-521" fmla="*/ 397193 w 661035"/>
                    <a:gd name="connsiteY11-522" fmla="*/ 1033462 h 1099185"/>
                    <a:gd name="connsiteX12-523" fmla="*/ 320041 w 661035"/>
                    <a:gd name="connsiteY12-524" fmla="*/ 1076325 h 1099185"/>
                    <a:gd name="connsiteX13-525" fmla="*/ 291343 w 661035"/>
                    <a:gd name="connsiteY13-526" fmla="*/ 1060767 h 1099185"/>
                    <a:gd name="connsiteX14-527" fmla="*/ 319088 w 661035"/>
                    <a:gd name="connsiteY14-528" fmla="*/ 1077277 h 1099185"/>
                    <a:gd name="connsiteX15-529" fmla="*/ 260985 w 661035"/>
                    <a:gd name="connsiteY15-530" fmla="*/ 1099185 h 1099185"/>
                    <a:gd name="connsiteX16-531" fmla="*/ 0 w 661035"/>
                    <a:gd name="connsiteY16-532" fmla="*/ 957262 h 1099185"/>
                    <a:gd name="connsiteX17-533" fmla="*/ 59055 w 661035"/>
                    <a:gd name="connsiteY17-534" fmla="*/ 935355 h 1099185"/>
                    <a:gd name="connsiteX18-535" fmla="*/ 60008 w 661035"/>
                    <a:gd name="connsiteY18-536" fmla="*/ 935355 h 1099185"/>
                    <a:gd name="connsiteX19-537" fmla="*/ 135745 w 661035"/>
                    <a:gd name="connsiteY19-538" fmla="*/ 891807 h 1099185"/>
                    <a:gd name="connsiteX20-539" fmla="*/ 135255 w 661035"/>
                    <a:gd name="connsiteY20-540" fmla="*/ 891540 h 1099185"/>
                    <a:gd name="connsiteX21-541" fmla="*/ 190500 w 661035"/>
                    <a:gd name="connsiteY21-542" fmla="*/ 847725 h 1099185"/>
                    <a:gd name="connsiteX22-543" fmla="*/ 239078 w 661035"/>
                    <a:gd name="connsiteY22-544" fmla="*/ 799148 h 1099185"/>
                    <a:gd name="connsiteX23-545" fmla="*/ 239078 w 661035"/>
                    <a:gd name="connsiteY23-546" fmla="*/ 798196 h 1099185"/>
                    <a:gd name="connsiteX24-547" fmla="*/ 277307 w 661035"/>
                    <a:gd name="connsiteY24-548" fmla="*/ 750642 h 1099185"/>
                    <a:gd name="connsiteX25-549" fmla="*/ 277178 w 661035"/>
                    <a:gd name="connsiteY25-550" fmla="*/ 750571 h 1099185"/>
                    <a:gd name="connsiteX26-551" fmla="*/ 284798 w 661035"/>
                    <a:gd name="connsiteY26-552" fmla="*/ 740093 h 1099185"/>
                    <a:gd name="connsiteX27-553" fmla="*/ 323850 w 661035"/>
                    <a:gd name="connsiteY27-554" fmla="*/ 676275 h 1099185"/>
                    <a:gd name="connsiteX28-555" fmla="*/ 359092 w 661035"/>
                    <a:gd name="connsiteY28-556" fmla="*/ 597218 h 1099185"/>
                    <a:gd name="connsiteX29-557" fmla="*/ 220980 w 661035"/>
                    <a:gd name="connsiteY29-558" fmla="*/ 0 h 1099185"/>
                    <a:gd name="connsiteX30-559" fmla="*/ 481965 w 661035"/>
                    <a:gd name="connsiteY30-560" fmla="*/ 141922 h 1099185"/>
                    <a:gd name="connsiteX31-561" fmla="*/ 575310 w 661035"/>
                    <a:gd name="connsiteY31-562" fmla="*/ 214313 h 1099185"/>
                    <a:gd name="connsiteX32-563" fmla="*/ 661035 w 661035"/>
                    <a:gd name="connsiteY32-564" fmla="*/ 504825 h 1099185"/>
                    <a:gd name="connsiteX33-565" fmla="*/ 621030 w 661035"/>
                    <a:gd name="connsiteY33-566" fmla="*/ 739140 h 1099185"/>
                    <a:gd name="connsiteX34-567" fmla="*/ 360045 w 661035"/>
                    <a:gd name="connsiteY34-568" fmla="*/ 597218 h 1099185"/>
                    <a:gd name="connsiteX35-569" fmla="*/ 400050 w 661035"/>
                    <a:gd name="connsiteY35-570" fmla="*/ 362902 h 1099185"/>
                    <a:gd name="connsiteX36-571" fmla="*/ 314325 w 661035"/>
                    <a:gd name="connsiteY36-572" fmla="*/ 72390 h 1099185"/>
                    <a:gd name="connsiteX37-573" fmla="*/ 220980 w 661035"/>
                    <a:gd name="connsiteY37-574" fmla="*/ 0 h 1099185"/>
                    <a:gd name="connsiteX0-575" fmla="*/ 359092 w 661035"/>
                    <a:gd name="connsiteY0-576" fmla="*/ 597218 h 1099185"/>
                    <a:gd name="connsiteX1-577" fmla="*/ 620078 w 661035"/>
                    <a:gd name="connsiteY1-578" fmla="*/ 739140 h 1099185"/>
                    <a:gd name="connsiteX2-579" fmla="*/ 584835 w 661035"/>
                    <a:gd name="connsiteY2-580" fmla="*/ 818198 h 1099185"/>
                    <a:gd name="connsiteX3-581" fmla="*/ 584836 w 661035"/>
                    <a:gd name="connsiteY3-582" fmla="*/ 818198 h 1099185"/>
                    <a:gd name="connsiteX4-583" fmla="*/ 545783 w 661035"/>
                    <a:gd name="connsiteY4-584" fmla="*/ 882015 h 1099185"/>
                    <a:gd name="connsiteX5-585" fmla="*/ 538930 w 661035"/>
                    <a:gd name="connsiteY5-586" fmla="*/ 891439 h 1099185"/>
                    <a:gd name="connsiteX6-587" fmla="*/ 539116 w 661035"/>
                    <a:gd name="connsiteY6-588" fmla="*/ 891540 h 1099185"/>
                    <a:gd name="connsiteX7-589" fmla="*/ 500063 w 661035"/>
                    <a:gd name="connsiteY7-590" fmla="*/ 940118 h 1099185"/>
                    <a:gd name="connsiteX8-591" fmla="*/ 500063 w 661035"/>
                    <a:gd name="connsiteY8-592" fmla="*/ 941070 h 1099185"/>
                    <a:gd name="connsiteX9-593" fmla="*/ 451485 w 661035"/>
                    <a:gd name="connsiteY9-594" fmla="*/ 989648 h 1099185"/>
                    <a:gd name="connsiteX10-595" fmla="*/ 396629 w 661035"/>
                    <a:gd name="connsiteY10-596" fmla="*/ 1033155 h 1099185"/>
                    <a:gd name="connsiteX11-597" fmla="*/ 397193 w 661035"/>
                    <a:gd name="connsiteY11-598" fmla="*/ 1033462 h 1099185"/>
                    <a:gd name="connsiteX12-599" fmla="*/ 320041 w 661035"/>
                    <a:gd name="connsiteY12-600" fmla="*/ 1076325 h 1099185"/>
                    <a:gd name="connsiteX13-601" fmla="*/ 319088 w 661035"/>
                    <a:gd name="connsiteY13-602" fmla="*/ 1077277 h 1099185"/>
                    <a:gd name="connsiteX14-603" fmla="*/ 260985 w 661035"/>
                    <a:gd name="connsiteY14-604" fmla="*/ 1099185 h 1099185"/>
                    <a:gd name="connsiteX15-605" fmla="*/ 0 w 661035"/>
                    <a:gd name="connsiteY15-606" fmla="*/ 957262 h 1099185"/>
                    <a:gd name="connsiteX16-607" fmla="*/ 59055 w 661035"/>
                    <a:gd name="connsiteY16-608" fmla="*/ 935355 h 1099185"/>
                    <a:gd name="connsiteX17-609" fmla="*/ 60008 w 661035"/>
                    <a:gd name="connsiteY17-610" fmla="*/ 935355 h 1099185"/>
                    <a:gd name="connsiteX18-611" fmla="*/ 135745 w 661035"/>
                    <a:gd name="connsiteY18-612" fmla="*/ 891807 h 1099185"/>
                    <a:gd name="connsiteX19-613" fmla="*/ 135255 w 661035"/>
                    <a:gd name="connsiteY19-614" fmla="*/ 891540 h 1099185"/>
                    <a:gd name="connsiteX20-615" fmla="*/ 190500 w 661035"/>
                    <a:gd name="connsiteY20-616" fmla="*/ 847725 h 1099185"/>
                    <a:gd name="connsiteX21-617" fmla="*/ 239078 w 661035"/>
                    <a:gd name="connsiteY21-618" fmla="*/ 799148 h 1099185"/>
                    <a:gd name="connsiteX22-619" fmla="*/ 239078 w 661035"/>
                    <a:gd name="connsiteY22-620" fmla="*/ 798196 h 1099185"/>
                    <a:gd name="connsiteX23-621" fmla="*/ 277307 w 661035"/>
                    <a:gd name="connsiteY23-622" fmla="*/ 750642 h 1099185"/>
                    <a:gd name="connsiteX24-623" fmla="*/ 277178 w 661035"/>
                    <a:gd name="connsiteY24-624" fmla="*/ 750571 h 1099185"/>
                    <a:gd name="connsiteX25-625" fmla="*/ 284798 w 661035"/>
                    <a:gd name="connsiteY25-626" fmla="*/ 740093 h 1099185"/>
                    <a:gd name="connsiteX26-627" fmla="*/ 323850 w 661035"/>
                    <a:gd name="connsiteY26-628" fmla="*/ 676275 h 1099185"/>
                    <a:gd name="connsiteX27-629" fmla="*/ 359092 w 661035"/>
                    <a:gd name="connsiteY27-630" fmla="*/ 597218 h 1099185"/>
                    <a:gd name="connsiteX28-631" fmla="*/ 220980 w 661035"/>
                    <a:gd name="connsiteY28-632" fmla="*/ 0 h 1099185"/>
                    <a:gd name="connsiteX29-633" fmla="*/ 481965 w 661035"/>
                    <a:gd name="connsiteY29-634" fmla="*/ 141922 h 1099185"/>
                    <a:gd name="connsiteX30-635" fmla="*/ 575310 w 661035"/>
                    <a:gd name="connsiteY30-636" fmla="*/ 214313 h 1099185"/>
                    <a:gd name="connsiteX31-637" fmla="*/ 661035 w 661035"/>
                    <a:gd name="connsiteY31-638" fmla="*/ 504825 h 1099185"/>
                    <a:gd name="connsiteX32-639" fmla="*/ 621030 w 661035"/>
                    <a:gd name="connsiteY32-640" fmla="*/ 739140 h 1099185"/>
                    <a:gd name="connsiteX33-641" fmla="*/ 360045 w 661035"/>
                    <a:gd name="connsiteY33-642" fmla="*/ 597218 h 1099185"/>
                    <a:gd name="connsiteX34-643" fmla="*/ 400050 w 661035"/>
                    <a:gd name="connsiteY34-644" fmla="*/ 362902 h 1099185"/>
                    <a:gd name="connsiteX35-645" fmla="*/ 314325 w 661035"/>
                    <a:gd name="connsiteY35-646" fmla="*/ 72390 h 1099185"/>
                    <a:gd name="connsiteX36-647" fmla="*/ 220980 w 661035"/>
                    <a:gd name="connsiteY36-648" fmla="*/ 0 h 109918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5" name="Freeform: Shape 107"/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6" name="Freeform: Shape 108"/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7" name="Freeform: Shape 109"/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8" name="Freeform: Shape 110"/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9" name="Freeform: Shape 111"/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-1" fmla="*/ 323751 w 603786"/>
                    <a:gd name="connsiteY0-2" fmla="*/ 66771 h 218219"/>
                    <a:gd name="connsiteX1-3" fmla="*/ 342801 w 603786"/>
                    <a:gd name="connsiteY1-4" fmla="*/ 76296 h 218219"/>
                    <a:gd name="connsiteX2-5" fmla="*/ 603786 w 603786"/>
                    <a:gd name="connsiteY2-6" fmla="*/ 218219 h 218219"/>
                    <a:gd name="connsiteX3-7" fmla="*/ 584736 w 603786"/>
                    <a:gd name="connsiteY3-8" fmla="*/ 208694 h 218219"/>
                    <a:gd name="connsiteX4-9" fmla="*/ 323751 w 603786"/>
                    <a:gd name="connsiteY4-10" fmla="*/ 66771 h 218219"/>
                    <a:gd name="connsiteX5-11" fmla="*/ 0 w 603786"/>
                    <a:gd name="connsiteY5-12" fmla="*/ 0 h 218219"/>
                    <a:gd name="connsiteX6-13" fmla="*/ 100965 w 603786"/>
                    <a:gd name="connsiteY6-14" fmla="*/ 2857 h 218219"/>
                    <a:gd name="connsiteX7-15" fmla="*/ 102772 w 603786"/>
                    <a:gd name="connsiteY7-16" fmla="*/ 3833 h 218219"/>
                    <a:gd name="connsiteX8-17" fmla="*/ 214213 w 603786"/>
                    <a:gd name="connsiteY8-18" fmla="*/ 22860 h 218219"/>
                    <a:gd name="connsiteX9-19" fmla="*/ 323751 w 603786"/>
                    <a:gd name="connsiteY9-20" fmla="*/ 66772 h 218219"/>
                    <a:gd name="connsiteX10-21" fmla="*/ 584736 w 603786"/>
                    <a:gd name="connsiteY10-22" fmla="*/ 208695 h 218219"/>
                    <a:gd name="connsiteX11-23" fmla="*/ 475198 w 603786"/>
                    <a:gd name="connsiteY11-24" fmla="*/ 168690 h 218219"/>
                    <a:gd name="connsiteX12-25" fmla="*/ 464489 w 603786"/>
                    <a:gd name="connsiteY12-26" fmla="*/ 162866 h 218219"/>
                    <a:gd name="connsiteX13-27" fmla="*/ 358041 w 603786"/>
                    <a:gd name="connsiteY13-28" fmla="*/ 143827 h 218219"/>
                    <a:gd name="connsiteX14-29" fmla="*/ 357901 w 603786"/>
                    <a:gd name="connsiteY14-30" fmla="*/ 143751 h 218219"/>
                    <a:gd name="connsiteX15-31" fmla="*/ 260033 w 603786"/>
                    <a:gd name="connsiteY15-32" fmla="*/ 141922 h 218219"/>
                    <a:gd name="connsiteX16" fmla="*/ 0 w 603786"/>
                    <a:gd name="connsiteY16" fmla="*/ 0 h 218219"/>
                    <a:gd name="connsiteX0-33" fmla="*/ 323751 w 603786"/>
                    <a:gd name="connsiteY0-34" fmla="*/ 66771 h 218219"/>
                    <a:gd name="connsiteX1-35" fmla="*/ 603786 w 603786"/>
                    <a:gd name="connsiteY1-36" fmla="*/ 218219 h 218219"/>
                    <a:gd name="connsiteX2-37" fmla="*/ 584736 w 603786"/>
                    <a:gd name="connsiteY2-38" fmla="*/ 208694 h 218219"/>
                    <a:gd name="connsiteX3-39" fmla="*/ 323751 w 603786"/>
                    <a:gd name="connsiteY3-40" fmla="*/ 66771 h 218219"/>
                    <a:gd name="connsiteX4-41" fmla="*/ 0 w 603786"/>
                    <a:gd name="connsiteY4-42" fmla="*/ 0 h 218219"/>
                    <a:gd name="connsiteX5-43" fmla="*/ 100965 w 603786"/>
                    <a:gd name="connsiteY5-44" fmla="*/ 2857 h 218219"/>
                    <a:gd name="connsiteX6-45" fmla="*/ 102772 w 603786"/>
                    <a:gd name="connsiteY6-46" fmla="*/ 3833 h 218219"/>
                    <a:gd name="connsiteX7-47" fmla="*/ 214213 w 603786"/>
                    <a:gd name="connsiteY7-48" fmla="*/ 22860 h 218219"/>
                    <a:gd name="connsiteX8-49" fmla="*/ 323751 w 603786"/>
                    <a:gd name="connsiteY8-50" fmla="*/ 66772 h 218219"/>
                    <a:gd name="connsiteX9-51" fmla="*/ 584736 w 603786"/>
                    <a:gd name="connsiteY9-52" fmla="*/ 208695 h 218219"/>
                    <a:gd name="connsiteX10-53" fmla="*/ 475198 w 603786"/>
                    <a:gd name="connsiteY10-54" fmla="*/ 168690 h 218219"/>
                    <a:gd name="connsiteX11-55" fmla="*/ 464489 w 603786"/>
                    <a:gd name="connsiteY11-56" fmla="*/ 162866 h 218219"/>
                    <a:gd name="connsiteX12-57" fmla="*/ 358041 w 603786"/>
                    <a:gd name="connsiteY12-58" fmla="*/ 143827 h 218219"/>
                    <a:gd name="connsiteX13-59" fmla="*/ 357901 w 603786"/>
                    <a:gd name="connsiteY13-60" fmla="*/ 143751 h 218219"/>
                    <a:gd name="connsiteX14-61" fmla="*/ 260033 w 603786"/>
                    <a:gd name="connsiteY14-62" fmla="*/ 141922 h 218219"/>
                    <a:gd name="connsiteX15-63" fmla="*/ 0 w 603786"/>
                    <a:gd name="connsiteY15-64" fmla="*/ 0 h 218219"/>
                    <a:gd name="connsiteX0-65" fmla="*/ 323751 w 584736"/>
                    <a:gd name="connsiteY0-66" fmla="*/ 66771 h 208695"/>
                    <a:gd name="connsiteX1-67" fmla="*/ 584736 w 584736"/>
                    <a:gd name="connsiteY1-68" fmla="*/ 208694 h 208695"/>
                    <a:gd name="connsiteX2-69" fmla="*/ 323751 w 584736"/>
                    <a:gd name="connsiteY2-70" fmla="*/ 66771 h 208695"/>
                    <a:gd name="connsiteX3-71" fmla="*/ 0 w 584736"/>
                    <a:gd name="connsiteY3-72" fmla="*/ 0 h 208695"/>
                    <a:gd name="connsiteX4-73" fmla="*/ 100965 w 584736"/>
                    <a:gd name="connsiteY4-74" fmla="*/ 2857 h 208695"/>
                    <a:gd name="connsiteX5-75" fmla="*/ 102772 w 584736"/>
                    <a:gd name="connsiteY5-76" fmla="*/ 3833 h 208695"/>
                    <a:gd name="connsiteX6-77" fmla="*/ 214213 w 584736"/>
                    <a:gd name="connsiteY6-78" fmla="*/ 22860 h 208695"/>
                    <a:gd name="connsiteX7-79" fmla="*/ 323751 w 584736"/>
                    <a:gd name="connsiteY7-80" fmla="*/ 66772 h 208695"/>
                    <a:gd name="connsiteX8-81" fmla="*/ 584736 w 584736"/>
                    <a:gd name="connsiteY8-82" fmla="*/ 208695 h 208695"/>
                    <a:gd name="connsiteX9-83" fmla="*/ 475198 w 584736"/>
                    <a:gd name="connsiteY9-84" fmla="*/ 168690 h 208695"/>
                    <a:gd name="connsiteX10-85" fmla="*/ 464489 w 584736"/>
                    <a:gd name="connsiteY10-86" fmla="*/ 162866 h 208695"/>
                    <a:gd name="connsiteX11-87" fmla="*/ 358041 w 584736"/>
                    <a:gd name="connsiteY11-88" fmla="*/ 143827 h 208695"/>
                    <a:gd name="connsiteX12-89" fmla="*/ 357901 w 584736"/>
                    <a:gd name="connsiteY12-90" fmla="*/ 143751 h 208695"/>
                    <a:gd name="connsiteX13-91" fmla="*/ 260033 w 584736"/>
                    <a:gd name="connsiteY13-92" fmla="*/ 141922 h 208695"/>
                    <a:gd name="connsiteX14-93" fmla="*/ 0 w 584736"/>
                    <a:gd name="connsiteY14-94" fmla="*/ 0 h 208695"/>
                    <a:gd name="connsiteX0-95" fmla="*/ 323751 w 615997"/>
                    <a:gd name="connsiteY0-96" fmla="*/ 66771 h 216510"/>
                    <a:gd name="connsiteX1-97" fmla="*/ 584736 w 615997"/>
                    <a:gd name="connsiteY1-98" fmla="*/ 208694 h 216510"/>
                    <a:gd name="connsiteX2-99" fmla="*/ 323751 w 615997"/>
                    <a:gd name="connsiteY2-100" fmla="*/ 66771 h 216510"/>
                    <a:gd name="connsiteX3-101" fmla="*/ 0 w 615997"/>
                    <a:gd name="connsiteY3-102" fmla="*/ 0 h 216510"/>
                    <a:gd name="connsiteX4-103" fmla="*/ 100965 w 615997"/>
                    <a:gd name="connsiteY4-104" fmla="*/ 2857 h 216510"/>
                    <a:gd name="connsiteX5-105" fmla="*/ 102772 w 615997"/>
                    <a:gd name="connsiteY5-106" fmla="*/ 3833 h 216510"/>
                    <a:gd name="connsiteX6-107" fmla="*/ 214213 w 615997"/>
                    <a:gd name="connsiteY6-108" fmla="*/ 22860 h 216510"/>
                    <a:gd name="connsiteX7-109" fmla="*/ 323751 w 615997"/>
                    <a:gd name="connsiteY7-110" fmla="*/ 66772 h 216510"/>
                    <a:gd name="connsiteX8-111" fmla="*/ 615997 w 615997"/>
                    <a:gd name="connsiteY8-112" fmla="*/ 216510 h 216510"/>
                    <a:gd name="connsiteX9-113" fmla="*/ 475198 w 615997"/>
                    <a:gd name="connsiteY9-114" fmla="*/ 168690 h 216510"/>
                    <a:gd name="connsiteX10-115" fmla="*/ 464489 w 615997"/>
                    <a:gd name="connsiteY10-116" fmla="*/ 162866 h 216510"/>
                    <a:gd name="connsiteX11-117" fmla="*/ 358041 w 615997"/>
                    <a:gd name="connsiteY11-118" fmla="*/ 143827 h 216510"/>
                    <a:gd name="connsiteX12-119" fmla="*/ 357901 w 615997"/>
                    <a:gd name="connsiteY12-120" fmla="*/ 143751 h 216510"/>
                    <a:gd name="connsiteX13-121" fmla="*/ 260033 w 615997"/>
                    <a:gd name="connsiteY13-122" fmla="*/ 141922 h 216510"/>
                    <a:gd name="connsiteX14-123" fmla="*/ 0 w 615997"/>
                    <a:gd name="connsiteY14-124" fmla="*/ 0 h 216510"/>
                    <a:gd name="connsiteX0-125" fmla="*/ 323751 w 618767"/>
                    <a:gd name="connsiteY0-126" fmla="*/ 66771 h 219303"/>
                    <a:gd name="connsiteX1-127" fmla="*/ 584736 w 618767"/>
                    <a:gd name="connsiteY1-128" fmla="*/ 208694 h 219303"/>
                    <a:gd name="connsiteX2-129" fmla="*/ 323751 w 618767"/>
                    <a:gd name="connsiteY2-130" fmla="*/ 66771 h 219303"/>
                    <a:gd name="connsiteX3-131" fmla="*/ 0 w 618767"/>
                    <a:gd name="connsiteY3-132" fmla="*/ 0 h 219303"/>
                    <a:gd name="connsiteX4-133" fmla="*/ 100965 w 618767"/>
                    <a:gd name="connsiteY4-134" fmla="*/ 2857 h 219303"/>
                    <a:gd name="connsiteX5-135" fmla="*/ 102772 w 618767"/>
                    <a:gd name="connsiteY5-136" fmla="*/ 3833 h 219303"/>
                    <a:gd name="connsiteX6-137" fmla="*/ 214213 w 618767"/>
                    <a:gd name="connsiteY6-138" fmla="*/ 22860 h 219303"/>
                    <a:gd name="connsiteX7-139" fmla="*/ 323751 w 618767"/>
                    <a:gd name="connsiteY7-140" fmla="*/ 66772 h 219303"/>
                    <a:gd name="connsiteX8-141" fmla="*/ 615997 w 618767"/>
                    <a:gd name="connsiteY8-142" fmla="*/ 216510 h 219303"/>
                    <a:gd name="connsiteX9-143" fmla="*/ 464489 w 618767"/>
                    <a:gd name="connsiteY9-144" fmla="*/ 162866 h 219303"/>
                    <a:gd name="connsiteX10-145" fmla="*/ 358041 w 618767"/>
                    <a:gd name="connsiteY10-146" fmla="*/ 143827 h 219303"/>
                    <a:gd name="connsiteX11-147" fmla="*/ 357901 w 618767"/>
                    <a:gd name="connsiteY11-148" fmla="*/ 143751 h 219303"/>
                    <a:gd name="connsiteX12-149" fmla="*/ 260033 w 618767"/>
                    <a:gd name="connsiteY12-150" fmla="*/ 141922 h 219303"/>
                    <a:gd name="connsiteX13-151" fmla="*/ 0 w 618767"/>
                    <a:gd name="connsiteY13-152" fmla="*/ 0 h 21930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0" name="Freeform: Shape 112"/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1" name="Freeform: Shape 113"/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5" name="Freeform: Shape 97"/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6" name="Group 215"/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217" name="Freeform: Shape 99"/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100"/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Freeform: Shape 101"/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-1" fmla="*/ 812750 w 940118"/>
                    <a:gd name="connsiteY0-2" fmla="*/ 163017 h 1580197"/>
                    <a:gd name="connsiteX1-3" fmla="*/ 812706 w 940118"/>
                    <a:gd name="connsiteY1-4" fmla="*/ 163034 h 1580197"/>
                    <a:gd name="connsiteX2-5" fmla="*/ 832937 w 940118"/>
                    <a:gd name="connsiteY2-6" fmla="*/ 174035 h 1580197"/>
                    <a:gd name="connsiteX3-7" fmla="*/ 812750 w 940118"/>
                    <a:gd name="connsiteY3-8" fmla="*/ 163017 h 1580197"/>
                    <a:gd name="connsiteX4-9" fmla="*/ 679133 w 940118"/>
                    <a:gd name="connsiteY4-10" fmla="*/ 0 h 1580197"/>
                    <a:gd name="connsiteX5-11" fmla="*/ 940118 w 940118"/>
                    <a:gd name="connsiteY5-12" fmla="*/ 140970 h 1580197"/>
                    <a:gd name="connsiteX6-13" fmla="*/ 833438 w 940118"/>
                    <a:gd name="connsiteY6-14" fmla="*/ 174308 h 1580197"/>
                    <a:gd name="connsiteX7-15" fmla="*/ 833437 w 940118"/>
                    <a:gd name="connsiteY7-16" fmla="*/ 174308 h 1580197"/>
                    <a:gd name="connsiteX8-17" fmla="*/ 747299 w 940118"/>
                    <a:gd name="connsiteY8-18" fmla="*/ 210278 h 1580197"/>
                    <a:gd name="connsiteX9-19" fmla="*/ 747713 w 940118"/>
                    <a:gd name="connsiteY9-20" fmla="*/ 210503 h 1580197"/>
                    <a:gd name="connsiteX10-21" fmla="*/ 620078 w 940118"/>
                    <a:gd name="connsiteY10-22" fmla="*/ 282893 h 1580197"/>
                    <a:gd name="connsiteX11-23" fmla="*/ 592976 w 940118"/>
                    <a:gd name="connsiteY11-24" fmla="*/ 268101 h 1580197"/>
                    <a:gd name="connsiteX12-25" fmla="*/ 592932 w 940118"/>
                    <a:gd name="connsiteY12-26" fmla="*/ 268132 h 1580197"/>
                    <a:gd name="connsiteX13-27" fmla="*/ 620077 w 940118"/>
                    <a:gd name="connsiteY13-28" fmla="*/ 282893 h 1580197"/>
                    <a:gd name="connsiteX14-29" fmla="*/ 548076 w 940118"/>
                    <a:gd name="connsiteY14-30" fmla="*/ 339736 h 1580197"/>
                    <a:gd name="connsiteX15-31" fmla="*/ 548640 w 940118"/>
                    <a:gd name="connsiteY15-32" fmla="*/ 340043 h 1580197"/>
                    <a:gd name="connsiteX16-33" fmla="*/ 503873 w 940118"/>
                    <a:gd name="connsiteY16-34" fmla="*/ 383858 h 1580197"/>
                    <a:gd name="connsiteX17-35" fmla="*/ 488633 w 940118"/>
                    <a:gd name="connsiteY17-36" fmla="*/ 399098 h 1580197"/>
                    <a:gd name="connsiteX18-37" fmla="*/ 455232 w 940118"/>
                    <a:gd name="connsiteY18-38" fmla="*/ 380990 h 1580197"/>
                    <a:gd name="connsiteX19-39" fmla="*/ 488633 w 940118"/>
                    <a:gd name="connsiteY19-40" fmla="*/ 400050 h 1580197"/>
                    <a:gd name="connsiteX20-41" fmla="*/ 422910 w 940118"/>
                    <a:gd name="connsiteY20-42" fmla="*/ 482918 h 1580197"/>
                    <a:gd name="connsiteX21-43" fmla="*/ 391243 w 940118"/>
                    <a:gd name="connsiteY21-44" fmla="*/ 465814 h 1580197"/>
                    <a:gd name="connsiteX22-45" fmla="*/ 390818 w 940118"/>
                    <a:gd name="connsiteY22-46" fmla="*/ 466419 h 1580197"/>
                    <a:gd name="connsiteX23-47" fmla="*/ 422910 w 940118"/>
                    <a:gd name="connsiteY23-48" fmla="*/ 483870 h 1580197"/>
                    <a:gd name="connsiteX24-49" fmla="*/ 367665 w 940118"/>
                    <a:gd name="connsiteY24-50" fmla="*/ 572453 h 1580197"/>
                    <a:gd name="connsiteX25-51" fmla="*/ 368618 w 940118"/>
                    <a:gd name="connsiteY25-52" fmla="*/ 573405 h 1580197"/>
                    <a:gd name="connsiteX26-53" fmla="*/ 317183 w 940118"/>
                    <a:gd name="connsiteY26-54" fmla="*/ 684847 h 1580197"/>
                    <a:gd name="connsiteX27-55" fmla="*/ 305241 w 940118"/>
                    <a:gd name="connsiteY27-56" fmla="*/ 678329 h 1580197"/>
                    <a:gd name="connsiteX28-57" fmla="*/ 305235 w 940118"/>
                    <a:gd name="connsiteY28-58" fmla="*/ 678350 h 1580197"/>
                    <a:gd name="connsiteX29-59" fmla="*/ 317183 w 940118"/>
                    <a:gd name="connsiteY29-60" fmla="*/ 684847 h 1580197"/>
                    <a:gd name="connsiteX30-61" fmla="*/ 260985 w 940118"/>
                    <a:gd name="connsiteY30-62" fmla="*/ 1014413 h 1580197"/>
                    <a:gd name="connsiteX31-63" fmla="*/ 342900 w 940118"/>
                    <a:gd name="connsiteY31-64" fmla="*/ 1373505 h 1580197"/>
                    <a:gd name="connsiteX32-65" fmla="*/ 546735 w 940118"/>
                    <a:gd name="connsiteY32-66" fmla="*/ 1580197 h 1580197"/>
                    <a:gd name="connsiteX33-67" fmla="*/ 285750 w 940118"/>
                    <a:gd name="connsiteY33-68" fmla="*/ 1438275 h 1580197"/>
                    <a:gd name="connsiteX34-69" fmla="*/ 81915 w 940118"/>
                    <a:gd name="connsiteY34-70" fmla="*/ 1231583 h 1580197"/>
                    <a:gd name="connsiteX35-71" fmla="*/ 0 w 940118"/>
                    <a:gd name="connsiteY35-72" fmla="*/ 872490 h 1580197"/>
                    <a:gd name="connsiteX36-73" fmla="*/ 56197 w 940118"/>
                    <a:gd name="connsiteY36-74" fmla="*/ 542925 h 1580197"/>
                    <a:gd name="connsiteX37-75" fmla="*/ 62441 w 940118"/>
                    <a:gd name="connsiteY37-76" fmla="*/ 546321 h 1580197"/>
                    <a:gd name="connsiteX38-77" fmla="*/ 62617 w 940118"/>
                    <a:gd name="connsiteY38-78" fmla="*/ 545909 h 1580197"/>
                    <a:gd name="connsiteX39-79" fmla="*/ 57150 w 940118"/>
                    <a:gd name="connsiteY39-80" fmla="*/ 542925 h 1580197"/>
                    <a:gd name="connsiteX40-81" fmla="*/ 107444 w 940118"/>
                    <a:gd name="connsiteY40-82" fmla="*/ 431896 h 1580197"/>
                    <a:gd name="connsiteX41-83" fmla="*/ 106680 w 940118"/>
                    <a:gd name="connsiteY41-84" fmla="*/ 431483 h 1580197"/>
                    <a:gd name="connsiteX42-85" fmla="*/ 161925 w 940118"/>
                    <a:gd name="connsiteY42-86" fmla="*/ 341948 h 1580197"/>
                    <a:gd name="connsiteX43-87" fmla="*/ 171758 w 940118"/>
                    <a:gd name="connsiteY43-88" fmla="*/ 347295 h 1580197"/>
                    <a:gd name="connsiteX44-89" fmla="*/ 171778 w 940118"/>
                    <a:gd name="connsiteY44-90" fmla="*/ 347270 h 1580197"/>
                    <a:gd name="connsiteX45-91" fmla="*/ 161925 w 940118"/>
                    <a:gd name="connsiteY45-92" fmla="*/ 341948 h 1580197"/>
                    <a:gd name="connsiteX46-93" fmla="*/ 227648 w 940118"/>
                    <a:gd name="connsiteY46-94" fmla="*/ 258128 h 1580197"/>
                    <a:gd name="connsiteX47-95" fmla="*/ 239906 w 940118"/>
                    <a:gd name="connsiteY47-96" fmla="*/ 264794 h 1580197"/>
                    <a:gd name="connsiteX48-97" fmla="*/ 240267 w 940118"/>
                    <a:gd name="connsiteY48-98" fmla="*/ 264453 h 1580197"/>
                    <a:gd name="connsiteX49-99" fmla="*/ 228600 w 940118"/>
                    <a:gd name="connsiteY49-100" fmla="*/ 258128 h 1580197"/>
                    <a:gd name="connsiteX50-101" fmla="*/ 242888 w 940118"/>
                    <a:gd name="connsiteY50-102" fmla="*/ 241935 h 1580197"/>
                    <a:gd name="connsiteX51-103" fmla="*/ 287315 w 940118"/>
                    <a:gd name="connsiteY51-104" fmla="*/ 198453 h 1580197"/>
                    <a:gd name="connsiteX52-105" fmla="*/ 286702 w 940118"/>
                    <a:gd name="connsiteY52-106" fmla="*/ 198120 h 1580197"/>
                    <a:gd name="connsiteX53-107" fmla="*/ 359092 w 940118"/>
                    <a:gd name="connsiteY53-108" fmla="*/ 140970 h 1580197"/>
                    <a:gd name="connsiteX54-109" fmla="*/ 378434 w 940118"/>
                    <a:gd name="connsiteY54-110" fmla="*/ 151488 h 1580197"/>
                    <a:gd name="connsiteX55-111" fmla="*/ 378837 w 940118"/>
                    <a:gd name="connsiteY55-112" fmla="*/ 151226 h 1580197"/>
                    <a:gd name="connsiteX56-113" fmla="*/ 360045 w 940118"/>
                    <a:gd name="connsiteY56-114" fmla="*/ 140970 h 1580197"/>
                    <a:gd name="connsiteX57-115" fmla="*/ 486263 w 940118"/>
                    <a:gd name="connsiteY57-116" fmla="*/ 68845 h 1580197"/>
                    <a:gd name="connsiteX58-117" fmla="*/ 485775 w 940118"/>
                    <a:gd name="connsiteY58-118" fmla="*/ 68580 h 1580197"/>
                    <a:gd name="connsiteX59-119" fmla="*/ 572452 w 940118"/>
                    <a:gd name="connsiteY59-120" fmla="*/ 32385 h 1580197"/>
                    <a:gd name="connsiteX60-121" fmla="*/ 595123 w 940118"/>
                    <a:gd name="connsiteY60-122" fmla="*/ 44713 h 1580197"/>
                    <a:gd name="connsiteX61-123" fmla="*/ 595672 w 940118"/>
                    <a:gd name="connsiteY61-124" fmla="*/ 44538 h 1580197"/>
                    <a:gd name="connsiteX62-125" fmla="*/ 573405 w 940118"/>
                    <a:gd name="connsiteY62-126" fmla="*/ 32385 h 1580197"/>
                    <a:gd name="connsiteX63" fmla="*/ 679133 w 940118"/>
                    <a:gd name="connsiteY63" fmla="*/ 0 h 1580197"/>
                    <a:gd name="connsiteX0-127" fmla="*/ 812750 w 940118"/>
                    <a:gd name="connsiteY0-128" fmla="*/ 163017 h 1580197"/>
                    <a:gd name="connsiteX1-129" fmla="*/ 812706 w 940118"/>
                    <a:gd name="connsiteY1-130" fmla="*/ 163034 h 1580197"/>
                    <a:gd name="connsiteX2-131" fmla="*/ 832937 w 940118"/>
                    <a:gd name="connsiteY2-132" fmla="*/ 174035 h 1580197"/>
                    <a:gd name="connsiteX3-133" fmla="*/ 812750 w 940118"/>
                    <a:gd name="connsiteY3-134" fmla="*/ 163017 h 1580197"/>
                    <a:gd name="connsiteX4-135" fmla="*/ 679133 w 940118"/>
                    <a:gd name="connsiteY4-136" fmla="*/ 0 h 1580197"/>
                    <a:gd name="connsiteX5-137" fmla="*/ 940118 w 940118"/>
                    <a:gd name="connsiteY5-138" fmla="*/ 140970 h 1580197"/>
                    <a:gd name="connsiteX6-139" fmla="*/ 833438 w 940118"/>
                    <a:gd name="connsiteY6-140" fmla="*/ 174308 h 1580197"/>
                    <a:gd name="connsiteX7-141" fmla="*/ 833437 w 940118"/>
                    <a:gd name="connsiteY7-142" fmla="*/ 174308 h 1580197"/>
                    <a:gd name="connsiteX8-143" fmla="*/ 747299 w 940118"/>
                    <a:gd name="connsiteY8-144" fmla="*/ 210278 h 1580197"/>
                    <a:gd name="connsiteX9-145" fmla="*/ 747713 w 940118"/>
                    <a:gd name="connsiteY9-146" fmla="*/ 210503 h 1580197"/>
                    <a:gd name="connsiteX10-147" fmla="*/ 620078 w 940118"/>
                    <a:gd name="connsiteY10-148" fmla="*/ 282893 h 1580197"/>
                    <a:gd name="connsiteX11-149" fmla="*/ 592976 w 940118"/>
                    <a:gd name="connsiteY11-150" fmla="*/ 268101 h 1580197"/>
                    <a:gd name="connsiteX12-151" fmla="*/ 592932 w 940118"/>
                    <a:gd name="connsiteY12-152" fmla="*/ 268132 h 1580197"/>
                    <a:gd name="connsiteX13-153" fmla="*/ 620077 w 940118"/>
                    <a:gd name="connsiteY13-154" fmla="*/ 282893 h 1580197"/>
                    <a:gd name="connsiteX14-155" fmla="*/ 548076 w 940118"/>
                    <a:gd name="connsiteY14-156" fmla="*/ 339736 h 1580197"/>
                    <a:gd name="connsiteX15-157" fmla="*/ 548640 w 940118"/>
                    <a:gd name="connsiteY15-158" fmla="*/ 340043 h 1580197"/>
                    <a:gd name="connsiteX16-159" fmla="*/ 503873 w 940118"/>
                    <a:gd name="connsiteY16-160" fmla="*/ 383858 h 1580197"/>
                    <a:gd name="connsiteX17-161" fmla="*/ 488633 w 940118"/>
                    <a:gd name="connsiteY17-162" fmla="*/ 399098 h 1580197"/>
                    <a:gd name="connsiteX18-163" fmla="*/ 455232 w 940118"/>
                    <a:gd name="connsiteY18-164" fmla="*/ 380990 h 1580197"/>
                    <a:gd name="connsiteX19-165" fmla="*/ 488633 w 940118"/>
                    <a:gd name="connsiteY19-166" fmla="*/ 400050 h 1580197"/>
                    <a:gd name="connsiteX20-167" fmla="*/ 422910 w 940118"/>
                    <a:gd name="connsiteY20-168" fmla="*/ 482918 h 1580197"/>
                    <a:gd name="connsiteX21-169" fmla="*/ 391243 w 940118"/>
                    <a:gd name="connsiteY21-170" fmla="*/ 465814 h 1580197"/>
                    <a:gd name="connsiteX22-171" fmla="*/ 422910 w 940118"/>
                    <a:gd name="connsiteY22-172" fmla="*/ 483870 h 1580197"/>
                    <a:gd name="connsiteX23-173" fmla="*/ 367665 w 940118"/>
                    <a:gd name="connsiteY23-174" fmla="*/ 572453 h 1580197"/>
                    <a:gd name="connsiteX24-175" fmla="*/ 368618 w 940118"/>
                    <a:gd name="connsiteY24-176" fmla="*/ 573405 h 1580197"/>
                    <a:gd name="connsiteX25-177" fmla="*/ 317183 w 940118"/>
                    <a:gd name="connsiteY25-178" fmla="*/ 684847 h 1580197"/>
                    <a:gd name="connsiteX26-179" fmla="*/ 305241 w 940118"/>
                    <a:gd name="connsiteY26-180" fmla="*/ 678329 h 1580197"/>
                    <a:gd name="connsiteX27-181" fmla="*/ 305235 w 940118"/>
                    <a:gd name="connsiteY27-182" fmla="*/ 678350 h 1580197"/>
                    <a:gd name="connsiteX28-183" fmla="*/ 317183 w 940118"/>
                    <a:gd name="connsiteY28-184" fmla="*/ 684847 h 1580197"/>
                    <a:gd name="connsiteX29-185" fmla="*/ 260985 w 940118"/>
                    <a:gd name="connsiteY29-186" fmla="*/ 1014413 h 1580197"/>
                    <a:gd name="connsiteX30-187" fmla="*/ 342900 w 940118"/>
                    <a:gd name="connsiteY30-188" fmla="*/ 1373505 h 1580197"/>
                    <a:gd name="connsiteX31-189" fmla="*/ 546735 w 940118"/>
                    <a:gd name="connsiteY31-190" fmla="*/ 1580197 h 1580197"/>
                    <a:gd name="connsiteX32-191" fmla="*/ 285750 w 940118"/>
                    <a:gd name="connsiteY32-192" fmla="*/ 1438275 h 1580197"/>
                    <a:gd name="connsiteX33-193" fmla="*/ 81915 w 940118"/>
                    <a:gd name="connsiteY33-194" fmla="*/ 1231583 h 1580197"/>
                    <a:gd name="connsiteX34-195" fmla="*/ 0 w 940118"/>
                    <a:gd name="connsiteY34-196" fmla="*/ 872490 h 1580197"/>
                    <a:gd name="connsiteX35-197" fmla="*/ 56197 w 940118"/>
                    <a:gd name="connsiteY35-198" fmla="*/ 542925 h 1580197"/>
                    <a:gd name="connsiteX36-199" fmla="*/ 62441 w 940118"/>
                    <a:gd name="connsiteY36-200" fmla="*/ 546321 h 1580197"/>
                    <a:gd name="connsiteX37-201" fmla="*/ 62617 w 940118"/>
                    <a:gd name="connsiteY37-202" fmla="*/ 545909 h 1580197"/>
                    <a:gd name="connsiteX38-203" fmla="*/ 57150 w 940118"/>
                    <a:gd name="connsiteY38-204" fmla="*/ 542925 h 1580197"/>
                    <a:gd name="connsiteX39-205" fmla="*/ 107444 w 940118"/>
                    <a:gd name="connsiteY39-206" fmla="*/ 431896 h 1580197"/>
                    <a:gd name="connsiteX40-207" fmla="*/ 106680 w 940118"/>
                    <a:gd name="connsiteY40-208" fmla="*/ 431483 h 1580197"/>
                    <a:gd name="connsiteX41-209" fmla="*/ 161925 w 940118"/>
                    <a:gd name="connsiteY41-210" fmla="*/ 341948 h 1580197"/>
                    <a:gd name="connsiteX42-211" fmla="*/ 171758 w 940118"/>
                    <a:gd name="connsiteY42-212" fmla="*/ 347295 h 1580197"/>
                    <a:gd name="connsiteX43-213" fmla="*/ 171778 w 940118"/>
                    <a:gd name="connsiteY43-214" fmla="*/ 347270 h 1580197"/>
                    <a:gd name="connsiteX44-215" fmla="*/ 161925 w 940118"/>
                    <a:gd name="connsiteY44-216" fmla="*/ 341948 h 1580197"/>
                    <a:gd name="connsiteX45-217" fmla="*/ 227648 w 940118"/>
                    <a:gd name="connsiteY45-218" fmla="*/ 258128 h 1580197"/>
                    <a:gd name="connsiteX46-219" fmla="*/ 239906 w 940118"/>
                    <a:gd name="connsiteY46-220" fmla="*/ 264794 h 1580197"/>
                    <a:gd name="connsiteX47-221" fmla="*/ 240267 w 940118"/>
                    <a:gd name="connsiteY47-222" fmla="*/ 264453 h 1580197"/>
                    <a:gd name="connsiteX48-223" fmla="*/ 228600 w 940118"/>
                    <a:gd name="connsiteY48-224" fmla="*/ 258128 h 1580197"/>
                    <a:gd name="connsiteX49-225" fmla="*/ 242888 w 940118"/>
                    <a:gd name="connsiteY49-226" fmla="*/ 241935 h 1580197"/>
                    <a:gd name="connsiteX50-227" fmla="*/ 287315 w 940118"/>
                    <a:gd name="connsiteY50-228" fmla="*/ 198453 h 1580197"/>
                    <a:gd name="connsiteX51-229" fmla="*/ 286702 w 940118"/>
                    <a:gd name="connsiteY51-230" fmla="*/ 198120 h 1580197"/>
                    <a:gd name="connsiteX52-231" fmla="*/ 359092 w 940118"/>
                    <a:gd name="connsiteY52-232" fmla="*/ 140970 h 1580197"/>
                    <a:gd name="connsiteX53-233" fmla="*/ 378434 w 940118"/>
                    <a:gd name="connsiteY53-234" fmla="*/ 151488 h 1580197"/>
                    <a:gd name="connsiteX54-235" fmla="*/ 378837 w 940118"/>
                    <a:gd name="connsiteY54-236" fmla="*/ 151226 h 1580197"/>
                    <a:gd name="connsiteX55-237" fmla="*/ 360045 w 940118"/>
                    <a:gd name="connsiteY55-238" fmla="*/ 140970 h 1580197"/>
                    <a:gd name="connsiteX56-239" fmla="*/ 486263 w 940118"/>
                    <a:gd name="connsiteY56-240" fmla="*/ 68845 h 1580197"/>
                    <a:gd name="connsiteX57-241" fmla="*/ 485775 w 940118"/>
                    <a:gd name="connsiteY57-242" fmla="*/ 68580 h 1580197"/>
                    <a:gd name="connsiteX58-243" fmla="*/ 572452 w 940118"/>
                    <a:gd name="connsiteY58-244" fmla="*/ 32385 h 1580197"/>
                    <a:gd name="connsiteX59-245" fmla="*/ 595123 w 940118"/>
                    <a:gd name="connsiteY59-246" fmla="*/ 44713 h 1580197"/>
                    <a:gd name="connsiteX60-247" fmla="*/ 595672 w 940118"/>
                    <a:gd name="connsiteY60-248" fmla="*/ 44538 h 1580197"/>
                    <a:gd name="connsiteX61-249" fmla="*/ 573405 w 940118"/>
                    <a:gd name="connsiteY61-250" fmla="*/ 32385 h 1580197"/>
                    <a:gd name="connsiteX62-251" fmla="*/ 679133 w 940118"/>
                    <a:gd name="connsiteY62-252" fmla="*/ 0 h 1580197"/>
                    <a:gd name="connsiteX0-253" fmla="*/ 812750 w 940118"/>
                    <a:gd name="connsiteY0-254" fmla="*/ 163017 h 1580197"/>
                    <a:gd name="connsiteX1-255" fmla="*/ 812706 w 940118"/>
                    <a:gd name="connsiteY1-256" fmla="*/ 163034 h 1580197"/>
                    <a:gd name="connsiteX2-257" fmla="*/ 832937 w 940118"/>
                    <a:gd name="connsiteY2-258" fmla="*/ 174035 h 1580197"/>
                    <a:gd name="connsiteX3-259" fmla="*/ 812750 w 940118"/>
                    <a:gd name="connsiteY3-260" fmla="*/ 163017 h 1580197"/>
                    <a:gd name="connsiteX4-261" fmla="*/ 679133 w 940118"/>
                    <a:gd name="connsiteY4-262" fmla="*/ 0 h 1580197"/>
                    <a:gd name="connsiteX5-263" fmla="*/ 940118 w 940118"/>
                    <a:gd name="connsiteY5-264" fmla="*/ 140970 h 1580197"/>
                    <a:gd name="connsiteX6-265" fmla="*/ 833438 w 940118"/>
                    <a:gd name="connsiteY6-266" fmla="*/ 174308 h 1580197"/>
                    <a:gd name="connsiteX7-267" fmla="*/ 833437 w 940118"/>
                    <a:gd name="connsiteY7-268" fmla="*/ 174308 h 1580197"/>
                    <a:gd name="connsiteX8-269" fmla="*/ 747299 w 940118"/>
                    <a:gd name="connsiteY8-270" fmla="*/ 210278 h 1580197"/>
                    <a:gd name="connsiteX9-271" fmla="*/ 747713 w 940118"/>
                    <a:gd name="connsiteY9-272" fmla="*/ 210503 h 1580197"/>
                    <a:gd name="connsiteX10-273" fmla="*/ 620078 w 940118"/>
                    <a:gd name="connsiteY10-274" fmla="*/ 282893 h 1580197"/>
                    <a:gd name="connsiteX11-275" fmla="*/ 592976 w 940118"/>
                    <a:gd name="connsiteY11-276" fmla="*/ 268101 h 1580197"/>
                    <a:gd name="connsiteX12-277" fmla="*/ 592932 w 940118"/>
                    <a:gd name="connsiteY12-278" fmla="*/ 268132 h 1580197"/>
                    <a:gd name="connsiteX13-279" fmla="*/ 620077 w 940118"/>
                    <a:gd name="connsiteY13-280" fmla="*/ 282893 h 1580197"/>
                    <a:gd name="connsiteX14-281" fmla="*/ 548076 w 940118"/>
                    <a:gd name="connsiteY14-282" fmla="*/ 339736 h 1580197"/>
                    <a:gd name="connsiteX15-283" fmla="*/ 548640 w 940118"/>
                    <a:gd name="connsiteY15-284" fmla="*/ 340043 h 1580197"/>
                    <a:gd name="connsiteX16-285" fmla="*/ 503873 w 940118"/>
                    <a:gd name="connsiteY16-286" fmla="*/ 383858 h 1580197"/>
                    <a:gd name="connsiteX17-287" fmla="*/ 488633 w 940118"/>
                    <a:gd name="connsiteY17-288" fmla="*/ 399098 h 1580197"/>
                    <a:gd name="connsiteX18-289" fmla="*/ 488633 w 940118"/>
                    <a:gd name="connsiteY18-290" fmla="*/ 400050 h 1580197"/>
                    <a:gd name="connsiteX19-291" fmla="*/ 422910 w 940118"/>
                    <a:gd name="connsiteY19-292" fmla="*/ 482918 h 1580197"/>
                    <a:gd name="connsiteX20-293" fmla="*/ 391243 w 940118"/>
                    <a:gd name="connsiteY20-294" fmla="*/ 465814 h 1580197"/>
                    <a:gd name="connsiteX21-295" fmla="*/ 422910 w 940118"/>
                    <a:gd name="connsiteY21-296" fmla="*/ 483870 h 1580197"/>
                    <a:gd name="connsiteX22-297" fmla="*/ 367665 w 940118"/>
                    <a:gd name="connsiteY22-298" fmla="*/ 572453 h 1580197"/>
                    <a:gd name="connsiteX23-299" fmla="*/ 368618 w 940118"/>
                    <a:gd name="connsiteY23-300" fmla="*/ 573405 h 1580197"/>
                    <a:gd name="connsiteX24-301" fmla="*/ 317183 w 940118"/>
                    <a:gd name="connsiteY24-302" fmla="*/ 684847 h 1580197"/>
                    <a:gd name="connsiteX25-303" fmla="*/ 305241 w 940118"/>
                    <a:gd name="connsiteY25-304" fmla="*/ 678329 h 1580197"/>
                    <a:gd name="connsiteX26-305" fmla="*/ 305235 w 940118"/>
                    <a:gd name="connsiteY26-306" fmla="*/ 678350 h 1580197"/>
                    <a:gd name="connsiteX27-307" fmla="*/ 317183 w 940118"/>
                    <a:gd name="connsiteY27-308" fmla="*/ 684847 h 1580197"/>
                    <a:gd name="connsiteX28-309" fmla="*/ 260985 w 940118"/>
                    <a:gd name="connsiteY28-310" fmla="*/ 1014413 h 1580197"/>
                    <a:gd name="connsiteX29-311" fmla="*/ 342900 w 940118"/>
                    <a:gd name="connsiteY29-312" fmla="*/ 1373505 h 1580197"/>
                    <a:gd name="connsiteX30-313" fmla="*/ 546735 w 940118"/>
                    <a:gd name="connsiteY30-314" fmla="*/ 1580197 h 1580197"/>
                    <a:gd name="connsiteX31-315" fmla="*/ 285750 w 940118"/>
                    <a:gd name="connsiteY31-316" fmla="*/ 1438275 h 1580197"/>
                    <a:gd name="connsiteX32-317" fmla="*/ 81915 w 940118"/>
                    <a:gd name="connsiteY32-318" fmla="*/ 1231583 h 1580197"/>
                    <a:gd name="connsiteX33-319" fmla="*/ 0 w 940118"/>
                    <a:gd name="connsiteY33-320" fmla="*/ 872490 h 1580197"/>
                    <a:gd name="connsiteX34-321" fmla="*/ 56197 w 940118"/>
                    <a:gd name="connsiteY34-322" fmla="*/ 542925 h 1580197"/>
                    <a:gd name="connsiteX35-323" fmla="*/ 62441 w 940118"/>
                    <a:gd name="connsiteY35-324" fmla="*/ 546321 h 1580197"/>
                    <a:gd name="connsiteX36-325" fmla="*/ 62617 w 940118"/>
                    <a:gd name="connsiteY36-326" fmla="*/ 545909 h 1580197"/>
                    <a:gd name="connsiteX37-327" fmla="*/ 57150 w 940118"/>
                    <a:gd name="connsiteY37-328" fmla="*/ 542925 h 1580197"/>
                    <a:gd name="connsiteX38-329" fmla="*/ 107444 w 940118"/>
                    <a:gd name="connsiteY38-330" fmla="*/ 431896 h 1580197"/>
                    <a:gd name="connsiteX39-331" fmla="*/ 106680 w 940118"/>
                    <a:gd name="connsiteY39-332" fmla="*/ 431483 h 1580197"/>
                    <a:gd name="connsiteX40-333" fmla="*/ 161925 w 940118"/>
                    <a:gd name="connsiteY40-334" fmla="*/ 341948 h 1580197"/>
                    <a:gd name="connsiteX41-335" fmla="*/ 171758 w 940118"/>
                    <a:gd name="connsiteY41-336" fmla="*/ 347295 h 1580197"/>
                    <a:gd name="connsiteX42-337" fmla="*/ 171778 w 940118"/>
                    <a:gd name="connsiteY42-338" fmla="*/ 347270 h 1580197"/>
                    <a:gd name="connsiteX43-339" fmla="*/ 161925 w 940118"/>
                    <a:gd name="connsiteY43-340" fmla="*/ 341948 h 1580197"/>
                    <a:gd name="connsiteX44-341" fmla="*/ 227648 w 940118"/>
                    <a:gd name="connsiteY44-342" fmla="*/ 258128 h 1580197"/>
                    <a:gd name="connsiteX45-343" fmla="*/ 239906 w 940118"/>
                    <a:gd name="connsiteY45-344" fmla="*/ 264794 h 1580197"/>
                    <a:gd name="connsiteX46-345" fmla="*/ 240267 w 940118"/>
                    <a:gd name="connsiteY46-346" fmla="*/ 264453 h 1580197"/>
                    <a:gd name="connsiteX47-347" fmla="*/ 228600 w 940118"/>
                    <a:gd name="connsiteY47-348" fmla="*/ 258128 h 1580197"/>
                    <a:gd name="connsiteX48-349" fmla="*/ 242888 w 940118"/>
                    <a:gd name="connsiteY48-350" fmla="*/ 241935 h 1580197"/>
                    <a:gd name="connsiteX49-351" fmla="*/ 287315 w 940118"/>
                    <a:gd name="connsiteY49-352" fmla="*/ 198453 h 1580197"/>
                    <a:gd name="connsiteX50-353" fmla="*/ 286702 w 940118"/>
                    <a:gd name="connsiteY50-354" fmla="*/ 198120 h 1580197"/>
                    <a:gd name="connsiteX51-355" fmla="*/ 359092 w 940118"/>
                    <a:gd name="connsiteY51-356" fmla="*/ 140970 h 1580197"/>
                    <a:gd name="connsiteX52-357" fmla="*/ 378434 w 940118"/>
                    <a:gd name="connsiteY52-358" fmla="*/ 151488 h 1580197"/>
                    <a:gd name="connsiteX53-359" fmla="*/ 378837 w 940118"/>
                    <a:gd name="connsiteY53-360" fmla="*/ 151226 h 1580197"/>
                    <a:gd name="connsiteX54-361" fmla="*/ 360045 w 940118"/>
                    <a:gd name="connsiteY54-362" fmla="*/ 140970 h 1580197"/>
                    <a:gd name="connsiteX55-363" fmla="*/ 486263 w 940118"/>
                    <a:gd name="connsiteY55-364" fmla="*/ 68845 h 1580197"/>
                    <a:gd name="connsiteX56-365" fmla="*/ 485775 w 940118"/>
                    <a:gd name="connsiteY56-366" fmla="*/ 68580 h 1580197"/>
                    <a:gd name="connsiteX57-367" fmla="*/ 572452 w 940118"/>
                    <a:gd name="connsiteY57-368" fmla="*/ 32385 h 1580197"/>
                    <a:gd name="connsiteX58-369" fmla="*/ 595123 w 940118"/>
                    <a:gd name="connsiteY58-370" fmla="*/ 44713 h 1580197"/>
                    <a:gd name="connsiteX59-371" fmla="*/ 595672 w 940118"/>
                    <a:gd name="connsiteY59-372" fmla="*/ 44538 h 1580197"/>
                    <a:gd name="connsiteX60-373" fmla="*/ 573405 w 940118"/>
                    <a:gd name="connsiteY60-374" fmla="*/ 32385 h 1580197"/>
                    <a:gd name="connsiteX61-375" fmla="*/ 679133 w 940118"/>
                    <a:gd name="connsiteY61-376" fmla="*/ 0 h 1580197"/>
                    <a:gd name="connsiteX0-377" fmla="*/ 812750 w 940118"/>
                    <a:gd name="connsiteY0-378" fmla="*/ 163017 h 1580197"/>
                    <a:gd name="connsiteX1-379" fmla="*/ 812706 w 940118"/>
                    <a:gd name="connsiteY1-380" fmla="*/ 163034 h 1580197"/>
                    <a:gd name="connsiteX2-381" fmla="*/ 832937 w 940118"/>
                    <a:gd name="connsiteY2-382" fmla="*/ 174035 h 1580197"/>
                    <a:gd name="connsiteX3-383" fmla="*/ 812750 w 940118"/>
                    <a:gd name="connsiteY3-384" fmla="*/ 163017 h 1580197"/>
                    <a:gd name="connsiteX4-385" fmla="*/ 679133 w 940118"/>
                    <a:gd name="connsiteY4-386" fmla="*/ 0 h 1580197"/>
                    <a:gd name="connsiteX5-387" fmla="*/ 940118 w 940118"/>
                    <a:gd name="connsiteY5-388" fmla="*/ 140970 h 1580197"/>
                    <a:gd name="connsiteX6-389" fmla="*/ 833438 w 940118"/>
                    <a:gd name="connsiteY6-390" fmla="*/ 174308 h 1580197"/>
                    <a:gd name="connsiteX7-391" fmla="*/ 833437 w 940118"/>
                    <a:gd name="connsiteY7-392" fmla="*/ 174308 h 1580197"/>
                    <a:gd name="connsiteX8-393" fmla="*/ 747299 w 940118"/>
                    <a:gd name="connsiteY8-394" fmla="*/ 210278 h 1580197"/>
                    <a:gd name="connsiteX9-395" fmla="*/ 747713 w 940118"/>
                    <a:gd name="connsiteY9-396" fmla="*/ 210503 h 1580197"/>
                    <a:gd name="connsiteX10-397" fmla="*/ 620078 w 940118"/>
                    <a:gd name="connsiteY10-398" fmla="*/ 282893 h 1580197"/>
                    <a:gd name="connsiteX11-399" fmla="*/ 592976 w 940118"/>
                    <a:gd name="connsiteY11-400" fmla="*/ 268101 h 1580197"/>
                    <a:gd name="connsiteX12-401" fmla="*/ 592932 w 940118"/>
                    <a:gd name="connsiteY12-402" fmla="*/ 268132 h 1580197"/>
                    <a:gd name="connsiteX13-403" fmla="*/ 620077 w 940118"/>
                    <a:gd name="connsiteY13-404" fmla="*/ 282893 h 1580197"/>
                    <a:gd name="connsiteX14-405" fmla="*/ 548076 w 940118"/>
                    <a:gd name="connsiteY14-406" fmla="*/ 339736 h 1580197"/>
                    <a:gd name="connsiteX15-407" fmla="*/ 548640 w 940118"/>
                    <a:gd name="connsiteY15-408" fmla="*/ 340043 h 1580197"/>
                    <a:gd name="connsiteX16-409" fmla="*/ 503873 w 940118"/>
                    <a:gd name="connsiteY16-410" fmla="*/ 383858 h 1580197"/>
                    <a:gd name="connsiteX17-411" fmla="*/ 488633 w 940118"/>
                    <a:gd name="connsiteY17-412" fmla="*/ 399098 h 1580197"/>
                    <a:gd name="connsiteX18-413" fmla="*/ 488633 w 940118"/>
                    <a:gd name="connsiteY18-414" fmla="*/ 400050 h 1580197"/>
                    <a:gd name="connsiteX19-415" fmla="*/ 422910 w 940118"/>
                    <a:gd name="connsiteY19-416" fmla="*/ 482918 h 1580197"/>
                    <a:gd name="connsiteX20-417" fmla="*/ 422910 w 940118"/>
                    <a:gd name="connsiteY20-418" fmla="*/ 483870 h 1580197"/>
                    <a:gd name="connsiteX21-419" fmla="*/ 367665 w 940118"/>
                    <a:gd name="connsiteY21-420" fmla="*/ 572453 h 1580197"/>
                    <a:gd name="connsiteX22-421" fmla="*/ 368618 w 940118"/>
                    <a:gd name="connsiteY22-422" fmla="*/ 573405 h 1580197"/>
                    <a:gd name="connsiteX23-423" fmla="*/ 317183 w 940118"/>
                    <a:gd name="connsiteY23-424" fmla="*/ 684847 h 1580197"/>
                    <a:gd name="connsiteX24-425" fmla="*/ 305241 w 940118"/>
                    <a:gd name="connsiteY24-426" fmla="*/ 678329 h 1580197"/>
                    <a:gd name="connsiteX25-427" fmla="*/ 305235 w 940118"/>
                    <a:gd name="connsiteY25-428" fmla="*/ 678350 h 1580197"/>
                    <a:gd name="connsiteX26-429" fmla="*/ 317183 w 940118"/>
                    <a:gd name="connsiteY26-430" fmla="*/ 684847 h 1580197"/>
                    <a:gd name="connsiteX27-431" fmla="*/ 260985 w 940118"/>
                    <a:gd name="connsiteY27-432" fmla="*/ 1014413 h 1580197"/>
                    <a:gd name="connsiteX28-433" fmla="*/ 342900 w 940118"/>
                    <a:gd name="connsiteY28-434" fmla="*/ 1373505 h 1580197"/>
                    <a:gd name="connsiteX29-435" fmla="*/ 546735 w 940118"/>
                    <a:gd name="connsiteY29-436" fmla="*/ 1580197 h 1580197"/>
                    <a:gd name="connsiteX30-437" fmla="*/ 285750 w 940118"/>
                    <a:gd name="connsiteY30-438" fmla="*/ 1438275 h 1580197"/>
                    <a:gd name="connsiteX31-439" fmla="*/ 81915 w 940118"/>
                    <a:gd name="connsiteY31-440" fmla="*/ 1231583 h 1580197"/>
                    <a:gd name="connsiteX32-441" fmla="*/ 0 w 940118"/>
                    <a:gd name="connsiteY32-442" fmla="*/ 872490 h 1580197"/>
                    <a:gd name="connsiteX33-443" fmla="*/ 56197 w 940118"/>
                    <a:gd name="connsiteY33-444" fmla="*/ 542925 h 1580197"/>
                    <a:gd name="connsiteX34-445" fmla="*/ 62441 w 940118"/>
                    <a:gd name="connsiteY34-446" fmla="*/ 546321 h 1580197"/>
                    <a:gd name="connsiteX35-447" fmla="*/ 62617 w 940118"/>
                    <a:gd name="connsiteY35-448" fmla="*/ 545909 h 1580197"/>
                    <a:gd name="connsiteX36-449" fmla="*/ 57150 w 940118"/>
                    <a:gd name="connsiteY36-450" fmla="*/ 542925 h 1580197"/>
                    <a:gd name="connsiteX37-451" fmla="*/ 107444 w 940118"/>
                    <a:gd name="connsiteY37-452" fmla="*/ 431896 h 1580197"/>
                    <a:gd name="connsiteX38-453" fmla="*/ 106680 w 940118"/>
                    <a:gd name="connsiteY38-454" fmla="*/ 431483 h 1580197"/>
                    <a:gd name="connsiteX39-455" fmla="*/ 161925 w 940118"/>
                    <a:gd name="connsiteY39-456" fmla="*/ 341948 h 1580197"/>
                    <a:gd name="connsiteX40-457" fmla="*/ 171758 w 940118"/>
                    <a:gd name="connsiteY40-458" fmla="*/ 347295 h 1580197"/>
                    <a:gd name="connsiteX41-459" fmla="*/ 171778 w 940118"/>
                    <a:gd name="connsiteY41-460" fmla="*/ 347270 h 1580197"/>
                    <a:gd name="connsiteX42-461" fmla="*/ 161925 w 940118"/>
                    <a:gd name="connsiteY42-462" fmla="*/ 341948 h 1580197"/>
                    <a:gd name="connsiteX43-463" fmla="*/ 227648 w 940118"/>
                    <a:gd name="connsiteY43-464" fmla="*/ 258128 h 1580197"/>
                    <a:gd name="connsiteX44-465" fmla="*/ 239906 w 940118"/>
                    <a:gd name="connsiteY44-466" fmla="*/ 264794 h 1580197"/>
                    <a:gd name="connsiteX45-467" fmla="*/ 240267 w 940118"/>
                    <a:gd name="connsiteY45-468" fmla="*/ 264453 h 1580197"/>
                    <a:gd name="connsiteX46-469" fmla="*/ 228600 w 940118"/>
                    <a:gd name="connsiteY46-470" fmla="*/ 258128 h 1580197"/>
                    <a:gd name="connsiteX47-471" fmla="*/ 242888 w 940118"/>
                    <a:gd name="connsiteY47-472" fmla="*/ 241935 h 1580197"/>
                    <a:gd name="connsiteX48-473" fmla="*/ 287315 w 940118"/>
                    <a:gd name="connsiteY48-474" fmla="*/ 198453 h 1580197"/>
                    <a:gd name="connsiteX49-475" fmla="*/ 286702 w 940118"/>
                    <a:gd name="connsiteY49-476" fmla="*/ 198120 h 1580197"/>
                    <a:gd name="connsiteX50-477" fmla="*/ 359092 w 940118"/>
                    <a:gd name="connsiteY50-478" fmla="*/ 140970 h 1580197"/>
                    <a:gd name="connsiteX51-479" fmla="*/ 378434 w 940118"/>
                    <a:gd name="connsiteY51-480" fmla="*/ 151488 h 1580197"/>
                    <a:gd name="connsiteX52-481" fmla="*/ 378837 w 940118"/>
                    <a:gd name="connsiteY52-482" fmla="*/ 151226 h 1580197"/>
                    <a:gd name="connsiteX53-483" fmla="*/ 360045 w 940118"/>
                    <a:gd name="connsiteY53-484" fmla="*/ 140970 h 1580197"/>
                    <a:gd name="connsiteX54-485" fmla="*/ 486263 w 940118"/>
                    <a:gd name="connsiteY54-486" fmla="*/ 68845 h 1580197"/>
                    <a:gd name="connsiteX55-487" fmla="*/ 485775 w 940118"/>
                    <a:gd name="connsiteY55-488" fmla="*/ 68580 h 1580197"/>
                    <a:gd name="connsiteX56-489" fmla="*/ 572452 w 940118"/>
                    <a:gd name="connsiteY56-490" fmla="*/ 32385 h 1580197"/>
                    <a:gd name="connsiteX57-491" fmla="*/ 595123 w 940118"/>
                    <a:gd name="connsiteY57-492" fmla="*/ 44713 h 1580197"/>
                    <a:gd name="connsiteX58-493" fmla="*/ 595672 w 940118"/>
                    <a:gd name="connsiteY58-494" fmla="*/ 44538 h 1580197"/>
                    <a:gd name="connsiteX59-495" fmla="*/ 573405 w 940118"/>
                    <a:gd name="connsiteY59-496" fmla="*/ 32385 h 1580197"/>
                    <a:gd name="connsiteX60-497" fmla="*/ 679133 w 940118"/>
                    <a:gd name="connsiteY60-498" fmla="*/ 0 h 1580197"/>
                    <a:gd name="connsiteX0-499" fmla="*/ 812750 w 940118"/>
                    <a:gd name="connsiteY0-500" fmla="*/ 163017 h 1580197"/>
                    <a:gd name="connsiteX1-501" fmla="*/ 812706 w 940118"/>
                    <a:gd name="connsiteY1-502" fmla="*/ 163034 h 1580197"/>
                    <a:gd name="connsiteX2-503" fmla="*/ 832937 w 940118"/>
                    <a:gd name="connsiteY2-504" fmla="*/ 174035 h 1580197"/>
                    <a:gd name="connsiteX3-505" fmla="*/ 812750 w 940118"/>
                    <a:gd name="connsiteY3-506" fmla="*/ 163017 h 1580197"/>
                    <a:gd name="connsiteX4-507" fmla="*/ 679133 w 940118"/>
                    <a:gd name="connsiteY4-508" fmla="*/ 0 h 1580197"/>
                    <a:gd name="connsiteX5-509" fmla="*/ 940118 w 940118"/>
                    <a:gd name="connsiteY5-510" fmla="*/ 140970 h 1580197"/>
                    <a:gd name="connsiteX6-511" fmla="*/ 833438 w 940118"/>
                    <a:gd name="connsiteY6-512" fmla="*/ 174308 h 1580197"/>
                    <a:gd name="connsiteX7-513" fmla="*/ 833437 w 940118"/>
                    <a:gd name="connsiteY7-514" fmla="*/ 174308 h 1580197"/>
                    <a:gd name="connsiteX8-515" fmla="*/ 747299 w 940118"/>
                    <a:gd name="connsiteY8-516" fmla="*/ 210278 h 1580197"/>
                    <a:gd name="connsiteX9-517" fmla="*/ 747713 w 940118"/>
                    <a:gd name="connsiteY9-518" fmla="*/ 210503 h 1580197"/>
                    <a:gd name="connsiteX10-519" fmla="*/ 620078 w 940118"/>
                    <a:gd name="connsiteY10-520" fmla="*/ 282893 h 1580197"/>
                    <a:gd name="connsiteX11-521" fmla="*/ 592976 w 940118"/>
                    <a:gd name="connsiteY11-522" fmla="*/ 268101 h 1580197"/>
                    <a:gd name="connsiteX12-523" fmla="*/ 620077 w 940118"/>
                    <a:gd name="connsiteY12-524" fmla="*/ 282893 h 1580197"/>
                    <a:gd name="connsiteX13-525" fmla="*/ 548076 w 940118"/>
                    <a:gd name="connsiteY13-526" fmla="*/ 339736 h 1580197"/>
                    <a:gd name="connsiteX14-527" fmla="*/ 548640 w 940118"/>
                    <a:gd name="connsiteY14-528" fmla="*/ 340043 h 1580197"/>
                    <a:gd name="connsiteX15-529" fmla="*/ 503873 w 940118"/>
                    <a:gd name="connsiteY15-530" fmla="*/ 383858 h 1580197"/>
                    <a:gd name="connsiteX16-531" fmla="*/ 488633 w 940118"/>
                    <a:gd name="connsiteY16-532" fmla="*/ 399098 h 1580197"/>
                    <a:gd name="connsiteX17-533" fmla="*/ 488633 w 940118"/>
                    <a:gd name="connsiteY17-534" fmla="*/ 400050 h 1580197"/>
                    <a:gd name="connsiteX18-535" fmla="*/ 422910 w 940118"/>
                    <a:gd name="connsiteY18-536" fmla="*/ 482918 h 1580197"/>
                    <a:gd name="connsiteX19-537" fmla="*/ 422910 w 940118"/>
                    <a:gd name="connsiteY19-538" fmla="*/ 483870 h 1580197"/>
                    <a:gd name="connsiteX20-539" fmla="*/ 367665 w 940118"/>
                    <a:gd name="connsiteY20-540" fmla="*/ 572453 h 1580197"/>
                    <a:gd name="connsiteX21-541" fmla="*/ 368618 w 940118"/>
                    <a:gd name="connsiteY21-542" fmla="*/ 573405 h 1580197"/>
                    <a:gd name="connsiteX22-543" fmla="*/ 317183 w 940118"/>
                    <a:gd name="connsiteY22-544" fmla="*/ 684847 h 1580197"/>
                    <a:gd name="connsiteX23-545" fmla="*/ 305241 w 940118"/>
                    <a:gd name="connsiteY23-546" fmla="*/ 678329 h 1580197"/>
                    <a:gd name="connsiteX24-547" fmla="*/ 305235 w 940118"/>
                    <a:gd name="connsiteY24-548" fmla="*/ 678350 h 1580197"/>
                    <a:gd name="connsiteX25-549" fmla="*/ 317183 w 940118"/>
                    <a:gd name="connsiteY25-550" fmla="*/ 684847 h 1580197"/>
                    <a:gd name="connsiteX26-551" fmla="*/ 260985 w 940118"/>
                    <a:gd name="connsiteY26-552" fmla="*/ 1014413 h 1580197"/>
                    <a:gd name="connsiteX27-553" fmla="*/ 342900 w 940118"/>
                    <a:gd name="connsiteY27-554" fmla="*/ 1373505 h 1580197"/>
                    <a:gd name="connsiteX28-555" fmla="*/ 546735 w 940118"/>
                    <a:gd name="connsiteY28-556" fmla="*/ 1580197 h 1580197"/>
                    <a:gd name="connsiteX29-557" fmla="*/ 285750 w 940118"/>
                    <a:gd name="connsiteY29-558" fmla="*/ 1438275 h 1580197"/>
                    <a:gd name="connsiteX30-559" fmla="*/ 81915 w 940118"/>
                    <a:gd name="connsiteY30-560" fmla="*/ 1231583 h 1580197"/>
                    <a:gd name="connsiteX31-561" fmla="*/ 0 w 940118"/>
                    <a:gd name="connsiteY31-562" fmla="*/ 872490 h 1580197"/>
                    <a:gd name="connsiteX32-563" fmla="*/ 56197 w 940118"/>
                    <a:gd name="connsiteY32-564" fmla="*/ 542925 h 1580197"/>
                    <a:gd name="connsiteX33-565" fmla="*/ 62441 w 940118"/>
                    <a:gd name="connsiteY33-566" fmla="*/ 546321 h 1580197"/>
                    <a:gd name="connsiteX34-567" fmla="*/ 62617 w 940118"/>
                    <a:gd name="connsiteY34-568" fmla="*/ 545909 h 1580197"/>
                    <a:gd name="connsiteX35-569" fmla="*/ 57150 w 940118"/>
                    <a:gd name="connsiteY35-570" fmla="*/ 542925 h 1580197"/>
                    <a:gd name="connsiteX36-571" fmla="*/ 107444 w 940118"/>
                    <a:gd name="connsiteY36-572" fmla="*/ 431896 h 1580197"/>
                    <a:gd name="connsiteX37-573" fmla="*/ 106680 w 940118"/>
                    <a:gd name="connsiteY37-574" fmla="*/ 431483 h 1580197"/>
                    <a:gd name="connsiteX38-575" fmla="*/ 161925 w 940118"/>
                    <a:gd name="connsiteY38-576" fmla="*/ 341948 h 1580197"/>
                    <a:gd name="connsiteX39-577" fmla="*/ 171758 w 940118"/>
                    <a:gd name="connsiteY39-578" fmla="*/ 347295 h 1580197"/>
                    <a:gd name="connsiteX40-579" fmla="*/ 171778 w 940118"/>
                    <a:gd name="connsiteY40-580" fmla="*/ 347270 h 1580197"/>
                    <a:gd name="connsiteX41-581" fmla="*/ 161925 w 940118"/>
                    <a:gd name="connsiteY41-582" fmla="*/ 341948 h 1580197"/>
                    <a:gd name="connsiteX42-583" fmla="*/ 227648 w 940118"/>
                    <a:gd name="connsiteY42-584" fmla="*/ 258128 h 1580197"/>
                    <a:gd name="connsiteX43-585" fmla="*/ 239906 w 940118"/>
                    <a:gd name="connsiteY43-586" fmla="*/ 264794 h 1580197"/>
                    <a:gd name="connsiteX44-587" fmla="*/ 240267 w 940118"/>
                    <a:gd name="connsiteY44-588" fmla="*/ 264453 h 1580197"/>
                    <a:gd name="connsiteX45-589" fmla="*/ 228600 w 940118"/>
                    <a:gd name="connsiteY45-590" fmla="*/ 258128 h 1580197"/>
                    <a:gd name="connsiteX46-591" fmla="*/ 242888 w 940118"/>
                    <a:gd name="connsiteY46-592" fmla="*/ 241935 h 1580197"/>
                    <a:gd name="connsiteX47-593" fmla="*/ 287315 w 940118"/>
                    <a:gd name="connsiteY47-594" fmla="*/ 198453 h 1580197"/>
                    <a:gd name="connsiteX48-595" fmla="*/ 286702 w 940118"/>
                    <a:gd name="connsiteY48-596" fmla="*/ 198120 h 1580197"/>
                    <a:gd name="connsiteX49-597" fmla="*/ 359092 w 940118"/>
                    <a:gd name="connsiteY49-598" fmla="*/ 140970 h 1580197"/>
                    <a:gd name="connsiteX50-599" fmla="*/ 378434 w 940118"/>
                    <a:gd name="connsiteY50-600" fmla="*/ 151488 h 1580197"/>
                    <a:gd name="connsiteX51-601" fmla="*/ 378837 w 940118"/>
                    <a:gd name="connsiteY51-602" fmla="*/ 151226 h 1580197"/>
                    <a:gd name="connsiteX52-603" fmla="*/ 360045 w 940118"/>
                    <a:gd name="connsiteY52-604" fmla="*/ 140970 h 1580197"/>
                    <a:gd name="connsiteX53-605" fmla="*/ 486263 w 940118"/>
                    <a:gd name="connsiteY53-606" fmla="*/ 68845 h 1580197"/>
                    <a:gd name="connsiteX54-607" fmla="*/ 485775 w 940118"/>
                    <a:gd name="connsiteY54-608" fmla="*/ 68580 h 1580197"/>
                    <a:gd name="connsiteX55-609" fmla="*/ 572452 w 940118"/>
                    <a:gd name="connsiteY55-610" fmla="*/ 32385 h 1580197"/>
                    <a:gd name="connsiteX56-611" fmla="*/ 595123 w 940118"/>
                    <a:gd name="connsiteY56-612" fmla="*/ 44713 h 1580197"/>
                    <a:gd name="connsiteX57-613" fmla="*/ 595672 w 940118"/>
                    <a:gd name="connsiteY57-614" fmla="*/ 44538 h 1580197"/>
                    <a:gd name="connsiteX58-615" fmla="*/ 573405 w 940118"/>
                    <a:gd name="connsiteY58-616" fmla="*/ 32385 h 1580197"/>
                    <a:gd name="connsiteX59-617" fmla="*/ 679133 w 940118"/>
                    <a:gd name="connsiteY59-618" fmla="*/ 0 h 1580197"/>
                    <a:gd name="connsiteX0-619" fmla="*/ 812750 w 940118"/>
                    <a:gd name="connsiteY0-620" fmla="*/ 163017 h 1580197"/>
                    <a:gd name="connsiteX1-621" fmla="*/ 812706 w 940118"/>
                    <a:gd name="connsiteY1-622" fmla="*/ 163034 h 1580197"/>
                    <a:gd name="connsiteX2-623" fmla="*/ 832937 w 940118"/>
                    <a:gd name="connsiteY2-624" fmla="*/ 174035 h 1580197"/>
                    <a:gd name="connsiteX3-625" fmla="*/ 812750 w 940118"/>
                    <a:gd name="connsiteY3-626" fmla="*/ 163017 h 1580197"/>
                    <a:gd name="connsiteX4-627" fmla="*/ 679133 w 940118"/>
                    <a:gd name="connsiteY4-628" fmla="*/ 0 h 1580197"/>
                    <a:gd name="connsiteX5-629" fmla="*/ 940118 w 940118"/>
                    <a:gd name="connsiteY5-630" fmla="*/ 140970 h 1580197"/>
                    <a:gd name="connsiteX6-631" fmla="*/ 833438 w 940118"/>
                    <a:gd name="connsiteY6-632" fmla="*/ 174308 h 1580197"/>
                    <a:gd name="connsiteX7-633" fmla="*/ 833437 w 940118"/>
                    <a:gd name="connsiteY7-634" fmla="*/ 174308 h 1580197"/>
                    <a:gd name="connsiteX8-635" fmla="*/ 747299 w 940118"/>
                    <a:gd name="connsiteY8-636" fmla="*/ 210278 h 1580197"/>
                    <a:gd name="connsiteX9-637" fmla="*/ 747713 w 940118"/>
                    <a:gd name="connsiteY9-638" fmla="*/ 210503 h 1580197"/>
                    <a:gd name="connsiteX10-639" fmla="*/ 620078 w 940118"/>
                    <a:gd name="connsiteY10-640" fmla="*/ 282893 h 1580197"/>
                    <a:gd name="connsiteX11-641" fmla="*/ 620077 w 940118"/>
                    <a:gd name="connsiteY11-642" fmla="*/ 282893 h 1580197"/>
                    <a:gd name="connsiteX12-643" fmla="*/ 548076 w 940118"/>
                    <a:gd name="connsiteY12-644" fmla="*/ 339736 h 1580197"/>
                    <a:gd name="connsiteX13-645" fmla="*/ 548640 w 940118"/>
                    <a:gd name="connsiteY13-646" fmla="*/ 340043 h 1580197"/>
                    <a:gd name="connsiteX14-647" fmla="*/ 503873 w 940118"/>
                    <a:gd name="connsiteY14-648" fmla="*/ 383858 h 1580197"/>
                    <a:gd name="connsiteX15-649" fmla="*/ 488633 w 940118"/>
                    <a:gd name="connsiteY15-650" fmla="*/ 399098 h 1580197"/>
                    <a:gd name="connsiteX16-651" fmla="*/ 488633 w 940118"/>
                    <a:gd name="connsiteY16-652" fmla="*/ 400050 h 1580197"/>
                    <a:gd name="connsiteX17-653" fmla="*/ 422910 w 940118"/>
                    <a:gd name="connsiteY17-654" fmla="*/ 482918 h 1580197"/>
                    <a:gd name="connsiteX18-655" fmla="*/ 422910 w 940118"/>
                    <a:gd name="connsiteY18-656" fmla="*/ 483870 h 1580197"/>
                    <a:gd name="connsiteX19-657" fmla="*/ 367665 w 940118"/>
                    <a:gd name="connsiteY19-658" fmla="*/ 572453 h 1580197"/>
                    <a:gd name="connsiteX20-659" fmla="*/ 368618 w 940118"/>
                    <a:gd name="connsiteY20-660" fmla="*/ 573405 h 1580197"/>
                    <a:gd name="connsiteX21-661" fmla="*/ 317183 w 940118"/>
                    <a:gd name="connsiteY21-662" fmla="*/ 684847 h 1580197"/>
                    <a:gd name="connsiteX22-663" fmla="*/ 305241 w 940118"/>
                    <a:gd name="connsiteY22-664" fmla="*/ 678329 h 1580197"/>
                    <a:gd name="connsiteX23-665" fmla="*/ 305235 w 940118"/>
                    <a:gd name="connsiteY23-666" fmla="*/ 678350 h 1580197"/>
                    <a:gd name="connsiteX24-667" fmla="*/ 317183 w 940118"/>
                    <a:gd name="connsiteY24-668" fmla="*/ 684847 h 1580197"/>
                    <a:gd name="connsiteX25-669" fmla="*/ 260985 w 940118"/>
                    <a:gd name="connsiteY25-670" fmla="*/ 1014413 h 1580197"/>
                    <a:gd name="connsiteX26-671" fmla="*/ 342900 w 940118"/>
                    <a:gd name="connsiteY26-672" fmla="*/ 1373505 h 1580197"/>
                    <a:gd name="connsiteX27-673" fmla="*/ 546735 w 940118"/>
                    <a:gd name="connsiteY27-674" fmla="*/ 1580197 h 1580197"/>
                    <a:gd name="connsiteX28-675" fmla="*/ 285750 w 940118"/>
                    <a:gd name="connsiteY28-676" fmla="*/ 1438275 h 1580197"/>
                    <a:gd name="connsiteX29-677" fmla="*/ 81915 w 940118"/>
                    <a:gd name="connsiteY29-678" fmla="*/ 1231583 h 1580197"/>
                    <a:gd name="connsiteX30-679" fmla="*/ 0 w 940118"/>
                    <a:gd name="connsiteY30-680" fmla="*/ 872490 h 1580197"/>
                    <a:gd name="connsiteX31-681" fmla="*/ 56197 w 940118"/>
                    <a:gd name="connsiteY31-682" fmla="*/ 542925 h 1580197"/>
                    <a:gd name="connsiteX32-683" fmla="*/ 62441 w 940118"/>
                    <a:gd name="connsiteY32-684" fmla="*/ 546321 h 1580197"/>
                    <a:gd name="connsiteX33-685" fmla="*/ 62617 w 940118"/>
                    <a:gd name="connsiteY33-686" fmla="*/ 545909 h 1580197"/>
                    <a:gd name="connsiteX34-687" fmla="*/ 57150 w 940118"/>
                    <a:gd name="connsiteY34-688" fmla="*/ 542925 h 1580197"/>
                    <a:gd name="connsiteX35-689" fmla="*/ 107444 w 940118"/>
                    <a:gd name="connsiteY35-690" fmla="*/ 431896 h 1580197"/>
                    <a:gd name="connsiteX36-691" fmla="*/ 106680 w 940118"/>
                    <a:gd name="connsiteY36-692" fmla="*/ 431483 h 1580197"/>
                    <a:gd name="connsiteX37-693" fmla="*/ 161925 w 940118"/>
                    <a:gd name="connsiteY37-694" fmla="*/ 341948 h 1580197"/>
                    <a:gd name="connsiteX38-695" fmla="*/ 171758 w 940118"/>
                    <a:gd name="connsiteY38-696" fmla="*/ 347295 h 1580197"/>
                    <a:gd name="connsiteX39-697" fmla="*/ 171778 w 940118"/>
                    <a:gd name="connsiteY39-698" fmla="*/ 347270 h 1580197"/>
                    <a:gd name="connsiteX40-699" fmla="*/ 161925 w 940118"/>
                    <a:gd name="connsiteY40-700" fmla="*/ 341948 h 1580197"/>
                    <a:gd name="connsiteX41-701" fmla="*/ 227648 w 940118"/>
                    <a:gd name="connsiteY41-702" fmla="*/ 258128 h 1580197"/>
                    <a:gd name="connsiteX42-703" fmla="*/ 239906 w 940118"/>
                    <a:gd name="connsiteY42-704" fmla="*/ 264794 h 1580197"/>
                    <a:gd name="connsiteX43-705" fmla="*/ 240267 w 940118"/>
                    <a:gd name="connsiteY43-706" fmla="*/ 264453 h 1580197"/>
                    <a:gd name="connsiteX44-707" fmla="*/ 228600 w 940118"/>
                    <a:gd name="connsiteY44-708" fmla="*/ 258128 h 1580197"/>
                    <a:gd name="connsiteX45-709" fmla="*/ 242888 w 940118"/>
                    <a:gd name="connsiteY45-710" fmla="*/ 241935 h 1580197"/>
                    <a:gd name="connsiteX46-711" fmla="*/ 287315 w 940118"/>
                    <a:gd name="connsiteY46-712" fmla="*/ 198453 h 1580197"/>
                    <a:gd name="connsiteX47-713" fmla="*/ 286702 w 940118"/>
                    <a:gd name="connsiteY47-714" fmla="*/ 198120 h 1580197"/>
                    <a:gd name="connsiteX48-715" fmla="*/ 359092 w 940118"/>
                    <a:gd name="connsiteY48-716" fmla="*/ 140970 h 1580197"/>
                    <a:gd name="connsiteX49-717" fmla="*/ 378434 w 940118"/>
                    <a:gd name="connsiteY49-718" fmla="*/ 151488 h 1580197"/>
                    <a:gd name="connsiteX50-719" fmla="*/ 378837 w 940118"/>
                    <a:gd name="connsiteY50-720" fmla="*/ 151226 h 1580197"/>
                    <a:gd name="connsiteX51-721" fmla="*/ 360045 w 940118"/>
                    <a:gd name="connsiteY51-722" fmla="*/ 140970 h 1580197"/>
                    <a:gd name="connsiteX52-723" fmla="*/ 486263 w 940118"/>
                    <a:gd name="connsiteY52-724" fmla="*/ 68845 h 1580197"/>
                    <a:gd name="connsiteX53-725" fmla="*/ 485775 w 940118"/>
                    <a:gd name="connsiteY53-726" fmla="*/ 68580 h 1580197"/>
                    <a:gd name="connsiteX54-727" fmla="*/ 572452 w 940118"/>
                    <a:gd name="connsiteY54-728" fmla="*/ 32385 h 1580197"/>
                    <a:gd name="connsiteX55-729" fmla="*/ 595123 w 940118"/>
                    <a:gd name="connsiteY55-730" fmla="*/ 44713 h 1580197"/>
                    <a:gd name="connsiteX56-731" fmla="*/ 595672 w 940118"/>
                    <a:gd name="connsiteY56-732" fmla="*/ 44538 h 1580197"/>
                    <a:gd name="connsiteX57-733" fmla="*/ 573405 w 940118"/>
                    <a:gd name="connsiteY57-734" fmla="*/ 32385 h 1580197"/>
                    <a:gd name="connsiteX58-735" fmla="*/ 679133 w 940118"/>
                    <a:gd name="connsiteY58-736" fmla="*/ 0 h 1580197"/>
                    <a:gd name="connsiteX0-737" fmla="*/ 812750 w 940118"/>
                    <a:gd name="connsiteY0-738" fmla="*/ 163017 h 1580197"/>
                    <a:gd name="connsiteX1-739" fmla="*/ 812706 w 940118"/>
                    <a:gd name="connsiteY1-740" fmla="*/ 163034 h 1580197"/>
                    <a:gd name="connsiteX2-741" fmla="*/ 832937 w 940118"/>
                    <a:gd name="connsiteY2-742" fmla="*/ 174035 h 1580197"/>
                    <a:gd name="connsiteX3-743" fmla="*/ 812750 w 940118"/>
                    <a:gd name="connsiteY3-744" fmla="*/ 163017 h 1580197"/>
                    <a:gd name="connsiteX4-745" fmla="*/ 679133 w 940118"/>
                    <a:gd name="connsiteY4-746" fmla="*/ 0 h 1580197"/>
                    <a:gd name="connsiteX5-747" fmla="*/ 940118 w 940118"/>
                    <a:gd name="connsiteY5-748" fmla="*/ 140970 h 1580197"/>
                    <a:gd name="connsiteX6-749" fmla="*/ 833438 w 940118"/>
                    <a:gd name="connsiteY6-750" fmla="*/ 174308 h 1580197"/>
                    <a:gd name="connsiteX7-751" fmla="*/ 747299 w 940118"/>
                    <a:gd name="connsiteY7-752" fmla="*/ 210278 h 1580197"/>
                    <a:gd name="connsiteX8-753" fmla="*/ 747713 w 940118"/>
                    <a:gd name="connsiteY8-754" fmla="*/ 210503 h 1580197"/>
                    <a:gd name="connsiteX9-755" fmla="*/ 620078 w 940118"/>
                    <a:gd name="connsiteY9-756" fmla="*/ 282893 h 1580197"/>
                    <a:gd name="connsiteX10-757" fmla="*/ 620077 w 940118"/>
                    <a:gd name="connsiteY10-758" fmla="*/ 282893 h 1580197"/>
                    <a:gd name="connsiteX11-759" fmla="*/ 548076 w 940118"/>
                    <a:gd name="connsiteY11-760" fmla="*/ 339736 h 1580197"/>
                    <a:gd name="connsiteX12-761" fmla="*/ 548640 w 940118"/>
                    <a:gd name="connsiteY12-762" fmla="*/ 340043 h 1580197"/>
                    <a:gd name="connsiteX13-763" fmla="*/ 503873 w 940118"/>
                    <a:gd name="connsiteY13-764" fmla="*/ 383858 h 1580197"/>
                    <a:gd name="connsiteX14-765" fmla="*/ 488633 w 940118"/>
                    <a:gd name="connsiteY14-766" fmla="*/ 399098 h 1580197"/>
                    <a:gd name="connsiteX15-767" fmla="*/ 488633 w 940118"/>
                    <a:gd name="connsiteY15-768" fmla="*/ 400050 h 1580197"/>
                    <a:gd name="connsiteX16-769" fmla="*/ 422910 w 940118"/>
                    <a:gd name="connsiteY16-770" fmla="*/ 482918 h 1580197"/>
                    <a:gd name="connsiteX17-771" fmla="*/ 422910 w 940118"/>
                    <a:gd name="connsiteY17-772" fmla="*/ 483870 h 1580197"/>
                    <a:gd name="connsiteX18-773" fmla="*/ 367665 w 940118"/>
                    <a:gd name="connsiteY18-774" fmla="*/ 572453 h 1580197"/>
                    <a:gd name="connsiteX19-775" fmla="*/ 368618 w 940118"/>
                    <a:gd name="connsiteY19-776" fmla="*/ 573405 h 1580197"/>
                    <a:gd name="connsiteX20-777" fmla="*/ 317183 w 940118"/>
                    <a:gd name="connsiteY20-778" fmla="*/ 684847 h 1580197"/>
                    <a:gd name="connsiteX21-779" fmla="*/ 305241 w 940118"/>
                    <a:gd name="connsiteY21-780" fmla="*/ 678329 h 1580197"/>
                    <a:gd name="connsiteX22-781" fmla="*/ 305235 w 940118"/>
                    <a:gd name="connsiteY22-782" fmla="*/ 678350 h 1580197"/>
                    <a:gd name="connsiteX23-783" fmla="*/ 317183 w 940118"/>
                    <a:gd name="connsiteY23-784" fmla="*/ 684847 h 1580197"/>
                    <a:gd name="connsiteX24-785" fmla="*/ 260985 w 940118"/>
                    <a:gd name="connsiteY24-786" fmla="*/ 1014413 h 1580197"/>
                    <a:gd name="connsiteX25-787" fmla="*/ 342900 w 940118"/>
                    <a:gd name="connsiteY25-788" fmla="*/ 1373505 h 1580197"/>
                    <a:gd name="connsiteX26-789" fmla="*/ 546735 w 940118"/>
                    <a:gd name="connsiteY26-790" fmla="*/ 1580197 h 1580197"/>
                    <a:gd name="connsiteX27-791" fmla="*/ 285750 w 940118"/>
                    <a:gd name="connsiteY27-792" fmla="*/ 1438275 h 1580197"/>
                    <a:gd name="connsiteX28-793" fmla="*/ 81915 w 940118"/>
                    <a:gd name="connsiteY28-794" fmla="*/ 1231583 h 1580197"/>
                    <a:gd name="connsiteX29-795" fmla="*/ 0 w 940118"/>
                    <a:gd name="connsiteY29-796" fmla="*/ 872490 h 1580197"/>
                    <a:gd name="connsiteX30-797" fmla="*/ 56197 w 940118"/>
                    <a:gd name="connsiteY30-798" fmla="*/ 542925 h 1580197"/>
                    <a:gd name="connsiteX31-799" fmla="*/ 62441 w 940118"/>
                    <a:gd name="connsiteY31-800" fmla="*/ 546321 h 1580197"/>
                    <a:gd name="connsiteX32-801" fmla="*/ 62617 w 940118"/>
                    <a:gd name="connsiteY32-802" fmla="*/ 545909 h 1580197"/>
                    <a:gd name="connsiteX33-803" fmla="*/ 57150 w 940118"/>
                    <a:gd name="connsiteY33-804" fmla="*/ 542925 h 1580197"/>
                    <a:gd name="connsiteX34-805" fmla="*/ 107444 w 940118"/>
                    <a:gd name="connsiteY34-806" fmla="*/ 431896 h 1580197"/>
                    <a:gd name="connsiteX35-807" fmla="*/ 106680 w 940118"/>
                    <a:gd name="connsiteY35-808" fmla="*/ 431483 h 1580197"/>
                    <a:gd name="connsiteX36-809" fmla="*/ 161925 w 940118"/>
                    <a:gd name="connsiteY36-810" fmla="*/ 341948 h 1580197"/>
                    <a:gd name="connsiteX37-811" fmla="*/ 171758 w 940118"/>
                    <a:gd name="connsiteY37-812" fmla="*/ 347295 h 1580197"/>
                    <a:gd name="connsiteX38-813" fmla="*/ 171778 w 940118"/>
                    <a:gd name="connsiteY38-814" fmla="*/ 347270 h 1580197"/>
                    <a:gd name="connsiteX39-815" fmla="*/ 161925 w 940118"/>
                    <a:gd name="connsiteY39-816" fmla="*/ 341948 h 1580197"/>
                    <a:gd name="connsiteX40-817" fmla="*/ 227648 w 940118"/>
                    <a:gd name="connsiteY40-818" fmla="*/ 258128 h 1580197"/>
                    <a:gd name="connsiteX41-819" fmla="*/ 239906 w 940118"/>
                    <a:gd name="connsiteY41-820" fmla="*/ 264794 h 1580197"/>
                    <a:gd name="connsiteX42-821" fmla="*/ 240267 w 940118"/>
                    <a:gd name="connsiteY42-822" fmla="*/ 264453 h 1580197"/>
                    <a:gd name="connsiteX43-823" fmla="*/ 228600 w 940118"/>
                    <a:gd name="connsiteY43-824" fmla="*/ 258128 h 1580197"/>
                    <a:gd name="connsiteX44-825" fmla="*/ 242888 w 940118"/>
                    <a:gd name="connsiteY44-826" fmla="*/ 241935 h 1580197"/>
                    <a:gd name="connsiteX45-827" fmla="*/ 287315 w 940118"/>
                    <a:gd name="connsiteY45-828" fmla="*/ 198453 h 1580197"/>
                    <a:gd name="connsiteX46-829" fmla="*/ 286702 w 940118"/>
                    <a:gd name="connsiteY46-830" fmla="*/ 198120 h 1580197"/>
                    <a:gd name="connsiteX47-831" fmla="*/ 359092 w 940118"/>
                    <a:gd name="connsiteY47-832" fmla="*/ 140970 h 1580197"/>
                    <a:gd name="connsiteX48-833" fmla="*/ 378434 w 940118"/>
                    <a:gd name="connsiteY48-834" fmla="*/ 151488 h 1580197"/>
                    <a:gd name="connsiteX49-835" fmla="*/ 378837 w 940118"/>
                    <a:gd name="connsiteY49-836" fmla="*/ 151226 h 1580197"/>
                    <a:gd name="connsiteX50-837" fmla="*/ 360045 w 940118"/>
                    <a:gd name="connsiteY50-838" fmla="*/ 140970 h 1580197"/>
                    <a:gd name="connsiteX51-839" fmla="*/ 486263 w 940118"/>
                    <a:gd name="connsiteY51-840" fmla="*/ 68845 h 1580197"/>
                    <a:gd name="connsiteX52-841" fmla="*/ 485775 w 940118"/>
                    <a:gd name="connsiteY52-842" fmla="*/ 68580 h 1580197"/>
                    <a:gd name="connsiteX53-843" fmla="*/ 572452 w 940118"/>
                    <a:gd name="connsiteY53-844" fmla="*/ 32385 h 1580197"/>
                    <a:gd name="connsiteX54-845" fmla="*/ 595123 w 940118"/>
                    <a:gd name="connsiteY54-846" fmla="*/ 44713 h 1580197"/>
                    <a:gd name="connsiteX55-847" fmla="*/ 595672 w 940118"/>
                    <a:gd name="connsiteY55-848" fmla="*/ 44538 h 1580197"/>
                    <a:gd name="connsiteX56-849" fmla="*/ 573405 w 940118"/>
                    <a:gd name="connsiteY56-850" fmla="*/ 32385 h 1580197"/>
                    <a:gd name="connsiteX57-851" fmla="*/ 679133 w 940118"/>
                    <a:gd name="connsiteY57-852" fmla="*/ 0 h 1580197"/>
                    <a:gd name="connsiteX0-853" fmla="*/ 812750 w 940118"/>
                    <a:gd name="connsiteY0-854" fmla="*/ 163017 h 1580197"/>
                    <a:gd name="connsiteX1-855" fmla="*/ 812706 w 940118"/>
                    <a:gd name="connsiteY1-856" fmla="*/ 163034 h 1580197"/>
                    <a:gd name="connsiteX2-857" fmla="*/ 832937 w 940118"/>
                    <a:gd name="connsiteY2-858" fmla="*/ 174035 h 1580197"/>
                    <a:gd name="connsiteX3-859" fmla="*/ 812750 w 940118"/>
                    <a:gd name="connsiteY3-860" fmla="*/ 163017 h 1580197"/>
                    <a:gd name="connsiteX4-861" fmla="*/ 679133 w 940118"/>
                    <a:gd name="connsiteY4-862" fmla="*/ 0 h 1580197"/>
                    <a:gd name="connsiteX5-863" fmla="*/ 940118 w 940118"/>
                    <a:gd name="connsiteY5-864" fmla="*/ 140970 h 1580197"/>
                    <a:gd name="connsiteX6-865" fmla="*/ 747299 w 940118"/>
                    <a:gd name="connsiteY6-866" fmla="*/ 210278 h 1580197"/>
                    <a:gd name="connsiteX7-867" fmla="*/ 747713 w 940118"/>
                    <a:gd name="connsiteY7-868" fmla="*/ 210503 h 1580197"/>
                    <a:gd name="connsiteX8-869" fmla="*/ 620078 w 940118"/>
                    <a:gd name="connsiteY8-870" fmla="*/ 282893 h 1580197"/>
                    <a:gd name="connsiteX9-871" fmla="*/ 620077 w 940118"/>
                    <a:gd name="connsiteY9-872" fmla="*/ 282893 h 1580197"/>
                    <a:gd name="connsiteX10-873" fmla="*/ 548076 w 940118"/>
                    <a:gd name="connsiteY10-874" fmla="*/ 339736 h 1580197"/>
                    <a:gd name="connsiteX11-875" fmla="*/ 548640 w 940118"/>
                    <a:gd name="connsiteY11-876" fmla="*/ 340043 h 1580197"/>
                    <a:gd name="connsiteX12-877" fmla="*/ 503873 w 940118"/>
                    <a:gd name="connsiteY12-878" fmla="*/ 383858 h 1580197"/>
                    <a:gd name="connsiteX13-879" fmla="*/ 488633 w 940118"/>
                    <a:gd name="connsiteY13-880" fmla="*/ 399098 h 1580197"/>
                    <a:gd name="connsiteX14-881" fmla="*/ 488633 w 940118"/>
                    <a:gd name="connsiteY14-882" fmla="*/ 400050 h 1580197"/>
                    <a:gd name="connsiteX15-883" fmla="*/ 422910 w 940118"/>
                    <a:gd name="connsiteY15-884" fmla="*/ 482918 h 1580197"/>
                    <a:gd name="connsiteX16-885" fmla="*/ 422910 w 940118"/>
                    <a:gd name="connsiteY16-886" fmla="*/ 483870 h 1580197"/>
                    <a:gd name="connsiteX17-887" fmla="*/ 367665 w 940118"/>
                    <a:gd name="connsiteY17-888" fmla="*/ 572453 h 1580197"/>
                    <a:gd name="connsiteX18-889" fmla="*/ 368618 w 940118"/>
                    <a:gd name="connsiteY18-890" fmla="*/ 573405 h 1580197"/>
                    <a:gd name="connsiteX19-891" fmla="*/ 317183 w 940118"/>
                    <a:gd name="connsiteY19-892" fmla="*/ 684847 h 1580197"/>
                    <a:gd name="connsiteX20-893" fmla="*/ 305241 w 940118"/>
                    <a:gd name="connsiteY20-894" fmla="*/ 678329 h 1580197"/>
                    <a:gd name="connsiteX21-895" fmla="*/ 305235 w 940118"/>
                    <a:gd name="connsiteY21-896" fmla="*/ 678350 h 1580197"/>
                    <a:gd name="connsiteX22-897" fmla="*/ 317183 w 940118"/>
                    <a:gd name="connsiteY22-898" fmla="*/ 684847 h 1580197"/>
                    <a:gd name="connsiteX23-899" fmla="*/ 260985 w 940118"/>
                    <a:gd name="connsiteY23-900" fmla="*/ 1014413 h 1580197"/>
                    <a:gd name="connsiteX24-901" fmla="*/ 342900 w 940118"/>
                    <a:gd name="connsiteY24-902" fmla="*/ 1373505 h 1580197"/>
                    <a:gd name="connsiteX25-903" fmla="*/ 546735 w 940118"/>
                    <a:gd name="connsiteY25-904" fmla="*/ 1580197 h 1580197"/>
                    <a:gd name="connsiteX26-905" fmla="*/ 285750 w 940118"/>
                    <a:gd name="connsiteY26-906" fmla="*/ 1438275 h 1580197"/>
                    <a:gd name="connsiteX27-907" fmla="*/ 81915 w 940118"/>
                    <a:gd name="connsiteY27-908" fmla="*/ 1231583 h 1580197"/>
                    <a:gd name="connsiteX28-909" fmla="*/ 0 w 940118"/>
                    <a:gd name="connsiteY28-910" fmla="*/ 872490 h 1580197"/>
                    <a:gd name="connsiteX29-911" fmla="*/ 56197 w 940118"/>
                    <a:gd name="connsiteY29-912" fmla="*/ 542925 h 1580197"/>
                    <a:gd name="connsiteX30-913" fmla="*/ 62441 w 940118"/>
                    <a:gd name="connsiteY30-914" fmla="*/ 546321 h 1580197"/>
                    <a:gd name="connsiteX31-915" fmla="*/ 62617 w 940118"/>
                    <a:gd name="connsiteY31-916" fmla="*/ 545909 h 1580197"/>
                    <a:gd name="connsiteX32-917" fmla="*/ 57150 w 940118"/>
                    <a:gd name="connsiteY32-918" fmla="*/ 542925 h 1580197"/>
                    <a:gd name="connsiteX33-919" fmla="*/ 107444 w 940118"/>
                    <a:gd name="connsiteY33-920" fmla="*/ 431896 h 1580197"/>
                    <a:gd name="connsiteX34-921" fmla="*/ 106680 w 940118"/>
                    <a:gd name="connsiteY34-922" fmla="*/ 431483 h 1580197"/>
                    <a:gd name="connsiteX35-923" fmla="*/ 161925 w 940118"/>
                    <a:gd name="connsiteY35-924" fmla="*/ 341948 h 1580197"/>
                    <a:gd name="connsiteX36-925" fmla="*/ 171758 w 940118"/>
                    <a:gd name="connsiteY36-926" fmla="*/ 347295 h 1580197"/>
                    <a:gd name="connsiteX37-927" fmla="*/ 171778 w 940118"/>
                    <a:gd name="connsiteY37-928" fmla="*/ 347270 h 1580197"/>
                    <a:gd name="connsiteX38-929" fmla="*/ 161925 w 940118"/>
                    <a:gd name="connsiteY38-930" fmla="*/ 341948 h 1580197"/>
                    <a:gd name="connsiteX39-931" fmla="*/ 227648 w 940118"/>
                    <a:gd name="connsiteY39-932" fmla="*/ 258128 h 1580197"/>
                    <a:gd name="connsiteX40-933" fmla="*/ 239906 w 940118"/>
                    <a:gd name="connsiteY40-934" fmla="*/ 264794 h 1580197"/>
                    <a:gd name="connsiteX41-935" fmla="*/ 240267 w 940118"/>
                    <a:gd name="connsiteY41-936" fmla="*/ 264453 h 1580197"/>
                    <a:gd name="connsiteX42-937" fmla="*/ 228600 w 940118"/>
                    <a:gd name="connsiteY42-938" fmla="*/ 258128 h 1580197"/>
                    <a:gd name="connsiteX43-939" fmla="*/ 242888 w 940118"/>
                    <a:gd name="connsiteY43-940" fmla="*/ 241935 h 1580197"/>
                    <a:gd name="connsiteX44-941" fmla="*/ 287315 w 940118"/>
                    <a:gd name="connsiteY44-942" fmla="*/ 198453 h 1580197"/>
                    <a:gd name="connsiteX45-943" fmla="*/ 286702 w 940118"/>
                    <a:gd name="connsiteY45-944" fmla="*/ 198120 h 1580197"/>
                    <a:gd name="connsiteX46-945" fmla="*/ 359092 w 940118"/>
                    <a:gd name="connsiteY46-946" fmla="*/ 140970 h 1580197"/>
                    <a:gd name="connsiteX47-947" fmla="*/ 378434 w 940118"/>
                    <a:gd name="connsiteY47-948" fmla="*/ 151488 h 1580197"/>
                    <a:gd name="connsiteX48-949" fmla="*/ 378837 w 940118"/>
                    <a:gd name="connsiteY48-950" fmla="*/ 151226 h 1580197"/>
                    <a:gd name="connsiteX49-951" fmla="*/ 360045 w 940118"/>
                    <a:gd name="connsiteY49-952" fmla="*/ 140970 h 1580197"/>
                    <a:gd name="connsiteX50-953" fmla="*/ 486263 w 940118"/>
                    <a:gd name="connsiteY50-954" fmla="*/ 68845 h 1580197"/>
                    <a:gd name="connsiteX51-955" fmla="*/ 485775 w 940118"/>
                    <a:gd name="connsiteY51-956" fmla="*/ 68580 h 1580197"/>
                    <a:gd name="connsiteX52-957" fmla="*/ 572452 w 940118"/>
                    <a:gd name="connsiteY52-958" fmla="*/ 32385 h 1580197"/>
                    <a:gd name="connsiteX53-959" fmla="*/ 595123 w 940118"/>
                    <a:gd name="connsiteY53-960" fmla="*/ 44713 h 1580197"/>
                    <a:gd name="connsiteX54-961" fmla="*/ 595672 w 940118"/>
                    <a:gd name="connsiteY54-962" fmla="*/ 44538 h 1580197"/>
                    <a:gd name="connsiteX55-963" fmla="*/ 573405 w 940118"/>
                    <a:gd name="connsiteY55-964" fmla="*/ 32385 h 1580197"/>
                    <a:gd name="connsiteX56-965" fmla="*/ 679133 w 940118"/>
                    <a:gd name="connsiteY56-966" fmla="*/ 0 h 1580197"/>
                    <a:gd name="connsiteX0-967" fmla="*/ 832937 w 940118"/>
                    <a:gd name="connsiteY0-968" fmla="*/ 174035 h 1580197"/>
                    <a:gd name="connsiteX1-969" fmla="*/ 812706 w 940118"/>
                    <a:gd name="connsiteY1-970" fmla="*/ 163034 h 1580197"/>
                    <a:gd name="connsiteX2-971" fmla="*/ 832937 w 940118"/>
                    <a:gd name="connsiteY2-972" fmla="*/ 174035 h 1580197"/>
                    <a:gd name="connsiteX3-973" fmla="*/ 679133 w 940118"/>
                    <a:gd name="connsiteY3-974" fmla="*/ 0 h 1580197"/>
                    <a:gd name="connsiteX4-975" fmla="*/ 940118 w 940118"/>
                    <a:gd name="connsiteY4-976" fmla="*/ 140970 h 1580197"/>
                    <a:gd name="connsiteX5-977" fmla="*/ 747299 w 940118"/>
                    <a:gd name="connsiteY5-978" fmla="*/ 210278 h 1580197"/>
                    <a:gd name="connsiteX6-979" fmla="*/ 747713 w 940118"/>
                    <a:gd name="connsiteY6-980" fmla="*/ 210503 h 1580197"/>
                    <a:gd name="connsiteX7-981" fmla="*/ 620078 w 940118"/>
                    <a:gd name="connsiteY7-982" fmla="*/ 282893 h 1580197"/>
                    <a:gd name="connsiteX8-983" fmla="*/ 620077 w 940118"/>
                    <a:gd name="connsiteY8-984" fmla="*/ 282893 h 1580197"/>
                    <a:gd name="connsiteX9-985" fmla="*/ 548076 w 940118"/>
                    <a:gd name="connsiteY9-986" fmla="*/ 339736 h 1580197"/>
                    <a:gd name="connsiteX10-987" fmla="*/ 548640 w 940118"/>
                    <a:gd name="connsiteY10-988" fmla="*/ 340043 h 1580197"/>
                    <a:gd name="connsiteX11-989" fmla="*/ 503873 w 940118"/>
                    <a:gd name="connsiteY11-990" fmla="*/ 383858 h 1580197"/>
                    <a:gd name="connsiteX12-991" fmla="*/ 488633 w 940118"/>
                    <a:gd name="connsiteY12-992" fmla="*/ 399098 h 1580197"/>
                    <a:gd name="connsiteX13-993" fmla="*/ 488633 w 940118"/>
                    <a:gd name="connsiteY13-994" fmla="*/ 400050 h 1580197"/>
                    <a:gd name="connsiteX14-995" fmla="*/ 422910 w 940118"/>
                    <a:gd name="connsiteY14-996" fmla="*/ 482918 h 1580197"/>
                    <a:gd name="connsiteX15-997" fmla="*/ 422910 w 940118"/>
                    <a:gd name="connsiteY15-998" fmla="*/ 483870 h 1580197"/>
                    <a:gd name="connsiteX16-999" fmla="*/ 367665 w 940118"/>
                    <a:gd name="connsiteY16-1000" fmla="*/ 572453 h 1580197"/>
                    <a:gd name="connsiteX17-1001" fmla="*/ 368618 w 940118"/>
                    <a:gd name="connsiteY17-1002" fmla="*/ 573405 h 1580197"/>
                    <a:gd name="connsiteX18-1003" fmla="*/ 317183 w 940118"/>
                    <a:gd name="connsiteY18-1004" fmla="*/ 684847 h 1580197"/>
                    <a:gd name="connsiteX19-1005" fmla="*/ 305241 w 940118"/>
                    <a:gd name="connsiteY19-1006" fmla="*/ 678329 h 1580197"/>
                    <a:gd name="connsiteX20-1007" fmla="*/ 305235 w 940118"/>
                    <a:gd name="connsiteY20-1008" fmla="*/ 678350 h 1580197"/>
                    <a:gd name="connsiteX21-1009" fmla="*/ 317183 w 940118"/>
                    <a:gd name="connsiteY21-1010" fmla="*/ 684847 h 1580197"/>
                    <a:gd name="connsiteX22-1011" fmla="*/ 260985 w 940118"/>
                    <a:gd name="connsiteY22-1012" fmla="*/ 1014413 h 1580197"/>
                    <a:gd name="connsiteX23-1013" fmla="*/ 342900 w 940118"/>
                    <a:gd name="connsiteY23-1014" fmla="*/ 1373505 h 1580197"/>
                    <a:gd name="connsiteX24-1015" fmla="*/ 546735 w 940118"/>
                    <a:gd name="connsiteY24-1016" fmla="*/ 1580197 h 1580197"/>
                    <a:gd name="connsiteX25-1017" fmla="*/ 285750 w 940118"/>
                    <a:gd name="connsiteY25-1018" fmla="*/ 1438275 h 1580197"/>
                    <a:gd name="connsiteX26-1019" fmla="*/ 81915 w 940118"/>
                    <a:gd name="connsiteY26-1020" fmla="*/ 1231583 h 1580197"/>
                    <a:gd name="connsiteX27-1021" fmla="*/ 0 w 940118"/>
                    <a:gd name="connsiteY27-1022" fmla="*/ 872490 h 1580197"/>
                    <a:gd name="connsiteX28-1023" fmla="*/ 56197 w 940118"/>
                    <a:gd name="connsiteY28-1024" fmla="*/ 542925 h 1580197"/>
                    <a:gd name="connsiteX29-1025" fmla="*/ 62441 w 940118"/>
                    <a:gd name="connsiteY29-1026" fmla="*/ 546321 h 1580197"/>
                    <a:gd name="connsiteX30-1027" fmla="*/ 62617 w 940118"/>
                    <a:gd name="connsiteY30-1028" fmla="*/ 545909 h 1580197"/>
                    <a:gd name="connsiteX31-1029" fmla="*/ 57150 w 940118"/>
                    <a:gd name="connsiteY31-1030" fmla="*/ 542925 h 1580197"/>
                    <a:gd name="connsiteX32-1031" fmla="*/ 107444 w 940118"/>
                    <a:gd name="connsiteY32-1032" fmla="*/ 431896 h 1580197"/>
                    <a:gd name="connsiteX33-1033" fmla="*/ 106680 w 940118"/>
                    <a:gd name="connsiteY33-1034" fmla="*/ 431483 h 1580197"/>
                    <a:gd name="connsiteX34-1035" fmla="*/ 161925 w 940118"/>
                    <a:gd name="connsiteY34-1036" fmla="*/ 341948 h 1580197"/>
                    <a:gd name="connsiteX35-1037" fmla="*/ 171758 w 940118"/>
                    <a:gd name="connsiteY35-1038" fmla="*/ 347295 h 1580197"/>
                    <a:gd name="connsiteX36-1039" fmla="*/ 171778 w 940118"/>
                    <a:gd name="connsiteY36-1040" fmla="*/ 347270 h 1580197"/>
                    <a:gd name="connsiteX37-1041" fmla="*/ 161925 w 940118"/>
                    <a:gd name="connsiteY37-1042" fmla="*/ 341948 h 1580197"/>
                    <a:gd name="connsiteX38-1043" fmla="*/ 227648 w 940118"/>
                    <a:gd name="connsiteY38-1044" fmla="*/ 258128 h 1580197"/>
                    <a:gd name="connsiteX39-1045" fmla="*/ 239906 w 940118"/>
                    <a:gd name="connsiteY39-1046" fmla="*/ 264794 h 1580197"/>
                    <a:gd name="connsiteX40-1047" fmla="*/ 240267 w 940118"/>
                    <a:gd name="connsiteY40-1048" fmla="*/ 264453 h 1580197"/>
                    <a:gd name="connsiteX41-1049" fmla="*/ 228600 w 940118"/>
                    <a:gd name="connsiteY41-1050" fmla="*/ 258128 h 1580197"/>
                    <a:gd name="connsiteX42-1051" fmla="*/ 242888 w 940118"/>
                    <a:gd name="connsiteY42-1052" fmla="*/ 241935 h 1580197"/>
                    <a:gd name="connsiteX43-1053" fmla="*/ 287315 w 940118"/>
                    <a:gd name="connsiteY43-1054" fmla="*/ 198453 h 1580197"/>
                    <a:gd name="connsiteX44-1055" fmla="*/ 286702 w 940118"/>
                    <a:gd name="connsiteY44-1056" fmla="*/ 198120 h 1580197"/>
                    <a:gd name="connsiteX45-1057" fmla="*/ 359092 w 940118"/>
                    <a:gd name="connsiteY45-1058" fmla="*/ 140970 h 1580197"/>
                    <a:gd name="connsiteX46-1059" fmla="*/ 378434 w 940118"/>
                    <a:gd name="connsiteY46-1060" fmla="*/ 151488 h 1580197"/>
                    <a:gd name="connsiteX47-1061" fmla="*/ 378837 w 940118"/>
                    <a:gd name="connsiteY47-1062" fmla="*/ 151226 h 1580197"/>
                    <a:gd name="connsiteX48-1063" fmla="*/ 360045 w 940118"/>
                    <a:gd name="connsiteY48-1064" fmla="*/ 140970 h 1580197"/>
                    <a:gd name="connsiteX49-1065" fmla="*/ 486263 w 940118"/>
                    <a:gd name="connsiteY49-1066" fmla="*/ 68845 h 1580197"/>
                    <a:gd name="connsiteX50-1067" fmla="*/ 485775 w 940118"/>
                    <a:gd name="connsiteY50-1068" fmla="*/ 68580 h 1580197"/>
                    <a:gd name="connsiteX51-1069" fmla="*/ 572452 w 940118"/>
                    <a:gd name="connsiteY51-1070" fmla="*/ 32385 h 1580197"/>
                    <a:gd name="connsiteX52-1071" fmla="*/ 595123 w 940118"/>
                    <a:gd name="connsiteY52-1072" fmla="*/ 44713 h 1580197"/>
                    <a:gd name="connsiteX53-1073" fmla="*/ 595672 w 940118"/>
                    <a:gd name="connsiteY53-1074" fmla="*/ 44538 h 1580197"/>
                    <a:gd name="connsiteX54-1075" fmla="*/ 573405 w 940118"/>
                    <a:gd name="connsiteY54-1076" fmla="*/ 32385 h 1580197"/>
                    <a:gd name="connsiteX55-1077" fmla="*/ 679133 w 940118"/>
                    <a:gd name="connsiteY55-1078" fmla="*/ 0 h 1580197"/>
                    <a:gd name="connsiteX0-1079" fmla="*/ 679133 w 940118"/>
                    <a:gd name="connsiteY0-1080" fmla="*/ 0 h 1580197"/>
                    <a:gd name="connsiteX1-1081" fmla="*/ 940118 w 940118"/>
                    <a:gd name="connsiteY1-1082" fmla="*/ 140970 h 1580197"/>
                    <a:gd name="connsiteX2-1083" fmla="*/ 747299 w 940118"/>
                    <a:gd name="connsiteY2-1084" fmla="*/ 210278 h 1580197"/>
                    <a:gd name="connsiteX3-1085" fmla="*/ 747713 w 940118"/>
                    <a:gd name="connsiteY3-1086" fmla="*/ 210503 h 1580197"/>
                    <a:gd name="connsiteX4-1087" fmla="*/ 620078 w 940118"/>
                    <a:gd name="connsiteY4-1088" fmla="*/ 282893 h 1580197"/>
                    <a:gd name="connsiteX5-1089" fmla="*/ 620077 w 940118"/>
                    <a:gd name="connsiteY5-1090" fmla="*/ 282893 h 1580197"/>
                    <a:gd name="connsiteX6-1091" fmla="*/ 548076 w 940118"/>
                    <a:gd name="connsiteY6-1092" fmla="*/ 339736 h 1580197"/>
                    <a:gd name="connsiteX7-1093" fmla="*/ 548640 w 940118"/>
                    <a:gd name="connsiteY7-1094" fmla="*/ 340043 h 1580197"/>
                    <a:gd name="connsiteX8-1095" fmla="*/ 503873 w 940118"/>
                    <a:gd name="connsiteY8-1096" fmla="*/ 383858 h 1580197"/>
                    <a:gd name="connsiteX9-1097" fmla="*/ 488633 w 940118"/>
                    <a:gd name="connsiteY9-1098" fmla="*/ 399098 h 1580197"/>
                    <a:gd name="connsiteX10-1099" fmla="*/ 488633 w 940118"/>
                    <a:gd name="connsiteY10-1100" fmla="*/ 400050 h 1580197"/>
                    <a:gd name="connsiteX11-1101" fmla="*/ 422910 w 940118"/>
                    <a:gd name="connsiteY11-1102" fmla="*/ 482918 h 1580197"/>
                    <a:gd name="connsiteX12-1103" fmla="*/ 422910 w 940118"/>
                    <a:gd name="connsiteY12-1104" fmla="*/ 483870 h 1580197"/>
                    <a:gd name="connsiteX13-1105" fmla="*/ 367665 w 940118"/>
                    <a:gd name="connsiteY13-1106" fmla="*/ 572453 h 1580197"/>
                    <a:gd name="connsiteX14-1107" fmla="*/ 368618 w 940118"/>
                    <a:gd name="connsiteY14-1108" fmla="*/ 573405 h 1580197"/>
                    <a:gd name="connsiteX15-1109" fmla="*/ 317183 w 940118"/>
                    <a:gd name="connsiteY15-1110" fmla="*/ 684847 h 1580197"/>
                    <a:gd name="connsiteX16-1111" fmla="*/ 305241 w 940118"/>
                    <a:gd name="connsiteY16-1112" fmla="*/ 678329 h 1580197"/>
                    <a:gd name="connsiteX17-1113" fmla="*/ 305235 w 940118"/>
                    <a:gd name="connsiteY17-1114" fmla="*/ 678350 h 1580197"/>
                    <a:gd name="connsiteX18-1115" fmla="*/ 317183 w 940118"/>
                    <a:gd name="connsiteY18-1116" fmla="*/ 684847 h 1580197"/>
                    <a:gd name="connsiteX19-1117" fmla="*/ 260985 w 940118"/>
                    <a:gd name="connsiteY19-1118" fmla="*/ 1014413 h 1580197"/>
                    <a:gd name="connsiteX20-1119" fmla="*/ 342900 w 940118"/>
                    <a:gd name="connsiteY20-1120" fmla="*/ 1373505 h 1580197"/>
                    <a:gd name="connsiteX21-1121" fmla="*/ 546735 w 940118"/>
                    <a:gd name="connsiteY21-1122" fmla="*/ 1580197 h 1580197"/>
                    <a:gd name="connsiteX22-1123" fmla="*/ 285750 w 940118"/>
                    <a:gd name="connsiteY22-1124" fmla="*/ 1438275 h 1580197"/>
                    <a:gd name="connsiteX23-1125" fmla="*/ 81915 w 940118"/>
                    <a:gd name="connsiteY23-1126" fmla="*/ 1231583 h 1580197"/>
                    <a:gd name="connsiteX24-1127" fmla="*/ 0 w 940118"/>
                    <a:gd name="connsiteY24-1128" fmla="*/ 872490 h 1580197"/>
                    <a:gd name="connsiteX25-1129" fmla="*/ 56197 w 940118"/>
                    <a:gd name="connsiteY25-1130" fmla="*/ 542925 h 1580197"/>
                    <a:gd name="connsiteX26-1131" fmla="*/ 62441 w 940118"/>
                    <a:gd name="connsiteY26-1132" fmla="*/ 546321 h 1580197"/>
                    <a:gd name="connsiteX27-1133" fmla="*/ 62617 w 940118"/>
                    <a:gd name="connsiteY27-1134" fmla="*/ 545909 h 1580197"/>
                    <a:gd name="connsiteX28-1135" fmla="*/ 57150 w 940118"/>
                    <a:gd name="connsiteY28-1136" fmla="*/ 542925 h 1580197"/>
                    <a:gd name="connsiteX29-1137" fmla="*/ 107444 w 940118"/>
                    <a:gd name="connsiteY29-1138" fmla="*/ 431896 h 1580197"/>
                    <a:gd name="connsiteX30-1139" fmla="*/ 106680 w 940118"/>
                    <a:gd name="connsiteY30-1140" fmla="*/ 431483 h 1580197"/>
                    <a:gd name="connsiteX31-1141" fmla="*/ 161925 w 940118"/>
                    <a:gd name="connsiteY31-1142" fmla="*/ 341948 h 1580197"/>
                    <a:gd name="connsiteX32-1143" fmla="*/ 171758 w 940118"/>
                    <a:gd name="connsiteY32-1144" fmla="*/ 347295 h 1580197"/>
                    <a:gd name="connsiteX33-1145" fmla="*/ 171778 w 940118"/>
                    <a:gd name="connsiteY33-1146" fmla="*/ 347270 h 1580197"/>
                    <a:gd name="connsiteX34-1147" fmla="*/ 161925 w 940118"/>
                    <a:gd name="connsiteY34-1148" fmla="*/ 341948 h 1580197"/>
                    <a:gd name="connsiteX35-1149" fmla="*/ 227648 w 940118"/>
                    <a:gd name="connsiteY35-1150" fmla="*/ 258128 h 1580197"/>
                    <a:gd name="connsiteX36-1151" fmla="*/ 239906 w 940118"/>
                    <a:gd name="connsiteY36-1152" fmla="*/ 264794 h 1580197"/>
                    <a:gd name="connsiteX37-1153" fmla="*/ 240267 w 940118"/>
                    <a:gd name="connsiteY37-1154" fmla="*/ 264453 h 1580197"/>
                    <a:gd name="connsiteX38-1155" fmla="*/ 228600 w 940118"/>
                    <a:gd name="connsiteY38-1156" fmla="*/ 258128 h 1580197"/>
                    <a:gd name="connsiteX39-1157" fmla="*/ 242888 w 940118"/>
                    <a:gd name="connsiteY39-1158" fmla="*/ 241935 h 1580197"/>
                    <a:gd name="connsiteX40-1159" fmla="*/ 287315 w 940118"/>
                    <a:gd name="connsiteY40-1160" fmla="*/ 198453 h 1580197"/>
                    <a:gd name="connsiteX41-1161" fmla="*/ 286702 w 940118"/>
                    <a:gd name="connsiteY41-1162" fmla="*/ 198120 h 1580197"/>
                    <a:gd name="connsiteX42-1163" fmla="*/ 359092 w 940118"/>
                    <a:gd name="connsiteY42-1164" fmla="*/ 140970 h 1580197"/>
                    <a:gd name="connsiteX43-1165" fmla="*/ 378434 w 940118"/>
                    <a:gd name="connsiteY43-1166" fmla="*/ 151488 h 1580197"/>
                    <a:gd name="connsiteX44-1167" fmla="*/ 378837 w 940118"/>
                    <a:gd name="connsiteY44-1168" fmla="*/ 151226 h 1580197"/>
                    <a:gd name="connsiteX45-1169" fmla="*/ 360045 w 940118"/>
                    <a:gd name="connsiteY45-1170" fmla="*/ 140970 h 1580197"/>
                    <a:gd name="connsiteX46-1171" fmla="*/ 486263 w 940118"/>
                    <a:gd name="connsiteY46-1172" fmla="*/ 68845 h 1580197"/>
                    <a:gd name="connsiteX47-1173" fmla="*/ 485775 w 940118"/>
                    <a:gd name="connsiteY47-1174" fmla="*/ 68580 h 1580197"/>
                    <a:gd name="connsiteX48-1175" fmla="*/ 572452 w 940118"/>
                    <a:gd name="connsiteY48-1176" fmla="*/ 32385 h 1580197"/>
                    <a:gd name="connsiteX49-1177" fmla="*/ 595123 w 940118"/>
                    <a:gd name="connsiteY49-1178" fmla="*/ 44713 h 1580197"/>
                    <a:gd name="connsiteX50-1179" fmla="*/ 595672 w 940118"/>
                    <a:gd name="connsiteY50-1180" fmla="*/ 44538 h 1580197"/>
                    <a:gd name="connsiteX51-1181" fmla="*/ 573405 w 940118"/>
                    <a:gd name="connsiteY51-1182" fmla="*/ 32385 h 1580197"/>
                    <a:gd name="connsiteX52-1183" fmla="*/ 679133 w 940118"/>
                    <a:gd name="connsiteY52-1184" fmla="*/ 0 h 1580197"/>
                    <a:gd name="connsiteX0-1185" fmla="*/ 679133 w 940118"/>
                    <a:gd name="connsiteY0-1186" fmla="*/ 0 h 1580197"/>
                    <a:gd name="connsiteX1-1187" fmla="*/ 940118 w 940118"/>
                    <a:gd name="connsiteY1-1188" fmla="*/ 140970 h 1580197"/>
                    <a:gd name="connsiteX2-1189" fmla="*/ 747299 w 940118"/>
                    <a:gd name="connsiteY2-1190" fmla="*/ 210278 h 1580197"/>
                    <a:gd name="connsiteX3-1191" fmla="*/ 747713 w 940118"/>
                    <a:gd name="connsiteY3-1192" fmla="*/ 210503 h 1580197"/>
                    <a:gd name="connsiteX4-1193" fmla="*/ 620078 w 940118"/>
                    <a:gd name="connsiteY4-1194" fmla="*/ 282893 h 1580197"/>
                    <a:gd name="connsiteX5-1195" fmla="*/ 620077 w 940118"/>
                    <a:gd name="connsiteY5-1196" fmla="*/ 282893 h 1580197"/>
                    <a:gd name="connsiteX6-1197" fmla="*/ 548076 w 940118"/>
                    <a:gd name="connsiteY6-1198" fmla="*/ 339736 h 1580197"/>
                    <a:gd name="connsiteX7-1199" fmla="*/ 548640 w 940118"/>
                    <a:gd name="connsiteY7-1200" fmla="*/ 340043 h 1580197"/>
                    <a:gd name="connsiteX8-1201" fmla="*/ 503873 w 940118"/>
                    <a:gd name="connsiteY8-1202" fmla="*/ 383858 h 1580197"/>
                    <a:gd name="connsiteX9-1203" fmla="*/ 488633 w 940118"/>
                    <a:gd name="connsiteY9-1204" fmla="*/ 399098 h 1580197"/>
                    <a:gd name="connsiteX10-1205" fmla="*/ 488633 w 940118"/>
                    <a:gd name="connsiteY10-1206" fmla="*/ 400050 h 1580197"/>
                    <a:gd name="connsiteX11-1207" fmla="*/ 422910 w 940118"/>
                    <a:gd name="connsiteY11-1208" fmla="*/ 482918 h 1580197"/>
                    <a:gd name="connsiteX12-1209" fmla="*/ 422910 w 940118"/>
                    <a:gd name="connsiteY12-1210" fmla="*/ 483870 h 1580197"/>
                    <a:gd name="connsiteX13-1211" fmla="*/ 367665 w 940118"/>
                    <a:gd name="connsiteY13-1212" fmla="*/ 572453 h 1580197"/>
                    <a:gd name="connsiteX14-1213" fmla="*/ 368618 w 940118"/>
                    <a:gd name="connsiteY14-1214" fmla="*/ 573405 h 1580197"/>
                    <a:gd name="connsiteX15-1215" fmla="*/ 317183 w 940118"/>
                    <a:gd name="connsiteY15-1216" fmla="*/ 684847 h 1580197"/>
                    <a:gd name="connsiteX16-1217" fmla="*/ 305241 w 940118"/>
                    <a:gd name="connsiteY16-1218" fmla="*/ 678329 h 1580197"/>
                    <a:gd name="connsiteX17-1219" fmla="*/ 305235 w 940118"/>
                    <a:gd name="connsiteY17-1220" fmla="*/ 678350 h 1580197"/>
                    <a:gd name="connsiteX18-1221" fmla="*/ 317183 w 940118"/>
                    <a:gd name="connsiteY18-1222" fmla="*/ 684847 h 1580197"/>
                    <a:gd name="connsiteX19-1223" fmla="*/ 260985 w 940118"/>
                    <a:gd name="connsiteY19-1224" fmla="*/ 1014413 h 1580197"/>
                    <a:gd name="connsiteX20-1225" fmla="*/ 342900 w 940118"/>
                    <a:gd name="connsiteY20-1226" fmla="*/ 1373505 h 1580197"/>
                    <a:gd name="connsiteX21-1227" fmla="*/ 546735 w 940118"/>
                    <a:gd name="connsiteY21-1228" fmla="*/ 1580197 h 1580197"/>
                    <a:gd name="connsiteX22-1229" fmla="*/ 285750 w 940118"/>
                    <a:gd name="connsiteY22-1230" fmla="*/ 1438275 h 1580197"/>
                    <a:gd name="connsiteX23-1231" fmla="*/ 81915 w 940118"/>
                    <a:gd name="connsiteY23-1232" fmla="*/ 1231583 h 1580197"/>
                    <a:gd name="connsiteX24-1233" fmla="*/ 0 w 940118"/>
                    <a:gd name="connsiteY24-1234" fmla="*/ 872490 h 1580197"/>
                    <a:gd name="connsiteX25-1235" fmla="*/ 56197 w 940118"/>
                    <a:gd name="connsiteY25-1236" fmla="*/ 542925 h 1580197"/>
                    <a:gd name="connsiteX26-1237" fmla="*/ 62441 w 940118"/>
                    <a:gd name="connsiteY26-1238" fmla="*/ 546321 h 1580197"/>
                    <a:gd name="connsiteX27-1239" fmla="*/ 62617 w 940118"/>
                    <a:gd name="connsiteY27-1240" fmla="*/ 545909 h 1580197"/>
                    <a:gd name="connsiteX28-1241" fmla="*/ 57150 w 940118"/>
                    <a:gd name="connsiteY28-1242" fmla="*/ 542925 h 1580197"/>
                    <a:gd name="connsiteX29-1243" fmla="*/ 107444 w 940118"/>
                    <a:gd name="connsiteY29-1244" fmla="*/ 431896 h 1580197"/>
                    <a:gd name="connsiteX30-1245" fmla="*/ 106680 w 940118"/>
                    <a:gd name="connsiteY30-1246" fmla="*/ 431483 h 1580197"/>
                    <a:gd name="connsiteX31-1247" fmla="*/ 161925 w 940118"/>
                    <a:gd name="connsiteY31-1248" fmla="*/ 341948 h 1580197"/>
                    <a:gd name="connsiteX32-1249" fmla="*/ 171758 w 940118"/>
                    <a:gd name="connsiteY32-1250" fmla="*/ 347295 h 1580197"/>
                    <a:gd name="connsiteX33-1251" fmla="*/ 171778 w 940118"/>
                    <a:gd name="connsiteY33-1252" fmla="*/ 347270 h 1580197"/>
                    <a:gd name="connsiteX34-1253" fmla="*/ 161925 w 940118"/>
                    <a:gd name="connsiteY34-1254" fmla="*/ 341948 h 1580197"/>
                    <a:gd name="connsiteX35-1255" fmla="*/ 227648 w 940118"/>
                    <a:gd name="connsiteY35-1256" fmla="*/ 258128 h 1580197"/>
                    <a:gd name="connsiteX36-1257" fmla="*/ 239906 w 940118"/>
                    <a:gd name="connsiteY36-1258" fmla="*/ 264794 h 1580197"/>
                    <a:gd name="connsiteX37-1259" fmla="*/ 240267 w 940118"/>
                    <a:gd name="connsiteY37-1260" fmla="*/ 264453 h 1580197"/>
                    <a:gd name="connsiteX38-1261" fmla="*/ 228600 w 940118"/>
                    <a:gd name="connsiteY38-1262" fmla="*/ 258128 h 1580197"/>
                    <a:gd name="connsiteX39-1263" fmla="*/ 242888 w 940118"/>
                    <a:gd name="connsiteY39-1264" fmla="*/ 241935 h 1580197"/>
                    <a:gd name="connsiteX40-1265" fmla="*/ 287315 w 940118"/>
                    <a:gd name="connsiteY40-1266" fmla="*/ 198453 h 1580197"/>
                    <a:gd name="connsiteX41-1267" fmla="*/ 286702 w 940118"/>
                    <a:gd name="connsiteY41-1268" fmla="*/ 198120 h 1580197"/>
                    <a:gd name="connsiteX42-1269" fmla="*/ 359092 w 940118"/>
                    <a:gd name="connsiteY42-1270" fmla="*/ 140970 h 1580197"/>
                    <a:gd name="connsiteX43-1271" fmla="*/ 378434 w 940118"/>
                    <a:gd name="connsiteY43-1272" fmla="*/ 151488 h 1580197"/>
                    <a:gd name="connsiteX44-1273" fmla="*/ 378837 w 940118"/>
                    <a:gd name="connsiteY44-1274" fmla="*/ 151226 h 1580197"/>
                    <a:gd name="connsiteX45-1275" fmla="*/ 360045 w 940118"/>
                    <a:gd name="connsiteY45-1276" fmla="*/ 140970 h 1580197"/>
                    <a:gd name="connsiteX46-1277" fmla="*/ 486263 w 940118"/>
                    <a:gd name="connsiteY46-1278" fmla="*/ 68845 h 1580197"/>
                    <a:gd name="connsiteX47-1279" fmla="*/ 485775 w 940118"/>
                    <a:gd name="connsiteY47-1280" fmla="*/ 68580 h 1580197"/>
                    <a:gd name="connsiteX48-1281" fmla="*/ 572452 w 940118"/>
                    <a:gd name="connsiteY48-1282" fmla="*/ 32385 h 1580197"/>
                    <a:gd name="connsiteX49-1283" fmla="*/ 595123 w 940118"/>
                    <a:gd name="connsiteY49-1284" fmla="*/ 44713 h 1580197"/>
                    <a:gd name="connsiteX50-1285" fmla="*/ 573405 w 940118"/>
                    <a:gd name="connsiteY50-1286" fmla="*/ 32385 h 1580197"/>
                    <a:gd name="connsiteX51-1287" fmla="*/ 679133 w 940118"/>
                    <a:gd name="connsiteY51-1288" fmla="*/ 0 h 1580197"/>
                    <a:gd name="connsiteX0-1289" fmla="*/ 679133 w 940118"/>
                    <a:gd name="connsiteY0-1290" fmla="*/ 0 h 1580197"/>
                    <a:gd name="connsiteX1-1291" fmla="*/ 940118 w 940118"/>
                    <a:gd name="connsiteY1-1292" fmla="*/ 140970 h 1580197"/>
                    <a:gd name="connsiteX2-1293" fmla="*/ 747299 w 940118"/>
                    <a:gd name="connsiteY2-1294" fmla="*/ 210278 h 1580197"/>
                    <a:gd name="connsiteX3-1295" fmla="*/ 747713 w 940118"/>
                    <a:gd name="connsiteY3-1296" fmla="*/ 210503 h 1580197"/>
                    <a:gd name="connsiteX4-1297" fmla="*/ 620078 w 940118"/>
                    <a:gd name="connsiteY4-1298" fmla="*/ 282893 h 1580197"/>
                    <a:gd name="connsiteX5-1299" fmla="*/ 620077 w 940118"/>
                    <a:gd name="connsiteY5-1300" fmla="*/ 282893 h 1580197"/>
                    <a:gd name="connsiteX6-1301" fmla="*/ 548076 w 940118"/>
                    <a:gd name="connsiteY6-1302" fmla="*/ 339736 h 1580197"/>
                    <a:gd name="connsiteX7-1303" fmla="*/ 548640 w 940118"/>
                    <a:gd name="connsiteY7-1304" fmla="*/ 340043 h 1580197"/>
                    <a:gd name="connsiteX8-1305" fmla="*/ 503873 w 940118"/>
                    <a:gd name="connsiteY8-1306" fmla="*/ 383858 h 1580197"/>
                    <a:gd name="connsiteX9-1307" fmla="*/ 488633 w 940118"/>
                    <a:gd name="connsiteY9-1308" fmla="*/ 399098 h 1580197"/>
                    <a:gd name="connsiteX10-1309" fmla="*/ 488633 w 940118"/>
                    <a:gd name="connsiteY10-1310" fmla="*/ 400050 h 1580197"/>
                    <a:gd name="connsiteX11-1311" fmla="*/ 422910 w 940118"/>
                    <a:gd name="connsiteY11-1312" fmla="*/ 482918 h 1580197"/>
                    <a:gd name="connsiteX12-1313" fmla="*/ 422910 w 940118"/>
                    <a:gd name="connsiteY12-1314" fmla="*/ 483870 h 1580197"/>
                    <a:gd name="connsiteX13-1315" fmla="*/ 367665 w 940118"/>
                    <a:gd name="connsiteY13-1316" fmla="*/ 572453 h 1580197"/>
                    <a:gd name="connsiteX14-1317" fmla="*/ 368618 w 940118"/>
                    <a:gd name="connsiteY14-1318" fmla="*/ 573405 h 1580197"/>
                    <a:gd name="connsiteX15-1319" fmla="*/ 317183 w 940118"/>
                    <a:gd name="connsiteY15-1320" fmla="*/ 684847 h 1580197"/>
                    <a:gd name="connsiteX16-1321" fmla="*/ 305241 w 940118"/>
                    <a:gd name="connsiteY16-1322" fmla="*/ 678329 h 1580197"/>
                    <a:gd name="connsiteX17-1323" fmla="*/ 305235 w 940118"/>
                    <a:gd name="connsiteY17-1324" fmla="*/ 678350 h 1580197"/>
                    <a:gd name="connsiteX18-1325" fmla="*/ 317183 w 940118"/>
                    <a:gd name="connsiteY18-1326" fmla="*/ 684847 h 1580197"/>
                    <a:gd name="connsiteX19-1327" fmla="*/ 260985 w 940118"/>
                    <a:gd name="connsiteY19-1328" fmla="*/ 1014413 h 1580197"/>
                    <a:gd name="connsiteX20-1329" fmla="*/ 342900 w 940118"/>
                    <a:gd name="connsiteY20-1330" fmla="*/ 1373505 h 1580197"/>
                    <a:gd name="connsiteX21-1331" fmla="*/ 546735 w 940118"/>
                    <a:gd name="connsiteY21-1332" fmla="*/ 1580197 h 1580197"/>
                    <a:gd name="connsiteX22-1333" fmla="*/ 285750 w 940118"/>
                    <a:gd name="connsiteY22-1334" fmla="*/ 1438275 h 1580197"/>
                    <a:gd name="connsiteX23-1335" fmla="*/ 81915 w 940118"/>
                    <a:gd name="connsiteY23-1336" fmla="*/ 1231583 h 1580197"/>
                    <a:gd name="connsiteX24-1337" fmla="*/ 0 w 940118"/>
                    <a:gd name="connsiteY24-1338" fmla="*/ 872490 h 1580197"/>
                    <a:gd name="connsiteX25-1339" fmla="*/ 56197 w 940118"/>
                    <a:gd name="connsiteY25-1340" fmla="*/ 542925 h 1580197"/>
                    <a:gd name="connsiteX26-1341" fmla="*/ 62441 w 940118"/>
                    <a:gd name="connsiteY26-1342" fmla="*/ 546321 h 1580197"/>
                    <a:gd name="connsiteX27-1343" fmla="*/ 62617 w 940118"/>
                    <a:gd name="connsiteY27-1344" fmla="*/ 545909 h 1580197"/>
                    <a:gd name="connsiteX28-1345" fmla="*/ 57150 w 940118"/>
                    <a:gd name="connsiteY28-1346" fmla="*/ 542925 h 1580197"/>
                    <a:gd name="connsiteX29-1347" fmla="*/ 107444 w 940118"/>
                    <a:gd name="connsiteY29-1348" fmla="*/ 431896 h 1580197"/>
                    <a:gd name="connsiteX30-1349" fmla="*/ 106680 w 940118"/>
                    <a:gd name="connsiteY30-1350" fmla="*/ 431483 h 1580197"/>
                    <a:gd name="connsiteX31-1351" fmla="*/ 161925 w 940118"/>
                    <a:gd name="connsiteY31-1352" fmla="*/ 341948 h 1580197"/>
                    <a:gd name="connsiteX32-1353" fmla="*/ 171758 w 940118"/>
                    <a:gd name="connsiteY32-1354" fmla="*/ 347295 h 1580197"/>
                    <a:gd name="connsiteX33-1355" fmla="*/ 171778 w 940118"/>
                    <a:gd name="connsiteY33-1356" fmla="*/ 347270 h 1580197"/>
                    <a:gd name="connsiteX34-1357" fmla="*/ 161925 w 940118"/>
                    <a:gd name="connsiteY34-1358" fmla="*/ 341948 h 1580197"/>
                    <a:gd name="connsiteX35-1359" fmla="*/ 227648 w 940118"/>
                    <a:gd name="connsiteY35-1360" fmla="*/ 258128 h 1580197"/>
                    <a:gd name="connsiteX36-1361" fmla="*/ 239906 w 940118"/>
                    <a:gd name="connsiteY36-1362" fmla="*/ 264794 h 1580197"/>
                    <a:gd name="connsiteX37-1363" fmla="*/ 240267 w 940118"/>
                    <a:gd name="connsiteY37-1364" fmla="*/ 264453 h 1580197"/>
                    <a:gd name="connsiteX38-1365" fmla="*/ 228600 w 940118"/>
                    <a:gd name="connsiteY38-1366" fmla="*/ 258128 h 1580197"/>
                    <a:gd name="connsiteX39-1367" fmla="*/ 242888 w 940118"/>
                    <a:gd name="connsiteY39-1368" fmla="*/ 241935 h 1580197"/>
                    <a:gd name="connsiteX40-1369" fmla="*/ 287315 w 940118"/>
                    <a:gd name="connsiteY40-1370" fmla="*/ 198453 h 1580197"/>
                    <a:gd name="connsiteX41-1371" fmla="*/ 286702 w 940118"/>
                    <a:gd name="connsiteY41-1372" fmla="*/ 198120 h 1580197"/>
                    <a:gd name="connsiteX42-1373" fmla="*/ 359092 w 940118"/>
                    <a:gd name="connsiteY42-1374" fmla="*/ 140970 h 1580197"/>
                    <a:gd name="connsiteX43-1375" fmla="*/ 378434 w 940118"/>
                    <a:gd name="connsiteY43-1376" fmla="*/ 151488 h 1580197"/>
                    <a:gd name="connsiteX44-1377" fmla="*/ 378837 w 940118"/>
                    <a:gd name="connsiteY44-1378" fmla="*/ 151226 h 1580197"/>
                    <a:gd name="connsiteX45-1379" fmla="*/ 486263 w 940118"/>
                    <a:gd name="connsiteY45-1380" fmla="*/ 68845 h 1580197"/>
                    <a:gd name="connsiteX46-1381" fmla="*/ 485775 w 940118"/>
                    <a:gd name="connsiteY46-1382" fmla="*/ 68580 h 1580197"/>
                    <a:gd name="connsiteX47-1383" fmla="*/ 572452 w 940118"/>
                    <a:gd name="connsiteY47-1384" fmla="*/ 32385 h 1580197"/>
                    <a:gd name="connsiteX48-1385" fmla="*/ 595123 w 940118"/>
                    <a:gd name="connsiteY48-1386" fmla="*/ 44713 h 1580197"/>
                    <a:gd name="connsiteX49-1387" fmla="*/ 573405 w 940118"/>
                    <a:gd name="connsiteY49-1388" fmla="*/ 32385 h 1580197"/>
                    <a:gd name="connsiteX50-1389" fmla="*/ 679133 w 940118"/>
                    <a:gd name="connsiteY50-1390" fmla="*/ 0 h 1580197"/>
                    <a:gd name="connsiteX0-1391" fmla="*/ 679133 w 940118"/>
                    <a:gd name="connsiteY0-1392" fmla="*/ 0 h 1580197"/>
                    <a:gd name="connsiteX1-1393" fmla="*/ 940118 w 940118"/>
                    <a:gd name="connsiteY1-1394" fmla="*/ 140970 h 1580197"/>
                    <a:gd name="connsiteX2-1395" fmla="*/ 747299 w 940118"/>
                    <a:gd name="connsiteY2-1396" fmla="*/ 210278 h 1580197"/>
                    <a:gd name="connsiteX3-1397" fmla="*/ 747713 w 940118"/>
                    <a:gd name="connsiteY3-1398" fmla="*/ 210503 h 1580197"/>
                    <a:gd name="connsiteX4-1399" fmla="*/ 620078 w 940118"/>
                    <a:gd name="connsiteY4-1400" fmla="*/ 282893 h 1580197"/>
                    <a:gd name="connsiteX5-1401" fmla="*/ 620077 w 940118"/>
                    <a:gd name="connsiteY5-1402" fmla="*/ 282893 h 1580197"/>
                    <a:gd name="connsiteX6-1403" fmla="*/ 548076 w 940118"/>
                    <a:gd name="connsiteY6-1404" fmla="*/ 339736 h 1580197"/>
                    <a:gd name="connsiteX7-1405" fmla="*/ 548640 w 940118"/>
                    <a:gd name="connsiteY7-1406" fmla="*/ 340043 h 1580197"/>
                    <a:gd name="connsiteX8-1407" fmla="*/ 503873 w 940118"/>
                    <a:gd name="connsiteY8-1408" fmla="*/ 383858 h 1580197"/>
                    <a:gd name="connsiteX9-1409" fmla="*/ 488633 w 940118"/>
                    <a:gd name="connsiteY9-1410" fmla="*/ 399098 h 1580197"/>
                    <a:gd name="connsiteX10-1411" fmla="*/ 488633 w 940118"/>
                    <a:gd name="connsiteY10-1412" fmla="*/ 400050 h 1580197"/>
                    <a:gd name="connsiteX11-1413" fmla="*/ 422910 w 940118"/>
                    <a:gd name="connsiteY11-1414" fmla="*/ 482918 h 1580197"/>
                    <a:gd name="connsiteX12-1415" fmla="*/ 422910 w 940118"/>
                    <a:gd name="connsiteY12-1416" fmla="*/ 483870 h 1580197"/>
                    <a:gd name="connsiteX13-1417" fmla="*/ 367665 w 940118"/>
                    <a:gd name="connsiteY13-1418" fmla="*/ 572453 h 1580197"/>
                    <a:gd name="connsiteX14-1419" fmla="*/ 368618 w 940118"/>
                    <a:gd name="connsiteY14-1420" fmla="*/ 573405 h 1580197"/>
                    <a:gd name="connsiteX15-1421" fmla="*/ 317183 w 940118"/>
                    <a:gd name="connsiteY15-1422" fmla="*/ 684847 h 1580197"/>
                    <a:gd name="connsiteX16-1423" fmla="*/ 305241 w 940118"/>
                    <a:gd name="connsiteY16-1424" fmla="*/ 678329 h 1580197"/>
                    <a:gd name="connsiteX17-1425" fmla="*/ 305235 w 940118"/>
                    <a:gd name="connsiteY17-1426" fmla="*/ 678350 h 1580197"/>
                    <a:gd name="connsiteX18-1427" fmla="*/ 317183 w 940118"/>
                    <a:gd name="connsiteY18-1428" fmla="*/ 684847 h 1580197"/>
                    <a:gd name="connsiteX19-1429" fmla="*/ 260985 w 940118"/>
                    <a:gd name="connsiteY19-1430" fmla="*/ 1014413 h 1580197"/>
                    <a:gd name="connsiteX20-1431" fmla="*/ 342900 w 940118"/>
                    <a:gd name="connsiteY20-1432" fmla="*/ 1373505 h 1580197"/>
                    <a:gd name="connsiteX21-1433" fmla="*/ 546735 w 940118"/>
                    <a:gd name="connsiteY21-1434" fmla="*/ 1580197 h 1580197"/>
                    <a:gd name="connsiteX22-1435" fmla="*/ 285750 w 940118"/>
                    <a:gd name="connsiteY22-1436" fmla="*/ 1438275 h 1580197"/>
                    <a:gd name="connsiteX23-1437" fmla="*/ 81915 w 940118"/>
                    <a:gd name="connsiteY23-1438" fmla="*/ 1231583 h 1580197"/>
                    <a:gd name="connsiteX24-1439" fmla="*/ 0 w 940118"/>
                    <a:gd name="connsiteY24-1440" fmla="*/ 872490 h 1580197"/>
                    <a:gd name="connsiteX25-1441" fmla="*/ 56197 w 940118"/>
                    <a:gd name="connsiteY25-1442" fmla="*/ 542925 h 1580197"/>
                    <a:gd name="connsiteX26-1443" fmla="*/ 62441 w 940118"/>
                    <a:gd name="connsiteY26-1444" fmla="*/ 546321 h 1580197"/>
                    <a:gd name="connsiteX27-1445" fmla="*/ 62617 w 940118"/>
                    <a:gd name="connsiteY27-1446" fmla="*/ 545909 h 1580197"/>
                    <a:gd name="connsiteX28-1447" fmla="*/ 57150 w 940118"/>
                    <a:gd name="connsiteY28-1448" fmla="*/ 542925 h 1580197"/>
                    <a:gd name="connsiteX29-1449" fmla="*/ 107444 w 940118"/>
                    <a:gd name="connsiteY29-1450" fmla="*/ 431896 h 1580197"/>
                    <a:gd name="connsiteX30-1451" fmla="*/ 106680 w 940118"/>
                    <a:gd name="connsiteY30-1452" fmla="*/ 431483 h 1580197"/>
                    <a:gd name="connsiteX31-1453" fmla="*/ 161925 w 940118"/>
                    <a:gd name="connsiteY31-1454" fmla="*/ 341948 h 1580197"/>
                    <a:gd name="connsiteX32-1455" fmla="*/ 171758 w 940118"/>
                    <a:gd name="connsiteY32-1456" fmla="*/ 347295 h 1580197"/>
                    <a:gd name="connsiteX33-1457" fmla="*/ 171778 w 940118"/>
                    <a:gd name="connsiteY33-1458" fmla="*/ 347270 h 1580197"/>
                    <a:gd name="connsiteX34-1459" fmla="*/ 161925 w 940118"/>
                    <a:gd name="connsiteY34-1460" fmla="*/ 341948 h 1580197"/>
                    <a:gd name="connsiteX35-1461" fmla="*/ 227648 w 940118"/>
                    <a:gd name="connsiteY35-1462" fmla="*/ 258128 h 1580197"/>
                    <a:gd name="connsiteX36-1463" fmla="*/ 239906 w 940118"/>
                    <a:gd name="connsiteY36-1464" fmla="*/ 264794 h 1580197"/>
                    <a:gd name="connsiteX37-1465" fmla="*/ 240267 w 940118"/>
                    <a:gd name="connsiteY37-1466" fmla="*/ 264453 h 1580197"/>
                    <a:gd name="connsiteX38-1467" fmla="*/ 228600 w 940118"/>
                    <a:gd name="connsiteY38-1468" fmla="*/ 258128 h 1580197"/>
                    <a:gd name="connsiteX39-1469" fmla="*/ 242888 w 940118"/>
                    <a:gd name="connsiteY39-1470" fmla="*/ 241935 h 1580197"/>
                    <a:gd name="connsiteX40-1471" fmla="*/ 287315 w 940118"/>
                    <a:gd name="connsiteY40-1472" fmla="*/ 198453 h 1580197"/>
                    <a:gd name="connsiteX41-1473" fmla="*/ 286702 w 940118"/>
                    <a:gd name="connsiteY41-1474" fmla="*/ 198120 h 1580197"/>
                    <a:gd name="connsiteX42-1475" fmla="*/ 359092 w 940118"/>
                    <a:gd name="connsiteY42-1476" fmla="*/ 140970 h 1580197"/>
                    <a:gd name="connsiteX43-1477" fmla="*/ 378434 w 940118"/>
                    <a:gd name="connsiteY43-1478" fmla="*/ 151488 h 1580197"/>
                    <a:gd name="connsiteX44-1479" fmla="*/ 486263 w 940118"/>
                    <a:gd name="connsiteY44-1480" fmla="*/ 68845 h 1580197"/>
                    <a:gd name="connsiteX45-1481" fmla="*/ 485775 w 940118"/>
                    <a:gd name="connsiteY45-1482" fmla="*/ 68580 h 1580197"/>
                    <a:gd name="connsiteX46-1483" fmla="*/ 572452 w 940118"/>
                    <a:gd name="connsiteY46-1484" fmla="*/ 32385 h 1580197"/>
                    <a:gd name="connsiteX47-1485" fmla="*/ 595123 w 940118"/>
                    <a:gd name="connsiteY47-1486" fmla="*/ 44713 h 1580197"/>
                    <a:gd name="connsiteX48-1487" fmla="*/ 573405 w 940118"/>
                    <a:gd name="connsiteY48-1488" fmla="*/ 32385 h 1580197"/>
                    <a:gd name="connsiteX49-1489" fmla="*/ 679133 w 940118"/>
                    <a:gd name="connsiteY49-1490" fmla="*/ 0 h 1580197"/>
                    <a:gd name="connsiteX0-1491" fmla="*/ 679133 w 940118"/>
                    <a:gd name="connsiteY0-1492" fmla="*/ 0 h 1580197"/>
                    <a:gd name="connsiteX1-1493" fmla="*/ 940118 w 940118"/>
                    <a:gd name="connsiteY1-1494" fmla="*/ 140970 h 1580197"/>
                    <a:gd name="connsiteX2-1495" fmla="*/ 747299 w 940118"/>
                    <a:gd name="connsiteY2-1496" fmla="*/ 210278 h 1580197"/>
                    <a:gd name="connsiteX3-1497" fmla="*/ 747713 w 940118"/>
                    <a:gd name="connsiteY3-1498" fmla="*/ 210503 h 1580197"/>
                    <a:gd name="connsiteX4-1499" fmla="*/ 620078 w 940118"/>
                    <a:gd name="connsiteY4-1500" fmla="*/ 282893 h 1580197"/>
                    <a:gd name="connsiteX5-1501" fmla="*/ 620077 w 940118"/>
                    <a:gd name="connsiteY5-1502" fmla="*/ 282893 h 1580197"/>
                    <a:gd name="connsiteX6-1503" fmla="*/ 548076 w 940118"/>
                    <a:gd name="connsiteY6-1504" fmla="*/ 339736 h 1580197"/>
                    <a:gd name="connsiteX7-1505" fmla="*/ 548640 w 940118"/>
                    <a:gd name="connsiteY7-1506" fmla="*/ 340043 h 1580197"/>
                    <a:gd name="connsiteX8-1507" fmla="*/ 503873 w 940118"/>
                    <a:gd name="connsiteY8-1508" fmla="*/ 383858 h 1580197"/>
                    <a:gd name="connsiteX9-1509" fmla="*/ 488633 w 940118"/>
                    <a:gd name="connsiteY9-1510" fmla="*/ 399098 h 1580197"/>
                    <a:gd name="connsiteX10-1511" fmla="*/ 488633 w 940118"/>
                    <a:gd name="connsiteY10-1512" fmla="*/ 400050 h 1580197"/>
                    <a:gd name="connsiteX11-1513" fmla="*/ 422910 w 940118"/>
                    <a:gd name="connsiteY11-1514" fmla="*/ 482918 h 1580197"/>
                    <a:gd name="connsiteX12-1515" fmla="*/ 422910 w 940118"/>
                    <a:gd name="connsiteY12-1516" fmla="*/ 483870 h 1580197"/>
                    <a:gd name="connsiteX13-1517" fmla="*/ 367665 w 940118"/>
                    <a:gd name="connsiteY13-1518" fmla="*/ 572453 h 1580197"/>
                    <a:gd name="connsiteX14-1519" fmla="*/ 368618 w 940118"/>
                    <a:gd name="connsiteY14-1520" fmla="*/ 573405 h 1580197"/>
                    <a:gd name="connsiteX15-1521" fmla="*/ 317183 w 940118"/>
                    <a:gd name="connsiteY15-1522" fmla="*/ 684847 h 1580197"/>
                    <a:gd name="connsiteX16-1523" fmla="*/ 305241 w 940118"/>
                    <a:gd name="connsiteY16-1524" fmla="*/ 678329 h 1580197"/>
                    <a:gd name="connsiteX17-1525" fmla="*/ 305235 w 940118"/>
                    <a:gd name="connsiteY17-1526" fmla="*/ 678350 h 1580197"/>
                    <a:gd name="connsiteX18-1527" fmla="*/ 317183 w 940118"/>
                    <a:gd name="connsiteY18-1528" fmla="*/ 684847 h 1580197"/>
                    <a:gd name="connsiteX19-1529" fmla="*/ 260985 w 940118"/>
                    <a:gd name="connsiteY19-1530" fmla="*/ 1014413 h 1580197"/>
                    <a:gd name="connsiteX20-1531" fmla="*/ 342900 w 940118"/>
                    <a:gd name="connsiteY20-1532" fmla="*/ 1373505 h 1580197"/>
                    <a:gd name="connsiteX21-1533" fmla="*/ 546735 w 940118"/>
                    <a:gd name="connsiteY21-1534" fmla="*/ 1580197 h 1580197"/>
                    <a:gd name="connsiteX22-1535" fmla="*/ 285750 w 940118"/>
                    <a:gd name="connsiteY22-1536" fmla="*/ 1438275 h 1580197"/>
                    <a:gd name="connsiteX23-1537" fmla="*/ 81915 w 940118"/>
                    <a:gd name="connsiteY23-1538" fmla="*/ 1231583 h 1580197"/>
                    <a:gd name="connsiteX24-1539" fmla="*/ 0 w 940118"/>
                    <a:gd name="connsiteY24-1540" fmla="*/ 872490 h 1580197"/>
                    <a:gd name="connsiteX25-1541" fmla="*/ 56197 w 940118"/>
                    <a:gd name="connsiteY25-1542" fmla="*/ 542925 h 1580197"/>
                    <a:gd name="connsiteX26-1543" fmla="*/ 62441 w 940118"/>
                    <a:gd name="connsiteY26-1544" fmla="*/ 546321 h 1580197"/>
                    <a:gd name="connsiteX27-1545" fmla="*/ 62617 w 940118"/>
                    <a:gd name="connsiteY27-1546" fmla="*/ 545909 h 1580197"/>
                    <a:gd name="connsiteX28-1547" fmla="*/ 57150 w 940118"/>
                    <a:gd name="connsiteY28-1548" fmla="*/ 542925 h 1580197"/>
                    <a:gd name="connsiteX29-1549" fmla="*/ 107444 w 940118"/>
                    <a:gd name="connsiteY29-1550" fmla="*/ 431896 h 1580197"/>
                    <a:gd name="connsiteX30-1551" fmla="*/ 106680 w 940118"/>
                    <a:gd name="connsiteY30-1552" fmla="*/ 431483 h 1580197"/>
                    <a:gd name="connsiteX31-1553" fmla="*/ 161925 w 940118"/>
                    <a:gd name="connsiteY31-1554" fmla="*/ 341948 h 1580197"/>
                    <a:gd name="connsiteX32-1555" fmla="*/ 171758 w 940118"/>
                    <a:gd name="connsiteY32-1556" fmla="*/ 347295 h 1580197"/>
                    <a:gd name="connsiteX33-1557" fmla="*/ 171778 w 940118"/>
                    <a:gd name="connsiteY33-1558" fmla="*/ 347270 h 1580197"/>
                    <a:gd name="connsiteX34-1559" fmla="*/ 161925 w 940118"/>
                    <a:gd name="connsiteY34-1560" fmla="*/ 341948 h 1580197"/>
                    <a:gd name="connsiteX35-1561" fmla="*/ 227648 w 940118"/>
                    <a:gd name="connsiteY35-1562" fmla="*/ 258128 h 1580197"/>
                    <a:gd name="connsiteX36-1563" fmla="*/ 239906 w 940118"/>
                    <a:gd name="connsiteY36-1564" fmla="*/ 264794 h 1580197"/>
                    <a:gd name="connsiteX37-1565" fmla="*/ 240267 w 940118"/>
                    <a:gd name="connsiteY37-1566" fmla="*/ 264453 h 1580197"/>
                    <a:gd name="connsiteX38-1567" fmla="*/ 228600 w 940118"/>
                    <a:gd name="connsiteY38-1568" fmla="*/ 258128 h 1580197"/>
                    <a:gd name="connsiteX39-1569" fmla="*/ 242888 w 940118"/>
                    <a:gd name="connsiteY39-1570" fmla="*/ 241935 h 1580197"/>
                    <a:gd name="connsiteX40-1571" fmla="*/ 287315 w 940118"/>
                    <a:gd name="connsiteY40-1572" fmla="*/ 198453 h 1580197"/>
                    <a:gd name="connsiteX41-1573" fmla="*/ 286702 w 940118"/>
                    <a:gd name="connsiteY41-1574" fmla="*/ 198120 h 1580197"/>
                    <a:gd name="connsiteX42-1575" fmla="*/ 359092 w 940118"/>
                    <a:gd name="connsiteY42-1576" fmla="*/ 140970 h 1580197"/>
                    <a:gd name="connsiteX43-1577" fmla="*/ 486263 w 940118"/>
                    <a:gd name="connsiteY43-1578" fmla="*/ 68845 h 1580197"/>
                    <a:gd name="connsiteX44-1579" fmla="*/ 485775 w 940118"/>
                    <a:gd name="connsiteY44-1580" fmla="*/ 68580 h 1580197"/>
                    <a:gd name="connsiteX45-1581" fmla="*/ 572452 w 940118"/>
                    <a:gd name="connsiteY45-1582" fmla="*/ 32385 h 1580197"/>
                    <a:gd name="connsiteX46-1583" fmla="*/ 595123 w 940118"/>
                    <a:gd name="connsiteY46-1584" fmla="*/ 44713 h 1580197"/>
                    <a:gd name="connsiteX47-1585" fmla="*/ 573405 w 940118"/>
                    <a:gd name="connsiteY47-1586" fmla="*/ 32385 h 1580197"/>
                    <a:gd name="connsiteX48-1587" fmla="*/ 679133 w 940118"/>
                    <a:gd name="connsiteY48-1588" fmla="*/ 0 h 1580197"/>
                    <a:gd name="connsiteX0-1589" fmla="*/ 679133 w 940118"/>
                    <a:gd name="connsiteY0-1590" fmla="*/ 0 h 1580197"/>
                    <a:gd name="connsiteX1-1591" fmla="*/ 940118 w 940118"/>
                    <a:gd name="connsiteY1-1592" fmla="*/ 140970 h 1580197"/>
                    <a:gd name="connsiteX2-1593" fmla="*/ 747299 w 940118"/>
                    <a:gd name="connsiteY2-1594" fmla="*/ 210278 h 1580197"/>
                    <a:gd name="connsiteX3-1595" fmla="*/ 747713 w 940118"/>
                    <a:gd name="connsiteY3-1596" fmla="*/ 210503 h 1580197"/>
                    <a:gd name="connsiteX4-1597" fmla="*/ 620078 w 940118"/>
                    <a:gd name="connsiteY4-1598" fmla="*/ 282893 h 1580197"/>
                    <a:gd name="connsiteX5-1599" fmla="*/ 620077 w 940118"/>
                    <a:gd name="connsiteY5-1600" fmla="*/ 282893 h 1580197"/>
                    <a:gd name="connsiteX6-1601" fmla="*/ 548076 w 940118"/>
                    <a:gd name="connsiteY6-1602" fmla="*/ 339736 h 1580197"/>
                    <a:gd name="connsiteX7-1603" fmla="*/ 548640 w 940118"/>
                    <a:gd name="connsiteY7-1604" fmla="*/ 340043 h 1580197"/>
                    <a:gd name="connsiteX8-1605" fmla="*/ 503873 w 940118"/>
                    <a:gd name="connsiteY8-1606" fmla="*/ 383858 h 1580197"/>
                    <a:gd name="connsiteX9-1607" fmla="*/ 488633 w 940118"/>
                    <a:gd name="connsiteY9-1608" fmla="*/ 399098 h 1580197"/>
                    <a:gd name="connsiteX10-1609" fmla="*/ 488633 w 940118"/>
                    <a:gd name="connsiteY10-1610" fmla="*/ 400050 h 1580197"/>
                    <a:gd name="connsiteX11-1611" fmla="*/ 422910 w 940118"/>
                    <a:gd name="connsiteY11-1612" fmla="*/ 482918 h 1580197"/>
                    <a:gd name="connsiteX12-1613" fmla="*/ 422910 w 940118"/>
                    <a:gd name="connsiteY12-1614" fmla="*/ 483870 h 1580197"/>
                    <a:gd name="connsiteX13-1615" fmla="*/ 367665 w 940118"/>
                    <a:gd name="connsiteY13-1616" fmla="*/ 572453 h 1580197"/>
                    <a:gd name="connsiteX14-1617" fmla="*/ 368618 w 940118"/>
                    <a:gd name="connsiteY14-1618" fmla="*/ 573405 h 1580197"/>
                    <a:gd name="connsiteX15-1619" fmla="*/ 317183 w 940118"/>
                    <a:gd name="connsiteY15-1620" fmla="*/ 684847 h 1580197"/>
                    <a:gd name="connsiteX16-1621" fmla="*/ 305241 w 940118"/>
                    <a:gd name="connsiteY16-1622" fmla="*/ 678329 h 1580197"/>
                    <a:gd name="connsiteX17-1623" fmla="*/ 305235 w 940118"/>
                    <a:gd name="connsiteY17-1624" fmla="*/ 678350 h 1580197"/>
                    <a:gd name="connsiteX18-1625" fmla="*/ 317183 w 940118"/>
                    <a:gd name="connsiteY18-1626" fmla="*/ 684847 h 1580197"/>
                    <a:gd name="connsiteX19-1627" fmla="*/ 260985 w 940118"/>
                    <a:gd name="connsiteY19-1628" fmla="*/ 1014413 h 1580197"/>
                    <a:gd name="connsiteX20-1629" fmla="*/ 342900 w 940118"/>
                    <a:gd name="connsiteY20-1630" fmla="*/ 1373505 h 1580197"/>
                    <a:gd name="connsiteX21-1631" fmla="*/ 546735 w 940118"/>
                    <a:gd name="connsiteY21-1632" fmla="*/ 1580197 h 1580197"/>
                    <a:gd name="connsiteX22-1633" fmla="*/ 285750 w 940118"/>
                    <a:gd name="connsiteY22-1634" fmla="*/ 1438275 h 1580197"/>
                    <a:gd name="connsiteX23-1635" fmla="*/ 81915 w 940118"/>
                    <a:gd name="connsiteY23-1636" fmla="*/ 1231583 h 1580197"/>
                    <a:gd name="connsiteX24-1637" fmla="*/ 0 w 940118"/>
                    <a:gd name="connsiteY24-1638" fmla="*/ 872490 h 1580197"/>
                    <a:gd name="connsiteX25-1639" fmla="*/ 56197 w 940118"/>
                    <a:gd name="connsiteY25-1640" fmla="*/ 542925 h 1580197"/>
                    <a:gd name="connsiteX26-1641" fmla="*/ 62441 w 940118"/>
                    <a:gd name="connsiteY26-1642" fmla="*/ 546321 h 1580197"/>
                    <a:gd name="connsiteX27-1643" fmla="*/ 62617 w 940118"/>
                    <a:gd name="connsiteY27-1644" fmla="*/ 545909 h 1580197"/>
                    <a:gd name="connsiteX28-1645" fmla="*/ 57150 w 940118"/>
                    <a:gd name="connsiteY28-1646" fmla="*/ 542925 h 1580197"/>
                    <a:gd name="connsiteX29-1647" fmla="*/ 107444 w 940118"/>
                    <a:gd name="connsiteY29-1648" fmla="*/ 431896 h 1580197"/>
                    <a:gd name="connsiteX30-1649" fmla="*/ 106680 w 940118"/>
                    <a:gd name="connsiteY30-1650" fmla="*/ 431483 h 1580197"/>
                    <a:gd name="connsiteX31-1651" fmla="*/ 161925 w 940118"/>
                    <a:gd name="connsiteY31-1652" fmla="*/ 341948 h 1580197"/>
                    <a:gd name="connsiteX32-1653" fmla="*/ 171758 w 940118"/>
                    <a:gd name="connsiteY32-1654" fmla="*/ 347295 h 1580197"/>
                    <a:gd name="connsiteX33-1655" fmla="*/ 171778 w 940118"/>
                    <a:gd name="connsiteY33-1656" fmla="*/ 347270 h 1580197"/>
                    <a:gd name="connsiteX34-1657" fmla="*/ 161925 w 940118"/>
                    <a:gd name="connsiteY34-1658" fmla="*/ 341948 h 1580197"/>
                    <a:gd name="connsiteX35-1659" fmla="*/ 227648 w 940118"/>
                    <a:gd name="connsiteY35-1660" fmla="*/ 258128 h 1580197"/>
                    <a:gd name="connsiteX36-1661" fmla="*/ 239906 w 940118"/>
                    <a:gd name="connsiteY36-1662" fmla="*/ 264794 h 1580197"/>
                    <a:gd name="connsiteX37-1663" fmla="*/ 240267 w 940118"/>
                    <a:gd name="connsiteY37-1664" fmla="*/ 264453 h 1580197"/>
                    <a:gd name="connsiteX38-1665" fmla="*/ 228600 w 940118"/>
                    <a:gd name="connsiteY38-1666" fmla="*/ 258128 h 1580197"/>
                    <a:gd name="connsiteX39-1667" fmla="*/ 287315 w 940118"/>
                    <a:gd name="connsiteY39-1668" fmla="*/ 198453 h 1580197"/>
                    <a:gd name="connsiteX40-1669" fmla="*/ 286702 w 940118"/>
                    <a:gd name="connsiteY40-1670" fmla="*/ 198120 h 1580197"/>
                    <a:gd name="connsiteX41-1671" fmla="*/ 359092 w 940118"/>
                    <a:gd name="connsiteY41-1672" fmla="*/ 140970 h 1580197"/>
                    <a:gd name="connsiteX42-1673" fmla="*/ 486263 w 940118"/>
                    <a:gd name="connsiteY42-1674" fmla="*/ 68845 h 1580197"/>
                    <a:gd name="connsiteX43-1675" fmla="*/ 485775 w 940118"/>
                    <a:gd name="connsiteY43-1676" fmla="*/ 68580 h 1580197"/>
                    <a:gd name="connsiteX44-1677" fmla="*/ 572452 w 940118"/>
                    <a:gd name="connsiteY44-1678" fmla="*/ 32385 h 1580197"/>
                    <a:gd name="connsiteX45-1679" fmla="*/ 595123 w 940118"/>
                    <a:gd name="connsiteY45-1680" fmla="*/ 44713 h 1580197"/>
                    <a:gd name="connsiteX46-1681" fmla="*/ 573405 w 940118"/>
                    <a:gd name="connsiteY46-1682" fmla="*/ 32385 h 1580197"/>
                    <a:gd name="connsiteX47-1683" fmla="*/ 679133 w 940118"/>
                    <a:gd name="connsiteY47-1684" fmla="*/ 0 h 1580197"/>
                    <a:gd name="connsiteX0-1685" fmla="*/ 679133 w 940118"/>
                    <a:gd name="connsiteY0-1686" fmla="*/ 0 h 1580197"/>
                    <a:gd name="connsiteX1-1687" fmla="*/ 940118 w 940118"/>
                    <a:gd name="connsiteY1-1688" fmla="*/ 140970 h 1580197"/>
                    <a:gd name="connsiteX2-1689" fmla="*/ 747299 w 940118"/>
                    <a:gd name="connsiteY2-1690" fmla="*/ 210278 h 1580197"/>
                    <a:gd name="connsiteX3-1691" fmla="*/ 747713 w 940118"/>
                    <a:gd name="connsiteY3-1692" fmla="*/ 210503 h 1580197"/>
                    <a:gd name="connsiteX4-1693" fmla="*/ 620078 w 940118"/>
                    <a:gd name="connsiteY4-1694" fmla="*/ 282893 h 1580197"/>
                    <a:gd name="connsiteX5-1695" fmla="*/ 620077 w 940118"/>
                    <a:gd name="connsiteY5-1696" fmla="*/ 282893 h 1580197"/>
                    <a:gd name="connsiteX6-1697" fmla="*/ 548076 w 940118"/>
                    <a:gd name="connsiteY6-1698" fmla="*/ 339736 h 1580197"/>
                    <a:gd name="connsiteX7-1699" fmla="*/ 548640 w 940118"/>
                    <a:gd name="connsiteY7-1700" fmla="*/ 340043 h 1580197"/>
                    <a:gd name="connsiteX8-1701" fmla="*/ 503873 w 940118"/>
                    <a:gd name="connsiteY8-1702" fmla="*/ 383858 h 1580197"/>
                    <a:gd name="connsiteX9-1703" fmla="*/ 488633 w 940118"/>
                    <a:gd name="connsiteY9-1704" fmla="*/ 399098 h 1580197"/>
                    <a:gd name="connsiteX10-1705" fmla="*/ 488633 w 940118"/>
                    <a:gd name="connsiteY10-1706" fmla="*/ 400050 h 1580197"/>
                    <a:gd name="connsiteX11-1707" fmla="*/ 422910 w 940118"/>
                    <a:gd name="connsiteY11-1708" fmla="*/ 482918 h 1580197"/>
                    <a:gd name="connsiteX12-1709" fmla="*/ 422910 w 940118"/>
                    <a:gd name="connsiteY12-1710" fmla="*/ 483870 h 1580197"/>
                    <a:gd name="connsiteX13-1711" fmla="*/ 367665 w 940118"/>
                    <a:gd name="connsiteY13-1712" fmla="*/ 572453 h 1580197"/>
                    <a:gd name="connsiteX14-1713" fmla="*/ 368618 w 940118"/>
                    <a:gd name="connsiteY14-1714" fmla="*/ 573405 h 1580197"/>
                    <a:gd name="connsiteX15-1715" fmla="*/ 317183 w 940118"/>
                    <a:gd name="connsiteY15-1716" fmla="*/ 684847 h 1580197"/>
                    <a:gd name="connsiteX16-1717" fmla="*/ 305241 w 940118"/>
                    <a:gd name="connsiteY16-1718" fmla="*/ 678329 h 1580197"/>
                    <a:gd name="connsiteX17-1719" fmla="*/ 305235 w 940118"/>
                    <a:gd name="connsiteY17-1720" fmla="*/ 678350 h 1580197"/>
                    <a:gd name="connsiteX18-1721" fmla="*/ 317183 w 940118"/>
                    <a:gd name="connsiteY18-1722" fmla="*/ 684847 h 1580197"/>
                    <a:gd name="connsiteX19-1723" fmla="*/ 260985 w 940118"/>
                    <a:gd name="connsiteY19-1724" fmla="*/ 1014413 h 1580197"/>
                    <a:gd name="connsiteX20-1725" fmla="*/ 342900 w 940118"/>
                    <a:gd name="connsiteY20-1726" fmla="*/ 1373505 h 1580197"/>
                    <a:gd name="connsiteX21-1727" fmla="*/ 546735 w 940118"/>
                    <a:gd name="connsiteY21-1728" fmla="*/ 1580197 h 1580197"/>
                    <a:gd name="connsiteX22-1729" fmla="*/ 285750 w 940118"/>
                    <a:gd name="connsiteY22-1730" fmla="*/ 1438275 h 1580197"/>
                    <a:gd name="connsiteX23-1731" fmla="*/ 81915 w 940118"/>
                    <a:gd name="connsiteY23-1732" fmla="*/ 1231583 h 1580197"/>
                    <a:gd name="connsiteX24-1733" fmla="*/ 0 w 940118"/>
                    <a:gd name="connsiteY24-1734" fmla="*/ 872490 h 1580197"/>
                    <a:gd name="connsiteX25-1735" fmla="*/ 56197 w 940118"/>
                    <a:gd name="connsiteY25-1736" fmla="*/ 542925 h 1580197"/>
                    <a:gd name="connsiteX26-1737" fmla="*/ 62441 w 940118"/>
                    <a:gd name="connsiteY26-1738" fmla="*/ 546321 h 1580197"/>
                    <a:gd name="connsiteX27-1739" fmla="*/ 62617 w 940118"/>
                    <a:gd name="connsiteY27-1740" fmla="*/ 545909 h 1580197"/>
                    <a:gd name="connsiteX28-1741" fmla="*/ 57150 w 940118"/>
                    <a:gd name="connsiteY28-1742" fmla="*/ 542925 h 1580197"/>
                    <a:gd name="connsiteX29-1743" fmla="*/ 107444 w 940118"/>
                    <a:gd name="connsiteY29-1744" fmla="*/ 431896 h 1580197"/>
                    <a:gd name="connsiteX30-1745" fmla="*/ 106680 w 940118"/>
                    <a:gd name="connsiteY30-1746" fmla="*/ 431483 h 1580197"/>
                    <a:gd name="connsiteX31-1747" fmla="*/ 161925 w 940118"/>
                    <a:gd name="connsiteY31-1748" fmla="*/ 341948 h 1580197"/>
                    <a:gd name="connsiteX32-1749" fmla="*/ 171758 w 940118"/>
                    <a:gd name="connsiteY32-1750" fmla="*/ 347295 h 1580197"/>
                    <a:gd name="connsiteX33-1751" fmla="*/ 171778 w 940118"/>
                    <a:gd name="connsiteY33-1752" fmla="*/ 347270 h 1580197"/>
                    <a:gd name="connsiteX34-1753" fmla="*/ 161925 w 940118"/>
                    <a:gd name="connsiteY34-1754" fmla="*/ 341948 h 1580197"/>
                    <a:gd name="connsiteX35-1755" fmla="*/ 227648 w 940118"/>
                    <a:gd name="connsiteY35-1756" fmla="*/ 258128 h 1580197"/>
                    <a:gd name="connsiteX36-1757" fmla="*/ 239906 w 940118"/>
                    <a:gd name="connsiteY36-1758" fmla="*/ 264794 h 1580197"/>
                    <a:gd name="connsiteX37-1759" fmla="*/ 228600 w 940118"/>
                    <a:gd name="connsiteY37-1760" fmla="*/ 258128 h 1580197"/>
                    <a:gd name="connsiteX38-1761" fmla="*/ 287315 w 940118"/>
                    <a:gd name="connsiteY38-1762" fmla="*/ 198453 h 1580197"/>
                    <a:gd name="connsiteX39-1763" fmla="*/ 286702 w 940118"/>
                    <a:gd name="connsiteY39-1764" fmla="*/ 198120 h 1580197"/>
                    <a:gd name="connsiteX40-1765" fmla="*/ 359092 w 940118"/>
                    <a:gd name="connsiteY40-1766" fmla="*/ 140970 h 1580197"/>
                    <a:gd name="connsiteX41-1767" fmla="*/ 486263 w 940118"/>
                    <a:gd name="connsiteY41-1768" fmla="*/ 68845 h 1580197"/>
                    <a:gd name="connsiteX42-1769" fmla="*/ 485775 w 940118"/>
                    <a:gd name="connsiteY42-1770" fmla="*/ 68580 h 1580197"/>
                    <a:gd name="connsiteX43-1771" fmla="*/ 572452 w 940118"/>
                    <a:gd name="connsiteY43-1772" fmla="*/ 32385 h 1580197"/>
                    <a:gd name="connsiteX44-1773" fmla="*/ 595123 w 940118"/>
                    <a:gd name="connsiteY44-1774" fmla="*/ 44713 h 1580197"/>
                    <a:gd name="connsiteX45-1775" fmla="*/ 573405 w 940118"/>
                    <a:gd name="connsiteY45-1776" fmla="*/ 32385 h 1580197"/>
                    <a:gd name="connsiteX46-1777" fmla="*/ 679133 w 940118"/>
                    <a:gd name="connsiteY46-1778" fmla="*/ 0 h 1580197"/>
                    <a:gd name="connsiteX0-1779" fmla="*/ 679133 w 940118"/>
                    <a:gd name="connsiteY0-1780" fmla="*/ 0 h 1580197"/>
                    <a:gd name="connsiteX1-1781" fmla="*/ 940118 w 940118"/>
                    <a:gd name="connsiteY1-1782" fmla="*/ 140970 h 1580197"/>
                    <a:gd name="connsiteX2-1783" fmla="*/ 747299 w 940118"/>
                    <a:gd name="connsiteY2-1784" fmla="*/ 210278 h 1580197"/>
                    <a:gd name="connsiteX3-1785" fmla="*/ 747713 w 940118"/>
                    <a:gd name="connsiteY3-1786" fmla="*/ 210503 h 1580197"/>
                    <a:gd name="connsiteX4-1787" fmla="*/ 620078 w 940118"/>
                    <a:gd name="connsiteY4-1788" fmla="*/ 282893 h 1580197"/>
                    <a:gd name="connsiteX5-1789" fmla="*/ 620077 w 940118"/>
                    <a:gd name="connsiteY5-1790" fmla="*/ 282893 h 1580197"/>
                    <a:gd name="connsiteX6-1791" fmla="*/ 548076 w 940118"/>
                    <a:gd name="connsiteY6-1792" fmla="*/ 339736 h 1580197"/>
                    <a:gd name="connsiteX7-1793" fmla="*/ 548640 w 940118"/>
                    <a:gd name="connsiteY7-1794" fmla="*/ 340043 h 1580197"/>
                    <a:gd name="connsiteX8-1795" fmla="*/ 503873 w 940118"/>
                    <a:gd name="connsiteY8-1796" fmla="*/ 383858 h 1580197"/>
                    <a:gd name="connsiteX9-1797" fmla="*/ 488633 w 940118"/>
                    <a:gd name="connsiteY9-1798" fmla="*/ 399098 h 1580197"/>
                    <a:gd name="connsiteX10-1799" fmla="*/ 488633 w 940118"/>
                    <a:gd name="connsiteY10-1800" fmla="*/ 400050 h 1580197"/>
                    <a:gd name="connsiteX11-1801" fmla="*/ 422910 w 940118"/>
                    <a:gd name="connsiteY11-1802" fmla="*/ 482918 h 1580197"/>
                    <a:gd name="connsiteX12-1803" fmla="*/ 422910 w 940118"/>
                    <a:gd name="connsiteY12-1804" fmla="*/ 483870 h 1580197"/>
                    <a:gd name="connsiteX13-1805" fmla="*/ 367665 w 940118"/>
                    <a:gd name="connsiteY13-1806" fmla="*/ 572453 h 1580197"/>
                    <a:gd name="connsiteX14-1807" fmla="*/ 368618 w 940118"/>
                    <a:gd name="connsiteY14-1808" fmla="*/ 573405 h 1580197"/>
                    <a:gd name="connsiteX15-1809" fmla="*/ 317183 w 940118"/>
                    <a:gd name="connsiteY15-1810" fmla="*/ 684847 h 1580197"/>
                    <a:gd name="connsiteX16-1811" fmla="*/ 305241 w 940118"/>
                    <a:gd name="connsiteY16-1812" fmla="*/ 678329 h 1580197"/>
                    <a:gd name="connsiteX17-1813" fmla="*/ 305235 w 940118"/>
                    <a:gd name="connsiteY17-1814" fmla="*/ 678350 h 1580197"/>
                    <a:gd name="connsiteX18-1815" fmla="*/ 317183 w 940118"/>
                    <a:gd name="connsiteY18-1816" fmla="*/ 684847 h 1580197"/>
                    <a:gd name="connsiteX19-1817" fmla="*/ 260985 w 940118"/>
                    <a:gd name="connsiteY19-1818" fmla="*/ 1014413 h 1580197"/>
                    <a:gd name="connsiteX20-1819" fmla="*/ 342900 w 940118"/>
                    <a:gd name="connsiteY20-1820" fmla="*/ 1373505 h 1580197"/>
                    <a:gd name="connsiteX21-1821" fmla="*/ 546735 w 940118"/>
                    <a:gd name="connsiteY21-1822" fmla="*/ 1580197 h 1580197"/>
                    <a:gd name="connsiteX22-1823" fmla="*/ 285750 w 940118"/>
                    <a:gd name="connsiteY22-1824" fmla="*/ 1438275 h 1580197"/>
                    <a:gd name="connsiteX23-1825" fmla="*/ 81915 w 940118"/>
                    <a:gd name="connsiteY23-1826" fmla="*/ 1231583 h 1580197"/>
                    <a:gd name="connsiteX24-1827" fmla="*/ 0 w 940118"/>
                    <a:gd name="connsiteY24-1828" fmla="*/ 872490 h 1580197"/>
                    <a:gd name="connsiteX25-1829" fmla="*/ 56197 w 940118"/>
                    <a:gd name="connsiteY25-1830" fmla="*/ 542925 h 1580197"/>
                    <a:gd name="connsiteX26-1831" fmla="*/ 62441 w 940118"/>
                    <a:gd name="connsiteY26-1832" fmla="*/ 546321 h 1580197"/>
                    <a:gd name="connsiteX27-1833" fmla="*/ 62617 w 940118"/>
                    <a:gd name="connsiteY27-1834" fmla="*/ 545909 h 1580197"/>
                    <a:gd name="connsiteX28-1835" fmla="*/ 57150 w 940118"/>
                    <a:gd name="connsiteY28-1836" fmla="*/ 542925 h 1580197"/>
                    <a:gd name="connsiteX29-1837" fmla="*/ 107444 w 940118"/>
                    <a:gd name="connsiteY29-1838" fmla="*/ 431896 h 1580197"/>
                    <a:gd name="connsiteX30-1839" fmla="*/ 106680 w 940118"/>
                    <a:gd name="connsiteY30-1840" fmla="*/ 431483 h 1580197"/>
                    <a:gd name="connsiteX31-1841" fmla="*/ 161925 w 940118"/>
                    <a:gd name="connsiteY31-1842" fmla="*/ 341948 h 1580197"/>
                    <a:gd name="connsiteX32-1843" fmla="*/ 171758 w 940118"/>
                    <a:gd name="connsiteY32-1844" fmla="*/ 347295 h 1580197"/>
                    <a:gd name="connsiteX33-1845" fmla="*/ 171778 w 940118"/>
                    <a:gd name="connsiteY33-1846" fmla="*/ 347270 h 1580197"/>
                    <a:gd name="connsiteX34-1847" fmla="*/ 161925 w 940118"/>
                    <a:gd name="connsiteY34-1848" fmla="*/ 341948 h 1580197"/>
                    <a:gd name="connsiteX35-1849" fmla="*/ 227648 w 940118"/>
                    <a:gd name="connsiteY35-1850" fmla="*/ 258128 h 1580197"/>
                    <a:gd name="connsiteX36-1851" fmla="*/ 239906 w 940118"/>
                    <a:gd name="connsiteY36-1852" fmla="*/ 264794 h 1580197"/>
                    <a:gd name="connsiteX37-1853" fmla="*/ 287315 w 940118"/>
                    <a:gd name="connsiteY37-1854" fmla="*/ 198453 h 1580197"/>
                    <a:gd name="connsiteX38-1855" fmla="*/ 286702 w 940118"/>
                    <a:gd name="connsiteY38-1856" fmla="*/ 198120 h 1580197"/>
                    <a:gd name="connsiteX39-1857" fmla="*/ 359092 w 940118"/>
                    <a:gd name="connsiteY39-1858" fmla="*/ 140970 h 1580197"/>
                    <a:gd name="connsiteX40-1859" fmla="*/ 486263 w 940118"/>
                    <a:gd name="connsiteY40-1860" fmla="*/ 68845 h 1580197"/>
                    <a:gd name="connsiteX41-1861" fmla="*/ 485775 w 940118"/>
                    <a:gd name="connsiteY41-1862" fmla="*/ 68580 h 1580197"/>
                    <a:gd name="connsiteX42-1863" fmla="*/ 572452 w 940118"/>
                    <a:gd name="connsiteY42-1864" fmla="*/ 32385 h 1580197"/>
                    <a:gd name="connsiteX43-1865" fmla="*/ 595123 w 940118"/>
                    <a:gd name="connsiteY43-1866" fmla="*/ 44713 h 1580197"/>
                    <a:gd name="connsiteX44-1867" fmla="*/ 573405 w 940118"/>
                    <a:gd name="connsiteY44-1868" fmla="*/ 32385 h 1580197"/>
                    <a:gd name="connsiteX45-1869" fmla="*/ 679133 w 940118"/>
                    <a:gd name="connsiteY45-1870" fmla="*/ 0 h 1580197"/>
                    <a:gd name="connsiteX0-1871" fmla="*/ 679133 w 940118"/>
                    <a:gd name="connsiteY0-1872" fmla="*/ 0 h 1580197"/>
                    <a:gd name="connsiteX1-1873" fmla="*/ 940118 w 940118"/>
                    <a:gd name="connsiteY1-1874" fmla="*/ 140970 h 1580197"/>
                    <a:gd name="connsiteX2-1875" fmla="*/ 747299 w 940118"/>
                    <a:gd name="connsiteY2-1876" fmla="*/ 210278 h 1580197"/>
                    <a:gd name="connsiteX3-1877" fmla="*/ 747713 w 940118"/>
                    <a:gd name="connsiteY3-1878" fmla="*/ 210503 h 1580197"/>
                    <a:gd name="connsiteX4-1879" fmla="*/ 620078 w 940118"/>
                    <a:gd name="connsiteY4-1880" fmla="*/ 282893 h 1580197"/>
                    <a:gd name="connsiteX5-1881" fmla="*/ 620077 w 940118"/>
                    <a:gd name="connsiteY5-1882" fmla="*/ 282893 h 1580197"/>
                    <a:gd name="connsiteX6-1883" fmla="*/ 548076 w 940118"/>
                    <a:gd name="connsiteY6-1884" fmla="*/ 339736 h 1580197"/>
                    <a:gd name="connsiteX7-1885" fmla="*/ 548640 w 940118"/>
                    <a:gd name="connsiteY7-1886" fmla="*/ 340043 h 1580197"/>
                    <a:gd name="connsiteX8-1887" fmla="*/ 503873 w 940118"/>
                    <a:gd name="connsiteY8-1888" fmla="*/ 383858 h 1580197"/>
                    <a:gd name="connsiteX9-1889" fmla="*/ 488633 w 940118"/>
                    <a:gd name="connsiteY9-1890" fmla="*/ 399098 h 1580197"/>
                    <a:gd name="connsiteX10-1891" fmla="*/ 488633 w 940118"/>
                    <a:gd name="connsiteY10-1892" fmla="*/ 400050 h 1580197"/>
                    <a:gd name="connsiteX11-1893" fmla="*/ 422910 w 940118"/>
                    <a:gd name="connsiteY11-1894" fmla="*/ 482918 h 1580197"/>
                    <a:gd name="connsiteX12-1895" fmla="*/ 422910 w 940118"/>
                    <a:gd name="connsiteY12-1896" fmla="*/ 483870 h 1580197"/>
                    <a:gd name="connsiteX13-1897" fmla="*/ 367665 w 940118"/>
                    <a:gd name="connsiteY13-1898" fmla="*/ 572453 h 1580197"/>
                    <a:gd name="connsiteX14-1899" fmla="*/ 368618 w 940118"/>
                    <a:gd name="connsiteY14-1900" fmla="*/ 573405 h 1580197"/>
                    <a:gd name="connsiteX15-1901" fmla="*/ 317183 w 940118"/>
                    <a:gd name="connsiteY15-1902" fmla="*/ 684847 h 1580197"/>
                    <a:gd name="connsiteX16-1903" fmla="*/ 305241 w 940118"/>
                    <a:gd name="connsiteY16-1904" fmla="*/ 678329 h 1580197"/>
                    <a:gd name="connsiteX17-1905" fmla="*/ 305235 w 940118"/>
                    <a:gd name="connsiteY17-1906" fmla="*/ 678350 h 1580197"/>
                    <a:gd name="connsiteX18-1907" fmla="*/ 317183 w 940118"/>
                    <a:gd name="connsiteY18-1908" fmla="*/ 684847 h 1580197"/>
                    <a:gd name="connsiteX19-1909" fmla="*/ 260985 w 940118"/>
                    <a:gd name="connsiteY19-1910" fmla="*/ 1014413 h 1580197"/>
                    <a:gd name="connsiteX20-1911" fmla="*/ 342900 w 940118"/>
                    <a:gd name="connsiteY20-1912" fmla="*/ 1373505 h 1580197"/>
                    <a:gd name="connsiteX21-1913" fmla="*/ 546735 w 940118"/>
                    <a:gd name="connsiteY21-1914" fmla="*/ 1580197 h 1580197"/>
                    <a:gd name="connsiteX22-1915" fmla="*/ 285750 w 940118"/>
                    <a:gd name="connsiteY22-1916" fmla="*/ 1438275 h 1580197"/>
                    <a:gd name="connsiteX23-1917" fmla="*/ 81915 w 940118"/>
                    <a:gd name="connsiteY23-1918" fmla="*/ 1231583 h 1580197"/>
                    <a:gd name="connsiteX24-1919" fmla="*/ 0 w 940118"/>
                    <a:gd name="connsiteY24-1920" fmla="*/ 872490 h 1580197"/>
                    <a:gd name="connsiteX25-1921" fmla="*/ 56197 w 940118"/>
                    <a:gd name="connsiteY25-1922" fmla="*/ 542925 h 1580197"/>
                    <a:gd name="connsiteX26-1923" fmla="*/ 62441 w 940118"/>
                    <a:gd name="connsiteY26-1924" fmla="*/ 546321 h 1580197"/>
                    <a:gd name="connsiteX27-1925" fmla="*/ 62617 w 940118"/>
                    <a:gd name="connsiteY27-1926" fmla="*/ 545909 h 1580197"/>
                    <a:gd name="connsiteX28-1927" fmla="*/ 57150 w 940118"/>
                    <a:gd name="connsiteY28-1928" fmla="*/ 542925 h 1580197"/>
                    <a:gd name="connsiteX29-1929" fmla="*/ 107444 w 940118"/>
                    <a:gd name="connsiteY29-1930" fmla="*/ 431896 h 1580197"/>
                    <a:gd name="connsiteX30-1931" fmla="*/ 106680 w 940118"/>
                    <a:gd name="connsiteY30-1932" fmla="*/ 431483 h 1580197"/>
                    <a:gd name="connsiteX31-1933" fmla="*/ 161925 w 940118"/>
                    <a:gd name="connsiteY31-1934" fmla="*/ 341948 h 1580197"/>
                    <a:gd name="connsiteX32-1935" fmla="*/ 171758 w 940118"/>
                    <a:gd name="connsiteY32-1936" fmla="*/ 347295 h 1580197"/>
                    <a:gd name="connsiteX33-1937" fmla="*/ 171778 w 940118"/>
                    <a:gd name="connsiteY33-1938" fmla="*/ 347270 h 1580197"/>
                    <a:gd name="connsiteX34-1939" fmla="*/ 161925 w 940118"/>
                    <a:gd name="connsiteY34-1940" fmla="*/ 341948 h 1580197"/>
                    <a:gd name="connsiteX35-1941" fmla="*/ 227648 w 940118"/>
                    <a:gd name="connsiteY35-1942" fmla="*/ 258128 h 1580197"/>
                    <a:gd name="connsiteX36-1943" fmla="*/ 287315 w 940118"/>
                    <a:gd name="connsiteY36-1944" fmla="*/ 198453 h 1580197"/>
                    <a:gd name="connsiteX37-1945" fmla="*/ 286702 w 940118"/>
                    <a:gd name="connsiteY37-1946" fmla="*/ 198120 h 1580197"/>
                    <a:gd name="connsiteX38-1947" fmla="*/ 359092 w 940118"/>
                    <a:gd name="connsiteY38-1948" fmla="*/ 140970 h 1580197"/>
                    <a:gd name="connsiteX39-1949" fmla="*/ 486263 w 940118"/>
                    <a:gd name="connsiteY39-1950" fmla="*/ 68845 h 1580197"/>
                    <a:gd name="connsiteX40-1951" fmla="*/ 485775 w 940118"/>
                    <a:gd name="connsiteY40-1952" fmla="*/ 68580 h 1580197"/>
                    <a:gd name="connsiteX41-1953" fmla="*/ 572452 w 940118"/>
                    <a:gd name="connsiteY41-1954" fmla="*/ 32385 h 1580197"/>
                    <a:gd name="connsiteX42-1955" fmla="*/ 595123 w 940118"/>
                    <a:gd name="connsiteY42-1956" fmla="*/ 44713 h 1580197"/>
                    <a:gd name="connsiteX43-1957" fmla="*/ 573405 w 940118"/>
                    <a:gd name="connsiteY43-1958" fmla="*/ 32385 h 1580197"/>
                    <a:gd name="connsiteX44-1959" fmla="*/ 679133 w 940118"/>
                    <a:gd name="connsiteY44-1960" fmla="*/ 0 h 1580197"/>
                    <a:gd name="connsiteX0-1961" fmla="*/ 679133 w 940118"/>
                    <a:gd name="connsiteY0-1962" fmla="*/ 0 h 1580197"/>
                    <a:gd name="connsiteX1-1963" fmla="*/ 940118 w 940118"/>
                    <a:gd name="connsiteY1-1964" fmla="*/ 140970 h 1580197"/>
                    <a:gd name="connsiteX2-1965" fmla="*/ 747299 w 940118"/>
                    <a:gd name="connsiteY2-1966" fmla="*/ 210278 h 1580197"/>
                    <a:gd name="connsiteX3-1967" fmla="*/ 747713 w 940118"/>
                    <a:gd name="connsiteY3-1968" fmla="*/ 210503 h 1580197"/>
                    <a:gd name="connsiteX4-1969" fmla="*/ 620078 w 940118"/>
                    <a:gd name="connsiteY4-1970" fmla="*/ 282893 h 1580197"/>
                    <a:gd name="connsiteX5-1971" fmla="*/ 620077 w 940118"/>
                    <a:gd name="connsiteY5-1972" fmla="*/ 282893 h 1580197"/>
                    <a:gd name="connsiteX6-1973" fmla="*/ 548076 w 940118"/>
                    <a:gd name="connsiteY6-1974" fmla="*/ 339736 h 1580197"/>
                    <a:gd name="connsiteX7-1975" fmla="*/ 548640 w 940118"/>
                    <a:gd name="connsiteY7-1976" fmla="*/ 340043 h 1580197"/>
                    <a:gd name="connsiteX8-1977" fmla="*/ 503873 w 940118"/>
                    <a:gd name="connsiteY8-1978" fmla="*/ 383858 h 1580197"/>
                    <a:gd name="connsiteX9-1979" fmla="*/ 488633 w 940118"/>
                    <a:gd name="connsiteY9-1980" fmla="*/ 399098 h 1580197"/>
                    <a:gd name="connsiteX10-1981" fmla="*/ 488633 w 940118"/>
                    <a:gd name="connsiteY10-1982" fmla="*/ 400050 h 1580197"/>
                    <a:gd name="connsiteX11-1983" fmla="*/ 422910 w 940118"/>
                    <a:gd name="connsiteY11-1984" fmla="*/ 482918 h 1580197"/>
                    <a:gd name="connsiteX12-1985" fmla="*/ 422910 w 940118"/>
                    <a:gd name="connsiteY12-1986" fmla="*/ 483870 h 1580197"/>
                    <a:gd name="connsiteX13-1987" fmla="*/ 367665 w 940118"/>
                    <a:gd name="connsiteY13-1988" fmla="*/ 572453 h 1580197"/>
                    <a:gd name="connsiteX14-1989" fmla="*/ 368618 w 940118"/>
                    <a:gd name="connsiteY14-1990" fmla="*/ 573405 h 1580197"/>
                    <a:gd name="connsiteX15-1991" fmla="*/ 317183 w 940118"/>
                    <a:gd name="connsiteY15-1992" fmla="*/ 684847 h 1580197"/>
                    <a:gd name="connsiteX16-1993" fmla="*/ 305241 w 940118"/>
                    <a:gd name="connsiteY16-1994" fmla="*/ 678329 h 1580197"/>
                    <a:gd name="connsiteX17-1995" fmla="*/ 305235 w 940118"/>
                    <a:gd name="connsiteY17-1996" fmla="*/ 678350 h 1580197"/>
                    <a:gd name="connsiteX18-1997" fmla="*/ 317183 w 940118"/>
                    <a:gd name="connsiteY18-1998" fmla="*/ 684847 h 1580197"/>
                    <a:gd name="connsiteX19-1999" fmla="*/ 260985 w 940118"/>
                    <a:gd name="connsiteY19-2000" fmla="*/ 1014413 h 1580197"/>
                    <a:gd name="connsiteX20-2001" fmla="*/ 342900 w 940118"/>
                    <a:gd name="connsiteY20-2002" fmla="*/ 1373505 h 1580197"/>
                    <a:gd name="connsiteX21-2003" fmla="*/ 546735 w 940118"/>
                    <a:gd name="connsiteY21-2004" fmla="*/ 1580197 h 1580197"/>
                    <a:gd name="connsiteX22-2005" fmla="*/ 285750 w 940118"/>
                    <a:gd name="connsiteY22-2006" fmla="*/ 1438275 h 1580197"/>
                    <a:gd name="connsiteX23-2007" fmla="*/ 81915 w 940118"/>
                    <a:gd name="connsiteY23-2008" fmla="*/ 1231583 h 1580197"/>
                    <a:gd name="connsiteX24-2009" fmla="*/ 0 w 940118"/>
                    <a:gd name="connsiteY24-2010" fmla="*/ 872490 h 1580197"/>
                    <a:gd name="connsiteX25-2011" fmla="*/ 56197 w 940118"/>
                    <a:gd name="connsiteY25-2012" fmla="*/ 542925 h 1580197"/>
                    <a:gd name="connsiteX26-2013" fmla="*/ 62441 w 940118"/>
                    <a:gd name="connsiteY26-2014" fmla="*/ 546321 h 1580197"/>
                    <a:gd name="connsiteX27-2015" fmla="*/ 62617 w 940118"/>
                    <a:gd name="connsiteY27-2016" fmla="*/ 545909 h 1580197"/>
                    <a:gd name="connsiteX28-2017" fmla="*/ 57150 w 940118"/>
                    <a:gd name="connsiteY28-2018" fmla="*/ 542925 h 1580197"/>
                    <a:gd name="connsiteX29-2019" fmla="*/ 107444 w 940118"/>
                    <a:gd name="connsiteY29-2020" fmla="*/ 431896 h 1580197"/>
                    <a:gd name="connsiteX30-2021" fmla="*/ 106680 w 940118"/>
                    <a:gd name="connsiteY30-2022" fmla="*/ 431483 h 1580197"/>
                    <a:gd name="connsiteX31-2023" fmla="*/ 161925 w 940118"/>
                    <a:gd name="connsiteY31-2024" fmla="*/ 341948 h 1580197"/>
                    <a:gd name="connsiteX32-2025" fmla="*/ 171758 w 940118"/>
                    <a:gd name="connsiteY32-2026" fmla="*/ 347295 h 1580197"/>
                    <a:gd name="connsiteX33-2027" fmla="*/ 161925 w 940118"/>
                    <a:gd name="connsiteY33-2028" fmla="*/ 341948 h 1580197"/>
                    <a:gd name="connsiteX34-2029" fmla="*/ 227648 w 940118"/>
                    <a:gd name="connsiteY34-2030" fmla="*/ 258128 h 1580197"/>
                    <a:gd name="connsiteX35-2031" fmla="*/ 287315 w 940118"/>
                    <a:gd name="connsiteY35-2032" fmla="*/ 198453 h 1580197"/>
                    <a:gd name="connsiteX36-2033" fmla="*/ 286702 w 940118"/>
                    <a:gd name="connsiteY36-2034" fmla="*/ 198120 h 1580197"/>
                    <a:gd name="connsiteX37-2035" fmla="*/ 359092 w 940118"/>
                    <a:gd name="connsiteY37-2036" fmla="*/ 140970 h 1580197"/>
                    <a:gd name="connsiteX38-2037" fmla="*/ 486263 w 940118"/>
                    <a:gd name="connsiteY38-2038" fmla="*/ 68845 h 1580197"/>
                    <a:gd name="connsiteX39-2039" fmla="*/ 485775 w 940118"/>
                    <a:gd name="connsiteY39-2040" fmla="*/ 68580 h 1580197"/>
                    <a:gd name="connsiteX40-2041" fmla="*/ 572452 w 940118"/>
                    <a:gd name="connsiteY40-2042" fmla="*/ 32385 h 1580197"/>
                    <a:gd name="connsiteX41-2043" fmla="*/ 595123 w 940118"/>
                    <a:gd name="connsiteY41-2044" fmla="*/ 44713 h 1580197"/>
                    <a:gd name="connsiteX42-2045" fmla="*/ 573405 w 940118"/>
                    <a:gd name="connsiteY42-2046" fmla="*/ 32385 h 1580197"/>
                    <a:gd name="connsiteX43-2047" fmla="*/ 679133 w 940118"/>
                    <a:gd name="connsiteY43-2048" fmla="*/ 0 h 1580197"/>
                    <a:gd name="connsiteX0-2049" fmla="*/ 679133 w 940118"/>
                    <a:gd name="connsiteY0-2050" fmla="*/ 0 h 1580197"/>
                    <a:gd name="connsiteX1-2051" fmla="*/ 940118 w 940118"/>
                    <a:gd name="connsiteY1-2052" fmla="*/ 140970 h 1580197"/>
                    <a:gd name="connsiteX2-2053" fmla="*/ 747299 w 940118"/>
                    <a:gd name="connsiteY2-2054" fmla="*/ 210278 h 1580197"/>
                    <a:gd name="connsiteX3-2055" fmla="*/ 747713 w 940118"/>
                    <a:gd name="connsiteY3-2056" fmla="*/ 210503 h 1580197"/>
                    <a:gd name="connsiteX4-2057" fmla="*/ 620078 w 940118"/>
                    <a:gd name="connsiteY4-2058" fmla="*/ 282893 h 1580197"/>
                    <a:gd name="connsiteX5-2059" fmla="*/ 620077 w 940118"/>
                    <a:gd name="connsiteY5-2060" fmla="*/ 282893 h 1580197"/>
                    <a:gd name="connsiteX6-2061" fmla="*/ 548076 w 940118"/>
                    <a:gd name="connsiteY6-2062" fmla="*/ 339736 h 1580197"/>
                    <a:gd name="connsiteX7-2063" fmla="*/ 548640 w 940118"/>
                    <a:gd name="connsiteY7-2064" fmla="*/ 340043 h 1580197"/>
                    <a:gd name="connsiteX8-2065" fmla="*/ 503873 w 940118"/>
                    <a:gd name="connsiteY8-2066" fmla="*/ 383858 h 1580197"/>
                    <a:gd name="connsiteX9-2067" fmla="*/ 488633 w 940118"/>
                    <a:gd name="connsiteY9-2068" fmla="*/ 399098 h 1580197"/>
                    <a:gd name="connsiteX10-2069" fmla="*/ 488633 w 940118"/>
                    <a:gd name="connsiteY10-2070" fmla="*/ 400050 h 1580197"/>
                    <a:gd name="connsiteX11-2071" fmla="*/ 422910 w 940118"/>
                    <a:gd name="connsiteY11-2072" fmla="*/ 482918 h 1580197"/>
                    <a:gd name="connsiteX12-2073" fmla="*/ 422910 w 940118"/>
                    <a:gd name="connsiteY12-2074" fmla="*/ 483870 h 1580197"/>
                    <a:gd name="connsiteX13-2075" fmla="*/ 367665 w 940118"/>
                    <a:gd name="connsiteY13-2076" fmla="*/ 572453 h 1580197"/>
                    <a:gd name="connsiteX14-2077" fmla="*/ 368618 w 940118"/>
                    <a:gd name="connsiteY14-2078" fmla="*/ 573405 h 1580197"/>
                    <a:gd name="connsiteX15-2079" fmla="*/ 317183 w 940118"/>
                    <a:gd name="connsiteY15-2080" fmla="*/ 684847 h 1580197"/>
                    <a:gd name="connsiteX16-2081" fmla="*/ 305241 w 940118"/>
                    <a:gd name="connsiteY16-2082" fmla="*/ 678329 h 1580197"/>
                    <a:gd name="connsiteX17-2083" fmla="*/ 305235 w 940118"/>
                    <a:gd name="connsiteY17-2084" fmla="*/ 678350 h 1580197"/>
                    <a:gd name="connsiteX18-2085" fmla="*/ 317183 w 940118"/>
                    <a:gd name="connsiteY18-2086" fmla="*/ 684847 h 1580197"/>
                    <a:gd name="connsiteX19-2087" fmla="*/ 260985 w 940118"/>
                    <a:gd name="connsiteY19-2088" fmla="*/ 1014413 h 1580197"/>
                    <a:gd name="connsiteX20-2089" fmla="*/ 342900 w 940118"/>
                    <a:gd name="connsiteY20-2090" fmla="*/ 1373505 h 1580197"/>
                    <a:gd name="connsiteX21-2091" fmla="*/ 546735 w 940118"/>
                    <a:gd name="connsiteY21-2092" fmla="*/ 1580197 h 1580197"/>
                    <a:gd name="connsiteX22-2093" fmla="*/ 285750 w 940118"/>
                    <a:gd name="connsiteY22-2094" fmla="*/ 1438275 h 1580197"/>
                    <a:gd name="connsiteX23-2095" fmla="*/ 81915 w 940118"/>
                    <a:gd name="connsiteY23-2096" fmla="*/ 1231583 h 1580197"/>
                    <a:gd name="connsiteX24-2097" fmla="*/ 0 w 940118"/>
                    <a:gd name="connsiteY24-2098" fmla="*/ 872490 h 1580197"/>
                    <a:gd name="connsiteX25-2099" fmla="*/ 56197 w 940118"/>
                    <a:gd name="connsiteY25-2100" fmla="*/ 542925 h 1580197"/>
                    <a:gd name="connsiteX26-2101" fmla="*/ 62441 w 940118"/>
                    <a:gd name="connsiteY26-2102" fmla="*/ 546321 h 1580197"/>
                    <a:gd name="connsiteX27-2103" fmla="*/ 62617 w 940118"/>
                    <a:gd name="connsiteY27-2104" fmla="*/ 545909 h 1580197"/>
                    <a:gd name="connsiteX28-2105" fmla="*/ 57150 w 940118"/>
                    <a:gd name="connsiteY28-2106" fmla="*/ 542925 h 1580197"/>
                    <a:gd name="connsiteX29-2107" fmla="*/ 107444 w 940118"/>
                    <a:gd name="connsiteY29-2108" fmla="*/ 431896 h 1580197"/>
                    <a:gd name="connsiteX30-2109" fmla="*/ 106680 w 940118"/>
                    <a:gd name="connsiteY30-2110" fmla="*/ 431483 h 1580197"/>
                    <a:gd name="connsiteX31-2111" fmla="*/ 161925 w 940118"/>
                    <a:gd name="connsiteY31-2112" fmla="*/ 341948 h 1580197"/>
                    <a:gd name="connsiteX32-2113" fmla="*/ 171758 w 940118"/>
                    <a:gd name="connsiteY32-2114" fmla="*/ 347295 h 1580197"/>
                    <a:gd name="connsiteX33-2115" fmla="*/ 227648 w 940118"/>
                    <a:gd name="connsiteY33-2116" fmla="*/ 258128 h 1580197"/>
                    <a:gd name="connsiteX34-2117" fmla="*/ 287315 w 940118"/>
                    <a:gd name="connsiteY34-2118" fmla="*/ 198453 h 1580197"/>
                    <a:gd name="connsiteX35-2119" fmla="*/ 286702 w 940118"/>
                    <a:gd name="connsiteY35-2120" fmla="*/ 198120 h 1580197"/>
                    <a:gd name="connsiteX36-2121" fmla="*/ 359092 w 940118"/>
                    <a:gd name="connsiteY36-2122" fmla="*/ 140970 h 1580197"/>
                    <a:gd name="connsiteX37-2123" fmla="*/ 486263 w 940118"/>
                    <a:gd name="connsiteY37-2124" fmla="*/ 68845 h 1580197"/>
                    <a:gd name="connsiteX38-2125" fmla="*/ 485775 w 940118"/>
                    <a:gd name="connsiteY38-2126" fmla="*/ 68580 h 1580197"/>
                    <a:gd name="connsiteX39-2127" fmla="*/ 572452 w 940118"/>
                    <a:gd name="connsiteY39-2128" fmla="*/ 32385 h 1580197"/>
                    <a:gd name="connsiteX40-2129" fmla="*/ 595123 w 940118"/>
                    <a:gd name="connsiteY40-2130" fmla="*/ 44713 h 1580197"/>
                    <a:gd name="connsiteX41-2131" fmla="*/ 573405 w 940118"/>
                    <a:gd name="connsiteY41-2132" fmla="*/ 32385 h 1580197"/>
                    <a:gd name="connsiteX42-2133" fmla="*/ 679133 w 940118"/>
                    <a:gd name="connsiteY42-2134" fmla="*/ 0 h 1580197"/>
                    <a:gd name="connsiteX0-2135" fmla="*/ 679133 w 940118"/>
                    <a:gd name="connsiteY0-2136" fmla="*/ 0 h 1580197"/>
                    <a:gd name="connsiteX1-2137" fmla="*/ 940118 w 940118"/>
                    <a:gd name="connsiteY1-2138" fmla="*/ 140970 h 1580197"/>
                    <a:gd name="connsiteX2-2139" fmla="*/ 747299 w 940118"/>
                    <a:gd name="connsiteY2-2140" fmla="*/ 210278 h 1580197"/>
                    <a:gd name="connsiteX3-2141" fmla="*/ 747713 w 940118"/>
                    <a:gd name="connsiteY3-2142" fmla="*/ 210503 h 1580197"/>
                    <a:gd name="connsiteX4-2143" fmla="*/ 620078 w 940118"/>
                    <a:gd name="connsiteY4-2144" fmla="*/ 282893 h 1580197"/>
                    <a:gd name="connsiteX5-2145" fmla="*/ 620077 w 940118"/>
                    <a:gd name="connsiteY5-2146" fmla="*/ 282893 h 1580197"/>
                    <a:gd name="connsiteX6-2147" fmla="*/ 548076 w 940118"/>
                    <a:gd name="connsiteY6-2148" fmla="*/ 339736 h 1580197"/>
                    <a:gd name="connsiteX7-2149" fmla="*/ 548640 w 940118"/>
                    <a:gd name="connsiteY7-2150" fmla="*/ 340043 h 1580197"/>
                    <a:gd name="connsiteX8-2151" fmla="*/ 503873 w 940118"/>
                    <a:gd name="connsiteY8-2152" fmla="*/ 383858 h 1580197"/>
                    <a:gd name="connsiteX9-2153" fmla="*/ 488633 w 940118"/>
                    <a:gd name="connsiteY9-2154" fmla="*/ 399098 h 1580197"/>
                    <a:gd name="connsiteX10-2155" fmla="*/ 488633 w 940118"/>
                    <a:gd name="connsiteY10-2156" fmla="*/ 400050 h 1580197"/>
                    <a:gd name="connsiteX11-2157" fmla="*/ 422910 w 940118"/>
                    <a:gd name="connsiteY11-2158" fmla="*/ 482918 h 1580197"/>
                    <a:gd name="connsiteX12-2159" fmla="*/ 422910 w 940118"/>
                    <a:gd name="connsiteY12-2160" fmla="*/ 483870 h 1580197"/>
                    <a:gd name="connsiteX13-2161" fmla="*/ 367665 w 940118"/>
                    <a:gd name="connsiteY13-2162" fmla="*/ 572453 h 1580197"/>
                    <a:gd name="connsiteX14-2163" fmla="*/ 368618 w 940118"/>
                    <a:gd name="connsiteY14-2164" fmla="*/ 573405 h 1580197"/>
                    <a:gd name="connsiteX15-2165" fmla="*/ 317183 w 940118"/>
                    <a:gd name="connsiteY15-2166" fmla="*/ 684847 h 1580197"/>
                    <a:gd name="connsiteX16-2167" fmla="*/ 305241 w 940118"/>
                    <a:gd name="connsiteY16-2168" fmla="*/ 678329 h 1580197"/>
                    <a:gd name="connsiteX17-2169" fmla="*/ 305235 w 940118"/>
                    <a:gd name="connsiteY17-2170" fmla="*/ 678350 h 1580197"/>
                    <a:gd name="connsiteX18-2171" fmla="*/ 317183 w 940118"/>
                    <a:gd name="connsiteY18-2172" fmla="*/ 684847 h 1580197"/>
                    <a:gd name="connsiteX19-2173" fmla="*/ 260985 w 940118"/>
                    <a:gd name="connsiteY19-2174" fmla="*/ 1014413 h 1580197"/>
                    <a:gd name="connsiteX20-2175" fmla="*/ 342900 w 940118"/>
                    <a:gd name="connsiteY20-2176" fmla="*/ 1373505 h 1580197"/>
                    <a:gd name="connsiteX21-2177" fmla="*/ 546735 w 940118"/>
                    <a:gd name="connsiteY21-2178" fmla="*/ 1580197 h 1580197"/>
                    <a:gd name="connsiteX22-2179" fmla="*/ 285750 w 940118"/>
                    <a:gd name="connsiteY22-2180" fmla="*/ 1438275 h 1580197"/>
                    <a:gd name="connsiteX23-2181" fmla="*/ 81915 w 940118"/>
                    <a:gd name="connsiteY23-2182" fmla="*/ 1231583 h 1580197"/>
                    <a:gd name="connsiteX24-2183" fmla="*/ 0 w 940118"/>
                    <a:gd name="connsiteY24-2184" fmla="*/ 872490 h 1580197"/>
                    <a:gd name="connsiteX25-2185" fmla="*/ 56197 w 940118"/>
                    <a:gd name="connsiteY25-2186" fmla="*/ 542925 h 1580197"/>
                    <a:gd name="connsiteX26-2187" fmla="*/ 62441 w 940118"/>
                    <a:gd name="connsiteY26-2188" fmla="*/ 546321 h 1580197"/>
                    <a:gd name="connsiteX27-2189" fmla="*/ 62617 w 940118"/>
                    <a:gd name="connsiteY27-2190" fmla="*/ 545909 h 1580197"/>
                    <a:gd name="connsiteX28-2191" fmla="*/ 57150 w 940118"/>
                    <a:gd name="connsiteY28-2192" fmla="*/ 542925 h 1580197"/>
                    <a:gd name="connsiteX29-2193" fmla="*/ 107444 w 940118"/>
                    <a:gd name="connsiteY29-2194" fmla="*/ 431896 h 1580197"/>
                    <a:gd name="connsiteX30-2195" fmla="*/ 106680 w 940118"/>
                    <a:gd name="connsiteY30-2196" fmla="*/ 431483 h 1580197"/>
                    <a:gd name="connsiteX31-2197" fmla="*/ 161925 w 940118"/>
                    <a:gd name="connsiteY31-2198" fmla="*/ 341948 h 1580197"/>
                    <a:gd name="connsiteX32-2199" fmla="*/ 227648 w 940118"/>
                    <a:gd name="connsiteY32-2200" fmla="*/ 258128 h 1580197"/>
                    <a:gd name="connsiteX33-2201" fmla="*/ 287315 w 940118"/>
                    <a:gd name="connsiteY33-2202" fmla="*/ 198453 h 1580197"/>
                    <a:gd name="connsiteX34-2203" fmla="*/ 286702 w 940118"/>
                    <a:gd name="connsiteY34-2204" fmla="*/ 198120 h 1580197"/>
                    <a:gd name="connsiteX35-2205" fmla="*/ 359092 w 940118"/>
                    <a:gd name="connsiteY35-2206" fmla="*/ 140970 h 1580197"/>
                    <a:gd name="connsiteX36-2207" fmla="*/ 486263 w 940118"/>
                    <a:gd name="connsiteY36-2208" fmla="*/ 68845 h 1580197"/>
                    <a:gd name="connsiteX37-2209" fmla="*/ 485775 w 940118"/>
                    <a:gd name="connsiteY37-2210" fmla="*/ 68580 h 1580197"/>
                    <a:gd name="connsiteX38-2211" fmla="*/ 572452 w 940118"/>
                    <a:gd name="connsiteY38-2212" fmla="*/ 32385 h 1580197"/>
                    <a:gd name="connsiteX39-2213" fmla="*/ 595123 w 940118"/>
                    <a:gd name="connsiteY39-2214" fmla="*/ 44713 h 1580197"/>
                    <a:gd name="connsiteX40-2215" fmla="*/ 573405 w 940118"/>
                    <a:gd name="connsiteY40-2216" fmla="*/ 32385 h 1580197"/>
                    <a:gd name="connsiteX41-2217" fmla="*/ 679133 w 940118"/>
                    <a:gd name="connsiteY41-2218" fmla="*/ 0 h 1580197"/>
                    <a:gd name="connsiteX0-2219" fmla="*/ 679133 w 940118"/>
                    <a:gd name="connsiteY0-2220" fmla="*/ 0 h 1580197"/>
                    <a:gd name="connsiteX1-2221" fmla="*/ 940118 w 940118"/>
                    <a:gd name="connsiteY1-2222" fmla="*/ 140970 h 1580197"/>
                    <a:gd name="connsiteX2-2223" fmla="*/ 747299 w 940118"/>
                    <a:gd name="connsiteY2-2224" fmla="*/ 210278 h 1580197"/>
                    <a:gd name="connsiteX3-2225" fmla="*/ 747713 w 940118"/>
                    <a:gd name="connsiteY3-2226" fmla="*/ 210503 h 1580197"/>
                    <a:gd name="connsiteX4-2227" fmla="*/ 620078 w 940118"/>
                    <a:gd name="connsiteY4-2228" fmla="*/ 282893 h 1580197"/>
                    <a:gd name="connsiteX5-2229" fmla="*/ 620077 w 940118"/>
                    <a:gd name="connsiteY5-2230" fmla="*/ 282893 h 1580197"/>
                    <a:gd name="connsiteX6-2231" fmla="*/ 548076 w 940118"/>
                    <a:gd name="connsiteY6-2232" fmla="*/ 339736 h 1580197"/>
                    <a:gd name="connsiteX7-2233" fmla="*/ 548640 w 940118"/>
                    <a:gd name="connsiteY7-2234" fmla="*/ 340043 h 1580197"/>
                    <a:gd name="connsiteX8-2235" fmla="*/ 503873 w 940118"/>
                    <a:gd name="connsiteY8-2236" fmla="*/ 383858 h 1580197"/>
                    <a:gd name="connsiteX9-2237" fmla="*/ 488633 w 940118"/>
                    <a:gd name="connsiteY9-2238" fmla="*/ 399098 h 1580197"/>
                    <a:gd name="connsiteX10-2239" fmla="*/ 488633 w 940118"/>
                    <a:gd name="connsiteY10-2240" fmla="*/ 400050 h 1580197"/>
                    <a:gd name="connsiteX11-2241" fmla="*/ 422910 w 940118"/>
                    <a:gd name="connsiteY11-2242" fmla="*/ 482918 h 1580197"/>
                    <a:gd name="connsiteX12-2243" fmla="*/ 422910 w 940118"/>
                    <a:gd name="connsiteY12-2244" fmla="*/ 483870 h 1580197"/>
                    <a:gd name="connsiteX13-2245" fmla="*/ 367665 w 940118"/>
                    <a:gd name="connsiteY13-2246" fmla="*/ 572453 h 1580197"/>
                    <a:gd name="connsiteX14-2247" fmla="*/ 368618 w 940118"/>
                    <a:gd name="connsiteY14-2248" fmla="*/ 573405 h 1580197"/>
                    <a:gd name="connsiteX15-2249" fmla="*/ 317183 w 940118"/>
                    <a:gd name="connsiteY15-2250" fmla="*/ 684847 h 1580197"/>
                    <a:gd name="connsiteX16-2251" fmla="*/ 305241 w 940118"/>
                    <a:gd name="connsiteY16-2252" fmla="*/ 678329 h 1580197"/>
                    <a:gd name="connsiteX17-2253" fmla="*/ 305235 w 940118"/>
                    <a:gd name="connsiteY17-2254" fmla="*/ 678350 h 1580197"/>
                    <a:gd name="connsiteX18-2255" fmla="*/ 317183 w 940118"/>
                    <a:gd name="connsiteY18-2256" fmla="*/ 684847 h 1580197"/>
                    <a:gd name="connsiteX19-2257" fmla="*/ 260985 w 940118"/>
                    <a:gd name="connsiteY19-2258" fmla="*/ 1014413 h 1580197"/>
                    <a:gd name="connsiteX20-2259" fmla="*/ 342900 w 940118"/>
                    <a:gd name="connsiteY20-2260" fmla="*/ 1373505 h 1580197"/>
                    <a:gd name="connsiteX21-2261" fmla="*/ 546735 w 940118"/>
                    <a:gd name="connsiteY21-2262" fmla="*/ 1580197 h 1580197"/>
                    <a:gd name="connsiteX22-2263" fmla="*/ 285750 w 940118"/>
                    <a:gd name="connsiteY22-2264" fmla="*/ 1438275 h 1580197"/>
                    <a:gd name="connsiteX23-2265" fmla="*/ 81915 w 940118"/>
                    <a:gd name="connsiteY23-2266" fmla="*/ 1231583 h 1580197"/>
                    <a:gd name="connsiteX24-2267" fmla="*/ 0 w 940118"/>
                    <a:gd name="connsiteY24-2268" fmla="*/ 872490 h 1580197"/>
                    <a:gd name="connsiteX25-2269" fmla="*/ 56197 w 940118"/>
                    <a:gd name="connsiteY25-2270" fmla="*/ 542925 h 1580197"/>
                    <a:gd name="connsiteX26-2271" fmla="*/ 62441 w 940118"/>
                    <a:gd name="connsiteY26-2272" fmla="*/ 546321 h 1580197"/>
                    <a:gd name="connsiteX27-2273" fmla="*/ 62617 w 940118"/>
                    <a:gd name="connsiteY27-2274" fmla="*/ 545909 h 1580197"/>
                    <a:gd name="connsiteX28-2275" fmla="*/ 57150 w 940118"/>
                    <a:gd name="connsiteY28-2276" fmla="*/ 542925 h 1580197"/>
                    <a:gd name="connsiteX29-2277" fmla="*/ 107444 w 940118"/>
                    <a:gd name="connsiteY29-2278" fmla="*/ 431896 h 1580197"/>
                    <a:gd name="connsiteX30-2279" fmla="*/ 106680 w 940118"/>
                    <a:gd name="connsiteY30-2280" fmla="*/ 431483 h 1580197"/>
                    <a:gd name="connsiteX31-2281" fmla="*/ 227648 w 940118"/>
                    <a:gd name="connsiteY31-2282" fmla="*/ 258128 h 1580197"/>
                    <a:gd name="connsiteX32-2283" fmla="*/ 287315 w 940118"/>
                    <a:gd name="connsiteY32-2284" fmla="*/ 198453 h 1580197"/>
                    <a:gd name="connsiteX33-2285" fmla="*/ 286702 w 940118"/>
                    <a:gd name="connsiteY33-2286" fmla="*/ 198120 h 1580197"/>
                    <a:gd name="connsiteX34-2287" fmla="*/ 359092 w 940118"/>
                    <a:gd name="connsiteY34-2288" fmla="*/ 140970 h 1580197"/>
                    <a:gd name="connsiteX35-2289" fmla="*/ 486263 w 940118"/>
                    <a:gd name="connsiteY35-2290" fmla="*/ 68845 h 1580197"/>
                    <a:gd name="connsiteX36-2291" fmla="*/ 485775 w 940118"/>
                    <a:gd name="connsiteY36-2292" fmla="*/ 68580 h 1580197"/>
                    <a:gd name="connsiteX37-2293" fmla="*/ 572452 w 940118"/>
                    <a:gd name="connsiteY37-2294" fmla="*/ 32385 h 1580197"/>
                    <a:gd name="connsiteX38-2295" fmla="*/ 595123 w 940118"/>
                    <a:gd name="connsiteY38-2296" fmla="*/ 44713 h 1580197"/>
                    <a:gd name="connsiteX39-2297" fmla="*/ 573405 w 940118"/>
                    <a:gd name="connsiteY39-2298" fmla="*/ 32385 h 1580197"/>
                    <a:gd name="connsiteX40-2299" fmla="*/ 679133 w 940118"/>
                    <a:gd name="connsiteY40-2300" fmla="*/ 0 h 1580197"/>
                    <a:gd name="connsiteX0-2301" fmla="*/ 679133 w 940118"/>
                    <a:gd name="connsiteY0-2302" fmla="*/ 0 h 1580197"/>
                    <a:gd name="connsiteX1-2303" fmla="*/ 940118 w 940118"/>
                    <a:gd name="connsiteY1-2304" fmla="*/ 140970 h 1580197"/>
                    <a:gd name="connsiteX2-2305" fmla="*/ 747299 w 940118"/>
                    <a:gd name="connsiteY2-2306" fmla="*/ 210278 h 1580197"/>
                    <a:gd name="connsiteX3-2307" fmla="*/ 747713 w 940118"/>
                    <a:gd name="connsiteY3-2308" fmla="*/ 210503 h 1580197"/>
                    <a:gd name="connsiteX4-2309" fmla="*/ 620078 w 940118"/>
                    <a:gd name="connsiteY4-2310" fmla="*/ 282893 h 1580197"/>
                    <a:gd name="connsiteX5-2311" fmla="*/ 620077 w 940118"/>
                    <a:gd name="connsiteY5-2312" fmla="*/ 282893 h 1580197"/>
                    <a:gd name="connsiteX6-2313" fmla="*/ 548076 w 940118"/>
                    <a:gd name="connsiteY6-2314" fmla="*/ 339736 h 1580197"/>
                    <a:gd name="connsiteX7-2315" fmla="*/ 548640 w 940118"/>
                    <a:gd name="connsiteY7-2316" fmla="*/ 340043 h 1580197"/>
                    <a:gd name="connsiteX8-2317" fmla="*/ 503873 w 940118"/>
                    <a:gd name="connsiteY8-2318" fmla="*/ 383858 h 1580197"/>
                    <a:gd name="connsiteX9-2319" fmla="*/ 488633 w 940118"/>
                    <a:gd name="connsiteY9-2320" fmla="*/ 399098 h 1580197"/>
                    <a:gd name="connsiteX10-2321" fmla="*/ 488633 w 940118"/>
                    <a:gd name="connsiteY10-2322" fmla="*/ 400050 h 1580197"/>
                    <a:gd name="connsiteX11-2323" fmla="*/ 422910 w 940118"/>
                    <a:gd name="connsiteY11-2324" fmla="*/ 482918 h 1580197"/>
                    <a:gd name="connsiteX12-2325" fmla="*/ 422910 w 940118"/>
                    <a:gd name="connsiteY12-2326" fmla="*/ 483870 h 1580197"/>
                    <a:gd name="connsiteX13-2327" fmla="*/ 367665 w 940118"/>
                    <a:gd name="connsiteY13-2328" fmla="*/ 572453 h 1580197"/>
                    <a:gd name="connsiteX14-2329" fmla="*/ 368618 w 940118"/>
                    <a:gd name="connsiteY14-2330" fmla="*/ 573405 h 1580197"/>
                    <a:gd name="connsiteX15-2331" fmla="*/ 317183 w 940118"/>
                    <a:gd name="connsiteY15-2332" fmla="*/ 684847 h 1580197"/>
                    <a:gd name="connsiteX16-2333" fmla="*/ 305241 w 940118"/>
                    <a:gd name="connsiteY16-2334" fmla="*/ 678329 h 1580197"/>
                    <a:gd name="connsiteX17-2335" fmla="*/ 305235 w 940118"/>
                    <a:gd name="connsiteY17-2336" fmla="*/ 678350 h 1580197"/>
                    <a:gd name="connsiteX18-2337" fmla="*/ 317183 w 940118"/>
                    <a:gd name="connsiteY18-2338" fmla="*/ 684847 h 1580197"/>
                    <a:gd name="connsiteX19-2339" fmla="*/ 260985 w 940118"/>
                    <a:gd name="connsiteY19-2340" fmla="*/ 1014413 h 1580197"/>
                    <a:gd name="connsiteX20-2341" fmla="*/ 342900 w 940118"/>
                    <a:gd name="connsiteY20-2342" fmla="*/ 1373505 h 1580197"/>
                    <a:gd name="connsiteX21-2343" fmla="*/ 546735 w 940118"/>
                    <a:gd name="connsiteY21-2344" fmla="*/ 1580197 h 1580197"/>
                    <a:gd name="connsiteX22-2345" fmla="*/ 285750 w 940118"/>
                    <a:gd name="connsiteY22-2346" fmla="*/ 1438275 h 1580197"/>
                    <a:gd name="connsiteX23-2347" fmla="*/ 81915 w 940118"/>
                    <a:gd name="connsiteY23-2348" fmla="*/ 1231583 h 1580197"/>
                    <a:gd name="connsiteX24-2349" fmla="*/ 0 w 940118"/>
                    <a:gd name="connsiteY24-2350" fmla="*/ 872490 h 1580197"/>
                    <a:gd name="connsiteX25-2351" fmla="*/ 56197 w 940118"/>
                    <a:gd name="connsiteY25-2352" fmla="*/ 542925 h 1580197"/>
                    <a:gd name="connsiteX26-2353" fmla="*/ 62441 w 940118"/>
                    <a:gd name="connsiteY26-2354" fmla="*/ 546321 h 1580197"/>
                    <a:gd name="connsiteX27-2355" fmla="*/ 62617 w 940118"/>
                    <a:gd name="connsiteY27-2356" fmla="*/ 545909 h 1580197"/>
                    <a:gd name="connsiteX28-2357" fmla="*/ 57150 w 940118"/>
                    <a:gd name="connsiteY28-2358" fmla="*/ 542925 h 1580197"/>
                    <a:gd name="connsiteX29-2359" fmla="*/ 107444 w 940118"/>
                    <a:gd name="connsiteY29-2360" fmla="*/ 431896 h 1580197"/>
                    <a:gd name="connsiteX30-2361" fmla="*/ 106680 w 940118"/>
                    <a:gd name="connsiteY30-2362" fmla="*/ 431483 h 1580197"/>
                    <a:gd name="connsiteX31-2363" fmla="*/ 227648 w 940118"/>
                    <a:gd name="connsiteY31-2364" fmla="*/ 258128 h 1580197"/>
                    <a:gd name="connsiteX32-2365" fmla="*/ 287315 w 940118"/>
                    <a:gd name="connsiteY32-2366" fmla="*/ 198453 h 1580197"/>
                    <a:gd name="connsiteX33-2367" fmla="*/ 359092 w 940118"/>
                    <a:gd name="connsiteY33-2368" fmla="*/ 140970 h 1580197"/>
                    <a:gd name="connsiteX34-2369" fmla="*/ 486263 w 940118"/>
                    <a:gd name="connsiteY34-2370" fmla="*/ 68845 h 1580197"/>
                    <a:gd name="connsiteX35-2371" fmla="*/ 485775 w 940118"/>
                    <a:gd name="connsiteY35-2372" fmla="*/ 68580 h 1580197"/>
                    <a:gd name="connsiteX36-2373" fmla="*/ 572452 w 940118"/>
                    <a:gd name="connsiteY36-2374" fmla="*/ 32385 h 1580197"/>
                    <a:gd name="connsiteX37-2375" fmla="*/ 595123 w 940118"/>
                    <a:gd name="connsiteY37-2376" fmla="*/ 44713 h 1580197"/>
                    <a:gd name="connsiteX38-2377" fmla="*/ 573405 w 940118"/>
                    <a:gd name="connsiteY38-2378" fmla="*/ 32385 h 1580197"/>
                    <a:gd name="connsiteX39-2379" fmla="*/ 679133 w 940118"/>
                    <a:gd name="connsiteY39-2380" fmla="*/ 0 h 1580197"/>
                    <a:gd name="connsiteX0-2381" fmla="*/ 679133 w 940118"/>
                    <a:gd name="connsiteY0-2382" fmla="*/ 0 h 1580197"/>
                    <a:gd name="connsiteX1-2383" fmla="*/ 940118 w 940118"/>
                    <a:gd name="connsiteY1-2384" fmla="*/ 140970 h 1580197"/>
                    <a:gd name="connsiteX2-2385" fmla="*/ 747299 w 940118"/>
                    <a:gd name="connsiteY2-2386" fmla="*/ 210278 h 1580197"/>
                    <a:gd name="connsiteX3-2387" fmla="*/ 747713 w 940118"/>
                    <a:gd name="connsiteY3-2388" fmla="*/ 210503 h 1580197"/>
                    <a:gd name="connsiteX4-2389" fmla="*/ 620078 w 940118"/>
                    <a:gd name="connsiteY4-2390" fmla="*/ 282893 h 1580197"/>
                    <a:gd name="connsiteX5-2391" fmla="*/ 620077 w 940118"/>
                    <a:gd name="connsiteY5-2392" fmla="*/ 282893 h 1580197"/>
                    <a:gd name="connsiteX6-2393" fmla="*/ 548076 w 940118"/>
                    <a:gd name="connsiteY6-2394" fmla="*/ 339736 h 1580197"/>
                    <a:gd name="connsiteX7-2395" fmla="*/ 548640 w 940118"/>
                    <a:gd name="connsiteY7-2396" fmla="*/ 340043 h 1580197"/>
                    <a:gd name="connsiteX8-2397" fmla="*/ 503873 w 940118"/>
                    <a:gd name="connsiteY8-2398" fmla="*/ 383858 h 1580197"/>
                    <a:gd name="connsiteX9-2399" fmla="*/ 488633 w 940118"/>
                    <a:gd name="connsiteY9-2400" fmla="*/ 399098 h 1580197"/>
                    <a:gd name="connsiteX10-2401" fmla="*/ 488633 w 940118"/>
                    <a:gd name="connsiteY10-2402" fmla="*/ 400050 h 1580197"/>
                    <a:gd name="connsiteX11-2403" fmla="*/ 422910 w 940118"/>
                    <a:gd name="connsiteY11-2404" fmla="*/ 482918 h 1580197"/>
                    <a:gd name="connsiteX12-2405" fmla="*/ 422910 w 940118"/>
                    <a:gd name="connsiteY12-2406" fmla="*/ 483870 h 1580197"/>
                    <a:gd name="connsiteX13-2407" fmla="*/ 367665 w 940118"/>
                    <a:gd name="connsiteY13-2408" fmla="*/ 572453 h 1580197"/>
                    <a:gd name="connsiteX14-2409" fmla="*/ 368618 w 940118"/>
                    <a:gd name="connsiteY14-2410" fmla="*/ 573405 h 1580197"/>
                    <a:gd name="connsiteX15-2411" fmla="*/ 317183 w 940118"/>
                    <a:gd name="connsiteY15-2412" fmla="*/ 684847 h 1580197"/>
                    <a:gd name="connsiteX16-2413" fmla="*/ 305241 w 940118"/>
                    <a:gd name="connsiteY16-2414" fmla="*/ 678329 h 1580197"/>
                    <a:gd name="connsiteX17-2415" fmla="*/ 305235 w 940118"/>
                    <a:gd name="connsiteY17-2416" fmla="*/ 678350 h 1580197"/>
                    <a:gd name="connsiteX18-2417" fmla="*/ 317183 w 940118"/>
                    <a:gd name="connsiteY18-2418" fmla="*/ 684847 h 1580197"/>
                    <a:gd name="connsiteX19-2419" fmla="*/ 260985 w 940118"/>
                    <a:gd name="connsiteY19-2420" fmla="*/ 1014413 h 1580197"/>
                    <a:gd name="connsiteX20-2421" fmla="*/ 342900 w 940118"/>
                    <a:gd name="connsiteY20-2422" fmla="*/ 1373505 h 1580197"/>
                    <a:gd name="connsiteX21-2423" fmla="*/ 546735 w 940118"/>
                    <a:gd name="connsiteY21-2424" fmla="*/ 1580197 h 1580197"/>
                    <a:gd name="connsiteX22-2425" fmla="*/ 285750 w 940118"/>
                    <a:gd name="connsiteY22-2426" fmla="*/ 1438275 h 1580197"/>
                    <a:gd name="connsiteX23-2427" fmla="*/ 81915 w 940118"/>
                    <a:gd name="connsiteY23-2428" fmla="*/ 1231583 h 1580197"/>
                    <a:gd name="connsiteX24-2429" fmla="*/ 0 w 940118"/>
                    <a:gd name="connsiteY24-2430" fmla="*/ 872490 h 1580197"/>
                    <a:gd name="connsiteX25-2431" fmla="*/ 56197 w 940118"/>
                    <a:gd name="connsiteY25-2432" fmla="*/ 542925 h 1580197"/>
                    <a:gd name="connsiteX26-2433" fmla="*/ 62441 w 940118"/>
                    <a:gd name="connsiteY26-2434" fmla="*/ 546321 h 1580197"/>
                    <a:gd name="connsiteX27-2435" fmla="*/ 62617 w 940118"/>
                    <a:gd name="connsiteY27-2436" fmla="*/ 545909 h 1580197"/>
                    <a:gd name="connsiteX28-2437" fmla="*/ 57150 w 940118"/>
                    <a:gd name="connsiteY28-2438" fmla="*/ 542925 h 1580197"/>
                    <a:gd name="connsiteX29-2439" fmla="*/ 107444 w 940118"/>
                    <a:gd name="connsiteY29-2440" fmla="*/ 431896 h 1580197"/>
                    <a:gd name="connsiteX30-2441" fmla="*/ 106680 w 940118"/>
                    <a:gd name="connsiteY30-2442" fmla="*/ 431483 h 1580197"/>
                    <a:gd name="connsiteX31-2443" fmla="*/ 227648 w 940118"/>
                    <a:gd name="connsiteY31-2444" fmla="*/ 258128 h 1580197"/>
                    <a:gd name="connsiteX32-2445" fmla="*/ 287315 w 940118"/>
                    <a:gd name="connsiteY32-2446" fmla="*/ 198453 h 1580197"/>
                    <a:gd name="connsiteX33-2447" fmla="*/ 359092 w 940118"/>
                    <a:gd name="connsiteY33-2448" fmla="*/ 140970 h 1580197"/>
                    <a:gd name="connsiteX34-2449" fmla="*/ 486263 w 940118"/>
                    <a:gd name="connsiteY34-2450" fmla="*/ 68845 h 1580197"/>
                    <a:gd name="connsiteX35-2451" fmla="*/ 485775 w 940118"/>
                    <a:gd name="connsiteY35-2452" fmla="*/ 68580 h 1580197"/>
                    <a:gd name="connsiteX36-2453" fmla="*/ 572452 w 940118"/>
                    <a:gd name="connsiteY36-2454" fmla="*/ 32385 h 1580197"/>
                    <a:gd name="connsiteX37-2455" fmla="*/ 573405 w 940118"/>
                    <a:gd name="connsiteY37-2456" fmla="*/ 32385 h 1580197"/>
                    <a:gd name="connsiteX38-2457" fmla="*/ 679133 w 940118"/>
                    <a:gd name="connsiteY38-2458" fmla="*/ 0 h 1580197"/>
                    <a:gd name="connsiteX0-2459" fmla="*/ 679133 w 940118"/>
                    <a:gd name="connsiteY0-2460" fmla="*/ 0 h 1580197"/>
                    <a:gd name="connsiteX1-2461" fmla="*/ 940118 w 940118"/>
                    <a:gd name="connsiteY1-2462" fmla="*/ 140970 h 1580197"/>
                    <a:gd name="connsiteX2-2463" fmla="*/ 747299 w 940118"/>
                    <a:gd name="connsiteY2-2464" fmla="*/ 210278 h 1580197"/>
                    <a:gd name="connsiteX3-2465" fmla="*/ 747713 w 940118"/>
                    <a:gd name="connsiteY3-2466" fmla="*/ 210503 h 1580197"/>
                    <a:gd name="connsiteX4-2467" fmla="*/ 620078 w 940118"/>
                    <a:gd name="connsiteY4-2468" fmla="*/ 282893 h 1580197"/>
                    <a:gd name="connsiteX5-2469" fmla="*/ 620077 w 940118"/>
                    <a:gd name="connsiteY5-2470" fmla="*/ 282893 h 1580197"/>
                    <a:gd name="connsiteX6-2471" fmla="*/ 548076 w 940118"/>
                    <a:gd name="connsiteY6-2472" fmla="*/ 339736 h 1580197"/>
                    <a:gd name="connsiteX7-2473" fmla="*/ 548640 w 940118"/>
                    <a:gd name="connsiteY7-2474" fmla="*/ 340043 h 1580197"/>
                    <a:gd name="connsiteX8-2475" fmla="*/ 488633 w 940118"/>
                    <a:gd name="connsiteY8-2476" fmla="*/ 399098 h 1580197"/>
                    <a:gd name="connsiteX9-2477" fmla="*/ 488633 w 940118"/>
                    <a:gd name="connsiteY9-2478" fmla="*/ 400050 h 1580197"/>
                    <a:gd name="connsiteX10-2479" fmla="*/ 422910 w 940118"/>
                    <a:gd name="connsiteY10-2480" fmla="*/ 482918 h 1580197"/>
                    <a:gd name="connsiteX11-2481" fmla="*/ 422910 w 940118"/>
                    <a:gd name="connsiteY11-2482" fmla="*/ 483870 h 1580197"/>
                    <a:gd name="connsiteX12-2483" fmla="*/ 367665 w 940118"/>
                    <a:gd name="connsiteY12-2484" fmla="*/ 572453 h 1580197"/>
                    <a:gd name="connsiteX13-2485" fmla="*/ 368618 w 940118"/>
                    <a:gd name="connsiteY13-2486" fmla="*/ 573405 h 1580197"/>
                    <a:gd name="connsiteX14-2487" fmla="*/ 317183 w 940118"/>
                    <a:gd name="connsiteY14-2488" fmla="*/ 684847 h 1580197"/>
                    <a:gd name="connsiteX15-2489" fmla="*/ 305241 w 940118"/>
                    <a:gd name="connsiteY15-2490" fmla="*/ 678329 h 1580197"/>
                    <a:gd name="connsiteX16-2491" fmla="*/ 305235 w 940118"/>
                    <a:gd name="connsiteY16-2492" fmla="*/ 678350 h 1580197"/>
                    <a:gd name="connsiteX17-2493" fmla="*/ 317183 w 940118"/>
                    <a:gd name="connsiteY17-2494" fmla="*/ 684847 h 1580197"/>
                    <a:gd name="connsiteX18-2495" fmla="*/ 260985 w 940118"/>
                    <a:gd name="connsiteY18-2496" fmla="*/ 1014413 h 1580197"/>
                    <a:gd name="connsiteX19-2497" fmla="*/ 342900 w 940118"/>
                    <a:gd name="connsiteY19-2498" fmla="*/ 1373505 h 1580197"/>
                    <a:gd name="connsiteX20-2499" fmla="*/ 546735 w 940118"/>
                    <a:gd name="connsiteY20-2500" fmla="*/ 1580197 h 1580197"/>
                    <a:gd name="connsiteX21-2501" fmla="*/ 285750 w 940118"/>
                    <a:gd name="connsiteY21-2502" fmla="*/ 1438275 h 1580197"/>
                    <a:gd name="connsiteX22-2503" fmla="*/ 81915 w 940118"/>
                    <a:gd name="connsiteY22-2504" fmla="*/ 1231583 h 1580197"/>
                    <a:gd name="connsiteX23-2505" fmla="*/ 0 w 940118"/>
                    <a:gd name="connsiteY23-2506" fmla="*/ 872490 h 1580197"/>
                    <a:gd name="connsiteX24-2507" fmla="*/ 56197 w 940118"/>
                    <a:gd name="connsiteY24-2508" fmla="*/ 542925 h 1580197"/>
                    <a:gd name="connsiteX25-2509" fmla="*/ 62441 w 940118"/>
                    <a:gd name="connsiteY25-2510" fmla="*/ 546321 h 1580197"/>
                    <a:gd name="connsiteX26-2511" fmla="*/ 62617 w 940118"/>
                    <a:gd name="connsiteY26-2512" fmla="*/ 545909 h 1580197"/>
                    <a:gd name="connsiteX27-2513" fmla="*/ 57150 w 940118"/>
                    <a:gd name="connsiteY27-2514" fmla="*/ 542925 h 1580197"/>
                    <a:gd name="connsiteX28-2515" fmla="*/ 107444 w 940118"/>
                    <a:gd name="connsiteY28-2516" fmla="*/ 431896 h 1580197"/>
                    <a:gd name="connsiteX29-2517" fmla="*/ 106680 w 940118"/>
                    <a:gd name="connsiteY29-2518" fmla="*/ 431483 h 1580197"/>
                    <a:gd name="connsiteX30-2519" fmla="*/ 227648 w 940118"/>
                    <a:gd name="connsiteY30-2520" fmla="*/ 258128 h 1580197"/>
                    <a:gd name="connsiteX31-2521" fmla="*/ 287315 w 940118"/>
                    <a:gd name="connsiteY31-2522" fmla="*/ 198453 h 1580197"/>
                    <a:gd name="connsiteX32-2523" fmla="*/ 359092 w 940118"/>
                    <a:gd name="connsiteY32-2524" fmla="*/ 140970 h 1580197"/>
                    <a:gd name="connsiteX33-2525" fmla="*/ 486263 w 940118"/>
                    <a:gd name="connsiteY33-2526" fmla="*/ 68845 h 1580197"/>
                    <a:gd name="connsiteX34-2527" fmla="*/ 485775 w 940118"/>
                    <a:gd name="connsiteY34-2528" fmla="*/ 68580 h 1580197"/>
                    <a:gd name="connsiteX35-2529" fmla="*/ 572452 w 940118"/>
                    <a:gd name="connsiteY35-2530" fmla="*/ 32385 h 1580197"/>
                    <a:gd name="connsiteX36-2531" fmla="*/ 573405 w 940118"/>
                    <a:gd name="connsiteY36-2532" fmla="*/ 32385 h 1580197"/>
                    <a:gd name="connsiteX37-2533" fmla="*/ 679133 w 940118"/>
                    <a:gd name="connsiteY37-2534" fmla="*/ 0 h 1580197"/>
                    <a:gd name="connsiteX0-2535" fmla="*/ 679133 w 940118"/>
                    <a:gd name="connsiteY0-2536" fmla="*/ 0 h 1580197"/>
                    <a:gd name="connsiteX1-2537" fmla="*/ 940118 w 940118"/>
                    <a:gd name="connsiteY1-2538" fmla="*/ 140970 h 1580197"/>
                    <a:gd name="connsiteX2-2539" fmla="*/ 747299 w 940118"/>
                    <a:gd name="connsiteY2-2540" fmla="*/ 210278 h 1580197"/>
                    <a:gd name="connsiteX3-2541" fmla="*/ 747713 w 940118"/>
                    <a:gd name="connsiteY3-2542" fmla="*/ 210503 h 1580197"/>
                    <a:gd name="connsiteX4-2543" fmla="*/ 620078 w 940118"/>
                    <a:gd name="connsiteY4-2544" fmla="*/ 282893 h 1580197"/>
                    <a:gd name="connsiteX5-2545" fmla="*/ 620077 w 940118"/>
                    <a:gd name="connsiteY5-2546" fmla="*/ 282893 h 1580197"/>
                    <a:gd name="connsiteX6-2547" fmla="*/ 548076 w 940118"/>
                    <a:gd name="connsiteY6-2548" fmla="*/ 339736 h 1580197"/>
                    <a:gd name="connsiteX7-2549" fmla="*/ 548640 w 940118"/>
                    <a:gd name="connsiteY7-2550" fmla="*/ 340043 h 1580197"/>
                    <a:gd name="connsiteX8-2551" fmla="*/ 488633 w 940118"/>
                    <a:gd name="connsiteY8-2552" fmla="*/ 399098 h 1580197"/>
                    <a:gd name="connsiteX9-2553" fmla="*/ 488633 w 940118"/>
                    <a:gd name="connsiteY9-2554" fmla="*/ 400050 h 1580197"/>
                    <a:gd name="connsiteX10-2555" fmla="*/ 422910 w 940118"/>
                    <a:gd name="connsiteY10-2556" fmla="*/ 482918 h 1580197"/>
                    <a:gd name="connsiteX11-2557" fmla="*/ 422910 w 940118"/>
                    <a:gd name="connsiteY11-2558" fmla="*/ 483870 h 1580197"/>
                    <a:gd name="connsiteX12-2559" fmla="*/ 367665 w 940118"/>
                    <a:gd name="connsiteY12-2560" fmla="*/ 572453 h 1580197"/>
                    <a:gd name="connsiteX13-2561" fmla="*/ 368618 w 940118"/>
                    <a:gd name="connsiteY13-2562" fmla="*/ 573405 h 1580197"/>
                    <a:gd name="connsiteX14-2563" fmla="*/ 317183 w 940118"/>
                    <a:gd name="connsiteY14-2564" fmla="*/ 684847 h 1580197"/>
                    <a:gd name="connsiteX15-2565" fmla="*/ 305241 w 940118"/>
                    <a:gd name="connsiteY15-2566" fmla="*/ 678329 h 1580197"/>
                    <a:gd name="connsiteX16-2567" fmla="*/ 317183 w 940118"/>
                    <a:gd name="connsiteY16-2568" fmla="*/ 684847 h 1580197"/>
                    <a:gd name="connsiteX17-2569" fmla="*/ 260985 w 940118"/>
                    <a:gd name="connsiteY17-2570" fmla="*/ 1014413 h 1580197"/>
                    <a:gd name="connsiteX18-2571" fmla="*/ 342900 w 940118"/>
                    <a:gd name="connsiteY18-2572" fmla="*/ 1373505 h 1580197"/>
                    <a:gd name="connsiteX19-2573" fmla="*/ 546735 w 940118"/>
                    <a:gd name="connsiteY19-2574" fmla="*/ 1580197 h 1580197"/>
                    <a:gd name="connsiteX20-2575" fmla="*/ 285750 w 940118"/>
                    <a:gd name="connsiteY20-2576" fmla="*/ 1438275 h 1580197"/>
                    <a:gd name="connsiteX21-2577" fmla="*/ 81915 w 940118"/>
                    <a:gd name="connsiteY21-2578" fmla="*/ 1231583 h 1580197"/>
                    <a:gd name="connsiteX22-2579" fmla="*/ 0 w 940118"/>
                    <a:gd name="connsiteY22-2580" fmla="*/ 872490 h 1580197"/>
                    <a:gd name="connsiteX23-2581" fmla="*/ 56197 w 940118"/>
                    <a:gd name="connsiteY23-2582" fmla="*/ 542925 h 1580197"/>
                    <a:gd name="connsiteX24-2583" fmla="*/ 62441 w 940118"/>
                    <a:gd name="connsiteY24-2584" fmla="*/ 546321 h 1580197"/>
                    <a:gd name="connsiteX25-2585" fmla="*/ 62617 w 940118"/>
                    <a:gd name="connsiteY25-2586" fmla="*/ 545909 h 1580197"/>
                    <a:gd name="connsiteX26-2587" fmla="*/ 57150 w 940118"/>
                    <a:gd name="connsiteY26-2588" fmla="*/ 542925 h 1580197"/>
                    <a:gd name="connsiteX27-2589" fmla="*/ 107444 w 940118"/>
                    <a:gd name="connsiteY27-2590" fmla="*/ 431896 h 1580197"/>
                    <a:gd name="connsiteX28-2591" fmla="*/ 106680 w 940118"/>
                    <a:gd name="connsiteY28-2592" fmla="*/ 431483 h 1580197"/>
                    <a:gd name="connsiteX29-2593" fmla="*/ 227648 w 940118"/>
                    <a:gd name="connsiteY29-2594" fmla="*/ 258128 h 1580197"/>
                    <a:gd name="connsiteX30-2595" fmla="*/ 287315 w 940118"/>
                    <a:gd name="connsiteY30-2596" fmla="*/ 198453 h 1580197"/>
                    <a:gd name="connsiteX31-2597" fmla="*/ 359092 w 940118"/>
                    <a:gd name="connsiteY31-2598" fmla="*/ 140970 h 1580197"/>
                    <a:gd name="connsiteX32-2599" fmla="*/ 486263 w 940118"/>
                    <a:gd name="connsiteY32-2600" fmla="*/ 68845 h 1580197"/>
                    <a:gd name="connsiteX33-2601" fmla="*/ 485775 w 940118"/>
                    <a:gd name="connsiteY33-2602" fmla="*/ 68580 h 1580197"/>
                    <a:gd name="connsiteX34-2603" fmla="*/ 572452 w 940118"/>
                    <a:gd name="connsiteY34-2604" fmla="*/ 32385 h 1580197"/>
                    <a:gd name="connsiteX35-2605" fmla="*/ 573405 w 940118"/>
                    <a:gd name="connsiteY35-2606" fmla="*/ 32385 h 1580197"/>
                    <a:gd name="connsiteX36-2607" fmla="*/ 679133 w 940118"/>
                    <a:gd name="connsiteY36-2608" fmla="*/ 0 h 158019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102"/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4" name="Group 243"/>
          <p:cNvGrpSpPr/>
          <p:nvPr/>
        </p:nvGrpSpPr>
        <p:grpSpPr>
          <a:xfrm>
            <a:off x="4491053" y="3139575"/>
            <a:ext cx="1106115" cy="1086130"/>
            <a:chOff x="3711026" y="1599640"/>
            <a:chExt cx="1660139" cy="1630144"/>
          </a:xfrm>
        </p:grpSpPr>
        <p:grpSp>
          <p:nvGrpSpPr>
            <p:cNvPr id="245" name="그룹 2"/>
            <p:cNvGrpSpPr/>
            <p:nvPr/>
          </p:nvGrpSpPr>
          <p:grpSpPr>
            <a:xfrm>
              <a:off x="4102619" y="1599640"/>
              <a:ext cx="1181456" cy="1172060"/>
              <a:chOff x="2112749" y="3418107"/>
              <a:chExt cx="1181456" cy="1172060"/>
            </a:xfrm>
          </p:grpSpPr>
          <p:sp>
            <p:nvSpPr>
              <p:cNvPr id="251" name="자유형: 도형 113"/>
              <p:cNvSpPr>
                <a:spLocks noChangeAspect="1"/>
              </p:cNvSpPr>
              <p:nvPr/>
            </p:nvSpPr>
            <p:spPr>
              <a:xfrm rot="2848566">
                <a:off x="2117447" y="3413409"/>
                <a:ext cx="1172060" cy="1181456"/>
              </a:xfrm>
              <a:custGeom>
                <a:avLst/>
                <a:gdLst>
                  <a:gd name="connsiteX0" fmla="*/ 302812 w 1172060"/>
                  <a:gd name="connsiteY0" fmla="*/ 668924 h 1181456"/>
                  <a:gd name="connsiteX1" fmla="*/ 629231 w 1172060"/>
                  <a:gd name="connsiteY1" fmla="*/ 315506 h 1181456"/>
                  <a:gd name="connsiteX2" fmla="*/ 1063707 w 1172060"/>
                  <a:gd name="connsiteY2" fmla="*/ 395423 h 1181456"/>
                  <a:gd name="connsiteX3" fmla="*/ 998378 w 1172060"/>
                  <a:gd name="connsiteY3" fmla="*/ 964382 h 1181456"/>
                  <a:gd name="connsiteX4" fmla="*/ 403821 w 1172060"/>
                  <a:gd name="connsiteY4" fmla="*/ 1073546 h 1181456"/>
                  <a:gd name="connsiteX5" fmla="*/ 403085 w 1172060"/>
                  <a:gd name="connsiteY5" fmla="*/ 1072441 h 1181456"/>
                  <a:gd name="connsiteX6" fmla="*/ 302812 w 1172060"/>
                  <a:gd name="connsiteY6" fmla="*/ 668924 h 1181456"/>
                  <a:gd name="connsiteX7" fmla="*/ 237854 w 1172060"/>
                  <a:gd name="connsiteY7" fmla="*/ 595408 h 1181456"/>
                  <a:gd name="connsiteX8" fmla="*/ 542985 w 1172060"/>
                  <a:gd name="connsiteY8" fmla="*/ 262697 h 1181456"/>
                  <a:gd name="connsiteX9" fmla="*/ 561746 w 1172060"/>
                  <a:gd name="connsiteY9" fmla="*/ 261886 h 1181456"/>
                  <a:gd name="connsiteX10" fmla="*/ 600889 w 1172060"/>
                  <a:gd name="connsiteY10" fmla="*/ 297782 h 1181456"/>
                  <a:gd name="connsiteX11" fmla="*/ 601700 w 1172060"/>
                  <a:gd name="connsiteY11" fmla="*/ 316543 h 1181456"/>
                  <a:gd name="connsiteX12" fmla="*/ 296568 w 1172060"/>
                  <a:gd name="connsiteY12" fmla="*/ 649254 h 1181456"/>
                  <a:gd name="connsiteX13" fmla="*/ 277807 w 1172060"/>
                  <a:gd name="connsiteY13" fmla="*/ 650065 h 1181456"/>
                  <a:gd name="connsiteX14" fmla="*/ 238665 w 1172060"/>
                  <a:gd name="connsiteY14" fmla="*/ 614168 h 1181456"/>
                  <a:gd name="connsiteX15" fmla="*/ 237854 w 1172060"/>
                  <a:gd name="connsiteY15" fmla="*/ 595408 h 1181456"/>
                  <a:gd name="connsiteX16" fmla="*/ 170715 w 1172060"/>
                  <a:gd name="connsiteY16" fmla="*/ 196213 h 1181456"/>
                  <a:gd name="connsiteX17" fmla="*/ 330127 w 1172060"/>
                  <a:gd name="connsiteY17" fmla="*/ 165192 h 1181456"/>
                  <a:gd name="connsiteX18" fmla="*/ 440075 w 1172060"/>
                  <a:gd name="connsiteY18" fmla="*/ 1218 h 1181456"/>
                  <a:gd name="connsiteX19" fmla="*/ 521596 w 1172060"/>
                  <a:gd name="connsiteY19" fmla="*/ 248757 h 1181456"/>
                  <a:gd name="connsiteX20" fmla="*/ 234141 w 1172060"/>
                  <a:gd name="connsiteY20" fmla="*/ 569990 h 1181456"/>
                  <a:gd name="connsiteX21" fmla="*/ 35337 w 1172060"/>
                  <a:gd name="connsiteY21" fmla="*/ 578003 h 1181456"/>
                  <a:gd name="connsiteX22" fmla="*/ 123970 w 1172060"/>
                  <a:gd name="connsiteY22" fmla="*/ 403571 h 1181456"/>
                  <a:gd name="connsiteX23" fmla="*/ 170715 w 1172060"/>
                  <a:gd name="connsiteY23" fmla="*/ 196213 h 118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72060" h="1181456">
                    <a:moveTo>
                      <a:pt x="302812" y="668924"/>
                    </a:moveTo>
                    <a:lnTo>
                      <a:pt x="629231" y="315506"/>
                    </a:lnTo>
                    <a:cubicBezTo>
                      <a:pt x="848283" y="306381"/>
                      <a:pt x="978182" y="305056"/>
                      <a:pt x="1063707" y="395423"/>
                    </a:cubicBezTo>
                    <a:cubicBezTo>
                      <a:pt x="1170280" y="508029"/>
                      <a:pt x="1267197" y="650379"/>
                      <a:pt x="998378" y="964382"/>
                    </a:cubicBezTo>
                    <a:cubicBezTo>
                      <a:pt x="696240" y="1276281"/>
                      <a:pt x="521556" y="1194524"/>
                      <a:pt x="403821" y="1073546"/>
                    </a:cubicBezTo>
                    <a:lnTo>
                      <a:pt x="403085" y="1072441"/>
                    </a:lnTo>
                    <a:cubicBezTo>
                      <a:pt x="324908" y="984678"/>
                      <a:pt x="302320" y="883213"/>
                      <a:pt x="302812" y="668924"/>
                    </a:cubicBezTo>
                    <a:close/>
                    <a:moveTo>
                      <a:pt x="237854" y="595408"/>
                    </a:moveTo>
                    <a:lnTo>
                      <a:pt x="542985" y="262697"/>
                    </a:lnTo>
                    <a:cubicBezTo>
                      <a:pt x="547942" y="257292"/>
                      <a:pt x="556341" y="256929"/>
                      <a:pt x="561746" y="261886"/>
                    </a:cubicBezTo>
                    <a:lnTo>
                      <a:pt x="600889" y="297782"/>
                    </a:lnTo>
                    <a:cubicBezTo>
                      <a:pt x="606293" y="302739"/>
                      <a:pt x="606657" y="311139"/>
                      <a:pt x="601700" y="316543"/>
                    </a:cubicBezTo>
                    <a:lnTo>
                      <a:pt x="296568" y="649254"/>
                    </a:lnTo>
                    <a:cubicBezTo>
                      <a:pt x="291611" y="654659"/>
                      <a:pt x="283212" y="655022"/>
                      <a:pt x="277807" y="650065"/>
                    </a:cubicBezTo>
                    <a:lnTo>
                      <a:pt x="238665" y="614168"/>
                    </a:lnTo>
                    <a:cubicBezTo>
                      <a:pt x="233260" y="609211"/>
                      <a:pt x="232898" y="600812"/>
                      <a:pt x="237854" y="595408"/>
                    </a:cubicBezTo>
                    <a:close/>
                    <a:moveTo>
                      <a:pt x="170715" y="196213"/>
                    </a:moveTo>
                    <a:cubicBezTo>
                      <a:pt x="239941" y="133429"/>
                      <a:pt x="250327" y="149631"/>
                      <a:pt x="330127" y="165192"/>
                    </a:cubicBezTo>
                    <a:cubicBezTo>
                      <a:pt x="445765" y="184636"/>
                      <a:pt x="396659" y="17962"/>
                      <a:pt x="440075" y="1218"/>
                    </a:cubicBezTo>
                    <a:cubicBezTo>
                      <a:pt x="478089" y="-13442"/>
                      <a:pt x="565874" y="106294"/>
                      <a:pt x="521596" y="248757"/>
                    </a:cubicBezTo>
                    <a:cubicBezTo>
                      <a:pt x="421713" y="357668"/>
                      <a:pt x="334023" y="461079"/>
                      <a:pt x="234141" y="569990"/>
                    </a:cubicBezTo>
                    <a:cubicBezTo>
                      <a:pt x="126009" y="620334"/>
                      <a:pt x="81210" y="609522"/>
                      <a:pt x="35337" y="578003"/>
                    </a:cubicBezTo>
                    <a:cubicBezTo>
                      <a:pt x="-10537" y="546484"/>
                      <a:pt x="-37835" y="446419"/>
                      <a:pt x="123970" y="403571"/>
                    </a:cubicBezTo>
                    <a:cubicBezTo>
                      <a:pt x="185254" y="392132"/>
                      <a:pt x="69653" y="346354"/>
                      <a:pt x="170715" y="1962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Block Arc 11"/>
              <p:cNvSpPr/>
              <p:nvPr/>
            </p:nvSpPr>
            <p:spPr>
              <a:xfrm>
                <a:off x="2575942" y="4011357"/>
                <a:ext cx="255069" cy="415030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그룹 87"/>
            <p:cNvGrpSpPr/>
            <p:nvPr/>
          </p:nvGrpSpPr>
          <p:grpSpPr>
            <a:xfrm rot="499283">
              <a:off x="3711026" y="2443589"/>
              <a:ext cx="1660139" cy="786195"/>
              <a:chOff x="1774163" y="2217893"/>
              <a:chExt cx="1927508" cy="912812"/>
            </a:xfrm>
          </p:grpSpPr>
          <p:grpSp>
            <p:nvGrpSpPr>
              <p:cNvPr id="247" name="그룹 86"/>
              <p:cNvGrpSpPr/>
              <p:nvPr/>
            </p:nvGrpSpPr>
            <p:grpSpPr>
              <a:xfrm>
                <a:off x="1774163" y="2217893"/>
                <a:ext cx="1927508" cy="852379"/>
                <a:chOff x="1774163" y="2217893"/>
                <a:chExt cx="1927508" cy="852379"/>
              </a:xfrm>
              <a:solidFill>
                <a:schemeClr val="bg1"/>
              </a:solidFill>
            </p:grpSpPr>
            <p:sp>
              <p:nvSpPr>
                <p:cNvPr id="249" name="Freeform 18"/>
                <p:cNvSpPr/>
                <p:nvPr/>
              </p:nvSpPr>
              <p:spPr>
                <a:xfrm flipH="1">
                  <a:off x="1774163" y="2350717"/>
                  <a:ext cx="1600825" cy="719555"/>
                </a:xfrm>
                <a:custGeom>
                  <a:avLst/>
                  <a:gdLst>
                    <a:gd name="connsiteX0" fmla="*/ 4126727 w 4126727"/>
                    <a:gd name="connsiteY0" fmla="*/ 866693 h 1836752"/>
                    <a:gd name="connsiteX1" fmla="*/ 2782957 w 4126727"/>
                    <a:gd name="connsiteY1" fmla="*/ 0 h 1836752"/>
                    <a:gd name="connsiteX2" fmla="*/ 2703444 w 4126727"/>
                    <a:gd name="connsiteY2" fmla="*/ 7952 h 1836752"/>
                    <a:gd name="connsiteX3" fmla="*/ 1375576 w 4126727"/>
                    <a:gd name="connsiteY3" fmla="*/ 326004 h 1836752"/>
                    <a:gd name="connsiteX4" fmla="*/ 0 w 4126727"/>
                    <a:gd name="connsiteY4" fmla="*/ 477079 h 1836752"/>
                    <a:gd name="connsiteX5" fmla="*/ 1574358 w 4126727"/>
                    <a:gd name="connsiteY5" fmla="*/ 898498 h 1836752"/>
                    <a:gd name="connsiteX6" fmla="*/ 2576223 w 4126727"/>
                    <a:gd name="connsiteY6" fmla="*/ 1280160 h 1836752"/>
                    <a:gd name="connsiteX7" fmla="*/ 3267986 w 4126727"/>
                    <a:gd name="connsiteY7" fmla="*/ 1836752 h 1836752"/>
                    <a:gd name="connsiteX8" fmla="*/ 4126727 w 4126727"/>
                    <a:gd name="connsiteY8" fmla="*/ 866693 h 1836752"/>
                    <a:gd name="connsiteX0-1" fmla="*/ 4126727 w 4126727"/>
                    <a:gd name="connsiteY0-2" fmla="*/ 884466 h 1854525"/>
                    <a:gd name="connsiteX1-3" fmla="*/ 2782957 w 4126727"/>
                    <a:gd name="connsiteY1-4" fmla="*/ 17773 h 1854525"/>
                    <a:gd name="connsiteX2-5" fmla="*/ 2703444 w 4126727"/>
                    <a:gd name="connsiteY2-6" fmla="*/ 25725 h 1854525"/>
                    <a:gd name="connsiteX3-7" fmla="*/ 1375576 w 4126727"/>
                    <a:gd name="connsiteY3-8" fmla="*/ 343777 h 1854525"/>
                    <a:gd name="connsiteX4-9" fmla="*/ 0 w 4126727"/>
                    <a:gd name="connsiteY4-10" fmla="*/ 494852 h 1854525"/>
                    <a:gd name="connsiteX5-11" fmla="*/ 1574358 w 4126727"/>
                    <a:gd name="connsiteY5-12" fmla="*/ 916271 h 1854525"/>
                    <a:gd name="connsiteX6-13" fmla="*/ 2576223 w 4126727"/>
                    <a:gd name="connsiteY6-14" fmla="*/ 1297933 h 1854525"/>
                    <a:gd name="connsiteX7-15" fmla="*/ 3267986 w 4126727"/>
                    <a:gd name="connsiteY7-16" fmla="*/ 1854525 h 1854525"/>
                    <a:gd name="connsiteX8-17" fmla="*/ 4126727 w 4126727"/>
                    <a:gd name="connsiteY8-18" fmla="*/ 884466 h 1854525"/>
                    <a:gd name="connsiteX0-19" fmla="*/ 1375576 w 4126727"/>
                    <a:gd name="connsiteY0-20" fmla="*/ 331865 h 1842613"/>
                    <a:gd name="connsiteX1-21" fmla="*/ 0 w 4126727"/>
                    <a:gd name="connsiteY1-22" fmla="*/ 482940 h 1842613"/>
                    <a:gd name="connsiteX2-23" fmla="*/ 1574358 w 4126727"/>
                    <a:gd name="connsiteY2-24" fmla="*/ 904359 h 1842613"/>
                    <a:gd name="connsiteX3-25" fmla="*/ 2576223 w 4126727"/>
                    <a:gd name="connsiteY3-26" fmla="*/ 1286021 h 1842613"/>
                    <a:gd name="connsiteX4-27" fmla="*/ 3267986 w 4126727"/>
                    <a:gd name="connsiteY4-28" fmla="*/ 1842613 h 1842613"/>
                    <a:gd name="connsiteX5-29" fmla="*/ 4126727 w 4126727"/>
                    <a:gd name="connsiteY5-30" fmla="*/ 872554 h 1842613"/>
                    <a:gd name="connsiteX6-31" fmla="*/ 2782957 w 4126727"/>
                    <a:gd name="connsiteY6-32" fmla="*/ 5861 h 1842613"/>
                    <a:gd name="connsiteX7-33" fmla="*/ 2794884 w 4126727"/>
                    <a:gd name="connsiteY7-34" fmla="*/ 105253 h 1842613"/>
                    <a:gd name="connsiteX0-35" fmla="*/ 1375576 w 4126727"/>
                    <a:gd name="connsiteY0-36" fmla="*/ 326004 h 1836752"/>
                    <a:gd name="connsiteX1-37" fmla="*/ 0 w 4126727"/>
                    <a:gd name="connsiteY1-38" fmla="*/ 477079 h 1836752"/>
                    <a:gd name="connsiteX2-39" fmla="*/ 1574358 w 4126727"/>
                    <a:gd name="connsiteY2-40" fmla="*/ 898498 h 1836752"/>
                    <a:gd name="connsiteX3-41" fmla="*/ 2576223 w 4126727"/>
                    <a:gd name="connsiteY3-42" fmla="*/ 1280160 h 1836752"/>
                    <a:gd name="connsiteX4-43" fmla="*/ 3267986 w 4126727"/>
                    <a:gd name="connsiteY4-44" fmla="*/ 1836752 h 1836752"/>
                    <a:gd name="connsiteX5-45" fmla="*/ 4126727 w 4126727"/>
                    <a:gd name="connsiteY5-46" fmla="*/ 866693 h 1836752"/>
                    <a:gd name="connsiteX6-47" fmla="*/ 2782957 w 4126727"/>
                    <a:gd name="connsiteY6-48" fmla="*/ 0 h 1836752"/>
                    <a:gd name="connsiteX0-49" fmla="*/ 1375576 w 4126727"/>
                    <a:gd name="connsiteY0-50" fmla="*/ 326004 h 1836752"/>
                    <a:gd name="connsiteX1-51" fmla="*/ 0 w 4126727"/>
                    <a:gd name="connsiteY1-52" fmla="*/ 477079 h 1836752"/>
                    <a:gd name="connsiteX2-53" fmla="*/ 1574358 w 4126727"/>
                    <a:gd name="connsiteY2-54" fmla="*/ 898498 h 1836752"/>
                    <a:gd name="connsiteX3-55" fmla="*/ 2576223 w 4126727"/>
                    <a:gd name="connsiteY3-56" fmla="*/ 1280160 h 1836752"/>
                    <a:gd name="connsiteX4-57" fmla="*/ 3267986 w 4126727"/>
                    <a:gd name="connsiteY4-58" fmla="*/ 1836752 h 1836752"/>
                    <a:gd name="connsiteX5-59" fmla="*/ 4126727 w 4126727"/>
                    <a:gd name="connsiteY5-60" fmla="*/ 866693 h 1836752"/>
                    <a:gd name="connsiteX6-61" fmla="*/ 2782957 w 4126727"/>
                    <a:gd name="connsiteY6-62" fmla="*/ 0 h 1836752"/>
                    <a:gd name="connsiteX0-63" fmla="*/ 1375576 w 4063117"/>
                    <a:gd name="connsiteY0-64" fmla="*/ 326004 h 1836752"/>
                    <a:gd name="connsiteX1-65" fmla="*/ 0 w 4063117"/>
                    <a:gd name="connsiteY1-66" fmla="*/ 477079 h 1836752"/>
                    <a:gd name="connsiteX2-67" fmla="*/ 1574358 w 4063117"/>
                    <a:gd name="connsiteY2-68" fmla="*/ 898498 h 1836752"/>
                    <a:gd name="connsiteX3-69" fmla="*/ 2576223 w 4063117"/>
                    <a:gd name="connsiteY3-70" fmla="*/ 1280160 h 1836752"/>
                    <a:gd name="connsiteX4-71" fmla="*/ 3267986 w 4063117"/>
                    <a:gd name="connsiteY4-72" fmla="*/ 1836752 h 1836752"/>
                    <a:gd name="connsiteX5-73" fmla="*/ 4063117 w 4063117"/>
                    <a:gd name="connsiteY5-74" fmla="*/ 930304 h 1836752"/>
                    <a:gd name="connsiteX6-75" fmla="*/ 2782957 w 4063117"/>
                    <a:gd name="connsiteY6-76" fmla="*/ 0 h 1836752"/>
                    <a:gd name="connsiteX0-77" fmla="*/ 1375576 w 4063117"/>
                    <a:gd name="connsiteY0-78" fmla="*/ 326004 h 1836752"/>
                    <a:gd name="connsiteX1-79" fmla="*/ 0 w 4063117"/>
                    <a:gd name="connsiteY1-80" fmla="*/ 477079 h 1836752"/>
                    <a:gd name="connsiteX2-81" fmla="*/ 1574358 w 4063117"/>
                    <a:gd name="connsiteY2-82" fmla="*/ 898498 h 1836752"/>
                    <a:gd name="connsiteX3-83" fmla="*/ 2576223 w 4063117"/>
                    <a:gd name="connsiteY3-84" fmla="*/ 1280160 h 1836752"/>
                    <a:gd name="connsiteX4-85" fmla="*/ 3267986 w 4063117"/>
                    <a:gd name="connsiteY4-86" fmla="*/ 1836752 h 1836752"/>
                    <a:gd name="connsiteX5-87" fmla="*/ 4063117 w 4063117"/>
                    <a:gd name="connsiteY5-88" fmla="*/ 930304 h 1836752"/>
                    <a:gd name="connsiteX6-89" fmla="*/ 2782957 w 4063117"/>
                    <a:gd name="connsiteY6-90" fmla="*/ 0 h 1836752"/>
                    <a:gd name="connsiteX0-91" fmla="*/ 1375576 w 4063117"/>
                    <a:gd name="connsiteY0-92" fmla="*/ 326004 h 1836752"/>
                    <a:gd name="connsiteX1-93" fmla="*/ 0 w 4063117"/>
                    <a:gd name="connsiteY1-94" fmla="*/ 477079 h 1836752"/>
                    <a:gd name="connsiteX2-95" fmla="*/ 1574358 w 4063117"/>
                    <a:gd name="connsiteY2-96" fmla="*/ 898498 h 1836752"/>
                    <a:gd name="connsiteX3-97" fmla="*/ 2576223 w 4063117"/>
                    <a:gd name="connsiteY3-98" fmla="*/ 1280160 h 1836752"/>
                    <a:gd name="connsiteX4-99" fmla="*/ 3267986 w 4063117"/>
                    <a:gd name="connsiteY4-100" fmla="*/ 1836752 h 1836752"/>
                    <a:gd name="connsiteX5-101" fmla="*/ 4063117 w 4063117"/>
                    <a:gd name="connsiteY5-102" fmla="*/ 930304 h 1836752"/>
                    <a:gd name="connsiteX6-103" fmla="*/ 2782957 w 4063117"/>
                    <a:gd name="connsiteY6-104" fmla="*/ 0 h 1836752"/>
                    <a:gd name="connsiteX0-105" fmla="*/ 1375576 w 4063117"/>
                    <a:gd name="connsiteY0-106" fmla="*/ 326004 h 1836752"/>
                    <a:gd name="connsiteX1-107" fmla="*/ 0 w 4063117"/>
                    <a:gd name="connsiteY1-108" fmla="*/ 477079 h 1836752"/>
                    <a:gd name="connsiteX2-109" fmla="*/ 1574358 w 4063117"/>
                    <a:gd name="connsiteY2-110" fmla="*/ 898498 h 1836752"/>
                    <a:gd name="connsiteX3-111" fmla="*/ 2576223 w 4063117"/>
                    <a:gd name="connsiteY3-112" fmla="*/ 1280160 h 1836752"/>
                    <a:gd name="connsiteX4-113" fmla="*/ 3267986 w 4063117"/>
                    <a:gd name="connsiteY4-114" fmla="*/ 1836752 h 1836752"/>
                    <a:gd name="connsiteX5-115" fmla="*/ 4063117 w 4063117"/>
                    <a:gd name="connsiteY5-116" fmla="*/ 930304 h 1836752"/>
                    <a:gd name="connsiteX6-117" fmla="*/ 2782957 w 4063117"/>
                    <a:gd name="connsiteY6-118" fmla="*/ 0 h 1836752"/>
                    <a:gd name="connsiteX7-119" fmla="*/ 1375576 w 4063117"/>
                    <a:gd name="connsiteY7-120" fmla="*/ 326004 h 1836752"/>
                    <a:gd name="connsiteX0-121" fmla="*/ 1375576 w 4063117"/>
                    <a:gd name="connsiteY0-122" fmla="*/ 326004 h 1836752"/>
                    <a:gd name="connsiteX1-123" fmla="*/ 0 w 4063117"/>
                    <a:gd name="connsiteY1-124" fmla="*/ 477079 h 1836752"/>
                    <a:gd name="connsiteX2-125" fmla="*/ 1574358 w 4063117"/>
                    <a:gd name="connsiteY2-126" fmla="*/ 898498 h 1836752"/>
                    <a:gd name="connsiteX3-127" fmla="*/ 2576223 w 4063117"/>
                    <a:gd name="connsiteY3-128" fmla="*/ 1280160 h 1836752"/>
                    <a:gd name="connsiteX4-129" fmla="*/ 3267986 w 4063117"/>
                    <a:gd name="connsiteY4-130" fmla="*/ 1836752 h 1836752"/>
                    <a:gd name="connsiteX5-131" fmla="*/ 4063117 w 4063117"/>
                    <a:gd name="connsiteY5-132" fmla="*/ 930304 h 1836752"/>
                    <a:gd name="connsiteX6-133" fmla="*/ 2782957 w 4063117"/>
                    <a:gd name="connsiteY6-134" fmla="*/ 0 h 1836752"/>
                    <a:gd name="connsiteX7-135" fmla="*/ 1375576 w 4063117"/>
                    <a:gd name="connsiteY7-136" fmla="*/ 326004 h 1836752"/>
                    <a:gd name="connsiteX0-137" fmla="*/ 1375576 w 4063117"/>
                    <a:gd name="connsiteY0-138" fmla="*/ 390578 h 1901326"/>
                    <a:gd name="connsiteX1-139" fmla="*/ 0 w 4063117"/>
                    <a:gd name="connsiteY1-140" fmla="*/ 541653 h 1901326"/>
                    <a:gd name="connsiteX2-141" fmla="*/ 1574358 w 4063117"/>
                    <a:gd name="connsiteY2-142" fmla="*/ 963072 h 1901326"/>
                    <a:gd name="connsiteX3-143" fmla="*/ 2576223 w 4063117"/>
                    <a:gd name="connsiteY3-144" fmla="*/ 1344734 h 1901326"/>
                    <a:gd name="connsiteX4-145" fmla="*/ 3267986 w 4063117"/>
                    <a:gd name="connsiteY4-146" fmla="*/ 1901326 h 1901326"/>
                    <a:gd name="connsiteX5-147" fmla="*/ 4063117 w 4063117"/>
                    <a:gd name="connsiteY5-148" fmla="*/ 994878 h 1901326"/>
                    <a:gd name="connsiteX6-149" fmla="*/ 2782957 w 4063117"/>
                    <a:gd name="connsiteY6-150" fmla="*/ 64574 h 1901326"/>
                    <a:gd name="connsiteX7-151" fmla="*/ 2178658 w 4063117"/>
                    <a:gd name="connsiteY7-152" fmla="*/ 96380 h 1901326"/>
                    <a:gd name="connsiteX8-153" fmla="*/ 1375576 w 4063117"/>
                    <a:gd name="connsiteY8-154" fmla="*/ 390578 h 1901326"/>
                    <a:gd name="connsiteX0-155" fmla="*/ 1375576 w 4063117"/>
                    <a:gd name="connsiteY0-156" fmla="*/ 383650 h 1894398"/>
                    <a:gd name="connsiteX1-157" fmla="*/ 0 w 4063117"/>
                    <a:gd name="connsiteY1-158" fmla="*/ 534725 h 1894398"/>
                    <a:gd name="connsiteX2-159" fmla="*/ 1574358 w 4063117"/>
                    <a:gd name="connsiteY2-160" fmla="*/ 956144 h 1894398"/>
                    <a:gd name="connsiteX3-161" fmla="*/ 2576223 w 4063117"/>
                    <a:gd name="connsiteY3-162" fmla="*/ 1337806 h 1894398"/>
                    <a:gd name="connsiteX4-163" fmla="*/ 3267986 w 4063117"/>
                    <a:gd name="connsiteY4-164" fmla="*/ 1894398 h 1894398"/>
                    <a:gd name="connsiteX5-165" fmla="*/ 4063117 w 4063117"/>
                    <a:gd name="connsiteY5-166" fmla="*/ 987950 h 1894398"/>
                    <a:gd name="connsiteX6-167" fmla="*/ 2782957 w 4063117"/>
                    <a:gd name="connsiteY6-168" fmla="*/ 57646 h 1894398"/>
                    <a:gd name="connsiteX7-169" fmla="*/ 2178658 w 4063117"/>
                    <a:gd name="connsiteY7-170" fmla="*/ 89452 h 1894398"/>
                    <a:gd name="connsiteX8-171" fmla="*/ 1375576 w 4063117"/>
                    <a:gd name="connsiteY8-172" fmla="*/ 383650 h 1894398"/>
                    <a:gd name="connsiteX0-173" fmla="*/ 1375576 w 4063117"/>
                    <a:gd name="connsiteY0-174" fmla="*/ 326004 h 1836752"/>
                    <a:gd name="connsiteX1-175" fmla="*/ 0 w 4063117"/>
                    <a:gd name="connsiteY1-176" fmla="*/ 477079 h 1836752"/>
                    <a:gd name="connsiteX2-177" fmla="*/ 1574358 w 4063117"/>
                    <a:gd name="connsiteY2-178" fmla="*/ 898498 h 1836752"/>
                    <a:gd name="connsiteX3-179" fmla="*/ 2576223 w 4063117"/>
                    <a:gd name="connsiteY3-180" fmla="*/ 1280160 h 1836752"/>
                    <a:gd name="connsiteX4-181" fmla="*/ 3267986 w 4063117"/>
                    <a:gd name="connsiteY4-182" fmla="*/ 1836752 h 1836752"/>
                    <a:gd name="connsiteX5-183" fmla="*/ 4063117 w 4063117"/>
                    <a:gd name="connsiteY5-184" fmla="*/ 930304 h 1836752"/>
                    <a:gd name="connsiteX6-185" fmla="*/ 2782957 w 4063117"/>
                    <a:gd name="connsiteY6-186" fmla="*/ 0 h 1836752"/>
                    <a:gd name="connsiteX7-187" fmla="*/ 2178658 w 4063117"/>
                    <a:gd name="connsiteY7-188" fmla="*/ 31806 h 1836752"/>
                    <a:gd name="connsiteX8-189" fmla="*/ 1375576 w 4063117"/>
                    <a:gd name="connsiteY8-190" fmla="*/ 326004 h 1836752"/>
                    <a:gd name="connsiteX0-191" fmla="*/ 1375576 w 4063117"/>
                    <a:gd name="connsiteY0-192" fmla="*/ 326004 h 1836752"/>
                    <a:gd name="connsiteX1-193" fmla="*/ 0 w 4063117"/>
                    <a:gd name="connsiteY1-194" fmla="*/ 477079 h 1836752"/>
                    <a:gd name="connsiteX2-195" fmla="*/ 1574358 w 4063117"/>
                    <a:gd name="connsiteY2-196" fmla="*/ 898498 h 1836752"/>
                    <a:gd name="connsiteX3-197" fmla="*/ 2576223 w 4063117"/>
                    <a:gd name="connsiteY3-198" fmla="*/ 1280160 h 1836752"/>
                    <a:gd name="connsiteX4-199" fmla="*/ 3267986 w 4063117"/>
                    <a:gd name="connsiteY4-200" fmla="*/ 1836752 h 1836752"/>
                    <a:gd name="connsiteX5-201" fmla="*/ 4063117 w 4063117"/>
                    <a:gd name="connsiteY5-202" fmla="*/ 930304 h 1836752"/>
                    <a:gd name="connsiteX6-203" fmla="*/ 2782957 w 4063117"/>
                    <a:gd name="connsiteY6-204" fmla="*/ 0 h 1836752"/>
                    <a:gd name="connsiteX7-205" fmla="*/ 2178658 w 4063117"/>
                    <a:gd name="connsiteY7-206" fmla="*/ 31806 h 1836752"/>
                    <a:gd name="connsiteX8-207" fmla="*/ 1375576 w 4063117"/>
                    <a:gd name="connsiteY8-208" fmla="*/ 326004 h 1836752"/>
                    <a:gd name="connsiteX0-209" fmla="*/ 1375576 w 4063117"/>
                    <a:gd name="connsiteY0-210" fmla="*/ 326004 h 1836752"/>
                    <a:gd name="connsiteX1-211" fmla="*/ 0 w 4063117"/>
                    <a:gd name="connsiteY1-212" fmla="*/ 477079 h 1836752"/>
                    <a:gd name="connsiteX2-213" fmla="*/ 1574358 w 4063117"/>
                    <a:gd name="connsiteY2-214" fmla="*/ 898498 h 1836752"/>
                    <a:gd name="connsiteX3-215" fmla="*/ 2576223 w 4063117"/>
                    <a:gd name="connsiteY3-216" fmla="*/ 1280160 h 1836752"/>
                    <a:gd name="connsiteX4-217" fmla="*/ 3267986 w 4063117"/>
                    <a:gd name="connsiteY4-218" fmla="*/ 1836752 h 1836752"/>
                    <a:gd name="connsiteX5-219" fmla="*/ 4063117 w 4063117"/>
                    <a:gd name="connsiteY5-220" fmla="*/ 930304 h 1836752"/>
                    <a:gd name="connsiteX6-221" fmla="*/ 2782957 w 4063117"/>
                    <a:gd name="connsiteY6-222" fmla="*/ 0 h 1836752"/>
                    <a:gd name="connsiteX7-223" fmla="*/ 2178658 w 4063117"/>
                    <a:gd name="connsiteY7-224" fmla="*/ 31806 h 1836752"/>
                    <a:gd name="connsiteX8-225" fmla="*/ 1375576 w 4063117"/>
                    <a:gd name="connsiteY8-226" fmla="*/ 326004 h 1836752"/>
                    <a:gd name="connsiteX0-227" fmla="*/ 1375576 w 4063117"/>
                    <a:gd name="connsiteY0-228" fmla="*/ 326004 h 1836752"/>
                    <a:gd name="connsiteX1-229" fmla="*/ 0 w 4063117"/>
                    <a:gd name="connsiteY1-230" fmla="*/ 477079 h 1836752"/>
                    <a:gd name="connsiteX2-231" fmla="*/ 1574358 w 4063117"/>
                    <a:gd name="connsiteY2-232" fmla="*/ 898498 h 1836752"/>
                    <a:gd name="connsiteX3-233" fmla="*/ 2576223 w 4063117"/>
                    <a:gd name="connsiteY3-234" fmla="*/ 1280160 h 1836752"/>
                    <a:gd name="connsiteX4-235" fmla="*/ 3267986 w 4063117"/>
                    <a:gd name="connsiteY4-236" fmla="*/ 1836752 h 1836752"/>
                    <a:gd name="connsiteX5-237" fmla="*/ 4063117 w 4063117"/>
                    <a:gd name="connsiteY5-238" fmla="*/ 930304 h 1836752"/>
                    <a:gd name="connsiteX6-239" fmla="*/ 2782957 w 4063117"/>
                    <a:gd name="connsiteY6-240" fmla="*/ 0 h 1836752"/>
                    <a:gd name="connsiteX7-241" fmla="*/ 2178658 w 4063117"/>
                    <a:gd name="connsiteY7-242" fmla="*/ 31806 h 1836752"/>
                    <a:gd name="connsiteX8-243" fmla="*/ 1375576 w 4063117"/>
                    <a:gd name="connsiteY8-244" fmla="*/ 326004 h 1836752"/>
                    <a:gd name="connsiteX0-245" fmla="*/ 1419093 w 4106634"/>
                    <a:gd name="connsiteY0-246" fmla="*/ 326004 h 1836752"/>
                    <a:gd name="connsiteX1-247" fmla="*/ 43517 w 4106634"/>
                    <a:gd name="connsiteY1-248" fmla="*/ 477079 h 1836752"/>
                    <a:gd name="connsiteX2-249" fmla="*/ 1617875 w 4106634"/>
                    <a:gd name="connsiteY2-250" fmla="*/ 898498 h 1836752"/>
                    <a:gd name="connsiteX3-251" fmla="*/ 2619740 w 4106634"/>
                    <a:gd name="connsiteY3-252" fmla="*/ 1280160 h 1836752"/>
                    <a:gd name="connsiteX4-253" fmla="*/ 3311503 w 4106634"/>
                    <a:gd name="connsiteY4-254" fmla="*/ 1836752 h 1836752"/>
                    <a:gd name="connsiteX5-255" fmla="*/ 4106634 w 4106634"/>
                    <a:gd name="connsiteY5-256" fmla="*/ 930304 h 1836752"/>
                    <a:gd name="connsiteX6-257" fmla="*/ 2826474 w 4106634"/>
                    <a:gd name="connsiteY6-258" fmla="*/ 0 h 1836752"/>
                    <a:gd name="connsiteX7-259" fmla="*/ 2222175 w 4106634"/>
                    <a:gd name="connsiteY7-260" fmla="*/ 31806 h 1836752"/>
                    <a:gd name="connsiteX8-261" fmla="*/ 1419093 w 4106634"/>
                    <a:gd name="connsiteY8-262" fmla="*/ 326004 h 1836752"/>
                    <a:gd name="connsiteX0-263" fmla="*/ 1419093 w 4106634"/>
                    <a:gd name="connsiteY0-264" fmla="*/ 326004 h 1836752"/>
                    <a:gd name="connsiteX1-265" fmla="*/ 43517 w 4106634"/>
                    <a:gd name="connsiteY1-266" fmla="*/ 477079 h 1836752"/>
                    <a:gd name="connsiteX2-267" fmla="*/ 1617875 w 4106634"/>
                    <a:gd name="connsiteY2-268" fmla="*/ 898498 h 1836752"/>
                    <a:gd name="connsiteX3-269" fmla="*/ 2619740 w 4106634"/>
                    <a:gd name="connsiteY3-270" fmla="*/ 1280160 h 1836752"/>
                    <a:gd name="connsiteX4-271" fmla="*/ 3311503 w 4106634"/>
                    <a:gd name="connsiteY4-272" fmla="*/ 1836752 h 1836752"/>
                    <a:gd name="connsiteX5-273" fmla="*/ 4106634 w 4106634"/>
                    <a:gd name="connsiteY5-274" fmla="*/ 930304 h 1836752"/>
                    <a:gd name="connsiteX6-275" fmla="*/ 2826474 w 4106634"/>
                    <a:gd name="connsiteY6-276" fmla="*/ 0 h 1836752"/>
                    <a:gd name="connsiteX7-277" fmla="*/ 2222175 w 4106634"/>
                    <a:gd name="connsiteY7-278" fmla="*/ 31806 h 1836752"/>
                    <a:gd name="connsiteX8-279" fmla="*/ 1419093 w 4106634"/>
                    <a:gd name="connsiteY8-280" fmla="*/ 326004 h 1836752"/>
                    <a:gd name="connsiteX0-281" fmla="*/ 1424462 w 4112003"/>
                    <a:gd name="connsiteY0-282" fmla="*/ 326004 h 1836752"/>
                    <a:gd name="connsiteX1-283" fmla="*/ 48886 w 4112003"/>
                    <a:gd name="connsiteY1-284" fmla="*/ 477079 h 1836752"/>
                    <a:gd name="connsiteX2-285" fmla="*/ 1623244 w 4112003"/>
                    <a:gd name="connsiteY2-286" fmla="*/ 898498 h 1836752"/>
                    <a:gd name="connsiteX3-287" fmla="*/ 2625109 w 4112003"/>
                    <a:gd name="connsiteY3-288" fmla="*/ 1280160 h 1836752"/>
                    <a:gd name="connsiteX4-289" fmla="*/ 3316872 w 4112003"/>
                    <a:gd name="connsiteY4-290" fmla="*/ 1836752 h 1836752"/>
                    <a:gd name="connsiteX5-291" fmla="*/ 4112003 w 4112003"/>
                    <a:gd name="connsiteY5-292" fmla="*/ 930304 h 1836752"/>
                    <a:gd name="connsiteX6-293" fmla="*/ 2831843 w 4112003"/>
                    <a:gd name="connsiteY6-294" fmla="*/ 0 h 1836752"/>
                    <a:gd name="connsiteX7-295" fmla="*/ 2227544 w 4112003"/>
                    <a:gd name="connsiteY7-296" fmla="*/ 31806 h 1836752"/>
                    <a:gd name="connsiteX8-297" fmla="*/ 1424462 w 4112003"/>
                    <a:gd name="connsiteY8-298" fmla="*/ 326004 h 1836752"/>
                    <a:gd name="connsiteX0-299" fmla="*/ 1424462 w 4112003"/>
                    <a:gd name="connsiteY0-300" fmla="*/ 326004 h 1836752"/>
                    <a:gd name="connsiteX1-301" fmla="*/ 48886 w 4112003"/>
                    <a:gd name="connsiteY1-302" fmla="*/ 477079 h 1836752"/>
                    <a:gd name="connsiteX2-303" fmla="*/ 1623244 w 4112003"/>
                    <a:gd name="connsiteY2-304" fmla="*/ 898498 h 1836752"/>
                    <a:gd name="connsiteX3-305" fmla="*/ 2132129 w 4112003"/>
                    <a:gd name="connsiteY3-306" fmla="*/ 993914 h 1836752"/>
                    <a:gd name="connsiteX4-307" fmla="*/ 2625109 w 4112003"/>
                    <a:gd name="connsiteY4-308" fmla="*/ 1280160 h 1836752"/>
                    <a:gd name="connsiteX5-309" fmla="*/ 3316872 w 4112003"/>
                    <a:gd name="connsiteY5-310" fmla="*/ 1836752 h 1836752"/>
                    <a:gd name="connsiteX6-311" fmla="*/ 4112003 w 4112003"/>
                    <a:gd name="connsiteY6-312" fmla="*/ 930304 h 1836752"/>
                    <a:gd name="connsiteX7-313" fmla="*/ 2831843 w 4112003"/>
                    <a:gd name="connsiteY7-314" fmla="*/ 0 h 1836752"/>
                    <a:gd name="connsiteX8-315" fmla="*/ 2227544 w 4112003"/>
                    <a:gd name="connsiteY8-316" fmla="*/ 31806 h 1836752"/>
                    <a:gd name="connsiteX9" fmla="*/ 1424462 w 4112003"/>
                    <a:gd name="connsiteY9" fmla="*/ 326004 h 1836752"/>
                    <a:gd name="connsiteX0-317" fmla="*/ 1435225 w 4122766"/>
                    <a:gd name="connsiteY0-318" fmla="*/ 326004 h 1836752"/>
                    <a:gd name="connsiteX1-319" fmla="*/ 59649 w 4122766"/>
                    <a:gd name="connsiteY1-320" fmla="*/ 477079 h 1836752"/>
                    <a:gd name="connsiteX2-321" fmla="*/ 1634007 w 4122766"/>
                    <a:gd name="connsiteY2-322" fmla="*/ 898498 h 1836752"/>
                    <a:gd name="connsiteX3-323" fmla="*/ 2142892 w 4122766"/>
                    <a:gd name="connsiteY3-324" fmla="*/ 993914 h 1836752"/>
                    <a:gd name="connsiteX4-325" fmla="*/ 2635872 w 4122766"/>
                    <a:gd name="connsiteY4-326" fmla="*/ 1280160 h 1836752"/>
                    <a:gd name="connsiteX5-327" fmla="*/ 3327635 w 4122766"/>
                    <a:gd name="connsiteY5-328" fmla="*/ 1836752 h 1836752"/>
                    <a:gd name="connsiteX6-329" fmla="*/ 4122766 w 4122766"/>
                    <a:gd name="connsiteY6-330" fmla="*/ 930304 h 1836752"/>
                    <a:gd name="connsiteX7-331" fmla="*/ 2842606 w 4122766"/>
                    <a:gd name="connsiteY7-332" fmla="*/ 0 h 1836752"/>
                    <a:gd name="connsiteX8-333" fmla="*/ 2238307 w 4122766"/>
                    <a:gd name="connsiteY8-334" fmla="*/ 31806 h 1836752"/>
                    <a:gd name="connsiteX9-335" fmla="*/ 1435225 w 4122766"/>
                    <a:gd name="connsiteY9-336" fmla="*/ 326004 h 1836752"/>
                    <a:gd name="connsiteX0-337" fmla="*/ 1435225 w 4122766"/>
                    <a:gd name="connsiteY0-338" fmla="*/ 326004 h 1836752"/>
                    <a:gd name="connsiteX1-339" fmla="*/ 59649 w 4122766"/>
                    <a:gd name="connsiteY1-340" fmla="*/ 477079 h 1836752"/>
                    <a:gd name="connsiteX2-341" fmla="*/ 1634007 w 4122766"/>
                    <a:gd name="connsiteY2-342" fmla="*/ 898498 h 1836752"/>
                    <a:gd name="connsiteX3-343" fmla="*/ 2142892 w 4122766"/>
                    <a:gd name="connsiteY3-344" fmla="*/ 993914 h 1836752"/>
                    <a:gd name="connsiteX4-345" fmla="*/ 2635872 w 4122766"/>
                    <a:gd name="connsiteY4-346" fmla="*/ 1280160 h 1836752"/>
                    <a:gd name="connsiteX5-347" fmla="*/ 3327635 w 4122766"/>
                    <a:gd name="connsiteY5-348" fmla="*/ 1836752 h 1836752"/>
                    <a:gd name="connsiteX6-349" fmla="*/ 4122766 w 4122766"/>
                    <a:gd name="connsiteY6-350" fmla="*/ 930304 h 1836752"/>
                    <a:gd name="connsiteX7-351" fmla="*/ 2842606 w 4122766"/>
                    <a:gd name="connsiteY7-352" fmla="*/ 0 h 1836752"/>
                    <a:gd name="connsiteX8-353" fmla="*/ 2238307 w 4122766"/>
                    <a:gd name="connsiteY8-354" fmla="*/ 31806 h 1836752"/>
                    <a:gd name="connsiteX9-355" fmla="*/ 1435225 w 4122766"/>
                    <a:gd name="connsiteY9-356" fmla="*/ 326004 h 1836752"/>
                    <a:gd name="connsiteX0-357" fmla="*/ 1435225 w 4122766"/>
                    <a:gd name="connsiteY0-358" fmla="*/ 338408 h 1849156"/>
                    <a:gd name="connsiteX1-359" fmla="*/ 59649 w 4122766"/>
                    <a:gd name="connsiteY1-360" fmla="*/ 489483 h 1849156"/>
                    <a:gd name="connsiteX2-361" fmla="*/ 1634007 w 4122766"/>
                    <a:gd name="connsiteY2-362" fmla="*/ 910902 h 1849156"/>
                    <a:gd name="connsiteX3-363" fmla="*/ 2142892 w 4122766"/>
                    <a:gd name="connsiteY3-364" fmla="*/ 1006318 h 1849156"/>
                    <a:gd name="connsiteX4-365" fmla="*/ 2635872 w 4122766"/>
                    <a:gd name="connsiteY4-366" fmla="*/ 1292564 h 1849156"/>
                    <a:gd name="connsiteX5-367" fmla="*/ 3327635 w 4122766"/>
                    <a:gd name="connsiteY5-368" fmla="*/ 1849156 h 1849156"/>
                    <a:gd name="connsiteX6-369" fmla="*/ 4122766 w 4122766"/>
                    <a:gd name="connsiteY6-370" fmla="*/ 942708 h 1849156"/>
                    <a:gd name="connsiteX7-371" fmla="*/ 2842606 w 4122766"/>
                    <a:gd name="connsiteY7-372" fmla="*/ 12404 h 1849156"/>
                    <a:gd name="connsiteX8-373" fmla="*/ 2238307 w 4122766"/>
                    <a:gd name="connsiteY8-374" fmla="*/ 44210 h 1849156"/>
                    <a:gd name="connsiteX9-375" fmla="*/ 1435225 w 4122766"/>
                    <a:gd name="connsiteY9-376" fmla="*/ 338408 h 1849156"/>
                    <a:gd name="connsiteX0-377" fmla="*/ 1435225 w 4122766"/>
                    <a:gd name="connsiteY0-378" fmla="*/ 354916 h 1865664"/>
                    <a:gd name="connsiteX1-379" fmla="*/ 59649 w 4122766"/>
                    <a:gd name="connsiteY1-380" fmla="*/ 505991 h 1865664"/>
                    <a:gd name="connsiteX2-381" fmla="*/ 1634007 w 4122766"/>
                    <a:gd name="connsiteY2-382" fmla="*/ 927410 h 1865664"/>
                    <a:gd name="connsiteX3-383" fmla="*/ 2142892 w 4122766"/>
                    <a:gd name="connsiteY3-384" fmla="*/ 1022826 h 1865664"/>
                    <a:gd name="connsiteX4-385" fmla="*/ 2635872 w 4122766"/>
                    <a:gd name="connsiteY4-386" fmla="*/ 1309072 h 1865664"/>
                    <a:gd name="connsiteX5-387" fmla="*/ 3327635 w 4122766"/>
                    <a:gd name="connsiteY5-388" fmla="*/ 1865664 h 1865664"/>
                    <a:gd name="connsiteX6-389" fmla="*/ 4122766 w 4122766"/>
                    <a:gd name="connsiteY6-390" fmla="*/ 959216 h 1865664"/>
                    <a:gd name="connsiteX7-391" fmla="*/ 2842606 w 4122766"/>
                    <a:gd name="connsiteY7-392" fmla="*/ 28912 h 1865664"/>
                    <a:gd name="connsiteX8-393" fmla="*/ 2238307 w 4122766"/>
                    <a:gd name="connsiteY8-394" fmla="*/ 60718 h 1865664"/>
                    <a:gd name="connsiteX9-395" fmla="*/ 1435225 w 4122766"/>
                    <a:gd name="connsiteY9-396" fmla="*/ 354916 h 1865664"/>
                    <a:gd name="connsiteX0-397" fmla="*/ 1435225 w 4122766"/>
                    <a:gd name="connsiteY0-398" fmla="*/ 354916 h 1865664"/>
                    <a:gd name="connsiteX1-399" fmla="*/ 59649 w 4122766"/>
                    <a:gd name="connsiteY1-400" fmla="*/ 505991 h 1865664"/>
                    <a:gd name="connsiteX2-401" fmla="*/ 1634007 w 4122766"/>
                    <a:gd name="connsiteY2-402" fmla="*/ 927410 h 1865664"/>
                    <a:gd name="connsiteX3-403" fmla="*/ 2142892 w 4122766"/>
                    <a:gd name="connsiteY3-404" fmla="*/ 1022826 h 1865664"/>
                    <a:gd name="connsiteX4-405" fmla="*/ 2635872 w 4122766"/>
                    <a:gd name="connsiteY4-406" fmla="*/ 1309072 h 1865664"/>
                    <a:gd name="connsiteX5-407" fmla="*/ 3327635 w 4122766"/>
                    <a:gd name="connsiteY5-408" fmla="*/ 1865664 h 1865664"/>
                    <a:gd name="connsiteX6-409" fmla="*/ 4122766 w 4122766"/>
                    <a:gd name="connsiteY6-410" fmla="*/ 959216 h 1865664"/>
                    <a:gd name="connsiteX7-411" fmla="*/ 2842606 w 4122766"/>
                    <a:gd name="connsiteY7-412" fmla="*/ 28912 h 1865664"/>
                    <a:gd name="connsiteX8-413" fmla="*/ 2238307 w 4122766"/>
                    <a:gd name="connsiteY8-414" fmla="*/ 60718 h 1865664"/>
                    <a:gd name="connsiteX9-415" fmla="*/ 1435225 w 4122766"/>
                    <a:gd name="connsiteY9-416" fmla="*/ 354916 h 1865664"/>
                    <a:gd name="connsiteX0-417" fmla="*/ 1435225 w 4122766"/>
                    <a:gd name="connsiteY0-418" fmla="*/ 339809 h 1850557"/>
                    <a:gd name="connsiteX1-419" fmla="*/ 59649 w 4122766"/>
                    <a:gd name="connsiteY1-420" fmla="*/ 490884 h 1850557"/>
                    <a:gd name="connsiteX2-421" fmla="*/ 1634007 w 4122766"/>
                    <a:gd name="connsiteY2-422" fmla="*/ 912303 h 1850557"/>
                    <a:gd name="connsiteX3-423" fmla="*/ 2142892 w 4122766"/>
                    <a:gd name="connsiteY3-424" fmla="*/ 1007719 h 1850557"/>
                    <a:gd name="connsiteX4-425" fmla="*/ 2635872 w 4122766"/>
                    <a:gd name="connsiteY4-426" fmla="*/ 1293965 h 1850557"/>
                    <a:gd name="connsiteX5-427" fmla="*/ 3327635 w 4122766"/>
                    <a:gd name="connsiteY5-428" fmla="*/ 1850557 h 1850557"/>
                    <a:gd name="connsiteX6-429" fmla="*/ 4122766 w 4122766"/>
                    <a:gd name="connsiteY6-430" fmla="*/ 944109 h 1850557"/>
                    <a:gd name="connsiteX7-431" fmla="*/ 2842606 w 4122766"/>
                    <a:gd name="connsiteY7-432" fmla="*/ 13805 h 1850557"/>
                    <a:gd name="connsiteX8-433" fmla="*/ 2166745 w 4122766"/>
                    <a:gd name="connsiteY8-434" fmla="*/ 93319 h 1850557"/>
                    <a:gd name="connsiteX9-435" fmla="*/ 1435225 w 4122766"/>
                    <a:gd name="connsiteY9-436" fmla="*/ 339809 h 1850557"/>
                    <a:gd name="connsiteX0-437" fmla="*/ 1435225 w 4122766"/>
                    <a:gd name="connsiteY0-438" fmla="*/ 367230 h 1877978"/>
                    <a:gd name="connsiteX1-439" fmla="*/ 59649 w 4122766"/>
                    <a:gd name="connsiteY1-440" fmla="*/ 518305 h 1877978"/>
                    <a:gd name="connsiteX2-441" fmla="*/ 1634007 w 4122766"/>
                    <a:gd name="connsiteY2-442" fmla="*/ 939724 h 1877978"/>
                    <a:gd name="connsiteX3-443" fmla="*/ 2142892 w 4122766"/>
                    <a:gd name="connsiteY3-444" fmla="*/ 1035140 h 1877978"/>
                    <a:gd name="connsiteX4-445" fmla="*/ 2635872 w 4122766"/>
                    <a:gd name="connsiteY4-446" fmla="*/ 1321386 h 1877978"/>
                    <a:gd name="connsiteX5-447" fmla="*/ 3327635 w 4122766"/>
                    <a:gd name="connsiteY5-448" fmla="*/ 1877978 h 1877978"/>
                    <a:gd name="connsiteX6-449" fmla="*/ 4122766 w 4122766"/>
                    <a:gd name="connsiteY6-450" fmla="*/ 971530 h 1877978"/>
                    <a:gd name="connsiteX7-451" fmla="*/ 2842606 w 4122766"/>
                    <a:gd name="connsiteY7-452" fmla="*/ 9421 h 1877978"/>
                    <a:gd name="connsiteX8-453" fmla="*/ 2166745 w 4122766"/>
                    <a:gd name="connsiteY8-454" fmla="*/ 120740 h 1877978"/>
                    <a:gd name="connsiteX9-455" fmla="*/ 1435225 w 4122766"/>
                    <a:gd name="connsiteY9-456" fmla="*/ 367230 h 1877978"/>
                    <a:gd name="connsiteX0-457" fmla="*/ 1435225 w 4122766"/>
                    <a:gd name="connsiteY0-458" fmla="*/ 367230 h 1877978"/>
                    <a:gd name="connsiteX1-459" fmla="*/ 59649 w 4122766"/>
                    <a:gd name="connsiteY1-460" fmla="*/ 518305 h 1877978"/>
                    <a:gd name="connsiteX2-461" fmla="*/ 1634007 w 4122766"/>
                    <a:gd name="connsiteY2-462" fmla="*/ 939724 h 1877978"/>
                    <a:gd name="connsiteX3-463" fmla="*/ 2142892 w 4122766"/>
                    <a:gd name="connsiteY3-464" fmla="*/ 1035140 h 1877978"/>
                    <a:gd name="connsiteX4-465" fmla="*/ 2635872 w 4122766"/>
                    <a:gd name="connsiteY4-466" fmla="*/ 1321386 h 1877978"/>
                    <a:gd name="connsiteX5-467" fmla="*/ 3327635 w 4122766"/>
                    <a:gd name="connsiteY5-468" fmla="*/ 1877978 h 1877978"/>
                    <a:gd name="connsiteX6-469" fmla="*/ 4122766 w 4122766"/>
                    <a:gd name="connsiteY6-470" fmla="*/ 971530 h 1877978"/>
                    <a:gd name="connsiteX7-471" fmla="*/ 2842606 w 4122766"/>
                    <a:gd name="connsiteY7-472" fmla="*/ 9421 h 1877978"/>
                    <a:gd name="connsiteX8-473" fmla="*/ 2166745 w 4122766"/>
                    <a:gd name="connsiteY8-474" fmla="*/ 120740 h 1877978"/>
                    <a:gd name="connsiteX9-475" fmla="*/ 1435225 w 4122766"/>
                    <a:gd name="connsiteY9-476" fmla="*/ 367230 h 1877978"/>
                    <a:gd name="connsiteX0-477" fmla="*/ 1435225 w 4122766"/>
                    <a:gd name="connsiteY0-478" fmla="*/ 376690 h 1887438"/>
                    <a:gd name="connsiteX1-479" fmla="*/ 59649 w 4122766"/>
                    <a:gd name="connsiteY1-480" fmla="*/ 527765 h 1887438"/>
                    <a:gd name="connsiteX2-481" fmla="*/ 1634007 w 4122766"/>
                    <a:gd name="connsiteY2-482" fmla="*/ 949184 h 1887438"/>
                    <a:gd name="connsiteX3-483" fmla="*/ 2142892 w 4122766"/>
                    <a:gd name="connsiteY3-484" fmla="*/ 1044600 h 1887438"/>
                    <a:gd name="connsiteX4-485" fmla="*/ 2635872 w 4122766"/>
                    <a:gd name="connsiteY4-486" fmla="*/ 1330846 h 1887438"/>
                    <a:gd name="connsiteX5-487" fmla="*/ 3327635 w 4122766"/>
                    <a:gd name="connsiteY5-488" fmla="*/ 1887438 h 1887438"/>
                    <a:gd name="connsiteX6-489" fmla="*/ 4122766 w 4122766"/>
                    <a:gd name="connsiteY6-490" fmla="*/ 980990 h 1887438"/>
                    <a:gd name="connsiteX7-491" fmla="*/ 2842606 w 4122766"/>
                    <a:gd name="connsiteY7-492" fmla="*/ 18881 h 1887438"/>
                    <a:gd name="connsiteX8-493" fmla="*/ 2166745 w 4122766"/>
                    <a:gd name="connsiteY8-494" fmla="*/ 130200 h 1887438"/>
                    <a:gd name="connsiteX9-495" fmla="*/ 1435225 w 4122766"/>
                    <a:gd name="connsiteY9-496" fmla="*/ 376690 h 1887438"/>
                    <a:gd name="connsiteX0-497" fmla="*/ 1435225 w 4067107"/>
                    <a:gd name="connsiteY0-498" fmla="*/ 376690 h 1887438"/>
                    <a:gd name="connsiteX1-499" fmla="*/ 59649 w 4067107"/>
                    <a:gd name="connsiteY1-500" fmla="*/ 527765 h 1887438"/>
                    <a:gd name="connsiteX2-501" fmla="*/ 1634007 w 4067107"/>
                    <a:gd name="connsiteY2-502" fmla="*/ 949184 h 1887438"/>
                    <a:gd name="connsiteX3-503" fmla="*/ 2142892 w 4067107"/>
                    <a:gd name="connsiteY3-504" fmla="*/ 1044600 h 1887438"/>
                    <a:gd name="connsiteX4-505" fmla="*/ 2635872 w 4067107"/>
                    <a:gd name="connsiteY4-506" fmla="*/ 1330846 h 1887438"/>
                    <a:gd name="connsiteX5-507" fmla="*/ 3327635 w 4067107"/>
                    <a:gd name="connsiteY5-508" fmla="*/ 1887438 h 1887438"/>
                    <a:gd name="connsiteX6-509" fmla="*/ 4067107 w 4067107"/>
                    <a:gd name="connsiteY6-510" fmla="*/ 1036649 h 1887438"/>
                    <a:gd name="connsiteX7-511" fmla="*/ 2842606 w 4067107"/>
                    <a:gd name="connsiteY7-512" fmla="*/ 18881 h 1887438"/>
                    <a:gd name="connsiteX8-513" fmla="*/ 2166745 w 4067107"/>
                    <a:gd name="connsiteY8-514" fmla="*/ 130200 h 1887438"/>
                    <a:gd name="connsiteX9-515" fmla="*/ 1435225 w 4067107"/>
                    <a:gd name="connsiteY9-516" fmla="*/ 376690 h 1887438"/>
                    <a:gd name="connsiteX0-517" fmla="*/ 1435225 w 4067107"/>
                    <a:gd name="connsiteY0-518" fmla="*/ 376690 h 1887438"/>
                    <a:gd name="connsiteX1-519" fmla="*/ 59649 w 4067107"/>
                    <a:gd name="connsiteY1-520" fmla="*/ 527765 h 1887438"/>
                    <a:gd name="connsiteX2-521" fmla="*/ 1634007 w 4067107"/>
                    <a:gd name="connsiteY2-522" fmla="*/ 949184 h 1887438"/>
                    <a:gd name="connsiteX3-523" fmla="*/ 2142892 w 4067107"/>
                    <a:gd name="connsiteY3-524" fmla="*/ 1044600 h 1887438"/>
                    <a:gd name="connsiteX4-525" fmla="*/ 2635872 w 4067107"/>
                    <a:gd name="connsiteY4-526" fmla="*/ 1330846 h 1887438"/>
                    <a:gd name="connsiteX5-527" fmla="*/ 3327635 w 4067107"/>
                    <a:gd name="connsiteY5-528" fmla="*/ 1887438 h 1887438"/>
                    <a:gd name="connsiteX6-529" fmla="*/ 4067107 w 4067107"/>
                    <a:gd name="connsiteY6-530" fmla="*/ 1036649 h 1887438"/>
                    <a:gd name="connsiteX7-531" fmla="*/ 2842606 w 4067107"/>
                    <a:gd name="connsiteY7-532" fmla="*/ 18881 h 1887438"/>
                    <a:gd name="connsiteX8-533" fmla="*/ 2166745 w 4067107"/>
                    <a:gd name="connsiteY8-534" fmla="*/ 130200 h 1887438"/>
                    <a:gd name="connsiteX9-535" fmla="*/ 1435225 w 4067107"/>
                    <a:gd name="connsiteY9-536" fmla="*/ 376690 h 1887438"/>
                    <a:gd name="connsiteX0-537" fmla="*/ 1435225 w 4067107"/>
                    <a:gd name="connsiteY0-538" fmla="*/ 376690 h 1887438"/>
                    <a:gd name="connsiteX1-539" fmla="*/ 59649 w 4067107"/>
                    <a:gd name="connsiteY1-540" fmla="*/ 527765 h 1887438"/>
                    <a:gd name="connsiteX2-541" fmla="*/ 1634007 w 4067107"/>
                    <a:gd name="connsiteY2-542" fmla="*/ 949184 h 1887438"/>
                    <a:gd name="connsiteX3-543" fmla="*/ 2142892 w 4067107"/>
                    <a:gd name="connsiteY3-544" fmla="*/ 1044600 h 1887438"/>
                    <a:gd name="connsiteX4-545" fmla="*/ 2548408 w 4067107"/>
                    <a:gd name="connsiteY4-546" fmla="*/ 1275187 h 1887438"/>
                    <a:gd name="connsiteX5-547" fmla="*/ 3327635 w 4067107"/>
                    <a:gd name="connsiteY5-548" fmla="*/ 1887438 h 1887438"/>
                    <a:gd name="connsiteX6-549" fmla="*/ 4067107 w 4067107"/>
                    <a:gd name="connsiteY6-550" fmla="*/ 1036649 h 1887438"/>
                    <a:gd name="connsiteX7-551" fmla="*/ 2842606 w 4067107"/>
                    <a:gd name="connsiteY7-552" fmla="*/ 18881 h 1887438"/>
                    <a:gd name="connsiteX8-553" fmla="*/ 2166745 w 4067107"/>
                    <a:gd name="connsiteY8-554" fmla="*/ 130200 h 1887438"/>
                    <a:gd name="connsiteX9-555" fmla="*/ 1435225 w 4067107"/>
                    <a:gd name="connsiteY9-556" fmla="*/ 376690 h 1887438"/>
                    <a:gd name="connsiteX0-557" fmla="*/ 1435225 w 4067107"/>
                    <a:gd name="connsiteY0-558" fmla="*/ 376690 h 1927194"/>
                    <a:gd name="connsiteX1-559" fmla="*/ 59649 w 4067107"/>
                    <a:gd name="connsiteY1-560" fmla="*/ 527765 h 1927194"/>
                    <a:gd name="connsiteX2-561" fmla="*/ 1634007 w 4067107"/>
                    <a:gd name="connsiteY2-562" fmla="*/ 949184 h 1927194"/>
                    <a:gd name="connsiteX3-563" fmla="*/ 2142892 w 4067107"/>
                    <a:gd name="connsiteY3-564" fmla="*/ 1044600 h 1927194"/>
                    <a:gd name="connsiteX4-565" fmla="*/ 2548408 w 4067107"/>
                    <a:gd name="connsiteY4-566" fmla="*/ 1275187 h 1927194"/>
                    <a:gd name="connsiteX5-567" fmla="*/ 3089096 w 4067107"/>
                    <a:gd name="connsiteY5-568" fmla="*/ 1927194 h 1927194"/>
                    <a:gd name="connsiteX6-569" fmla="*/ 4067107 w 4067107"/>
                    <a:gd name="connsiteY6-570" fmla="*/ 1036649 h 1927194"/>
                    <a:gd name="connsiteX7-571" fmla="*/ 2842606 w 4067107"/>
                    <a:gd name="connsiteY7-572" fmla="*/ 18881 h 1927194"/>
                    <a:gd name="connsiteX8-573" fmla="*/ 2166745 w 4067107"/>
                    <a:gd name="connsiteY8-574" fmla="*/ 130200 h 1927194"/>
                    <a:gd name="connsiteX9-575" fmla="*/ 1435225 w 4067107"/>
                    <a:gd name="connsiteY9-576" fmla="*/ 376690 h 1927194"/>
                    <a:gd name="connsiteX0-577" fmla="*/ 1435225 w 4067107"/>
                    <a:gd name="connsiteY0-578" fmla="*/ 376690 h 1927194"/>
                    <a:gd name="connsiteX1-579" fmla="*/ 59649 w 4067107"/>
                    <a:gd name="connsiteY1-580" fmla="*/ 527765 h 1927194"/>
                    <a:gd name="connsiteX2-581" fmla="*/ 1634007 w 4067107"/>
                    <a:gd name="connsiteY2-582" fmla="*/ 949184 h 1927194"/>
                    <a:gd name="connsiteX3-583" fmla="*/ 2142892 w 4067107"/>
                    <a:gd name="connsiteY3-584" fmla="*/ 1044600 h 1927194"/>
                    <a:gd name="connsiteX4-585" fmla="*/ 2548408 w 4067107"/>
                    <a:gd name="connsiteY4-586" fmla="*/ 1275187 h 1927194"/>
                    <a:gd name="connsiteX5-587" fmla="*/ 3256074 w 4067107"/>
                    <a:gd name="connsiteY5-588" fmla="*/ 1927194 h 1927194"/>
                    <a:gd name="connsiteX6-589" fmla="*/ 4067107 w 4067107"/>
                    <a:gd name="connsiteY6-590" fmla="*/ 1036649 h 1927194"/>
                    <a:gd name="connsiteX7-591" fmla="*/ 2842606 w 4067107"/>
                    <a:gd name="connsiteY7-592" fmla="*/ 18881 h 1927194"/>
                    <a:gd name="connsiteX8-593" fmla="*/ 2166745 w 4067107"/>
                    <a:gd name="connsiteY8-594" fmla="*/ 130200 h 1927194"/>
                    <a:gd name="connsiteX9-595" fmla="*/ 1435225 w 4067107"/>
                    <a:gd name="connsiteY9-596" fmla="*/ 376690 h 1927194"/>
                    <a:gd name="connsiteX0-597" fmla="*/ 1435225 w 4067107"/>
                    <a:gd name="connsiteY0-598" fmla="*/ 376690 h 1927194"/>
                    <a:gd name="connsiteX1-599" fmla="*/ 59649 w 4067107"/>
                    <a:gd name="connsiteY1-600" fmla="*/ 527765 h 1927194"/>
                    <a:gd name="connsiteX2-601" fmla="*/ 1634007 w 4067107"/>
                    <a:gd name="connsiteY2-602" fmla="*/ 949184 h 1927194"/>
                    <a:gd name="connsiteX3-603" fmla="*/ 2142892 w 4067107"/>
                    <a:gd name="connsiteY3-604" fmla="*/ 1044600 h 1927194"/>
                    <a:gd name="connsiteX4-605" fmla="*/ 2476846 w 4067107"/>
                    <a:gd name="connsiteY4-606" fmla="*/ 1378554 h 1927194"/>
                    <a:gd name="connsiteX5-607" fmla="*/ 3256074 w 4067107"/>
                    <a:gd name="connsiteY5-608" fmla="*/ 1927194 h 1927194"/>
                    <a:gd name="connsiteX6-609" fmla="*/ 4067107 w 4067107"/>
                    <a:gd name="connsiteY6-610" fmla="*/ 1036649 h 1927194"/>
                    <a:gd name="connsiteX7-611" fmla="*/ 2842606 w 4067107"/>
                    <a:gd name="connsiteY7-612" fmla="*/ 18881 h 1927194"/>
                    <a:gd name="connsiteX8-613" fmla="*/ 2166745 w 4067107"/>
                    <a:gd name="connsiteY8-614" fmla="*/ 130200 h 1927194"/>
                    <a:gd name="connsiteX9-615" fmla="*/ 1435225 w 4067107"/>
                    <a:gd name="connsiteY9-616" fmla="*/ 376690 h 1927194"/>
                    <a:gd name="connsiteX0-617" fmla="*/ 1435225 w 4067107"/>
                    <a:gd name="connsiteY0-618" fmla="*/ 376690 h 1927194"/>
                    <a:gd name="connsiteX1-619" fmla="*/ 59649 w 4067107"/>
                    <a:gd name="connsiteY1-620" fmla="*/ 527765 h 1927194"/>
                    <a:gd name="connsiteX2-621" fmla="*/ 1634007 w 4067107"/>
                    <a:gd name="connsiteY2-622" fmla="*/ 949184 h 1927194"/>
                    <a:gd name="connsiteX3-623" fmla="*/ 2142892 w 4067107"/>
                    <a:gd name="connsiteY3-624" fmla="*/ 1044600 h 1927194"/>
                    <a:gd name="connsiteX4-625" fmla="*/ 2476846 w 4067107"/>
                    <a:gd name="connsiteY4-626" fmla="*/ 1378554 h 1927194"/>
                    <a:gd name="connsiteX5-627" fmla="*/ 3256074 w 4067107"/>
                    <a:gd name="connsiteY5-628" fmla="*/ 1927194 h 1927194"/>
                    <a:gd name="connsiteX6-629" fmla="*/ 4067107 w 4067107"/>
                    <a:gd name="connsiteY6-630" fmla="*/ 1036649 h 1927194"/>
                    <a:gd name="connsiteX7-631" fmla="*/ 2842606 w 4067107"/>
                    <a:gd name="connsiteY7-632" fmla="*/ 18881 h 1927194"/>
                    <a:gd name="connsiteX8-633" fmla="*/ 2166745 w 4067107"/>
                    <a:gd name="connsiteY8-634" fmla="*/ 130200 h 1927194"/>
                    <a:gd name="connsiteX9-635" fmla="*/ 1435225 w 4067107"/>
                    <a:gd name="connsiteY9-636" fmla="*/ 376690 h 1927194"/>
                    <a:gd name="connsiteX0-637" fmla="*/ 1435225 w 4067107"/>
                    <a:gd name="connsiteY0-638" fmla="*/ 376690 h 1747240"/>
                    <a:gd name="connsiteX1-639" fmla="*/ 59649 w 4067107"/>
                    <a:gd name="connsiteY1-640" fmla="*/ 527765 h 1747240"/>
                    <a:gd name="connsiteX2-641" fmla="*/ 1634007 w 4067107"/>
                    <a:gd name="connsiteY2-642" fmla="*/ 949184 h 1747240"/>
                    <a:gd name="connsiteX3-643" fmla="*/ 2142892 w 4067107"/>
                    <a:gd name="connsiteY3-644" fmla="*/ 1044600 h 1747240"/>
                    <a:gd name="connsiteX4-645" fmla="*/ 2476846 w 4067107"/>
                    <a:gd name="connsiteY4-646" fmla="*/ 1378554 h 1747240"/>
                    <a:gd name="connsiteX5-647" fmla="*/ 3004138 w 4067107"/>
                    <a:gd name="connsiteY5-648" fmla="*/ 1747240 h 1747240"/>
                    <a:gd name="connsiteX6-649" fmla="*/ 4067107 w 4067107"/>
                    <a:gd name="connsiteY6-650" fmla="*/ 1036649 h 1747240"/>
                    <a:gd name="connsiteX7-651" fmla="*/ 2842606 w 4067107"/>
                    <a:gd name="connsiteY7-652" fmla="*/ 18881 h 1747240"/>
                    <a:gd name="connsiteX8-653" fmla="*/ 2166745 w 4067107"/>
                    <a:gd name="connsiteY8-654" fmla="*/ 130200 h 1747240"/>
                    <a:gd name="connsiteX9-655" fmla="*/ 1435225 w 4067107"/>
                    <a:gd name="connsiteY9-656" fmla="*/ 376690 h 1747240"/>
                    <a:gd name="connsiteX0-657" fmla="*/ 1435225 w 3887153"/>
                    <a:gd name="connsiteY0-658" fmla="*/ 376690 h 1747240"/>
                    <a:gd name="connsiteX1-659" fmla="*/ 59649 w 3887153"/>
                    <a:gd name="connsiteY1-660" fmla="*/ 527765 h 1747240"/>
                    <a:gd name="connsiteX2-661" fmla="*/ 1634007 w 3887153"/>
                    <a:gd name="connsiteY2-662" fmla="*/ 949184 h 1747240"/>
                    <a:gd name="connsiteX3-663" fmla="*/ 2142892 w 3887153"/>
                    <a:gd name="connsiteY3-664" fmla="*/ 1044600 h 1747240"/>
                    <a:gd name="connsiteX4-665" fmla="*/ 2476846 w 3887153"/>
                    <a:gd name="connsiteY4-666" fmla="*/ 1378554 h 1747240"/>
                    <a:gd name="connsiteX5-667" fmla="*/ 3004138 w 3887153"/>
                    <a:gd name="connsiteY5-668" fmla="*/ 1747240 h 1747240"/>
                    <a:gd name="connsiteX6-669" fmla="*/ 3887153 w 3887153"/>
                    <a:gd name="connsiteY6-670" fmla="*/ 784714 h 1747240"/>
                    <a:gd name="connsiteX7-671" fmla="*/ 2842606 w 3887153"/>
                    <a:gd name="connsiteY7-672" fmla="*/ 18881 h 1747240"/>
                    <a:gd name="connsiteX8-673" fmla="*/ 2166745 w 3887153"/>
                    <a:gd name="connsiteY8-674" fmla="*/ 130200 h 1747240"/>
                    <a:gd name="connsiteX9-675" fmla="*/ 1435225 w 3887153"/>
                    <a:gd name="connsiteY9-676" fmla="*/ 376690 h 1747240"/>
                    <a:gd name="connsiteX0-677" fmla="*/ 1435225 w 3887153"/>
                    <a:gd name="connsiteY0-678" fmla="*/ 376690 h 1747240"/>
                    <a:gd name="connsiteX1-679" fmla="*/ 59649 w 3887153"/>
                    <a:gd name="connsiteY1-680" fmla="*/ 527765 h 1747240"/>
                    <a:gd name="connsiteX2-681" fmla="*/ 1634007 w 3887153"/>
                    <a:gd name="connsiteY2-682" fmla="*/ 949184 h 1747240"/>
                    <a:gd name="connsiteX3-683" fmla="*/ 2142892 w 3887153"/>
                    <a:gd name="connsiteY3-684" fmla="*/ 1044600 h 1747240"/>
                    <a:gd name="connsiteX4-685" fmla="*/ 2476846 w 3887153"/>
                    <a:gd name="connsiteY4-686" fmla="*/ 1378554 h 1747240"/>
                    <a:gd name="connsiteX5-687" fmla="*/ 2806187 w 3887153"/>
                    <a:gd name="connsiteY5-688" fmla="*/ 1747240 h 1747240"/>
                    <a:gd name="connsiteX6-689" fmla="*/ 3887153 w 3887153"/>
                    <a:gd name="connsiteY6-690" fmla="*/ 784714 h 1747240"/>
                    <a:gd name="connsiteX7-691" fmla="*/ 2842606 w 3887153"/>
                    <a:gd name="connsiteY7-692" fmla="*/ 18881 h 1747240"/>
                    <a:gd name="connsiteX8-693" fmla="*/ 2166745 w 3887153"/>
                    <a:gd name="connsiteY8-694" fmla="*/ 130200 h 1747240"/>
                    <a:gd name="connsiteX9-695" fmla="*/ 1435225 w 3887153"/>
                    <a:gd name="connsiteY9-696" fmla="*/ 376690 h 174724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335" y="connsiteY9-336"/>
                    </a:cxn>
                  </a:cxnLst>
                  <a:rect l="l" t="t" r="r" b="b"/>
                  <a:pathLst>
                    <a:path w="3887153" h="1747240">
                      <a:moveTo>
                        <a:pt x="1435225" y="376690"/>
                      </a:moveTo>
                      <a:cubicBezTo>
                        <a:pt x="921041" y="355486"/>
                        <a:pt x="168317" y="374040"/>
                        <a:pt x="59649" y="527765"/>
                      </a:cubicBezTo>
                      <a:cubicBezTo>
                        <a:pt x="-282257" y="890874"/>
                        <a:pt x="926341" y="920030"/>
                        <a:pt x="1634007" y="949184"/>
                      </a:cubicBezTo>
                      <a:cubicBezTo>
                        <a:pt x="1755927" y="988940"/>
                        <a:pt x="2020972" y="1004844"/>
                        <a:pt x="2142892" y="1044600"/>
                      </a:cubicBezTo>
                      <a:lnTo>
                        <a:pt x="2476846" y="1378554"/>
                      </a:lnTo>
                      <a:lnTo>
                        <a:pt x="2806187" y="1747240"/>
                      </a:lnTo>
                      <a:lnTo>
                        <a:pt x="3887153" y="784714"/>
                      </a:lnTo>
                      <a:cubicBezTo>
                        <a:pt x="3502840" y="495816"/>
                        <a:pt x="3512746" y="372650"/>
                        <a:pt x="2842606" y="18881"/>
                      </a:cubicBezTo>
                      <a:cubicBezTo>
                        <a:pt x="2541783" y="-38103"/>
                        <a:pt x="2417210" y="44060"/>
                        <a:pt x="2166745" y="130200"/>
                      </a:cubicBezTo>
                      <a:cubicBezTo>
                        <a:pt x="1932182" y="184534"/>
                        <a:pt x="1811587" y="315730"/>
                        <a:pt x="1435225" y="3766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0" name="Freeform 19"/>
                <p:cNvSpPr/>
                <p:nvPr/>
              </p:nvSpPr>
              <p:spPr>
                <a:xfrm flipH="1">
                  <a:off x="2156087" y="2217893"/>
                  <a:ext cx="1545584" cy="794676"/>
                </a:xfrm>
                <a:custGeom>
                  <a:avLst/>
                  <a:gdLst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-1" fmla="*/ 1288111 w 3347499"/>
                    <a:gd name="connsiteY0-2" fmla="*/ 620202 h 1995778"/>
                    <a:gd name="connsiteX1-3" fmla="*/ 659958 w 3347499"/>
                    <a:gd name="connsiteY1-4" fmla="*/ 95416 h 1995778"/>
                    <a:gd name="connsiteX2-5" fmla="*/ 373711 w 3347499"/>
                    <a:gd name="connsiteY2-6" fmla="*/ 39757 h 1995778"/>
                    <a:gd name="connsiteX3-7" fmla="*/ 119270 w 3347499"/>
                    <a:gd name="connsiteY3-8" fmla="*/ 0 h 1995778"/>
                    <a:gd name="connsiteX4-9" fmla="*/ 111318 w 3347499"/>
                    <a:gd name="connsiteY4-10" fmla="*/ 151075 h 1995778"/>
                    <a:gd name="connsiteX5-11" fmla="*/ 0 w 3347499"/>
                    <a:gd name="connsiteY5-12" fmla="*/ 214686 h 1995778"/>
                    <a:gd name="connsiteX6-13" fmla="*/ 779228 w 3347499"/>
                    <a:gd name="connsiteY6-14" fmla="*/ 1264258 h 1995778"/>
                    <a:gd name="connsiteX7-15" fmla="*/ 1900362 w 3347499"/>
                    <a:gd name="connsiteY7-16" fmla="*/ 1995778 h 1995778"/>
                    <a:gd name="connsiteX8-17" fmla="*/ 3347499 w 3347499"/>
                    <a:gd name="connsiteY8-18" fmla="*/ 1653872 h 1995778"/>
                    <a:gd name="connsiteX9-19" fmla="*/ 1288111 w 3347499"/>
                    <a:gd name="connsiteY9-20" fmla="*/ 620202 h 1995778"/>
                    <a:gd name="connsiteX0-21" fmla="*/ 1304013 w 3347499"/>
                    <a:gd name="connsiteY0-22" fmla="*/ 652007 h 1995778"/>
                    <a:gd name="connsiteX1-23" fmla="*/ 659958 w 3347499"/>
                    <a:gd name="connsiteY1-24" fmla="*/ 95416 h 1995778"/>
                    <a:gd name="connsiteX2-25" fmla="*/ 373711 w 3347499"/>
                    <a:gd name="connsiteY2-26" fmla="*/ 39757 h 1995778"/>
                    <a:gd name="connsiteX3-27" fmla="*/ 119270 w 3347499"/>
                    <a:gd name="connsiteY3-28" fmla="*/ 0 h 1995778"/>
                    <a:gd name="connsiteX4-29" fmla="*/ 111318 w 3347499"/>
                    <a:gd name="connsiteY4-30" fmla="*/ 151075 h 1995778"/>
                    <a:gd name="connsiteX5-31" fmla="*/ 0 w 3347499"/>
                    <a:gd name="connsiteY5-32" fmla="*/ 214686 h 1995778"/>
                    <a:gd name="connsiteX6-33" fmla="*/ 779228 w 3347499"/>
                    <a:gd name="connsiteY6-34" fmla="*/ 1264258 h 1995778"/>
                    <a:gd name="connsiteX7-35" fmla="*/ 1900362 w 3347499"/>
                    <a:gd name="connsiteY7-36" fmla="*/ 1995778 h 1995778"/>
                    <a:gd name="connsiteX8-37" fmla="*/ 3347499 w 3347499"/>
                    <a:gd name="connsiteY8-38" fmla="*/ 1653872 h 1995778"/>
                    <a:gd name="connsiteX9-39" fmla="*/ 1304013 w 3347499"/>
                    <a:gd name="connsiteY9-40" fmla="*/ 652007 h 1995778"/>
                    <a:gd name="connsiteX0-41" fmla="*/ 1304013 w 3347499"/>
                    <a:gd name="connsiteY0-42" fmla="*/ 652007 h 1995778"/>
                    <a:gd name="connsiteX1-43" fmla="*/ 659958 w 3347499"/>
                    <a:gd name="connsiteY1-44" fmla="*/ 95416 h 1995778"/>
                    <a:gd name="connsiteX2-45" fmla="*/ 373711 w 3347499"/>
                    <a:gd name="connsiteY2-46" fmla="*/ 39757 h 1995778"/>
                    <a:gd name="connsiteX3-47" fmla="*/ 119270 w 3347499"/>
                    <a:gd name="connsiteY3-48" fmla="*/ 0 h 1995778"/>
                    <a:gd name="connsiteX4-49" fmla="*/ 111318 w 3347499"/>
                    <a:gd name="connsiteY4-50" fmla="*/ 151075 h 1995778"/>
                    <a:gd name="connsiteX5-51" fmla="*/ 0 w 3347499"/>
                    <a:gd name="connsiteY5-52" fmla="*/ 214686 h 1995778"/>
                    <a:gd name="connsiteX6-53" fmla="*/ 779228 w 3347499"/>
                    <a:gd name="connsiteY6-54" fmla="*/ 1264258 h 1995778"/>
                    <a:gd name="connsiteX7-55" fmla="*/ 1900362 w 3347499"/>
                    <a:gd name="connsiteY7-56" fmla="*/ 1995778 h 1995778"/>
                    <a:gd name="connsiteX8-57" fmla="*/ 3347499 w 3347499"/>
                    <a:gd name="connsiteY8-58" fmla="*/ 1653872 h 1995778"/>
                    <a:gd name="connsiteX9-59" fmla="*/ 1304013 w 3347499"/>
                    <a:gd name="connsiteY9-60" fmla="*/ 652007 h 1995778"/>
                    <a:gd name="connsiteX0-61" fmla="*/ 1304013 w 3347499"/>
                    <a:gd name="connsiteY0-62" fmla="*/ 635267 h 1979038"/>
                    <a:gd name="connsiteX1-63" fmla="*/ 659958 w 3347499"/>
                    <a:gd name="connsiteY1-64" fmla="*/ 78676 h 1979038"/>
                    <a:gd name="connsiteX2-65" fmla="*/ 373711 w 3347499"/>
                    <a:gd name="connsiteY2-66" fmla="*/ 23017 h 1979038"/>
                    <a:gd name="connsiteX3-67" fmla="*/ 95416 w 3347499"/>
                    <a:gd name="connsiteY3-68" fmla="*/ 38919 h 1979038"/>
                    <a:gd name="connsiteX4-69" fmla="*/ 111318 w 3347499"/>
                    <a:gd name="connsiteY4-70" fmla="*/ 134335 h 1979038"/>
                    <a:gd name="connsiteX5-71" fmla="*/ 0 w 3347499"/>
                    <a:gd name="connsiteY5-72" fmla="*/ 197946 h 1979038"/>
                    <a:gd name="connsiteX6-73" fmla="*/ 779228 w 3347499"/>
                    <a:gd name="connsiteY6-74" fmla="*/ 1247518 h 1979038"/>
                    <a:gd name="connsiteX7-75" fmla="*/ 1900362 w 3347499"/>
                    <a:gd name="connsiteY7-76" fmla="*/ 1979038 h 1979038"/>
                    <a:gd name="connsiteX8-77" fmla="*/ 3347499 w 3347499"/>
                    <a:gd name="connsiteY8-78" fmla="*/ 1637132 h 1979038"/>
                    <a:gd name="connsiteX9-79" fmla="*/ 1304013 w 3347499"/>
                    <a:gd name="connsiteY9-80" fmla="*/ 635267 h 1979038"/>
                    <a:gd name="connsiteX0-81" fmla="*/ 1304013 w 3347499"/>
                    <a:gd name="connsiteY0-82" fmla="*/ 654838 h 1998609"/>
                    <a:gd name="connsiteX1-83" fmla="*/ 659958 w 3347499"/>
                    <a:gd name="connsiteY1-84" fmla="*/ 98247 h 1998609"/>
                    <a:gd name="connsiteX2-85" fmla="*/ 373711 w 3347499"/>
                    <a:gd name="connsiteY2-86" fmla="*/ 42588 h 1998609"/>
                    <a:gd name="connsiteX3-87" fmla="*/ 95416 w 3347499"/>
                    <a:gd name="connsiteY3-88" fmla="*/ 58490 h 1998609"/>
                    <a:gd name="connsiteX4-89" fmla="*/ 111318 w 3347499"/>
                    <a:gd name="connsiteY4-90" fmla="*/ 153906 h 1998609"/>
                    <a:gd name="connsiteX5-91" fmla="*/ 0 w 3347499"/>
                    <a:gd name="connsiteY5-92" fmla="*/ 217517 h 1998609"/>
                    <a:gd name="connsiteX6-93" fmla="*/ 779228 w 3347499"/>
                    <a:gd name="connsiteY6-94" fmla="*/ 1267089 h 1998609"/>
                    <a:gd name="connsiteX7-95" fmla="*/ 1900362 w 3347499"/>
                    <a:gd name="connsiteY7-96" fmla="*/ 1998609 h 1998609"/>
                    <a:gd name="connsiteX8-97" fmla="*/ 3347499 w 3347499"/>
                    <a:gd name="connsiteY8-98" fmla="*/ 1656703 h 1998609"/>
                    <a:gd name="connsiteX9-99" fmla="*/ 1304013 w 3347499"/>
                    <a:gd name="connsiteY9-100" fmla="*/ 654838 h 1998609"/>
                    <a:gd name="connsiteX0-101" fmla="*/ 1304013 w 3347499"/>
                    <a:gd name="connsiteY0-102" fmla="*/ 654838 h 1998609"/>
                    <a:gd name="connsiteX1-103" fmla="*/ 659958 w 3347499"/>
                    <a:gd name="connsiteY1-104" fmla="*/ 98247 h 1998609"/>
                    <a:gd name="connsiteX2-105" fmla="*/ 373711 w 3347499"/>
                    <a:gd name="connsiteY2-106" fmla="*/ 42588 h 1998609"/>
                    <a:gd name="connsiteX3-107" fmla="*/ 95416 w 3347499"/>
                    <a:gd name="connsiteY3-108" fmla="*/ 58490 h 1998609"/>
                    <a:gd name="connsiteX4-109" fmla="*/ 174928 w 3347499"/>
                    <a:gd name="connsiteY4-110" fmla="*/ 177759 h 1998609"/>
                    <a:gd name="connsiteX5-111" fmla="*/ 0 w 3347499"/>
                    <a:gd name="connsiteY5-112" fmla="*/ 217517 h 1998609"/>
                    <a:gd name="connsiteX6-113" fmla="*/ 779228 w 3347499"/>
                    <a:gd name="connsiteY6-114" fmla="*/ 1267089 h 1998609"/>
                    <a:gd name="connsiteX7-115" fmla="*/ 1900362 w 3347499"/>
                    <a:gd name="connsiteY7-116" fmla="*/ 1998609 h 1998609"/>
                    <a:gd name="connsiteX8-117" fmla="*/ 3347499 w 3347499"/>
                    <a:gd name="connsiteY8-118" fmla="*/ 1656703 h 1998609"/>
                    <a:gd name="connsiteX9-119" fmla="*/ 1304013 w 3347499"/>
                    <a:gd name="connsiteY9-120" fmla="*/ 654838 h 1998609"/>
                    <a:gd name="connsiteX0-121" fmla="*/ 1304013 w 3347499"/>
                    <a:gd name="connsiteY0-122" fmla="*/ 654838 h 1998609"/>
                    <a:gd name="connsiteX1-123" fmla="*/ 659958 w 3347499"/>
                    <a:gd name="connsiteY1-124" fmla="*/ 98247 h 1998609"/>
                    <a:gd name="connsiteX2-125" fmla="*/ 373711 w 3347499"/>
                    <a:gd name="connsiteY2-126" fmla="*/ 42588 h 1998609"/>
                    <a:gd name="connsiteX3-127" fmla="*/ 95416 w 3347499"/>
                    <a:gd name="connsiteY3-128" fmla="*/ 58490 h 1998609"/>
                    <a:gd name="connsiteX4-129" fmla="*/ 174928 w 3347499"/>
                    <a:gd name="connsiteY4-130" fmla="*/ 177759 h 1998609"/>
                    <a:gd name="connsiteX5-131" fmla="*/ 0 w 3347499"/>
                    <a:gd name="connsiteY5-132" fmla="*/ 217517 h 1998609"/>
                    <a:gd name="connsiteX6-133" fmla="*/ 811033 w 3347499"/>
                    <a:gd name="connsiteY6-134" fmla="*/ 1243235 h 1998609"/>
                    <a:gd name="connsiteX7-135" fmla="*/ 1900362 w 3347499"/>
                    <a:gd name="connsiteY7-136" fmla="*/ 1998609 h 1998609"/>
                    <a:gd name="connsiteX8-137" fmla="*/ 3347499 w 3347499"/>
                    <a:gd name="connsiteY8-138" fmla="*/ 1656703 h 1998609"/>
                    <a:gd name="connsiteX9-139" fmla="*/ 1304013 w 3347499"/>
                    <a:gd name="connsiteY9-140" fmla="*/ 654838 h 1998609"/>
                    <a:gd name="connsiteX0-141" fmla="*/ 1304013 w 3347499"/>
                    <a:gd name="connsiteY0-142" fmla="*/ 654838 h 1863437"/>
                    <a:gd name="connsiteX1-143" fmla="*/ 659958 w 3347499"/>
                    <a:gd name="connsiteY1-144" fmla="*/ 98247 h 1863437"/>
                    <a:gd name="connsiteX2-145" fmla="*/ 373711 w 3347499"/>
                    <a:gd name="connsiteY2-146" fmla="*/ 42588 h 1863437"/>
                    <a:gd name="connsiteX3-147" fmla="*/ 95416 w 3347499"/>
                    <a:gd name="connsiteY3-148" fmla="*/ 58490 h 1863437"/>
                    <a:gd name="connsiteX4-149" fmla="*/ 174928 w 3347499"/>
                    <a:gd name="connsiteY4-150" fmla="*/ 177759 h 1863437"/>
                    <a:gd name="connsiteX5-151" fmla="*/ 0 w 3347499"/>
                    <a:gd name="connsiteY5-152" fmla="*/ 217517 h 1863437"/>
                    <a:gd name="connsiteX6-153" fmla="*/ 811033 w 3347499"/>
                    <a:gd name="connsiteY6-154" fmla="*/ 1243235 h 1863437"/>
                    <a:gd name="connsiteX7-155" fmla="*/ 1924216 w 3347499"/>
                    <a:gd name="connsiteY7-156" fmla="*/ 1863437 h 1863437"/>
                    <a:gd name="connsiteX8-157" fmla="*/ 3347499 w 3347499"/>
                    <a:gd name="connsiteY8-158" fmla="*/ 1656703 h 1863437"/>
                    <a:gd name="connsiteX9-159" fmla="*/ 1304013 w 3347499"/>
                    <a:gd name="connsiteY9-160" fmla="*/ 654838 h 1863437"/>
                    <a:gd name="connsiteX0-161" fmla="*/ 1304013 w 3347499"/>
                    <a:gd name="connsiteY0-162" fmla="*/ 654838 h 1982707"/>
                    <a:gd name="connsiteX1-163" fmla="*/ 659958 w 3347499"/>
                    <a:gd name="connsiteY1-164" fmla="*/ 98247 h 1982707"/>
                    <a:gd name="connsiteX2-165" fmla="*/ 373711 w 3347499"/>
                    <a:gd name="connsiteY2-166" fmla="*/ 42588 h 1982707"/>
                    <a:gd name="connsiteX3-167" fmla="*/ 95416 w 3347499"/>
                    <a:gd name="connsiteY3-168" fmla="*/ 58490 h 1982707"/>
                    <a:gd name="connsiteX4-169" fmla="*/ 174928 w 3347499"/>
                    <a:gd name="connsiteY4-170" fmla="*/ 177759 h 1982707"/>
                    <a:gd name="connsiteX5-171" fmla="*/ 0 w 3347499"/>
                    <a:gd name="connsiteY5-172" fmla="*/ 217517 h 1982707"/>
                    <a:gd name="connsiteX6-173" fmla="*/ 811033 w 3347499"/>
                    <a:gd name="connsiteY6-174" fmla="*/ 1243235 h 1982707"/>
                    <a:gd name="connsiteX7-175" fmla="*/ 2146852 w 3347499"/>
                    <a:gd name="connsiteY7-176" fmla="*/ 1982707 h 1982707"/>
                    <a:gd name="connsiteX8-177" fmla="*/ 3347499 w 3347499"/>
                    <a:gd name="connsiteY8-178" fmla="*/ 1656703 h 1982707"/>
                    <a:gd name="connsiteX9-179" fmla="*/ 1304013 w 3347499"/>
                    <a:gd name="connsiteY9-180" fmla="*/ 654838 h 1982707"/>
                    <a:gd name="connsiteX0-181" fmla="*/ 1304013 w 3387256"/>
                    <a:gd name="connsiteY0-182" fmla="*/ 654838 h 1982707"/>
                    <a:gd name="connsiteX1-183" fmla="*/ 659958 w 3387256"/>
                    <a:gd name="connsiteY1-184" fmla="*/ 98247 h 1982707"/>
                    <a:gd name="connsiteX2-185" fmla="*/ 373711 w 3387256"/>
                    <a:gd name="connsiteY2-186" fmla="*/ 42588 h 1982707"/>
                    <a:gd name="connsiteX3-187" fmla="*/ 95416 w 3387256"/>
                    <a:gd name="connsiteY3-188" fmla="*/ 58490 h 1982707"/>
                    <a:gd name="connsiteX4-189" fmla="*/ 174928 w 3387256"/>
                    <a:gd name="connsiteY4-190" fmla="*/ 177759 h 1982707"/>
                    <a:gd name="connsiteX5-191" fmla="*/ 0 w 3387256"/>
                    <a:gd name="connsiteY5-192" fmla="*/ 217517 h 1982707"/>
                    <a:gd name="connsiteX6-193" fmla="*/ 811033 w 3387256"/>
                    <a:gd name="connsiteY6-194" fmla="*/ 1243235 h 1982707"/>
                    <a:gd name="connsiteX7-195" fmla="*/ 2146852 w 3387256"/>
                    <a:gd name="connsiteY7-196" fmla="*/ 1982707 h 1982707"/>
                    <a:gd name="connsiteX8-197" fmla="*/ 3387256 w 3387256"/>
                    <a:gd name="connsiteY8-198" fmla="*/ 1648752 h 1982707"/>
                    <a:gd name="connsiteX9-199" fmla="*/ 1304013 w 3387256"/>
                    <a:gd name="connsiteY9-200" fmla="*/ 654838 h 1982707"/>
                    <a:gd name="connsiteX0-201" fmla="*/ 1304013 w 3387256"/>
                    <a:gd name="connsiteY0-202" fmla="*/ 654838 h 1982707"/>
                    <a:gd name="connsiteX1-203" fmla="*/ 659958 w 3387256"/>
                    <a:gd name="connsiteY1-204" fmla="*/ 98247 h 1982707"/>
                    <a:gd name="connsiteX2-205" fmla="*/ 373711 w 3387256"/>
                    <a:gd name="connsiteY2-206" fmla="*/ 42588 h 1982707"/>
                    <a:gd name="connsiteX3-207" fmla="*/ 95416 w 3387256"/>
                    <a:gd name="connsiteY3-208" fmla="*/ 58490 h 1982707"/>
                    <a:gd name="connsiteX4-209" fmla="*/ 174928 w 3387256"/>
                    <a:gd name="connsiteY4-210" fmla="*/ 177759 h 1982707"/>
                    <a:gd name="connsiteX5-211" fmla="*/ 0 w 3387256"/>
                    <a:gd name="connsiteY5-212" fmla="*/ 217517 h 1982707"/>
                    <a:gd name="connsiteX6-213" fmla="*/ 811033 w 3387256"/>
                    <a:gd name="connsiteY6-214" fmla="*/ 1243235 h 1982707"/>
                    <a:gd name="connsiteX7-215" fmla="*/ 2146852 w 3387256"/>
                    <a:gd name="connsiteY7-216" fmla="*/ 1982707 h 1982707"/>
                    <a:gd name="connsiteX8-217" fmla="*/ 3387256 w 3387256"/>
                    <a:gd name="connsiteY8-218" fmla="*/ 1648752 h 1982707"/>
                    <a:gd name="connsiteX9-219" fmla="*/ 715616 w 3387256"/>
                    <a:gd name="connsiteY9-220" fmla="*/ 726401 h 1982707"/>
                    <a:gd name="connsiteX10" fmla="*/ 1304013 w 3387256"/>
                    <a:gd name="connsiteY10" fmla="*/ 654838 h 1982707"/>
                    <a:gd name="connsiteX0-221" fmla="*/ 1304013 w 3387256"/>
                    <a:gd name="connsiteY0-222" fmla="*/ 654838 h 1982707"/>
                    <a:gd name="connsiteX1-223" fmla="*/ 659958 w 3387256"/>
                    <a:gd name="connsiteY1-224" fmla="*/ 98247 h 1982707"/>
                    <a:gd name="connsiteX2-225" fmla="*/ 373711 w 3387256"/>
                    <a:gd name="connsiteY2-226" fmla="*/ 42588 h 1982707"/>
                    <a:gd name="connsiteX3-227" fmla="*/ 95416 w 3387256"/>
                    <a:gd name="connsiteY3-228" fmla="*/ 58490 h 1982707"/>
                    <a:gd name="connsiteX4-229" fmla="*/ 174928 w 3387256"/>
                    <a:gd name="connsiteY4-230" fmla="*/ 177759 h 1982707"/>
                    <a:gd name="connsiteX5-231" fmla="*/ 0 w 3387256"/>
                    <a:gd name="connsiteY5-232" fmla="*/ 217517 h 1982707"/>
                    <a:gd name="connsiteX6-233" fmla="*/ 811033 w 3387256"/>
                    <a:gd name="connsiteY6-234" fmla="*/ 1243235 h 1982707"/>
                    <a:gd name="connsiteX7-235" fmla="*/ 2146852 w 3387256"/>
                    <a:gd name="connsiteY7-236" fmla="*/ 1982707 h 1982707"/>
                    <a:gd name="connsiteX8-237" fmla="*/ 3387256 w 3387256"/>
                    <a:gd name="connsiteY8-238" fmla="*/ 1648752 h 1982707"/>
                    <a:gd name="connsiteX9-239" fmla="*/ 715616 w 3387256"/>
                    <a:gd name="connsiteY9-240" fmla="*/ 726401 h 1982707"/>
                    <a:gd name="connsiteX10-241" fmla="*/ 1304013 w 3387256"/>
                    <a:gd name="connsiteY10-242" fmla="*/ 654838 h 1982707"/>
                    <a:gd name="connsiteX0-243" fmla="*/ 1304013 w 3387256"/>
                    <a:gd name="connsiteY0-244" fmla="*/ 654838 h 1982707"/>
                    <a:gd name="connsiteX1-245" fmla="*/ 659958 w 3387256"/>
                    <a:gd name="connsiteY1-246" fmla="*/ 98247 h 1982707"/>
                    <a:gd name="connsiteX2-247" fmla="*/ 373711 w 3387256"/>
                    <a:gd name="connsiteY2-248" fmla="*/ 42588 h 1982707"/>
                    <a:gd name="connsiteX3-249" fmla="*/ 95416 w 3387256"/>
                    <a:gd name="connsiteY3-250" fmla="*/ 58490 h 1982707"/>
                    <a:gd name="connsiteX4-251" fmla="*/ 174928 w 3387256"/>
                    <a:gd name="connsiteY4-252" fmla="*/ 177759 h 1982707"/>
                    <a:gd name="connsiteX5-253" fmla="*/ 0 w 3387256"/>
                    <a:gd name="connsiteY5-254" fmla="*/ 217517 h 1982707"/>
                    <a:gd name="connsiteX6-255" fmla="*/ 811033 w 3387256"/>
                    <a:gd name="connsiteY6-256" fmla="*/ 1243235 h 1982707"/>
                    <a:gd name="connsiteX7-257" fmla="*/ 2146852 w 3387256"/>
                    <a:gd name="connsiteY7-258" fmla="*/ 1982707 h 1982707"/>
                    <a:gd name="connsiteX8-259" fmla="*/ 3387256 w 3387256"/>
                    <a:gd name="connsiteY8-260" fmla="*/ 1648752 h 1982707"/>
                    <a:gd name="connsiteX9-261" fmla="*/ 715616 w 3387256"/>
                    <a:gd name="connsiteY9-262" fmla="*/ 782060 h 1982707"/>
                    <a:gd name="connsiteX10-263" fmla="*/ 1304013 w 3387256"/>
                    <a:gd name="connsiteY10-264" fmla="*/ 654838 h 1982707"/>
                    <a:gd name="connsiteX0-265" fmla="*/ 1304013 w 3387256"/>
                    <a:gd name="connsiteY0-266" fmla="*/ 654838 h 1982707"/>
                    <a:gd name="connsiteX1-267" fmla="*/ 659958 w 3387256"/>
                    <a:gd name="connsiteY1-268" fmla="*/ 98247 h 1982707"/>
                    <a:gd name="connsiteX2-269" fmla="*/ 373711 w 3387256"/>
                    <a:gd name="connsiteY2-270" fmla="*/ 42588 h 1982707"/>
                    <a:gd name="connsiteX3-271" fmla="*/ 95416 w 3387256"/>
                    <a:gd name="connsiteY3-272" fmla="*/ 58490 h 1982707"/>
                    <a:gd name="connsiteX4-273" fmla="*/ 174928 w 3387256"/>
                    <a:gd name="connsiteY4-274" fmla="*/ 177759 h 1982707"/>
                    <a:gd name="connsiteX5-275" fmla="*/ 0 w 3387256"/>
                    <a:gd name="connsiteY5-276" fmla="*/ 217517 h 1982707"/>
                    <a:gd name="connsiteX6-277" fmla="*/ 811033 w 3387256"/>
                    <a:gd name="connsiteY6-278" fmla="*/ 1243235 h 1982707"/>
                    <a:gd name="connsiteX7-279" fmla="*/ 2146852 w 3387256"/>
                    <a:gd name="connsiteY7-280" fmla="*/ 1982707 h 1982707"/>
                    <a:gd name="connsiteX8-281" fmla="*/ 3387256 w 3387256"/>
                    <a:gd name="connsiteY8-282" fmla="*/ 1648752 h 1982707"/>
                    <a:gd name="connsiteX9-283" fmla="*/ 715616 w 3387256"/>
                    <a:gd name="connsiteY9-284" fmla="*/ 782060 h 1982707"/>
                    <a:gd name="connsiteX10-285" fmla="*/ 1304013 w 3387256"/>
                    <a:gd name="connsiteY10-286" fmla="*/ 654838 h 1982707"/>
                    <a:gd name="connsiteX0-287" fmla="*/ 1304013 w 3387256"/>
                    <a:gd name="connsiteY0-288" fmla="*/ 654838 h 1982707"/>
                    <a:gd name="connsiteX1-289" fmla="*/ 659958 w 3387256"/>
                    <a:gd name="connsiteY1-290" fmla="*/ 98247 h 1982707"/>
                    <a:gd name="connsiteX2-291" fmla="*/ 373711 w 3387256"/>
                    <a:gd name="connsiteY2-292" fmla="*/ 42588 h 1982707"/>
                    <a:gd name="connsiteX3-293" fmla="*/ 95416 w 3387256"/>
                    <a:gd name="connsiteY3-294" fmla="*/ 58490 h 1982707"/>
                    <a:gd name="connsiteX4-295" fmla="*/ 174928 w 3387256"/>
                    <a:gd name="connsiteY4-296" fmla="*/ 177759 h 1982707"/>
                    <a:gd name="connsiteX5-297" fmla="*/ 0 w 3387256"/>
                    <a:gd name="connsiteY5-298" fmla="*/ 217517 h 1982707"/>
                    <a:gd name="connsiteX6-299" fmla="*/ 811033 w 3387256"/>
                    <a:gd name="connsiteY6-300" fmla="*/ 1243235 h 1982707"/>
                    <a:gd name="connsiteX7-301" fmla="*/ 2146852 w 3387256"/>
                    <a:gd name="connsiteY7-302" fmla="*/ 1982707 h 1982707"/>
                    <a:gd name="connsiteX8-303" fmla="*/ 3387256 w 3387256"/>
                    <a:gd name="connsiteY8-304" fmla="*/ 1648752 h 1982707"/>
                    <a:gd name="connsiteX9-305" fmla="*/ 739470 w 3387256"/>
                    <a:gd name="connsiteY9-306" fmla="*/ 813865 h 1982707"/>
                    <a:gd name="connsiteX10-307" fmla="*/ 1304013 w 3387256"/>
                    <a:gd name="connsiteY10-308" fmla="*/ 654838 h 1982707"/>
                    <a:gd name="connsiteX0-309" fmla="*/ 1272207 w 3387256"/>
                    <a:gd name="connsiteY0-310" fmla="*/ 630984 h 1982707"/>
                    <a:gd name="connsiteX1-311" fmla="*/ 659958 w 3387256"/>
                    <a:gd name="connsiteY1-312" fmla="*/ 98247 h 1982707"/>
                    <a:gd name="connsiteX2-313" fmla="*/ 373711 w 3387256"/>
                    <a:gd name="connsiteY2-314" fmla="*/ 42588 h 1982707"/>
                    <a:gd name="connsiteX3-315" fmla="*/ 95416 w 3387256"/>
                    <a:gd name="connsiteY3-316" fmla="*/ 58490 h 1982707"/>
                    <a:gd name="connsiteX4-317" fmla="*/ 174928 w 3387256"/>
                    <a:gd name="connsiteY4-318" fmla="*/ 177759 h 1982707"/>
                    <a:gd name="connsiteX5-319" fmla="*/ 0 w 3387256"/>
                    <a:gd name="connsiteY5-320" fmla="*/ 217517 h 1982707"/>
                    <a:gd name="connsiteX6-321" fmla="*/ 811033 w 3387256"/>
                    <a:gd name="connsiteY6-322" fmla="*/ 1243235 h 1982707"/>
                    <a:gd name="connsiteX7-323" fmla="*/ 2146852 w 3387256"/>
                    <a:gd name="connsiteY7-324" fmla="*/ 1982707 h 1982707"/>
                    <a:gd name="connsiteX8-325" fmla="*/ 3387256 w 3387256"/>
                    <a:gd name="connsiteY8-326" fmla="*/ 1648752 h 1982707"/>
                    <a:gd name="connsiteX9-327" fmla="*/ 739470 w 3387256"/>
                    <a:gd name="connsiteY9-328" fmla="*/ 813865 h 1982707"/>
                    <a:gd name="connsiteX10-329" fmla="*/ 1272207 w 3387256"/>
                    <a:gd name="connsiteY10-330" fmla="*/ 630984 h 1982707"/>
                    <a:gd name="connsiteX0-331" fmla="*/ 1272207 w 3387256"/>
                    <a:gd name="connsiteY0-332" fmla="*/ 630984 h 1982707"/>
                    <a:gd name="connsiteX1-333" fmla="*/ 659958 w 3387256"/>
                    <a:gd name="connsiteY1-334" fmla="*/ 98247 h 1982707"/>
                    <a:gd name="connsiteX2-335" fmla="*/ 373711 w 3387256"/>
                    <a:gd name="connsiteY2-336" fmla="*/ 42588 h 1982707"/>
                    <a:gd name="connsiteX3-337" fmla="*/ 95416 w 3387256"/>
                    <a:gd name="connsiteY3-338" fmla="*/ 58490 h 1982707"/>
                    <a:gd name="connsiteX4-339" fmla="*/ 174928 w 3387256"/>
                    <a:gd name="connsiteY4-340" fmla="*/ 177759 h 1982707"/>
                    <a:gd name="connsiteX5-341" fmla="*/ 0 w 3387256"/>
                    <a:gd name="connsiteY5-342" fmla="*/ 217517 h 1982707"/>
                    <a:gd name="connsiteX6-343" fmla="*/ 811033 w 3387256"/>
                    <a:gd name="connsiteY6-344" fmla="*/ 1243235 h 1982707"/>
                    <a:gd name="connsiteX7-345" fmla="*/ 2146852 w 3387256"/>
                    <a:gd name="connsiteY7-346" fmla="*/ 1982707 h 1982707"/>
                    <a:gd name="connsiteX8-347" fmla="*/ 3387256 w 3387256"/>
                    <a:gd name="connsiteY8-348" fmla="*/ 1648752 h 1982707"/>
                    <a:gd name="connsiteX9-349" fmla="*/ 739470 w 3387256"/>
                    <a:gd name="connsiteY9-350" fmla="*/ 813865 h 1982707"/>
                    <a:gd name="connsiteX10-351" fmla="*/ 1272207 w 3387256"/>
                    <a:gd name="connsiteY10-352" fmla="*/ 630984 h 1982707"/>
                    <a:gd name="connsiteX0-353" fmla="*/ 1272207 w 3387256"/>
                    <a:gd name="connsiteY0-354" fmla="*/ 630984 h 1982707"/>
                    <a:gd name="connsiteX1-355" fmla="*/ 659958 w 3387256"/>
                    <a:gd name="connsiteY1-356" fmla="*/ 98247 h 1982707"/>
                    <a:gd name="connsiteX2-357" fmla="*/ 373711 w 3387256"/>
                    <a:gd name="connsiteY2-358" fmla="*/ 42588 h 1982707"/>
                    <a:gd name="connsiteX3-359" fmla="*/ 95416 w 3387256"/>
                    <a:gd name="connsiteY3-360" fmla="*/ 58490 h 1982707"/>
                    <a:gd name="connsiteX4-361" fmla="*/ 174928 w 3387256"/>
                    <a:gd name="connsiteY4-362" fmla="*/ 177759 h 1982707"/>
                    <a:gd name="connsiteX5-363" fmla="*/ 0 w 3387256"/>
                    <a:gd name="connsiteY5-364" fmla="*/ 217517 h 1982707"/>
                    <a:gd name="connsiteX6-365" fmla="*/ 811033 w 3387256"/>
                    <a:gd name="connsiteY6-366" fmla="*/ 1243235 h 1982707"/>
                    <a:gd name="connsiteX7-367" fmla="*/ 2146852 w 3387256"/>
                    <a:gd name="connsiteY7-368" fmla="*/ 1982707 h 1982707"/>
                    <a:gd name="connsiteX8-369" fmla="*/ 3387256 w 3387256"/>
                    <a:gd name="connsiteY8-370" fmla="*/ 1648752 h 1982707"/>
                    <a:gd name="connsiteX9-371" fmla="*/ 2353585 w 3387256"/>
                    <a:gd name="connsiteY9-372" fmla="*/ 1267090 h 1982707"/>
                    <a:gd name="connsiteX10-373" fmla="*/ 739470 w 3387256"/>
                    <a:gd name="connsiteY10-374" fmla="*/ 813865 h 1982707"/>
                    <a:gd name="connsiteX11" fmla="*/ 1272207 w 3387256"/>
                    <a:gd name="connsiteY11" fmla="*/ 630984 h 1982707"/>
                    <a:gd name="connsiteX0-375" fmla="*/ 1272207 w 3387256"/>
                    <a:gd name="connsiteY0-376" fmla="*/ 630984 h 1982707"/>
                    <a:gd name="connsiteX1-377" fmla="*/ 659958 w 3387256"/>
                    <a:gd name="connsiteY1-378" fmla="*/ 98247 h 1982707"/>
                    <a:gd name="connsiteX2-379" fmla="*/ 373711 w 3387256"/>
                    <a:gd name="connsiteY2-380" fmla="*/ 42588 h 1982707"/>
                    <a:gd name="connsiteX3-381" fmla="*/ 95416 w 3387256"/>
                    <a:gd name="connsiteY3-382" fmla="*/ 58490 h 1982707"/>
                    <a:gd name="connsiteX4-383" fmla="*/ 174928 w 3387256"/>
                    <a:gd name="connsiteY4-384" fmla="*/ 177759 h 1982707"/>
                    <a:gd name="connsiteX5-385" fmla="*/ 0 w 3387256"/>
                    <a:gd name="connsiteY5-386" fmla="*/ 217517 h 1982707"/>
                    <a:gd name="connsiteX6-387" fmla="*/ 811033 w 3387256"/>
                    <a:gd name="connsiteY6-388" fmla="*/ 1243235 h 1982707"/>
                    <a:gd name="connsiteX7-389" fmla="*/ 2146852 w 3387256"/>
                    <a:gd name="connsiteY7-390" fmla="*/ 1982707 h 1982707"/>
                    <a:gd name="connsiteX8-391" fmla="*/ 3387256 w 3387256"/>
                    <a:gd name="connsiteY8-392" fmla="*/ 1648752 h 1982707"/>
                    <a:gd name="connsiteX9-393" fmla="*/ 2353585 w 3387256"/>
                    <a:gd name="connsiteY9-394" fmla="*/ 1267090 h 1982707"/>
                    <a:gd name="connsiteX10-395" fmla="*/ 739470 w 3387256"/>
                    <a:gd name="connsiteY10-396" fmla="*/ 813865 h 1982707"/>
                    <a:gd name="connsiteX11-397" fmla="*/ 1272207 w 3387256"/>
                    <a:gd name="connsiteY11-398" fmla="*/ 630984 h 1982707"/>
                    <a:gd name="connsiteX0-399" fmla="*/ 1272207 w 3753016"/>
                    <a:gd name="connsiteY0-400" fmla="*/ 630984 h 1982707"/>
                    <a:gd name="connsiteX1-401" fmla="*/ 659958 w 3753016"/>
                    <a:gd name="connsiteY1-402" fmla="*/ 98247 h 1982707"/>
                    <a:gd name="connsiteX2-403" fmla="*/ 373711 w 3753016"/>
                    <a:gd name="connsiteY2-404" fmla="*/ 42588 h 1982707"/>
                    <a:gd name="connsiteX3-405" fmla="*/ 95416 w 3753016"/>
                    <a:gd name="connsiteY3-406" fmla="*/ 58490 h 1982707"/>
                    <a:gd name="connsiteX4-407" fmla="*/ 174928 w 3753016"/>
                    <a:gd name="connsiteY4-408" fmla="*/ 177759 h 1982707"/>
                    <a:gd name="connsiteX5-409" fmla="*/ 0 w 3753016"/>
                    <a:gd name="connsiteY5-410" fmla="*/ 217517 h 1982707"/>
                    <a:gd name="connsiteX6-411" fmla="*/ 811033 w 3753016"/>
                    <a:gd name="connsiteY6-412" fmla="*/ 1243235 h 1982707"/>
                    <a:gd name="connsiteX7-413" fmla="*/ 2146852 w 3753016"/>
                    <a:gd name="connsiteY7-414" fmla="*/ 1982707 h 1982707"/>
                    <a:gd name="connsiteX8-415" fmla="*/ 3753016 w 3753016"/>
                    <a:gd name="connsiteY8-416" fmla="*/ 1497677 h 1982707"/>
                    <a:gd name="connsiteX9-417" fmla="*/ 2353585 w 3753016"/>
                    <a:gd name="connsiteY9-418" fmla="*/ 1267090 h 1982707"/>
                    <a:gd name="connsiteX10-419" fmla="*/ 739470 w 3753016"/>
                    <a:gd name="connsiteY10-420" fmla="*/ 813865 h 1982707"/>
                    <a:gd name="connsiteX11-421" fmla="*/ 1272207 w 3753016"/>
                    <a:gd name="connsiteY11-422" fmla="*/ 630984 h 1982707"/>
                    <a:gd name="connsiteX0-423" fmla="*/ 1272207 w 3753016"/>
                    <a:gd name="connsiteY0-424" fmla="*/ 630984 h 1982707"/>
                    <a:gd name="connsiteX1-425" fmla="*/ 659958 w 3753016"/>
                    <a:gd name="connsiteY1-426" fmla="*/ 98247 h 1982707"/>
                    <a:gd name="connsiteX2-427" fmla="*/ 373711 w 3753016"/>
                    <a:gd name="connsiteY2-428" fmla="*/ 42588 h 1982707"/>
                    <a:gd name="connsiteX3-429" fmla="*/ 95416 w 3753016"/>
                    <a:gd name="connsiteY3-430" fmla="*/ 58490 h 1982707"/>
                    <a:gd name="connsiteX4-431" fmla="*/ 174928 w 3753016"/>
                    <a:gd name="connsiteY4-432" fmla="*/ 177759 h 1982707"/>
                    <a:gd name="connsiteX5-433" fmla="*/ 0 w 3753016"/>
                    <a:gd name="connsiteY5-434" fmla="*/ 217517 h 1982707"/>
                    <a:gd name="connsiteX6-435" fmla="*/ 811033 w 3753016"/>
                    <a:gd name="connsiteY6-436" fmla="*/ 1243235 h 1982707"/>
                    <a:gd name="connsiteX7-437" fmla="*/ 2146852 w 3753016"/>
                    <a:gd name="connsiteY7-438" fmla="*/ 1982707 h 1982707"/>
                    <a:gd name="connsiteX8-439" fmla="*/ 3753016 w 3753016"/>
                    <a:gd name="connsiteY8-440" fmla="*/ 1497677 h 1982707"/>
                    <a:gd name="connsiteX9-441" fmla="*/ 2353585 w 3753016"/>
                    <a:gd name="connsiteY9-442" fmla="*/ 1267090 h 1982707"/>
                    <a:gd name="connsiteX10-443" fmla="*/ 739470 w 3753016"/>
                    <a:gd name="connsiteY10-444" fmla="*/ 813865 h 1982707"/>
                    <a:gd name="connsiteX11-445" fmla="*/ 1272207 w 3753016"/>
                    <a:gd name="connsiteY11-446" fmla="*/ 630984 h 1982707"/>
                    <a:gd name="connsiteX0-447" fmla="*/ 1272207 w 3753016"/>
                    <a:gd name="connsiteY0-448" fmla="*/ 630984 h 1982707"/>
                    <a:gd name="connsiteX1-449" fmla="*/ 659958 w 3753016"/>
                    <a:gd name="connsiteY1-450" fmla="*/ 98247 h 1982707"/>
                    <a:gd name="connsiteX2-451" fmla="*/ 373711 w 3753016"/>
                    <a:gd name="connsiteY2-452" fmla="*/ 42588 h 1982707"/>
                    <a:gd name="connsiteX3-453" fmla="*/ 95416 w 3753016"/>
                    <a:gd name="connsiteY3-454" fmla="*/ 58490 h 1982707"/>
                    <a:gd name="connsiteX4-455" fmla="*/ 174928 w 3753016"/>
                    <a:gd name="connsiteY4-456" fmla="*/ 177759 h 1982707"/>
                    <a:gd name="connsiteX5-457" fmla="*/ 0 w 3753016"/>
                    <a:gd name="connsiteY5-458" fmla="*/ 217517 h 1982707"/>
                    <a:gd name="connsiteX6-459" fmla="*/ 811033 w 3753016"/>
                    <a:gd name="connsiteY6-460" fmla="*/ 1243235 h 1982707"/>
                    <a:gd name="connsiteX7-461" fmla="*/ 2146852 w 3753016"/>
                    <a:gd name="connsiteY7-462" fmla="*/ 1982707 h 1982707"/>
                    <a:gd name="connsiteX8-463" fmla="*/ 3753016 w 3753016"/>
                    <a:gd name="connsiteY8-464" fmla="*/ 1497677 h 1982707"/>
                    <a:gd name="connsiteX9-465" fmla="*/ 2353585 w 3753016"/>
                    <a:gd name="connsiteY9-466" fmla="*/ 1267090 h 1982707"/>
                    <a:gd name="connsiteX10-467" fmla="*/ 771276 w 3753016"/>
                    <a:gd name="connsiteY10-468" fmla="*/ 861572 h 1982707"/>
                    <a:gd name="connsiteX11-469" fmla="*/ 1272207 w 3753016"/>
                    <a:gd name="connsiteY11-470" fmla="*/ 630984 h 1982707"/>
                    <a:gd name="connsiteX0-471" fmla="*/ 1272207 w 3753016"/>
                    <a:gd name="connsiteY0-472" fmla="*/ 630984 h 1982707"/>
                    <a:gd name="connsiteX1-473" fmla="*/ 659958 w 3753016"/>
                    <a:gd name="connsiteY1-474" fmla="*/ 98247 h 1982707"/>
                    <a:gd name="connsiteX2-475" fmla="*/ 373711 w 3753016"/>
                    <a:gd name="connsiteY2-476" fmla="*/ 42588 h 1982707"/>
                    <a:gd name="connsiteX3-477" fmla="*/ 95416 w 3753016"/>
                    <a:gd name="connsiteY3-478" fmla="*/ 58490 h 1982707"/>
                    <a:gd name="connsiteX4-479" fmla="*/ 174928 w 3753016"/>
                    <a:gd name="connsiteY4-480" fmla="*/ 177759 h 1982707"/>
                    <a:gd name="connsiteX5-481" fmla="*/ 0 w 3753016"/>
                    <a:gd name="connsiteY5-482" fmla="*/ 217517 h 1982707"/>
                    <a:gd name="connsiteX6-483" fmla="*/ 811033 w 3753016"/>
                    <a:gd name="connsiteY6-484" fmla="*/ 1243235 h 1982707"/>
                    <a:gd name="connsiteX7-485" fmla="*/ 2146852 w 3753016"/>
                    <a:gd name="connsiteY7-486" fmla="*/ 1982707 h 1982707"/>
                    <a:gd name="connsiteX8-487" fmla="*/ 3753016 w 3753016"/>
                    <a:gd name="connsiteY8-488" fmla="*/ 1497677 h 1982707"/>
                    <a:gd name="connsiteX9-489" fmla="*/ 2353585 w 3753016"/>
                    <a:gd name="connsiteY9-490" fmla="*/ 1267090 h 1982707"/>
                    <a:gd name="connsiteX10-491" fmla="*/ 771276 w 3753016"/>
                    <a:gd name="connsiteY10-492" fmla="*/ 861572 h 1982707"/>
                    <a:gd name="connsiteX11-493" fmla="*/ 1272207 w 3753016"/>
                    <a:gd name="connsiteY11-494" fmla="*/ 630984 h 1982707"/>
                    <a:gd name="connsiteX0-495" fmla="*/ 1272207 w 3753016"/>
                    <a:gd name="connsiteY0-496" fmla="*/ 630984 h 1982707"/>
                    <a:gd name="connsiteX1-497" fmla="*/ 659958 w 3753016"/>
                    <a:gd name="connsiteY1-498" fmla="*/ 98247 h 1982707"/>
                    <a:gd name="connsiteX2-499" fmla="*/ 373711 w 3753016"/>
                    <a:gd name="connsiteY2-500" fmla="*/ 42588 h 1982707"/>
                    <a:gd name="connsiteX3-501" fmla="*/ 95416 w 3753016"/>
                    <a:gd name="connsiteY3-502" fmla="*/ 58490 h 1982707"/>
                    <a:gd name="connsiteX4-503" fmla="*/ 174928 w 3753016"/>
                    <a:gd name="connsiteY4-504" fmla="*/ 177759 h 1982707"/>
                    <a:gd name="connsiteX5-505" fmla="*/ 0 w 3753016"/>
                    <a:gd name="connsiteY5-506" fmla="*/ 217517 h 1982707"/>
                    <a:gd name="connsiteX6-507" fmla="*/ 811033 w 3753016"/>
                    <a:gd name="connsiteY6-508" fmla="*/ 1243235 h 1982707"/>
                    <a:gd name="connsiteX7-509" fmla="*/ 2146852 w 3753016"/>
                    <a:gd name="connsiteY7-510" fmla="*/ 1982707 h 1982707"/>
                    <a:gd name="connsiteX8-511" fmla="*/ 3753016 w 3753016"/>
                    <a:gd name="connsiteY8-512" fmla="*/ 1497677 h 1982707"/>
                    <a:gd name="connsiteX9-513" fmla="*/ 2353585 w 3753016"/>
                    <a:gd name="connsiteY9-514" fmla="*/ 1267090 h 1982707"/>
                    <a:gd name="connsiteX10-515" fmla="*/ 771276 w 3753016"/>
                    <a:gd name="connsiteY10-516" fmla="*/ 861572 h 1982707"/>
                    <a:gd name="connsiteX11-517" fmla="*/ 1272207 w 3753016"/>
                    <a:gd name="connsiteY11-518" fmla="*/ 630984 h 1982707"/>
                    <a:gd name="connsiteX0-519" fmla="*/ 1272207 w 3753016"/>
                    <a:gd name="connsiteY0-520" fmla="*/ 630984 h 1982707"/>
                    <a:gd name="connsiteX1-521" fmla="*/ 659958 w 3753016"/>
                    <a:gd name="connsiteY1-522" fmla="*/ 98247 h 1982707"/>
                    <a:gd name="connsiteX2-523" fmla="*/ 373711 w 3753016"/>
                    <a:gd name="connsiteY2-524" fmla="*/ 42588 h 1982707"/>
                    <a:gd name="connsiteX3-525" fmla="*/ 95416 w 3753016"/>
                    <a:gd name="connsiteY3-526" fmla="*/ 58490 h 1982707"/>
                    <a:gd name="connsiteX4-527" fmla="*/ 174928 w 3753016"/>
                    <a:gd name="connsiteY4-528" fmla="*/ 177759 h 1982707"/>
                    <a:gd name="connsiteX5-529" fmla="*/ 0 w 3753016"/>
                    <a:gd name="connsiteY5-530" fmla="*/ 217517 h 1982707"/>
                    <a:gd name="connsiteX6-531" fmla="*/ 811033 w 3753016"/>
                    <a:gd name="connsiteY6-532" fmla="*/ 1243235 h 1982707"/>
                    <a:gd name="connsiteX7-533" fmla="*/ 2146852 w 3753016"/>
                    <a:gd name="connsiteY7-534" fmla="*/ 1982707 h 1982707"/>
                    <a:gd name="connsiteX8-535" fmla="*/ 3753016 w 3753016"/>
                    <a:gd name="connsiteY8-536" fmla="*/ 1497677 h 1982707"/>
                    <a:gd name="connsiteX9-537" fmla="*/ 2353585 w 3753016"/>
                    <a:gd name="connsiteY9-538" fmla="*/ 1267090 h 1982707"/>
                    <a:gd name="connsiteX10-539" fmla="*/ 771276 w 3753016"/>
                    <a:gd name="connsiteY10-540" fmla="*/ 861572 h 1982707"/>
                    <a:gd name="connsiteX11-541" fmla="*/ 1272207 w 3753016"/>
                    <a:gd name="connsiteY11-542" fmla="*/ 630984 h 1982707"/>
                    <a:gd name="connsiteX0-543" fmla="*/ 1272207 w 3753016"/>
                    <a:gd name="connsiteY0-544" fmla="*/ 630984 h 1982707"/>
                    <a:gd name="connsiteX1-545" fmla="*/ 659958 w 3753016"/>
                    <a:gd name="connsiteY1-546" fmla="*/ 98247 h 1982707"/>
                    <a:gd name="connsiteX2-547" fmla="*/ 373711 w 3753016"/>
                    <a:gd name="connsiteY2-548" fmla="*/ 42588 h 1982707"/>
                    <a:gd name="connsiteX3-549" fmla="*/ 95416 w 3753016"/>
                    <a:gd name="connsiteY3-550" fmla="*/ 58490 h 1982707"/>
                    <a:gd name="connsiteX4-551" fmla="*/ 174928 w 3753016"/>
                    <a:gd name="connsiteY4-552" fmla="*/ 177759 h 1982707"/>
                    <a:gd name="connsiteX5-553" fmla="*/ 0 w 3753016"/>
                    <a:gd name="connsiteY5-554" fmla="*/ 217517 h 1982707"/>
                    <a:gd name="connsiteX6-555" fmla="*/ 811033 w 3753016"/>
                    <a:gd name="connsiteY6-556" fmla="*/ 1243235 h 1982707"/>
                    <a:gd name="connsiteX7-557" fmla="*/ 2146852 w 3753016"/>
                    <a:gd name="connsiteY7-558" fmla="*/ 1982707 h 1982707"/>
                    <a:gd name="connsiteX8-559" fmla="*/ 3753016 w 3753016"/>
                    <a:gd name="connsiteY8-560" fmla="*/ 1497677 h 1982707"/>
                    <a:gd name="connsiteX9-561" fmla="*/ 2385390 w 3753016"/>
                    <a:gd name="connsiteY9-562" fmla="*/ 1314798 h 1982707"/>
                    <a:gd name="connsiteX10-563" fmla="*/ 771276 w 3753016"/>
                    <a:gd name="connsiteY10-564" fmla="*/ 861572 h 1982707"/>
                    <a:gd name="connsiteX11-565" fmla="*/ 1272207 w 3753016"/>
                    <a:gd name="connsiteY11-566" fmla="*/ 630984 h 1982707"/>
                    <a:gd name="connsiteX0-567" fmla="*/ 1272207 w 3753016"/>
                    <a:gd name="connsiteY0-568" fmla="*/ 630984 h 1982707"/>
                    <a:gd name="connsiteX1-569" fmla="*/ 659958 w 3753016"/>
                    <a:gd name="connsiteY1-570" fmla="*/ 98247 h 1982707"/>
                    <a:gd name="connsiteX2-571" fmla="*/ 373711 w 3753016"/>
                    <a:gd name="connsiteY2-572" fmla="*/ 42588 h 1982707"/>
                    <a:gd name="connsiteX3-573" fmla="*/ 95416 w 3753016"/>
                    <a:gd name="connsiteY3-574" fmla="*/ 58490 h 1982707"/>
                    <a:gd name="connsiteX4-575" fmla="*/ 174928 w 3753016"/>
                    <a:gd name="connsiteY4-576" fmla="*/ 177759 h 1982707"/>
                    <a:gd name="connsiteX5-577" fmla="*/ 0 w 3753016"/>
                    <a:gd name="connsiteY5-578" fmla="*/ 217517 h 1982707"/>
                    <a:gd name="connsiteX6-579" fmla="*/ 811033 w 3753016"/>
                    <a:gd name="connsiteY6-580" fmla="*/ 1243235 h 1982707"/>
                    <a:gd name="connsiteX7-581" fmla="*/ 2146852 w 3753016"/>
                    <a:gd name="connsiteY7-582" fmla="*/ 1982707 h 1982707"/>
                    <a:gd name="connsiteX8-583" fmla="*/ 3753016 w 3753016"/>
                    <a:gd name="connsiteY8-584" fmla="*/ 1497677 h 1982707"/>
                    <a:gd name="connsiteX9-585" fmla="*/ 2385390 w 3753016"/>
                    <a:gd name="connsiteY9-586" fmla="*/ 1314798 h 1982707"/>
                    <a:gd name="connsiteX10-587" fmla="*/ 771276 w 3753016"/>
                    <a:gd name="connsiteY10-588" fmla="*/ 861572 h 1982707"/>
                    <a:gd name="connsiteX11-589" fmla="*/ 1272207 w 3753016"/>
                    <a:gd name="connsiteY11-590" fmla="*/ 630984 h 1982707"/>
                    <a:gd name="connsiteX0-591" fmla="*/ 1272207 w 3753016"/>
                    <a:gd name="connsiteY0-592" fmla="*/ 630984 h 1982707"/>
                    <a:gd name="connsiteX1-593" fmla="*/ 659958 w 3753016"/>
                    <a:gd name="connsiteY1-594" fmla="*/ 98247 h 1982707"/>
                    <a:gd name="connsiteX2-595" fmla="*/ 373711 w 3753016"/>
                    <a:gd name="connsiteY2-596" fmla="*/ 42588 h 1982707"/>
                    <a:gd name="connsiteX3-597" fmla="*/ 95416 w 3753016"/>
                    <a:gd name="connsiteY3-598" fmla="*/ 58490 h 1982707"/>
                    <a:gd name="connsiteX4-599" fmla="*/ 174928 w 3753016"/>
                    <a:gd name="connsiteY4-600" fmla="*/ 177759 h 1982707"/>
                    <a:gd name="connsiteX5-601" fmla="*/ 0 w 3753016"/>
                    <a:gd name="connsiteY5-602" fmla="*/ 217517 h 1982707"/>
                    <a:gd name="connsiteX6-603" fmla="*/ 811033 w 3753016"/>
                    <a:gd name="connsiteY6-604" fmla="*/ 1243235 h 1982707"/>
                    <a:gd name="connsiteX7-605" fmla="*/ 2146852 w 3753016"/>
                    <a:gd name="connsiteY7-606" fmla="*/ 1982707 h 1982707"/>
                    <a:gd name="connsiteX8-607" fmla="*/ 3753016 w 3753016"/>
                    <a:gd name="connsiteY8-608" fmla="*/ 1497677 h 1982707"/>
                    <a:gd name="connsiteX9-609" fmla="*/ 2409244 w 3753016"/>
                    <a:gd name="connsiteY9-610" fmla="*/ 1290944 h 1982707"/>
                    <a:gd name="connsiteX10-611" fmla="*/ 771276 w 3753016"/>
                    <a:gd name="connsiteY10-612" fmla="*/ 861572 h 1982707"/>
                    <a:gd name="connsiteX11-613" fmla="*/ 1272207 w 3753016"/>
                    <a:gd name="connsiteY11-614" fmla="*/ 630984 h 1982707"/>
                    <a:gd name="connsiteX0-615" fmla="*/ 1272207 w 3753016"/>
                    <a:gd name="connsiteY0-616" fmla="*/ 630984 h 1982707"/>
                    <a:gd name="connsiteX1-617" fmla="*/ 659958 w 3753016"/>
                    <a:gd name="connsiteY1-618" fmla="*/ 98247 h 1982707"/>
                    <a:gd name="connsiteX2-619" fmla="*/ 373711 w 3753016"/>
                    <a:gd name="connsiteY2-620" fmla="*/ 42588 h 1982707"/>
                    <a:gd name="connsiteX3-621" fmla="*/ 95416 w 3753016"/>
                    <a:gd name="connsiteY3-622" fmla="*/ 58490 h 1982707"/>
                    <a:gd name="connsiteX4-623" fmla="*/ 174928 w 3753016"/>
                    <a:gd name="connsiteY4-624" fmla="*/ 177759 h 1982707"/>
                    <a:gd name="connsiteX5-625" fmla="*/ 0 w 3753016"/>
                    <a:gd name="connsiteY5-626" fmla="*/ 217517 h 1982707"/>
                    <a:gd name="connsiteX6-627" fmla="*/ 811033 w 3753016"/>
                    <a:gd name="connsiteY6-628" fmla="*/ 1243235 h 1982707"/>
                    <a:gd name="connsiteX7-629" fmla="*/ 2146852 w 3753016"/>
                    <a:gd name="connsiteY7-630" fmla="*/ 1982707 h 1982707"/>
                    <a:gd name="connsiteX8-631" fmla="*/ 3753016 w 3753016"/>
                    <a:gd name="connsiteY8-632" fmla="*/ 1497677 h 1982707"/>
                    <a:gd name="connsiteX9-633" fmla="*/ 2409244 w 3753016"/>
                    <a:gd name="connsiteY9-634" fmla="*/ 1290944 h 1982707"/>
                    <a:gd name="connsiteX10-635" fmla="*/ 779227 w 3753016"/>
                    <a:gd name="connsiteY10-636" fmla="*/ 893377 h 1982707"/>
                    <a:gd name="connsiteX11-637" fmla="*/ 1272207 w 3753016"/>
                    <a:gd name="connsiteY11-638" fmla="*/ 630984 h 1982707"/>
                    <a:gd name="connsiteX0-639" fmla="*/ 1272207 w 3753016"/>
                    <a:gd name="connsiteY0-640" fmla="*/ 630984 h 1982707"/>
                    <a:gd name="connsiteX1-641" fmla="*/ 659958 w 3753016"/>
                    <a:gd name="connsiteY1-642" fmla="*/ 98247 h 1982707"/>
                    <a:gd name="connsiteX2-643" fmla="*/ 373711 w 3753016"/>
                    <a:gd name="connsiteY2-644" fmla="*/ 42588 h 1982707"/>
                    <a:gd name="connsiteX3-645" fmla="*/ 95416 w 3753016"/>
                    <a:gd name="connsiteY3-646" fmla="*/ 58490 h 1982707"/>
                    <a:gd name="connsiteX4-647" fmla="*/ 174928 w 3753016"/>
                    <a:gd name="connsiteY4-648" fmla="*/ 177759 h 1982707"/>
                    <a:gd name="connsiteX5-649" fmla="*/ 0 w 3753016"/>
                    <a:gd name="connsiteY5-650" fmla="*/ 217517 h 1982707"/>
                    <a:gd name="connsiteX6-651" fmla="*/ 811033 w 3753016"/>
                    <a:gd name="connsiteY6-652" fmla="*/ 1243235 h 1982707"/>
                    <a:gd name="connsiteX7-653" fmla="*/ 2146852 w 3753016"/>
                    <a:gd name="connsiteY7-654" fmla="*/ 1982707 h 1982707"/>
                    <a:gd name="connsiteX8-655" fmla="*/ 3753016 w 3753016"/>
                    <a:gd name="connsiteY8-656" fmla="*/ 1497677 h 1982707"/>
                    <a:gd name="connsiteX9-657" fmla="*/ 2409244 w 3753016"/>
                    <a:gd name="connsiteY9-658" fmla="*/ 1290944 h 1982707"/>
                    <a:gd name="connsiteX10-659" fmla="*/ 779227 w 3753016"/>
                    <a:gd name="connsiteY10-660" fmla="*/ 893377 h 1982707"/>
                    <a:gd name="connsiteX11-661" fmla="*/ 1272207 w 3753016"/>
                    <a:gd name="connsiteY11-662" fmla="*/ 630984 h 1982707"/>
                    <a:gd name="connsiteX0-663" fmla="*/ 1272207 w 3753016"/>
                    <a:gd name="connsiteY0-664" fmla="*/ 630984 h 1982707"/>
                    <a:gd name="connsiteX1-665" fmla="*/ 659958 w 3753016"/>
                    <a:gd name="connsiteY1-666" fmla="*/ 98247 h 1982707"/>
                    <a:gd name="connsiteX2-667" fmla="*/ 373711 w 3753016"/>
                    <a:gd name="connsiteY2-668" fmla="*/ 42588 h 1982707"/>
                    <a:gd name="connsiteX3-669" fmla="*/ 95416 w 3753016"/>
                    <a:gd name="connsiteY3-670" fmla="*/ 58490 h 1982707"/>
                    <a:gd name="connsiteX4-671" fmla="*/ 174928 w 3753016"/>
                    <a:gd name="connsiteY4-672" fmla="*/ 177759 h 1982707"/>
                    <a:gd name="connsiteX5-673" fmla="*/ 0 w 3753016"/>
                    <a:gd name="connsiteY5-674" fmla="*/ 217517 h 1982707"/>
                    <a:gd name="connsiteX6-675" fmla="*/ 811033 w 3753016"/>
                    <a:gd name="connsiteY6-676" fmla="*/ 1243235 h 1982707"/>
                    <a:gd name="connsiteX7-677" fmla="*/ 2146852 w 3753016"/>
                    <a:gd name="connsiteY7-678" fmla="*/ 1982707 h 1982707"/>
                    <a:gd name="connsiteX8-679" fmla="*/ 3753016 w 3753016"/>
                    <a:gd name="connsiteY8-680" fmla="*/ 1497677 h 1982707"/>
                    <a:gd name="connsiteX9-681" fmla="*/ 2409244 w 3753016"/>
                    <a:gd name="connsiteY9-682" fmla="*/ 1290944 h 1982707"/>
                    <a:gd name="connsiteX10-683" fmla="*/ 779227 w 3753016"/>
                    <a:gd name="connsiteY10-684" fmla="*/ 893377 h 1982707"/>
                    <a:gd name="connsiteX11-685" fmla="*/ 1272207 w 3753016"/>
                    <a:gd name="connsiteY11-686" fmla="*/ 630984 h 1982707"/>
                    <a:gd name="connsiteX0-687" fmla="*/ 1272207 w 3753016"/>
                    <a:gd name="connsiteY0-688" fmla="*/ 630984 h 1982707"/>
                    <a:gd name="connsiteX1-689" fmla="*/ 659958 w 3753016"/>
                    <a:gd name="connsiteY1-690" fmla="*/ 98247 h 1982707"/>
                    <a:gd name="connsiteX2-691" fmla="*/ 373711 w 3753016"/>
                    <a:gd name="connsiteY2-692" fmla="*/ 42588 h 1982707"/>
                    <a:gd name="connsiteX3-693" fmla="*/ 95416 w 3753016"/>
                    <a:gd name="connsiteY3-694" fmla="*/ 58490 h 1982707"/>
                    <a:gd name="connsiteX4-695" fmla="*/ 174928 w 3753016"/>
                    <a:gd name="connsiteY4-696" fmla="*/ 177759 h 1982707"/>
                    <a:gd name="connsiteX5-697" fmla="*/ 0 w 3753016"/>
                    <a:gd name="connsiteY5-698" fmla="*/ 217517 h 1982707"/>
                    <a:gd name="connsiteX6-699" fmla="*/ 811033 w 3753016"/>
                    <a:gd name="connsiteY6-700" fmla="*/ 1243235 h 1982707"/>
                    <a:gd name="connsiteX7-701" fmla="*/ 2146852 w 3753016"/>
                    <a:gd name="connsiteY7-702" fmla="*/ 1982707 h 1982707"/>
                    <a:gd name="connsiteX8-703" fmla="*/ 3753016 w 3753016"/>
                    <a:gd name="connsiteY8-704" fmla="*/ 1497677 h 1982707"/>
                    <a:gd name="connsiteX9-705" fmla="*/ 2409244 w 3753016"/>
                    <a:gd name="connsiteY9-706" fmla="*/ 1290944 h 1982707"/>
                    <a:gd name="connsiteX10-707" fmla="*/ 779227 w 3753016"/>
                    <a:gd name="connsiteY10-708" fmla="*/ 893377 h 1982707"/>
                    <a:gd name="connsiteX11-709" fmla="*/ 1272207 w 3753016"/>
                    <a:gd name="connsiteY11-710" fmla="*/ 630984 h 1982707"/>
                    <a:gd name="connsiteX0-711" fmla="*/ 1272207 w 3753016"/>
                    <a:gd name="connsiteY0-712" fmla="*/ 630984 h 1982707"/>
                    <a:gd name="connsiteX1-713" fmla="*/ 659958 w 3753016"/>
                    <a:gd name="connsiteY1-714" fmla="*/ 98247 h 1982707"/>
                    <a:gd name="connsiteX2-715" fmla="*/ 373711 w 3753016"/>
                    <a:gd name="connsiteY2-716" fmla="*/ 42588 h 1982707"/>
                    <a:gd name="connsiteX3-717" fmla="*/ 95416 w 3753016"/>
                    <a:gd name="connsiteY3-718" fmla="*/ 58490 h 1982707"/>
                    <a:gd name="connsiteX4-719" fmla="*/ 174928 w 3753016"/>
                    <a:gd name="connsiteY4-720" fmla="*/ 177759 h 1982707"/>
                    <a:gd name="connsiteX5-721" fmla="*/ 0 w 3753016"/>
                    <a:gd name="connsiteY5-722" fmla="*/ 217517 h 1982707"/>
                    <a:gd name="connsiteX6-723" fmla="*/ 811033 w 3753016"/>
                    <a:gd name="connsiteY6-724" fmla="*/ 1243235 h 1982707"/>
                    <a:gd name="connsiteX7-725" fmla="*/ 2146852 w 3753016"/>
                    <a:gd name="connsiteY7-726" fmla="*/ 1982707 h 1982707"/>
                    <a:gd name="connsiteX8-727" fmla="*/ 3753016 w 3753016"/>
                    <a:gd name="connsiteY8-728" fmla="*/ 1497677 h 1982707"/>
                    <a:gd name="connsiteX9-729" fmla="*/ 2409244 w 3753016"/>
                    <a:gd name="connsiteY9-730" fmla="*/ 1290944 h 1982707"/>
                    <a:gd name="connsiteX10-731" fmla="*/ 755373 w 3753016"/>
                    <a:gd name="connsiteY10-732" fmla="*/ 869524 h 1982707"/>
                    <a:gd name="connsiteX11-733" fmla="*/ 1272207 w 3753016"/>
                    <a:gd name="connsiteY11-734" fmla="*/ 630984 h 1982707"/>
                    <a:gd name="connsiteX0-735" fmla="*/ 1280159 w 3753016"/>
                    <a:gd name="connsiteY0-736" fmla="*/ 662789 h 1982707"/>
                    <a:gd name="connsiteX1-737" fmla="*/ 659958 w 3753016"/>
                    <a:gd name="connsiteY1-738" fmla="*/ 98247 h 1982707"/>
                    <a:gd name="connsiteX2-739" fmla="*/ 373711 w 3753016"/>
                    <a:gd name="connsiteY2-740" fmla="*/ 42588 h 1982707"/>
                    <a:gd name="connsiteX3-741" fmla="*/ 95416 w 3753016"/>
                    <a:gd name="connsiteY3-742" fmla="*/ 58490 h 1982707"/>
                    <a:gd name="connsiteX4-743" fmla="*/ 174928 w 3753016"/>
                    <a:gd name="connsiteY4-744" fmla="*/ 177759 h 1982707"/>
                    <a:gd name="connsiteX5-745" fmla="*/ 0 w 3753016"/>
                    <a:gd name="connsiteY5-746" fmla="*/ 217517 h 1982707"/>
                    <a:gd name="connsiteX6-747" fmla="*/ 811033 w 3753016"/>
                    <a:gd name="connsiteY6-748" fmla="*/ 1243235 h 1982707"/>
                    <a:gd name="connsiteX7-749" fmla="*/ 2146852 w 3753016"/>
                    <a:gd name="connsiteY7-750" fmla="*/ 1982707 h 1982707"/>
                    <a:gd name="connsiteX8-751" fmla="*/ 3753016 w 3753016"/>
                    <a:gd name="connsiteY8-752" fmla="*/ 1497677 h 1982707"/>
                    <a:gd name="connsiteX9-753" fmla="*/ 2409244 w 3753016"/>
                    <a:gd name="connsiteY9-754" fmla="*/ 1290944 h 1982707"/>
                    <a:gd name="connsiteX10-755" fmla="*/ 755373 w 3753016"/>
                    <a:gd name="connsiteY10-756" fmla="*/ 869524 h 1982707"/>
                    <a:gd name="connsiteX11-757" fmla="*/ 1280159 w 3753016"/>
                    <a:gd name="connsiteY11-758" fmla="*/ 662789 h 1982707"/>
                    <a:gd name="connsiteX0-759" fmla="*/ 1280159 w 3753016"/>
                    <a:gd name="connsiteY0-760" fmla="*/ 662789 h 1982707"/>
                    <a:gd name="connsiteX1-761" fmla="*/ 659958 w 3753016"/>
                    <a:gd name="connsiteY1-762" fmla="*/ 98247 h 1982707"/>
                    <a:gd name="connsiteX2-763" fmla="*/ 373711 w 3753016"/>
                    <a:gd name="connsiteY2-764" fmla="*/ 42588 h 1982707"/>
                    <a:gd name="connsiteX3-765" fmla="*/ 95416 w 3753016"/>
                    <a:gd name="connsiteY3-766" fmla="*/ 58490 h 1982707"/>
                    <a:gd name="connsiteX4-767" fmla="*/ 119269 w 3753016"/>
                    <a:gd name="connsiteY4-768" fmla="*/ 169808 h 1982707"/>
                    <a:gd name="connsiteX5-769" fmla="*/ 0 w 3753016"/>
                    <a:gd name="connsiteY5-770" fmla="*/ 217517 h 1982707"/>
                    <a:gd name="connsiteX6-771" fmla="*/ 811033 w 3753016"/>
                    <a:gd name="connsiteY6-772" fmla="*/ 1243235 h 1982707"/>
                    <a:gd name="connsiteX7-773" fmla="*/ 2146852 w 3753016"/>
                    <a:gd name="connsiteY7-774" fmla="*/ 1982707 h 1982707"/>
                    <a:gd name="connsiteX8-775" fmla="*/ 3753016 w 3753016"/>
                    <a:gd name="connsiteY8-776" fmla="*/ 1497677 h 1982707"/>
                    <a:gd name="connsiteX9-777" fmla="*/ 2409244 w 3753016"/>
                    <a:gd name="connsiteY9-778" fmla="*/ 1290944 h 1982707"/>
                    <a:gd name="connsiteX10-779" fmla="*/ 755373 w 3753016"/>
                    <a:gd name="connsiteY10-780" fmla="*/ 869524 h 1982707"/>
                    <a:gd name="connsiteX11-781" fmla="*/ 1280159 w 3753016"/>
                    <a:gd name="connsiteY11-782" fmla="*/ 662789 h 1982707"/>
                    <a:gd name="connsiteX0-783" fmla="*/ 1280159 w 3753016"/>
                    <a:gd name="connsiteY0-784" fmla="*/ 662789 h 1982707"/>
                    <a:gd name="connsiteX1-785" fmla="*/ 659958 w 3753016"/>
                    <a:gd name="connsiteY1-786" fmla="*/ 98247 h 1982707"/>
                    <a:gd name="connsiteX2-787" fmla="*/ 373711 w 3753016"/>
                    <a:gd name="connsiteY2-788" fmla="*/ 42588 h 1982707"/>
                    <a:gd name="connsiteX3-789" fmla="*/ 95416 w 3753016"/>
                    <a:gd name="connsiteY3-790" fmla="*/ 58490 h 1982707"/>
                    <a:gd name="connsiteX4-791" fmla="*/ 119269 w 3753016"/>
                    <a:gd name="connsiteY4-792" fmla="*/ 169808 h 1982707"/>
                    <a:gd name="connsiteX5-793" fmla="*/ 0 w 3753016"/>
                    <a:gd name="connsiteY5-794" fmla="*/ 217517 h 1982707"/>
                    <a:gd name="connsiteX6-795" fmla="*/ 811033 w 3753016"/>
                    <a:gd name="connsiteY6-796" fmla="*/ 1243235 h 1982707"/>
                    <a:gd name="connsiteX7-797" fmla="*/ 2146852 w 3753016"/>
                    <a:gd name="connsiteY7-798" fmla="*/ 1982707 h 1982707"/>
                    <a:gd name="connsiteX8-799" fmla="*/ 3753016 w 3753016"/>
                    <a:gd name="connsiteY8-800" fmla="*/ 1497677 h 1982707"/>
                    <a:gd name="connsiteX9-801" fmla="*/ 2409244 w 3753016"/>
                    <a:gd name="connsiteY9-802" fmla="*/ 1290944 h 1982707"/>
                    <a:gd name="connsiteX10-803" fmla="*/ 755373 w 3753016"/>
                    <a:gd name="connsiteY10-804" fmla="*/ 869524 h 1982707"/>
                    <a:gd name="connsiteX11-805" fmla="*/ 1280159 w 3753016"/>
                    <a:gd name="connsiteY11-806" fmla="*/ 662789 h 1982707"/>
                    <a:gd name="connsiteX0-807" fmla="*/ 1280159 w 3753016"/>
                    <a:gd name="connsiteY0-808" fmla="*/ 662789 h 1982707"/>
                    <a:gd name="connsiteX1-809" fmla="*/ 731519 w 3753016"/>
                    <a:gd name="connsiteY1-810" fmla="*/ 90295 h 1982707"/>
                    <a:gd name="connsiteX2-811" fmla="*/ 373711 w 3753016"/>
                    <a:gd name="connsiteY2-812" fmla="*/ 42588 h 1982707"/>
                    <a:gd name="connsiteX3-813" fmla="*/ 95416 w 3753016"/>
                    <a:gd name="connsiteY3-814" fmla="*/ 58490 h 1982707"/>
                    <a:gd name="connsiteX4-815" fmla="*/ 119269 w 3753016"/>
                    <a:gd name="connsiteY4-816" fmla="*/ 169808 h 1982707"/>
                    <a:gd name="connsiteX5-817" fmla="*/ 0 w 3753016"/>
                    <a:gd name="connsiteY5-818" fmla="*/ 217517 h 1982707"/>
                    <a:gd name="connsiteX6-819" fmla="*/ 811033 w 3753016"/>
                    <a:gd name="connsiteY6-820" fmla="*/ 1243235 h 1982707"/>
                    <a:gd name="connsiteX7-821" fmla="*/ 2146852 w 3753016"/>
                    <a:gd name="connsiteY7-822" fmla="*/ 1982707 h 1982707"/>
                    <a:gd name="connsiteX8-823" fmla="*/ 3753016 w 3753016"/>
                    <a:gd name="connsiteY8-824" fmla="*/ 1497677 h 1982707"/>
                    <a:gd name="connsiteX9-825" fmla="*/ 2409244 w 3753016"/>
                    <a:gd name="connsiteY9-826" fmla="*/ 1290944 h 1982707"/>
                    <a:gd name="connsiteX10-827" fmla="*/ 755373 w 3753016"/>
                    <a:gd name="connsiteY10-828" fmla="*/ 869524 h 1982707"/>
                    <a:gd name="connsiteX11-829" fmla="*/ 1280159 w 3753016"/>
                    <a:gd name="connsiteY11-830" fmla="*/ 662789 h 1982707"/>
                    <a:gd name="connsiteX0-831" fmla="*/ 1311965 w 3753016"/>
                    <a:gd name="connsiteY0-832" fmla="*/ 662789 h 1982707"/>
                    <a:gd name="connsiteX1-833" fmla="*/ 731519 w 3753016"/>
                    <a:gd name="connsiteY1-834" fmla="*/ 90295 h 1982707"/>
                    <a:gd name="connsiteX2-835" fmla="*/ 373711 w 3753016"/>
                    <a:gd name="connsiteY2-836" fmla="*/ 42588 h 1982707"/>
                    <a:gd name="connsiteX3-837" fmla="*/ 95416 w 3753016"/>
                    <a:gd name="connsiteY3-838" fmla="*/ 58490 h 1982707"/>
                    <a:gd name="connsiteX4-839" fmla="*/ 119269 w 3753016"/>
                    <a:gd name="connsiteY4-840" fmla="*/ 169808 h 1982707"/>
                    <a:gd name="connsiteX5-841" fmla="*/ 0 w 3753016"/>
                    <a:gd name="connsiteY5-842" fmla="*/ 217517 h 1982707"/>
                    <a:gd name="connsiteX6-843" fmla="*/ 811033 w 3753016"/>
                    <a:gd name="connsiteY6-844" fmla="*/ 1243235 h 1982707"/>
                    <a:gd name="connsiteX7-845" fmla="*/ 2146852 w 3753016"/>
                    <a:gd name="connsiteY7-846" fmla="*/ 1982707 h 1982707"/>
                    <a:gd name="connsiteX8-847" fmla="*/ 3753016 w 3753016"/>
                    <a:gd name="connsiteY8-848" fmla="*/ 1497677 h 1982707"/>
                    <a:gd name="connsiteX9-849" fmla="*/ 2409244 w 3753016"/>
                    <a:gd name="connsiteY9-850" fmla="*/ 1290944 h 1982707"/>
                    <a:gd name="connsiteX10-851" fmla="*/ 755373 w 3753016"/>
                    <a:gd name="connsiteY10-852" fmla="*/ 869524 h 1982707"/>
                    <a:gd name="connsiteX11-853" fmla="*/ 1311965 w 3753016"/>
                    <a:gd name="connsiteY11-854" fmla="*/ 662789 h 1982707"/>
                    <a:gd name="connsiteX0-855" fmla="*/ 1311965 w 3753016"/>
                    <a:gd name="connsiteY0-856" fmla="*/ 662789 h 1982707"/>
                    <a:gd name="connsiteX1-857" fmla="*/ 731519 w 3753016"/>
                    <a:gd name="connsiteY1-858" fmla="*/ 90295 h 1982707"/>
                    <a:gd name="connsiteX2-859" fmla="*/ 373711 w 3753016"/>
                    <a:gd name="connsiteY2-860" fmla="*/ 42588 h 1982707"/>
                    <a:gd name="connsiteX3-861" fmla="*/ 95416 w 3753016"/>
                    <a:gd name="connsiteY3-862" fmla="*/ 58490 h 1982707"/>
                    <a:gd name="connsiteX4-863" fmla="*/ 119269 w 3753016"/>
                    <a:gd name="connsiteY4-864" fmla="*/ 169808 h 1982707"/>
                    <a:gd name="connsiteX5-865" fmla="*/ 0 w 3753016"/>
                    <a:gd name="connsiteY5-866" fmla="*/ 217517 h 1982707"/>
                    <a:gd name="connsiteX6-867" fmla="*/ 811033 w 3753016"/>
                    <a:gd name="connsiteY6-868" fmla="*/ 1243235 h 1982707"/>
                    <a:gd name="connsiteX7-869" fmla="*/ 2146852 w 3753016"/>
                    <a:gd name="connsiteY7-870" fmla="*/ 1982707 h 1982707"/>
                    <a:gd name="connsiteX8-871" fmla="*/ 3753016 w 3753016"/>
                    <a:gd name="connsiteY8-872" fmla="*/ 1497677 h 1982707"/>
                    <a:gd name="connsiteX9-873" fmla="*/ 2409244 w 3753016"/>
                    <a:gd name="connsiteY9-874" fmla="*/ 1290944 h 1982707"/>
                    <a:gd name="connsiteX10-875" fmla="*/ 755373 w 3753016"/>
                    <a:gd name="connsiteY10-876" fmla="*/ 869524 h 1982707"/>
                    <a:gd name="connsiteX11-877" fmla="*/ 1311965 w 3753016"/>
                    <a:gd name="connsiteY11-878" fmla="*/ 662789 h 1982707"/>
                    <a:gd name="connsiteX0-879" fmla="*/ 1311965 w 3753016"/>
                    <a:gd name="connsiteY0-880" fmla="*/ 662789 h 1982707"/>
                    <a:gd name="connsiteX1-881" fmla="*/ 699714 w 3753016"/>
                    <a:gd name="connsiteY1-882" fmla="*/ 90295 h 1982707"/>
                    <a:gd name="connsiteX2-883" fmla="*/ 373711 w 3753016"/>
                    <a:gd name="connsiteY2-884" fmla="*/ 42588 h 1982707"/>
                    <a:gd name="connsiteX3-885" fmla="*/ 95416 w 3753016"/>
                    <a:gd name="connsiteY3-886" fmla="*/ 58490 h 1982707"/>
                    <a:gd name="connsiteX4-887" fmla="*/ 119269 w 3753016"/>
                    <a:gd name="connsiteY4-888" fmla="*/ 169808 h 1982707"/>
                    <a:gd name="connsiteX5-889" fmla="*/ 0 w 3753016"/>
                    <a:gd name="connsiteY5-890" fmla="*/ 217517 h 1982707"/>
                    <a:gd name="connsiteX6-891" fmla="*/ 811033 w 3753016"/>
                    <a:gd name="connsiteY6-892" fmla="*/ 1243235 h 1982707"/>
                    <a:gd name="connsiteX7-893" fmla="*/ 2146852 w 3753016"/>
                    <a:gd name="connsiteY7-894" fmla="*/ 1982707 h 1982707"/>
                    <a:gd name="connsiteX8-895" fmla="*/ 3753016 w 3753016"/>
                    <a:gd name="connsiteY8-896" fmla="*/ 1497677 h 1982707"/>
                    <a:gd name="connsiteX9-897" fmla="*/ 2409244 w 3753016"/>
                    <a:gd name="connsiteY9-898" fmla="*/ 1290944 h 1982707"/>
                    <a:gd name="connsiteX10-899" fmla="*/ 755373 w 3753016"/>
                    <a:gd name="connsiteY10-900" fmla="*/ 869524 h 1982707"/>
                    <a:gd name="connsiteX11-901" fmla="*/ 1311965 w 3753016"/>
                    <a:gd name="connsiteY11-902" fmla="*/ 662789 h 1982707"/>
                    <a:gd name="connsiteX0-903" fmla="*/ 1311965 w 3753016"/>
                    <a:gd name="connsiteY0-904" fmla="*/ 662789 h 1982707"/>
                    <a:gd name="connsiteX1-905" fmla="*/ 699714 w 3753016"/>
                    <a:gd name="connsiteY1-906" fmla="*/ 90295 h 1982707"/>
                    <a:gd name="connsiteX2-907" fmla="*/ 373711 w 3753016"/>
                    <a:gd name="connsiteY2-908" fmla="*/ 42588 h 1982707"/>
                    <a:gd name="connsiteX3-909" fmla="*/ 95416 w 3753016"/>
                    <a:gd name="connsiteY3-910" fmla="*/ 58490 h 1982707"/>
                    <a:gd name="connsiteX4-911" fmla="*/ 119269 w 3753016"/>
                    <a:gd name="connsiteY4-912" fmla="*/ 169808 h 1982707"/>
                    <a:gd name="connsiteX5-913" fmla="*/ 0 w 3753016"/>
                    <a:gd name="connsiteY5-914" fmla="*/ 217517 h 1982707"/>
                    <a:gd name="connsiteX6-915" fmla="*/ 811033 w 3753016"/>
                    <a:gd name="connsiteY6-916" fmla="*/ 1243235 h 1982707"/>
                    <a:gd name="connsiteX7-917" fmla="*/ 2146852 w 3753016"/>
                    <a:gd name="connsiteY7-918" fmla="*/ 1982707 h 1982707"/>
                    <a:gd name="connsiteX8-919" fmla="*/ 3753016 w 3753016"/>
                    <a:gd name="connsiteY8-920" fmla="*/ 1497677 h 1982707"/>
                    <a:gd name="connsiteX9-921" fmla="*/ 2409244 w 3753016"/>
                    <a:gd name="connsiteY9-922" fmla="*/ 1290944 h 1982707"/>
                    <a:gd name="connsiteX10-923" fmla="*/ 755373 w 3753016"/>
                    <a:gd name="connsiteY10-924" fmla="*/ 869524 h 1982707"/>
                    <a:gd name="connsiteX11-925" fmla="*/ 1311965 w 3753016"/>
                    <a:gd name="connsiteY11-926" fmla="*/ 662789 h 1982707"/>
                    <a:gd name="connsiteX0-927" fmla="*/ 1311965 w 3753016"/>
                    <a:gd name="connsiteY0-928" fmla="*/ 662789 h 1982707"/>
                    <a:gd name="connsiteX1-929" fmla="*/ 699714 w 3753016"/>
                    <a:gd name="connsiteY1-930" fmla="*/ 90295 h 1982707"/>
                    <a:gd name="connsiteX2-931" fmla="*/ 373711 w 3753016"/>
                    <a:gd name="connsiteY2-932" fmla="*/ 42588 h 1982707"/>
                    <a:gd name="connsiteX3-933" fmla="*/ 95416 w 3753016"/>
                    <a:gd name="connsiteY3-934" fmla="*/ 58490 h 1982707"/>
                    <a:gd name="connsiteX4-935" fmla="*/ 119269 w 3753016"/>
                    <a:gd name="connsiteY4-936" fmla="*/ 169808 h 1982707"/>
                    <a:gd name="connsiteX5-937" fmla="*/ 0 w 3753016"/>
                    <a:gd name="connsiteY5-938" fmla="*/ 217517 h 1982707"/>
                    <a:gd name="connsiteX6-939" fmla="*/ 811033 w 3753016"/>
                    <a:gd name="connsiteY6-940" fmla="*/ 1243235 h 1982707"/>
                    <a:gd name="connsiteX7-941" fmla="*/ 2146852 w 3753016"/>
                    <a:gd name="connsiteY7-942" fmla="*/ 1982707 h 1982707"/>
                    <a:gd name="connsiteX8-943" fmla="*/ 3753016 w 3753016"/>
                    <a:gd name="connsiteY8-944" fmla="*/ 1497677 h 1982707"/>
                    <a:gd name="connsiteX9-945" fmla="*/ 2409244 w 3753016"/>
                    <a:gd name="connsiteY9-946" fmla="*/ 1290944 h 1982707"/>
                    <a:gd name="connsiteX10-947" fmla="*/ 755373 w 3753016"/>
                    <a:gd name="connsiteY10-948" fmla="*/ 869524 h 1982707"/>
                    <a:gd name="connsiteX11-949" fmla="*/ 1311965 w 3753016"/>
                    <a:gd name="connsiteY11-950" fmla="*/ 662789 h 1982707"/>
                    <a:gd name="connsiteX0-951" fmla="*/ 1311965 w 3753016"/>
                    <a:gd name="connsiteY0-952" fmla="*/ 665192 h 1985110"/>
                    <a:gd name="connsiteX1-953" fmla="*/ 699714 w 3753016"/>
                    <a:gd name="connsiteY1-954" fmla="*/ 92698 h 1985110"/>
                    <a:gd name="connsiteX2-955" fmla="*/ 397565 w 3753016"/>
                    <a:gd name="connsiteY2-956" fmla="*/ 37040 h 1985110"/>
                    <a:gd name="connsiteX3-957" fmla="*/ 95416 w 3753016"/>
                    <a:gd name="connsiteY3-958" fmla="*/ 60893 h 1985110"/>
                    <a:gd name="connsiteX4-959" fmla="*/ 119269 w 3753016"/>
                    <a:gd name="connsiteY4-960" fmla="*/ 172211 h 1985110"/>
                    <a:gd name="connsiteX5-961" fmla="*/ 0 w 3753016"/>
                    <a:gd name="connsiteY5-962" fmla="*/ 219920 h 1985110"/>
                    <a:gd name="connsiteX6-963" fmla="*/ 811033 w 3753016"/>
                    <a:gd name="connsiteY6-964" fmla="*/ 1245638 h 1985110"/>
                    <a:gd name="connsiteX7-965" fmla="*/ 2146852 w 3753016"/>
                    <a:gd name="connsiteY7-966" fmla="*/ 1985110 h 1985110"/>
                    <a:gd name="connsiteX8-967" fmla="*/ 3753016 w 3753016"/>
                    <a:gd name="connsiteY8-968" fmla="*/ 1500080 h 1985110"/>
                    <a:gd name="connsiteX9-969" fmla="*/ 2409244 w 3753016"/>
                    <a:gd name="connsiteY9-970" fmla="*/ 1293347 h 1985110"/>
                    <a:gd name="connsiteX10-971" fmla="*/ 755373 w 3753016"/>
                    <a:gd name="connsiteY10-972" fmla="*/ 871927 h 1985110"/>
                    <a:gd name="connsiteX11-973" fmla="*/ 1311965 w 3753016"/>
                    <a:gd name="connsiteY11-974" fmla="*/ 665192 h 1985110"/>
                    <a:gd name="connsiteX0-975" fmla="*/ 1311965 w 3753016"/>
                    <a:gd name="connsiteY0-976" fmla="*/ 670630 h 1990548"/>
                    <a:gd name="connsiteX1-977" fmla="*/ 699714 w 3753016"/>
                    <a:gd name="connsiteY1-978" fmla="*/ 98136 h 1990548"/>
                    <a:gd name="connsiteX2-979" fmla="*/ 453224 w 3753016"/>
                    <a:gd name="connsiteY2-980" fmla="*/ 26576 h 1990548"/>
                    <a:gd name="connsiteX3-981" fmla="*/ 95416 w 3753016"/>
                    <a:gd name="connsiteY3-982" fmla="*/ 66331 h 1990548"/>
                    <a:gd name="connsiteX4-983" fmla="*/ 119269 w 3753016"/>
                    <a:gd name="connsiteY4-984" fmla="*/ 177649 h 1990548"/>
                    <a:gd name="connsiteX5-985" fmla="*/ 0 w 3753016"/>
                    <a:gd name="connsiteY5-986" fmla="*/ 225358 h 1990548"/>
                    <a:gd name="connsiteX6-987" fmla="*/ 811033 w 3753016"/>
                    <a:gd name="connsiteY6-988" fmla="*/ 1251076 h 1990548"/>
                    <a:gd name="connsiteX7-989" fmla="*/ 2146852 w 3753016"/>
                    <a:gd name="connsiteY7-990" fmla="*/ 1990548 h 1990548"/>
                    <a:gd name="connsiteX8-991" fmla="*/ 3753016 w 3753016"/>
                    <a:gd name="connsiteY8-992" fmla="*/ 1505518 h 1990548"/>
                    <a:gd name="connsiteX9-993" fmla="*/ 2409244 w 3753016"/>
                    <a:gd name="connsiteY9-994" fmla="*/ 1298785 h 1990548"/>
                    <a:gd name="connsiteX10-995" fmla="*/ 755373 w 3753016"/>
                    <a:gd name="connsiteY10-996" fmla="*/ 877365 h 1990548"/>
                    <a:gd name="connsiteX11-997" fmla="*/ 1311965 w 3753016"/>
                    <a:gd name="connsiteY11-998" fmla="*/ 670630 h 1990548"/>
                    <a:gd name="connsiteX0-999" fmla="*/ 1311965 w 3753016"/>
                    <a:gd name="connsiteY0-1000" fmla="*/ 671729 h 1991647"/>
                    <a:gd name="connsiteX1-1001" fmla="*/ 699714 w 3753016"/>
                    <a:gd name="connsiteY1-1002" fmla="*/ 99235 h 1991647"/>
                    <a:gd name="connsiteX2-1003" fmla="*/ 453224 w 3753016"/>
                    <a:gd name="connsiteY2-1004" fmla="*/ 27675 h 1991647"/>
                    <a:gd name="connsiteX3-1005" fmla="*/ 95416 w 3753016"/>
                    <a:gd name="connsiteY3-1006" fmla="*/ 67430 h 1991647"/>
                    <a:gd name="connsiteX4-1007" fmla="*/ 119269 w 3753016"/>
                    <a:gd name="connsiteY4-1008" fmla="*/ 178748 h 1991647"/>
                    <a:gd name="connsiteX5-1009" fmla="*/ 0 w 3753016"/>
                    <a:gd name="connsiteY5-1010" fmla="*/ 226457 h 1991647"/>
                    <a:gd name="connsiteX6-1011" fmla="*/ 811033 w 3753016"/>
                    <a:gd name="connsiteY6-1012" fmla="*/ 1252175 h 1991647"/>
                    <a:gd name="connsiteX7-1013" fmla="*/ 2146852 w 3753016"/>
                    <a:gd name="connsiteY7-1014" fmla="*/ 1991647 h 1991647"/>
                    <a:gd name="connsiteX8-1015" fmla="*/ 3753016 w 3753016"/>
                    <a:gd name="connsiteY8-1016" fmla="*/ 1506617 h 1991647"/>
                    <a:gd name="connsiteX9-1017" fmla="*/ 2409244 w 3753016"/>
                    <a:gd name="connsiteY9-1018" fmla="*/ 1299884 h 1991647"/>
                    <a:gd name="connsiteX10-1019" fmla="*/ 755373 w 3753016"/>
                    <a:gd name="connsiteY10-1020" fmla="*/ 878464 h 1991647"/>
                    <a:gd name="connsiteX11-1021" fmla="*/ 1311965 w 3753016"/>
                    <a:gd name="connsiteY11-1022" fmla="*/ 671729 h 1991647"/>
                    <a:gd name="connsiteX0-1023" fmla="*/ 1311965 w 3753016"/>
                    <a:gd name="connsiteY0-1024" fmla="*/ 671729 h 1991647"/>
                    <a:gd name="connsiteX1-1025" fmla="*/ 699714 w 3753016"/>
                    <a:gd name="connsiteY1-1026" fmla="*/ 99235 h 1991647"/>
                    <a:gd name="connsiteX2-1027" fmla="*/ 453224 w 3753016"/>
                    <a:gd name="connsiteY2-1028" fmla="*/ 27675 h 1991647"/>
                    <a:gd name="connsiteX3-1029" fmla="*/ 127221 w 3753016"/>
                    <a:gd name="connsiteY3-1030" fmla="*/ 67430 h 1991647"/>
                    <a:gd name="connsiteX4-1031" fmla="*/ 119269 w 3753016"/>
                    <a:gd name="connsiteY4-1032" fmla="*/ 178748 h 1991647"/>
                    <a:gd name="connsiteX5-1033" fmla="*/ 0 w 3753016"/>
                    <a:gd name="connsiteY5-1034" fmla="*/ 226457 h 1991647"/>
                    <a:gd name="connsiteX6-1035" fmla="*/ 811033 w 3753016"/>
                    <a:gd name="connsiteY6-1036" fmla="*/ 1252175 h 1991647"/>
                    <a:gd name="connsiteX7-1037" fmla="*/ 2146852 w 3753016"/>
                    <a:gd name="connsiteY7-1038" fmla="*/ 1991647 h 1991647"/>
                    <a:gd name="connsiteX8-1039" fmla="*/ 3753016 w 3753016"/>
                    <a:gd name="connsiteY8-1040" fmla="*/ 1506617 h 1991647"/>
                    <a:gd name="connsiteX9-1041" fmla="*/ 2409244 w 3753016"/>
                    <a:gd name="connsiteY9-1042" fmla="*/ 1299884 h 1991647"/>
                    <a:gd name="connsiteX10-1043" fmla="*/ 755373 w 3753016"/>
                    <a:gd name="connsiteY10-1044" fmla="*/ 878464 h 1991647"/>
                    <a:gd name="connsiteX11-1045" fmla="*/ 1311965 w 3753016"/>
                    <a:gd name="connsiteY11-1046" fmla="*/ 671729 h 1991647"/>
                    <a:gd name="connsiteX0-1047" fmla="*/ 1311965 w 3753016"/>
                    <a:gd name="connsiteY0-1048" fmla="*/ 671729 h 1991647"/>
                    <a:gd name="connsiteX1-1049" fmla="*/ 699714 w 3753016"/>
                    <a:gd name="connsiteY1-1050" fmla="*/ 99235 h 1991647"/>
                    <a:gd name="connsiteX2-1051" fmla="*/ 453224 w 3753016"/>
                    <a:gd name="connsiteY2-1052" fmla="*/ 27675 h 1991647"/>
                    <a:gd name="connsiteX3-1053" fmla="*/ 127221 w 3753016"/>
                    <a:gd name="connsiteY3-1054" fmla="*/ 67430 h 1991647"/>
                    <a:gd name="connsiteX4-1055" fmla="*/ 119269 w 3753016"/>
                    <a:gd name="connsiteY4-1056" fmla="*/ 178748 h 1991647"/>
                    <a:gd name="connsiteX5-1057" fmla="*/ 0 w 3753016"/>
                    <a:gd name="connsiteY5-1058" fmla="*/ 226457 h 1991647"/>
                    <a:gd name="connsiteX6-1059" fmla="*/ 811033 w 3753016"/>
                    <a:gd name="connsiteY6-1060" fmla="*/ 1252175 h 1991647"/>
                    <a:gd name="connsiteX7-1061" fmla="*/ 2146852 w 3753016"/>
                    <a:gd name="connsiteY7-1062" fmla="*/ 1991647 h 1991647"/>
                    <a:gd name="connsiteX8-1063" fmla="*/ 3753016 w 3753016"/>
                    <a:gd name="connsiteY8-1064" fmla="*/ 1506617 h 1991647"/>
                    <a:gd name="connsiteX9-1065" fmla="*/ 2409244 w 3753016"/>
                    <a:gd name="connsiteY9-1066" fmla="*/ 1299884 h 1991647"/>
                    <a:gd name="connsiteX10-1067" fmla="*/ 755373 w 3753016"/>
                    <a:gd name="connsiteY10-1068" fmla="*/ 878464 h 1991647"/>
                    <a:gd name="connsiteX11-1069" fmla="*/ 1311965 w 3753016"/>
                    <a:gd name="connsiteY11-1070" fmla="*/ 671729 h 1991647"/>
                    <a:gd name="connsiteX0-1071" fmla="*/ 1311965 w 3753016"/>
                    <a:gd name="connsiteY0-1072" fmla="*/ 671729 h 1991647"/>
                    <a:gd name="connsiteX1-1073" fmla="*/ 699714 w 3753016"/>
                    <a:gd name="connsiteY1-1074" fmla="*/ 99235 h 1991647"/>
                    <a:gd name="connsiteX2-1075" fmla="*/ 453224 w 3753016"/>
                    <a:gd name="connsiteY2-1076" fmla="*/ 27675 h 1991647"/>
                    <a:gd name="connsiteX3-1077" fmla="*/ 127221 w 3753016"/>
                    <a:gd name="connsiteY3-1078" fmla="*/ 67430 h 1991647"/>
                    <a:gd name="connsiteX4-1079" fmla="*/ 166977 w 3753016"/>
                    <a:gd name="connsiteY4-1080" fmla="*/ 178748 h 1991647"/>
                    <a:gd name="connsiteX5-1081" fmla="*/ 0 w 3753016"/>
                    <a:gd name="connsiteY5-1082" fmla="*/ 226457 h 1991647"/>
                    <a:gd name="connsiteX6-1083" fmla="*/ 811033 w 3753016"/>
                    <a:gd name="connsiteY6-1084" fmla="*/ 1252175 h 1991647"/>
                    <a:gd name="connsiteX7-1085" fmla="*/ 2146852 w 3753016"/>
                    <a:gd name="connsiteY7-1086" fmla="*/ 1991647 h 1991647"/>
                    <a:gd name="connsiteX8-1087" fmla="*/ 3753016 w 3753016"/>
                    <a:gd name="connsiteY8-1088" fmla="*/ 1506617 h 1991647"/>
                    <a:gd name="connsiteX9-1089" fmla="*/ 2409244 w 3753016"/>
                    <a:gd name="connsiteY9-1090" fmla="*/ 1299884 h 1991647"/>
                    <a:gd name="connsiteX10-1091" fmla="*/ 755373 w 3753016"/>
                    <a:gd name="connsiteY10-1092" fmla="*/ 878464 h 1991647"/>
                    <a:gd name="connsiteX11-1093" fmla="*/ 1311965 w 3753016"/>
                    <a:gd name="connsiteY11-1094" fmla="*/ 671729 h 1991647"/>
                    <a:gd name="connsiteX0-1095" fmla="*/ 1311965 w 3753016"/>
                    <a:gd name="connsiteY0-1096" fmla="*/ 671729 h 1991647"/>
                    <a:gd name="connsiteX1-1097" fmla="*/ 699714 w 3753016"/>
                    <a:gd name="connsiteY1-1098" fmla="*/ 99235 h 1991647"/>
                    <a:gd name="connsiteX2-1099" fmla="*/ 453224 w 3753016"/>
                    <a:gd name="connsiteY2-1100" fmla="*/ 27675 h 1991647"/>
                    <a:gd name="connsiteX3-1101" fmla="*/ 127221 w 3753016"/>
                    <a:gd name="connsiteY3-1102" fmla="*/ 67430 h 1991647"/>
                    <a:gd name="connsiteX4-1103" fmla="*/ 0 w 3753016"/>
                    <a:gd name="connsiteY4-1104" fmla="*/ 226457 h 1991647"/>
                    <a:gd name="connsiteX5-1105" fmla="*/ 811033 w 3753016"/>
                    <a:gd name="connsiteY5-1106" fmla="*/ 1252175 h 1991647"/>
                    <a:gd name="connsiteX6-1107" fmla="*/ 2146852 w 3753016"/>
                    <a:gd name="connsiteY6-1108" fmla="*/ 1991647 h 1991647"/>
                    <a:gd name="connsiteX7-1109" fmla="*/ 3753016 w 3753016"/>
                    <a:gd name="connsiteY7-1110" fmla="*/ 1506617 h 1991647"/>
                    <a:gd name="connsiteX8-1111" fmla="*/ 2409244 w 3753016"/>
                    <a:gd name="connsiteY8-1112" fmla="*/ 1299884 h 1991647"/>
                    <a:gd name="connsiteX9-1113" fmla="*/ 755373 w 3753016"/>
                    <a:gd name="connsiteY9-1114" fmla="*/ 878464 h 1991647"/>
                    <a:gd name="connsiteX10-1115" fmla="*/ 1311965 w 3753016"/>
                    <a:gd name="connsiteY10-1116" fmla="*/ 671729 h 1991647"/>
                    <a:gd name="connsiteX0-1117" fmla="*/ 1311965 w 3753016"/>
                    <a:gd name="connsiteY0-1118" fmla="*/ 671729 h 1991647"/>
                    <a:gd name="connsiteX1-1119" fmla="*/ 699714 w 3753016"/>
                    <a:gd name="connsiteY1-1120" fmla="*/ 99235 h 1991647"/>
                    <a:gd name="connsiteX2-1121" fmla="*/ 453224 w 3753016"/>
                    <a:gd name="connsiteY2-1122" fmla="*/ 27675 h 1991647"/>
                    <a:gd name="connsiteX3-1123" fmla="*/ 127221 w 3753016"/>
                    <a:gd name="connsiteY3-1124" fmla="*/ 67430 h 1991647"/>
                    <a:gd name="connsiteX4-1125" fmla="*/ 0 w 3753016"/>
                    <a:gd name="connsiteY4-1126" fmla="*/ 226457 h 1991647"/>
                    <a:gd name="connsiteX5-1127" fmla="*/ 811033 w 3753016"/>
                    <a:gd name="connsiteY5-1128" fmla="*/ 1252175 h 1991647"/>
                    <a:gd name="connsiteX6-1129" fmla="*/ 2146852 w 3753016"/>
                    <a:gd name="connsiteY6-1130" fmla="*/ 1991647 h 1991647"/>
                    <a:gd name="connsiteX7-1131" fmla="*/ 3753016 w 3753016"/>
                    <a:gd name="connsiteY7-1132" fmla="*/ 1506617 h 1991647"/>
                    <a:gd name="connsiteX8-1133" fmla="*/ 2409244 w 3753016"/>
                    <a:gd name="connsiteY8-1134" fmla="*/ 1299884 h 1991647"/>
                    <a:gd name="connsiteX9-1135" fmla="*/ 755373 w 3753016"/>
                    <a:gd name="connsiteY9-1136" fmla="*/ 878464 h 1991647"/>
                    <a:gd name="connsiteX10-1137" fmla="*/ 1311965 w 3753016"/>
                    <a:gd name="connsiteY10-1138" fmla="*/ 671729 h 1991647"/>
                    <a:gd name="connsiteX0-1139" fmla="*/ 1311965 w 3753016"/>
                    <a:gd name="connsiteY0-1140" fmla="*/ 671729 h 1991647"/>
                    <a:gd name="connsiteX1-1141" fmla="*/ 699714 w 3753016"/>
                    <a:gd name="connsiteY1-1142" fmla="*/ 99235 h 1991647"/>
                    <a:gd name="connsiteX2-1143" fmla="*/ 453224 w 3753016"/>
                    <a:gd name="connsiteY2-1144" fmla="*/ 27675 h 1991647"/>
                    <a:gd name="connsiteX3-1145" fmla="*/ 127221 w 3753016"/>
                    <a:gd name="connsiteY3-1146" fmla="*/ 67430 h 1991647"/>
                    <a:gd name="connsiteX4-1147" fmla="*/ 0 w 3753016"/>
                    <a:gd name="connsiteY4-1148" fmla="*/ 226457 h 1991647"/>
                    <a:gd name="connsiteX5-1149" fmla="*/ 811033 w 3753016"/>
                    <a:gd name="connsiteY5-1150" fmla="*/ 1252175 h 1991647"/>
                    <a:gd name="connsiteX6-1151" fmla="*/ 2146852 w 3753016"/>
                    <a:gd name="connsiteY6-1152" fmla="*/ 1991647 h 1991647"/>
                    <a:gd name="connsiteX7-1153" fmla="*/ 3753016 w 3753016"/>
                    <a:gd name="connsiteY7-1154" fmla="*/ 1506617 h 1991647"/>
                    <a:gd name="connsiteX8-1155" fmla="*/ 2409244 w 3753016"/>
                    <a:gd name="connsiteY8-1156" fmla="*/ 1299884 h 1991647"/>
                    <a:gd name="connsiteX9-1157" fmla="*/ 755373 w 3753016"/>
                    <a:gd name="connsiteY9-1158" fmla="*/ 878464 h 1991647"/>
                    <a:gd name="connsiteX10-1159" fmla="*/ 1311965 w 3753016"/>
                    <a:gd name="connsiteY10-1160" fmla="*/ 671729 h 1991647"/>
                    <a:gd name="connsiteX0-1161" fmla="*/ 1311965 w 3753016"/>
                    <a:gd name="connsiteY0-1162" fmla="*/ 671729 h 1991647"/>
                    <a:gd name="connsiteX1-1163" fmla="*/ 699714 w 3753016"/>
                    <a:gd name="connsiteY1-1164" fmla="*/ 99235 h 1991647"/>
                    <a:gd name="connsiteX2-1165" fmla="*/ 453224 w 3753016"/>
                    <a:gd name="connsiteY2-1166" fmla="*/ 27675 h 1991647"/>
                    <a:gd name="connsiteX3-1167" fmla="*/ 127221 w 3753016"/>
                    <a:gd name="connsiteY3-1168" fmla="*/ 67430 h 1991647"/>
                    <a:gd name="connsiteX4-1169" fmla="*/ 0 w 3753016"/>
                    <a:gd name="connsiteY4-1170" fmla="*/ 226457 h 1991647"/>
                    <a:gd name="connsiteX5-1171" fmla="*/ 811033 w 3753016"/>
                    <a:gd name="connsiteY5-1172" fmla="*/ 1252175 h 1991647"/>
                    <a:gd name="connsiteX6-1173" fmla="*/ 2146852 w 3753016"/>
                    <a:gd name="connsiteY6-1174" fmla="*/ 1991647 h 1991647"/>
                    <a:gd name="connsiteX7-1175" fmla="*/ 3753016 w 3753016"/>
                    <a:gd name="connsiteY7-1176" fmla="*/ 1506617 h 1991647"/>
                    <a:gd name="connsiteX8-1177" fmla="*/ 2409244 w 3753016"/>
                    <a:gd name="connsiteY8-1178" fmla="*/ 1299884 h 1991647"/>
                    <a:gd name="connsiteX9-1179" fmla="*/ 755373 w 3753016"/>
                    <a:gd name="connsiteY9-1180" fmla="*/ 878464 h 1991647"/>
                    <a:gd name="connsiteX10-1181" fmla="*/ 1311965 w 3753016"/>
                    <a:gd name="connsiteY10-1182" fmla="*/ 671729 h 1991647"/>
                    <a:gd name="connsiteX0-1183" fmla="*/ 1337304 w 3778355"/>
                    <a:gd name="connsiteY0-1184" fmla="*/ 671729 h 1991647"/>
                    <a:gd name="connsiteX1-1185" fmla="*/ 725053 w 3778355"/>
                    <a:gd name="connsiteY1-1186" fmla="*/ 99235 h 1991647"/>
                    <a:gd name="connsiteX2-1187" fmla="*/ 478563 w 3778355"/>
                    <a:gd name="connsiteY2-1188" fmla="*/ 27675 h 1991647"/>
                    <a:gd name="connsiteX3-1189" fmla="*/ 152560 w 3778355"/>
                    <a:gd name="connsiteY3-1190" fmla="*/ 67430 h 1991647"/>
                    <a:gd name="connsiteX4-1191" fmla="*/ 232072 w 3778355"/>
                    <a:gd name="connsiteY4-1192" fmla="*/ 186702 h 1991647"/>
                    <a:gd name="connsiteX5-1193" fmla="*/ 25339 w 3778355"/>
                    <a:gd name="connsiteY5-1194" fmla="*/ 226457 h 1991647"/>
                    <a:gd name="connsiteX6-1195" fmla="*/ 836372 w 3778355"/>
                    <a:gd name="connsiteY6-1196" fmla="*/ 1252175 h 1991647"/>
                    <a:gd name="connsiteX7-1197" fmla="*/ 2172191 w 3778355"/>
                    <a:gd name="connsiteY7-1198" fmla="*/ 1991647 h 1991647"/>
                    <a:gd name="connsiteX8-1199" fmla="*/ 3778355 w 3778355"/>
                    <a:gd name="connsiteY8-1200" fmla="*/ 1506617 h 1991647"/>
                    <a:gd name="connsiteX9-1201" fmla="*/ 2434583 w 3778355"/>
                    <a:gd name="connsiteY9-1202" fmla="*/ 1299884 h 1991647"/>
                    <a:gd name="connsiteX10-1203" fmla="*/ 780712 w 3778355"/>
                    <a:gd name="connsiteY10-1204" fmla="*/ 878464 h 1991647"/>
                    <a:gd name="connsiteX11-1205" fmla="*/ 1337304 w 3778355"/>
                    <a:gd name="connsiteY11-1206" fmla="*/ 671729 h 1991647"/>
                    <a:gd name="connsiteX0-1207" fmla="*/ 1311965 w 3753016"/>
                    <a:gd name="connsiteY0-1208" fmla="*/ 671729 h 1991647"/>
                    <a:gd name="connsiteX1-1209" fmla="*/ 699714 w 3753016"/>
                    <a:gd name="connsiteY1-1210" fmla="*/ 99235 h 1991647"/>
                    <a:gd name="connsiteX2-1211" fmla="*/ 453224 w 3753016"/>
                    <a:gd name="connsiteY2-1212" fmla="*/ 27675 h 1991647"/>
                    <a:gd name="connsiteX3-1213" fmla="*/ 127221 w 3753016"/>
                    <a:gd name="connsiteY3-1214" fmla="*/ 67430 h 1991647"/>
                    <a:gd name="connsiteX4-1215" fmla="*/ 206733 w 3753016"/>
                    <a:gd name="connsiteY4-1216" fmla="*/ 186702 h 1991647"/>
                    <a:gd name="connsiteX5-1217" fmla="*/ 0 w 3753016"/>
                    <a:gd name="connsiteY5-1218" fmla="*/ 226457 h 1991647"/>
                    <a:gd name="connsiteX6-1219" fmla="*/ 811033 w 3753016"/>
                    <a:gd name="connsiteY6-1220" fmla="*/ 1252175 h 1991647"/>
                    <a:gd name="connsiteX7-1221" fmla="*/ 2146852 w 3753016"/>
                    <a:gd name="connsiteY7-1222" fmla="*/ 1991647 h 1991647"/>
                    <a:gd name="connsiteX8-1223" fmla="*/ 3753016 w 3753016"/>
                    <a:gd name="connsiteY8-1224" fmla="*/ 1506617 h 1991647"/>
                    <a:gd name="connsiteX9-1225" fmla="*/ 2409244 w 3753016"/>
                    <a:gd name="connsiteY9-1226" fmla="*/ 1299884 h 1991647"/>
                    <a:gd name="connsiteX10-1227" fmla="*/ 755373 w 3753016"/>
                    <a:gd name="connsiteY10-1228" fmla="*/ 878464 h 1991647"/>
                    <a:gd name="connsiteX11-1229" fmla="*/ 1311965 w 3753016"/>
                    <a:gd name="connsiteY11-1230" fmla="*/ 671729 h 1991647"/>
                    <a:gd name="connsiteX0-1231" fmla="*/ 1311965 w 3753016"/>
                    <a:gd name="connsiteY0-1232" fmla="*/ 671729 h 1991647"/>
                    <a:gd name="connsiteX1-1233" fmla="*/ 699714 w 3753016"/>
                    <a:gd name="connsiteY1-1234" fmla="*/ 99235 h 1991647"/>
                    <a:gd name="connsiteX2-1235" fmla="*/ 453224 w 3753016"/>
                    <a:gd name="connsiteY2-1236" fmla="*/ 27675 h 1991647"/>
                    <a:gd name="connsiteX3-1237" fmla="*/ 127221 w 3753016"/>
                    <a:gd name="connsiteY3-1238" fmla="*/ 67430 h 1991647"/>
                    <a:gd name="connsiteX4-1239" fmla="*/ 166977 w 3753016"/>
                    <a:gd name="connsiteY4-1240" fmla="*/ 154897 h 1991647"/>
                    <a:gd name="connsiteX5-1241" fmla="*/ 0 w 3753016"/>
                    <a:gd name="connsiteY5-1242" fmla="*/ 226457 h 1991647"/>
                    <a:gd name="connsiteX6-1243" fmla="*/ 811033 w 3753016"/>
                    <a:gd name="connsiteY6-1244" fmla="*/ 1252175 h 1991647"/>
                    <a:gd name="connsiteX7-1245" fmla="*/ 2146852 w 3753016"/>
                    <a:gd name="connsiteY7-1246" fmla="*/ 1991647 h 1991647"/>
                    <a:gd name="connsiteX8-1247" fmla="*/ 3753016 w 3753016"/>
                    <a:gd name="connsiteY8-1248" fmla="*/ 1506617 h 1991647"/>
                    <a:gd name="connsiteX9-1249" fmla="*/ 2409244 w 3753016"/>
                    <a:gd name="connsiteY9-1250" fmla="*/ 1299884 h 1991647"/>
                    <a:gd name="connsiteX10-1251" fmla="*/ 755373 w 3753016"/>
                    <a:gd name="connsiteY10-1252" fmla="*/ 878464 h 1991647"/>
                    <a:gd name="connsiteX11-1253" fmla="*/ 1311965 w 3753016"/>
                    <a:gd name="connsiteY11-1254" fmla="*/ 671729 h 1991647"/>
                    <a:gd name="connsiteX0-1255" fmla="*/ 1311965 w 3753016"/>
                    <a:gd name="connsiteY0-1256" fmla="*/ 671729 h 1991647"/>
                    <a:gd name="connsiteX1-1257" fmla="*/ 699714 w 3753016"/>
                    <a:gd name="connsiteY1-1258" fmla="*/ 99235 h 1991647"/>
                    <a:gd name="connsiteX2-1259" fmla="*/ 453224 w 3753016"/>
                    <a:gd name="connsiteY2-1260" fmla="*/ 27675 h 1991647"/>
                    <a:gd name="connsiteX3-1261" fmla="*/ 127221 w 3753016"/>
                    <a:gd name="connsiteY3-1262" fmla="*/ 67430 h 1991647"/>
                    <a:gd name="connsiteX4-1263" fmla="*/ 166977 w 3753016"/>
                    <a:gd name="connsiteY4-1264" fmla="*/ 154897 h 1991647"/>
                    <a:gd name="connsiteX5-1265" fmla="*/ 0 w 3753016"/>
                    <a:gd name="connsiteY5-1266" fmla="*/ 226457 h 1991647"/>
                    <a:gd name="connsiteX6-1267" fmla="*/ 818984 w 3753016"/>
                    <a:gd name="connsiteY6-1268" fmla="*/ 1347591 h 1991647"/>
                    <a:gd name="connsiteX7-1269" fmla="*/ 2146852 w 3753016"/>
                    <a:gd name="connsiteY7-1270" fmla="*/ 1991647 h 1991647"/>
                    <a:gd name="connsiteX8-1271" fmla="*/ 3753016 w 3753016"/>
                    <a:gd name="connsiteY8-1272" fmla="*/ 1506617 h 1991647"/>
                    <a:gd name="connsiteX9-1273" fmla="*/ 2409244 w 3753016"/>
                    <a:gd name="connsiteY9-1274" fmla="*/ 1299884 h 1991647"/>
                    <a:gd name="connsiteX10-1275" fmla="*/ 755373 w 3753016"/>
                    <a:gd name="connsiteY10-1276" fmla="*/ 878464 h 1991647"/>
                    <a:gd name="connsiteX11-1277" fmla="*/ 1311965 w 3753016"/>
                    <a:gd name="connsiteY11-1278" fmla="*/ 671729 h 1991647"/>
                    <a:gd name="connsiteX0-1279" fmla="*/ 1311965 w 3753016"/>
                    <a:gd name="connsiteY0-1280" fmla="*/ 671729 h 1991647"/>
                    <a:gd name="connsiteX1-1281" fmla="*/ 699714 w 3753016"/>
                    <a:gd name="connsiteY1-1282" fmla="*/ 99235 h 1991647"/>
                    <a:gd name="connsiteX2-1283" fmla="*/ 453224 w 3753016"/>
                    <a:gd name="connsiteY2-1284" fmla="*/ 27675 h 1991647"/>
                    <a:gd name="connsiteX3-1285" fmla="*/ 127221 w 3753016"/>
                    <a:gd name="connsiteY3-1286" fmla="*/ 67430 h 1991647"/>
                    <a:gd name="connsiteX4-1287" fmla="*/ 166977 w 3753016"/>
                    <a:gd name="connsiteY4-1288" fmla="*/ 154897 h 1991647"/>
                    <a:gd name="connsiteX5-1289" fmla="*/ 0 w 3753016"/>
                    <a:gd name="connsiteY5-1290" fmla="*/ 226457 h 1991647"/>
                    <a:gd name="connsiteX6-1291" fmla="*/ 818984 w 3753016"/>
                    <a:gd name="connsiteY6-1292" fmla="*/ 1347591 h 1991647"/>
                    <a:gd name="connsiteX7-1293" fmla="*/ 2146852 w 3753016"/>
                    <a:gd name="connsiteY7-1294" fmla="*/ 1991647 h 1991647"/>
                    <a:gd name="connsiteX8-1295" fmla="*/ 3753016 w 3753016"/>
                    <a:gd name="connsiteY8-1296" fmla="*/ 1506617 h 1991647"/>
                    <a:gd name="connsiteX9-1297" fmla="*/ 2409244 w 3753016"/>
                    <a:gd name="connsiteY9-1298" fmla="*/ 1299884 h 1991647"/>
                    <a:gd name="connsiteX10-1299" fmla="*/ 755373 w 3753016"/>
                    <a:gd name="connsiteY10-1300" fmla="*/ 878464 h 1991647"/>
                    <a:gd name="connsiteX11-1301" fmla="*/ 1311965 w 3753016"/>
                    <a:gd name="connsiteY11-1302" fmla="*/ 671729 h 1991647"/>
                    <a:gd name="connsiteX0-1303" fmla="*/ 1311965 w 3753016"/>
                    <a:gd name="connsiteY0-1304" fmla="*/ 671729 h 1928037"/>
                    <a:gd name="connsiteX1-1305" fmla="*/ 699714 w 3753016"/>
                    <a:gd name="connsiteY1-1306" fmla="*/ 99235 h 1928037"/>
                    <a:gd name="connsiteX2-1307" fmla="*/ 453224 w 3753016"/>
                    <a:gd name="connsiteY2-1308" fmla="*/ 27675 h 1928037"/>
                    <a:gd name="connsiteX3-1309" fmla="*/ 127221 w 3753016"/>
                    <a:gd name="connsiteY3-1310" fmla="*/ 67430 h 1928037"/>
                    <a:gd name="connsiteX4-1311" fmla="*/ 166977 w 3753016"/>
                    <a:gd name="connsiteY4-1312" fmla="*/ 154897 h 1928037"/>
                    <a:gd name="connsiteX5-1313" fmla="*/ 0 w 3753016"/>
                    <a:gd name="connsiteY5-1314" fmla="*/ 226457 h 1928037"/>
                    <a:gd name="connsiteX6-1315" fmla="*/ 818984 w 3753016"/>
                    <a:gd name="connsiteY6-1316" fmla="*/ 1347591 h 1928037"/>
                    <a:gd name="connsiteX7-1317" fmla="*/ 2011680 w 3753016"/>
                    <a:gd name="connsiteY7-1318" fmla="*/ 1928037 h 1928037"/>
                    <a:gd name="connsiteX8-1319" fmla="*/ 3753016 w 3753016"/>
                    <a:gd name="connsiteY8-1320" fmla="*/ 1506617 h 1928037"/>
                    <a:gd name="connsiteX9-1321" fmla="*/ 2409244 w 3753016"/>
                    <a:gd name="connsiteY9-1322" fmla="*/ 1299884 h 1928037"/>
                    <a:gd name="connsiteX10-1323" fmla="*/ 755373 w 3753016"/>
                    <a:gd name="connsiteY10-1324" fmla="*/ 878464 h 1928037"/>
                    <a:gd name="connsiteX11-1325" fmla="*/ 1311965 w 3753016"/>
                    <a:gd name="connsiteY11-1326" fmla="*/ 671729 h 1928037"/>
                    <a:gd name="connsiteX0-1327" fmla="*/ 1311965 w 3753016"/>
                    <a:gd name="connsiteY0-1328" fmla="*/ 671729 h 1928037"/>
                    <a:gd name="connsiteX1-1329" fmla="*/ 699714 w 3753016"/>
                    <a:gd name="connsiteY1-1330" fmla="*/ 99235 h 1928037"/>
                    <a:gd name="connsiteX2-1331" fmla="*/ 453224 w 3753016"/>
                    <a:gd name="connsiteY2-1332" fmla="*/ 27675 h 1928037"/>
                    <a:gd name="connsiteX3-1333" fmla="*/ 127221 w 3753016"/>
                    <a:gd name="connsiteY3-1334" fmla="*/ 67430 h 1928037"/>
                    <a:gd name="connsiteX4-1335" fmla="*/ 166977 w 3753016"/>
                    <a:gd name="connsiteY4-1336" fmla="*/ 154897 h 1928037"/>
                    <a:gd name="connsiteX5-1337" fmla="*/ 0 w 3753016"/>
                    <a:gd name="connsiteY5-1338" fmla="*/ 226457 h 1928037"/>
                    <a:gd name="connsiteX6-1339" fmla="*/ 818984 w 3753016"/>
                    <a:gd name="connsiteY6-1340" fmla="*/ 1347591 h 1928037"/>
                    <a:gd name="connsiteX7-1341" fmla="*/ 2011680 w 3753016"/>
                    <a:gd name="connsiteY7-1342" fmla="*/ 1928037 h 1928037"/>
                    <a:gd name="connsiteX8-1343" fmla="*/ 3753016 w 3753016"/>
                    <a:gd name="connsiteY8-1344" fmla="*/ 1506617 h 1928037"/>
                    <a:gd name="connsiteX9-1345" fmla="*/ 2409244 w 3753016"/>
                    <a:gd name="connsiteY9-1346" fmla="*/ 1299884 h 1928037"/>
                    <a:gd name="connsiteX10-1347" fmla="*/ 755373 w 3753016"/>
                    <a:gd name="connsiteY10-1348" fmla="*/ 878464 h 1928037"/>
                    <a:gd name="connsiteX11-1349" fmla="*/ 1311965 w 3753016"/>
                    <a:gd name="connsiteY11-1350" fmla="*/ 671729 h 1928037"/>
                    <a:gd name="connsiteX0-1351" fmla="*/ 1311965 w 3753016"/>
                    <a:gd name="connsiteY0-1352" fmla="*/ 671729 h 1929647"/>
                    <a:gd name="connsiteX1-1353" fmla="*/ 699714 w 3753016"/>
                    <a:gd name="connsiteY1-1354" fmla="*/ 99235 h 1929647"/>
                    <a:gd name="connsiteX2-1355" fmla="*/ 453224 w 3753016"/>
                    <a:gd name="connsiteY2-1356" fmla="*/ 27675 h 1929647"/>
                    <a:gd name="connsiteX3-1357" fmla="*/ 127221 w 3753016"/>
                    <a:gd name="connsiteY3-1358" fmla="*/ 67430 h 1929647"/>
                    <a:gd name="connsiteX4-1359" fmla="*/ 166977 w 3753016"/>
                    <a:gd name="connsiteY4-1360" fmla="*/ 154897 h 1929647"/>
                    <a:gd name="connsiteX5-1361" fmla="*/ 0 w 3753016"/>
                    <a:gd name="connsiteY5-1362" fmla="*/ 226457 h 1929647"/>
                    <a:gd name="connsiteX6-1363" fmla="*/ 818984 w 3753016"/>
                    <a:gd name="connsiteY6-1364" fmla="*/ 1347591 h 1929647"/>
                    <a:gd name="connsiteX7-1365" fmla="*/ 2011680 w 3753016"/>
                    <a:gd name="connsiteY7-1366" fmla="*/ 1928037 h 1929647"/>
                    <a:gd name="connsiteX8-1367" fmla="*/ 3753016 w 3753016"/>
                    <a:gd name="connsiteY8-1368" fmla="*/ 1506617 h 1929647"/>
                    <a:gd name="connsiteX9-1369" fmla="*/ 2409244 w 3753016"/>
                    <a:gd name="connsiteY9-1370" fmla="*/ 1299884 h 1929647"/>
                    <a:gd name="connsiteX10-1371" fmla="*/ 755373 w 3753016"/>
                    <a:gd name="connsiteY10-1372" fmla="*/ 878464 h 1929647"/>
                    <a:gd name="connsiteX11-1373" fmla="*/ 1311965 w 3753016"/>
                    <a:gd name="connsiteY11-1374" fmla="*/ 671729 h 192964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41" y="connsiteY10-242"/>
                    </a:cxn>
                    <a:cxn ang="0">
                      <a:pos x="connsiteX11-397" y="connsiteY11-398"/>
                    </a:cxn>
                  </a:cxnLst>
                  <a:rect l="l" t="t" r="r" b="b"/>
                  <a:pathLst>
                    <a:path w="3753016" h="1929647">
                      <a:moveTo>
                        <a:pt x="1311965" y="671729"/>
                      </a:moveTo>
                      <a:cubicBezTo>
                        <a:pt x="1166191" y="480897"/>
                        <a:pt x="893195" y="-35936"/>
                        <a:pt x="699714" y="99235"/>
                      </a:cubicBezTo>
                      <a:cubicBezTo>
                        <a:pt x="667909" y="136342"/>
                        <a:pt x="636104" y="-73042"/>
                        <a:pt x="453224" y="27675"/>
                      </a:cubicBezTo>
                      <a:cubicBezTo>
                        <a:pt x="360459" y="32976"/>
                        <a:pt x="331304" y="-57141"/>
                        <a:pt x="127221" y="67430"/>
                      </a:cubicBezTo>
                      <a:cubicBezTo>
                        <a:pt x="74212" y="88634"/>
                        <a:pt x="188181" y="128392"/>
                        <a:pt x="166977" y="154897"/>
                      </a:cubicBezTo>
                      <a:cubicBezTo>
                        <a:pt x="145773" y="181402"/>
                        <a:pt x="70236" y="131041"/>
                        <a:pt x="0" y="226457"/>
                      </a:cubicBezTo>
                      <a:cubicBezTo>
                        <a:pt x="272995" y="600168"/>
                        <a:pt x="673210" y="1283981"/>
                        <a:pt x="818984" y="1347591"/>
                      </a:cubicBezTo>
                      <a:cubicBezTo>
                        <a:pt x="1216549" y="1541073"/>
                        <a:pt x="1741336" y="1885630"/>
                        <a:pt x="2011680" y="1928037"/>
                      </a:cubicBezTo>
                      <a:cubicBezTo>
                        <a:pt x="2266121" y="1954542"/>
                        <a:pt x="3172571" y="1647090"/>
                        <a:pt x="3753016" y="1506617"/>
                      </a:cubicBezTo>
                      <a:cubicBezTo>
                        <a:pt x="3697357" y="1407226"/>
                        <a:pt x="3208351" y="1168688"/>
                        <a:pt x="2409244" y="1299884"/>
                      </a:cubicBezTo>
                      <a:cubicBezTo>
                        <a:pt x="489003" y="1295909"/>
                        <a:pt x="734169" y="972555"/>
                        <a:pt x="755373" y="878464"/>
                      </a:cubicBezTo>
                      <a:cubicBezTo>
                        <a:pt x="816333" y="727390"/>
                        <a:pt x="1115833" y="695583"/>
                        <a:pt x="1311965" y="6717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8" name="직사각형 85"/>
              <p:cNvSpPr/>
              <p:nvPr/>
            </p:nvSpPr>
            <p:spPr>
              <a:xfrm rot="19296495">
                <a:off x="1901289" y="2421398"/>
                <a:ext cx="285737" cy="70930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6757809" y="3080016"/>
            <a:ext cx="1080915" cy="1092313"/>
            <a:chOff x="143381" y="2053260"/>
            <a:chExt cx="3951452" cy="3993118"/>
          </a:xfrm>
        </p:grpSpPr>
        <p:sp>
          <p:nvSpPr>
            <p:cNvPr id="254" name="자유형: 도형 19"/>
            <p:cNvSpPr/>
            <p:nvPr/>
          </p:nvSpPr>
          <p:spPr>
            <a:xfrm rot="18805991">
              <a:off x="122548" y="2074093"/>
              <a:ext cx="3993118" cy="3951452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-1" fmla="*/ 1582868 w 3378518"/>
                <a:gd name="connsiteY0-2" fmla="*/ 2514775 h 3343265"/>
                <a:gd name="connsiteX1-3" fmla="*/ 1585140 w 3378518"/>
                <a:gd name="connsiteY1-4" fmla="*/ 2520032 h 3343265"/>
                <a:gd name="connsiteX2-5" fmla="*/ 1571007 w 3378518"/>
                <a:gd name="connsiteY2-6" fmla="*/ 2543617 h 3343265"/>
                <a:gd name="connsiteX3-7" fmla="*/ 1582868 w 3378518"/>
                <a:gd name="connsiteY3-8" fmla="*/ 2514775 h 3343265"/>
                <a:gd name="connsiteX4-9" fmla="*/ 890036 w 3378518"/>
                <a:gd name="connsiteY4-10" fmla="*/ 1777279 h 3343265"/>
                <a:gd name="connsiteX5-11" fmla="*/ 867690 w 3378518"/>
                <a:gd name="connsiteY5-12" fmla="*/ 1772294 h 3343265"/>
                <a:gd name="connsiteX6-13" fmla="*/ 874046 w 3378518"/>
                <a:gd name="connsiteY6-14" fmla="*/ 1768943 h 3343265"/>
                <a:gd name="connsiteX7-15" fmla="*/ 890036 w 3378518"/>
                <a:gd name="connsiteY7-16" fmla="*/ 1777279 h 3343265"/>
                <a:gd name="connsiteX8-17" fmla="*/ 910377 w 3378518"/>
                <a:gd name="connsiteY8-18" fmla="*/ 1787884 h 3343265"/>
                <a:gd name="connsiteX9-19" fmla="*/ 909725 w 3378518"/>
                <a:gd name="connsiteY9-20" fmla="*/ 1788361 h 3343265"/>
                <a:gd name="connsiteX10-21" fmla="*/ 905259 w 3378518"/>
                <a:gd name="connsiteY10-22" fmla="*/ 1785216 h 3343265"/>
                <a:gd name="connsiteX11-23" fmla="*/ 910377 w 3378518"/>
                <a:gd name="connsiteY11-24" fmla="*/ 1787884 h 3343265"/>
                <a:gd name="connsiteX12-25" fmla="*/ 1540529 w 3378518"/>
                <a:gd name="connsiteY12-26" fmla="*/ 2416784 h 3343265"/>
                <a:gd name="connsiteX13-27" fmla="*/ 1544133 w 3378518"/>
                <a:gd name="connsiteY13-28" fmla="*/ 2425125 h 3343265"/>
                <a:gd name="connsiteX14-29" fmla="*/ 1537828 w 3378518"/>
                <a:gd name="connsiteY14-30" fmla="*/ 2422532 h 3343265"/>
                <a:gd name="connsiteX15-31" fmla="*/ 1540529 w 3378518"/>
                <a:gd name="connsiteY15-32" fmla="*/ 2416784 h 3343265"/>
                <a:gd name="connsiteX16-33" fmla="*/ 2052499 w 3378518"/>
                <a:gd name="connsiteY16-34" fmla="*/ 409197 h 3343265"/>
                <a:gd name="connsiteX17-35" fmla="*/ 1721848 w 3378518"/>
                <a:gd name="connsiteY17-36" fmla="*/ 978193 h 3343265"/>
                <a:gd name="connsiteX18-37" fmla="*/ 1718264 w 3378518"/>
                <a:gd name="connsiteY18-38" fmla="*/ 1549318 h 3343265"/>
                <a:gd name="connsiteX19-39" fmla="*/ 1553358 w 3378518"/>
                <a:gd name="connsiteY19-40" fmla="*/ 1712169 h 3343265"/>
                <a:gd name="connsiteX20-41" fmla="*/ 982233 w 3378518"/>
                <a:gd name="connsiteY20-42" fmla="*/ 1708585 h 3343265"/>
                <a:gd name="connsiteX21-43" fmla="*/ 438132 w 3378518"/>
                <a:gd name="connsiteY21-44" fmla="*/ 1996240 h 3343265"/>
                <a:gd name="connsiteX22-45" fmla="*/ 1327831 w 3378518"/>
                <a:gd name="connsiteY22-46" fmla="*/ 2935982 h 3343265"/>
                <a:gd name="connsiteX23-47" fmla="*/ 1644360 w 3378518"/>
                <a:gd name="connsiteY23-48" fmla="*/ 2379076 h 3343265"/>
                <a:gd name="connsiteX24-49" fmla="*/ 1647944 w 3378518"/>
                <a:gd name="connsiteY24-50" fmla="*/ 1807951 h 3343265"/>
                <a:gd name="connsiteX25-51" fmla="*/ 1812850 w 3378518"/>
                <a:gd name="connsiteY25-52" fmla="*/ 1645100 h 3343265"/>
                <a:gd name="connsiteX26-53" fmla="*/ 2383975 w 3378518"/>
                <a:gd name="connsiteY26-54" fmla="*/ 1648684 h 3343265"/>
                <a:gd name="connsiteX27-55" fmla="*/ 2775160 w 3378518"/>
                <a:gd name="connsiteY27-56" fmla="*/ 1524061 h 3343265"/>
                <a:gd name="connsiteX28-57" fmla="*/ 2793741 w 3378518"/>
                <a:gd name="connsiteY28-58" fmla="*/ 1508778 h 3343265"/>
                <a:gd name="connsiteX29-59" fmla="*/ 2816322 w 3378518"/>
                <a:gd name="connsiteY29-60" fmla="*/ 1508471 h 3343265"/>
                <a:gd name="connsiteX30-61" fmla="*/ 2806599 w 3378518"/>
                <a:gd name="connsiteY30-62" fmla="*/ 1498202 h 3343265"/>
                <a:gd name="connsiteX31-63" fmla="*/ 2837773 w 3378518"/>
                <a:gd name="connsiteY31-64" fmla="*/ 1472561 h 3343265"/>
                <a:gd name="connsiteX32-65" fmla="*/ 2941609 w 3378518"/>
                <a:gd name="connsiteY32-66" fmla="*/ 1348315 h 3343265"/>
                <a:gd name="connsiteX33-67" fmla="*/ 2052499 w 3378518"/>
                <a:gd name="connsiteY33-68" fmla="*/ 409197 h 3343265"/>
                <a:gd name="connsiteX34-69" fmla="*/ 2174049 w 3378518"/>
                <a:gd name="connsiteY34-70" fmla="*/ 52146 h 3343265"/>
                <a:gd name="connsiteX35-71" fmla="*/ 3332823 w 3378518"/>
                <a:gd name="connsiteY35-72" fmla="*/ 1276097 h 3343265"/>
                <a:gd name="connsiteX36-73" fmla="*/ 3326372 w 3378518"/>
                <a:gd name="connsiteY36-74" fmla="*/ 1512000 h 3343265"/>
                <a:gd name="connsiteX37-75" fmla="*/ 3090468 w 3378518"/>
                <a:gd name="connsiteY37-76" fmla="*/ 1505547 h 3343265"/>
                <a:gd name="connsiteX38-77" fmla="*/ 3073378 w 3378518"/>
                <a:gd name="connsiteY38-78" fmla="*/ 1487496 h 3343265"/>
                <a:gd name="connsiteX39-79" fmla="*/ 2382792 w 3378518"/>
                <a:gd name="connsiteY39-80" fmla="*/ 1837062 h 3343265"/>
                <a:gd name="connsiteX40-81" fmla="*/ 1832752 w 3378518"/>
                <a:gd name="connsiteY40-82" fmla="*/ 1833609 h 3343265"/>
                <a:gd name="connsiteX41-83" fmla="*/ 1832752 w 3378518"/>
                <a:gd name="connsiteY41-84" fmla="*/ 2374892 h 3343265"/>
                <a:gd name="connsiteX42-85" fmla="*/ 1457702 w 3378518"/>
                <a:gd name="connsiteY42-86" fmla="*/ 3079064 h 3343265"/>
                <a:gd name="connsiteX43-87" fmla="*/ 1440373 w 3378518"/>
                <a:gd name="connsiteY43-88" fmla="*/ 3297572 h 3343265"/>
                <a:gd name="connsiteX44-89" fmla="*/ 1204469 w 3378518"/>
                <a:gd name="connsiteY44-90" fmla="*/ 3291119 h 3343265"/>
                <a:gd name="connsiteX45-91" fmla="*/ 45693 w 3378518"/>
                <a:gd name="connsiteY45-92" fmla="*/ 2067168 h 3343265"/>
                <a:gd name="connsiteX46-93" fmla="*/ 52146 w 3378518"/>
                <a:gd name="connsiteY46-94" fmla="*/ 1831267 h 3343265"/>
                <a:gd name="connsiteX47-95" fmla="*/ 288050 w 3378518"/>
                <a:gd name="connsiteY47-96" fmla="*/ 1837718 h 3343265"/>
                <a:gd name="connsiteX48-97" fmla="*/ 305161 w 3378518"/>
                <a:gd name="connsiteY48-98" fmla="*/ 1855791 h 3343265"/>
                <a:gd name="connsiteX49-99" fmla="*/ 978047 w 3378518"/>
                <a:gd name="connsiteY49-100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-101" fmla="*/ 1571007 w 3378518"/>
                <a:gd name="connsiteY0-102" fmla="*/ 2543617 h 3343265"/>
                <a:gd name="connsiteX1-103" fmla="*/ 1585140 w 3378518"/>
                <a:gd name="connsiteY1-104" fmla="*/ 2520032 h 3343265"/>
                <a:gd name="connsiteX2-105" fmla="*/ 1571007 w 3378518"/>
                <a:gd name="connsiteY2-106" fmla="*/ 2543617 h 3343265"/>
                <a:gd name="connsiteX3-107" fmla="*/ 890036 w 3378518"/>
                <a:gd name="connsiteY3-108" fmla="*/ 1777279 h 3343265"/>
                <a:gd name="connsiteX4-109" fmla="*/ 867690 w 3378518"/>
                <a:gd name="connsiteY4-110" fmla="*/ 1772294 h 3343265"/>
                <a:gd name="connsiteX5-111" fmla="*/ 874046 w 3378518"/>
                <a:gd name="connsiteY5-112" fmla="*/ 1768943 h 3343265"/>
                <a:gd name="connsiteX6-113" fmla="*/ 890036 w 3378518"/>
                <a:gd name="connsiteY6-114" fmla="*/ 1777279 h 3343265"/>
                <a:gd name="connsiteX7-115" fmla="*/ 910377 w 3378518"/>
                <a:gd name="connsiteY7-116" fmla="*/ 1787884 h 3343265"/>
                <a:gd name="connsiteX8-117" fmla="*/ 909725 w 3378518"/>
                <a:gd name="connsiteY8-118" fmla="*/ 1788361 h 3343265"/>
                <a:gd name="connsiteX9-119" fmla="*/ 905259 w 3378518"/>
                <a:gd name="connsiteY9-120" fmla="*/ 1785216 h 3343265"/>
                <a:gd name="connsiteX10-121" fmla="*/ 910377 w 3378518"/>
                <a:gd name="connsiteY10-122" fmla="*/ 1787884 h 3343265"/>
                <a:gd name="connsiteX11-123" fmla="*/ 1540529 w 3378518"/>
                <a:gd name="connsiteY11-124" fmla="*/ 2416784 h 3343265"/>
                <a:gd name="connsiteX12-125" fmla="*/ 1544133 w 3378518"/>
                <a:gd name="connsiteY12-126" fmla="*/ 2425125 h 3343265"/>
                <a:gd name="connsiteX13-127" fmla="*/ 1537828 w 3378518"/>
                <a:gd name="connsiteY13-128" fmla="*/ 2422532 h 3343265"/>
                <a:gd name="connsiteX14-129" fmla="*/ 1540529 w 3378518"/>
                <a:gd name="connsiteY14-130" fmla="*/ 2416784 h 3343265"/>
                <a:gd name="connsiteX15-131" fmla="*/ 2052499 w 3378518"/>
                <a:gd name="connsiteY15-132" fmla="*/ 409197 h 3343265"/>
                <a:gd name="connsiteX16-133" fmla="*/ 1721848 w 3378518"/>
                <a:gd name="connsiteY16-134" fmla="*/ 978193 h 3343265"/>
                <a:gd name="connsiteX17-135" fmla="*/ 1718264 w 3378518"/>
                <a:gd name="connsiteY17-136" fmla="*/ 1549318 h 3343265"/>
                <a:gd name="connsiteX18-137" fmla="*/ 1553358 w 3378518"/>
                <a:gd name="connsiteY18-138" fmla="*/ 1712169 h 3343265"/>
                <a:gd name="connsiteX19-139" fmla="*/ 982233 w 3378518"/>
                <a:gd name="connsiteY19-140" fmla="*/ 1708585 h 3343265"/>
                <a:gd name="connsiteX20-141" fmla="*/ 438132 w 3378518"/>
                <a:gd name="connsiteY20-142" fmla="*/ 1996240 h 3343265"/>
                <a:gd name="connsiteX21-143" fmla="*/ 1327831 w 3378518"/>
                <a:gd name="connsiteY21-144" fmla="*/ 2935982 h 3343265"/>
                <a:gd name="connsiteX22-145" fmla="*/ 1644360 w 3378518"/>
                <a:gd name="connsiteY22-146" fmla="*/ 2379076 h 3343265"/>
                <a:gd name="connsiteX23-147" fmla="*/ 1647944 w 3378518"/>
                <a:gd name="connsiteY23-148" fmla="*/ 1807951 h 3343265"/>
                <a:gd name="connsiteX24-149" fmla="*/ 1812850 w 3378518"/>
                <a:gd name="connsiteY24-150" fmla="*/ 1645100 h 3343265"/>
                <a:gd name="connsiteX25-151" fmla="*/ 2383975 w 3378518"/>
                <a:gd name="connsiteY25-152" fmla="*/ 1648684 h 3343265"/>
                <a:gd name="connsiteX26-153" fmla="*/ 2775160 w 3378518"/>
                <a:gd name="connsiteY26-154" fmla="*/ 1524061 h 3343265"/>
                <a:gd name="connsiteX27-155" fmla="*/ 2793741 w 3378518"/>
                <a:gd name="connsiteY27-156" fmla="*/ 1508778 h 3343265"/>
                <a:gd name="connsiteX28-157" fmla="*/ 2816322 w 3378518"/>
                <a:gd name="connsiteY28-158" fmla="*/ 1508471 h 3343265"/>
                <a:gd name="connsiteX29-159" fmla="*/ 2806599 w 3378518"/>
                <a:gd name="connsiteY29-160" fmla="*/ 1498202 h 3343265"/>
                <a:gd name="connsiteX30-161" fmla="*/ 2837773 w 3378518"/>
                <a:gd name="connsiteY30-162" fmla="*/ 1472561 h 3343265"/>
                <a:gd name="connsiteX31-163" fmla="*/ 2941609 w 3378518"/>
                <a:gd name="connsiteY31-164" fmla="*/ 1348315 h 3343265"/>
                <a:gd name="connsiteX32-165" fmla="*/ 2052499 w 3378518"/>
                <a:gd name="connsiteY32-166" fmla="*/ 409197 h 3343265"/>
                <a:gd name="connsiteX33-167" fmla="*/ 2174049 w 3378518"/>
                <a:gd name="connsiteY33-168" fmla="*/ 52146 h 3343265"/>
                <a:gd name="connsiteX34-169" fmla="*/ 3332823 w 3378518"/>
                <a:gd name="connsiteY34-170" fmla="*/ 1276097 h 3343265"/>
                <a:gd name="connsiteX35-171" fmla="*/ 3326372 w 3378518"/>
                <a:gd name="connsiteY35-172" fmla="*/ 1512000 h 3343265"/>
                <a:gd name="connsiteX36-173" fmla="*/ 3090468 w 3378518"/>
                <a:gd name="connsiteY36-174" fmla="*/ 1505547 h 3343265"/>
                <a:gd name="connsiteX37-175" fmla="*/ 3073378 w 3378518"/>
                <a:gd name="connsiteY37-176" fmla="*/ 1487496 h 3343265"/>
                <a:gd name="connsiteX38-177" fmla="*/ 2382792 w 3378518"/>
                <a:gd name="connsiteY38-178" fmla="*/ 1837062 h 3343265"/>
                <a:gd name="connsiteX39-179" fmla="*/ 1832752 w 3378518"/>
                <a:gd name="connsiteY39-180" fmla="*/ 1833609 h 3343265"/>
                <a:gd name="connsiteX40-181" fmla="*/ 1832752 w 3378518"/>
                <a:gd name="connsiteY40-182" fmla="*/ 2374892 h 3343265"/>
                <a:gd name="connsiteX41-183" fmla="*/ 1457702 w 3378518"/>
                <a:gd name="connsiteY41-184" fmla="*/ 3079064 h 3343265"/>
                <a:gd name="connsiteX42-185" fmla="*/ 1440373 w 3378518"/>
                <a:gd name="connsiteY42-186" fmla="*/ 3297572 h 3343265"/>
                <a:gd name="connsiteX43-187" fmla="*/ 1204469 w 3378518"/>
                <a:gd name="connsiteY43-188" fmla="*/ 3291119 h 3343265"/>
                <a:gd name="connsiteX44-189" fmla="*/ 45693 w 3378518"/>
                <a:gd name="connsiteY44-190" fmla="*/ 2067168 h 3343265"/>
                <a:gd name="connsiteX45-191" fmla="*/ 52146 w 3378518"/>
                <a:gd name="connsiteY45-192" fmla="*/ 1831267 h 3343265"/>
                <a:gd name="connsiteX46-193" fmla="*/ 288050 w 3378518"/>
                <a:gd name="connsiteY46-194" fmla="*/ 1837718 h 3343265"/>
                <a:gd name="connsiteX47-195" fmla="*/ 305161 w 3378518"/>
                <a:gd name="connsiteY47-196" fmla="*/ 1855791 h 3343265"/>
                <a:gd name="connsiteX48-197" fmla="*/ 978047 w 3378518"/>
                <a:gd name="connsiteY48-198" fmla="*/ 1520187 h 3343265"/>
                <a:gd name="connsiteX49-199" fmla="*/ 1530057 w 3378518"/>
                <a:gd name="connsiteY49-200" fmla="*/ 1520187 h 3343265"/>
                <a:gd name="connsiteX50-201" fmla="*/ 1533467 w 3378518"/>
                <a:gd name="connsiteY50-202" fmla="*/ 977008 h 3343265"/>
                <a:gd name="connsiteX51-203" fmla="*/ 1923558 w 3378518"/>
                <a:gd name="connsiteY51-204" fmla="*/ 268587 h 3343265"/>
                <a:gd name="connsiteX52-205" fmla="*/ 1938145 w 3378518"/>
                <a:gd name="connsiteY52-206" fmla="*/ 45695 h 3343265"/>
                <a:gd name="connsiteX53-207" fmla="*/ 2174049 w 3378518"/>
                <a:gd name="connsiteY53-208" fmla="*/ 52146 h 3343265"/>
                <a:gd name="connsiteX0-209" fmla="*/ 890036 w 3378518"/>
                <a:gd name="connsiteY0-210" fmla="*/ 1777279 h 3343265"/>
                <a:gd name="connsiteX1-211" fmla="*/ 867690 w 3378518"/>
                <a:gd name="connsiteY1-212" fmla="*/ 1772294 h 3343265"/>
                <a:gd name="connsiteX2-213" fmla="*/ 874046 w 3378518"/>
                <a:gd name="connsiteY2-214" fmla="*/ 1768943 h 3343265"/>
                <a:gd name="connsiteX3-215" fmla="*/ 890036 w 3378518"/>
                <a:gd name="connsiteY3-216" fmla="*/ 1777279 h 3343265"/>
                <a:gd name="connsiteX4-217" fmla="*/ 910377 w 3378518"/>
                <a:gd name="connsiteY4-218" fmla="*/ 1787884 h 3343265"/>
                <a:gd name="connsiteX5-219" fmla="*/ 909725 w 3378518"/>
                <a:gd name="connsiteY5-220" fmla="*/ 1788361 h 3343265"/>
                <a:gd name="connsiteX6-221" fmla="*/ 905259 w 3378518"/>
                <a:gd name="connsiteY6-222" fmla="*/ 1785216 h 3343265"/>
                <a:gd name="connsiteX7-223" fmla="*/ 910377 w 3378518"/>
                <a:gd name="connsiteY7-224" fmla="*/ 1787884 h 3343265"/>
                <a:gd name="connsiteX8-225" fmla="*/ 1540529 w 3378518"/>
                <a:gd name="connsiteY8-226" fmla="*/ 2416784 h 3343265"/>
                <a:gd name="connsiteX9-227" fmla="*/ 1544133 w 3378518"/>
                <a:gd name="connsiteY9-228" fmla="*/ 2425125 h 3343265"/>
                <a:gd name="connsiteX10-229" fmla="*/ 1537828 w 3378518"/>
                <a:gd name="connsiteY10-230" fmla="*/ 2422532 h 3343265"/>
                <a:gd name="connsiteX11-231" fmla="*/ 1540529 w 3378518"/>
                <a:gd name="connsiteY11-232" fmla="*/ 2416784 h 3343265"/>
                <a:gd name="connsiteX12-233" fmla="*/ 2052499 w 3378518"/>
                <a:gd name="connsiteY12-234" fmla="*/ 409197 h 3343265"/>
                <a:gd name="connsiteX13-235" fmla="*/ 1721848 w 3378518"/>
                <a:gd name="connsiteY13-236" fmla="*/ 978193 h 3343265"/>
                <a:gd name="connsiteX14-237" fmla="*/ 1718264 w 3378518"/>
                <a:gd name="connsiteY14-238" fmla="*/ 1549318 h 3343265"/>
                <a:gd name="connsiteX15-239" fmla="*/ 1553358 w 3378518"/>
                <a:gd name="connsiteY15-240" fmla="*/ 1712169 h 3343265"/>
                <a:gd name="connsiteX16-241" fmla="*/ 982233 w 3378518"/>
                <a:gd name="connsiteY16-242" fmla="*/ 1708585 h 3343265"/>
                <a:gd name="connsiteX17-243" fmla="*/ 438132 w 3378518"/>
                <a:gd name="connsiteY17-244" fmla="*/ 1996240 h 3343265"/>
                <a:gd name="connsiteX18-245" fmla="*/ 1327831 w 3378518"/>
                <a:gd name="connsiteY18-246" fmla="*/ 2935982 h 3343265"/>
                <a:gd name="connsiteX19-247" fmla="*/ 1644360 w 3378518"/>
                <a:gd name="connsiteY19-248" fmla="*/ 2379076 h 3343265"/>
                <a:gd name="connsiteX20-249" fmla="*/ 1647944 w 3378518"/>
                <a:gd name="connsiteY20-250" fmla="*/ 1807951 h 3343265"/>
                <a:gd name="connsiteX21-251" fmla="*/ 1812850 w 3378518"/>
                <a:gd name="connsiteY21-252" fmla="*/ 1645100 h 3343265"/>
                <a:gd name="connsiteX22-253" fmla="*/ 2383975 w 3378518"/>
                <a:gd name="connsiteY22-254" fmla="*/ 1648684 h 3343265"/>
                <a:gd name="connsiteX23-255" fmla="*/ 2775160 w 3378518"/>
                <a:gd name="connsiteY23-256" fmla="*/ 1524061 h 3343265"/>
                <a:gd name="connsiteX24-257" fmla="*/ 2793741 w 3378518"/>
                <a:gd name="connsiteY24-258" fmla="*/ 1508778 h 3343265"/>
                <a:gd name="connsiteX25-259" fmla="*/ 2816322 w 3378518"/>
                <a:gd name="connsiteY25-260" fmla="*/ 1508471 h 3343265"/>
                <a:gd name="connsiteX26-261" fmla="*/ 2806599 w 3378518"/>
                <a:gd name="connsiteY26-262" fmla="*/ 1498202 h 3343265"/>
                <a:gd name="connsiteX27-263" fmla="*/ 2837773 w 3378518"/>
                <a:gd name="connsiteY27-264" fmla="*/ 1472561 h 3343265"/>
                <a:gd name="connsiteX28-265" fmla="*/ 2941609 w 3378518"/>
                <a:gd name="connsiteY28-266" fmla="*/ 1348315 h 3343265"/>
                <a:gd name="connsiteX29-267" fmla="*/ 2052499 w 3378518"/>
                <a:gd name="connsiteY29-268" fmla="*/ 409197 h 3343265"/>
                <a:gd name="connsiteX30-269" fmla="*/ 2174049 w 3378518"/>
                <a:gd name="connsiteY30-270" fmla="*/ 52146 h 3343265"/>
                <a:gd name="connsiteX31-271" fmla="*/ 3332823 w 3378518"/>
                <a:gd name="connsiteY31-272" fmla="*/ 1276097 h 3343265"/>
                <a:gd name="connsiteX32-273" fmla="*/ 3326372 w 3378518"/>
                <a:gd name="connsiteY32-274" fmla="*/ 1512000 h 3343265"/>
                <a:gd name="connsiteX33-275" fmla="*/ 3090468 w 3378518"/>
                <a:gd name="connsiteY33-276" fmla="*/ 1505547 h 3343265"/>
                <a:gd name="connsiteX34-277" fmla="*/ 3073378 w 3378518"/>
                <a:gd name="connsiteY34-278" fmla="*/ 1487496 h 3343265"/>
                <a:gd name="connsiteX35-279" fmla="*/ 2382792 w 3378518"/>
                <a:gd name="connsiteY35-280" fmla="*/ 1837062 h 3343265"/>
                <a:gd name="connsiteX36-281" fmla="*/ 1832752 w 3378518"/>
                <a:gd name="connsiteY36-282" fmla="*/ 1833609 h 3343265"/>
                <a:gd name="connsiteX37-283" fmla="*/ 1832752 w 3378518"/>
                <a:gd name="connsiteY37-284" fmla="*/ 2374892 h 3343265"/>
                <a:gd name="connsiteX38-285" fmla="*/ 1457702 w 3378518"/>
                <a:gd name="connsiteY38-286" fmla="*/ 3079064 h 3343265"/>
                <a:gd name="connsiteX39-287" fmla="*/ 1440373 w 3378518"/>
                <a:gd name="connsiteY39-288" fmla="*/ 3297572 h 3343265"/>
                <a:gd name="connsiteX40-289" fmla="*/ 1204469 w 3378518"/>
                <a:gd name="connsiteY40-290" fmla="*/ 3291119 h 3343265"/>
                <a:gd name="connsiteX41-291" fmla="*/ 45693 w 3378518"/>
                <a:gd name="connsiteY41-292" fmla="*/ 2067168 h 3343265"/>
                <a:gd name="connsiteX42-293" fmla="*/ 52146 w 3378518"/>
                <a:gd name="connsiteY42-294" fmla="*/ 1831267 h 3343265"/>
                <a:gd name="connsiteX43-295" fmla="*/ 288050 w 3378518"/>
                <a:gd name="connsiteY43-296" fmla="*/ 1837718 h 3343265"/>
                <a:gd name="connsiteX44-297" fmla="*/ 305161 w 3378518"/>
                <a:gd name="connsiteY44-298" fmla="*/ 1855791 h 3343265"/>
                <a:gd name="connsiteX45-299" fmla="*/ 978047 w 3378518"/>
                <a:gd name="connsiteY45-300" fmla="*/ 1520187 h 3343265"/>
                <a:gd name="connsiteX46-301" fmla="*/ 1530057 w 3378518"/>
                <a:gd name="connsiteY46-302" fmla="*/ 1520187 h 3343265"/>
                <a:gd name="connsiteX47-303" fmla="*/ 1533467 w 3378518"/>
                <a:gd name="connsiteY47-304" fmla="*/ 977008 h 3343265"/>
                <a:gd name="connsiteX48-305" fmla="*/ 1923558 w 3378518"/>
                <a:gd name="connsiteY48-306" fmla="*/ 268587 h 3343265"/>
                <a:gd name="connsiteX49-307" fmla="*/ 1938145 w 3378518"/>
                <a:gd name="connsiteY49-308" fmla="*/ 45695 h 3343265"/>
                <a:gd name="connsiteX50-309" fmla="*/ 2174049 w 3378518"/>
                <a:gd name="connsiteY50-310" fmla="*/ 52146 h 3343265"/>
                <a:gd name="connsiteX0-311" fmla="*/ 890036 w 3378518"/>
                <a:gd name="connsiteY0-312" fmla="*/ 1777279 h 3343265"/>
                <a:gd name="connsiteX1-313" fmla="*/ 867690 w 3378518"/>
                <a:gd name="connsiteY1-314" fmla="*/ 1772294 h 3343265"/>
                <a:gd name="connsiteX2-315" fmla="*/ 874046 w 3378518"/>
                <a:gd name="connsiteY2-316" fmla="*/ 1768943 h 3343265"/>
                <a:gd name="connsiteX3-317" fmla="*/ 890036 w 3378518"/>
                <a:gd name="connsiteY3-318" fmla="*/ 1777279 h 3343265"/>
                <a:gd name="connsiteX4-319" fmla="*/ 910377 w 3378518"/>
                <a:gd name="connsiteY4-320" fmla="*/ 1787884 h 3343265"/>
                <a:gd name="connsiteX5-321" fmla="*/ 909725 w 3378518"/>
                <a:gd name="connsiteY5-322" fmla="*/ 1788361 h 3343265"/>
                <a:gd name="connsiteX6-323" fmla="*/ 905259 w 3378518"/>
                <a:gd name="connsiteY6-324" fmla="*/ 1785216 h 3343265"/>
                <a:gd name="connsiteX7-325" fmla="*/ 910377 w 3378518"/>
                <a:gd name="connsiteY7-326" fmla="*/ 1787884 h 3343265"/>
                <a:gd name="connsiteX8-327" fmla="*/ 1537828 w 3378518"/>
                <a:gd name="connsiteY8-328" fmla="*/ 2422532 h 3343265"/>
                <a:gd name="connsiteX9-329" fmla="*/ 1544133 w 3378518"/>
                <a:gd name="connsiteY9-330" fmla="*/ 2425125 h 3343265"/>
                <a:gd name="connsiteX10-331" fmla="*/ 1537828 w 3378518"/>
                <a:gd name="connsiteY10-332" fmla="*/ 2422532 h 3343265"/>
                <a:gd name="connsiteX11-333" fmla="*/ 2052499 w 3378518"/>
                <a:gd name="connsiteY11-334" fmla="*/ 409197 h 3343265"/>
                <a:gd name="connsiteX12-335" fmla="*/ 1721848 w 3378518"/>
                <a:gd name="connsiteY12-336" fmla="*/ 978193 h 3343265"/>
                <a:gd name="connsiteX13-337" fmla="*/ 1718264 w 3378518"/>
                <a:gd name="connsiteY13-338" fmla="*/ 1549318 h 3343265"/>
                <a:gd name="connsiteX14-339" fmla="*/ 1553358 w 3378518"/>
                <a:gd name="connsiteY14-340" fmla="*/ 1712169 h 3343265"/>
                <a:gd name="connsiteX15-341" fmla="*/ 982233 w 3378518"/>
                <a:gd name="connsiteY15-342" fmla="*/ 1708585 h 3343265"/>
                <a:gd name="connsiteX16-343" fmla="*/ 438132 w 3378518"/>
                <a:gd name="connsiteY16-344" fmla="*/ 1996240 h 3343265"/>
                <a:gd name="connsiteX17-345" fmla="*/ 1327831 w 3378518"/>
                <a:gd name="connsiteY17-346" fmla="*/ 2935982 h 3343265"/>
                <a:gd name="connsiteX18-347" fmla="*/ 1644360 w 3378518"/>
                <a:gd name="connsiteY18-348" fmla="*/ 2379076 h 3343265"/>
                <a:gd name="connsiteX19-349" fmla="*/ 1647944 w 3378518"/>
                <a:gd name="connsiteY19-350" fmla="*/ 1807951 h 3343265"/>
                <a:gd name="connsiteX20-351" fmla="*/ 1812850 w 3378518"/>
                <a:gd name="connsiteY20-352" fmla="*/ 1645100 h 3343265"/>
                <a:gd name="connsiteX21-353" fmla="*/ 2383975 w 3378518"/>
                <a:gd name="connsiteY21-354" fmla="*/ 1648684 h 3343265"/>
                <a:gd name="connsiteX22-355" fmla="*/ 2775160 w 3378518"/>
                <a:gd name="connsiteY22-356" fmla="*/ 1524061 h 3343265"/>
                <a:gd name="connsiteX23-357" fmla="*/ 2793741 w 3378518"/>
                <a:gd name="connsiteY23-358" fmla="*/ 1508778 h 3343265"/>
                <a:gd name="connsiteX24-359" fmla="*/ 2816322 w 3378518"/>
                <a:gd name="connsiteY24-360" fmla="*/ 1508471 h 3343265"/>
                <a:gd name="connsiteX25-361" fmla="*/ 2806599 w 3378518"/>
                <a:gd name="connsiteY25-362" fmla="*/ 1498202 h 3343265"/>
                <a:gd name="connsiteX26-363" fmla="*/ 2837773 w 3378518"/>
                <a:gd name="connsiteY26-364" fmla="*/ 1472561 h 3343265"/>
                <a:gd name="connsiteX27-365" fmla="*/ 2941609 w 3378518"/>
                <a:gd name="connsiteY27-366" fmla="*/ 1348315 h 3343265"/>
                <a:gd name="connsiteX28-367" fmla="*/ 2052499 w 3378518"/>
                <a:gd name="connsiteY28-368" fmla="*/ 409197 h 3343265"/>
                <a:gd name="connsiteX29-369" fmla="*/ 2174049 w 3378518"/>
                <a:gd name="connsiteY29-370" fmla="*/ 52146 h 3343265"/>
                <a:gd name="connsiteX30-371" fmla="*/ 3332823 w 3378518"/>
                <a:gd name="connsiteY30-372" fmla="*/ 1276097 h 3343265"/>
                <a:gd name="connsiteX31-373" fmla="*/ 3326372 w 3378518"/>
                <a:gd name="connsiteY31-374" fmla="*/ 1512000 h 3343265"/>
                <a:gd name="connsiteX32-375" fmla="*/ 3090468 w 3378518"/>
                <a:gd name="connsiteY32-376" fmla="*/ 1505547 h 3343265"/>
                <a:gd name="connsiteX33-377" fmla="*/ 3073378 w 3378518"/>
                <a:gd name="connsiteY33-378" fmla="*/ 1487496 h 3343265"/>
                <a:gd name="connsiteX34-379" fmla="*/ 2382792 w 3378518"/>
                <a:gd name="connsiteY34-380" fmla="*/ 1837062 h 3343265"/>
                <a:gd name="connsiteX35-381" fmla="*/ 1832752 w 3378518"/>
                <a:gd name="connsiteY35-382" fmla="*/ 1833609 h 3343265"/>
                <a:gd name="connsiteX36-383" fmla="*/ 1832752 w 3378518"/>
                <a:gd name="connsiteY36-384" fmla="*/ 2374892 h 3343265"/>
                <a:gd name="connsiteX37-385" fmla="*/ 1457702 w 3378518"/>
                <a:gd name="connsiteY37-386" fmla="*/ 3079064 h 3343265"/>
                <a:gd name="connsiteX38-387" fmla="*/ 1440373 w 3378518"/>
                <a:gd name="connsiteY38-388" fmla="*/ 3297572 h 3343265"/>
                <a:gd name="connsiteX39-389" fmla="*/ 1204469 w 3378518"/>
                <a:gd name="connsiteY39-390" fmla="*/ 3291119 h 3343265"/>
                <a:gd name="connsiteX40-391" fmla="*/ 45693 w 3378518"/>
                <a:gd name="connsiteY40-392" fmla="*/ 2067168 h 3343265"/>
                <a:gd name="connsiteX41-393" fmla="*/ 52146 w 3378518"/>
                <a:gd name="connsiteY41-394" fmla="*/ 1831267 h 3343265"/>
                <a:gd name="connsiteX42-395" fmla="*/ 288050 w 3378518"/>
                <a:gd name="connsiteY42-396" fmla="*/ 1837718 h 3343265"/>
                <a:gd name="connsiteX43-397" fmla="*/ 305161 w 3378518"/>
                <a:gd name="connsiteY43-398" fmla="*/ 1855791 h 3343265"/>
                <a:gd name="connsiteX44-399" fmla="*/ 978047 w 3378518"/>
                <a:gd name="connsiteY44-400" fmla="*/ 1520187 h 3343265"/>
                <a:gd name="connsiteX45-401" fmla="*/ 1530057 w 3378518"/>
                <a:gd name="connsiteY45-402" fmla="*/ 1520187 h 3343265"/>
                <a:gd name="connsiteX46-403" fmla="*/ 1533467 w 3378518"/>
                <a:gd name="connsiteY46-404" fmla="*/ 977008 h 3343265"/>
                <a:gd name="connsiteX47-405" fmla="*/ 1923558 w 3378518"/>
                <a:gd name="connsiteY47-406" fmla="*/ 268587 h 3343265"/>
                <a:gd name="connsiteX48-407" fmla="*/ 1938145 w 3378518"/>
                <a:gd name="connsiteY48-408" fmla="*/ 45695 h 3343265"/>
                <a:gd name="connsiteX49-409" fmla="*/ 2174049 w 3378518"/>
                <a:gd name="connsiteY49-410" fmla="*/ 52146 h 3343265"/>
                <a:gd name="connsiteX0-411" fmla="*/ 890036 w 3378518"/>
                <a:gd name="connsiteY0-412" fmla="*/ 1777279 h 3343265"/>
                <a:gd name="connsiteX1-413" fmla="*/ 867690 w 3378518"/>
                <a:gd name="connsiteY1-414" fmla="*/ 1772294 h 3343265"/>
                <a:gd name="connsiteX2-415" fmla="*/ 874046 w 3378518"/>
                <a:gd name="connsiteY2-416" fmla="*/ 1768943 h 3343265"/>
                <a:gd name="connsiteX3-417" fmla="*/ 890036 w 3378518"/>
                <a:gd name="connsiteY3-418" fmla="*/ 1777279 h 3343265"/>
                <a:gd name="connsiteX4-419" fmla="*/ 910377 w 3378518"/>
                <a:gd name="connsiteY4-420" fmla="*/ 1787884 h 3343265"/>
                <a:gd name="connsiteX5-421" fmla="*/ 909725 w 3378518"/>
                <a:gd name="connsiteY5-422" fmla="*/ 1788361 h 3343265"/>
                <a:gd name="connsiteX6-423" fmla="*/ 905259 w 3378518"/>
                <a:gd name="connsiteY6-424" fmla="*/ 1785216 h 3343265"/>
                <a:gd name="connsiteX7-425" fmla="*/ 910377 w 3378518"/>
                <a:gd name="connsiteY7-426" fmla="*/ 1787884 h 3343265"/>
                <a:gd name="connsiteX8-427" fmla="*/ 2052499 w 3378518"/>
                <a:gd name="connsiteY8-428" fmla="*/ 409197 h 3343265"/>
                <a:gd name="connsiteX9-429" fmla="*/ 1721848 w 3378518"/>
                <a:gd name="connsiteY9-430" fmla="*/ 978193 h 3343265"/>
                <a:gd name="connsiteX10-431" fmla="*/ 1718264 w 3378518"/>
                <a:gd name="connsiteY10-432" fmla="*/ 1549318 h 3343265"/>
                <a:gd name="connsiteX11-433" fmla="*/ 1553358 w 3378518"/>
                <a:gd name="connsiteY11-434" fmla="*/ 1712169 h 3343265"/>
                <a:gd name="connsiteX12-435" fmla="*/ 982233 w 3378518"/>
                <a:gd name="connsiteY12-436" fmla="*/ 1708585 h 3343265"/>
                <a:gd name="connsiteX13-437" fmla="*/ 438132 w 3378518"/>
                <a:gd name="connsiteY13-438" fmla="*/ 1996240 h 3343265"/>
                <a:gd name="connsiteX14-439" fmla="*/ 1327831 w 3378518"/>
                <a:gd name="connsiteY14-440" fmla="*/ 2935982 h 3343265"/>
                <a:gd name="connsiteX15-441" fmla="*/ 1644360 w 3378518"/>
                <a:gd name="connsiteY15-442" fmla="*/ 2379076 h 3343265"/>
                <a:gd name="connsiteX16-443" fmla="*/ 1647944 w 3378518"/>
                <a:gd name="connsiteY16-444" fmla="*/ 1807951 h 3343265"/>
                <a:gd name="connsiteX17-445" fmla="*/ 1812850 w 3378518"/>
                <a:gd name="connsiteY17-446" fmla="*/ 1645100 h 3343265"/>
                <a:gd name="connsiteX18-447" fmla="*/ 2383975 w 3378518"/>
                <a:gd name="connsiteY18-448" fmla="*/ 1648684 h 3343265"/>
                <a:gd name="connsiteX19-449" fmla="*/ 2775160 w 3378518"/>
                <a:gd name="connsiteY19-450" fmla="*/ 1524061 h 3343265"/>
                <a:gd name="connsiteX20-451" fmla="*/ 2793741 w 3378518"/>
                <a:gd name="connsiteY20-452" fmla="*/ 1508778 h 3343265"/>
                <a:gd name="connsiteX21-453" fmla="*/ 2816322 w 3378518"/>
                <a:gd name="connsiteY21-454" fmla="*/ 1508471 h 3343265"/>
                <a:gd name="connsiteX22-455" fmla="*/ 2806599 w 3378518"/>
                <a:gd name="connsiteY22-456" fmla="*/ 1498202 h 3343265"/>
                <a:gd name="connsiteX23-457" fmla="*/ 2837773 w 3378518"/>
                <a:gd name="connsiteY23-458" fmla="*/ 1472561 h 3343265"/>
                <a:gd name="connsiteX24-459" fmla="*/ 2941609 w 3378518"/>
                <a:gd name="connsiteY24-460" fmla="*/ 1348315 h 3343265"/>
                <a:gd name="connsiteX25-461" fmla="*/ 2052499 w 3378518"/>
                <a:gd name="connsiteY25-462" fmla="*/ 409197 h 3343265"/>
                <a:gd name="connsiteX26-463" fmla="*/ 2174049 w 3378518"/>
                <a:gd name="connsiteY26-464" fmla="*/ 52146 h 3343265"/>
                <a:gd name="connsiteX27-465" fmla="*/ 3332823 w 3378518"/>
                <a:gd name="connsiteY27-466" fmla="*/ 1276097 h 3343265"/>
                <a:gd name="connsiteX28-467" fmla="*/ 3326372 w 3378518"/>
                <a:gd name="connsiteY28-468" fmla="*/ 1512000 h 3343265"/>
                <a:gd name="connsiteX29-469" fmla="*/ 3090468 w 3378518"/>
                <a:gd name="connsiteY29-470" fmla="*/ 1505547 h 3343265"/>
                <a:gd name="connsiteX30-471" fmla="*/ 3073378 w 3378518"/>
                <a:gd name="connsiteY30-472" fmla="*/ 1487496 h 3343265"/>
                <a:gd name="connsiteX31-473" fmla="*/ 2382792 w 3378518"/>
                <a:gd name="connsiteY31-474" fmla="*/ 1837062 h 3343265"/>
                <a:gd name="connsiteX32-475" fmla="*/ 1832752 w 3378518"/>
                <a:gd name="connsiteY32-476" fmla="*/ 1833609 h 3343265"/>
                <a:gd name="connsiteX33-477" fmla="*/ 1832752 w 3378518"/>
                <a:gd name="connsiteY33-478" fmla="*/ 2374892 h 3343265"/>
                <a:gd name="connsiteX34-479" fmla="*/ 1457702 w 3378518"/>
                <a:gd name="connsiteY34-480" fmla="*/ 3079064 h 3343265"/>
                <a:gd name="connsiteX35-481" fmla="*/ 1440373 w 3378518"/>
                <a:gd name="connsiteY35-482" fmla="*/ 3297572 h 3343265"/>
                <a:gd name="connsiteX36-483" fmla="*/ 1204469 w 3378518"/>
                <a:gd name="connsiteY36-484" fmla="*/ 3291119 h 3343265"/>
                <a:gd name="connsiteX37-485" fmla="*/ 45693 w 3378518"/>
                <a:gd name="connsiteY37-486" fmla="*/ 2067168 h 3343265"/>
                <a:gd name="connsiteX38-487" fmla="*/ 52146 w 3378518"/>
                <a:gd name="connsiteY38-488" fmla="*/ 1831267 h 3343265"/>
                <a:gd name="connsiteX39-489" fmla="*/ 288050 w 3378518"/>
                <a:gd name="connsiteY39-490" fmla="*/ 1837718 h 3343265"/>
                <a:gd name="connsiteX40-491" fmla="*/ 305161 w 3378518"/>
                <a:gd name="connsiteY40-492" fmla="*/ 1855791 h 3343265"/>
                <a:gd name="connsiteX41-493" fmla="*/ 978047 w 3378518"/>
                <a:gd name="connsiteY41-494" fmla="*/ 1520187 h 3343265"/>
                <a:gd name="connsiteX42-495" fmla="*/ 1530057 w 3378518"/>
                <a:gd name="connsiteY42-496" fmla="*/ 1520187 h 3343265"/>
                <a:gd name="connsiteX43-497" fmla="*/ 1533467 w 3378518"/>
                <a:gd name="connsiteY43-498" fmla="*/ 977008 h 3343265"/>
                <a:gd name="connsiteX44-499" fmla="*/ 1923558 w 3378518"/>
                <a:gd name="connsiteY44-500" fmla="*/ 268587 h 3343265"/>
                <a:gd name="connsiteX45-501" fmla="*/ 1938145 w 3378518"/>
                <a:gd name="connsiteY45-502" fmla="*/ 45695 h 3343265"/>
                <a:gd name="connsiteX46-503" fmla="*/ 2174049 w 3378518"/>
                <a:gd name="connsiteY46-504" fmla="*/ 52146 h 33432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255" name="Group 254"/>
            <p:cNvGrpSpPr/>
            <p:nvPr/>
          </p:nvGrpSpPr>
          <p:grpSpPr>
            <a:xfrm>
              <a:off x="1464792" y="3338559"/>
              <a:ext cx="1287667" cy="1993003"/>
              <a:chOff x="1321412" y="3081543"/>
              <a:chExt cx="1287667" cy="1993003"/>
            </a:xfrm>
          </p:grpSpPr>
          <p:grpSp>
            <p:nvGrpSpPr>
              <p:cNvPr id="256" name="Group 255"/>
              <p:cNvGrpSpPr/>
              <p:nvPr/>
            </p:nvGrpSpPr>
            <p:grpSpPr>
              <a:xfrm>
                <a:off x="1321412" y="4299009"/>
                <a:ext cx="1287667" cy="775537"/>
                <a:chOff x="1321412" y="4201905"/>
                <a:chExt cx="1287667" cy="775537"/>
              </a:xfrm>
            </p:grpSpPr>
            <p:sp>
              <p:nvSpPr>
                <p:cNvPr id="268" name="타원 50"/>
                <p:cNvSpPr/>
                <p:nvPr/>
              </p:nvSpPr>
              <p:spPr>
                <a:xfrm>
                  <a:off x="1390918" y="4616726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9" name="타원 51"/>
                <p:cNvSpPr/>
                <p:nvPr/>
              </p:nvSpPr>
              <p:spPr>
                <a:xfrm>
                  <a:off x="1417772" y="4643580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0" name="타원 22"/>
                <p:cNvSpPr/>
                <p:nvPr/>
              </p:nvSpPr>
              <p:spPr>
                <a:xfrm>
                  <a:off x="1620404" y="4201905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1" name="타원 23"/>
                <p:cNvSpPr/>
                <p:nvPr/>
              </p:nvSpPr>
              <p:spPr>
                <a:xfrm>
                  <a:off x="1647258" y="4228759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2" name="타원 26"/>
                <p:cNvSpPr/>
                <p:nvPr/>
              </p:nvSpPr>
              <p:spPr>
                <a:xfrm>
                  <a:off x="1902506" y="4325355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3" name="타원 27"/>
                <p:cNvSpPr/>
                <p:nvPr/>
              </p:nvSpPr>
              <p:spPr>
                <a:xfrm>
                  <a:off x="1929360" y="4352209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4" name="타원 30"/>
                <p:cNvSpPr/>
                <p:nvPr/>
              </p:nvSpPr>
              <p:spPr>
                <a:xfrm>
                  <a:off x="1612344" y="4521377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5" name="타원 31"/>
                <p:cNvSpPr/>
                <p:nvPr/>
              </p:nvSpPr>
              <p:spPr>
                <a:xfrm>
                  <a:off x="1639198" y="4548231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6" name="타원 34"/>
                <p:cNvSpPr/>
                <p:nvPr/>
              </p:nvSpPr>
              <p:spPr>
                <a:xfrm>
                  <a:off x="1321412" y="4368854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7" name="타원 35"/>
                <p:cNvSpPr/>
                <p:nvPr/>
              </p:nvSpPr>
              <p:spPr>
                <a:xfrm>
                  <a:off x="1348266" y="4395708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8" name="타원 38"/>
                <p:cNvSpPr/>
                <p:nvPr/>
              </p:nvSpPr>
              <p:spPr>
                <a:xfrm>
                  <a:off x="1920298" y="4598601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9" name="타원 39"/>
                <p:cNvSpPr/>
                <p:nvPr/>
              </p:nvSpPr>
              <p:spPr>
                <a:xfrm>
                  <a:off x="1947152" y="4625455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0" name="타원 42"/>
                <p:cNvSpPr/>
                <p:nvPr/>
              </p:nvSpPr>
              <p:spPr>
                <a:xfrm>
                  <a:off x="2248364" y="4590297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1" name="타원 43"/>
                <p:cNvSpPr/>
                <p:nvPr/>
              </p:nvSpPr>
              <p:spPr>
                <a:xfrm>
                  <a:off x="2275218" y="4617151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2" name="타원 46"/>
                <p:cNvSpPr/>
                <p:nvPr/>
              </p:nvSpPr>
              <p:spPr>
                <a:xfrm>
                  <a:off x="2224325" y="4311927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3" name="타원 47"/>
                <p:cNvSpPr/>
                <p:nvPr/>
              </p:nvSpPr>
              <p:spPr>
                <a:xfrm>
                  <a:off x="2251179" y="4338781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57" name="Block Arc 11"/>
              <p:cNvSpPr/>
              <p:nvPr/>
            </p:nvSpPr>
            <p:spPr>
              <a:xfrm>
                <a:off x="1509865" y="4789692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Block Arc 11"/>
              <p:cNvSpPr/>
              <p:nvPr/>
            </p:nvSpPr>
            <p:spPr>
              <a:xfrm>
                <a:off x="1739351" y="4374871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Block Arc 11"/>
              <p:cNvSpPr/>
              <p:nvPr/>
            </p:nvSpPr>
            <p:spPr>
              <a:xfrm>
                <a:off x="2021453" y="4498321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Block Arc 11"/>
              <p:cNvSpPr/>
              <p:nvPr/>
            </p:nvSpPr>
            <p:spPr>
              <a:xfrm>
                <a:off x="1731291" y="4694343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Block Arc 11"/>
              <p:cNvSpPr/>
              <p:nvPr/>
            </p:nvSpPr>
            <p:spPr>
              <a:xfrm>
                <a:off x="1440359" y="4541820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Block Arc 11"/>
              <p:cNvSpPr/>
              <p:nvPr/>
            </p:nvSpPr>
            <p:spPr>
              <a:xfrm>
                <a:off x="2039245" y="4771567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Block Arc 11"/>
              <p:cNvSpPr/>
              <p:nvPr/>
            </p:nvSpPr>
            <p:spPr>
              <a:xfrm>
                <a:off x="2367311" y="4763263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Block Arc 11"/>
              <p:cNvSpPr/>
              <p:nvPr/>
            </p:nvSpPr>
            <p:spPr>
              <a:xfrm>
                <a:off x="2343272" y="4484893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이등변 삼각형 58"/>
              <p:cNvSpPr/>
              <p:nvPr/>
            </p:nvSpPr>
            <p:spPr>
              <a:xfrm rot="10800000">
                <a:off x="1414145" y="3081543"/>
                <a:ext cx="1117827" cy="57797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6" name="직사각형 59"/>
              <p:cNvSpPr/>
              <p:nvPr/>
            </p:nvSpPr>
            <p:spPr>
              <a:xfrm>
                <a:off x="1948025" y="3581970"/>
                <a:ext cx="42549" cy="8509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7" name="Circle: Hollow 15"/>
              <p:cNvSpPr/>
              <p:nvPr/>
            </p:nvSpPr>
            <p:spPr>
              <a:xfrm>
                <a:off x="2243089" y="4426649"/>
                <a:ext cx="323186" cy="323186"/>
              </a:xfrm>
              <a:prstGeom prst="donut">
                <a:avLst>
                  <a:gd name="adj" fmla="val 419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339509"/>
            <a:ext cx="12192001" cy="724247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CHUYÊN MỤC</a:t>
            </a:r>
            <a:endParaRPr lang="en-US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490000"/>
            <a:ext cx="7742589" cy="1506924"/>
            <a:chOff x="-3275764" y="1154174"/>
            <a:chExt cx="9014587" cy="1754490"/>
          </a:xfrm>
          <a:effectLst/>
        </p:grpSpPr>
        <p:sp>
          <p:nvSpPr>
            <p:cNvPr id="6" name="Rectangle 5"/>
            <p:cNvSpPr/>
            <p:nvPr userDrawn="1"/>
          </p:nvSpPr>
          <p:spPr>
            <a:xfrm>
              <a:off x="-3275764" y="1262118"/>
              <a:ext cx="8152563" cy="7675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3275764" y="2029697"/>
              <a:ext cx="8152564" cy="7675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/>
            <p:cNvSpPr/>
            <p:nvPr userDrawn="1"/>
          </p:nvSpPr>
          <p:spPr>
            <a:xfrm>
              <a:off x="4490860" y="1154174"/>
              <a:ext cx="1247963" cy="875523"/>
            </a:xfrm>
            <a:custGeom>
              <a:avLst/>
              <a:gdLst>
                <a:gd name="connsiteX0" fmla="*/ 421406 w 1247963"/>
                <a:gd name="connsiteY0" fmla="*/ 0 h 875523"/>
                <a:gd name="connsiteX1" fmla="*/ 1247963 w 1247963"/>
                <a:gd name="connsiteY1" fmla="*/ 0 h 875523"/>
                <a:gd name="connsiteX2" fmla="*/ 826557 w 1247963"/>
                <a:gd name="connsiteY2" fmla="*/ 875523 h 875523"/>
                <a:gd name="connsiteX3" fmla="*/ 0 w 1247963"/>
                <a:gd name="connsiteY3" fmla="*/ 875523 h 87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963" h="875523">
                  <a:moveTo>
                    <a:pt x="421406" y="0"/>
                  </a:moveTo>
                  <a:lnTo>
                    <a:pt x="1247963" y="0"/>
                  </a:lnTo>
                  <a:lnTo>
                    <a:pt x="826557" y="875523"/>
                  </a:lnTo>
                  <a:lnTo>
                    <a:pt x="0" y="87552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4065676" y="2029697"/>
              <a:ext cx="1249621" cy="878967"/>
            </a:xfrm>
            <a:custGeom>
              <a:avLst/>
              <a:gdLst>
                <a:gd name="connsiteX0" fmla="*/ 423064 w 1249621"/>
                <a:gd name="connsiteY0" fmla="*/ 0 h 878967"/>
                <a:gd name="connsiteX1" fmla="*/ 1249621 w 1249621"/>
                <a:gd name="connsiteY1" fmla="*/ 0 h 878967"/>
                <a:gd name="connsiteX2" fmla="*/ 826557 w 1249621"/>
                <a:gd name="connsiteY2" fmla="*/ 878967 h 878967"/>
                <a:gd name="connsiteX3" fmla="*/ 0 w 1249621"/>
                <a:gd name="connsiteY3" fmla="*/ 878967 h 8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621" h="878967">
                  <a:moveTo>
                    <a:pt x="423064" y="0"/>
                  </a:moveTo>
                  <a:lnTo>
                    <a:pt x="1249621" y="0"/>
                  </a:lnTo>
                  <a:lnTo>
                    <a:pt x="826557" y="878967"/>
                  </a:lnTo>
                  <a:lnTo>
                    <a:pt x="0" y="87896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" y="3197891"/>
            <a:ext cx="7002201" cy="1506924"/>
            <a:chOff x="-2413741" y="1154174"/>
            <a:chExt cx="8152564" cy="1754490"/>
          </a:xfrm>
          <a:effectLst/>
        </p:grpSpPr>
        <p:sp>
          <p:nvSpPr>
            <p:cNvPr id="11" name="Rectangle 10"/>
            <p:cNvSpPr/>
            <p:nvPr userDrawn="1"/>
          </p:nvSpPr>
          <p:spPr>
            <a:xfrm>
              <a:off x="-2413741" y="1262118"/>
              <a:ext cx="7290538" cy="7675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2413740" y="2029697"/>
              <a:ext cx="7290539" cy="76757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490860" y="1154174"/>
              <a:ext cx="1247963" cy="875523"/>
            </a:xfrm>
            <a:custGeom>
              <a:avLst/>
              <a:gdLst>
                <a:gd name="connsiteX0" fmla="*/ 421406 w 1247963"/>
                <a:gd name="connsiteY0" fmla="*/ 0 h 875523"/>
                <a:gd name="connsiteX1" fmla="*/ 1247963 w 1247963"/>
                <a:gd name="connsiteY1" fmla="*/ 0 h 875523"/>
                <a:gd name="connsiteX2" fmla="*/ 826557 w 1247963"/>
                <a:gd name="connsiteY2" fmla="*/ 875523 h 875523"/>
                <a:gd name="connsiteX3" fmla="*/ 0 w 1247963"/>
                <a:gd name="connsiteY3" fmla="*/ 875523 h 87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963" h="875523">
                  <a:moveTo>
                    <a:pt x="421406" y="0"/>
                  </a:moveTo>
                  <a:lnTo>
                    <a:pt x="1247963" y="0"/>
                  </a:lnTo>
                  <a:lnTo>
                    <a:pt x="826557" y="875523"/>
                  </a:lnTo>
                  <a:lnTo>
                    <a:pt x="0" y="8755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4065676" y="2029697"/>
              <a:ext cx="1249621" cy="878967"/>
            </a:xfrm>
            <a:custGeom>
              <a:avLst/>
              <a:gdLst>
                <a:gd name="connsiteX0" fmla="*/ 423064 w 1249621"/>
                <a:gd name="connsiteY0" fmla="*/ 0 h 878967"/>
                <a:gd name="connsiteX1" fmla="*/ 1249621 w 1249621"/>
                <a:gd name="connsiteY1" fmla="*/ 0 h 878967"/>
                <a:gd name="connsiteX2" fmla="*/ 826557 w 1249621"/>
                <a:gd name="connsiteY2" fmla="*/ 878967 h 878967"/>
                <a:gd name="connsiteX3" fmla="*/ 0 w 1249621"/>
                <a:gd name="connsiteY3" fmla="*/ 878967 h 8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621" h="878967">
                  <a:moveTo>
                    <a:pt x="423064" y="0"/>
                  </a:moveTo>
                  <a:lnTo>
                    <a:pt x="1249621" y="0"/>
                  </a:lnTo>
                  <a:lnTo>
                    <a:pt x="826557" y="878967"/>
                  </a:lnTo>
                  <a:lnTo>
                    <a:pt x="0" y="87896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4905782"/>
            <a:ext cx="6261811" cy="1506924"/>
            <a:chOff x="-1551715" y="1154174"/>
            <a:chExt cx="7290538" cy="1754490"/>
          </a:xfrm>
          <a:effectLst/>
        </p:grpSpPr>
        <p:sp>
          <p:nvSpPr>
            <p:cNvPr id="16" name="Rectangle 15"/>
            <p:cNvSpPr/>
            <p:nvPr userDrawn="1"/>
          </p:nvSpPr>
          <p:spPr>
            <a:xfrm>
              <a:off x="-1551715" y="1262118"/>
              <a:ext cx="6428514" cy="767579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1551715" y="2029697"/>
              <a:ext cx="6428515" cy="767579"/>
            </a:xfrm>
            <a:prstGeom prst="rect">
              <a:avLst/>
            </a:prstGeom>
            <a:gradFill>
              <a:gsLst>
                <a:gs pos="0">
                  <a:schemeClr val="accent1">
                    <a:lumMod val="80000"/>
                  </a:schemeClr>
                </a:gs>
                <a:gs pos="100000">
                  <a:schemeClr val="accent1">
                    <a:lumMod val="88000"/>
                  </a:schemeClr>
                </a:gs>
              </a:gsLst>
              <a:lin ang="81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4490860" y="1154174"/>
              <a:ext cx="1247963" cy="875523"/>
            </a:xfrm>
            <a:custGeom>
              <a:avLst/>
              <a:gdLst>
                <a:gd name="connsiteX0" fmla="*/ 421406 w 1247963"/>
                <a:gd name="connsiteY0" fmla="*/ 0 h 875523"/>
                <a:gd name="connsiteX1" fmla="*/ 1247963 w 1247963"/>
                <a:gd name="connsiteY1" fmla="*/ 0 h 875523"/>
                <a:gd name="connsiteX2" fmla="*/ 826557 w 1247963"/>
                <a:gd name="connsiteY2" fmla="*/ 875523 h 875523"/>
                <a:gd name="connsiteX3" fmla="*/ 0 w 1247963"/>
                <a:gd name="connsiteY3" fmla="*/ 875523 h 87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963" h="875523">
                  <a:moveTo>
                    <a:pt x="421406" y="0"/>
                  </a:moveTo>
                  <a:lnTo>
                    <a:pt x="1247963" y="0"/>
                  </a:lnTo>
                  <a:lnTo>
                    <a:pt x="826557" y="875523"/>
                  </a:lnTo>
                  <a:lnTo>
                    <a:pt x="0" y="8755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4065676" y="2029697"/>
              <a:ext cx="1249621" cy="878967"/>
            </a:xfrm>
            <a:custGeom>
              <a:avLst/>
              <a:gdLst>
                <a:gd name="connsiteX0" fmla="*/ 423064 w 1249621"/>
                <a:gd name="connsiteY0" fmla="*/ 0 h 878967"/>
                <a:gd name="connsiteX1" fmla="*/ 1249621 w 1249621"/>
                <a:gd name="connsiteY1" fmla="*/ 0 h 878967"/>
                <a:gd name="connsiteX2" fmla="*/ 826557 w 1249621"/>
                <a:gd name="connsiteY2" fmla="*/ 878967 h 878967"/>
                <a:gd name="connsiteX3" fmla="*/ 0 w 1249621"/>
                <a:gd name="connsiteY3" fmla="*/ 878967 h 8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621" h="878967">
                  <a:moveTo>
                    <a:pt x="423064" y="0"/>
                  </a:moveTo>
                  <a:lnTo>
                    <a:pt x="1249621" y="0"/>
                  </a:lnTo>
                  <a:lnTo>
                    <a:pt x="826557" y="878967"/>
                  </a:lnTo>
                  <a:lnTo>
                    <a:pt x="0" y="87896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0" name="Isosceles Triangle 22"/>
          <p:cNvSpPr/>
          <p:nvPr/>
        </p:nvSpPr>
        <p:spPr>
          <a:xfrm rot="19800000">
            <a:off x="7603184" y="3744692"/>
            <a:ext cx="3327758" cy="2697807"/>
          </a:xfrm>
          <a:custGeom>
            <a:avLst/>
            <a:gdLst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2863670 w 4995280"/>
              <a:gd name="connsiteY5" fmla="*/ 1075337 h 4221188"/>
              <a:gd name="connsiteX6" fmla="*/ 2476544 w 4995280"/>
              <a:gd name="connsiteY6" fmla="*/ 891386 h 4221188"/>
              <a:gd name="connsiteX7" fmla="*/ 2389121 w 4995280"/>
              <a:gd name="connsiteY7" fmla="*/ 874986 h 4221188"/>
              <a:gd name="connsiteX8" fmla="*/ 2317734 w 4995280"/>
              <a:gd name="connsiteY8" fmla="*/ 1082029 h 4221188"/>
              <a:gd name="connsiteX9" fmla="*/ 3205629 w 4995280"/>
              <a:gd name="connsiteY9" fmla="*/ 1594653 h 4221188"/>
              <a:gd name="connsiteX10" fmla="*/ 3357227 w 4995280"/>
              <a:gd name="connsiteY10" fmla="*/ 1446173 h 4221188"/>
              <a:gd name="connsiteX11" fmla="*/ 2863670 w 4995280"/>
              <a:gd name="connsiteY11" fmla="*/ 1075337 h 4221188"/>
              <a:gd name="connsiteX12" fmla="*/ 4568006 w 4995280"/>
              <a:gd name="connsiteY12" fmla="*/ 2045651 h 4221188"/>
              <a:gd name="connsiteX13" fmla="*/ 4524932 w 4995280"/>
              <a:gd name="connsiteY13" fmla="*/ 2024256 h 4221188"/>
              <a:gd name="connsiteX14" fmla="*/ 4376584 w 4995280"/>
              <a:gd name="connsiteY14" fmla="*/ 2109904 h 4221188"/>
              <a:gd name="connsiteX15" fmla="*/ 4462232 w 4995280"/>
              <a:gd name="connsiteY15" fmla="*/ 2258247 h 4221188"/>
              <a:gd name="connsiteX16" fmla="*/ 4610577 w 4995280"/>
              <a:gd name="connsiteY16" fmla="*/ 2172601 h 4221188"/>
              <a:gd name="connsiteX17" fmla="*/ 4568006 w 4995280"/>
              <a:gd name="connsiteY17" fmla="*/ 2045651 h 4221188"/>
              <a:gd name="connsiteX18" fmla="*/ 4995280 w 4995280"/>
              <a:gd name="connsiteY18" fmla="*/ 1981007 h 4221188"/>
              <a:gd name="connsiteX19" fmla="*/ 4937112 w 4995280"/>
              <a:gd name="connsiteY19" fmla="*/ 2070280 h 4221188"/>
              <a:gd name="connsiteX20" fmla="*/ 4678445 w 4995280"/>
              <a:gd name="connsiteY20" fmla="*/ 1985146 h 4221188"/>
              <a:gd name="connsiteX21" fmla="*/ 4727574 w 4995280"/>
              <a:gd name="connsiteY21" fmla="*/ 2203950 h 4221188"/>
              <a:gd name="connsiteX22" fmla="*/ 4430883 w 4995280"/>
              <a:gd name="connsiteY22" fmla="*/ 2375246 h 4221188"/>
              <a:gd name="connsiteX23" fmla="*/ 4259587 w 4995280"/>
              <a:gd name="connsiteY23" fmla="*/ 2078553 h 4221188"/>
              <a:gd name="connsiteX24" fmla="*/ 4378457 w 4995280"/>
              <a:gd name="connsiteY24" fmla="*/ 1928722 h 4221188"/>
              <a:gd name="connsiteX25" fmla="*/ 4281143 w 4995280"/>
              <a:gd name="connsiteY25" fmla="*/ 1925477 h 4221188"/>
              <a:gd name="connsiteX26" fmla="*/ 4111363 w 4995280"/>
              <a:gd name="connsiteY26" fmla="*/ 2010327 h 4221188"/>
              <a:gd name="connsiteX27" fmla="*/ 3937078 w 4995280"/>
              <a:gd name="connsiteY27" fmla="*/ 3001142 h 4221188"/>
              <a:gd name="connsiteX28" fmla="*/ 2864666 w 4995280"/>
              <a:gd name="connsiteY28" fmla="*/ 3621717 h 4221188"/>
              <a:gd name="connsiteX29" fmla="*/ 2346113 w 4995280"/>
              <a:gd name="connsiteY29" fmla="*/ 4221188 h 4221188"/>
              <a:gd name="connsiteX30" fmla="*/ 2043869 w 4995280"/>
              <a:gd name="connsiteY30" fmla="*/ 4046689 h 4221188"/>
              <a:gd name="connsiteX31" fmla="*/ 2232704 w 4995280"/>
              <a:gd name="connsiteY31" fmla="*/ 3502581 h 4221188"/>
              <a:gd name="connsiteX32" fmla="*/ 1545844 w 4995280"/>
              <a:gd name="connsiteY32" fmla="*/ 3182914 h 4221188"/>
              <a:gd name="connsiteX33" fmla="*/ 1187080 w 4995280"/>
              <a:gd name="connsiteY33" fmla="*/ 2940350 h 4221188"/>
              <a:gd name="connsiteX34" fmla="*/ 644563 w 4995280"/>
              <a:gd name="connsiteY34" fmla="*/ 3221269 h 4221188"/>
              <a:gd name="connsiteX35" fmla="*/ 313243 w 4995280"/>
              <a:gd name="connsiteY35" fmla="*/ 3021214 h 4221188"/>
              <a:gd name="connsiteX36" fmla="*/ 758618 w 4995280"/>
              <a:gd name="connsiteY36" fmla="*/ 2520701 h 4221188"/>
              <a:gd name="connsiteX37" fmla="*/ 220359 w 4995280"/>
              <a:gd name="connsiteY37" fmla="*/ 1559552 h 4221188"/>
              <a:gd name="connsiteX38" fmla="*/ 0 w 4995280"/>
              <a:gd name="connsiteY38" fmla="*/ 974235 h 4221188"/>
              <a:gd name="connsiteX39" fmla="*/ 136031 w 4995280"/>
              <a:gd name="connsiteY39" fmla="*/ 632342 h 4221188"/>
              <a:gd name="connsiteX40" fmla="*/ 441680 w 4995280"/>
              <a:gd name="connsiteY40" fmla="*/ 683821 h 4221188"/>
              <a:gd name="connsiteX41" fmla="*/ 615174 w 4995280"/>
              <a:gd name="connsiteY41" fmla="*/ 766457 h 4221188"/>
              <a:gd name="connsiteX42" fmla="*/ 1149669 w 4995280"/>
              <a:gd name="connsiteY42" fmla="*/ 564016 h 4221188"/>
              <a:gd name="connsiteX43" fmla="*/ 1235408 w 4995280"/>
              <a:gd name="connsiteY43" fmla="*/ 0 h 4221188"/>
              <a:gd name="connsiteX44" fmla="*/ 1757574 w 4995280"/>
              <a:gd name="connsiteY44" fmla="*/ 501984 h 4221188"/>
              <a:gd name="connsiteX45" fmla="*/ 2586293 w 4995280"/>
              <a:gd name="connsiteY45" fmla="*/ 651253 h 4221188"/>
              <a:gd name="connsiteX46" fmla="*/ 2586551 w 4995280"/>
              <a:gd name="connsiteY46" fmla="*/ 653057 h 4221188"/>
              <a:gd name="connsiteX47" fmla="*/ 2998334 w 4995280"/>
              <a:gd name="connsiteY47" fmla="*/ 842092 h 4221188"/>
              <a:gd name="connsiteX48" fmla="*/ 3507935 w 4995280"/>
              <a:gd name="connsiteY48" fmla="*/ 1190180 h 4221188"/>
              <a:gd name="connsiteX49" fmla="*/ 4078560 w 4995280"/>
              <a:gd name="connsiteY49" fmla="*/ 1897671 h 4221188"/>
              <a:gd name="connsiteX50" fmla="*/ 4265191 w 4995280"/>
              <a:gd name="connsiteY50" fmla="*/ 1816859 h 4221188"/>
              <a:gd name="connsiteX51" fmla="*/ 4559259 w 4995280"/>
              <a:gd name="connsiteY51" fmla="*/ 1882733 h 4221188"/>
              <a:gd name="connsiteX52" fmla="*/ 4843997 w 4995280"/>
              <a:gd name="connsiteY52" fmla="*/ 1908391 h 4221188"/>
              <a:gd name="connsiteX53" fmla="*/ 4995280 w 4995280"/>
              <a:gd name="connsiteY53" fmla="*/ 1981007 h 4221188"/>
              <a:gd name="connsiteX0-1" fmla="*/ 1295747 w 4995280"/>
              <a:gd name="connsiteY0-2" fmla="*/ 905623 h 4221188"/>
              <a:gd name="connsiteX1-3" fmla="*/ 1042019 w 4995280"/>
              <a:gd name="connsiteY1-4" fmla="*/ 973609 h 4221188"/>
              <a:gd name="connsiteX2-5" fmla="*/ 1110004 w 4995280"/>
              <a:gd name="connsiteY2-6" fmla="*/ 1227337 h 4221188"/>
              <a:gd name="connsiteX3-7" fmla="*/ 1363734 w 4995280"/>
              <a:gd name="connsiteY3-8" fmla="*/ 1159349 h 4221188"/>
              <a:gd name="connsiteX4-9" fmla="*/ 1295747 w 4995280"/>
              <a:gd name="connsiteY4-10" fmla="*/ 905623 h 4221188"/>
              <a:gd name="connsiteX5-11" fmla="*/ 2863670 w 4995280"/>
              <a:gd name="connsiteY5-12" fmla="*/ 1075337 h 4221188"/>
              <a:gd name="connsiteX6-13" fmla="*/ 2389121 w 4995280"/>
              <a:gd name="connsiteY6-14" fmla="*/ 874986 h 4221188"/>
              <a:gd name="connsiteX7-15" fmla="*/ 2317734 w 4995280"/>
              <a:gd name="connsiteY7-16" fmla="*/ 1082029 h 4221188"/>
              <a:gd name="connsiteX8-17" fmla="*/ 3205629 w 4995280"/>
              <a:gd name="connsiteY8-18" fmla="*/ 1594653 h 4221188"/>
              <a:gd name="connsiteX9-19" fmla="*/ 3357227 w 4995280"/>
              <a:gd name="connsiteY9-20" fmla="*/ 1446173 h 4221188"/>
              <a:gd name="connsiteX10-21" fmla="*/ 2863670 w 4995280"/>
              <a:gd name="connsiteY10-22" fmla="*/ 1075337 h 4221188"/>
              <a:gd name="connsiteX11-23" fmla="*/ 4568006 w 4995280"/>
              <a:gd name="connsiteY11-24" fmla="*/ 2045651 h 4221188"/>
              <a:gd name="connsiteX12-25" fmla="*/ 4524932 w 4995280"/>
              <a:gd name="connsiteY12-26" fmla="*/ 2024256 h 4221188"/>
              <a:gd name="connsiteX13-27" fmla="*/ 4376584 w 4995280"/>
              <a:gd name="connsiteY13-28" fmla="*/ 2109904 h 4221188"/>
              <a:gd name="connsiteX14-29" fmla="*/ 4462232 w 4995280"/>
              <a:gd name="connsiteY14-30" fmla="*/ 2258247 h 4221188"/>
              <a:gd name="connsiteX15-31" fmla="*/ 4610577 w 4995280"/>
              <a:gd name="connsiteY15-32" fmla="*/ 2172601 h 4221188"/>
              <a:gd name="connsiteX16-33" fmla="*/ 4568006 w 4995280"/>
              <a:gd name="connsiteY16-34" fmla="*/ 2045651 h 4221188"/>
              <a:gd name="connsiteX17-35" fmla="*/ 4995280 w 4995280"/>
              <a:gd name="connsiteY17-36" fmla="*/ 1981007 h 4221188"/>
              <a:gd name="connsiteX18-37" fmla="*/ 4937112 w 4995280"/>
              <a:gd name="connsiteY18-38" fmla="*/ 2070280 h 4221188"/>
              <a:gd name="connsiteX19-39" fmla="*/ 4678445 w 4995280"/>
              <a:gd name="connsiteY19-40" fmla="*/ 1985146 h 4221188"/>
              <a:gd name="connsiteX20-41" fmla="*/ 4727574 w 4995280"/>
              <a:gd name="connsiteY20-42" fmla="*/ 2203950 h 4221188"/>
              <a:gd name="connsiteX21-43" fmla="*/ 4430883 w 4995280"/>
              <a:gd name="connsiteY21-44" fmla="*/ 2375246 h 4221188"/>
              <a:gd name="connsiteX22-45" fmla="*/ 4259587 w 4995280"/>
              <a:gd name="connsiteY22-46" fmla="*/ 2078553 h 4221188"/>
              <a:gd name="connsiteX23-47" fmla="*/ 4378457 w 4995280"/>
              <a:gd name="connsiteY23-48" fmla="*/ 1928722 h 4221188"/>
              <a:gd name="connsiteX24-49" fmla="*/ 4281143 w 4995280"/>
              <a:gd name="connsiteY24-50" fmla="*/ 1925477 h 4221188"/>
              <a:gd name="connsiteX25-51" fmla="*/ 4111363 w 4995280"/>
              <a:gd name="connsiteY25-52" fmla="*/ 2010327 h 4221188"/>
              <a:gd name="connsiteX26-53" fmla="*/ 3937078 w 4995280"/>
              <a:gd name="connsiteY26-54" fmla="*/ 3001142 h 4221188"/>
              <a:gd name="connsiteX27-55" fmla="*/ 2864666 w 4995280"/>
              <a:gd name="connsiteY27-56" fmla="*/ 3621717 h 4221188"/>
              <a:gd name="connsiteX28-57" fmla="*/ 2346113 w 4995280"/>
              <a:gd name="connsiteY28-58" fmla="*/ 4221188 h 4221188"/>
              <a:gd name="connsiteX29-59" fmla="*/ 2043869 w 4995280"/>
              <a:gd name="connsiteY29-60" fmla="*/ 4046689 h 4221188"/>
              <a:gd name="connsiteX30-61" fmla="*/ 2232704 w 4995280"/>
              <a:gd name="connsiteY30-62" fmla="*/ 3502581 h 4221188"/>
              <a:gd name="connsiteX31-63" fmla="*/ 1545844 w 4995280"/>
              <a:gd name="connsiteY31-64" fmla="*/ 3182914 h 4221188"/>
              <a:gd name="connsiteX32-65" fmla="*/ 1187080 w 4995280"/>
              <a:gd name="connsiteY32-66" fmla="*/ 2940350 h 4221188"/>
              <a:gd name="connsiteX33-67" fmla="*/ 644563 w 4995280"/>
              <a:gd name="connsiteY33-68" fmla="*/ 3221269 h 4221188"/>
              <a:gd name="connsiteX34-69" fmla="*/ 313243 w 4995280"/>
              <a:gd name="connsiteY34-70" fmla="*/ 3021214 h 4221188"/>
              <a:gd name="connsiteX35-71" fmla="*/ 758618 w 4995280"/>
              <a:gd name="connsiteY35-72" fmla="*/ 2520701 h 4221188"/>
              <a:gd name="connsiteX36-73" fmla="*/ 220359 w 4995280"/>
              <a:gd name="connsiteY36-74" fmla="*/ 1559552 h 4221188"/>
              <a:gd name="connsiteX37-75" fmla="*/ 0 w 4995280"/>
              <a:gd name="connsiteY37-76" fmla="*/ 974235 h 4221188"/>
              <a:gd name="connsiteX38-77" fmla="*/ 136031 w 4995280"/>
              <a:gd name="connsiteY38-78" fmla="*/ 632342 h 4221188"/>
              <a:gd name="connsiteX39-79" fmla="*/ 441680 w 4995280"/>
              <a:gd name="connsiteY39-80" fmla="*/ 683821 h 4221188"/>
              <a:gd name="connsiteX40-81" fmla="*/ 615174 w 4995280"/>
              <a:gd name="connsiteY40-82" fmla="*/ 766457 h 4221188"/>
              <a:gd name="connsiteX41-83" fmla="*/ 1149669 w 4995280"/>
              <a:gd name="connsiteY41-84" fmla="*/ 564016 h 4221188"/>
              <a:gd name="connsiteX42-85" fmla="*/ 1235408 w 4995280"/>
              <a:gd name="connsiteY42-86" fmla="*/ 0 h 4221188"/>
              <a:gd name="connsiteX43-87" fmla="*/ 1757574 w 4995280"/>
              <a:gd name="connsiteY43-88" fmla="*/ 501984 h 4221188"/>
              <a:gd name="connsiteX44-89" fmla="*/ 2586293 w 4995280"/>
              <a:gd name="connsiteY44-90" fmla="*/ 651253 h 4221188"/>
              <a:gd name="connsiteX45-91" fmla="*/ 2586551 w 4995280"/>
              <a:gd name="connsiteY45-92" fmla="*/ 653057 h 4221188"/>
              <a:gd name="connsiteX46-93" fmla="*/ 2998334 w 4995280"/>
              <a:gd name="connsiteY46-94" fmla="*/ 842092 h 4221188"/>
              <a:gd name="connsiteX47-95" fmla="*/ 3507935 w 4995280"/>
              <a:gd name="connsiteY47-96" fmla="*/ 1190180 h 4221188"/>
              <a:gd name="connsiteX48-97" fmla="*/ 4078560 w 4995280"/>
              <a:gd name="connsiteY48-98" fmla="*/ 1897671 h 4221188"/>
              <a:gd name="connsiteX49-99" fmla="*/ 4265191 w 4995280"/>
              <a:gd name="connsiteY49-100" fmla="*/ 1816859 h 4221188"/>
              <a:gd name="connsiteX50-101" fmla="*/ 4559259 w 4995280"/>
              <a:gd name="connsiteY50-102" fmla="*/ 1882733 h 4221188"/>
              <a:gd name="connsiteX51-103" fmla="*/ 4843997 w 4995280"/>
              <a:gd name="connsiteY51-104" fmla="*/ 1908391 h 4221188"/>
              <a:gd name="connsiteX52-105" fmla="*/ 4995280 w 4995280"/>
              <a:gd name="connsiteY52-106" fmla="*/ 1981007 h 4221188"/>
              <a:gd name="connsiteX0-107" fmla="*/ 1295747 w 4995280"/>
              <a:gd name="connsiteY0-108" fmla="*/ 905623 h 4221188"/>
              <a:gd name="connsiteX1-109" fmla="*/ 1042019 w 4995280"/>
              <a:gd name="connsiteY1-110" fmla="*/ 973609 h 4221188"/>
              <a:gd name="connsiteX2-111" fmla="*/ 1110004 w 4995280"/>
              <a:gd name="connsiteY2-112" fmla="*/ 1227337 h 4221188"/>
              <a:gd name="connsiteX3-113" fmla="*/ 1363734 w 4995280"/>
              <a:gd name="connsiteY3-114" fmla="*/ 1159349 h 4221188"/>
              <a:gd name="connsiteX4-115" fmla="*/ 1295747 w 4995280"/>
              <a:gd name="connsiteY4-116" fmla="*/ 905623 h 4221188"/>
              <a:gd name="connsiteX5-117" fmla="*/ 3357227 w 4995280"/>
              <a:gd name="connsiteY5-118" fmla="*/ 1446173 h 4221188"/>
              <a:gd name="connsiteX6-119" fmla="*/ 2389121 w 4995280"/>
              <a:gd name="connsiteY6-120" fmla="*/ 874986 h 4221188"/>
              <a:gd name="connsiteX7-121" fmla="*/ 2317734 w 4995280"/>
              <a:gd name="connsiteY7-122" fmla="*/ 1082029 h 4221188"/>
              <a:gd name="connsiteX8-123" fmla="*/ 3205629 w 4995280"/>
              <a:gd name="connsiteY8-124" fmla="*/ 1594653 h 4221188"/>
              <a:gd name="connsiteX9-125" fmla="*/ 3357227 w 4995280"/>
              <a:gd name="connsiteY9-126" fmla="*/ 1446173 h 4221188"/>
              <a:gd name="connsiteX10-127" fmla="*/ 4568006 w 4995280"/>
              <a:gd name="connsiteY10-128" fmla="*/ 2045651 h 4221188"/>
              <a:gd name="connsiteX11-129" fmla="*/ 4524932 w 4995280"/>
              <a:gd name="connsiteY11-130" fmla="*/ 2024256 h 4221188"/>
              <a:gd name="connsiteX12-131" fmla="*/ 4376584 w 4995280"/>
              <a:gd name="connsiteY12-132" fmla="*/ 2109904 h 4221188"/>
              <a:gd name="connsiteX13-133" fmla="*/ 4462232 w 4995280"/>
              <a:gd name="connsiteY13-134" fmla="*/ 2258247 h 4221188"/>
              <a:gd name="connsiteX14-135" fmla="*/ 4610577 w 4995280"/>
              <a:gd name="connsiteY14-136" fmla="*/ 2172601 h 4221188"/>
              <a:gd name="connsiteX15-137" fmla="*/ 4568006 w 4995280"/>
              <a:gd name="connsiteY15-138" fmla="*/ 2045651 h 4221188"/>
              <a:gd name="connsiteX16-139" fmla="*/ 4995280 w 4995280"/>
              <a:gd name="connsiteY16-140" fmla="*/ 1981007 h 4221188"/>
              <a:gd name="connsiteX17-141" fmla="*/ 4937112 w 4995280"/>
              <a:gd name="connsiteY17-142" fmla="*/ 2070280 h 4221188"/>
              <a:gd name="connsiteX18-143" fmla="*/ 4678445 w 4995280"/>
              <a:gd name="connsiteY18-144" fmla="*/ 1985146 h 4221188"/>
              <a:gd name="connsiteX19-145" fmla="*/ 4727574 w 4995280"/>
              <a:gd name="connsiteY19-146" fmla="*/ 2203950 h 4221188"/>
              <a:gd name="connsiteX20-147" fmla="*/ 4430883 w 4995280"/>
              <a:gd name="connsiteY20-148" fmla="*/ 2375246 h 4221188"/>
              <a:gd name="connsiteX21-149" fmla="*/ 4259587 w 4995280"/>
              <a:gd name="connsiteY21-150" fmla="*/ 2078553 h 4221188"/>
              <a:gd name="connsiteX22-151" fmla="*/ 4378457 w 4995280"/>
              <a:gd name="connsiteY22-152" fmla="*/ 1928722 h 4221188"/>
              <a:gd name="connsiteX23-153" fmla="*/ 4281143 w 4995280"/>
              <a:gd name="connsiteY23-154" fmla="*/ 1925477 h 4221188"/>
              <a:gd name="connsiteX24-155" fmla="*/ 4111363 w 4995280"/>
              <a:gd name="connsiteY24-156" fmla="*/ 2010327 h 4221188"/>
              <a:gd name="connsiteX25-157" fmla="*/ 3937078 w 4995280"/>
              <a:gd name="connsiteY25-158" fmla="*/ 3001142 h 4221188"/>
              <a:gd name="connsiteX26-159" fmla="*/ 2864666 w 4995280"/>
              <a:gd name="connsiteY26-160" fmla="*/ 3621717 h 4221188"/>
              <a:gd name="connsiteX27-161" fmla="*/ 2346113 w 4995280"/>
              <a:gd name="connsiteY27-162" fmla="*/ 4221188 h 4221188"/>
              <a:gd name="connsiteX28-163" fmla="*/ 2043869 w 4995280"/>
              <a:gd name="connsiteY28-164" fmla="*/ 4046689 h 4221188"/>
              <a:gd name="connsiteX29-165" fmla="*/ 2232704 w 4995280"/>
              <a:gd name="connsiteY29-166" fmla="*/ 3502581 h 4221188"/>
              <a:gd name="connsiteX30-167" fmla="*/ 1545844 w 4995280"/>
              <a:gd name="connsiteY30-168" fmla="*/ 3182914 h 4221188"/>
              <a:gd name="connsiteX31-169" fmla="*/ 1187080 w 4995280"/>
              <a:gd name="connsiteY31-170" fmla="*/ 2940350 h 4221188"/>
              <a:gd name="connsiteX32-171" fmla="*/ 644563 w 4995280"/>
              <a:gd name="connsiteY32-172" fmla="*/ 3221269 h 4221188"/>
              <a:gd name="connsiteX33-173" fmla="*/ 313243 w 4995280"/>
              <a:gd name="connsiteY33-174" fmla="*/ 3021214 h 4221188"/>
              <a:gd name="connsiteX34-175" fmla="*/ 758618 w 4995280"/>
              <a:gd name="connsiteY34-176" fmla="*/ 2520701 h 4221188"/>
              <a:gd name="connsiteX35-177" fmla="*/ 220359 w 4995280"/>
              <a:gd name="connsiteY35-178" fmla="*/ 1559552 h 4221188"/>
              <a:gd name="connsiteX36-179" fmla="*/ 0 w 4995280"/>
              <a:gd name="connsiteY36-180" fmla="*/ 974235 h 4221188"/>
              <a:gd name="connsiteX37-181" fmla="*/ 136031 w 4995280"/>
              <a:gd name="connsiteY37-182" fmla="*/ 632342 h 4221188"/>
              <a:gd name="connsiteX38-183" fmla="*/ 441680 w 4995280"/>
              <a:gd name="connsiteY38-184" fmla="*/ 683821 h 4221188"/>
              <a:gd name="connsiteX39-185" fmla="*/ 615174 w 4995280"/>
              <a:gd name="connsiteY39-186" fmla="*/ 766457 h 4221188"/>
              <a:gd name="connsiteX40-187" fmla="*/ 1149669 w 4995280"/>
              <a:gd name="connsiteY40-188" fmla="*/ 564016 h 4221188"/>
              <a:gd name="connsiteX41-189" fmla="*/ 1235408 w 4995280"/>
              <a:gd name="connsiteY41-190" fmla="*/ 0 h 4221188"/>
              <a:gd name="connsiteX42-191" fmla="*/ 1757574 w 4995280"/>
              <a:gd name="connsiteY42-192" fmla="*/ 501984 h 4221188"/>
              <a:gd name="connsiteX43-193" fmla="*/ 2586293 w 4995280"/>
              <a:gd name="connsiteY43-194" fmla="*/ 651253 h 4221188"/>
              <a:gd name="connsiteX44-195" fmla="*/ 2586551 w 4995280"/>
              <a:gd name="connsiteY44-196" fmla="*/ 653057 h 4221188"/>
              <a:gd name="connsiteX45-197" fmla="*/ 2998334 w 4995280"/>
              <a:gd name="connsiteY45-198" fmla="*/ 842092 h 4221188"/>
              <a:gd name="connsiteX46-199" fmla="*/ 3507935 w 4995280"/>
              <a:gd name="connsiteY46-200" fmla="*/ 1190180 h 4221188"/>
              <a:gd name="connsiteX47-201" fmla="*/ 4078560 w 4995280"/>
              <a:gd name="connsiteY47-202" fmla="*/ 1897671 h 4221188"/>
              <a:gd name="connsiteX48-203" fmla="*/ 4265191 w 4995280"/>
              <a:gd name="connsiteY48-204" fmla="*/ 1816859 h 4221188"/>
              <a:gd name="connsiteX49-205" fmla="*/ 4559259 w 4995280"/>
              <a:gd name="connsiteY49-206" fmla="*/ 1882733 h 4221188"/>
              <a:gd name="connsiteX50-207" fmla="*/ 4843997 w 4995280"/>
              <a:gd name="connsiteY50-208" fmla="*/ 1908391 h 4221188"/>
              <a:gd name="connsiteX51-209" fmla="*/ 4995280 w 4995280"/>
              <a:gd name="connsiteY51-210" fmla="*/ 1981007 h 4221188"/>
              <a:gd name="connsiteX0-211" fmla="*/ 1295747 w 4995280"/>
              <a:gd name="connsiteY0-212" fmla="*/ 905623 h 4221188"/>
              <a:gd name="connsiteX1-213" fmla="*/ 1042019 w 4995280"/>
              <a:gd name="connsiteY1-214" fmla="*/ 973609 h 4221188"/>
              <a:gd name="connsiteX2-215" fmla="*/ 1110004 w 4995280"/>
              <a:gd name="connsiteY2-216" fmla="*/ 1227337 h 4221188"/>
              <a:gd name="connsiteX3-217" fmla="*/ 1363734 w 4995280"/>
              <a:gd name="connsiteY3-218" fmla="*/ 1159349 h 4221188"/>
              <a:gd name="connsiteX4-219" fmla="*/ 1295747 w 4995280"/>
              <a:gd name="connsiteY4-220" fmla="*/ 905623 h 4221188"/>
              <a:gd name="connsiteX5-221" fmla="*/ 3357227 w 4995280"/>
              <a:gd name="connsiteY5-222" fmla="*/ 1446173 h 4221188"/>
              <a:gd name="connsiteX6-223" fmla="*/ 2389121 w 4995280"/>
              <a:gd name="connsiteY6-224" fmla="*/ 874986 h 4221188"/>
              <a:gd name="connsiteX7-225" fmla="*/ 2317734 w 4995280"/>
              <a:gd name="connsiteY7-226" fmla="*/ 1082029 h 4221188"/>
              <a:gd name="connsiteX8-227" fmla="*/ 3205629 w 4995280"/>
              <a:gd name="connsiteY8-228" fmla="*/ 1594653 h 4221188"/>
              <a:gd name="connsiteX9-229" fmla="*/ 3357227 w 4995280"/>
              <a:gd name="connsiteY9-230" fmla="*/ 1446173 h 4221188"/>
              <a:gd name="connsiteX10-231" fmla="*/ 4568006 w 4995280"/>
              <a:gd name="connsiteY10-232" fmla="*/ 2045651 h 4221188"/>
              <a:gd name="connsiteX11-233" fmla="*/ 4524932 w 4995280"/>
              <a:gd name="connsiteY11-234" fmla="*/ 2024256 h 4221188"/>
              <a:gd name="connsiteX12-235" fmla="*/ 4376584 w 4995280"/>
              <a:gd name="connsiteY12-236" fmla="*/ 2109904 h 4221188"/>
              <a:gd name="connsiteX13-237" fmla="*/ 4462232 w 4995280"/>
              <a:gd name="connsiteY13-238" fmla="*/ 2258247 h 4221188"/>
              <a:gd name="connsiteX14-239" fmla="*/ 4610577 w 4995280"/>
              <a:gd name="connsiteY14-240" fmla="*/ 2172601 h 4221188"/>
              <a:gd name="connsiteX15-241" fmla="*/ 4568006 w 4995280"/>
              <a:gd name="connsiteY15-242" fmla="*/ 2045651 h 4221188"/>
              <a:gd name="connsiteX16-243" fmla="*/ 4995280 w 4995280"/>
              <a:gd name="connsiteY16-244" fmla="*/ 1981007 h 4221188"/>
              <a:gd name="connsiteX17-245" fmla="*/ 4937112 w 4995280"/>
              <a:gd name="connsiteY17-246" fmla="*/ 2070280 h 4221188"/>
              <a:gd name="connsiteX18-247" fmla="*/ 4678445 w 4995280"/>
              <a:gd name="connsiteY18-248" fmla="*/ 1985146 h 4221188"/>
              <a:gd name="connsiteX19-249" fmla="*/ 4727574 w 4995280"/>
              <a:gd name="connsiteY19-250" fmla="*/ 2203950 h 4221188"/>
              <a:gd name="connsiteX20-251" fmla="*/ 4430883 w 4995280"/>
              <a:gd name="connsiteY20-252" fmla="*/ 2375246 h 4221188"/>
              <a:gd name="connsiteX21-253" fmla="*/ 4259587 w 4995280"/>
              <a:gd name="connsiteY21-254" fmla="*/ 2078553 h 4221188"/>
              <a:gd name="connsiteX22-255" fmla="*/ 4378457 w 4995280"/>
              <a:gd name="connsiteY22-256" fmla="*/ 1928722 h 4221188"/>
              <a:gd name="connsiteX23-257" fmla="*/ 4281143 w 4995280"/>
              <a:gd name="connsiteY23-258" fmla="*/ 1925477 h 4221188"/>
              <a:gd name="connsiteX24-259" fmla="*/ 4111363 w 4995280"/>
              <a:gd name="connsiteY24-260" fmla="*/ 2010327 h 4221188"/>
              <a:gd name="connsiteX25-261" fmla="*/ 3937078 w 4995280"/>
              <a:gd name="connsiteY25-262" fmla="*/ 3001142 h 4221188"/>
              <a:gd name="connsiteX26-263" fmla="*/ 2864666 w 4995280"/>
              <a:gd name="connsiteY26-264" fmla="*/ 3621717 h 4221188"/>
              <a:gd name="connsiteX27-265" fmla="*/ 2346113 w 4995280"/>
              <a:gd name="connsiteY27-266" fmla="*/ 4221188 h 4221188"/>
              <a:gd name="connsiteX28-267" fmla="*/ 2043869 w 4995280"/>
              <a:gd name="connsiteY28-268" fmla="*/ 4046689 h 4221188"/>
              <a:gd name="connsiteX29-269" fmla="*/ 2232704 w 4995280"/>
              <a:gd name="connsiteY29-270" fmla="*/ 3502581 h 4221188"/>
              <a:gd name="connsiteX30-271" fmla="*/ 1545844 w 4995280"/>
              <a:gd name="connsiteY30-272" fmla="*/ 3182914 h 4221188"/>
              <a:gd name="connsiteX31-273" fmla="*/ 1187080 w 4995280"/>
              <a:gd name="connsiteY31-274" fmla="*/ 2940350 h 4221188"/>
              <a:gd name="connsiteX32-275" fmla="*/ 644563 w 4995280"/>
              <a:gd name="connsiteY32-276" fmla="*/ 3221269 h 4221188"/>
              <a:gd name="connsiteX33-277" fmla="*/ 313243 w 4995280"/>
              <a:gd name="connsiteY33-278" fmla="*/ 3021214 h 4221188"/>
              <a:gd name="connsiteX34-279" fmla="*/ 758618 w 4995280"/>
              <a:gd name="connsiteY34-280" fmla="*/ 2520701 h 4221188"/>
              <a:gd name="connsiteX35-281" fmla="*/ 220359 w 4995280"/>
              <a:gd name="connsiteY35-282" fmla="*/ 1559552 h 4221188"/>
              <a:gd name="connsiteX36-283" fmla="*/ 0 w 4995280"/>
              <a:gd name="connsiteY36-284" fmla="*/ 974235 h 4221188"/>
              <a:gd name="connsiteX37-285" fmla="*/ 136031 w 4995280"/>
              <a:gd name="connsiteY37-286" fmla="*/ 632342 h 4221188"/>
              <a:gd name="connsiteX38-287" fmla="*/ 441680 w 4995280"/>
              <a:gd name="connsiteY38-288" fmla="*/ 683821 h 4221188"/>
              <a:gd name="connsiteX39-289" fmla="*/ 615174 w 4995280"/>
              <a:gd name="connsiteY39-290" fmla="*/ 766457 h 4221188"/>
              <a:gd name="connsiteX40-291" fmla="*/ 1149669 w 4995280"/>
              <a:gd name="connsiteY40-292" fmla="*/ 564016 h 4221188"/>
              <a:gd name="connsiteX41-293" fmla="*/ 1235408 w 4995280"/>
              <a:gd name="connsiteY41-294" fmla="*/ 0 h 4221188"/>
              <a:gd name="connsiteX42-295" fmla="*/ 1757574 w 4995280"/>
              <a:gd name="connsiteY42-296" fmla="*/ 501984 h 4221188"/>
              <a:gd name="connsiteX43-297" fmla="*/ 2586293 w 4995280"/>
              <a:gd name="connsiteY43-298" fmla="*/ 651253 h 4221188"/>
              <a:gd name="connsiteX44-299" fmla="*/ 2586551 w 4995280"/>
              <a:gd name="connsiteY44-300" fmla="*/ 653057 h 4221188"/>
              <a:gd name="connsiteX45-301" fmla="*/ 2998334 w 4995280"/>
              <a:gd name="connsiteY45-302" fmla="*/ 842092 h 4221188"/>
              <a:gd name="connsiteX46-303" fmla="*/ 3507935 w 4995280"/>
              <a:gd name="connsiteY46-304" fmla="*/ 1190180 h 4221188"/>
              <a:gd name="connsiteX47-305" fmla="*/ 4078560 w 4995280"/>
              <a:gd name="connsiteY47-306" fmla="*/ 1897671 h 4221188"/>
              <a:gd name="connsiteX48-307" fmla="*/ 4265191 w 4995280"/>
              <a:gd name="connsiteY48-308" fmla="*/ 1816859 h 4221188"/>
              <a:gd name="connsiteX49-309" fmla="*/ 4559259 w 4995280"/>
              <a:gd name="connsiteY49-310" fmla="*/ 1882733 h 4221188"/>
              <a:gd name="connsiteX50-311" fmla="*/ 4843997 w 4995280"/>
              <a:gd name="connsiteY50-312" fmla="*/ 1908391 h 4221188"/>
              <a:gd name="connsiteX51-313" fmla="*/ 4995280 w 4995280"/>
              <a:gd name="connsiteY51-314" fmla="*/ 1981007 h 4221188"/>
              <a:gd name="connsiteX0-315" fmla="*/ 1295747 w 4995280"/>
              <a:gd name="connsiteY0-316" fmla="*/ 905623 h 4221188"/>
              <a:gd name="connsiteX1-317" fmla="*/ 1042019 w 4995280"/>
              <a:gd name="connsiteY1-318" fmla="*/ 973609 h 4221188"/>
              <a:gd name="connsiteX2-319" fmla="*/ 1110004 w 4995280"/>
              <a:gd name="connsiteY2-320" fmla="*/ 1227337 h 4221188"/>
              <a:gd name="connsiteX3-321" fmla="*/ 1363734 w 4995280"/>
              <a:gd name="connsiteY3-322" fmla="*/ 1159349 h 4221188"/>
              <a:gd name="connsiteX4-323" fmla="*/ 1295747 w 4995280"/>
              <a:gd name="connsiteY4-324" fmla="*/ 905623 h 4221188"/>
              <a:gd name="connsiteX5-325" fmla="*/ 3357227 w 4995280"/>
              <a:gd name="connsiteY5-326" fmla="*/ 1446173 h 4221188"/>
              <a:gd name="connsiteX6-327" fmla="*/ 2389121 w 4995280"/>
              <a:gd name="connsiteY6-328" fmla="*/ 874986 h 4221188"/>
              <a:gd name="connsiteX7-329" fmla="*/ 2317734 w 4995280"/>
              <a:gd name="connsiteY7-330" fmla="*/ 1082029 h 4221188"/>
              <a:gd name="connsiteX8-331" fmla="*/ 3205629 w 4995280"/>
              <a:gd name="connsiteY8-332" fmla="*/ 1594653 h 4221188"/>
              <a:gd name="connsiteX9-333" fmla="*/ 3357227 w 4995280"/>
              <a:gd name="connsiteY9-334" fmla="*/ 1446173 h 4221188"/>
              <a:gd name="connsiteX10-335" fmla="*/ 4568006 w 4995280"/>
              <a:gd name="connsiteY10-336" fmla="*/ 2045651 h 4221188"/>
              <a:gd name="connsiteX11-337" fmla="*/ 4524932 w 4995280"/>
              <a:gd name="connsiteY11-338" fmla="*/ 2024256 h 4221188"/>
              <a:gd name="connsiteX12-339" fmla="*/ 4376584 w 4995280"/>
              <a:gd name="connsiteY12-340" fmla="*/ 2109904 h 4221188"/>
              <a:gd name="connsiteX13-341" fmla="*/ 4462232 w 4995280"/>
              <a:gd name="connsiteY13-342" fmla="*/ 2258247 h 4221188"/>
              <a:gd name="connsiteX14-343" fmla="*/ 4610577 w 4995280"/>
              <a:gd name="connsiteY14-344" fmla="*/ 2172601 h 4221188"/>
              <a:gd name="connsiteX15-345" fmla="*/ 4568006 w 4995280"/>
              <a:gd name="connsiteY15-346" fmla="*/ 2045651 h 4221188"/>
              <a:gd name="connsiteX16-347" fmla="*/ 4995280 w 4995280"/>
              <a:gd name="connsiteY16-348" fmla="*/ 1981007 h 4221188"/>
              <a:gd name="connsiteX17-349" fmla="*/ 4937112 w 4995280"/>
              <a:gd name="connsiteY17-350" fmla="*/ 2070280 h 4221188"/>
              <a:gd name="connsiteX18-351" fmla="*/ 4678445 w 4995280"/>
              <a:gd name="connsiteY18-352" fmla="*/ 1985146 h 4221188"/>
              <a:gd name="connsiteX19-353" fmla="*/ 4727574 w 4995280"/>
              <a:gd name="connsiteY19-354" fmla="*/ 2203950 h 4221188"/>
              <a:gd name="connsiteX20-355" fmla="*/ 4430883 w 4995280"/>
              <a:gd name="connsiteY20-356" fmla="*/ 2375246 h 4221188"/>
              <a:gd name="connsiteX21-357" fmla="*/ 4259587 w 4995280"/>
              <a:gd name="connsiteY21-358" fmla="*/ 2078553 h 4221188"/>
              <a:gd name="connsiteX22-359" fmla="*/ 4378457 w 4995280"/>
              <a:gd name="connsiteY22-360" fmla="*/ 1928722 h 4221188"/>
              <a:gd name="connsiteX23-361" fmla="*/ 4281143 w 4995280"/>
              <a:gd name="connsiteY23-362" fmla="*/ 1925477 h 4221188"/>
              <a:gd name="connsiteX24-363" fmla="*/ 4111363 w 4995280"/>
              <a:gd name="connsiteY24-364" fmla="*/ 2010327 h 4221188"/>
              <a:gd name="connsiteX25-365" fmla="*/ 3937078 w 4995280"/>
              <a:gd name="connsiteY25-366" fmla="*/ 3001142 h 4221188"/>
              <a:gd name="connsiteX26-367" fmla="*/ 2864666 w 4995280"/>
              <a:gd name="connsiteY26-368" fmla="*/ 3621717 h 4221188"/>
              <a:gd name="connsiteX27-369" fmla="*/ 2346113 w 4995280"/>
              <a:gd name="connsiteY27-370" fmla="*/ 4221188 h 4221188"/>
              <a:gd name="connsiteX28-371" fmla="*/ 2043869 w 4995280"/>
              <a:gd name="connsiteY28-372" fmla="*/ 4046689 h 4221188"/>
              <a:gd name="connsiteX29-373" fmla="*/ 2232704 w 4995280"/>
              <a:gd name="connsiteY29-374" fmla="*/ 3502581 h 4221188"/>
              <a:gd name="connsiteX30-375" fmla="*/ 1545844 w 4995280"/>
              <a:gd name="connsiteY30-376" fmla="*/ 3182914 h 4221188"/>
              <a:gd name="connsiteX31-377" fmla="*/ 1187080 w 4995280"/>
              <a:gd name="connsiteY31-378" fmla="*/ 2940350 h 4221188"/>
              <a:gd name="connsiteX32-379" fmla="*/ 644563 w 4995280"/>
              <a:gd name="connsiteY32-380" fmla="*/ 3221269 h 4221188"/>
              <a:gd name="connsiteX33-381" fmla="*/ 313243 w 4995280"/>
              <a:gd name="connsiteY33-382" fmla="*/ 3021214 h 4221188"/>
              <a:gd name="connsiteX34-383" fmla="*/ 758618 w 4995280"/>
              <a:gd name="connsiteY34-384" fmla="*/ 2520701 h 4221188"/>
              <a:gd name="connsiteX35-385" fmla="*/ 220359 w 4995280"/>
              <a:gd name="connsiteY35-386" fmla="*/ 1559552 h 4221188"/>
              <a:gd name="connsiteX36-387" fmla="*/ 0 w 4995280"/>
              <a:gd name="connsiteY36-388" fmla="*/ 974235 h 4221188"/>
              <a:gd name="connsiteX37-389" fmla="*/ 136031 w 4995280"/>
              <a:gd name="connsiteY37-390" fmla="*/ 632342 h 4221188"/>
              <a:gd name="connsiteX38-391" fmla="*/ 441680 w 4995280"/>
              <a:gd name="connsiteY38-392" fmla="*/ 683821 h 4221188"/>
              <a:gd name="connsiteX39-393" fmla="*/ 615174 w 4995280"/>
              <a:gd name="connsiteY39-394" fmla="*/ 766457 h 4221188"/>
              <a:gd name="connsiteX40-395" fmla="*/ 1149669 w 4995280"/>
              <a:gd name="connsiteY40-396" fmla="*/ 564016 h 4221188"/>
              <a:gd name="connsiteX41-397" fmla="*/ 1235408 w 4995280"/>
              <a:gd name="connsiteY41-398" fmla="*/ 0 h 4221188"/>
              <a:gd name="connsiteX42-399" fmla="*/ 1757574 w 4995280"/>
              <a:gd name="connsiteY42-400" fmla="*/ 501984 h 4221188"/>
              <a:gd name="connsiteX43-401" fmla="*/ 2586293 w 4995280"/>
              <a:gd name="connsiteY43-402" fmla="*/ 651253 h 4221188"/>
              <a:gd name="connsiteX44-403" fmla="*/ 2586551 w 4995280"/>
              <a:gd name="connsiteY44-404" fmla="*/ 653057 h 4221188"/>
              <a:gd name="connsiteX45-405" fmla="*/ 2998334 w 4995280"/>
              <a:gd name="connsiteY45-406" fmla="*/ 842092 h 4221188"/>
              <a:gd name="connsiteX46-407" fmla="*/ 3507935 w 4995280"/>
              <a:gd name="connsiteY46-408" fmla="*/ 1190180 h 4221188"/>
              <a:gd name="connsiteX47-409" fmla="*/ 4078560 w 4995280"/>
              <a:gd name="connsiteY47-410" fmla="*/ 1897671 h 4221188"/>
              <a:gd name="connsiteX48-411" fmla="*/ 4265191 w 4995280"/>
              <a:gd name="connsiteY48-412" fmla="*/ 1816859 h 4221188"/>
              <a:gd name="connsiteX49-413" fmla="*/ 4559259 w 4995280"/>
              <a:gd name="connsiteY49-414" fmla="*/ 1882733 h 4221188"/>
              <a:gd name="connsiteX50-415" fmla="*/ 4843997 w 4995280"/>
              <a:gd name="connsiteY50-416" fmla="*/ 1908391 h 4221188"/>
              <a:gd name="connsiteX51-417" fmla="*/ 4995280 w 4995280"/>
              <a:gd name="connsiteY51-418" fmla="*/ 1981007 h 4221188"/>
              <a:gd name="connsiteX0-419" fmla="*/ 1295747 w 4995280"/>
              <a:gd name="connsiteY0-420" fmla="*/ 905623 h 4221188"/>
              <a:gd name="connsiteX1-421" fmla="*/ 1042019 w 4995280"/>
              <a:gd name="connsiteY1-422" fmla="*/ 973609 h 4221188"/>
              <a:gd name="connsiteX2-423" fmla="*/ 1110004 w 4995280"/>
              <a:gd name="connsiteY2-424" fmla="*/ 1227337 h 4221188"/>
              <a:gd name="connsiteX3-425" fmla="*/ 1363734 w 4995280"/>
              <a:gd name="connsiteY3-426" fmla="*/ 1159349 h 4221188"/>
              <a:gd name="connsiteX4-427" fmla="*/ 1295747 w 4995280"/>
              <a:gd name="connsiteY4-428" fmla="*/ 905623 h 4221188"/>
              <a:gd name="connsiteX5-429" fmla="*/ 3357227 w 4995280"/>
              <a:gd name="connsiteY5-430" fmla="*/ 1446173 h 4221188"/>
              <a:gd name="connsiteX6-431" fmla="*/ 2389121 w 4995280"/>
              <a:gd name="connsiteY6-432" fmla="*/ 874986 h 4221188"/>
              <a:gd name="connsiteX7-433" fmla="*/ 2317734 w 4995280"/>
              <a:gd name="connsiteY7-434" fmla="*/ 1082029 h 4221188"/>
              <a:gd name="connsiteX8-435" fmla="*/ 3205629 w 4995280"/>
              <a:gd name="connsiteY8-436" fmla="*/ 1594653 h 4221188"/>
              <a:gd name="connsiteX9-437" fmla="*/ 3357227 w 4995280"/>
              <a:gd name="connsiteY9-438" fmla="*/ 1446173 h 4221188"/>
              <a:gd name="connsiteX10-439" fmla="*/ 4568006 w 4995280"/>
              <a:gd name="connsiteY10-440" fmla="*/ 2045651 h 4221188"/>
              <a:gd name="connsiteX11-441" fmla="*/ 4524932 w 4995280"/>
              <a:gd name="connsiteY11-442" fmla="*/ 2024256 h 4221188"/>
              <a:gd name="connsiteX12-443" fmla="*/ 4376584 w 4995280"/>
              <a:gd name="connsiteY12-444" fmla="*/ 2109904 h 4221188"/>
              <a:gd name="connsiteX13-445" fmla="*/ 4462232 w 4995280"/>
              <a:gd name="connsiteY13-446" fmla="*/ 2258247 h 4221188"/>
              <a:gd name="connsiteX14-447" fmla="*/ 4610577 w 4995280"/>
              <a:gd name="connsiteY14-448" fmla="*/ 2172601 h 4221188"/>
              <a:gd name="connsiteX15-449" fmla="*/ 4568006 w 4995280"/>
              <a:gd name="connsiteY15-450" fmla="*/ 2045651 h 4221188"/>
              <a:gd name="connsiteX16-451" fmla="*/ 4995280 w 4995280"/>
              <a:gd name="connsiteY16-452" fmla="*/ 1981007 h 4221188"/>
              <a:gd name="connsiteX17-453" fmla="*/ 4937112 w 4995280"/>
              <a:gd name="connsiteY17-454" fmla="*/ 2070280 h 4221188"/>
              <a:gd name="connsiteX18-455" fmla="*/ 4678445 w 4995280"/>
              <a:gd name="connsiteY18-456" fmla="*/ 1985146 h 4221188"/>
              <a:gd name="connsiteX19-457" fmla="*/ 4727574 w 4995280"/>
              <a:gd name="connsiteY19-458" fmla="*/ 2203950 h 4221188"/>
              <a:gd name="connsiteX20-459" fmla="*/ 4430883 w 4995280"/>
              <a:gd name="connsiteY20-460" fmla="*/ 2375246 h 4221188"/>
              <a:gd name="connsiteX21-461" fmla="*/ 4259587 w 4995280"/>
              <a:gd name="connsiteY21-462" fmla="*/ 2078553 h 4221188"/>
              <a:gd name="connsiteX22-463" fmla="*/ 4378457 w 4995280"/>
              <a:gd name="connsiteY22-464" fmla="*/ 1928722 h 4221188"/>
              <a:gd name="connsiteX23-465" fmla="*/ 4281143 w 4995280"/>
              <a:gd name="connsiteY23-466" fmla="*/ 1925477 h 4221188"/>
              <a:gd name="connsiteX24-467" fmla="*/ 4111363 w 4995280"/>
              <a:gd name="connsiteY24-468" fmla="*/ 2010327 h 4221188"/>
              <a:gd name="connsiteX25-469" fmla="*/ 3937078 w 4995280"/>
              <a:gd name="connsiteY25-470" fmla="*/ 3001142 h 4221188"/>
              <a:gd name="connsiteX26-471" fmla="*/ 2864666 w 4995280"/>
              <a:gd name="connsiteY26-472" fmla="*/ 3621717 h 4221188"/>
              <a:gd name="connsiteX27-473" fmla="*/ 2346113 w 4995280"/>
              <a:gd name="connsiteY27-474" fmla="*/ 4221188 h 4221188"/>
              <a:gd name="connsiteX28-475" fmla="*/ 2043869 w 4995280"/>
              <a:gd name="connsiteY28-476" fmla="*/ 4046689 h 4221188"/>
              <a:gd name="connsiteX29-477" fmla="*/ 2232704 w 4995280"/>
              <a:gd name="connsiteY29-478" fmla="*/ 3502581 h 4221188"/>
              <a:gd name="connsiteX30-479" fmla="*/ 1545844 w 4995280"/>
              <a:gd name="connsiteY30-480" fmla="*/ 3182914 h 4221188"/>
              <a:gd name="connsiteX31-481" fmla="*/ 1187080 w 4995280"/>
              <a:gd name="connsiteY31-482" fmla="*/ 2940350 h 4221188"/>
              <a:gd name="connsiteX32-483" fmla="*/ 644563 w 4995280"/>
              <a:gd name="connsiteY32-484" fmla="*/ 3221269 h 4221188"/>
              <a:gd name="connsiteX33-485" fmla="*/ 313243 w 4995280"/>
              <a:gd name="connsiteY33-486" fmla="*/ 3021214 h 4221188"/>
              <a:gd name="connsiteX34-487" fmla="*/ 758618 w 4995280"/>
              <a:gd name="connsiteY34-488" fmla="*/ 2520701 h 4221188"/>
              <a:gd name="connsiteX35-489" fmla="*/ 220359 w 4995280"/>
              <a:gd name="connsiteY35-490" fmla="*/ 1559552 h 4221188"/>
              <a:gd name="connsiteX36-491" fmla="*/ 0 w 4995280"/>
              <a:gd name="connsiteY36-492" fmla="*/ 974235 h 4221188"/>
              <a:gd name="connsiteX37-493" fmla="*/ 136031 w 4995280"/>
              <a:gd name="connsiteY37-494" fmla="*/ 632342 h 4221188"/>
              <a:gd name="connsiteX38-495" fmla="*/ 441680 w 4995280"/>
              <a:gd name="connsiteY38-496" fmla="*/ 683821 h 4221188"/>
              <a:gd name="connsiteX39-497" fmla="*/ 615174 w 4995280"/>
              <a:gd name="connsiteY39-498" fmla="*/ 766457 h 4221188"/>
              <a:gd name="connsiteX40-499" fmla="*/ 1149669 w 4995280"/>
              <a:gd name="connsiteY40-500" fmla="*/ 564016 h 4221188"/>
              <a:gd name="connsiteX41-501" fmla="*/ 1235408 w 4995280"/>
              <a:gd name="connsiteY41-502" fmla="*/ 0 h 4221188"/>
              <a:gd name="connsiteX42-503" fmla="*/ 1757574 w 4995280"/>
              <a:gd name="connsiteY42-504" fmla="*/ 501984 h 4221188"/>
              <a:gd name="connsiteX43-505" fmla="*/ 2586293 w 4995280"/>
              <a:gd name="connsiteY43-506" fmla="*/ 651253 h 4221188"/>
              <a:gd name="connsiteX44-507" fmla="*/ 2586551 w 4995280"/>
              <a:gd name="connsiteY44-508" fmla="*/ 653057 h 4221188"/>
              <a:gd name="connsiteX45-509" fmla="*/ 2998334 w 4995280"/>
              <a:gd name="connsiteY45-510" fmla="*/ 842092 h 4221188"/>
              <a:gd name="connsiteX46-511" fmla="*/ 3507935 w 4995280"/>
              <a:gd name="connsiteY46-512" fmla="*/ 1190180 h 4221188"/>
              <a:gd name="connsiteX47-513" fmla="*/ 4078560 w 4995280"/>
              <a:gd name="connsiteY47-514" fmla="*/ 1897671 h 4221188"/>
              <a:gd name="connsiteX48-515" fmla="*/ 4265191 w 4995280"/>
              <a:gd name="connsiteY48-516" fmla="*/ 1816859 h 4221188"/>
              <a:gd name="connsiteX49-517" fmla="*/ 4559259 w 4995280"/>
              <a:gd name="connsiteY49-518" fmla="*/ 1882733 h 4221188"/>
              <a:gd name="connsiteX50-519" fmla="*/ 4843997 w 4995280"/>
              <a:gd name="connsiteY50-520" fmla="*/ 1908391 h 4221188"/>
              <a:gd name="connsiteX51-521" fmla="*/ 4995280 w 4995280"/>
              <a:gd name="connsiteY51-522" fmla="*/ 1981007 h 4221188"/>
              <a:gd name="connsiteX0-523" fmla="*/ 1295747 w 4995280"/>
              <a:gd name="connsiteY0-524" fmla="*/ 905623 h 4221188"/>
              <a:gd name="connsiteX1-525" fmla="*/ 1042019 w 4995280"/>
              <a:gd name="connsiteY1-526" fmla="*/ 973609 h 4221188"/>
              <a:gd name="connsiteX2-527" fmla="*/ 1110004 w 4995280"/>
              <a:gd name="connsiteY2-528" fmla="*/ 1227337 h 4221188"/>
              <a:gd name="connsiteX3-529" fmla="*/ 1363734 w 4995280"/>
              <a:gd name="connsiteY3-530" fmla="*/ 1159349 h 4221188"/>
              <a:gd name="connsiteX4-531" fmla="*/ 1295747 w 4995280"/>
              <a:gd name="connsiteY4-532" fmla="*/ 905623 h 4221188"/>
              <a:gd name="connsiteX5-533" fmla="*/ 3357227 w 4995280"/>
              <a:gd name="connsiteY5-534" fmla="*/ 1446173 h 4221188"/>
              <a:gd name="connsiteX6-535" fmla="*/ 2389121 w 4995280"/>
              <a:gd name="connsiteY6-536" fmla="*/ 874986 h 4221188"/>
              <a:gd name="connsiteX7-537" fmla="*/ 2317734 w 4995280"/>
              <a:gd name="connsiteY7-538" fmla="*/ 1082029 h 4221188"/>
              <a:gd name="connsiteX8-539" fmla="*/ 3205629 w 4995280"/>
              <a:gd name="connsiteY8-540" fmla="*/ 1594653 h 4221188"/>
              <a:gd name="connsiteX9-541" fmla="*/ 3357227 w 4995280"/>
              <a:gd name="connsiteY9-542" fmla="*/ 1446173 h 4221188"/>
              <a:gd name="connsiteX10-543" fmla="*/ 4568006 w 4995280"/>
              <a:gd name="connsiteY10-544" fmla="*/ 2045651 h 4221188"/>
              <a:gd name="connsiteX11-545" fmla="*/ 4524932 w 4995280"/>
              <a:gd name="connsiteY11-546" fmla="*/ 2024256 h 4221188"/>
              <a:gd name="connsiteX12-547" fmla="*/ 4376584 w 4995280"/>
              <a:gd name="connsiteY12-548" fmla="*/ 2109904 h 4221188"/>
              <a:gd name="connsiteX13-549" fmla="*/ 4462232 w 4995280"/>
              <a:gd name="connsiteY13-550" fmla="*/ 2258247 h 4221188"/>
              <a:gd name="connsiteX14-551" fmla="*/ 4610577 w 4995280"/>
              <a:gd name="connsiteY14-552" fmla="*/ 2172601 h 4221188"/>
              <a:gd name="connsiteX15-553" fmla="*/ 4568006 w 4995280"/>
              <a:gd name="connsiteY15-554" fmla="*/ 2045651 h 4221188"/>
              <a:gd name="connsiteX16-555" fmla="*/ 4995280 w 4995280"/>
              <a:gd name="connsiteY16-556" fmla="*/ 1981007 h 4221188"/>
              <a:gd name="connsiteX17-557" fmla="*/ 4937112 w 4995280"/>
              <a:gd name="connsiteY17-558" fmla="*/ 2070280 h 4221188"/>
              <a:gd name="connsiteX18-559" fmla="*/ 4678445 w 4995280"/>
              <a:gd name="connsiteY18-560" fmla="*/ 1985146 h 4221188"/>
              <a:gd name="connsiteX19-561" fmla="*/ 4727574 w 4995280"/>
              <a:gd name="connsiteY19-562" fmla="*/ 2203950 h 4221188"/>
              <a:gd name="connsiteX20-563" fmla="*/ 4430883 w 4995280"/>
              <a:gd name="connsiteY20-564" fmla="*/ 2375246 h 4221188"/>
              <a:gd name="connsiteX21-565" fmla="*/ 4259587 w 4995280"/>
              <a:gd name="connsiteY21-566" fmla="*/ 2078553 h 4221188"/>
              <a:gd name="connsiteX22-567" fmla="*/ 4378457 w 4995280"/>
              <a:gd name="connsiteY22-568" fmla="*/ 1928722 h 4221188"/>
              <a:gd name="connsiteX23-569" fmla="*/ 4281143 w 4995280"/>
              <a:gd name="connsiteY23-570" fmla="*/ 1925477 h 4221188"/>
              <a:gd name="connsiteX24-571" fmla="*/ 4111363 w 4995280"/>
              <a:gd name="connsiteY24-572" fmla="*/ 2010327 h 4221188"/>
              <a:gd name="connsiteX25-573" fmla="*/ 3937078 w 4995280"/>
              <a:gd name="connsiteY25-574" fmla="*/ 3001142 h 4221188"/>
              <a:gd name="connsiteX26-575" fmla="*/ 2864666 w 4995280"/>
              <a:gd name="connsiteY26-576" fmla="*/ 3621717 h 4221188"/>
              <a:gd name="connsiteX27-577" fmla="*/ 2346113 w 4995280"/>
              <a:gd name="connsiteY27-578" fmla="*/ 4221188 h 4221188"/>
              <a:gd name="connsiteX28-579" fmla="*/ 2043869 w 4995280"/>
              <a:gd name="connsiteY28-580" fmla="*/ 4046689 h 4221188"/>
              <a:gd name="connsiteX29-581" fmla="*/ 2232704 w 4995280"/>
              <a:gd name="connsiteY29-582" fmla="*/ 3502581 h 4221188"/>
              <a:gd name="connsiteX30-583" fmla="*/ 1545844 w 4995280"/>
              <a:gd name="connsiteY30-584" fmla="*/ 3182914 h 4221188"/>
              <a:gd name="connsiteX31-585" fmla="*/ 1187080 w 4995280"/>
              <a:gd name="connsiteY31-586" fmla="*/ 2940350 h 4221188"/>
              <a:gd name="connsiteX32-587" fmla="*/ 644563 w 4995280"/>
              <a:gd name="connsiteY32-588" fmla="*/ 3221269 h 4221188"/>
              <a:gd name="connsiteX33-589" fmla="*/ 313243 w 4995280"/>
              <a:gd name="connsiteY33-590" fmla="*/ 3021214 h 4221188"/>
              <a:gd name="connsiteX34-591" fmla="*/ 758618 w 4995280"/>
              <a:gd name="connsiteY34-592" fmla="*/ 2520701 h 4221188"/>
              <a:gd name="connsiteX35-593" fmla="*/ 220359 w 4995280"/>
              <a:gd name="connsiteY35-594" fmla="*/ 1559552 h 4221188"/>
              <a:gd name="connsiteX36-595" fmla="*/ 0 w 4995280"/>
              <a:gd name="connsiteY36-596" fmla="*/ 974235 h 4221188"/>
              <a:gd name="connsiteX37-597" fmla="*/ 136031 w 4995280"/>
              <a:gd name="connsiteY37-598" fmla="*/ 632342 h 4221188"/>
              <a:gd name="connsiteX38-599" fmla="*/ 441680 w 4995280"/>
              <a:gd name="connsiteY38-600" fmla="*/ 683821 h 4221188"/>
              <a:gd name="connsiteX39-601" fmla="*/ 615174 w 4995280"/>
              <a:gd name="connsiteY39-602" fmla="*/ 766457 h 4221188"/>
              <a:gd name="connsiteX40-603" fmla="*/ 1149669 w 4995280"/>
              <a:gd name="connsiteY40-604" fmla="*/ 564016 h 4221188"/>
              <a:gd name="connsiteX41-605" fmla="*/ 1235408 w 4995280"/>
              <a:gd name="connsiteY41-606" fmla="*/ 0 h 4221188"/>
              <a:gd name="connsiteX42-607" fmla="*/ 1757574 w 4995280"/>
              <a:gd name="connsiteY42-608" fmla="*/ 501984 h 4221188"/>
              <a:gd name="connsiteX43-609" fmla="*/ 2586293 w 4995280"/>
              <a:gd name="connsiteY43-610" fmla="*/ 651253 h 4221188"/>
              <a:gd name="connsiteX44-611" fmla="*/ 2586551 w 4995280"/>
              <a:gd name="connsiteY44-612" fmla="*/ 653057 h 4221188"/>
              <a:gd name="connsiteX45-613" fmla="*/ 2998334 w 4995280"/>
              <a:gd name="connsiteY45-614" fmla="*/ 842092 h 4221188"/>
              <a:gd name="connsiteX46-615" fmla="*/ 3507935 w 4995280"/>
              <a:gd name="connsiteY46-616" fmla="*/ 1190180 h 4221188"/>
              <a:gd name="connsiteX47-617" fmla="*/ 4078560 w 4995280"/>
              <a:gd name="connsiteY47-618" fmla="*/ 1897671 h 4221188"/>
              <a:gd name="connsiteX48-619" fmla="*/ 4265191 w 4995280"/>
              <a:gd name="connsiteY48-620" fmla="*/ 1816859 h 4221188"/>
              <a:gd name="connsiteX49-621" fmla="*/ 4559259 w 4995280"/>
              <a:gd name="connsiteY49-622" fmla="*/ 1882733 h 4221188"/>
              <a:gd name="connsiteX50-623" fmla="*/ 4843997 w 4995280"/>
              <a:gd name="connsiteY50-624" fmla="*/ 1908391 h 4221188"/>
              <a:gd name="connsiteX51-625" fmla="*/ 4995280 w 4995280"/>
              <a:gd name="connsiteY51-626" fmla="*/ 1981007 h 4221188"/>
              <a:gd name="connsiteX0-627" fmla="*/ 1295747 w 5206857"/>
              <a:gd name="connsiteY0-628" fmla="*/ 905623 h 4221188"/>
              <a:gd name="connsiteX1-629" fmla="*/ 1042019 w 5206857"/>
              <a:gd name="connsiteY1-630" fmla="*/ 973609 h 4221188"/>
              <a:gd name="connsiteX2-631" fmla="*/ 1110004 w 5206857"/>
              <a:gd name="connsiteY2-632" fmla="*/ 1227337 h 4221188"/>
              <a:gd name="connsiteX3-633" fmla="*/ 1363734 w 5206857"/>
              <a:gd name="connsiteY3-634" fmla="*/ 1159349 h 4221188"/>
              <a:gd name="connsiteX4-635" fmla="*/ 1295747 w 5206857"/>
              <a:gd name="connsiteY4-636" fmla="*/ 905623 h 4221188"/>
              <a:gd name="connsiteX5-637" fmla="*/ 3357227 w 5206857"/>
              <a:gd name="connsiteY5-638" fmla="*/ 1446173 h 4221188"/>
              <a:gd name="connsiteX6-639" fmla="*/ 2389121 w 5206857"/>
              <a:gd name="connsiteY6-640" fmla="*/ 874986 h 4221188"/>
              <a:gd name="connsiteX7-641" fmla="*/ 2317734 w 5206857"/>
              <a:gd name="connsiteY7-642" fmla="*/ 1082029 h 4221188"/>
              <a:gd name="connsiteX8-643" fmla="*/ 3205629 w 5206857"/>
              <a:gd name="connsiteY8-644" fmla="*/ 1594653 h 4221188"/>
              <a:gd name="connsiteX9-645" fmla="*/ 3357227 w 5206857"/>
              <a:gd name="connsiteY9-646" fmla="*/ 1446173 h 4221188"/>
              <a:gd name="connsiteX10-647" fmla="*/ 4568006 w 5206857"/>
              <a:gd name="connsiteY10-648" fmla="*/ 2045651 h 4221188"/>
              <a:gd name="connsiteX11-649" fmla="*/ 4524932 w 5206857"/>
              <a:gd name="connsiteY11-650" fmla="*/ 2024256 h 4221188"/>
              <a:gd name="connsiteX12-651" fmla="*/ 4376584 w 5206857"/>
              <a:gd name="connsiteY12-652" fmla="*/ 2109904 h 4221188"/>
              <a:gd name="connsiteX13-653" fmla="*/ 4462232 w 5206857"/>
              <a:gd name="connsiteY13-654" fmla="*/ 2258247 h 4221188"/>
              <a:gd name="connsiteX14-655" fmla="*/ 4610577 w 5206857"/>
              <a:gd name="connsiteY14-656" fmla="*/ 2172601 h 4221188"/>
              <a:gd name="connsiteX15-657" fmla="*/ 4568006 w 5206857"/>
              <a:gd name="connsiteY15-658" fmla="*/ 2045651 h 4221188"/>
              <a:gd name="connsiteX16-659" fmla="*/ 5206857 w 5206857"/>
              <a:gd name="connsiteY16-660" fmla="*/ 2224145 h 4221188"/>
              <a:gd name="connsiteX17-661" fmla="*/ 4937112 w 5206857"/>
              <a:gd name="connsiteY17-662" fmla="*/ 2070280 h 4221188"/>
              <a:gd name="connsiteX18-663" fmla="*/ 4678445 w 5206857"/>
              <a:gd name="connsiteY18-664" fmla="*/ 1985146 h 4221188"/>
              <a:gd name="connsiteX19-665" fmla="*/ 4727574 w 5206857"/>
              <a:gd name="connsiteY19-666" fmla="*/ 2203950 h 4221188"/>
              <a:gd name="connsiteX20-667" fmla="*/ 4430883 w 5206857"/>
              <a:gd name="connsiteY20-668" fmla="*/ 2375246 h 4221188"/>
              <a:gd name="connsiteX21-669" fmla="*/ 4259587 w 5206857"/>
              <a:gd name="connsiteY21-670" fmla="*/ 2078553 h 4221188"/>
              <a:gd name="connsiteX22-671" fmla="*/ 4378457 w 5206857"/>
              <a:gd name="connsiteY22-672" fmla="*/ 1928722 h 4221188"/>
              <a:gd name="connsiteX23-673" fmla="*/ 4281143 w 5206857"/>
              <a:gd name="connsiteY23-674" fmla="*/ 1925477 h 4221188"/>
              <a:gd name="connsiteX24-675" fmla="*/ 4111363 w 5206857"/>
              <a:gd name="connsiteY24-676" fmla="*/ 2010327 h 4221188"/>
              <a:gd name="connsiteX25-677" fmla="*/ 3937078 w 5206857"/>
              <a:gd name="connsiteY25-678" fmla="*/ 3001142 h 4221188"/>
              <a:gd name="connsiteX26-679" fmla="*/ 2864666 w 5206857"/>
              <a:gd name="connsiteY26-680" fmla="*/ 3621717 h 4221188"/>
              <a:gd name="connsiteX27-681" fmla="*/ 2346113 w 5206857"/>
              <a:gd name="connsiteY27-682" fmla="*/ 4221188 h 4221188"/>
              <a:gd name="connsiteX28-683" fmla="*/ 2043869 w 5206857"/>
              <a:gd name="connsiteY28-684" fmla="*/ 4046689 h 4221188"/>
              <a:gd name="connsiteX29-685" fmla="*/ 2232704 w 5206857"/>
              <a:gd name="connsiteY29-686" fmla="*/ 3502581 h 4221188"/>
              <a:gd name="connsiteX30-687" fmla="*/ 1545844 w 5206857"/>
              <a:gd name="connsiteY30-688" fmla="*/ 3182914 h 4221188"/>
              <a:gd name="connsiteX31-689" fmla="*/ 1187080 w 5206857"/>
              <a:gd name="connsiteY31-690" fmla="*/ 2940350 h 4221188"/>
              <a:gd name="connsiteX32-691" fmla="*/ 644563 w 5206857"/>
              <a:gd name="connsiteY32-692" fmla="*/ 3221269 h 4221188"/>
              <a:gd name="connsiteX33-693" fmla="*/ 313243 w 5206857"/>
              <a:gd name="connsiteY33-694" fmla="*/ 3021214 h 4221188"/>
              <a:gd name="connsiteX34-695" fmla="*/ 758618 w 5206857"/>
              <a:gd name="connsiteY34-696" fmla="*/ 2520701 h 4221188"/>
              <a:gd name="connsiteX35-697" fmla="*/ 220359 w 5206857"/>
              <a:gd name="connsiteY35-698" fmla="*/ 1559552 h 4221188"/>
              <a:gd name="connsiteX36-699" fmla="*/ 0 w 5206857"/>
              <a:gd name="connsiteY36-700" fmla="*/ 974235 h 4221188"/>
              <a:gd name="connsiteX37-701" fmla="*/ 136031 w 5206857"/>
              <a:gd name="connsiteY37-702" fmla="*/ 632342 h 4221188"/>
              <a:gd name="connsiteX38-703" fmla="*/ 441680 w 5206857"/>
              <a:gd name="connsiteY38-704" fmla="*/ 683821 h 4221188"/>
              <a:gd name="connsiteX39-705" fmla="*/ 615174 w 5206857"/>
              <a:gd name="connsiteY39-706" fmla="*/ 766457 h 4221188"/>
              <a:gd name="connsiteX40-707" fmla="*/ 1149669 w 5206857"/>
              <a:gd name="connsiteY40-708" fmla="*/ 564016 h 4221188"/>
              <a:gd name="connsiteX41-709" fmla="*/ 1235408 w 5206857"/>
              <a:gd name="connsiteY41-710" fmla="*/ 0 h 4221188"/>
              <a:gd name="connsiteX42-711" fmla="*/ 1757574 w 5206857"/>
              <a:gd name="connsiteY42-712" fmla="*/ 501984 h 4221188"/>
              <a:gd name="connsiteX43-713" fmla="*/ 2586293 w 5206857"/>
              <a:gd name="connsiteY43-714" fmla="*/ 651253 h 4221188"/>
              <a:gd name="connsiteX44-715" fmla="*/ 2586551 w 5206857"/>
              <a:gd name="connsiteY44-716" fmla="*/ 653057 h 4221188"/>
              <a:gd name="connsiteX45-717" fmla="*/ 2998334 w 5206857"/>
              <a:gd name="connsiteY45-718" fmla="*/ 842092 h 4221188"/>
              <a:gd name="connsiteX46-719" fmla="*/ 3507935 w 5206857"/>
              <a:gd name="connsiteY46-720" fmla="*/ 1190180 h 4221188"/>
              <a:gd name="connsiteX47-721" fmla="*/ 4078560 w 5206857"/>
              <a:gd name="connsiteY47-722" fmla="*/ 1897671 h 4221188"/>
              <a:gd name="connsiteX48-723" fmla="*/ 4265191 w 5206857"/>
              <a:gd name="connsiteY48-724" fmla="*/ 1816859 h 4221188"/>
              <a:gd name="connsiteX49-725" fmla="*/ 4559259 w 5206857"/>
              <a:gd name="connsiteY49-726" fmla="*/ 1882733 h 4221188"/>
              <a:gd name="connsiteX50-727" fmla="*/ 4843997 w 5206857"/>
              <a:gd name="connsiteY50-728" fmla="*/ 1908391 h 4221188"/>
              <a:gd name="connsiteX51-729" fmla="*/ 5206857 w 5206857"/>
              <a:gd name="connsiteY51-730" fmla="*/ 2224145 h 4221188"/>
              <a:gd name="connsiteX0-731" fmla="*/ 1295747 w 5206857"/>
              <a:gd name="connsiteY0-732" fmla="*/ 905623 h 4221188"/>
              <a:gd name="connsiteX1-733" fmla="*/ 1042019 w 5206857"/>
              <a:gd name="connsiteY1-734" fmla="*/ 973609 h 4221188"/>
              <a:gd name="connsiteX2-735" fmla="*/ 1110004 w 5206857"/>
              <a:gd name="connsiteY2-736" fmla="*/ 1227337 h 4221188"/>
              <a:gd name="connsiteX3-737" fmla="*/ 1363734 w 5206857"/>
              <a:gd name="connsiteY3-738" fmla="*/ 1159349 h 4221188"/>
              <a:gd name="connsiteX4-739" fmla="*/ 1295747 w 5206857"/>
              <a:gd name="connsiteY4-740" fmla="*/ 905623 h 4221188"/>
              <a:gd name="connsiteX5-741" fmla="*/ 3357227 w 5206857"/>
              <a:gd name="connsiteY5-742" fmla="*/ 1446173 h 4221188"/>
              <a:gd name="connsiteX6-743" fmla="*/ 2389121 w 5206857"/>
              <a:gd name="connsiteY6-744" fmla="*/ 874986 h 4221188"/>
              <a:gd name="connsiteX7-745" fmla="*/ 2317734 w 5206857"/>
              <a:gd name="connsiteY7-746" fmla="*/ 1082029 h 4221188"/>
              <a:gd name="connsiteX8-747" fmla="*/ 3205629 w 5206857"/>
              <a:gd name="connsiteY8-748" fmla="*/ 1594653 h 4221188"/>
              <a:gd name="connsiteX9-749" fmla="*/ 3357227 w 5206857"/>
              <a:gd name="connsiteY9-750" fmla="*/ 1446173 h 4221188"/>
              <a:gd name="connsiteX10-751" fmla="*/ 4568006 w 5206857"/>
              <a:gd name="connsiteY10-752" fmla="*/ 2045651 h 4221188"/>
              <a:gd name="connsiteX11-753" fmla="*/ 4524932 w 5206857"/>
              <a:gd name="connsiteY11-754" fmla="*/ 2024256 h 4221188"/>
              <a:gd name="connsiteX12-755" fmla="*/ 4376584 w 5206857"/>
              <a:gd name="connsiteY12-756" fmla="*/ 2109904 h 4221188"/>
              <a:gd name="connsiteX13-757" fmla="*/ 4462232 w 5206857"/>
              <a:gd name="connsiteY13-758" fmla="*/ 2258247 h 4221188"/>
              <a:gd name="connsiteX14-759" fmla="*/ 4610577 w 5206857"/>
              <a:gd name="connsiteY14-760" fmla="*/ 2172601 h 4221188"/>
              <a:gd name="connsiteX15-761" fmla="*/ 4568006 w 5206857"/>
              <a:gd name="connsiteY15-762" fmla="*/ 2045651 h 4221188"/>
              <a:gd name="connsiteX16-763" fmla="*/ 5206857 w 5206857"/>
              <a:gd name="connsiteY16-764" fmla="*/ 2224145 h 4221188"/>
              <a:gd name="connsiteX17-765" fmla="*/ 4937112 w 5206857"/>
              <a:gd name="connsiteY17-766" fmla="*/ 2070280 h 4221188"/>
              <a:gd name="connsiteX18-767" fmla="*/ 4678445 w 5206857"/>
              <a:gd name="connsiteY18-768" fmla="*/ 1985146 h 4221188"/>
              <a:gd name="connsiteX19-769" fmla="*/ 4727574 w 5206857"/>
              <a:gd name="connsiteY19-770" fmla="*/ 2203950 h 4221188"/>
              <a:gd name="connsiteX20-771" fmla="*/ 4430883 w 5206857"/>
              <a:gd name="connsiteY20-772" fmla="*/ 2375246 h 4221188"/>
              <a:gd name="connsiteX21-773" fmla="*/ 4259587 w 5206857"/>
              <a:gd name="connsiteY21-774" fmla="*/ 2078553 h 4221188"/>
              <a:gd name="connsiteX22-775" fmla="*/ 4378457 w 5206857"/>
              <a:gd name="connsiteY22-776" fmla="*/ 1928722 h 4221188"/>
              <a:gd name="connsiteX23-777" fmla="*/ 4281143 w 5206857"/>
              <a:gd name="connsiteY23-778" fmla="*/ 1925477 h 4221188"/>
              <a:gd name="connsiteX24-779" fmla="*/ 4111363 w 5206857"/>
              <a:gd name="connsiteY24-780" fmla="*/ 2010327 h 4221188"/>
              <a:gd name="connsiteX25-781" fmla="*/ 3937078 w 5206857"/>
              <a:gd name="connsiteY25-782" fmla="*/ 3001142 h 4221188"/>
              <a:gd name="connsiteX26-783" fmla="*/ 2864666 w 5206857"/>
              <a:gd name="connsiteY26-784" fmla="*/ 3621717 h 4221188"/>
              <a:gd name="connsiteX27-785" fmla="*/ 2346113 w 5206857"/>
              <a:gd name="connsiteY27-786" fmla="*/ 4221188 h 4221188"/>
              <a:gd name="connsiteX28-787" fmla="*/ 2043869 w 5206857"/>
              <a:gd name="connsiteY28-788" fmla="*/ 4046689 h 4221188"/>
              <a:gd name="connsiteX29-789" fmla="*/ 2232704 w 5206857"/>
              <a:gd name="connsiteY29-790" fmla="*/ 3502581 h 4221188"/>
              <a:gd name="connsiteX30-791" fmla="*/ 1545844 w 5206857"/>
              <a:gd name="connsiteY30-792" fmla="*/ 3182914 h 4221188"/>
              <a:gd name="connsiteX31-793" fmla="*/ 1187080 w 5206857"/>
              <a:gd name="connsiteY31-794" fmla="*/ 2940350 h 4221188"/>
              <a:gd name="connsiteX32-795" fmla="*/ 644563 w 5206857"/>
              <a:gd name="connsiteY32-796" fmla="*/ 3221269 h 4221188"/>
              <a:gd name="connsiteX33-797" fmla="*/ 313243 w 5206857"/>
              <a:gd name="connsiteY33-798" fmla="*/ 3021214 h 4221188"/>
              <a:gd name="connsiteX34-799" fmla="*/ 758618 w 5206857"/>
              <a:gd name="connsiteY34-800" fmla="*/ 2520701 h 4221188"/>
              <a:gd name="connsiteX35-801" fmla="*/ 220359 w 5206857"/>
              <a:gd name="connsiteY35-802" fmla="*/ 1559552 h 4221188"/>
              <a:gd name="connsiteX36-803" fmla="*/ 0 w 5206857"/>
              <a:gd name="connsiteY36-804" fmla="*/ 974235 h 4221188"/>
              <a:gd name="connsiteX37-805" fmla="*/ 136031 w 5206857"/>
              <a:gd name="connsiteY37-806" fmla="*/ 632342 h 4221188"/>
              <a:gd name="connsiteX38-807" fmla="*/ 441680 w 5206857"/>
              <a:gd name="connsiteY38-808" fmla="*/ 683821 h 4221188"/>
              <a:gd name="connsiteX39-809" fmla="*/ 615174 w 5206857"/>
              <a:gd name="connsiteY39-810" fmla="*/ 766457 h 4221188"/>
              <a:gd name="connsiteX40-811" fmla="*/ 1149669 w 5206857"/>
              <a:gd name="connsiteY40-812" fmla="*/ 564016 h 4221188"/>
              <a:gd name="connsiteX41-813" fmla="*/ 1235408 w 5206857"/>
              <a:gd name="connsiteY41-814" fmla="*/ 0 h 4221188"/>
              <a:gd name="connsiteX42-815" fmla="*/ 1757574 w 5206857"/>
              <a:gd name="connsiteY42-816" fmla="*/ 501984 h 4221188"/>
              <a:gd name="connsiteX43-817" fmla="*/ 2586293 w 5206857"/>
              <a:gd name="connsiteY43-818" fmla="*/ 651253 h 4221188"/>
              <a:gd name="connsiteX44-819" fmla="*/ 2586551 w 5206857"/>
              <a:gd name="connsiteY44-820" fmla="*/ 653057 h 4221188"/>
              <a:gd name="connsiteX45-821" fmla="*/ 2998334 w 5206857"/>
              <a:gd name="connsiteY45-822" fmla="*/ 842092 h 4221188"/>
              <a:gd name="connsiteX46-823" fmla="*/ 3507935 w 5206857"/>
              <a:gd name="connsiteY46-824" fmla="*/ 1190180 h 4221188"/>
              <a:gd name="connsiteX47-825" fmla="*/ 4078560 w 5206857"/>
              <a:gd name="connsiteY47-826" fmla="*/ 1897671 h 4221188"/>
              <a:gd name="connsiteX48-827" fmla="*/ 4265191 w 5206857"/>
              <a:gd name="connsiteY48-828" fmla="*/ 1816859 h 4221188"/>
              <a:gd name="connsiteX49-829" fmla="*/ 4559259 w 5206857"/>
              <a:gd name="connsiteY49-830" fmla="*/ 1882733 h 4221188"/>
              <a:gd name="connsiteX50-831" fmla="*/ 4843997 w 5206857"/>
              <a:gd name="connsiteY50-832" fmla="*/ 1908391 h 4221188"/>
              <a:gd name="connsiteX51-833" fmla="*/ 5206857 w 5206857"/>
              <a:gd name="connsiteY51-834" fmla="*/ 2224145 h 4221188"/>
              <a:gd name="connsiteX0-835" fmla="*/ 1295747 w 5206857"/>
              <a:gd name="connsiteY0-836" fmla="*/ 905623 h 4221188"/>
              <a:gd name="connsiteX1-837" fmla="*/ 1042019 w 5206857"/>
              <a:gd name="connsiteY1-838" fmla="*/ 973609 h 4221188"/>
              <a:gd name="connsiteX2-839" fmla="*/ 1110004 w 5206857"/>
              <a:gd name="connsiteY2-840" fmla="*/ 1227337 h 4221188"/>
              <a:gd name="connsiteX3-841" fmla="*/ 1363734 w 5206857"/>
              <a:gd name="connsiteY3-842" fmla="*/ 1159349 h 4221188"/>
              <a:gd name="connsiteX4-843" fmla="*/ 1295747 w 5206857"/>
              <a:gd name="connsiteY4-844" fmla="*/ 905623 h 4221188"/>
              <a:gd name="connsiteX5-845" fmla="*/ 3357227 w 5206857"/>
              <a:gd name="connsiteY5-846" fmla="*/ 1446173 h 4221188"/>
              <a:gd name="connsiteX6-847" fmla="*/ 2389121 w 5206857"/>
              <a:gd name="connsiteY6-848" fmla="*/ 874986 h 4221188"/>
              <a:gd name="connsiteX7-849" fmla="*/ 2317734 w 5206857"/>
              <a:gd name="connsiteY7-850" fmla="*/ 1082029 h 4221188"/>
              <a:gd name="connsiteX8-851" fmla="*/ 3205629 w 5206857"/>
              <a:gd name="connsiteY8-852" fmla="*/ 1594653 h 4221188"/>
              <a:gd name="connsiteX9-853" fmla="*/ 3357227 w 5206857"/>
              <a:gd name="connsiteY9-854" fmla="*/ 1446173 h 4221188"/>
              <a:gd name="connsiteX10-855" fmla="*/ 4568006 w 5206857"/>
              <a:gd name="connsiteY10-856" fmla="*/ 2045651 h 4221188"/>
              <a:gd name="connsiteX11-857" fmla="*/ 4524932 w 5206857"/>
              <a:gd name="connsiteY11-858" fmla="*/ 2024256 h 4221188"/>
              <a:gd name="connsiteX12-859" fmla="*/ 4376584 w 5206857"/>
              <a:gd name="connsiteY12-860" fmla="*/ 2109904 h 4221188"/>
              <a:gd name="connsiteX13-861" fmla="*/ 4462232 w 5206857"/>
              <a:gd name="connsiteY13-862" fmla="*/ 2258247 h 4221188"/>
              <a:gd name="connsiteX14-863" fmla="*/ 4610577 w 5206857"/>
              <a:gd name="connsiteY14-864" fmla="*/ 2172601 h 4221188"/>
              <a:gd name="connsiteX15-865" fmla="*/ 4568006 w 5206857"/>
              <a:gd name="connsiteY15-866" fmla="*/ 2045651 h 4221188"/>
              <a:gd name="connsiteX16-867" fmla="*/ 5206857 w 5206857"/>
              <a:gd name="connsiteY16-868" fmla="*/ 2224145 h 4221188"/>
              <a:gd name="connsiteX17-869" fmla="*/ 4678445 w 5206857"/>
              <a:gd name="connsiteY17-870" fmla="*/ 1985146 h 4221188"/>
              <a:gd name="connsiteX18-871" fmla="*/ 4727574 w 5206857"/>
              <a:gd name="connsiteY18-872" fmla="*/ 2203950 h 4221188"/>
              <a:gd name="connsiteX19-873" fmla="*/ 4430883 w 5206857"/>
              <a:gd name="connsiteY19-874" fmla="*/ 2375246 h 4221188"/>
              <a:gd name="connsiteX20-875" fmla="*/ 4259587 w 5206857"/>
              <a:gd name="connsiteY20-876" fmla="*/ 2078553 h 4221188"/>
              <a:gd name="connsiteX21-877" fmla="*/ 4378457 w 5206857"/>
              <a:gd name="connsiteY21-878" fmla="*/ 1928722 h 4221188"/>
              <a:gd name="connsiteX22-879" fmla="*/ 4281143 w 5206857"/>
              <a:gd name="connsiteY22-880" fmla="*/ 1925477 h 4221188"/>
              <a:gd name="connsiteX23-881" fmla="*/ 4111363 w 5206857"/>
              <a:gd name="connsiteY23-882" fmla="*/ 2010327 h 4221188"/>
              <a:gd name="connsiteX24-883" fmla="*/ 3937078 w 5206857"/>
              <a:gd name="connsiteY24-884" fmla="*/ 3001142 h 4221188"/>
              <a:gd name="connsiteX25-885" fmla="*/ 2864666 w 5206857"/>
              <a:gd name="connsiteY25-886" fmla="*/ 3621717 h 4221188"/>
              <a:gd name="connsiteX26-887" fmla="*/ 2346113 w 5206857"/>
              <a:gd name="connsiteY26-888" fmla="*/ 4221188 h 4221188"/>
              <a:gd name="connsiteX27-889" fmla="*/ 2043869 w 5206857"/>
              <a:gd name="connsiteY27-890" fmla="*/ 4046689 h 4221188"/>
              <a:gd name="connsiteX28-891" fmla="*/ 2232704 w 5206857"/>
              <a:gd name="connsiteY28-892" fmla="*/ 3502581 h 4221188"/>
              <a:gd name="connsiteX29-893" fmla="*/ 1545844 w 5206857"/>
              <a:gd name="connsiteY29-894" fmla="*/ 3182914 h 4221188"/>
              <a:gd name="connsiteX30-895" fmla="*/ 1187080 w 5206857"/>
              <a:gd name="connsiteY30-896" fmla="*/ 2940350 h 4221188"/>
              <a:gd name="connsiteX31-897" fmla="*/ 644563 w 5206857"/>
              <a:gd name="connsiteY31-898" fmla="*/ 3221269 h 4221188"/>
              <a:gd name="connsiteX32-899" fmla="*/ 313243 w 5206857"/>
              <a:gd name="connsiteY32-900" fmla="*/ 3021214 h 4221188"/>
              <a:gd name="connsiteX33-901" fmla="*/ 758618 w 5206857"/>
              <a:gd name="connsiteY33-902" fmla="*/ 2520701 h 4221188"/>
              <a:gd name="connsiteX34-903" fmla="*/ 220359 w 5206857"/>
              <a:gd name="connsiteY34-904" fmla="*/ 1559552 h 4221188"/>
              <a:gd name="connsiteX35-905" fmla="*/ 0 w 5206857"/>
              <a:gd name="connsiteY35-906" fmla="*/ 974235 h 4221188"/>
              <a:gd name="connsiteX36-907" fmla="*/ 136031 w 5206857"/>
              <a:gd name="connsiteY36-908" fmla="*/ 632342 h 4221188"/>
              <a:gd name="connsiteX37-909" fmla="*/ 441680 w 5206857"/>
              <a:gd name="connsiteY37-910" fmla="*/ 683821 h 4221188"/>
              <a:gd name="connsiteX38-911" fmla="*/ 615174 w 5206857"/>
              <a:gd name="connsiteY38-912" fmla="*/ 766457 h 4221188"/>
              <a:gd name="connsiteX39-913" fmla="*/ 1149669 w 5206857"/>
              <a:gd name="connsiteY39-914" fmla="*/ 564016 h 4221188"/>
              <a:gd name="connsiteX40-915" fmla="*/ 1235408 w 5206857"/>
              <a:gd name="connsiteY40-916" fmla="*/ 0 h 4221188"/>
              <a:gd name="connsiteX41-917" fmla="*/ 1757574 w 5206857"/>
              <a:gd name="connsiteY41-918" fmla="*/ 501984 h 4221188"/>
              <a:gd name="connsiteX42-919" fmla="*/ 2586293 w 5206857"/>
              <a:gd name="connsiteY42-920" fmla="*/ 651253 h 4221188"/>
              <a:gd name="connsiteX43-921" fmla="*/ 2586551 w 5206857"/>
              <a:gd name="connsiteY43-922" fmla="*/ 653057 h 4221188"/>
              <a:gd name="connsiteX44-923" fmla="*/ 2998334 w 5206857"/>
              <a:gd name="connsiteY44-924" fmla="*/ 842092 h 4221188"/>
              <a:gd name="connsiteX45-925" fmla="*/ 3507935 w 5206857"/>
              <a:gd name="connsiteY45-926" fmla="*/ 1190180 h 4221188"/>
              <a:gd name="connsiteX46-927" fmla="*/ 4078560 w 5206857"/>
              <a:gd name="connsiteY46-928" fmla="*/ 1897671 h 4221188"/>
              <a:gd name="connsiteX47-929" fmla="*/ 4265191 w 5206857"/>
              <a:gd name="connsiteY47-930" fmla="*/ 1816859 h 4221188"/>
              <a:gd name="connsiteX48-931" fmla="*/ 4559259 w 5206857"/>
              <a:gd name="connsiteY48-932" fmla="*/ 1882733 h 4221188"/>
              <a:gd name="connsiteX49-933" fmla="*/ 4843997 w 5206857"/>
              <a:gd name="connsiteY49-934" fmla="*/ 1908391 h 4221188"/>
              <a:gd name="connsiteX50-935" fmla="*/ 5206857 w 5206857"/>
              <a:gd name="connsiteY50-936" fmla="*/ 2224145 h 4221188"/>
              <a:gd name="connsiteX0-937" fmla="*/ 1295747 w 5206857"/>
              <a:gd name="connsiteY0-938" fmla="*/ 905623 h 4221188"/>
              <a:gd name="connsiteX1-939" fmla="*/ 1042019 w 5206857"/>
              <a:gd name="connsiteY1-940" fmla="*/ 973609 h 4221188"/>
              <a:gd name="connsiteX2-941" fmla="*/ 1110004 w 5206857"/>
              <a:gd name="connsiteY2-942" fmla="*/ 1227337 h 4221188"/>
              <a:gd name="connsiteX3-943" fmla="*/ 1363734 w 5206857"/>
              <a:gd name="connsiteY3-944" fmla="*/ 1159349 h 4221188"/>
              <a:gd name="connsiteX4-945" fmla="*/ 1295747 w 5206857"/>
              <a:gd name="connsiteY4-946" fmla="*/ 905623 h 4221188"/>
              <a:gd name="connsiteX5-947" fmla="*/ 3357227 w 5206857"/>
              <a:gd name="connsiteY5-948" fmla="*/ 1446173 h 4221188"/>
              <a:gd name="connsiteX6-949" fmla="*/ 2389121 w 5206857"/>
              <a:gd name="connsiteY6-950" fmla="*/ 874986 h 4221188"/>
              <a:gd name="connsiteX7-951" fmla="*/ 2317734 w 5206857"/>
              <a:gd name="connsiteY7-952" fmla="*/ 1082029 h 4221188"/>
              <a:gd name="connsiteX8-953" fmla="*/ 3205629 w 5206857"/>
              <a:gd name="connsiteY8-954" fmla="*/ 1594653 h 4221188"/>
              <a:gd name="connsiteX9-955" fmla="*/ 3357227 w 5206857"/>
              <a:gd name="connsiteY9-956" fmla="*/ 1446173 h 4221188"/>
              <a:gd name="connsiteX10-957" fmla="*/ 4568006 w 5206857"/>
              <a:gd name="connsiteY10-958" fmla="*/ 2045651 h 4221188"/>
              <a:gd name="connsiteX11-959" fmla="*/ 4524932 w 5206857"/>
              <a:gd name="connsiteY11-960" fmla="*/ 2024256 h 4221188"/>
              <a:gd name="connsiteX12-961" fmla="*/ 4376584 w 5206857"/>
              <a:gd name="connsiteY12-962" fmla="*/ 2109904 h 4221188"/>
              <a:gd name="connsiteX13-963" fmla="*/ 4462232 w 5206857"/>
              <a:gd name="connsiteY13-964" fmla="*/ 2258247 h 4221188"/>
              <a:gd name="connsiteX14-965" fmla="*/ 4610577 w 5206857"/>
              <a:gd name="connsiteY14-966" fmla="*/ 2172601 h 4221188"/>
              <a:gd name="connsiteX15-967" fmla="*/ 4568006 w 5206857"/>
              <a:gd name="connsiteY15-968" fmla="*/ 2045651 h 4221188"/>
              <a:gd name="connsiteX16-969" fmla="*/ 5206857 w 5206857"/>
              <a:gd name="connsiteY16-970" fmla="*/ 2224145 h 4221188"/>
              <a:gd name="connsiteX17-971" fmla="*/ 4678445 w 5206857"/>
              <a:gd name="connsiteY17-972" fmla="*/ 1985146 h 4221188"/>
              <a:gd name="connsiteX18-973" fmla="*/ 4727574 w 5206857"/>
              <a:gd name="connsiteY18-974" fmla="*/ 2203950 h 4221188"/>
              <a:gd name="connsiteX19-975" fmla="*/ 4430883 w 5206857"/>
              <a:gd name="connsiteY19-976" fmla="*/ 2375246 h 4221188"/>
              <a:gd name="connsiteX20-977" fmla="*/ 4259587 w 5206857"/>
              <a:gd name="connsiteY20-978" fmla="*/ 2078553 h 4221188"/>
              <a:gd name="connsiteX21-979" fmla="*/ 4378457 w 5206857"/>
              <a:gd name="connsiteY21-980" fmla="*/ 1928722 h 4221188"/>
              <a:gd name="connsiteX22-981" fmla="*/ 4281143 w 5206857"/>
              <a:gd name="connsiteY22-982" fmla="*/ 1925477 h 4221188"/>
              <a:gd name="connsiteX23-983" fmla="*/ 4111363 w 5206857"/>
              <a:gd name="connsiteY23-984" fmla="*/ 2010327 h 4221188"/>
              <a:gd name="connsiteX24-985" fmla="*/ 3937078 w 5206857"/>
              <a:gd name="connsiteY24-986" fmla="*/ 3001142 h 4221188"/>
              <a:gd name="connsiteX25-987" fmla="*/ 2864666 w 5206857"/>
              <a:gd name="connsiteY25-988" fmla="*/ 3621717 h 4221188"/>
              <a:gd name="connsiteX26-989" fmla="*/ 2346113 w 5206857"/>
              <a:gd name="connsiteY26-990" fmla="*/ 4221188 h 4221188"/>
              <a:gd name="connsiteX27-991" fmla="*/ 2043869 w 5206857"/>
              <a:gd name="connsiteY27-992" fmla="*/ 4046689 h 4221188"/>
              <a:gd name="connsiteX28-993" fmla="*/ 2232704 w 5206857"/>
              <a:gd name="connsiteY28-994" fmla="*/ 3502581 h 4221188"/>
              <a:gd name="connsiteX29-995" fmla="*/ 1545844 w 5206857"/>
              <a:gd name="connsiteY29-996" fmla="*/ 3182914 h 4221188"/>
              <a:gd name="connsiteX30-997" fmla="*/ 1187080 w 5206857"/>
              <a:gd name="connsiteY30-998" fmla="*/ 2940350 h 4221188"/>
              <a:gd name="connsiteX31-999" fmla="*/ 644563 w 5206857"/>
              <a:gd name="connsiteY31-1000" fmla="*/ 3221269 h 4221188"/>
              <a:gd name="connsiteX32-1001" fmla="*/ 313243 w 5206857"/>
              <a:gd name="connsiteY32-1002" fmla="*/ 3021214 h 4221188"/>
              <a:gd name="connsiteX33-1003" fmla="*/ 758618 w 5206857"/>
              <a:gd name="connsiteY33-1004" fmla="*/ 2520701 h 4221188"/>
              <a:gd name="connsiteX34-1005" fmla="*/ 220359 w 5206857"/>
              <a:gd name="connsiteY34-1006" fmla="*/ 1559552 h 4221188"/>
              <a:gd name="connsiteX35-1007" fmla="*/ 0 w 5206857"/>
              <a:gd name="connsiteY35-1008" fmla="*/ 974235 h 4221188"/>
              <a:gd name="connsiteX36-1009" fmla="*/ 136031 w 5206857"/>
              <a:gd name="connsiteY36-1010" fmla="*/ 632342 h 4221188"/>
              <a:gd name="connsiteX37-1011" fmla="*/ 441680 w 5206857"/>
              <a:gd name="connsiteY37-1012" fmla="*/ 683821 h 4221188"/>
              <a:gd name="connsiteX38-1013" fmla="*/ 615174 w 5206857"/>
              <a:gd name="connsiteY38-1014" fmla="*/ 766457 h 4221188"/>
              <a:gd name="connsiteX39-1015" fmla="*/ 1149669 w 5206857"/>
              <a:gd name="connsiteY39-1016" fmla="*/ 564016 h 4221188"/>
              <a:gd name="connsiteX40-1017" fmla="*/ 1235408 w 5206857"/>
              <a:gd name="connsiteY40-1018" fmla="*/ 0 h 4221188"/>
              <a:gd name="connsiteX41-1019" fmla="*/ 1757574 w 5206857"/>
              <a:gd name="connsiteY41-1020" fmla="*/ 501984 h 4221188"/>
              <a:gd name="connsiteX42-1021" fmla="*/ 2586293 w 5206857"/>
              <a:gd name="connsiteY42-1022" fmla="*/ 651253 h 4221188"/>
              <a:gd name="connsiteX43-1023" fmla="*/ 2586551 w 5206857"/>
              <a:gd name="connsiteY43-1024" fmla="*/ 653057 h 4221188"/>
              <a:gd name="connsiteX44-1025" fmla="*/ 2998334 w 5206857"/>
              <a:gd name="connsiteY44-1026" fmla="*/ 842092 h 4221188"/>
              <a:gd name="connsiteX45-1027" fmla="*/ 3507935 w 5206857"/>
              <a:gd name="connsiteY45-1028" fmla="*/ 1190180 h 4221188"/>
              <a:gd name="connsiteX46-1029" fmla="*/ 4078560 w 5206857"/>
              <a:gd name="connsiteY46-1030" fmla="*/ 1897671 h 4221188"/>
              <a:gd name="connsiteX47-1031" fmla="*/ 4265191 w 5206857"/>
              <a:gd name="connsiteY47-1032" fmla="*/ 1816859 h 4221188"/>
              <a:gd name="connsiteX48-1033" fmla="*/ 4559259 w 5206857"/>
              <a:gd name="connsiteY48-1034" fmla="*/ 1882733 h 4221188"/>
              <a:gd name="connsiteX49-1035" fmla="*/ 4843997 w 5206857"/>
              <a:gd name="connsiteY49-1036" fmla="*/ 1908391 h 4221188"/>
              <a:gd name="connsiteX50-1037" fmla="*/ 5206857 w 5206857"/>
              <a:gd name="connsiteY50-1038" fmla="*/ 2224145 h 4221188"/>
              <a:gd name="connsiteX0-1039" fmla="*/ 1295747 w 5206857"/>
              <a:gd name="connsiteY0-1040" fmla="*/ 905623 h 4221188"/>
              <a:gd name="connsiteX1-1041" fmla="*/ 1042019 w 5206857"/>
              <a:gd name="connsiteY1-1042" fmla="*/ 973609 h 4221188"/>
              <a:gd name="connsiteX2-1043" fmla="*/ 1110004 w 5206857"/>
              <a:gd name="connsiteY2-1044" fmla="*/ 1227337 h 4221188"/>
              <a:gd name="connsiteX3-1045" fmla="*/ 1363734 w 5206857"/>
              <a:gd name="connsiteY3-1046" fmla="*/ 1159349 h 4221188"/>
              <a:gd name="connsiteX4-1047" fmla="*/ 1295747 w 5206857"/>
              <a:gd name="connsiteY4-1048" fmla="*/ 905623 h 4221188"/>
              <a:gd name="connsiteX5-1049" fmla="*/ 3357227 w 5206857"/>
              <a:gd name="connsiteY5-1050" fmla="*/ 1446173 h 4221188"/>
              <a:gd name="connsiteX6-1051" fmla="*/ 2389121 w 5206857"/>
              <a:gd name="connsiteY6-1052" fmla="*/ 874986 h 4221188"/>
              <a:gd name="connsiteX7-1053" fmla="*/ 2317734 w 5206857"/>
              <a:gd name="connsiteY7-1054" fmla="*/ 1082029 h 4221188"/>
              <a:gd name="connsiteX8-1055" fmla="*/ 3205629 w 5206857"/>
              <a:gd name="connsiteY8-1056" fmla="*/ 1594653 h 4221188"/>
              <a:gd name="connsiteX9-1057" fmla="*/ 3357227 w 5206857"/>
              <a:gd name="connsiteY9-1058" fmla="*/ 1446173 h 4221188"/>
              <a:gd name="connsiteX10-1059" fmla="*/ 4568006 w 5206857"/>
              <a:gd name="connsiteY10-1060" fmla="*/ 2045651 h 4221188"/>
              <a:gd name="connsiteX11-1061" fmla="*/ 4524932 w 5206857"/>
              <a:gd name="connsiteY11-1062" fmla="*/ 2024256 h 4221188"/>
              <a:gd name="connsiteX12-1063" fmla="*/ 4376584 w 5206857"/>
              <a:gd name="connsiteY12-1064" fmla="*/ 2109904 h 4221188"/>
              <a:gd name="connsiteX13-1065" fmla="*/ 4462232 w 5206857"/>
              <a:gd name="connsiteY13-1066" fmla="*/ 2258247 h 4221188"/>
              <a:gd name="connsiteX14-1067" fmla="*/ 4610577 w 5206857"/>
              <a:gd name="connsiteY14-1068" fmla="*/ 2172601 h 4221188"/>
              <a:gd name="connsiteX15-1069" fmla="*/ 4568006 w 5206857"/>
              <a:gd name="connsiteY15-1070" fmla="*/ 2045651 h 4221188"/>
              <a:gd name="connsiteX16-1071" fmla="*/ 5206857 w 5206857"/>
              <a:gd name="connsiteY16-1072" fmla="*/ 2224145 h 4221188"/>
              <a:gd name="connsiteX17-1073" fmla="*/ 4678445 w 5206857"/>
              <a:gd name="connsiteY17-1074" fmla="*/ 1985146 h 4221188"/>
              <a:gd name="connsiteX18-1075" fmla="*/ 4727574 w 5206857"/>
              <a:gd name="connsiteY18-1076" fmla="*/ 2203950 h 4221188"/>
              <a:gd name="connsiteX19-1077" fmla="*/ 4430883 w 5206857"/>
              <a:gd name="connsiteY19-1078" fmla="*/ 2375246 h 4221188"/>
              <a:gd name="connsiteX20-1079" fmla="*/ 4259587 w 5206857"/>
              <a:gd name="connsiteY20-1080" fmla="*/ 2078553 h 4221188"/>
              <a:gd name="connsiteX21-1081" fmla="*/ 4378457 w 5206857"/>
              <a:gd name="connsiteY21-1082" fmla="*/ 1928722 h 4221188"/>
              <a:gd name="connsiteX22-1083" fmla="*/ 4281143 w 5206857"/>
              <a:gd name="connsiteY22-1084" fmla="*/ 1925477 h 4221188"/>
              <a:gd name="connsiteX23-1085" fmla="*/ 4111363 w 5206857"/>
              <a:gd name="connsiteY23-1086" fmla="*/ 2010327 h 4221188"/>
              <a:gd name="connsiteX24-1087" fmla="*/ 3937078 w 5206857"/>
              <a:gd name="connsiteY24-1088" fmla="*/ 3001142 h 4221188"/>
              <a:gd name="connsiteX25-1089" fmla="*/ 2864666 w 5206857"/>
              <a:gd name="connsiteY25-1090" fmla="*/ 3621717 h 4221188"/>
              <a:gd name="connsiteX26-1091" fmla="*/ 2346113 w 5206857"/>
              <a:gd name="connsiteY26-1092" fmla="*/ 4221188 h 4221188"/>
              <a:gd name="connsiteX27-1093" fmla="*/ 2043869 w 5206857"/>
              <a:gd name="connsiteY27-1094" fmla="*/ 4046689 h 4221188"/>
              <a:gd name="connsiteX28-1095" fmla="*/ 2232704 w 5206857"/>
              <a:gd name="connsiteY28-1096" fmla="*/ 3502581 h 4221188"/>
              <a:gd name="connsiteX29-1097" fmla="*/ 1545844 w 5206857"/>
              <a:gd name="connsiteY29-1098" fmla="*/ 3182914 h 4221188"/>
              <a:gd name="connsiteX30-1099" fmla="*/ 1187080 w 5206857"/>
              <a:gd name="connsiteY30-1100" fmla="*/ 2940350 h 4221188"/>
              <a:gd name="connsiteX31-1101" fmla="*/ 644563 w 5206857"/>
              <a:gd name="connsiteY31-1102" fmla="*/ 3221269 h 4221188"/>
              <a:gd name="connsiteX32-1103" fmla="*/ 313243 w 5206857"/>
              <a:gd name="connsiteY32-1104" fmla="*/ 3021214 h 4221188"/>
              <a:gd name="connsiteX33-1105" fmla="*/ 758618 w 5206857"/>
              <a:gd name="connsiteY33-1106" fmla="*/ 2520701 h 4221188"/>
              <a:gd name="connsiteX34-1107" fmla="*/ 220359 w 5206857"/>
              <a:gd name="connsiteY34-1108" fmla="*/ 1559552 h 4221188"/>
              <a:gd name="connsiteX35-1109" fmla="*/ 0 w 5206857"/>
              <a:gd name="connsiteY35-1110" fmla="*/ 974235 h 4221188"/>
              <a:gd name="connsiteX36-1111" fmla="*/ 136031 w 5206857"/>
              <a:gd name="connsiteY36-1112" fmla="*/ 632342 h 4221188"/>
              <a:gd name="connsiteX37-1113" fmla="*/ 441680 w 5206857"/>
              <a:gd name="connsiteY37-1114" fmla="*/ 683821 h 4221188"/>
              <a:gd name="connsiteX38-1115" fmla="*/ 615174 w 5206857"/>
              <a:gd name="connsiteY38-1116" fmla="*/ 766457 h 4221188"/>
              <a:gd name="connsiteX39-1117" fmla="*/ 1149669 w 5206857"/>
              <a:gd name="connsiteY39-1118" fmla="*/ 564016 h 4221188"/>
              <a:gd name="connsiteX40-1119" fmla="*/ 1235408 w 5206857"/>
              <a:gd name="connsiteY40-1120" fmla="*/ 0 h 4221188"/>
              <a:gd name="connsiteX41-1121" fmla="*/ 1757574 w 5206857"/>
              <a:gd name="connsiteY41-1122" fmla="*/ 501984 h 4221188"/>
              <a:gd name="connsiteX42-1123" fmla="*/ 2586293 w 5206857"/>
              <a:gd name="connsiteY42-1124" fmla="*/ 651253 h 4221188"/>
              <a:gd name="connsiteX43-1125" fmla="*/ 2586551 w 5206857"/>
              <a:gd name="connsiteY43-1126" fmla="*/ 653057 h 4221188"/>
              <a:gd name="connsiteX44-1127" fmla="*/ 2998334 w 5206857"/>
              <a:gd name="connsiteY44-1128" fmla="*/ 842092 h 4221188"/>
              <a:gd name="connsiteX45-1129" fmla="*/ 3507935 w 5206857"/>
              <a:gd name="connsiteY45-1130" fmla="*/ 1190180 h 4221188"/>
              <a:gd name="connsiteX46-1131" fmla="*/ 4078560 w 5206857"/>
              <a:gd name="connsiteY46-1132" fmla="*/ 1897671 h 4221188"/>
              <a:gd name="connsiteX47-1133" fmla="*/ 4265191 w 5206857"/>
              <a:gd name="connsiteY47-1134" fmla="*/ 1816859 h 4221188"/>
              <a:gd name="connsiteX48-1135" fmla="*/ 4559259 w 5206857"/>
              <a:gd name="connsiteY48-1136" fmla="*/ 1882733 h 4221188"/>
              <a:gd name="connsiteX49-1137" fmla="*/ 4843997 w 5206857"/>
              <a:gd name="connsiteY49-1138" fmla="*/ 1908391 h 4221188"/>
              <a:gd name="connsiteX50-1139" fmla="*/ 5206857 w 5206857"/>
              <a:gd name="connsiteY50-1140" fmla="*/ 2224145 h 4221188"/>
              <a:gd name="connsiteX0-1141" fmla="*/ 1295747 w 5206857"/>
              <a:gd name="connsiteY0-1142" fmla="*/ 905623 h 4221188"/>
              <a:gd name="connsiteX1-1143" fmla="*/ 1042019 w 5206857"/>
              <a:gd name="connsiteY1-1144" fmla="*/ 973609 h 4221188"/>
              <a:gd name="connsiteX2-1145" fmla="*/ 1110004 w 5206857"/>
              <a:gd name="connsiteY2-1146" fmla="*/ 1227337 h 4221188"/>
              <a:gd name="connsiteX3-1147" fmla="*/ 1363734 w 5206857"/>
              <a:gd name="connsiteY3-1148" fmla="*/ 1159349 h 4221188"/>
              <a:gd name="connsiteX4-1149" fmla="*/ 1295747 w 5206857"/>
              <a:gd name="connsiteY4-1150" fmla="*/ 905623 h 4221188"/>
              <a:gd name="connsiteX5-1151" fmla="*/ 3357227 w 5206857"/>
              <a:gd name="connsiteY5-1152" fmla="*/ 1446173 h 4221188"/>
              <a:gd name="connsiteX6-1153" fmla="*/ 2389121 w 5206857"/>
              <a:gd name="connsiteY6-1154" fmla="*/ 874986 h 4221188"/>
              <a:gd name="connsiteX7-1155" fmla="*/ 2317734 w 5206857"/>
              <a:gd name="connsiteY7-1156" fmla="*/ 1082029 h 4221188"/>
              <a:gd name="connsiteX8-1157" fmla="*/ 3205629 w 5206857"/>
              <a:gd name="connsiteY8-1158" fmla="*/ 1594653 h 4221188"/>
              <a:gd name="connsiteX9-1159" fmla="*/ 3357227 w 5206857"/>
              <a:gd name="connsiteY9-1160" fmla="*/ 1446173 h 4221188"/>
              <a:gd name="connsiteX10-1161" fmla="*/ 4568006 w 5206857"/>
              <a:gd name="connsiteY10-1162" fmla="*/ 2045651 h 4221188"/>
              <a:gd name="connsiteX11-1163" fmla="*/ 4524932 w 5206857"/>
              <a:gd name="connsiteY11-1164" fmla="*/ 2024256 h 4221188"/>
              <a:gd name="connsiteX12-1165" fmla="*/ 4376584 w 5206857"/>
              <a:gd name="connsiteY12-1166" fmla="*/ 2109904 h 4221188"/>
              <a:gd name="connsiteX13-1167" fmla="*/ 4462232 w 5206857"/>
              <a:gd name="connsiteY13-1168" fmla="*/ 2258247 h 4221188"/>
              <a:gd name="connsiteX14-1169" fmla="*/ 4610577 w 5206857"/>
              <a:gd name="connsiteY14-1170" fmla="*/ 2172601 h 4221188"/>
              <a:gd name="connsiteX15-1171" fmla="*/ 4568006 w 5206857"/>
              <a:gd name="connsiteY15-1172" fmla="*/ 2045651 h 4221188"/>
              <a:gd name="connsiteX16-1173" fmla="*/ 5206857 w 5206857"/>
              <a:gd name="connsiteY16-1174" fmla="*/ 2224145 h 4221188"/>
              <a:gd name="connsiteX17-1175" fmla="*/ 4678445 w 5206857"/>
              <a:gd name="connsiteY17-1176" fmla="*/ 1985146 h 4221188"/>
              <a:gd name="connsiteX18-1177" fmla="*/ 4727574 w 5206857"/>
              <a:gd name="connsiteY18-1178" fmla="*/ 2203950 h 4221188"/>
              <a:gd name="connsiteX19-1179" fmla="*/ 4430883 w 5206857"/>
              <a:gd name="connsiteY19-1180" fmla="*/ 2375246 h 4221188"/>
              <a:gd name="connsiteX20-1181" fmla="*/ 4259587 w 5206857"/>
              <a:gd name="connsiteY20-1182" fmla="*/ 2078553 h 4221188"/>
              <a:gd name="connsiteX21-1183" fmla="*/ 4378457 w 5206857"/>
              <a:gd name="connsiteY21-1184" fmla="*/ 1928722 h 4221188"/>
              <a:gd name="connsiteX22-1185" fmla="*/ 4281143 w 5206857"/>
              <a:gd name="connsiteY22-1186" fmla="*/ 1925477 h 4221188"/>
              <a:gd name="connsiteX23-1187" fmla="*/ 4111363 w 5206857"/>
              <a:gd name="connsiteY23-1188" fmla="*/ 2010327 h 4221188"/>
              <a:gd name="connsiteX24-1189" fmla="*/ 3937078 w 5206857"/>
              <a:gd name="connsiteY24-1190" fmla="*/ 3001142 h 4221188"/>
              <a:gd name="connsiteX25-1191" fmla="*/ 2864666 w 5206857"/>
              <a:gd name="connsiteY25-1192" fmla="*/ 3621717 h 4221188"/>
              <a:gd name="connsiteX26-1193" fmla="*/ 2346113 w 5206857"/>
              <a:gd name="connsiteY26-1194" fmla="*/ 4221188 h 4221188"/>
              <a:gd name="connsiteX27-1195" fmla="*/ 2043869 w 5206857"/>
              <a:gd name="connsiteY27-1196" fmla="*/ 4046689 h 4221188"/>
              <a:gd name="connsiteX28-1197" fmla="*/ 2232704 w 5206857"/>
              <a:gd name="connsiteY28-1198" fmla="*/ 3502581 h 4221188"/>
              <a:gd name="connsiteX29-1199" fmla="*/ 1545844 w 5206857"/>
              <a:gd name="connsiteY29-1200" fmla="*/ 3182914 h 4221188"/>
              <a:gd name="connsiteX30-1201" fmla="*/ 1187080 w 5206857"/>
              <a:gd name="connsiteY30-1202" fmla="*/ 2940350 h 4221188"/>
              <a:gd name="connsiteX31-1203" fmla="*/ 644563 w 5206857"/>
              <a:gd name="connsiteY31-1204" fmla="*/ 3221269 h 4221188"/>
              <a:gd name="connsiteX32-1205" fmla="*/ 313243 w 5206857"/>
              <a:gd name="connsiteY32-1206" fmla="*/ 3021214 h 4221188"/>
              <a:gd name="connsiteX33-1207" fmla="*/ 758618 w 5206857"/>
              <a:gd name="connsiteY33-1208" fmla="*/ 2520701 h 4221188"/>
              <a:gd name="connsiteX34-1209" fmla="*/ 220359 w 5206857"/>
              <a:gd name="connsiteY34-1210" fmla="*/ 1559552 h 4221188"/>
              <a:gd name="connsiteX35-1211" fmla="*/ 0 w 5206857"/>
              <a:gd name="connsiteY35-1212" fmla="*/ 974235 h 4221188"/>
              <a:gd name="connsiteX36-1213" fmla="*/ 136031 w 5206857"/>
              <a:gd name="connsiteY36-1214" fmla="*/ 632342 h 4221188"/>
              <a:gd name="connsiteX37-1215" fmla="*/ 441680 w 5206857"/>
              <a:gd name="connsiteY37-1216" fmla="*/ 683821 h 4221188"/>
              <a:gd name="connsiteX38-1217" fmla="*/ 615174 w 5206857"/>
              <a:gd name="connsiteY38-1218" fmla="*/ 766457 h 4221188"/>
              <a:gd name="connsiteX39-1219" fmla="*/ 1149669 w 5206857"/>
              <a:gd name="connsiteY39-1220" fmla="*/ 564016 h 4221188"/>
              <a:gd name="connsiteX40-1221" fmla="*/ 1235408 w 5206857"/>
              <a:gd name="connsiteY40-1222" fmla="*/ 0 h 4221188"/>
              <a:gd name="connsiteX41-1223" fmla="*/ 1757574 w 5206857"/>
              <a:gd name="connsiteY41-1224" fmla="*/ 501984 h 4221188"/>
              <a:gd name="connsiteX42-1225" fmla="*/ 2586293 w 5206857"/>
              <a:gd name="connsiteY42-1226" fmla="*/ 651253 h 4221188"/>
              <a:gd name="connsiteX43-1227" fmla="*/ 2586551 w 5206857"/>
              <a:gd name="connsiteY43-1228" fmla="*/ 653057 h 4221188"/>
              <a:gd name="connsiteX44-1229" fmla="*/ 2998334 w 5206857"/>
              <a:gd name="connsiteY44-1230" fmla="*/ 842092 h 4221188"/>
              <a:gd name="connsiteX45-1231" fmla="*/ 3507935 w 5206857"/>
              <a:gd name="connsiteY45-1232" fmla="*/ 1190180 h 4221188"/>
              <a:gd name="connsiteX46-1233" fmla="*/ 4078560 w 5206857"/>
              <a:gd name="connsiteY46-1234" fmla="*/ 1897671 h 4221188"/>
              <a:gd name="connsiteX47-1235" fmla="*/ 4265191 w 5206857"/>
              <a:gd name="connsiteY47-1236" fmla="*/ 1816859 h 4221188"/>
              <a:gd name="connsiteX48-1237" fmla="*/ 4559259 w 5206857"/>
              <a:gd name="connsiteY48-1238" fmla="*/ 1882733 h 4221188"/>
              <a:gd name="connsiteX49-1239" fmla="*/ 4843997 w 5206857"/>
              <a:gd name="connsiteY49-1240" fmla="*/ 1908391 h 4221188"/>
              <a:gd name="connsiteX50-1241" fmla="*/ 5206857 w 5206857"/>
              <a:gd name="connsiteY50-1242" fmla="*/ 2224145 h 4221188"/>
              <a:gd name="connsiteX0-1243" fmla="*/ 1295747 w 5206857"/>
              <a:gd name="connsiteY0-1244" fmla="*/ 905623 h 4221188"/>
              <a:gd name="connsiteX1-1245" fmla="*/ 1042019 w 5206857"/>
              <a:gd name="connsiteY1-1246" fmla="*/ 973609 h 4221188"/>
              <a:gd name="connsiteX2-1247" fmla="*/ 1110004 w 5206857"/>
              <a:gd name="connsiteY2-1248" fmla="*/ 1227337 h 4221188"/>
              <a:gd name="connsiteX3-1249" fmla="*/ 1363734 w 5206857"/>
              <a:gd name="connsiteY3-1250" fmla="*/ 1159349 h 4221188"/>
              <a:gd name="connsiteX4-1251" fmla="*/ 1295747 w 5206857"/>
              <a:gd name="connsiteY4-1252" fmla="*/ 905623 h 4221188"/>
              <a:gd name="connsiteX5-1253" fmla="*/ 3357227 w 5206857"/>
              <a:gd name="connsiteY5-1254" fmla="*/ 1446173 h 4221188"/>
              <a:gd name="connsiteX6-1255" fmla="*/ 2389121 w 5206857"/>
              <a:gd name="connsiteY6-1256" fmla="*/ 874986 h 4221188"/>
              <a:gd name="connsiteX7-1257" fmla="*/ 2317734 w 5206857"/>
              <a:gd name="connsiteY7-1258" fmla="*/ 1082029 h 4221188"/>
              <a:gd name="connsiteX8-1259" fmla="*/ 3205629 w 5206857"/>
              <a:gd name="connsiteY8-1260" fmla="*/ 1594653 h 4221188"/>
              <a:gd name="connsiteX9-1261" fmla="*/ 3357227 w 5206857"/>
              <a:gd name="connsiteY9-1262" fmla="*/ 1446173 h 4221188"/>
              <a:gd name="connsiteX10-1263" fmla="*/ 4568006 w 5206857"/>
              <a:gd name="connsiteY10-1264" fmla="*/ 2045651 h 4221188"/>
              <a:gd name="connsiteX11-1265" fmla="*/ 4524932 w 5206857"/>
              <a:gd name="connsiteY11-1266" fmla="*/ 2024256 h 4221188"/>
              <a:gd name="connsiteX12-1267" fmla="*/ 4376584 w 5206857"/>
              <a:gd name="connsiteY12-1268" fmla="*/ 2109904 h 4221188"/>
              <a:gd name="connsiteX13-1269" fmla="*/ 4462232 w 5206857"/>
              <a:gd name="connsiteY13-1270" fmla="*/ 2258247 h 4221188"/>
              <a:gd name="connsiteX14-1271" fmla="*/ 4610577 w 5206857"/>
              <a:gd name="connsiteY14-1272" fmla="*/ 2172601 h 4221188"/>
              <a:gd name="connsiteX15-1273" fmla="*/ 4568006 w 5206857"/>
              <a:gd name="connsiteY15-1274" fmla="*/ 2045651 h 4221188"/>
              <a:gd name="connsiteX16-1275" fmla="*/ 5206857 w 5206857"/>
              <a:gd name="connsiteY16-1276" fmla="*/ 2224145 h 4221188"/>
              <a:gd name="connsiteX17-1277" fmla="*/ 4678445 w 5206857"/>
              <a:gd name="connsiteY17-1278" fmla="*/ 1985146 h 4221188"/>
              <a:gd name="connsiteX18-1279" fmla="*/ 4727574 w 5206857"/>
              <a:gd name="connsiteY18-1280" fmla="*/ 2203950 h 4221188"/>
              <a:gd name="connsiteX19-1281" fmla="*/ 4430883 w 5206857"/>
              <a:gd name="connsiteY19-1282" fmla="*/ 2375246 h 4221188"/>
              <a:gd name="connsiteX20-1283" fmla="*/ 4259587 w 5206857"/>
              <a:gd name="connsiteY20-1284" fmla="*/ 2078553 h 4221188"/>
              <a:gd name="connsiteX21-1285" fmla="*/ 4378457 w 5206857"/>
              <a:gd name="connsiteY21-1286" fmla="*/ 1928722 h 4221188"/>
              <a:gd name="connsiteX22-1287" fmla="*/ 4281143 w 5206857"/>
              <a:gd name="connsiteY22-1288" fmla="*/ 1925477 h 4221188"/>
              <a:gd name="connsiteX23-1289" fmla="*/ 4111363 w 5206857"/>
              <a:gd name="connsiteY23-1290" fmla="*/ 2010327 h 4221188"/>
              <a:gd name="connsiteX24-1291" fmla="*/ 3937078 w 5206857"/>
              <a:gd name="connsiteY24-1292" fmla="*/ 3001142 h 4221188"/>
              <a:gd name="connsiteX25-1293" fmla="*/ 2864666 w 5206857"/>
              <a:gd name="connsiteY25-1294" fmla="*/ 3621717 h 4221188"/>
              <a:gd name="connsiteX26-1295" fmla="*/ 2346113 w 5206857"/>
              <a:gd name="connsiteY26-1296" fmla="*/ 4221188 h 4221188"/>
              <a:gd name="connsiteX27-1297" fmla="*/ 2043869 w 5206857"/>
              <a:gd name="connsiteY27-1298" fmla="*/ 4046689 h 4221188"/>
              <a:gd name="connsiteX28-1299" fmla="*/ 2232704 w 5206857"/>
              <a:gd name="connsiteY28-1300" fmla="*/ 3502581 h 4221188"/>
              <a:gd name="connsiteX29-1301" fmla="*/ 1545844 w 5206857"/>
              <a:gd name="connsiteY29-1302" fmla="*/ 3182914 h 4221188"/>
              <a:gd name="connsiteX30-1303" fmla="*/ 1187080 w 5206857"/>
              <a:gd name="connsiteY30-1304" fmla="*/ 2940350 h 4221188"/>
              <a:gd name="connsiteX31-1305" fmla="*/ 644563 w 5206857"/>
              <a:gd name="connsiteY31-1306" fmla="*/ 3221269 h 4221188"/>
              <a:gd name="connsiteX32-1307" fmla="*/ 313243 w 5206857"/>
              <a:gd name="connsiteY32-1308" fmla="*/ 3021214 h 4221188"/>
              <a:gd name="connsiteX33-1309" fmla="*/ 758618 w 5206857"/>
              <a:gd name="connsiteY33-1310" fmla="*/ 2520701 h 4221188"/>
              <a:gd name="connsiteX34-1311" fmla="*/ 220359 w 5206857"/>
              <a:gd name="connsiteY34-1312" fmla="*/ 1559552 h 4221188"/>
              <a:gd name="connsiteX35-1313" fmla="*/ 0 w 5206857"/>
              <a:gd name="connsiteY35-1314" fmla="*/ 974235 h 4221188"/>
              <a:gd name="connsiteX36-1315" fmla="*/ 136031 w 5206857"/>
              <a:gd name="connsiteY36-1316" fmla="*/ 632342 h 4221188"/>
              <a:gd name="connsiteX37-1317" fmla="*/ 441680 w 5206857"/>
              <a:gd name="connsiteY37-1318" fmla="*/ 683821 h 4221188"/>
              <a:gd name="connsiteX38-1319" fmla="*/ 615174 w 5206857"/>
              <a:gd name="connsiteY38-1320" fmla="*/ 766457 h 4221188"/>
              <a:gd name="connsiteX39-1321" fmla="*/ 1149669 w 5206857"/>
              <a:gd name="connsiteY39-1322" fmla="*/ 564016 h 4221188"/>
              <a:gd name="connsiteX40-1323" fmla="*/ 1235408 w 5206857"/>
              <a:gd name="connsiteY40-1324" fmla="*/ 0 h 4221188"/>
              <a:gd name="connsiteX41-1325" fmla="*/ 1757574 w 5206857"/>
              <a:gd name="connsiteY41-1326" fmla="*/ 501984 h 4221188"/>
              <a:gd name="connsiteX42-1327" fmla="*/ 2586293 w 5206857"/>
              <a:gd name="connsiteY42-1328" fmla="*/ 651253 h 4221188"/>
              <a:gd name="connsiteX43-1329" fmla="*/ 2586551 w 5206857"/>
              <a:gd name="connsiteY43-1330" fmla="*/ 653057 h 4221188"/>
              <a:gd name="connsiteX44-1331" fmla="*/ 2998334 w 5206857"/>
              <a:gd name="connsiteY44-1332" fmla="*/ 842092 h 4221188"/>
              <a:gd name="connsiteX45-1333" fmla="*/ 3507935 w 5206857"/>
              <a:gd name="connsiteY45-1334" fmla="*/ 1190180 h 4221188"/>
              <a:gd name="connsiteX46-1335" fmla="*/ 4078560 w 5206857"/>
              <a:gd name="connsiteY46-1336" fmla="*/ 1897671 h 4221188"/>
              <a:gd name="connsiteX47-1337" fmla="*/ 4265191 w 5206857"/>
              <a:gd name="connsiteY47-1338" fmla="*/ 1816859 h 4221188"/>
              <a:gd name="connsiteX48-1339" fmla="*/ 4559259 w 5206857"/>
              <a:gd name="connsiteY48-1340" fmla="*/ 1882733 h 4221188"/>
              <a:gd name="connsiteX49-1341" fmla="*/ 4843997 w 5206857"/>
              <a:gd name="connsiteY49-1342" fmla="*/ 1908391 h 4221188"/>
              <a:gd name="connsiteX50-1343" fmla="*/ 5206857 w 5206857"/>
              <a:gd name="connsiteY50-1344" fmla="*/ 2224145 h 4221188"/>
              <a:gd name="connsiteX0-1345" fmla="*/ 1295747 w 5206857"/>
              <a:gd name="connsiteY0-1346" fmla="*/ 905623 h 4221188"/>
              <a:gd name="connsiteX1-1347" fmla="*/ 1042019 w 5206857"/>
              <a:gd name="connsiteY1-1348" fmla="*/ 973609 h 4221188"/>
              <a:gd name="connsiteX2-1349" fmla="*/ 1110004 w 5206857"/>
              <a:gd name="connsiteY2-1350" fmla="*/ 1227337 h 4221188"/>
              <a:gd name="connsiteX3-1351" fmla="*/ 1363734 w 5206857"/>
              <a:gd name="connsiteY3-1352" fmla="*/ 1159349 h 4221188"/>
              <a:gd name="connsiteX4-1353" fmla="*/ 1295747 w 5206857"/>
              <a:gd name="connsiteY4-1354" fmla="*/ 905623 h 4221188"/>
              <a:gd name="connsiteX5-1355" fmla="*/ 3357227 w 5206857"/>
              <a:gd name="connsiteY5-1356" fmla="*/ 1446173 h 4221188"/>
              <a:gd name="connsiteX6-1357" fmla="*/ 2389121 w 5206857"/>
              <a:gd name="connsiteY6-1358" fmla="*/ 874986 h 4221188"/>
              <a:gd name="connsiteX7-1359" fmla="*/ 2317734 w 5206857"/>
              <a:gd name="connsiteY7-1360" fmla="*/ 1082029 h 4221188"/>
              <a:gd name="connsiteX8-1361" fmla="*/ 3205629 w 5206857"/>
              <a:gd name="connsiteY8-1362" fmla="*/ 1594653 h 4221188"/>
              <a:gd name="connsiteX9-1363" fmla="*/ 3357227 w 5206857"/>
              <a:gd name="connsiteY9-1364" fmla="*/ 1446173 h 4221188"/>
              <a:gd name="connsiteX10-1365" fmla="*/ 4568006 w 5206857"/>
              <a:gd name="connsiteY10-1366" fmla="*/ 2045651 h 4221188"/>
              <a:gd name="connsiteX11-1367" fmla="*/ 4524932 w 5206857"/>
              <a:gd name="connsiteY11-1368" fmla="*/ 2024256 h 4221188"/>
              <a:gd name="connsiteX12-1369" fmla="*/ 4376584 w 5206857"/>
              <a:gd name="connsiteY12-1370" fmla="*/ 2109904 h 4221188"/>
              <a:gd name="connsiteX13-1371" fmla="*/ 4462232 w 5206857"/>
              <a:gd name="connsiteY13-1372" fmla="*/ 2258247 h 4221188"/>
              <a:gd name="connsiteX14-1373" fmla="*/ 4610577 w 5206857"/>
              <a:gd name="connsiteY14-1374" fmla="*/ 2172601 h 4221188"/>
              <a:gd name="connsiteX15-1375" fmla="*/ 4568006 w 5206857"/>
              <a:gd name="connsiteY15-1376" fmla="*/ 2045651 h 4221188"/>
              <a:gd name="connsiteX16-1377" fmla="*/ 5206857 w 5206857"/>
              <a:gd name="connsiteY16-1378" fmla="*/ 2224145 h 4221188"/>
              <a:gd name="connsiteX17-1379" fmla="*/ 4678445 w 5206857"/>
              <a:gd name="connsiteY17-1380" fmla="*/ 1985146 h 4221188"/>
              <a:gd name="connsiteX18-1381" fmla="*/ 4727574 w 5206857"/>
              <a:gd name="connsiteY18-1382" fmla="*/ 2203950 h 4221188"/>
              <a:gd name="connsiteX19-1383" fmla="*/ 4430883 w 5206857"/>
              <a:gd name="connsiteY19-1384" fmla="*/ 2375246 h 4221188"/>
              <a:gd name="connsiteX20-1385" fmla="*/ 4259587 w 5206857"/>
              <a:gd name="connsiteY20-1386" fmla="*/ 2078553 h 4221188"/>
              <a:gd name="connsiteX21-1387" fmla="*/ 4378457 w 5206857"/>
              <a:gd name="connsiteY21-1388" fmla="*/ 1928722 h 4221188"/>
              <a:gd name="connsiteX22-1389" fmla="*/ 4281143 w 5206857"/>
              <a:gd name="connsiteY22-1390" fmla="*/ 1925477 h 4221188"/>
              <a:gd name="connsiteX23-1391" fmla="*/ 4111363 w 5206857"/>
              <a:gd name="connsiteY23-1392" fmla="*/ 2010327 h 4221188"/>
              <a:gd name="connsiteX24-1393" fmla="*/ 3937078 w 5206857"/>
              <a:gd name="connsiteY24-1394" fmla="*/ 3001142 h 4221188"/>
              <a:gd name="connsiteX25-1395" fmla="*/ 2864666 w 5206857"/>
              <a:gd name="connsiteY25-1396" fmla="*/ 3621717 h 4221188"/>
              <a:gd name="connsiteX26-1397" fmla="*/ 2346113 w 5206857"/>
              <a:gd name="connsiteY26-1398" fmla="*/ 4221188 h 4221188"/>
              <a:gd name="connsiteX27-1399" fmla="*/ 2043869 w 5206857"/>
              <a:gd name="connsiteY27-1400" fmla="*/ 4046689 h 4221188"/>
              <a:gd name="connsiteX28-1401" fmla="*/ 2232704 w 5206857"/>
              <a:gd name="connsiteY28-1402" fmla="*/ 3502581 h 4221188"/>
              <a:gd name="connsiteX29-1403" fmla="*/ 1545844 w 5206857"/>
              <a:gd name="connsiteY29-1404" fmla="*/ 3182914 h 4221188"/>
              <a:gd name="connsiteX30-1405" fmla="*/ 1187080 w 5206857"/>
              <a:gd name="connsiteY30-1406" fmla="*/ 2940350 h 4221188"/>
              <a:gd name="connsiteX31-1407" fmla="*/ 644563 w 5206857"/>
              <a:gd name="connsiteY31-1408" fmla="*/ 3221269 h 4221188"/>
              <a:gd name="connsiteX32-1409" fmla="*/ 313243 w 5206857"/>
              <a:gd name="connsiteY32-1410" fmla="*/ 3021214 h 4221188"/>
              <a:gd name="connsiteX33-1411" fmla="*/ 758618 w 5206857"/>
              <a:gd name="connsiteY33-1412" fmla="*/ 2520701 h 4221188"/>
              <a:gd name="connsiteX34-1413" fmla="*/ 220359 w 5206857"/>
              <a:gd name="connsiteY34-1414" fmla="*/ 1559552 h 4221188"/>
              <a:gd name="connsiteX35-1415" fmla="*/ 0 w 5206857"/>
              <a:gd name="connsiteY35-1416" fmla="*/ 974235 h 4221188"/>
              <a:gd name="connsiteX36-1417" fmla="*/ 136031 w 5206857"/>
              <a:gd name="connsiteY36-1418" fmla="*/ 632342 h 4221188"/>
              <a:gd name="connsiteX37-1419" fmla="*/ 441680 w 5206857"/>
              <a:gd name="connsiteY37-1420" fmla="*/ 683821 h 4221188"/>
              <a:gd name="connsiteX38-1421" fmla="*/ 615174 w 5206857"/>
              <a:gd name="connsiteY38-1422" fmla="*/ 766457 h 4221188"/>
              <a:gd name="connsiteX39-1423" fmla="*/ 1149669 w 5206857"/>
              <a:gd name="connsiteY39-1424" fmla="*/ 564016 h 4221188"/>
              <a:gd name="connsiteX40-1425" fmla="*/ 1235408 w 5206857"/>
              <a:gd name="connsiteY40-1426" fmla="*/ 0 h 4221188"/>
              <a:gd name="connsiteX41-1427" fmla="*/ 1757574 w 5206857"/>
              <a:gd name="connsiteY41-1428" fmla="*/ 501984 h 4221188"/>
              <a:gd name="connsiteX42-1429" fmla="*/ 2586293 w 5206857"/>
              <a:gd name="connsiteY42-1430" fmla="*/ 651253 h 4221188"/>
              <a:gd name="connsiteX43-1431" fmla="*/ 2586551 w 5206857"/>
              <a:gd name="connsiteY43-1432" fmla="*/ 653057 h 4221188"/>
              <a:gd name="connsiteX44-1433" fmla="*/ 2998334 w 5206857"/>
              <a:gd name="connsiteY44-1434" fmla="*/ 842092 h 4221188"/>
              <a:gd name="connsiteX45-1435" fmla="*/ 3507935 w 5206857"/>
              <a:gd name="connsiteY45-1436" fmla="*/ 1190180 h 4221188"/>
              <a:gd name="connsiteX46-1437" fmla="*/ 4078560 w 5206857"/>
              <a:gd name="connsiteY46-1438" fmla="*/ 1897671 h 4221188"/>
              <a:gd name="connsiteX47-1439" fmla="*/ 4265191 w 5206857"/>
              <a:gd name="connsiteY47-1440" fmla="*/ 1816859 h 4221188"/>
              <a:gd name="connsiteX48-1441" fmla="*/ 4559259 w 5206857"/>
              <a:gd name="connsiteY48-1442" fmla="*/ 1882733 h 4221188"/>
              <a:gd name="connsiteX49-1443" fmla="*/ 4843997 w 5206857"/>
              <a:gd name="connsiteY49-1444" fmla="*/ 1908391 h 4221188"/>
              <a:gd name="connsiteX50-1445" fmla="*/ 5206857 w 5206857"/>
              <a:gd name="connsiteY50-1446" fmla="*/ 2224145 h 4221188"/>
              <a:gd name="connsiteX0-1447" fmla="*/ 1295747 w 5206857"/>
              <a:gd name="connsiteY0-1448" fmla="*/ 905623 h 4221188"/>
              <a:gd name="connsiteX1-1449" fmla="*/ 1042019 w 5206857"/>
              <a:gd name="connsiteY1-1450" fmla="*/ 973609 h 4221188"/>
              <a:gd name="connsiteX2-1451" fmla="*/ 1110004 w 5206857"/>
              <a:gd name="connsiteY2-1452" fmla="*/ 1227337 h 4221188"/>
              <a:gd name="connsiteX3-1453" fmla="*/ 1363734 w 5206857"/>
              <a:gd name="connsiteY3-1454" fmla="*/ 1159349 h 4221188"/>
              <a:gd name="connsiteX4-1455" fmla="*/ 1295747 w 5206857"/>
              <a:gd name="connsiteY4-1456" fmla="*/ 905623 h 4221188"/>
              <a:gd name="connsiteX5-1457" fmla="*/ 3357227 w 5206857"/>
              <a:gd name="connsiteY5-1458" fmla="*/ 1446173 h 4221188"/>
              <a:gd name="connsiteX6-1459" fmla="*/ 2389121 w 5206857"/>
              <a:gd name="connsiteY6-1460" fmla="*/ 874986 h 4221188"/>
              <a:gd name="connsiteX7-1461" fmla="*/ 2317734 w 5206857"/>
              <a:gd name="connsiteY7-1462" fmla="*/ 1082029 h 4221188"/>
              <a:gd name="connsiteX8-1463" fmla="*/ 3205629 w 5206857"/>
              <a:gd name="connsiteY8-1464" fmla="*/ 1594653 h 4221188"/>
              <a:gd name="connsiteX9-1465" fmla="*/ 3357227 w 5206857"/>
              <a:gd name="connsiteY9-1466" fmla="*/ 1446173 h 4221188"/>
              <a:gd name="connsiteX10-1467" fmla="*/ 4568006 w 5206857"/>
              <a:gd name="connsiteY10-1468" fmla="*/ 2045651 h 4221188"/>
              <a:gd name="connsiteX11-1469" fmla="*/ 4524932 w 5206857"/>
              <a:gd name="connsiteY11-1470" fmla="*/ 2024256 h 4221188"/>
              <a:gd name="connsiteX12-1471" fmla="*/ 4376584 w 5206857"/>
              <a:gd name="connsiteY12-1472" fmla="*/ 2109904 h 4221188"/>
              <a:gd name="connsiteX13-1473" fmla="*/ 4462232 w 5206857"/>
              <a:gd name="connsiteY13-1474" fmla="*/ 2258247 h 4221188"/>
              <a:gd name="connsiteX14-1475" fmla="*/ 4610577 w 5206857"/>
              <a:gd name="connsiteY14-1476" fmla="*/ 2172601 h 4221188"/>
              <a:gd name="connsiteX15-1477" fmla="*/ 4568006 w 5206857"/>
              <a:gd name="connsiteY15-1478" fmla="*/ 2045651 h 4221188"/>
              <a:gd name="connsiteX16-1479" fmla="*/ 5206857 w 5206857"/>
              <a:gd name="connsiteY16-1480" fmla="*/ 2224145 h 4221188"/>
              <a:gd name="connsiteX17-1481" fmla="*/ 4678445 w 5206857"/>
              <a:gd name="connsiteY17-1482" fmla="*/ 1985146 h 4221188"/>
              <a:gd name="connsiteX18-1483" fmla="*/ 4727574 w 5206857"/>
              <a:gd name="connsiteY18-1484" fmla="*/ 2203950 h 4221188"/>
              <a:gd name="connsiteX19-1485" fmla="*/ 4430883 w 5206857"/>
              <a:gd name="connsiteY19-1486" fmla="*/ 2375246 h 4221188"/>
              <a:gd name="connsiteX20-1487" fmla="*/ 4259587 w 5206857"/>
              <a:gd name="connsiteY20-1488" fmla="*/ 2078553 h 4221188"/>
              <a:gd name="connsiteX21-1489" fmla="*/ 4378457 w 5206857"/>
              <a:gd name="connsiteY21-1490" fmla="*/ 1928722 h 4221188"/>
              <a:gd name="connsiteX22-1491" fmla="*/ 4281143 w 5206857"/>
              <a:gd name="connsiteY22-1492" fmla="*/ 1925477 h 4221188"/>
              <a:gd name="connsiteX23-1493" fmla="*/ 4111363 w 5206857"/>
              <a:gd name="connsiteY23-1494" fmla="*/ 2010327 h 4221188"/>
              <a:gd name="connsiteX24-1495" fmla="*/ 3937078 w 5206857"/>
              <a:gd name="connsiteY24-1496" fmla="*/ 3001142 h 4221188"/>
              <a:gd name="connsiteX25-1497" fmla="*/ 2864666 w 5206857"/>
              <a:gd name="connsiteY25-1498" fmla="*/ 3621717 h 4221188"/>
              <a:gd name="connsiteX26-1499" fmla="*/ 2346113 w 5206857"/>
              <a:gd name="connsiteY26-1500" fmla="*/ 4221188 h 4221188"/>
              <a:gd name="connsiteX27-1501" fmla="*/ 2043869 w 5206857"/>
              <a:gd name="connsiteY27-1502" fmla="*/ 4046689 h 4221188"/>
              <a:gd name="connsiteX28-1503" fmla="*/ 2232704 w 5206857"/>
              <a:gd name="connsiteY28-1504" fmla="*/ 3502581 h 4221188"/>
              <a:gd name="connsiteX29-1505" fmla="*/ 1545844 w 5206857"/>
              <a:gd name="connsiteY29-1506" fmla="*/ 3182914 h 4221188"/>
              <a:gd name="connsiteX30-1507" fmla="*/ 1187080 w 5206857"/>
              <a:gd name="connsiteY30-1508" fmla="*/ 2940350 h 4221188"/>
              <a:gd name="connsiteX31-1509" fmla="*/ 644563 w 5206857"/>
              <a:gd name="connsiteY31-1510" fmla="*/ 3221269 h 4221188"/>
              <a:gd name="connsiteX32-1511" fmla="*/ 313243 w 5206857"/>
              <a:gd name="connsiteY32-1512" fmla="*/ 3021214 h 4221188"/>
              <a:gd name="connsiteX33-1513" fmla="*/ 758618 w 5206857"/>
              <a:gd name="connsiteY33-1514" fmla="*/ 2520701 h 4221188"/>
              <a:gd name="connsiteX34-1515" fmla="*/ 220359 w 5206857"/>
              <a:gd name="connsiteY34-1516" fmla="*/ 1559552 h 4221188"/>
              <a:gd name="connsiteX35-1517" fmla="*/ 0 w 5206857"/>
              <a:gd name="connsiteY35-1518" fmla="*/ 974235 h 4221188"/>
              <a:gd name="connsiteX36-1519" fmla="*/ 136031 w 5206857"/>
              <a:gd name="connsiteY36-1520" fmla="*/ 632342 h 4221188"/>
              <a:gd name="connsiteX37-1521" fmla="*/ 441680 w 5206857"/>
              <a:gd name="connsiteY37-1522" fmla="*/ 683821 h 4221188"/>
              <a:gd name="connsiteX38-1523" fmla="*/ 615174 w 5206857"/>
              <a:gd name="connsiteY38-1524" fmla="*/ 766457 h 4221188"/>
              <a:gd name="connsiteX39-1525" fmla="*/ 1149669 w 5206857"/>
              <a:gd name="connsiteY39-1526" fmla="*/ 564016 h 4221188"/>
              <a:gd name="connsiteX40-1527" fmla="*/ 1235408 w 5206857"/>
              <a:gd name="connsiteY40-1528" fmla="*/ 0 h 4221188"/>
              <a:gd name="connsiteX41-1529" fmla="*/ 1757574 w 5206857"/>
              <a:gd name="connsiteY41-1530" fmla="*/ 501984 h 4221188"/>
              <a:gd name="connsiteX42-1531" fmla="*/ 2586293 w 5206857"/>
              <a:gd name="connsiteY42-1532" fmla="*/ 651253 h 4221188"/>
              <a:gd name="connsiteX43-1533" fmla="*/ 2586551 w 5206857"/>
              <a:gd name="connsiteY43-1534" fmla="*/ 653057 h 4221188"/>
              <a:gd name="connsiteX44-1535" fmla="*/ 2998334 w 5206857"/>
              <a:gd name="connsiteY44-1536" fmla="*/ 842092 h 4221188"/>
              <a:gd name="connsiteX45-1537" fmla="*/ 3507935 w 5206857"/>
              <a:gd name="connsiteY45-1538" fmla="*/ 1190180 h 4221188"/>
              <a:gd name="connsiteX46-1539" fmla="*/ 4078560 w 5206857"/>
              <a:gd name="connsiteY46-1540" fmla="*/ 1897671 h 4221188"/>
              <a:gd name="connsiteX47-1541" fmla="*/ 4265191 w 5206857"/>
              <a:gd name="connsiteY47-1542" fmla="*/ 1816859 h 4221188"/>
              <a:gd name="connsiteX48-1543" fmla="*/ 4559259 w 5206857"/>
              <a:gd name="connsiteY48-1544" fmla="*/ 1882733 h 4221188"/>
              <a:gd name="connsiteX49-1545" fmla="*/ 4843997 w 5206857"/>
              <a:gd name="connsiteY49-1546" fmla="*/ 1908391 h 4221188"/>
              <a:gd name="connsiteX50-1547" fmla="*/ 5206857 w 5206857"/>
              <a:gd name="connsiteY50-1548" fmla="*/ 2224145 h 4221188"/>
              <a:gd name="connsiteX0-1549" fmla="*/ 1295747 w 5206857"/>
              <a:gd name="connsiteY0-1550" fmla="*/ 905623 h 4221188"/>
              <a:gd name="connsiteX1-1551" fmla="*/ 1042019 w 5206857"/>
              <a:gd name="connsiteY1-1552" fmla="*/ 973609 h 4221188"/>
              <a:gd name="connsiteX2-1553" fmla="*/ 1110004 w 5206857"/>
              <a:gd name="connsiteY2-1554" fmla="*/ 1227337 h 4221188"/>
              <a:gd name="connsiteX3-1555" fmla="*/ 1363734 w 5206857"/>
              <a:gd name="connsiteY3-1556" fmla="*/ 1159349 h 4221188"/>
              <a:gd name="connsiteX4-1557" fmla="*/ 1295747 w 5206857"/>
              <a:gd name="connsiteY4-1558" fmla="*/ 905623 h 4221188"/>
              <a:gd name="connsiteX5-1559" fmla="*/ 3357227 w 5206857"/>
              <a:gd name="connsiteY5-1560" fmla="*/ 1446173 h 4221188"/>
              <a:gd name="connsiteX6-1561" fmla="*/ 2389121 w 5206857"/>
              <a:gd name="connsiteY6-1562" fmla="*/ 874986 h 4221188"/>
              <a:gd name="connsiteX7-1563" fmla="*/ 2317734 w 5206857"/>
              <a:gd name="connsiteY7-1564" fmla="*/ 1082029 h 4221188"/>
              <a:gd name="connsiteX8-1565" fmla="*/ 3205629 w 5206857"/>
              <a:gd name="connsiteY8-1566" fmla="*/ 1594653 h 4221188"/>
              <a:gd name="connsiteX9-1567" fmla="*/ 3357227 w 5206857"/>
              <a:gd name="connsiteY9-1568" fmla="*/ 1446173 h 4221188"/>
              <a:gd name="connsiteX10-1569" fmla="*/ 4568006 w 5206857"/>
              <a:gd name="connsiteY10-1570" fmla="*/ 2045651 h 4221188"/>
              <a:gd name="connsiteX11-1571" fmla="*/ 4524932 w 5206857"/>
              <a:gd name="connsiteY11-1572" fmla="*/ 2024256 h 4221188"/>
              <a:gd name="connsiteX12-1573" fmla="*/ 4376584 w 5206857"/>
              <a:gd name="connsiteY12-1574" fmla="*/ 2109904 h 4221188"/>
              <a:gd name="connsiteX13-1575" fmla="*/ 4462232 w 5206857"/>
              <a:gd name="connsiteY13-1576" fmla="*/ 2258247 h 4221188"/>
              <a:gd name="connsiteX14-1577" fmla="*/ 4610577 w 5206857"/>
              <a:gd name="connsiteY14-1578" fmla="*/ 2172601 h 4221188"/>
              <a:gd name="connsiteX15-1579" fmla="*/ 4568006 w 5206857"/>
              <a:gd name="connsiteY15-1580" fmla="*/ 2045651 h 4221188"/>
              <a:gd name="connsiteX16-1581" fmla="*/ 5206857 w 5206857"/>
              <a:gd name="connsiteY16-1582" fmla="*/ 2224145 h 4221188"/>
              <a:gd name="connsiteX17-1583" fmla="*/ 4678445 w 5206857"/>
              <a:gd name="connsiteY17-1584" fmla="*/ 1985146 h 4221188"/>
              <a:gd name="connsiteX18-1585" fmla="*/ 4727574 w 5206857"/>
              <a:gd name="connsiteY18-1586" fmla="*/ 2203950 h 4221188"/>
              <a:gd name="connsiteX19-1587" fmla="*/ 4430883 w 5206857"/>
              <a:gd name="connsiteY19-1588" fmla="*/ 2375246 h 4221188"/>
              <a:gd name="connsiteX20-1589" fmla="*/ 4259587 w 5206857"/>
              <a:gd name="connsiteY20-1590" fmla="*/ 2078553 h 4221188"/>
              <a:gd name="connsiteX21-1591" fmla="*/ 4378457 w 5206857"/>
              <a:gd name="connsiteY21-1592" fmla="*/ 1928722 h 4221188"/>
              <a:gd name="connsiteX22-1593" fmla="*/ 4281143 w 5206857"/>
              <a:gd name="connsiteY22-1594" fmla="*/ 1925477 h 4221188"/>
              <a:gd name="connsiteX23-1595" fmla="*/ 4111363 w 5206857"/>
              <a:gd name="connsiteY23-1596" fmla="*/ 2010327 h 4221188"/>
              <a:gd name="connsiteX24-1597" fmla="*/ 3937078 w 5206857"/>
              <a:gd name="connsiteY24-1598" fmla="*/ 3001142 h 4221188"/>
              <a:gd name="connsiteX25-1599" fmla="*/ 2864666 w 5206857"/>
              <a:gd name="connsiteY25-1600" fmla="*/ 3621717 h 4221188"/>
              <a:gd name="connsiteX26-1601" fmla="*/ 2346113 w 5206857"/>
              <a:gd name="connsiteY26-1602" fmla="*/ 4221188 h 4221188"/>
              <a:gd name="connsiteX27-1603" fmla="*/ 2043869 w 5206857"/>
              <a:gd name="connsiteY27-1604" fmla="*/ 4046689 h 4221188"/>
              <a:gd name="connsiteX28-1605" fmla="*/ 2232704 w 5206857"/>
              <a:gd name="connsiteY28-1606" fmla="*/ 3502581 h 4221188"/>
              <a:gd name="connsiteX29-1607" fmla="*/ 1545844 w 5206857"/>
              <a:gd name="connsiteY29-1608" fmla="*/ 3182914 h 4221188"/>
              <a:gd name="connsiteX30-1609" fmla="*/ 1187080 w 5206857"/>
              <a:gd name="connsiteY30-1610" fmla="*/ 2940350 h 4221188"/>
              <a:gd name="connsiteX31-1611" fmla="*/ 644563 w 5206857"/>
              <a:gd name="connsiteY31-1612" fmla="*/ 3221269 h 4221188"/>
              <a:gd name="connsiteX32-1613" fmla="*/ 313243 w 5206857"/>
              <a:gd name="connsiteY32-1614" fmla="*/ 3021214 h 4221188"/>
              <a:gd name="connsiteX33-1615" fmla="*/ 758618 w 5206857"/>
              <a:gd name="connsiteY33-1616" fmla="*/ 2520701 h 4221188"/>
              <a:gd name="connsiteX34-1617" fmla="*/ 220359 w 5206857"/>
              <a:gd name="connsiteY34-1618" fmla="*/ 1559552 h 4221188"/>
              <a:gd name="connsiteX35-1619" fmla="*/ 0 w 5206857"/>
              <a:gd name="connsiteY35-1620" fmla="*/ 974235 h 4221188"/>
              <a:gd name="connsiteX36-1621" fmla="*/ 136031 w 5206857"/>
              <a:gd name="connsiteY36-1622" fmla="*/ 632342 h 4221188"/>
              <a:gd name="connsiteX37-1623" fmla="*/ 441680 w 5206857"/>
              <a:gd name="connsiteY37-1624" fmla="*/ 683821 h 4221188"/>
              <a:gd name="connsiteX38-1625" fmla="*/ 615174 w 5206857"/>
              <a:gd name="connsiteY38-1626" fmla="*/ 766457 h 4221188"/>
              <a:gd name="connsiteX39-1627" fmla="*/ 1149669 w 5206857"/>
              <a:gd name="connsiteY39-1628" fmla="*/ 564016 h 4221188"/>
              <a:gd name="connsiteX40-1629" fmla="*/ 1235408 w 5206857"/>
              <a:gd name="connsiteY40-1630" fmla="*/ 0 h 4221188"/>
              <a:gd name="connsiteX41-1631" fmla="*/ 1757574 w 5206857"/>
              <a:gd name="connsiteY41-1632" fmla="*/ 501984 h 4221188"/>
              <a:gd name="connsiteX42-1633" fmla="*/ 2586293 w 5206857"/>
              <a:gd name="connsiteY42-1634" fmla="*/ 651253 h 4221188"/>
              <a:gd name="connsiteX43-1635" fmla="*/ 2586551 w 5206857"/>
              <a:gd name="connsiteY43-1636" fmla="*/ 653057 h 4221188"/>
              <a:gd name="connsiteX44-1637" fmla="*/ 2998334 w 5206857"/>
              <a:gd name="connsiteY44-1638" fmla="*/ 842092 h 4221188"/>
              <a:gd name="connsiteX45-1639" fmla="*/ 3507935 w 5206857"/>
              <a:gd name="connsiteY45-1640" fmla="*/ 1190180 h 4221188"/>
              <a:gd name="connsiteX46-1641" fmla="*/ 4078560 w 5206857"/>
              <a:gd name="connsiteY46-1642" fmla="*/ 1897671 h 4221188"/>
              <a:gd name="connsiteX47-1643" fmla="*/ 4265191 w 5206857"/>
              <a:gd name="connsiteY47-1644" fmla="*/ 1816859 h 4221188"/>
              <a:gd name="connsiteX48-1645" fmla="*/ 4559259 w 5206857"/>
              <a:gd name="connsiteY48-1646" fmla="*/ 1882733 h 4221188"/>
              <a:gd name="connsiteX49-1647" fmla="*/ 4843997 w 5206857"/>
              <a:gd name="connsiteY49-1648" fmla="*/ 1908391 h 4221188"/>
              <a:gd name="connsiteX50-1649" fmla="*/ 5206857 w 5206857"/>
              <a:gd name="connsiteY50-1650" fmla="*/ 2224145 h 4221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</a:cxnLst>
            <a:rect l="l" t="t" r="r" b="b"/>
            <a:pathLst>
              <a:path w="5206857" h="4221188">
                <a:moveTo>
                  <a:pt x="1295747" y="905623"/>
                </a:moveTo>
                <a:cubicBezTo>
                  <a:pt x="1206908" y="854331"/>
                  <a:pt x="1093311" y="884770"/>
                  <a:pt x="1042019" y="973609"/>
                </a:cubicBezTo>
                <a:cubicBezTo>
                  <a:pt x="990727" y="1062448"/>
                  <a:pt x="1021167" y="1176045"/>
                  <a:pt x="1110004" y="1227337"/>
                </a:cubicBezTo>
                <a:cubicBezTo>
                  <a:pt x="1198843" y="1278629"/>
                  <a:pt x="1312442" y="1248188"/>
                  <a:pt x="1363734" y="1159349"/>
                </a:cubicBezTo>
                <a:cubicBezTo>
                  <a:pt x="1415024" y="1070510"/>
                  <a:pt x="1384586" y="956913"/>
                  <a:pt x="1295747" y="905623"/>
                </a:cubicBezTo>
                <a:close/>
                <a:moveTo>
                  <a:pt x="3357227" y="1446173"/>
                </a:moveTo>
                <a:cubicBezTo>
                  <a:pt x="3129812" y="1141517"/>
                  <a:pt x="2752436" y="968422"/>
                  <a:pt x="2389121" y="874986"/>
                </a:cubicBezTo>
                <a:lnTo>
                  <a:pt x="2317734" y="1082029"/>
                </a:lnTo>
                <a:cubicBezTo>
                  <a:pt x="2747544" y="1181755"/>
                  <a:pt x="2953061" y="1300410"/>
                  <a:pt x="3205629" y="1594653"/>
                </a:cubicBezTo>
                <a:lnTo>
                  <a:pt x="3357227" y="1446173"/>
                </a:lnTo>
                <a:close/>
                <a:moveTo>
                  <a:pt x="4568006" y="2045651"/>
                </a:moveTo>
                <a:cubicBezTo>
                  <a:pt x="4555595" y="2035980"/>
                  <a:pt x="4541085" y="2028583"/>
                  <a:pt x="4524932" y="2024256"/>
                </a:cubicBezTo>
                <a:cubicBezTo>
                  <a:pt x="4460315" y="2006940"/>
                  <a:pt x="4393897" y="2045287"/>
                  <a:pt x="4376584" y="2109904"/>
                </a:cubicBezTo>
                <a:cubicBezTo>
                  <a:pt x="4359270" y="2174518"/>
                  <a:pt x="4397618" y="2240934"/>
                  <a:pt x="4462232" y="2258247"/>
                </a:cubicBezTo>
                <a:cubicBezTo>
                  <a:pt x="4526848" y="2275560"/>
                  <a:pt x="4593264" y="2237215"/>
                  <a:pt x="4610577" y="2172601"/>
                </a:cubicBezTo>
                <a:cubicBezTo>
                  <a:pt x="4623563" y="2124139"/>
                  <a:pt x="4605240" y="2074663"/>
                  <a:pt x="4568006" y="2045651"/>
                </a:cubicBezTo>
                <a:close/>
                <a:moveTo>
                  <a:pt x="5206857" y="2224145"/>
                </a:moveTo>
                <a:cubicBezTo>
                  <a:pt x="4921274" y="2048294"/>
                  <a:pt x="4920915" y="2026120"/>
                  <a:pt x="4678445" y="1985146"/>
                </a:cubicBezTo>
                <a:cubicBezTo>
                  <a:pt x="4728023" y="2043477"/>
                  <a:pt x="4748889" y="2124397"/>
                  <a:pt x="4727574" y="2203950"/>
                </a:cubicBezTo>
                <a:cubicBezTo>
                  <a:pt x="4692947" y="2333181"/>
                  <a:pt x="4560113" y="2409872"/>
                  <a:pt x="4430883" y="2375246"/>
                </a:cubicBezTo>
                <a:cubicBezTo>
                  <a:pt x="4301653" y="2340617"/>
                  <a:pt x="4224961" y="2207783"/>
                  <a:pt x="4259587" y="2078553"/>
                </a:cubicBezTo>
                <a:cubicBezTo>
                  <a:pt x="4277514" y="2011651"/>
                  <a:pt x="4321758" y="1958831"/>
                  <a:pt x="4378457" y="1928722"/>
                </a:cubicBezTo>
                <a:cubicBezTo>
                  <a:pt x="4347097" y="1921171"/>
                  <a:pt x="4314157" y="1920631"/>
                  <a:pt x="4281143" y="1925477"/>
                </a:cubicBezTo>
                <a:cubicBezTo>
                  <a:pt x="4215467" y="1935122"/>
                  <a:pt x="4156203" y="1965111"/>
                  <a:pt x="4111363" y="2010327"/>
                </a:cubicBezTo>
                <a:cubicBezTo>
                  <a:pt x="4174707" y="2276774"/>
                  <a:pt x="4128182" y="2595919"/>
                  <a:pt x="3937078" y="3001142"/>
                </a:cubicBezTo>
                <a:cubicBezTo>
                  <a:pt x="3669544" y="3448889"/>
                  <a:pt x="3294666" y="3628704"/>
                  <a:pt x="2864666" y="3621717"/>
                </a:cubicBezTo>
                <a:lnTo>
                  <a:pt x="2346113" y="4221188"/>
                </a:lnTo>
                <a:lnTo>
                  <a:pt x="2043869" y="4046689"/>
                </a:lnTo>
                <a:lnTo>
                  <a:pt x="2232704" y="3502581"/>
                </a:lnTo>
                <a:cubicBezTo>
                  <a:pt x="2008768" y="3426591"/>
                  <a:pt x="1777979" y="3316937"/>
                  <a:pt x="1545844" y="3182914"/>
                </a:cubicBezTo>
                <a:cubicBezTo>
                  <a:pt x="1417311" y="3108706"/>
                  <a:pt x="1297174" y="3027587"/>
                  <a:pt x="1187080" y="2940350"/>
                </a:cubicBezTo>
                <a:lnTo>
                  <a:pt x="644563" y="3221269"/>
                </a:lnTo>
                <a:lnTo>
                  <a:pt x="313243" y="3021214"/>
                </a:lnTo>
                <a:lnTo>
                  <a:pt x="758618" y="2520701"/>
                </a:lnTo>
                <a:cubicBezTo>
                  <a:pt x="486809" y="2185364"/>
                  <a:pt x="366525" y="2001354"/>
                  <a:pt x="220359" y="1559552"/>
                </a:cubicBezTo>
                <a:lnTo>
                  <a:pt x="0" y="974235"/>
                </a:lnTo>
                <a:lnTo>
                  <a:pt x="136031" y="632342"/>
                </a:lnTo>
                <a:cubicBezTo>
                  <a:pt x="201560" y="518845"/>
                  <a:pt x="328181" y="618294"/>
                  <a:pt x="441680" y="683821"/>
                </a:cubicBezTo>
                <a:lnTo>
                  <a:pt x="615174" y="766457"/>
                </a:lnTo>
                <a:cubicBezTo>
                  <a:pt x="794799" y="679762"/>
                  <a:pt x="972030" y="610864"/>
                  <a:pt x="1149669" y="564016"/>
                </a:cubicBezTo>
                <a:cubicBezTo>
                  <a:pt x="1279669" y="425290"/>
                  <a:pt x="1292972" y="311951"/>
                  <a:pt x="1235408" y="0"/>
                </a:cubicBezTo>
                <a:cubicBezTo>
                  <a:pt x="1689387" y="260915"/>
                  <a:pt x="1677719" y="364303"/>
                  <a:pt x="1757574" y="501984"/>
                </a:cubicBezTo>
                <a:cubicBezTo>
                  <a:pt x="2034992" y="495023"/>
                  <a:pt x="2305491" y="544470"/>
                  <a:pt x="2586293" y="651253"/>
                </a:cubicBezTo>
                <a:lnTo>
                  <a:pt x="2586551" y="653057"/>
                </a:lnTo>
                <a:cubicBezTo>
                  <a:pt x="2720255" y="698863"/>
                  <a:pt x="2844770" y="752572"/>
                  <a:pt x="2998334" y="842092"/>
                </a:cubicBezTo>
                <a:cubicBezTo>
                  <a:pt x="3151898" y="931613"/>
                  <a:pt x="3327897" y="1014250"/>
                  <a:pt x="3507935" y="1190180"/>
                </a:cubicBezTo>
                <a:cubicBezTo>
                  <a:pt x="3763758" y="1398383"/>
                  <a:pt x="3991386" y="1651352"/>
                  <a:pt x="4078560" y="1897671"/>
                </a:cubicBezTo>
                <a:cubicBezTo>
                  <a:pt x="4130847" y="1854396"/>
                  <a:pt x="4195337" y="1827116"/>
                  <a:pt x="4265191" y="1816859"/>
                </a:cubicBezTo>
                <a:cubicBezTo>
                  <a:pt x="4370082" y="1801458"/>
                  <a:pt x="4474414" y="1826290"/>
                  <a:pt x="4559259" y="1882733"/>
                </a:cubicBezTo>
                <a:cubicBezTo>
                  <a:pt x="4654687" y="1869064"/>
                  <a:pt x="4752104" y="1878209"/>
                  <a:pt x="4843997" y="1908391"/>
                </a:cubicBezTo>
                <a:cubicBezTo>
                  <a:pt x="5016955" y="1984127"/>
                  <a:pt x="5035782" y="2044845"/>
                  <a:pt x="5206857" y="22241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2"/>
          <p:cNvSpPr/>
          <p:nvPr/>
        </p:nvSpPr>
        <p:spPr>
          <a:xfrm rot="3335692" flipH="1">
            <a:off x="9434921" y="22959"/>
            <a:ext cx="2194600" cy="3643563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-1" fmla="*/ 567269 w 1180796"/>
              <a:gd name="connsiteY0-2" fmla="*/ 0 h 1438562"/>
              <a:gd name="connsiteX1-3" fmla="*/ 568172 w 1180796"/>
              <a:gd name="connsiteY1-4" fmla="*/ 304800 h 1438562"/>
              <a:gd name="connsiteX2-5" fmla="*/ 779871 w 1180796"/>
              <a:gd name="connsiteY2-6" fmla="*/ 459344 h 1438562"/>
              <a:gd name="connsiteX3-7" fmla="*/ 930391 w 1180796"/>
              <a:gd name="connsiteY3-8" fmla="*/ 667912 h 1438562"/>
              <a:gd name="connsiteX4-9" fmla="*/ 929264 w 1180796"/>
              <a:gd name="connsiteY4-10" fmla="*/ 654877 h 1438562"/>
              <a:gd name="connsiteX5-11" fmla="*/ 1089331 w 1180796"/>
              <a:gd name="connsiteY5-12" fmla="*/ 830882 h 1438562"/>
              <a:gd name="connsiteX6-13" fmla="*/ 1176007 w 1180796"/>
              <a:gd name="connsiteY6-14" fmla="*/ 1299015 h 1438562"/>
              <a:gd name="connsiteX7-15" fmla="*/ 1106293 w 1180796"/>
              <a:gd name="connsiteY7-16" fmla="*/ 1261345 h 1438562"/>
              <a:gd name="connsiteX8-17" fmla="*/ 1093530 w 1180796"/>
              <a:gd name="connsiteY8-18" fmla="*/ 1409318 h 1438562"/>
              <a:gd name="connsiteX9-19" fmla="*/ 1016094 w 1180796"/>
              <a:gd name="connsiteY9-20" fmla="*/ 1334364 h 1438562"/>
              <a:gd name="connsiteX10-21" fmla="*/ 984981 w 1180796"/>
              <a:gd name="connsiteY10-22" fmla="*/ 1437195 h 1438562"/>
              <a:gd name="connsiteX11-23" fmla="*/ 873874 w 1180796"/>
              <a:gd name="connsiteY11-24" fmla="*/ 986314 h 1438562"/>
              <a:gd name="connsiteX12-25" fmla="*/ 541005 w 1180796"/>
              <a:gd name="connsiteY12-26" fmla="*/ 803357 h 1438562"/>
              <a:gd name="connsiteX13-27" fmla="*/ 504720 w 1180796"/>
              <a:gd name="connsiteY13-28" fmla="*/ 953956 h 1438562"/>
              <a:gd name="connsiteX14-29" fmla="*/ 541004 w 1180796"/>
              <a:gd name="connsiteY14-30" fmla="*/ 1175672 h 1438562"/>
              <a:gd name="connsiteX15-31" fmla="*/ 532632 w 1180796"/>
              <a:gd name="connsiteY15-32" fmla="*/ 1402288 h 1438562"/>
              <a:gd name="connsiteX16-33" fmla="*/ 243154 w 1180796"/>
              <a:gd name="connsiteY16-34" fmla="*/ 889736 h 1438562"/>
              <a:gd name="connsiteX17-35" fmla="*/ 174649 w 1180796"/>
              <a:gd name="connsiteY17-36" fmla="*/ 445938 h 1438562"/>
              <a:gd name="connsiteX18-37" fmla="*/ 0 w 1180796"/>
              <a:gd name="connsiteY18-38" fmla="*/ 74192 h 1438562"/>
              <a:gd name="connsiteX19-39" fmla="*/ 567269 w 1180796"/>
              <a:gd name="connsiteY19-40" fmla="*/ 0 h 1438562"/>
              <a:gd name="connsiteX0-41" fmla="*/ 567269 w 1180796"/>
              <a:gd name="connsiteY0-42" fmla="*/ 0 h 1438562"/>
              <a:gd name="connsiteX1-43" fmla="*/ 568172 w 1180796"/>
              <a:gd name="connsiteY1-44" fmla="*/ 304800 h 1438562"/>
              <a:gd name="connsiteX2-45" fmla="*/ 779871 w 1180796"/>
              <a:gd name="connsiteY2-46" fmla="*/ 459344 h 1438562"/>
              <a:gd name="connsiteX3-47" fmla="*/ 929264 w 1180796"/>
              <a:gd name="connsiteY3-48" fmla="*/ 654877 h 1438562"/>
              <a:gd name="connsiteX4-49" fmla="*/ 1089331 w 1180796"/>
              <a:gd name="connsiteY4-50" fmla="*/ 830882 h 1438562"/>
              <a:gd name="connsiteX5-51" fmla="*/ 1176007 w 1180796"/>
              <a:gd name="connsiteY5-52" fmla="*/ 1299015 h 1438562"/>
              <a:gd name="connsiteX6-53" fmla="*/ 1106293 w 1180796"/>
              <a:gd name="connsiteY6-54" fmla="*/ 1261345 h 1438562"/>
              <a:gd name="connsiteX7-55" fmla="*/ 1093530 w 1180796"/>
              <a:gd name="connsiteY7-56" fmla="*/ 1409318 h 1438562"/>
              <a:gd name="connsiteX8-57" fmla="*/ 1016094 w 1180796"/>
              <a:gd name="connsiteY8-58" fmla="*/ 1334364 h 1438562"/>
              <a:gd name="connsiteX9-59" fmla="*/ 984981 w 1180796"/>
              <a:gd name="connsiteY9-60" fmla="*/ 1437195 h 1438562"/>
              <a:gd name="connsiteX10-61" fmla="*/ 873874 w 1180796"/>
              <a:gd name="connsiteY10-62" fmla="*/ 986314 h 1438562"/>
              <a:gd name="connsiteX11-63" fmla="*/ 541005 w 1180796"/>
              <a:gd name="connsiteY11-64" fmla="*/ 803357 h 1438562"/>
              <a:gd name="connsiteX12-65" fmla="*/ 504720 w 1180796"/>
              <a:gd name="connsiteY12-66" fmla="*/ 953956 h 1438562"/>
              <a:gd name="connsiteX13-67" fmla="*/ 541004 w 1180796"/>
              <a:gd name="connsiteY13-68" fmla="*/ 1175672 h 1438562"/>
              <a:gd name="connsiteX14-69" fmla="*/ 532632 w 1180796"/>
              <a:gd name="connsiteY14-70" fmla="*/ 1402288 h 1438562"/>
              <a:gd name="connsiteX15-71" fmla="*/ 243154 w 1180796"/>
              <a:gd name="connsiteY15-72" fmla="*/ 889736 h 1438562"/>
              <a:gd name="connsiteX16-73" fmla="*/ 174649 w 1180796"/>
              <a:gd name="connsiteY16-74" fmla="*/ 445938 h 1438562"/>
              <a:gd name="connsiteX17-75" fmla="*/ 0 w 1180796"/>
              <a:gd name="connsiteY17-76" fmla="*/ 74192 h 1438562"/>
              <a:gd name="connsiteX18-77" fmla="*/ 567269 w 1180796"/>
              <a:gd name="connsiteY18-78" fmla="*/ 0 h 1438562"/>
              <a:gd name="connsiteX0-79" fmla="*/ 567269 w 1180796"/>
              <a:gd name="connsiteY0-80" fmla="*/ 0 h 1438562"/>
              <a:gd name="connsiteX1-81" fmla="*/ 568172 w 1180796"/>
              <a:gd name="connsiteY1-82" fmla="*/ 304800 h 1438562"/>
              <a:gd name="connsiteX2-83" fmla="*/ 779871 w 1180796"/>
              <a:gd name="connsiteY2-84" fmla="*/ 459344 h 1438562"/>
              <a:gd name="connsiteX3-85" fmla="*/ 1089331 w 1180796"/>
              <a:gd name="connsiteY3-86" fmla="*/ 830882 h 1438562"/>
              <a:gd name="connsiteX4-87" fmla="*/ 1176007 w 1180796"/>
              <a:gd name="connsiteY4-88" fmla="*/ 1299015 h 1438562"/>
              <a:gd name="connsiteX5-89" fmla="*/ 1106293 w 1180796"/>
              <a:gd name="connsiteY5-90" fmla="*/ 1261345 h 1438562"/>
              <a:gd name="connsiteX6-91" fmla="*/ 1093530 w 1180796"/>
              <a:gd name="connsiteY6-92" fmla="*/ 1409318 h 1438562"/>
              <a:gd name="connsiteX7-93" fmla="*/ 1016094 w 1180796"/>
              <a:gd name="connsiteY7-94" fmla="*/ 1334364 h 1438562"/>
              <a:gd name="connsiteX8-95" fmla="*/ 984981 w 1180796"/>
              <a:gd name="connsiteY8-96" fmla="*/ 1437195 h 1438562"/>
              <a:gd name="connsiteX9-97" fmla="*/ 873874 w 1180796"/>
              <a:gd name="connsiteY9-98" fmla="*/ 986314 h 1438562"/>
              <a:gd name="connsiteX10-99" fmla="*/ 541005 w 1180796"/>
              <a:gd name="connsiteY10-100" fmla="*/ 803357 h 1438562"/>
              <a:gd name="connsiteX11-101" fmla="*/ 504720 w 1180796"/>
              <a:gd name="connsiteY11-102" fmla="*/ 953956 h 1438562"/>
              <a:gd name="connsiteX12-103" fmla="*/ 541004 w 1180796"/>
              <a:gd name="connsiteY12-104" fmla="*/ 1175672 h 1438562"/>
              <a:gd name="connsiteX13-105" fmla="*/ 532632 w 1180796"/>
              <a:gd name="connsiteY13-106" fmla="*/ 1402288 h 1438562"/>
              <a:gd name="connsiteX14-107" fmla="*/ 243154 w 1180796"/>
              <a:gd name="connsiteY14-108" fmla="*/ 889736 h 1438562"/>
              <a:gd name="connsiteX15-109" fmla="*/ 174649 w 1180796"/>
              <a:gd name="connsiteY15-110" fmla="*/ 445938 h 1438562"/>
              <a:gd name="connsiteX16-111" fmla="*/ 0 w 1180796"/>
              <a:gd name="connsiteY16-112" fmla="*/ 74192 h 1438562"/>
              <a:gd name="connsiteX17-113" fmla="*/ 567269 w 1180796"/>
              <a:gd name="connsiteY17-114" fmla="*/ 0 h 1438562"/>
              <a:gd name="connsiteX0-115" fmla="*/ 587856 w 1201383"/>
              <a:gd name="connsiteY0-116" fmla="*/ 0 h 1438562"/>
              <a:gd name="connsiteX1-117" fmla="*/ 588759 w 1201383"/>
              <a:gd name="connsiteY1-118" fmla="*/ 304800 h 1438562"/>
              <a:gd name="connsiteX2-119" fmla="*/ 800458 w 1201383"/>
              <a:gd name="connsiteY2-120" fmla="*/ 459344 h 1438562"/>
              <a:gd name="connsiteX3-121" fmla="*/ 1109918 w 1201383"/>
              <a:gd name="connsiteY3-122" fmla="*/ 830882 h 1438562"/>
              <a:gd name="connsiteX4-123" fmla="*/ 1196594 w 1201383"/>
              <a:gd name="connsiteY4-124" fmla="*/ 1299015 h 1438562"/>
              <a:gd name="connsiteX5-125" fmla="*/ 1126880 w 1201383"/>
              <a:gd name="connsiteY5-126" fmla="*/ 1261345 h 1438562"/>
              <a:gd name="connsiteX6-127" fmla="*/ 1114117 w 1201383"/>
              <a:gd name="connsiteY6-128" fmla="*/ 1409318 h 1438562"/>
              <a:gd name="connsiteX7-129" fmla="*/ 1036681 w 1201383"/>
              <a:gd name="connsiteY7-130" fmla="*/ 1334364 h 1438562"/>
              <a:gd name="connsiteX8-131" fmla="*/ 1005568 w 1201383"/>
              <a:gd name="connsiteY8-132" fmla="*/ 1437195 h 1438562"/>
              <a:gd name="connsiteX9-133" fmla="*/ 894461 w 1201383"/>
              <a:gd name="connsiteY9-134" fmla="*/ 986314 h 1438562"/>
              <a:gd name="connsiteX10-135" fmla="*/ 561592 w 1201383"/>
              <a:gd name="connsiteY10-136" fmla="*/ 803357 h 1438562"/>
              <a:gd name="connsiteX11-137" fmla="*/ 525307 w 1201383"/>
              <a:gd name="connsiteY11-138" fmla="*/ 953956 h 1438562"/>
              <a:gd name="connsiteX12-139" fmla="*/ 561591 w 1201383"/>
              <a:gd name="connsiteY12-140" fmla="*/ 1175672 h 1438562"/>
              <a:gd name="connsiteX13-141" fmla="*/ 553219 w 1201383"/>
              <a:gd name="connsiteY13-142" fmla="*/ 1402288 h 1438562"/>
              <a:gd name="connsiteX14-143" fmla="*/ 263741 w 1201383"/>
              <a:gd name="connsiteY14-144" fmla="*/ 889736 h 1438562"/>
              <a:gd name="connsiteX15-145" fmla="*/ 195236 w 1201383"/>
              <a:gd name="connsiteY15-146" fmla="*/ 445938 h 1438562"/>
              <a:gd name="connsiteX16-147" fmla="*/ 0 w 1201383"/>
              <a:gd name="connsiteY16-148" fmla="*/ 5568 h 1438562"/>
              <a:gd name="connsiteX17-149" fmla="*/ 587856 w 1201383"/>
              <a:gd name="connsiteY17-150" fmla="*/ 0 h 1438562"/>
              <a:gd name="connsiteX0-151" fmla="*/ 512370 w 1201383"/>
              <a:gd name="connsiteY0-152" fmla="*/ 0 h 1438562"/>
              <a:gd name="connsiteX1-153" fmla="*/ 588759 w 1201383"/>
              <a:gd name="connsiteY1-154" fmla="*/ 304800 h 1438562"/>
              <a:gd name="connsiteX2-155" fmla="*/ 800458 w 1201383"/>
              <a:gd name="connsiteY2-156" fmla="*/ 459344 h 1438562"/>
              <a:gd name="connsiteX3-157" fmla="*/ 1109918 w 1201383"/>
              <a:gd name="connsiteY3-158" fmla="*/ 830882 h 1438562"/>
              <a:gd name="connsiteX4-159" fmla="*/ 1196594 w 1201383"/>
              <a:gd name="connsiteY4-160" fmla="*/ 1299015 h 1438562"/>
              <a:gd name="connsiteX5-161" fmla="*/ 1126880 w 1201383"/>
              <a:gd name="connsiteY5-162" fmla="*/ 1261345 h 1438562"/>
              <a:gd name="connsiteX6-163" fmla="*/ 1114117 w 1201383"/>
              <a:gd name="connsiteY6-164" fmla="*/ 1409318 h 1438562"/>
              <a:gd name="connsiteX7-165" fmla="*/ 1036681 w 1201383"/>
              <a:gd name="connsiteY7-166" fmla="*/ 1334364 h 1438562"/>
              <a:gd name="connsiteX8-167" fmla="*/ 1005568 w 1201383"/>
              <a:gd name="connsiteY8-168" fmla="*/ 1437195 h 1438562"/>
              <a:gd name="connsiteX9-169" fmla="*/ 894461 w 1201383"/>
              <a:gd name="connsiteY9-170" fmla="*/ 986314 h 1438562"/>
              <a:gd name="connsiteX10-171" fmla="*/ 561592 w 1201383"/>
              <a:gd name="connsiteY10-172" fmla="*/ 803357 h 1438562"/>
              <a:gd name="connsiteX11-173" fmla="*/ 525307 w 1201383"/>
              <a:gd name="connsiteY11-174" fmla="*/ 953956 h 1438562"/>
              <a:gd name="connsiteX12-175" fmla="*/ 561591 w 1201383"/>
              <a:gd name="connsiteY12-176" fmla="*/ 1175672 h 1438562"/>
              <a:gd name="connsiteX13-177" fmla="*/ 553219 w 1201383"/>
              <a:gd name="connsiteY13-178" fmla="*/ 1402288 h 1438562"/>
              <a:gd name="connsiteX14-179" fmla="*/ 263741 w 1201383"/>
              <a:gd name="connsiteY14-180" fmla="*/ 889736 h 1438562"/>
              <a:gd name="connsiteX15-181" fmla="*/ 195236 w 1201383"/>
              <a:gd name="connsiteY15-182" fmla="*/ 445938 h 1438562"/>
              <a:gd name="connsiteX16-183" fmla="*/ 0 w 1201383"/>
              <a:gd name="connsiteY16-184" fmla="*/ 5568 h 1438562"/>
              <a:gd name="connsiteX17-185" fmla="*/ 512370 w 1201383"/>
              <a:gd name="connsiteY17-186" fmla="*/ 0 h 1438562"/>
              <a:gd name="connsiteX0-187" fmla="*/ 386189 w 1075202"/>
              <a:gd name="connsiteY0-188" fmla="*/ 0 h 1438562"/>
              <a:gd name="connsiteX1-189" fmla="*/ 462578 w 1075202"/>
              <a:gd name="connsiteY1-190" fmla="*/ 304800 h 1438562"/>
              <a:gd name="connsiteX2-191" fmla="*/ 674277 w 1075202"/>
              <a:gd name="connsiteY2-192" fmla="*/ 459344 h 1438562"/>
              <a:gd name="connsiteX3-193" fmla="*/ 983737 w 1075202"/>
              <a:gd name="connsiteY3-194" fmla="*/ 830882 h 1438562"/>
              <a:gd name="connsiteX4-195" fmla="*/ 1070413 w 1075202"/>
              <a:gd name="connsiteY4-196" fmla="*/ 1299015 h 1438562"/>
              <a:gd name="connsiteX5-197" fmla="*/ 1000699 w 1075202"/>
              <a:gd name="connsiteY5-198" fmla="*/ 1261345 h 1438562"/>
              <a:gd name="connsiteX6-199" fmla="*/ 987936 w 1075202"/>
              <a:gd name="connsiteY6-200" fmla="*/ 1409318 h 1438562"/>
              <a:gd name="connsiteX7-201" fmla="*/ 910500 w 1075202"/>
              <a:gd name="connsiteY7-202" fmla="*/ 1334364 h 1438562"/>
              <a:gd name="connsiteX8-203" fmla="*/ 879387 w 1075202"/>
              <a:gd name="connsiteY8-204" fmla="*/ 1437195 h 1438562"/>
              <a:gd name="connsiteX9-205" fmla="*/ 768280 w 1075202"/>
              <a:gd name="connsiteY9-206" fmla="*/ 986314 h 1438562"/>
              <a:gd name="connsiteX10-207" fmla="*/ 435411 w 1075202"/>
              <a:gd name="connsiteY10-208" fmla="*/ 803357 h 1438562"/>
              <a:gd name="connsiteX11-209" fmla="*/ 399126 w 1075202"/>
              <a:gd name="connsiteY11-210" fmla="*/ 953956 h 1438562"/>
              <a:gd name="connsiteX12-211" fmla="*/ 435410 w 1075202"/>
              <a:gd name="connsiteY12-212" fmla="*/ 1175672 h 1438562"/>
              <a:gd name="connsiteX13-213" fmla="*/ 427038 w 1075202"/>
              <a:gd name="connsiteY13-214" fmla="*/ 1402288 h 1438562"/>
              <a:gd name="connsiteX14-215" fmla="*/ 137560 w 1075202"/>
              <a:gd name="connsiteY14-216" fmla="*/ 889736 h 1438562"/>
              <a:gd name="connsiteX15-217" fmla="*/ 69055 w 1075202"/>
              <a:gd name="connsiteY15-218" fmla="*/ 445938 h 1438562"/>
              <a:gd name="connsiteX16-219" fmla="*/ 0 w 1075202"/>
              <a:gd name="connsiteY16-220" fmla="*/ 240550 h 1438562"/>
              <a:gd name="connsiteX17-221" fmla="*/ 386189 w 1075202"/>
              <a:gd name="connsiteY17-222" fmla="*/ 0 h 1438562"/>
              <a:gd name="connsiteX0-223" fmla="*/ 225187 w 1075202"/>
              <a:gd name="connsiteY0-224" fmla="*/ 0 h 2195821"/>
              <a:gd name="connsiteX1-225" fmla="*/ 462578 w 1075202"/>
              <a:gd name="connsiteY1-226" fmla="*/ 1062059 h 2195821"/>
              <a:gd name="connsiteX2-227" fmla="*/ 674277 w 1075202"/>
              <a:gd name="connsiteY2-228" fmla="*/ 1216603 h 2195821"/>
              <a:gd name="connsiteX3-229" fmla="*/ 983737 w 1075202"/>
              <a:gd name="connsiteY3-230" fmla="*/ 1588141 h 2195821"/>
              <a:gd name="connsiteX4-231" fmla="*/ 1070413 w 1075202"/>
              <a:gd name="connsiteY4-232" fmla="*/ 2056274 h 2195821"/>
              <a:gd name="connsiteX5-233" fmla="*/ 1000699 w 1075202"/>
              <a:gd name="connsiteY5-234" fmla="*/ 2018604 h 2195821"/>
              <a:gd name="connsiteX6-235" fmla="*/ 987936 w 1075202"/>
              <a:gd name="connsiteY6-236" fmla="*/ 2166577 h 2195821"/>
              <a:gd name="connsiteX7-237" fmla="*/ 910500 w 1075202"/>
              <a:gd name="connsiteY7-238" fmla="*/ 2091623 h 2195821"/>
              <a:gd name="connsiteX8-239" fmla="*/ 879387 w 1075202"/>
              <a:gd name="connsiteY8-240" fmla="*/ 2194454 h 2195821"/>
              <a:gd name="connsiteX9-241" fmla="*/ 768280 w 1075202"/>
              <a:gd name="connsiteY9-242" fmla="*/ 1743573 h 2195821"/>
              <a:gd name="connsiteX10-243" fmla="*/ 435411 w 1075202"/>
              <a:gd name="connsiteY10-244" fmla="*/ 1560616 h 2195821"/>
              <a:gd name="connsiteX11-245" fmla="*/ 399126 w 1075202"/>
              <a:gd name="connsiteY11-246" fmla="*/ 1711215 h 2195821"/>
              <a:gd name="connsiteX12-247" fmla="*/ 435410 w 1075202"/>
              <a:gd name="connsiteY12-248" fmla="*/ 1932931 h 2195821"/>
              <a:gd name="connsiteX13-249" fmla="*/ 427038 w 1075202"/>
              <a:gd name="connsiteY13-250" fmla="*/ 2159547 h 2195821"/>
              <a:gd name="connsiteX14-251" fmla="*/ 137560 w 1075202"/>
              <a:gd name="connsiteY14-252" fmla="*/ 1646995 h 2195821"/>
              <a:gd name="connsiteX15-253" fmla="*/ 69055 w 1075202"/>
              <a:gd name="connsiteY15-254" fmla="*/ 1203197 h 2195821"/>
              <a:gd name="connsiteX16-255" fmla="*/ 0 w 1075202"/>
              <a:gd name="connsiteY16-256" fmla="*/ 997809 h 2195821"/>
              <a:gd name="connsiteX17-257" fmla="*/ 225187 w 1075202"/>
              <a:gd name="connsiteY17-258" fmla="*/ 0 h 2195821"/>
              <a:gd name="connsiteX0-259" fmla="*/ 474436 w 1324451"/>
              <a:gd name="connsiteY0-260" fmla="*/ 0 h 2195821"/>
              <a:gd name="connsiteX1-261" fmla="*/ 711827 w 1324451"/>
              <a:gd name="connsiteY1-262" fmla="*/ 1062059 h 2195821"/>
              <a:gd name="connsiteX2-263" fmla="*/ 923526 w 1324451"/>
              <a:gd name="connsiteY2-264" fmla="*/ 1216603 h 2195821"/>
              <a:gd name="connsiteX3-265" fmla="*/ 1232986 w 1324451"/>
              <a:gd name="connsiteY3-266" fmla="*/ 1588141 h 2195821"/>
              <a:gd name="connsiteX4-267" fmla="*/ 1319662 w 1324451"/>
              <a:gd name="connsiteY4-268" fmla="*/ 2056274 h 2195821"/>
              <a:gd name="connsiteX5-269" fmla="*/ 1249948 w 1324451"/>
              <a:gd name="connsiteY5-270" fmla="*/ 2018604 h 2195821"/>
              <a:gd name="connsiteX6-271" fmla="*/ 1237185 w 1324451"/>
              <a:gd name="connsiteY6-272" fmla="*/ 2166577 h 2195821"/>
              <a:gd name="connsiteX7-273" fmla="*/ 1159749 w 1324451"/>
              <a:gd name="connsiteY7-274" fmla="*/ 2091623 h 2195821"/>
              <a:gd name="connsiteX8-275" fmla="*/ 1128636 w 1324451"/>
              <a:gd name="connsiteY8-276" fmla="*/ 2194454 h 2195821"/>
              <a:gd name="connsiteX9-277" fmla="*/ 1017529 w 1324451"/>
              <a:gd name="connsiteY9-278" fmla="*/ 1743573 h 2195821"/>
              <a:gd name="connsiteX10-279" fmla="*/ 684660 w 1324451"/>
              <a:gd name="connsiteY10-280" fmla="*/ 1560616 h 2195821"/>
              <a:gd name="connsiteX11-281" fmla="*/ 648375 w 1324451"/>
              <a:gd name="connsiteY11-282" fmla="*/ 1711215 h 2195821"/>
              <a:gd name="connsiteX12-283" fmla="*/ 684659 w 1324451"/>
              <a:gd name="connsiteY12-284" fmla="*/ 1932931 h 2195821"/>
              <a:gd name="connsiteX13-285" fmla="*/ 676287 w 1324451"/>
              <a:gd name="connsiteY13-286" fmla="*/ 2159547 h 2195821"/>
              <a:gd name="connsiteX14-287" fmla="*/ 386809 w 1324451"/>
              <a:gd name="connsiteY14-288" fmla="*/ 1646995 h 2195821"/>
              <a:gd name="connsiteX15-289" fmla="*/ 318304 w 1324451"/>
              <a:gd name="connsiteY15-290" fmla="*/ 1203197 h 2195821"/>
              <a:gd name="connsiteX16-291" fmla="*/ 0 w 1324451"/>
              <a:gd name="connsiteY16-292" fmla="*/ 334097 h 2195821"/>
              <a:gd name="connsiteX17-293" fmla="*/ 474436 w 1324451"/>
              <a:gd name="connsiteY17-294" fmla="*/ 0 h 2195821"/>
              <a:gd name="connsiteX0-295" fmla="*/ 474436 w 1324451"/>
              <a:gd name="connsiteY0-296" fmla="*/ 0 h 2195821"/>
              <a:gd name="connsiteX1-297" fmla="*/ 711827 w 1324451"/>
              <a:gd name="connsiteY1-298" fmla="*/ 1062059 h 2195821"/>
              <a:gd name="connsiteX2-299" fmla="*/ 923526 w 1324451"/>
              <a:gd name="connsiteY2-300" fmla="*/ 1216603 h 2195821"/>
              <a:gd name="connsiteX3-301" fmla="*/ 1232986 w 1324451"/>
              <a:gd name="connsiteY3-302" fmla="*/ 1588141 h 2195821"/>
              <a:gd name="connsiteX4-303" fmla="*/ 1319662 w 1324451"/>
              <a:gd name="connsiteY4-304" fmla="*/ 2056274 h 2195821"/>
              <a:gd name="connsiteX5-305" fmla="*/ 1249948 w 1324451"/>
              <a:gd name="connsiteY5-306" fmla="*/ 2018604 h 2195821"/>
              <a:gd name="connsiteX6-307" fmla="*/ 1237185 w 1324451"/>
              <a:gd name="connsiteY6-308" fmla="*/ 2166577 h 2195821"/>
              <a:gd name="connsiteX7-309" fmla="*/ 1159749 w 1324451"/>
              <a:gd name="connsiteY7-310" fmla="*/ 2091623 h 2195821"/>
              <a:gd name="connsiteX8-311" fmla="*/ 1128636 w 1324451"/>
              <a:gd name="connsiteY8-312" fmla="*/ 2194454 h 2195821"/>
              <a:gd name="connsiteX9-313" fmla="*/ 1017529 w 1324451"/>
              <a:gd name="connsiteY9-314" fmla="*/ 1743573 h 2195821"/>
              <a:gd name="connsiteX10-315" fmla="*/ 684660 w 1324451"/>
              <a:gd name="connsiteY10-316" fmla="*/ 1560616 h 2195821"/>
              <a:gd name="connsiteX11-317" fmla="*/ 648375 w 1324451"/>
              <a:gd name="connsiteY11-318" fmla="*/ 1711215 h 2195821"/>
              <a:gd name="connsiteX12-319" fmla="*/ 684659 w 1324451"/>
              <a:gd name="connsiteY12-320" fmla="*/ 1932931 h 2195821"/>
              <a:gd name="connsiteX13-321" fmla="*/ 676287 w 1324451"/>
              <a:gd name="connsiteY13-322" fmla="*/ 2159547 h 2195821"/>
              <a:gd name="connsiteX14-323" fmla="*/ 386809 w 1324451"/>
              <a:gd name="connsiteY14-324" fmla="*/ 1646995 h 2195821"/>
              <a:gd name="connsiteX15-325" fmla="*/ 318304 w 1324451"/>
              <a:gd name="connsiteY15-326" fmla="*/ 1203197 h 2195821"/>
              <a:gd name="connsiteX16-327" fmla="*/ 0 w 1324451"/>
              <a:gd name="connsiteY16-328" fmla="*/ 334097 h 2195821"/>
              <a:gd name="connsiteX17-329" fmla="*/ 474436 w 1324451"/>
              <a:gd name="connsiteY17-330" fmla="*/ 0 h 2195821"/>
              <a:gd name="connsiteX0-331" fmla="*/ 474436 w 1324451"/>
              <a:gd name="connsiteY0-332" fmla="*/ 0 h 2195821"/>
              <a:gd name="connsiteX1-333" fmla="*/ 711827 w 1324451"/>
              <a:gd name="connsiteY1-334" fmla="*/ 1062059 h 2195821"/>
              <a:gd name="connsiteX2-335" fmla="*/ 923526 w 1324451"/>
              <a:gd name="connsiteY2-336" fmla="*/ 1216603 h 2195821"/>
              <a:gd name="connsiteX3-337" fmla="*/ 1232986 w 1324451"/>
              <a:gd name="connsiteY3-338" fmla="*/ 1588141 h 2195821"/>
              <a:gd name="connsiteX4-339" fmla="*/ 1319662 w 1324451"/>
              <a:gd name="connsiteY4-340" fmla="*/ 2056274 h 2195821"/>
              <a:gd name="connsiteX5-341" fmla="*/ 1249948 w 1324451"/>
              <a:gd name="connsiteY5-342" fmla="*/ 2018604 h 2195821"/>
              <a:gd name="connsiteX6-343" fmla="*/ 1237185 w 1324451"/>
              <a:gd name="connsiteY6-344" fmla="*/ 2166577 h 2195821"/>
              <a:gd name="connsiteX7-345" fmla="*/ 1159749 w 1324451"/>
              <a:gd name="connsiteY7-346" fmla="*/ 2091623 h 2195821"/>
              <a:gd name="connsiteX8-347" fmla="*/ 1128636 w 1324451"/>
              <a:gd name="connsiteY8-348" fmla="*/ 2194454 h 2195821"/>
              <a:gd name="connsiteX9-349" fmla="*/ 1017529 w 1324451"/>
              <a:gd name="connsiteY9-350" fmla="*/ 1743573 h 2195821"/>
              <a:gd name="connsiteX10-351" fmla="*/ 684660 w 1324451"/>
              <a:gd name="connsiteY10-352" fmla="*/ 1560616 h 2195821"/>
              <a:gd name="connsiteX11-353" fmla="*/ 648375 w 1324451"/>
              <a:gd name="connsiteY11-354" fmla="*/ 1711215 h 2195821"/>
              <a:gd name="connsiteX12-355" fmla="*/ 684659 w 1324451"/>
              <a:gd name="connsiteY12-356" fmla="*/ 1932931 h 2195821"/>
              <a:gd name="connsiteX13-357" fmla="*/ 676287 w 1324451"/>
              <a:gd name="connsiteY13-358" fmla="*/ 2159547 h 2195821"/>
              <a:gd name="connsiteX14-359" fmla="*/ 386809 w 1324451"/>
              <a:gd name="connsiteY14-360" fmla="*/ 1646995 h 2195821"/>
              <a:gd name="connsiteX15-361" fmla="*/ 318304 w 1324451"/>
              <a:gd name="connsiteY15-362" fmla="*/ 1203197 h 2195821"/>
              <a:gd name="connsiteX16-363" fmla="*/ 0 w 1324451"/>
              <a:gd name="connsiteY16-364" fmla="*/ 334097 h 2195821"/>
              <a:gd name="connsiteX17-365" fmla="*/ 474436 w 1324451"/>
              <a:gd name="connsiteY17-366" fmla="*/ 0 h 2195821"/>
              <a:gd name="connsiteX0-367" fmla="*/ 474436 w 1324451"/>
              <a:gd name="connsiteY0-368" fmla="*/ 0 h 2195821"/>
              <a:gd name="connsiteX1-369" fmla="*/ 711827 w 1324451"/>
              <a:gd name="connsiteY1-370" fmla="*/ 1062059 h 2195821"/>
              <a:gd name="connsiteX2-371" fmla="*/ 923526 w 1324451"/>
              <a:gd name="connsiteY2-372" fmla="*/ 1216603 h 2195821"/>
              <a:gd name="connsiteX3-373" fmla="*/ 1232986 w 1324451"/>
              <a:gd name="connsiteY3-374" fmla="*/ 1588141 h 2195821"/>
              <a:gd name="connsiteX4-375" fmla="*/ 1319662 w 1324451"/>
              <a:gd name="connsiteY4-376" fmla="*/ 2056274 h 2195821"/>
              <a:gd name="connsiteX5-377" fmla="*/ 1249948 w 1324451"/>
              <a:gd name="connsiteY5-378" fmla="*/ 2018604 h 2195821"/>
              <a:gd name="connsiteX6-379" fmla="*/ 1237185 w 1324451"/>
              <a:gd name="connsiteY6-380" fmla="*/ 2166577 h 2195821"/>
              <a:gd name="connsiteX7-381" fmla="*/ 1159749 w 1324451"/>
              <a:gd name="connsiteY7-382" fmla="*/ 2091623 h 2195821"/>
              <a:gd name="connsiteX8-383" fmla="*/ 1128636 w 1324451"/>
              <a:gd name="connsiteY8-384" fmla="*/ 2194454 h 2195821"/>
              <a:gd name="connsiteX9-385" fmla="*/ 1017529 w 1324451"/>
              <a:gd name="connsiteY9-386" fmla="*/ 1743573 h 2195821"/>
              <a:gd name="connsiteX10-387" fmla="*/ 684660 w 1324451"/>
              <a:gd name="connsiteY10-388" fmla="*/ 1560616 h 2195821"/>
              <a:gd name="connsiteX11-389" fmla="*/ 648375 w 1324451"/>
              <a:gd name="connsiteY11-390" fmla="*/ 1711215 h 2195821"/>
              <a:gd name="connsiteX12-391" fmla="*/ 684659 w 1324451"/>
              <a:gd name="connsiteY12-392" fmla="*/ 1932931 h 2195821"/>
              <a:gd name="connsiteX13-393" fmla="*/ 676287 w 1324451"/>
              <a:gd name="connsiteY13-394" fmla="*/ 2159547 h 2195821"/>
              <a:gd name="connsiteX14-395" fmla="*/ 386809 w 1324451"/>
              <a:gd name="connsiteY14-396" fmla="*/ 1646995 h 2195821"/>
              <a:gd name="connsiteX15-397" fmla="*/ 318304 w 1324451"/>
              <a:gd name="connsiteY15-398" fmla="*/ 1203197 h 2195821"/>
              <a:gd name="connsiteX16-399" fmla="*/ 0 w 1324451"/>
              <a:gd name="connsiteY16-400" fmla="*/ 334097 h 2195821"/>
              <a:gd name="connsiteX17-401" fmla="*/ 474436 w 1324451"/>
              <a:gd name="connsiteY17-402" fmla="*/ 0 h 2195821"/>
              <a:gd name="connsiteX0-403" fmla="*/ 474436 w 1324451"/>
              <a:gd name="connsiteY0-404" fmla="*/ 0 h 2195821"/>
              <a:gd name="connsiteX1-405" fmla="*/ 711827 w 1324451"/>
              <a:gd name="connsiteY1-406" fmla="*/ 1062059 h 2195821"/>
              <a:gd name="connsiteX2-407" fmla="*/ 923526 w 1324451"/>
              <a:gd name="connsiteY2-408" fmla="*/ 1216603 h 2195821"/>
              <a:gd name="connsiteX3-409" fmla="*/ 1232986 w 1324451"/>
              <a:gd name="connsiteY3-410" fmla="*/ 1588141 h 2195821"/>
              <a:gd name="connsiteX4-411" fmla="*/ 1319662 w 1324451"/>
              <a:gd name="connsiteY4-412" fmla="*/ 2056274 h 2195821"/>
              <a:gd name="connsiteX5-413" fmla="*/ 1249948 w 1324451"/>
              <a:gd name="connsiteY5-414" fmla="*/ 2018604 h 2195821"/>
              <a:gd name="connsiteX6-415" fmla="*/ 1237185 w 1324451"/>
              <a:gd name="connsiteY6-416" fmla="*/ 2166577 h 2195821"/>
              <a:gd name="connsiteX7-417" fmla="*/ 1159749 w 1324451"/>
              <a:gd name="connsiteY7-418" fmla="*/ 2091623 h 2195821"/>
              <a:gd name="connsiteX8-419" fmla="*/ 1128636 w 1324451"/>
              <a:gd name="connsiteY8-420" fmla="*/ 2194454 h 2195821"/>
              <a:gd name="connsiteX9-421" fmla="*/ 1017529 w 1324451"/>
              <a:gd name="connsiteY9-422" fmla="*/ 1743573 h 2195821"/>
              <a:gd name="connsiteX10-423" fmla="*/ 684660 w 1324451"/>
              <a:gd name="connsiteY10-424" fmla="*/ 1560616 h 2195821"/>
              <a:gd name="connsiteX11-425" fmla="*/ 648375 w 1324451"/>
              <a:gd name="connsiteY11-426" fmla="*/ 1711215 h 2195821"/>
              <a:gd name="connsiteX12-427" fmla="*/ 684659 w 1324451"/>
              <a:gd name="connsiteY12-428" fmla="*/ 1932931 h 2195821"/>
              <a:gd name="connsiteX13-429" fmla="*/ 676287 w 1324451"/>
              <a:gd name="connsiteY13-430" fmla="*/ 2159547 h 2195821"/>
              <a:gd name="connsiteX14-431" fmla="*/ 386809 w 1324451"/>
              <a:gd name="connsiteY14-432" fmla="*/ 1646995 h 2195821"/>
              <a:gd name="connsiteX15-433" fmla="*/ 318304 w 1324451"/>
              <a:gd name="connsiteY15-434" fmla="*/ 1203197 h 2195821"/>
              <a:gd name="connsiteX16-435" fmla="*/ 0 w 1324451"/>
              <a:gd name="connsiteY16-436" fmla="*/ 334097 h 2195821"/>
              <a:gd name="connsiteX17-437" fmla="*/ 474436 w 1324451"/>
              <a:gd name="connsiteY17-438" fmla="*/ 0 h 2195821"/>
              <a:gd name="connsiteX0-439" fmla="*/ 478945 w 1324451"/>
              <a:gd name="connsiteY0-440" fmla="*/ 0 h 2198909"/>
              <a:gd name="connsiteX1-441" fmla="*/ 711827 w 1324451"/>
              <a:gd name="connsiteY1-442" fmla="*/ 1065147 h 2198909"/>
              <a:gd name="connsiteX2-443" fmla="*/ 923526 w 1324451"/>
              <a:gd name="connsiteY2-444" fmla="*/ 1219691 h 2198909"/>
              <a:gd name="connsiteX3-445" fmla="*/ 1232986 w 1324451"/>
              <a:gd name="connsiteY3-446" fmla="*/ 1591229 h 2198909"/>
              <a:gd name="connsiteX4-447" fmla="*/ 1319662 w 1324451"/>
              <a:gd name="connsiteY4-448" fmla="*/ 2059362 h 2198909"/>
              <a:gd name="connsiteX5-449" fmla="*/ 1249948 w 1324451"/>
              <a:gd name="connsiteY5-450" fmla="*/ 2021692 h 2198909"/>
              <a:gd name="connsiteX6-451" fmla="*/ 1237185 w 1324451"/>
              <a:gd name="connsiteY6-452" fmla="*/ 2169665 h 2198909"/>
              <a:gd name="connsiteX7-453" fmla="*/ 1159749 w 1324451"/>
              <a:gd name="connsiteY7-454" fmla="*/ 2094711 h 2198909"/>
              <a:gd name="connsiteX8-455" fmla="*/ 1128636 w 1324451"/>
              <a:gd name="connsiteY8-456" fmla="*/ 2197542 h 2198909"/>
              <a:gd name="connsiteX9-457" fmla="*/ 1017529 w 1324451"/>
              <a:gd name="connsiteY9-458" fmla="*/ 1746661 h 2198909"/>
              <a:gd name="connsiteX10-459" fmla="*/ 684660 w 1324451"/>
              <a:gd name="connsiteY10-460" fmla="*/ 1563704 h 2198909"/>
              <a:gd name="connsiteX11-461" fmla="*/ 648375 w 1324451"/>
              <a:gd name="connsiteY11-462" fmla="*/ 1714303 h 2198909"/>
              <a:gd name="connsiteX12-463" fmla="*/ 684659 w 1324451"/>
              <a:gd name="connsiteY12-464" fmla="*/ 1936019 h 2198909"/>
              <a:gd name="connsiteX13-465" fmla="*/ 676287 w 1324451"/>
              <a:gd name="connsiteY13-466" fmla="*/ 2162635 h 2198909"/>
              <a:gd name="connsiteX14-467" fmla="*/ 386809 w 1324451"/>
              <a:gd name="connsiteY14-468" fmla="*/ 1650083 h 2198909"/>
              <a:gd name="connsiteX15-469" fmla="*/ 318304 w 1324451"/>
              <a:gd name="connsiteY15-470" fmla="*/ 1206285 h 2198909"/>
              <a:gd name="connsiteX16-471" fmla="*/ 0 w 1324451"/>
              <a:gd name="connsiteY16-472" fmla="*/ 337185 h 2198909"/>
              <a:gd name="connsiteX17-473" fmla="*/ 478945 w 1324451"/>
              <a:gd name="connsiteY17-474" fmla="*/ 0 h 21989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324451" h="2198909">
                <a:moveTo>
                  <a:pt x="478945" y="0"/>
                </a:moveTo>
                <a:cubicBezTo>
                  <a:pt x="504408" y="101600"/>
                  <a:pt x="610165" y="929642"/>
                  <a:pt x="711827" y="1065147"/>
                </a:cubicBezTo>
                <a:cubicBezTo>
                  <a:pt x="784379" y="1111697"/>
                  <a:pt x="809274" y="1131442"/>
                  <a:pt x="923526" y="1219691"/>
                </a:cubicBezTo>
                <a:cubicBezTo>
                  <a:pt x="1010386" y="1307371"/>
                  <a:pt x="1166963" y="1451284"/>
                  <a:pt x="1232986" y="1591229"/>
                </a:cubicBezTo>
                <a:cubicBezTo>
                  <a:pt x="1266275" y="1759409"/>
                  <a:pt x="1344499" y="2025354"/>
                  <a:pt x="1319662" y="2059362"/>
                </a:cubicBezTo>
                <a:cubicBezTo>
                  <a:pt x="1308006" y="2071424"/>
                  <a:pt x="1281384" y="2055131"/>
                  <a:pt x="1249948" y="2021692"/>
                </a:cubicBezTo>
                <a:cubicBezTo>
                  <a:pt x="1252388" y="2098272"/>
                  <a:pt x="1250403" y="2157099"/>
                  <a:pt x="1237185" y="2169665"/>
                </a:cubicBezTo>
                <a:cubicBezTo>
                  <a:pt x="1220788" y="2181435"/>
                  <a:pt x="1190417" y="2148933"/>
                  <a:pt x="1159749" y="2094711"/>
                </a:cubicBezTo>
                <a:cubicBezTo>
                  <a:pt x="1150966" y="2149824"/>
                  <a:pt x="1140903" y="2189287"/>
                  <a:pt x="1128636" y="2197542"/>
                </a:cubicBezTo>
                <a:cubicBezTo>
                  <a:pt x="1080680" y="2220994"/>
                  <a:pt x="1014851" y="1937661"/>
                  <a:pt x="1017529" y="1746661"/>
                </a:cubicBezTo>
                <a:cubicBezTo>
                  <a:pt x="943533" y="1601804"/>
                  <a:pt x="747088" y="1564411"/>
                  <a:pt x="684660" y="1563704"/>
                </a:cubicBezTo>
                <a:cubicBezTo>
                  <a:pt x="623631" y="1575189"/>
                  <a:pt x="641425" y="1641330"/>
                  <a:pt x="648375" y="1714303"/>
                </a:cubicBezTo>
                <a:cubicBezTo>
                  <a:pt x="664752" y="1797723"/>
                  <a:pt x="668094" y="1871721"/>
                  <a:pt x="684659" y="1936019"/>
                </a:cubicBezTo>
                <a:cubicBezTo>
                  <a:pt x="751859" y="2074779"/>
                  <a:pt x="728411" y="2210291"/>
                  <a:pt x="676287" y="2162635"/>
                </a:cubicBezTo>
                <a:cubicBezTo>
                  <a:pt x="642620" y="2161861"/>
                  <a:pt x="524231" y="1891785"/>
                  <a:pt x="386809" y="1650083"/>
                </a:cubicBezTo>
                <a:cubicBezTo>
                  <a:pt x="319203" y="1502109"/>
                  <a:pt x="343938" y="1348166"/>
                  <a:pt x="318304" y="1206285"/>
                </a:cubicBezTo>
                <a:cubicBezTo>
                  <a:pt x="327395" y="1047084"/>
                  <a:pt x="109427" y="532299"/>
                  <a:pt x="0" y="337185"/>
                </a:cubicBezTo>
                <a:lnTo>
                  <a:pt x="47894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ed Rectangle 4"/>
          <p:cNvSpPr>
            <a:spLocks noChangeAspect="1"/>
          </p:cNvSpPr>
          <p:nvPr/>
        </p:nvSpPr>
        <p:spPr>
          <a:xfrm>
            <a:off x="8980510" y="3349301"/>
            <a:ext cx="267037" cy="367567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41"/>
          <p:cNvSpPr/>
          <p:nvPr/>
        </p:nvSpPr>
        <p:spPr>
          <a:xfrm>
            <a:off x="9600365" y="3715878"/>
            <a:ext cx="305934" cy="305934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Isosceles Triangle 3"/>
          <p:cNvSpPr>
            <a:spLocks noChangeAspect="1"/>
          </p:cNvSpPr>
          <p:nvPr/>
        </p:nvSpPr>
        <p:spPr>
          <a:xfrm>
            <a:off x="9031514" y="3872885"/>
            <a:ext cx="305645" cy="305933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Pie 2"/>
          <p:cNvSpPr>
            <a:spLocks noChangeAspect="1"/>
          </p:cNvSpPr>
          <p:nvPr/>
        </p:nvSpPr>
        <p:spPr>
          <a:xfrm>
            <a:off x="8453774" y="3422846"/>
            <a:ext cx="348471" cy="342637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ounded Rectangle 4"/>
          <p:cNvSpPr>
            <a:spLocks noChangeAspect="1"/>
          </p:cNvSpPr>
          <p:nvPr/>
        </p:nvSpPr>
        <p:spPr>
          <a:xfrm rot="1589284">
            <a:off x="8522533" y="4098219"/>
            <a:ext cx="389530" cy="276211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 Same Side Corner Rectangle 3"/>
          <p:cNvSpPr>
            <a:spLocks noChangeAspect="1"/>
          </p:cNvSpPr>
          <p:nvPr/>
        </p:nvSpPr>
        <p:spPr>
          <a:xfrm rot="10800000">
            <a:off x="9393342" y="4133595"/>
            <a:ext cx="272246" cy="273762"/>
          </a:xfrm>
          <a:custGeom>
            <a:avLst/>
            <a:gdLst/>
            <a:ahLst/>
            <a:cxnLst/>
            <a:rect l="l" t="t" r="r" b="b"/>
            <a:pathLst>
              <a:path w="3935149" h="3957041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Isosceles Triangle 33"/>
          <p:cNvSpPr/>
          <p:nvPr/>
        </p:nvSpPr>
        <p:spPr>
          <a:xfrm rot="10800000">
            <a:off x="9127377" y="2991108"/>
            <a:ext cx="314869" cy="314869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1"/>
          <p:cNvSpPr>
            <a:spLocks noChangeAspect="1"/>
          </p:cNvSpPr>
          <p:nvPr/>
        </p:nvSpPr>
        <p:spPr>
          <a:xfrm>
            <a:off x="9417323" y="3189014"/>
            <a:ext cx="371699" cy="37098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Trapezoid 6"/>
          <p:cNvSpPr/>
          <p:nvPr/>
        </p:nvSpPr>
        <p:spPr>
          <a:xfrm>
            <a:off x="8644130" y="2978313"/>
            <a:ext cx="370986" cy="370986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ounded Rectangle 1"/>
          <p:cNvSpPr>
            <a:spLocks noChangeAspect="1"/>
          </p:cNvSpPr>
          <p:nvPr/>
        </p:nvSpPr>
        <p:spPr>
          <a:xfrm>
            <a:off x="9305943" y="3588444"/>
            <a:ext cx="219837" cy="370987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Rectangle 50"/>
          <p:cNvSpPr>
            <a:spLocks noChangeAspect="1"/>
          </p:cNvSpPr>
          <p:nvPr/>
        </p:nvSpPr>
        <p:spPr>
          <a:xfrm rot="1429276">
            <a:off x="8660964" y="3837554"/>
            <a:ext cx="314869" cy="18034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21"/>
          <p:cNvSpPr/>
          <p:nvPr/>
        </p:nvSpPr>
        <p:spPr>
          <a:xfrm rot="3600000">
            <a:off x="8638520" y="2050742"/>
            <a:ext cx="543994" cy="913907"/>
          </a:xfrm>
          <a:custGeom>
            <a:avLst/>
            <a:gdLst/>
            <a:ahLst/>
            <a:cxnLst/>
            <a:rect l="l" t="t" r="r" b="b"/>
            <a:pathLst>
              <a:path w="1368152" h="2298537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/>
          <p:cNvSpPr/>
          <p:nvPr/>
        </p:nvSpPr>
        <p:spPr>
          <a:xfrm>
            <a:off x="17925" y="5093595"/>
            <a:ext cx="5284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bitcoin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197" y="1641818"/>
            <a:ext cx="6312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voh.com.vn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TPHCM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07/2016,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458" y="3446389"/>
            <a:ext cx="5815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313" y="5700009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/>
          <p:nvPr/>
        </p:nvGraphicFramePr>
        <p:xfrm>
          <a:off x="7601144" y="2987038"/>
          <a:ext cx="3948430" cy="254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9769" y="5946633"/>
            <a:ext cx="1131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HÌNH CHUYÊN MỤC THỊ TRƯỜNG </a:t>
            </a:r>
            <a:r>
              <a:rPr lang="en-US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3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29769" y="335279"/>
          <a:ext cx="7015093" cy="530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/>
          <p:nvPr/>
        </p:nvGraphicFramePr>
        <p:xfrm>
          <a:off x="7090115" y="293075"/>
          <a:ext cx="4459460" cy="268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" name="Picture 6" descr="Radi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83" y="319019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035812" y="6421341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/>
          <p:nvPr/>
        </p:nvGraphicFramePr>
        <p:xfrm>
          <a:off x="516986" y="291225"/>
          <a:ext cx="10821573" cy="1101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3234" y="12080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2144" y="12080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49%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78018" y="12080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6621" y="1220322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39155" y="12203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82734" y="122032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45" y="94277"/>
            <a:ext cx="345607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NGƯỜI DÙNG THEO ĐỘ TUỔI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30745" y="1589654"/>
          <a:ext cx="4513121" cy="395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8656592" y="1786597"/>
          <a:ext cx="2803943" cy="375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Rectangle 12"/>
          <p:cNvSpPr/>
          <p:nvPr/>
        </p:nvSpPr>
        <p:spPr>
          <a:xfrm>
            <a:off x="6499274" y="2658795"/>
            <a:ext cx="836584" cy="2729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99274" y="2307104"/>
            <a:ext cx="836584" cy="3516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3376" y="2699215"/>
            <a:ext cx="145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3376" y="2303531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9435" y="182165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QUỐC GIA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769" y="5700450"/>
            <a:ext cx="11319805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UTM Facebook" panose="02040403050506020204" pitchFamily="18" charset="0"/>
              </a:rPr>
              <a:t>TÌNH HÌNH CHUYÊN MỤC THỊ TRƯỜNG </a:t>
            </a:r>
            <a:r>
              <a:rPr lang="en-US" sz="3200" b="1" dirty="0" smtClean="0">
                <a:latin typeface="UTM Facebook" panose="02040403050506020204" pitchFamily="18" charset="0"/>
              </a:rPr>
              <a:t>2021</a:t>
            </a:r>
            <a:endParaRPr lang="en-US" sz="3200" b="1" dirty="0">
              <a:latin typeface="UTM Facebook" panose="02040403050506020204" pitchFamily="18" charset="0"/>
            </a:endParaRPr>
          </a:p>
        </p:txBody>
      </p:sp>
      <p:pic>
        <p:nvPicPr>
          <p:cNvPr id="19" name="Picture 18" descr="Radi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734" y="5835168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5035812" y="6339280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529" y="222739"/>
            <a:ext cx="11573197" cy="841018"/>
          </a:xfrm>
          <a:solidFill>
            <a:schemeClr val="accent1"/>
          </a:solidFill>
        </p:spPr>
        <p:txBody>
          <a:bodyPr/>
          <a:lstStyle/>
          <a:p>
            <a:r>
              <a:rPr lang="en-US" sz="4500" b="1" dirty="0">
                <a:latin typeface="Times" pitchFamily="18" charset="0"/>
                <a:cs typeface="Times" pitchFamily="18" charset="0"/>
              </a:rPr>
              <a:t>CƠ CẤU THỰC HIỆN CHƯƠNG TRÌNH</a:t>
            </a:r>
          </a:p>
        </p:txBody>
      </p:sp>
      <p:pic>
        <p:nvPicPr>
          <p:cNvPr id="53" name="Picture 52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328" y="5380552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839" y="1292378"/>
            <a:ext cx="10933610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 err="1">
                <a:latin typeface="Times" pitchFamily="18" charset="0"/>
                <a:cs typeface="Times" pitchFamily="18" charset="0"/>
              </a:rPr>
              <a:t>Phần</a:t>
            </a:r>
            <a:r>
              <a:rPr lang="en-US" sz="2500" b="1" dirty="0">
                <a:latin typeface="Times" pitchFamily="18" charset="0"/>
                <a:cs typeface="Times" pitchFamily="18" charset="0"/>
              </a:rPr>
              <a:t> 1 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: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Giới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thiệu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nội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dung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chủ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đề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phát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sóng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 +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thông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tin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nhắc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tên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nhà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tài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trợ</a:t>
            </a:r>
            <a:endParaRPr lang="en-US" sz="2500" dirty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" pitchFamily="18" charset="0"/>
                <a:cs typeface="Times" pitchFamily="18" charset="0"/>
              </a:rPr>
              <a:t>Phần</a:t>
            </a:r>
            <a:r>
              <a:rPr lang="en-US" sz="2500" b="1" dirty="0">
                <a:latin typeface="Times" pitchFamily="18" charset="0"/>
                <a:cs typeface="Times" pitchFamily="18" charset="0"/>
              </a:rPr>
              <a:t> 2 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: MC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giới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thiệu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thông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tin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chung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về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 smtClean="0">
                <a:latin typeface="Times" pitchFamily="18" charset="0"/>
                <a:cs typeface="Times" pitchFamily="18" charset="0"/>
              </a:rPr>
              <a:t>thị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 smtClean="0">
                <a:latin typeface="Times" pitchFamily="18" charset="0"/>
                <a:cs typeface="Times" pitchFamily="18" charset="0"/>
              </a:rPr>
              <a:t>trường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.</a:t>
            </a:r>
            <a:endParaRPr lang="en-US" sz="2500" dirty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" pitchFamily="18" charset="0"/>
                <a:cs typeface="Times" pitchFamily="18" charset="0"/>
              </a:rPr>
              <a:t>Phần</a:t>
            </a:r>
            <a:r>
              <a:rPr lang="en-US" sz="2500" b="1" dirty="0">
                <a:latin typeface="Times" pitchFamily="18" charset="0"/>
                <a:cs typeface="Times" pitchFamily="18" charset="0"/>
              </a:rPr>
              <a:t> 3 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: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Giao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lưu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/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trao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đổi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/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phỏng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vấn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với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khách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mời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(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chuyên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gia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hoặc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thính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 smtClean="0">
                <a:latin typeface="Times" pitchFamily="18" charset="0"/>
                <a:cs typeface="Times" pitchFamily="18" charset="0"/>
              </a:rPr>
              <a:t>giả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), 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(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nội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dung </a:t>
            </a:r>
            <a:r>
              <a:rPr lang="en-US" sz="2500" dirty="0" err="1" smtClean="0">
                <a:latin typeface="Times" pitchFamily="18" charset="0"/>
                <a:cs typeface="Times" pitchFamily="18" charset="0"/>
              </a:rPr>
              <a:t>này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 smtClean="0">
                <a:latin typeface="Times" pitchFamily="18" charset="0"/>
                <a:cs typeface="Times" pitchFamily="18" charset="0"/>
              </a:rPr>
              <a:t>có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 smtClean="0">
                <a:latin typeface="Times" pitchFamily="18" charset="0"/>
                <a:cs typeface="Times" pitchFamily="18" charset="0"/>
              </a:rPr>
              <a:t>thể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 smtClean="0">
                <a:latin typeface="Times" pitchFamily="18" charset="0"/>
                <a:cs typeface="Times" pitchFamily="18" charset="0"/>
              </a:rPr>
              <a:t>có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 smtClean="0">
                <a:latin typeface="Times" pitchFamily="18" charset="0"/>
                <a:cs typeface="Times" pitchFamily="18" charset="0"/>
              </a:rPr>
              <a:t>hoặc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 smtClean="0">
                <a:latin typeface="Times" pitchFamily="18" charset="0"/>
                <a:cs typeface="Times" pitchFamily="18" charset="0"/>
              </a:rPr>
              <a:t>không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 smtClean="0">
                <a:latin typeface="Times" pitchFamily="18" charset="0"/>
                <a:cs typeface="Times" pitchFamily="18" charset="0"/>
              </a:rPr>
              <a:t>theo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nhu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cầu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của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nhà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tài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trợ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" pitchFamily="18" charset="0"/>
                <a:cs typeface="Times" pitchFamily="18" charset="0"/>
              </a:rPr>
              <a:t>Phần</a:t>
            </a:r>
            <a:r>
              <a:rPr lang="en-US" sz="25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b="1" dirty="0" smtClean="0">
                <a:latin typeface="Times" pitchFamily="18" charset="0"/>
                <a:cs typeface="Times" pitchFamily="18" charset="0"/>
              </a:rPr>
              <a:t>4 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: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Minigame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(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nếu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" pitchFamily="18" charset="0"/>
                <a:cs typeface="Times" pitchFamily="18" charset="0"/>
              </a:rPr>
              <a:t>Phần</a:t>
            </a:r>
            <a:r>
              <a:rPr lang="en-US" sz="25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b="1" dirty="0" smtClean="0">
                <a:latin typeface="Times" pitchFamily="18" charset="0"/>
                <a:cs typeface="Times" pitchFamily="18" charset="0"/>
              </a:rPr>
              <a:t>5</a:t>
            </a:r>
            <a:r>
              <a:rPr lang="en-US" sz="2500" dirty="0" smtClean="0">
                <a:latin typeface="Times" pitchFamily="18" charset="0"/>
                <a:cs typeface="Times" pitchFamily="18" charset="0"/>
              </a:rPr>
              <a:t>: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Chào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kết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thúc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chương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trình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 +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thông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tin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nhắc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tên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nhà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tài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trợ</a:t>
            </a:r>
            <a:endParaRPr lang="en-US" sz="2500" dirty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" pitchFamily="18" charset="0"/>
                <a:cs typeface="Times" pitchFamily="18" charset="0"/>
              </a:rPr>
              <a:t>Phần</a:t>
            </a:r>
            <a:r>
              <a:rPr lang="en-US" sz="25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b="1" dirty="0" smtClean="0">
                <a:latin typeface="Times" pitchFamily="18" charset="0"/>
                <a:cs typeface="Times" pitchFamily="18" charset="0"/>
              </a:rPr>
              <a:t>6 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: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Quảng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500" dirty="0" err="1">
                <a:latin typeface="Times" pitchFamily="18" charset="0"/>
                <a:cs typeface="Times" pitchFamily="18" charset="0"/>
              </a:rPr>
              <a:t>cáo</a:t>
            </a:r>
            <a:r>
              <a:rPr lang="en-US" sz="2500" dirty="0">
                <a:latin typeface="Times" pitchFamily="18" charset="0"/>
                <a:cs typeface="Times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latin typeface="Times" pitchFamily="18" charset="0"/>
                <a:cs typeface="Times" pitchFamily="18" charset="0"/>
              </a:rPr>
              <a:t>***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Thời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lượng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từng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phần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được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điều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chỉnh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hợp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lý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theo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tổng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thời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lượng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phát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sóng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chương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i="1" dirty="0" err="1">
                <a:latin typeface="Times" pitchFamily="18" charset="0"/>
                <a:cs typeface="Times" pitchFamily="18" charset="0"/>
              </a:rPr>
              <a:t>trình</a:t>
            </a:r>
            <a:r>
              <a:rPr lang="en-US" sz="2000" i="1" dirty="0">
                <a:latin typeface="Times" pitchFamily="18" charset="0"/>
                <a:cs typeface="Times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accent2">
                <a:lumMod val="10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515"/>
          <p:cNvGrpSpPr/>
          <p:nvPr/>
        </p:nvGrpSpPr>
        <p:grpSpPr>
          <a:xfrm>
            <a:off x="8723099" y="235825"/>
            <a:ext cx="1220206" cy="2079729"/>
            <a:chOff x="11521621" y="1903133"/>
            <a:chExt cx="2494544" cy="4251720"/>
          </a:xfrm>
        </p:grpSpPr>
        <p:sp>
          <p:nvSpPr>
            <p:cNvPr id="517" name="Freeform: Shape 516"/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-1" fmla="*/ 417713 w 666025"/>
                <a:gd name="connsiteY0-2" fmla="*/ 1803 h 1312853"/>
                <a:gd name="connsiteX1-3" fmla="*/ 648776 w 666025"/>
                <a:gd name="connsiteY1-4" fmla="*/ 158461 h 1312853"/>
                <a:gd name="connsiteX2-5" fmla="*/ 666025 w 666025"/>
                <a:gd name="connsiteY2-6" fmla="*/ 133883 h 1312853"/>
                <a:gd name="connsiteX3-7" fmla="*/ 666025 w 666025"/>
                <a:gd name="connsiteY3-8" fmla="*/ 1307251 h 1312853"/>
                <a:gd name="connsiteX4-9" fmla="*/ 657567 w 666025"/>
                <a:gd name="connsiteY4-10" fmla="*/ 1312853 h 1312853"/>
                <a:gd name="connsiteX5-11" fmla="*/ 417713 w 666025"/>
                <a:gd name="connsiteY5-12" fmla="*/ 1803 h 1312853"/>
                <a:gd name="connsiteX0-13" fmla="*/ 417713 w 666025"/>
                <a:gd name="connsiteY0-14" fmla="*/ 1803 h 1312853"/>
                <a:gd name="connsiteX1-15" fmla="*/ 648776 w 666025"/>
                <a:gd name="connsiteY1-16" fmla="*/ 158461 h 1312853"/>
                <a:gd name="connsiteX2-17" fmla="*/ 666025 w 666025"/>
                <a:gd name="connsiteY2-18" fmla="*/ 1307251 h 1312853"/>
                <a:gd name="connsiteX3-19" fmla="*/ 657567 w 666025"/>
                <a:gd name="connsiteY3-20" fmla="*/ 1312853 h 1312853"/>
                <a:gd name="connsiteX4-21" fmla="*/ 417713 w 666025"/>
                <a:gd name="connsiteY4-22" fmla="*/ 1803 h 1312853"/>
                <a:gd name="connsiteX0-23" fmla="*/ 417713 w 666361"/>
                <a:gd name="connsiteY0-24" fmla="*/ 1803 h 1312853"/>
                <a:gd name="connsiteX1-25" fmla="*/ 666361 w 666361"/>
                <a:gd name="connsiteY1-26" fmla="*/ 167253 h 1312853"/>
                <a:gd name="connsiteX2-27" fmla="*/ 666025 w 666361"/>
                <a:gd name="connsiteY2-28" fmla="*/ 1307251 h 1312853"/>
                <a:gd name="connsiteX3-29" fmla="*/ 657567 w 666361"/>
                <a:gd name="connsiteY3-30" fmla="*/ 1312853 h 1312853"/>
                <a:gd name="connsiteX4-31" fmla="*/ 417713 w 666361"/>
                <a:gd name="connsiteY4-32" fmla="*/ 1803 h 1312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2700" dirty="0"/>
            </a:p>
          </p:txBody>
        </p:sp>
        <p:grpSp>
          <p:nvGrpSpPr>
            <p:cNvPr id="518" name="Group 517"/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19" name="Group 518"/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39" name="Straight Connector 538"/>
                <p:cNvCxnSpPr/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/>
                <p:cNvCxnSpPr/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/>
                <p:cNvCxnSpPr/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2" name="Freeform: Shape 541"/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43" name="Freeform: Shape 542"/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544" name="Freeform: Shape 543"/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45" name="Freeform: Shape 544"/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46" name="Freeform: Shape 545"/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47" name="Freeform: Shape 546"/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548" name="Freeform: Shape 547"/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49" name="Freeform: Shape 548"/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50" name="Freeform: Shape 549"/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51" name="Freeform: Shape 550"/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552" name="Freeform: Shape 551"/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</p:grpSp>
          <p:grpSp>
            <p:nvGrpSpPr>
              <p:cNvPr id="520" name="Group 519"/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21" name="Group 520"/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528" name="Freeform: Shape 527"/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-1" fmla="*/ 62916 w 3480752"/>
                      <a:gd name="connsiteY0-2" fmla="*/ 34213 h 1560620"/>
                      <a:gd name="connsiteX1-3" fmla="*/ 114391 w 3480752"/>
                      <a:gd name="connsiteY1-4" fmla="*/ 57191 h 1560620"/>
                      <a:gd name="connsiteX2-5" fmla="*/ 694512 w 3480752"/>
                      <a:gd name="connsiteY2-6" fmla="*/ 277806 h 1560620"/>
                      <a:gd name="connsiteX3-7" fmla="*/ 784810 w 3480752"/>
                      <a:gd name="connsiteY3-8" fmla="*/ 326909 h 1560620"/>
                      <a:gd name="connsiteX4-9" fmla="*/ 702687 w 3480752"/>
                      <a:gd name="connsiteY4-10" fmla="*/ 277806 h 1560620"/>
                      <a:gd name="connsiteX5-11" fmla="*/ 833420 w 3480752"/>
                      <a:gd name="connsiteY5-12" fmla="*/ 310489 h 1560620"/>
                      <a:gd name="connsiteX6-13" fmla="*/ 1241959 w 3480752"/>
                      <a:gd name="connsiteY6-14" fmla="*/ 343172 h 1560620"/>
                      <a:gd name="connsiteX7-15" fmla="*/ 3480752 w 3480752"/>
                      <a:gd name="connsiteY7-16" fmla="*/ 1560620 h 1560620"/>
                      <a:gd name="connsiteX8-17" fmla="*/ 3064038 w 3480752"/>
                      <a:gd name="connsiteY8-18" fmla="*/ 1527929 h 1560620"/>
                      <a:gd name="connsiteX9-19" fmla="*/ 3057133 w 3480752"/>
                      <a:gd name="connsiteY9-20" fmla="*/ 1524163 h 1560620"/>
                      <a:gd name="connsiteX10-21" fmla="*/ 2941481 w 3480752"/>
                      <a:gd name="connsiteY10-22" fmla="*/ 1495246 h 1560620"/>
                      <a:gd name="connsiteX11-23" fmla="*/ 2881754 w 3480752"/>
                      <a:gd name="connsiteY11-24" fmla="*/ 1462767 h 1560620"/>
                      <a:gd name="connsiteX12-25" fmla="*/ 2879802 w 3480752"/>
                      <a:gd name="connsiteY12-26" fmla="*/ 1466146 h 1560620"/>
                      <a:gd name="connsiteX13-27" fmla="*/ 2933314 w 3480752"/>
                      <a:gd name="connsiteY13-28" fmla="*/ 1495246 h 1560620"/>
                      <a:gd name="connsiteX14-29" fmla="*/ 2353185 w 3480752"/>
                      <a:gd name="connsiteY14-30" fmla="*/ 1274639 h 1560620"/>
                      <a:gd name="connsiteX15-31" fmla="*/ 2238794 w 3480752"/>
                      <a:gd name="connsiteY15-32" fmla="*/ 1217440 h 1560620"/>
                      <a:gd name="connsiteX16-33" fmla="*/ 62916 w 3480752"/>
                      <a:gd name="connsiteY16-34" fmla="*/ 34213 h 1560620"/>
                      <a:gd name="connsiteX17-35" fmla="*/ 0 w 3480752"/>
                      <a:gd name="connsiteY17-36" fmla="*/ 0 h 1560620"/>
                      <a:gd name="connsiteX18-37" fmla="*/ 62916 w 3480752"/>
                      <a:gd name="connsiteY18-38" fmla="*/ 34213 h 1560620"/>
                      <a:gd name="connsiteX19-39" fmla="*/ 57199 w 3480752"/>
                      <a:gd name="connsiteY19-40" fmla="*/ 31661 h 1560620"/>
                      <a:gd name="connsiteX20-41" fmla="*/ 0 w 3480752"/>
                      <a:gd name="connsiteY20-42" fmla="*/ 0 h 1560620"/>
                      <a:gd name="connsiteX0-43" fmla="*/ 62916 w 3480752"/>
                      <a:gd name="connsiteY0-44" fmla="*/ 34213 h 1560620"/>
                      <a:gd name="connsiteX1-45" fmla="*/ 114391 w 3480752"/>
                      <a:gd name="connsiteY1-46" fmla="*/ 57191 h 1560620"/>
                      <a:gd name="connsiteX2-47" fmla="*/ 694512 w 3480752"/>
                      <a:gd name="connsiteY2-48" fmla="*/ 277806 h 1560620"/>
                      <a:gd name="connsiteX3-49" fmla="*/ 702687 w 3480752"/>
                      <a:gd name="connsiteY3-50" fmla="*/ 277806 h 1560620"/>
                      <a:gd name="connsiteX4-51" fmla="*/ 833420 w 3480752"/>
                      <a:gd name="connsiteY4-52" fmla="*/ 310489 h 1560620"/>
                      <a:gd name="connsiteX5-53" fmla="*/ 1241959 w 3480752"/>
                      <a:gd name="connsiteY5-54" fmla="*/ 343172 h 1560620"/>
                      <a:gd name="connsiteX6-55" fmla="*/ 3480752 w 3480752"/>
                      <a:gd name="connsiteY6-56" fmla="*/ 1560620 h 1560620"/>
                      <a:gd name="connsiteX7-57" fmla="*/ 3064038 w 3480752"/>
                      <a:gd name="connsiteY7-58" fmla="*/ 1527929 h 1560620"/>
                      <a:gd name="connsiteX8-59" fmla="*/ 3057133 w 3480752"/>
                      <a:gd name="connsiteY8-60" fmla="*/ 1524163 h 1560620"/>
                      <a:gd name="connsiteX9-61" fmla="*/ 2941481 w 3480752"/>
                      <a:gd name="connsiteY9-62" fmla="*/ 1495246 h 1560620"/>
                      <a:gd name="connsiteX10-63" fmla="*/ 2881754 w 3480752"/>
                      <a:gd name="connsiteY10-64" fmla="*/ 1462767 h 1560620"/>
                      <a:gd name="connsiteX11-65" fmla="*/ 2879802 w 3480752"/>
                      <a:gd name="connsiteY11-66" fmla="*/ 1466146 h 1560620"/>
                      <a:gd name="connsiteX12-67" fmla="*/ 2933314 w 3480752"/>
                      <a:gd name="connsiteY12-68" fmla="*/ 1495246 h 1560620"/>
                      <a:gd name="connsiteX13-69" fmla="*/ 2353185 w 3480752"/>
                      <a:gd name="connsiteY13-70" fmla="*/ 1274639 h 1560620"/>
                      <a:gd name="connsiteX14-71" fmla="*/ 2238794 w 3480752"/>
                      <a:gd name="connsiteY14-72" fmla="*/ 1217440 h 1560620"/>
                      <a:gd name="connsiteX15-73" fmla="*/ 62916 w 3480752"/>
                      <a:gd name="connsiteY15-74" fmla="*/ 34213 h 1560620"/>
                      <a:gd name="connsiteX16-75" fmla="*/ 0 w 3480752"/>
                      <a:gd name="connsiteY16-76" fmla="*/ 0 h 1560620"/>
                      <a:gd name="connsiteX17-77" fmla="*/ 62916 w 3480752"/>
                      <a:gd name="connsiteY17-78" fmla="*/ 34213 h 1560620"/>
                      <a:gd name="connsiteX18-79" fmla="*/ 57199 w 3480752"/>
                      <a:gd name="connsiteY18-80" fmla="*/ 31661 h 1560620"/>
                      <a:gd name="connsiteX19-81" fmla="*/ 0 w 3480752"/>
                      <a:gd name="connsiteY19-82" fmla="*/ 0 h 1560620"/>
                      <a:gd name="connsiteX0-83" fmla="*/ 62916 w 3480752"/>
                      <a:gd name="connsiteY0-84" fmla="*/ 34213 h 1560620"/>
                      <a:gd name="connsiteX1-85" fmla="*/ 114391 w 3480752"/>
                      <a:gd name="connsiteY1-86" fmla="*/ 57191 h 1560620"/>
                      <a:gd name="connsiteX2-87" fmla="*/ 694512 w 3480752"/>
                      <a:gd name="connsiteY2-88" fmla="*/ 277806 h 1560620"/>
                      <a:gd name="connsiteX3-89" fmla="*/ 702687 w 3480752"/>
                      <a:gd name="connsiteY3-90" fmla="*/ 277806 h 1560620"/>
                      <a:gd name="connsiteX4-91" fmla="*/ 833420 w 3480752"/>
                      <a:gd name="connsiteY4-92" fmla="*/ 310489 h 1560620"/>
                      <a:gd name="connsiteX5-93" fmla="*/ 1241959 w 3480752"/>
                      <a:gd name="connsiteY5-94" fmla="*/ 343172 h 1560620"/>
                      <a:gd name="connsiteX6-95" fmla="*/ 3480752 w 3480752"/>
                      <a:gd name="connsiteY6-96" fmla="*/ 1560620 h 1560620"/>
                      <a:gd name="connsiteX7-97" fmla="*/ 3064038 w 3480752"/>
                      <a:gd name="connsiteY7-98" fmla="*/ 1527929 h 1560620"/>
                      <a:gd name="connsiteX8-99" fmla="*/ 3057133 w 3480752"/>
                      <a:gd name="connsiteY8-100" fmla="*/ 1524163 h 1560620"/>
                      <a:gd name="connsiteX9-101" fmla="*/ 2941481 w 3480752"/>
                      <a:gd name="connsiteY9-102" fmla="*/ 1495246 h 1560620"/>
                      <a:gd name="connsiteX10-103" fmla="*/ 2881754 w 3480752"/>
                      <a:gd name="connsiteY10-104" fmla="*/ 1462767 h 1560620"/>
                      <a:gd name="connsiteX11-105" fmla="*/ 2933314 w 3480752"/>
                      <a:gd name="connsiteY11-106" fmla="*/ 1495246 h 1560620"/>
                      <a:gd name="connsiteX12-107" fmla="*/ 2353185 w 3480752"/>
                      <a:gd name="connsiteY12-108" fmla="*/ 1274639 h 1560620"/>
                      <a:gd name="connsiteX13-109" fmla="*/ 2238794 w 3480752"/>
                      <a:gd name="connsiteY13-110" fmla="*/ 1217440 h 1560620"/>
                      <a:gd name="connsiteX14-111" fmla="*/ 62916 w 3480752"/>
                      <a:gd name="connsiteY14-112" fmla="*/ 34213 h 1560620"/>
                      <a:gd name="connsiteX15-113" fmla="*/ 0 w 3480752"/>
                      <a:gd name="connsiteY15-114" fmla="*/ 0 h 1560620"/>
                      <a:gd name="connsiteX16-115" fmla="*/ 62916 w 3480752"/>
                      <a:gd name="connsiteY16-116" fmla="*/ 34213 h 1560620"/>
                      <a:gd name="connsiteX17-117" fmla="*/ 57199 w 3480752"/>
                      <a:gd name="connsiteY17-118" fmla="*/ 31661 h 1560620"/>
                      <a:gd name="connsiteX18-119" fmla="*/ 0 w 3480752"/>
                      <a:gd name="connsiteY18-120" fmla="*/ 0 h 1560620"/>
                      <a:gd name="connsiteX0-121" fmla="*/ 62916 w 3480752"/>
                      <a:gd name="connsiteY0-122" fmla="*/ 34213 h 1560620"/>
                      <a:gd name="connsiteX1-123" fmla="*/ 114391 w 3480752"/>
                      <a:gd name="connsiteY1-124" fmla="*/ 57191 h 1560620"/>
                      <a:gd name="connsiteX2-125" fmla="*/ 694512 w 3480752"/>
                      <a:gd name="connsiteY2-126" fmla="*/ 277806 h 1560620"/>
                      <a:gd name="connsiteX3-127" fmla="*/ 702687 w 3480752"/>
                      <a:gd name="connsiteY3-128" fmla="*/ 277806 h 1560620"/>
                      <a:gd name="connsiteX4-129" fmla="*/ 833420 w 3480752"/>
                      <a:gd name="connsiteY4-130" fmla="*/ 310489 h 1560620"/>
                      <a:gd name="connsiteX5-131" fmla="*/ 1241959 w 3480752"/>
                      <a:gd name="connsiteY5-132" fmla="*/ 343172 h 1560620"/>
                      <a:gd name="connsiteX6-133" fmla="*/ 3480752 w 3480752"/>
                      <a:gd name="connsiteY6-134" fmla="*/ 1560620 h 1560620"/>
                      <a:gd name="connsiteX7-135" fmla="*/ 3064038 w 3480752"/>
                      <a:gd name="connsiteY7-136" fmla="*/ 1527929 h 1560620"/>
                      <a:gd name="connsiteX8-137" fmla="*/ 3057133 w 3480752"/>
                      <a:gd name="connsiteY8-138" fmla="*/ 1524163 h 1560620"/>
                      <a:gd name="connsiteX9-139" fmla="*/ 2941481 w 3480752"/>
                      <a:gd name="connsiteY9-140" fmla="*/ 1495246 h 1560620"/>
                      <a:gd name="connsiteX10-141" fmla="*/ 2933314 w 3480752"/>
                      <a:gd name="connsiteY10-142" fmla="*/ 1495246 h 1560620"/>
                      <a:gd name="connsiteX11-143" fmla="*/ 2353185 w 3480752"/>
                      <a:gd name="connsiteY11-144" fmla="*/ 1274639 h 1560620"/>
                      <a:gd name="connsiteX12-145" fmla="*/ 2238794 w 3480752"/>
                      <a:gd name="connsiteY12-146" fmla="*/ 1217440 h 1560620"/>
                      <a:gd name="connsiteX13-147" fmla="*/ 62916 w 3480752"/>
                      <a:gd name="connsiteY13-148" fmla="*/ 34213 h 1560620"/>
                      <a:gd name="connsiteX14-149" fmla="*/ 0 w 3480752"/>
                      <a:gd name="connsiteY14-150" fmla="*/ 0 h 1560620"/>
                      <a:gd name="connsiteX15-151" fmla="*/ 62916 w 3480752"/>
                      <a:gd name="connsiteY15-152" fmla="*/ 34213 h 1560620"/>
                      <a:gd name="connsiteX16-153" fmla="*/ 57199 w 3480752"/>
                      <a:gd name="connsiteY16-154" fmla="*/ 31661 h 1560620"/>
                      <a:gd name="connsiteX17-155" fmla="*/ 0 w 3480752"/>
                      <a:gd name="connsiteY17-156" fmla="*/ 0 h 156062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/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/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/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-1" fmla="*/ 359092 w 661035"/>
                      <a:gd name="connsiteY0-2" fmla="*/ 597218 h 1099185"/>
                      <a:gd name="connsiteX1-3" fmla="*/ 620078 w 661035"/>
                      <a:gd name="connsiteY1-4" fmla="*/ 739140 h 1099185"/>
                      <a:gd name="connsiteX2-5" fmla="*/ 584835 w 661035"/>
                      <a:gd name="connsiteY2-6" fmla="*/ 818198 h 1099185"/>
                      <a:gd name="connsiteX3-7" fmla="*/ 584836 w 661035"/>
                      <a:gd name="connsiteY3-8" fmla="*/ 818198 h 1099185"/>
                      <a:gd name="connsiteX4-9" fmla="*/ 545783 w 661035"/>
                      <a:gd name="connsiteY4-10" fmla="*/ 882015 h 1099185"/>
                      <a:gd name="connsiteX5-11" fmla="*/ 538930 w 661035"/>
                      <a:gd name="connsiteY5-12" fmla="*/ 891439 h 1099185"/>
                      <a:gd name="connsiteX6-13" fmla="*/ 539116 w 661035"/>
                      <a:gd name="connsiteY6-14" fmla="*/ 891540 h 1099185"/>
                      <a:gd name="connsiteX7-15" fmla="*/ 500063 w 661035"/>
                      <a:gd name="connsiteY7-16" fmla="*/ 940118 h 1099185"/>
                      <a:gd name="connsiteX8-17" fmla="*/ 452605 w 661035"/>
                      <a:gd name="connsiteY8-18" fmla="*/ 914311 h 1099185"/>
                      <a:gd name="connsiteX9-19" fmla="*/ 451949 w 661035"/>
                      <a:gd name="connsiteY9-20" fmla="*/ 914906 h 1099185"/>
                      <a:gd name="connsiteX10-21" fmla="*/ 500063 w 661035"/>
                      <a:gd name="connsiteY10-22" fmla="*/ 941070 h 1099185"/>
                      <a:gd name="connsiteX11-23" fmla="*/ 451485 w 661035"/>
                      <a:gd name="connsiteY11-24" fmla="*/ 989648 h 1099185"/>
                      <a:gd name="connsiteX12-25" fmla="*/ 396629 w 661035"/>
                      <a:gd name="connsiteY12-26" fmla="*/ 1033155 h 1099185"/>
                      <a:gd name="connsiteX13-27" fmla="*/ 397193 w 661035"/>
                      <a:gd name="connsiteY13-28" fmla="*/ 1033462 h 1099185"/>
                      <a:gd name="connsiteX14-29" fmla="*/ 320041 w 661035"/>
                      <a:gd name="connsiteY14-30" fmla="*/ 1076325 h 1099185"/>
                      <a:gd name="connsiteX15-31" fmla="*/ 291343 w 661035"/>
                      <a:gd name="connsiteY15-32" fmla="*/ 1060767 h 1099185"/>
                      <a:gd name="connsiteX16-33" fmla="*/ 290403 w 661035"/>
                      <a:gd name="connsiteY16-34" fmla="*/ 1061621 h 1099185"/>
                      <a:gd name="connsiteX17-35" fmla="*/ 319088 w 661035"/>
                      <a:gd name="connsiteY17-36" fmla="*/ 1077277 h 1099185"/>
                      <a:gd name="connsiteX18-37" fmla="*/ 260985 w 661035"/>
                      <a:gd name="connsiteY18-38" fmla="*/ 1099185 h 1099185"/>
                      <a:gd name="connsiteX19-39" fmla="*/ 0 w 661035"/>
                      <a:gd name="connsiteY19-40" fmla="*/ 957262 h 1099185"/>
                      <a:gd name="connsiteX20-41" fmla="*/ 59055 w 661035"/>
                      <a:gd name="connsiteY20-42" fmla="*/ 935355 h 1099185"/>
                      <a:gd name="connsiteX21-43" fmla="*/ 284314 w 661035"/>
                      <a:gd name="connsiteY21-44" fmla="*/ 1058298 h 1099185"/>
                      <a:gd name="connsiteX22-45" fmla="*/ 284516 w 661035"/>
                      <a:gd name="connsiteY22-46" fmla="*/ 1057066 h 1099185"/>
                      <a:gd name="connsiteX23-47" fmla="*/ 60008 w 661035"/>
                      <a:gd name="connsiteY23-48" fmla="*/ 935355 h 1099185"/>
                      <a:gd name="connsiteX24-49" fmla="*/ 135745 w 661035"/>
                      <a:gd name="connsiteY24-50" fmla="*/ 891807 h 1099185"/>
                      <a:gd name="connsiteX25-51" fmla="*/ 135255 w 661035"/>
                      <a:gd name="connsiteY25-52" fmla="*/ 891540 h 1099185"/>
                      <a:gd name="connsiteX26-53" fmla="*/ 190500 w 661035"/>
                      <a:gd name="connsiteY26-54" fmla="*/ 847725 h 1099185"/>
                      <a:gd name="connsiteX27-55" fmla="*/ 239078 w 661035"/>
                      <a:gd name="connsiteY27-56" fmla="*/ 799148 h 1099185"/>
                      <a:gd name="connsiteX28-57" fmla="*/ 319738 w 661035"/>
                      <a:gd name="connsiteY28-58" fmla="*/ 843010 h 1099185"/>
                      <a:gd name="connsiteX29-59" fmla="*/ 239078 w 661035"/>
                      <a:gd name="connsiteY29-60" fmla="*/ 798196 h 1099185"/>
                      <a:gd name="connsiteX30-61" fmla="*/ 277307 w 661035"/>
                      <a:gd name="connsiteY30-62" fmla="*/ 750642 h 1099185"/>
                      <a:gd name="connsiteX31-63" fmla="*/ 277178 w 661035"/>
                      <a:gd name="connsiteY31-64" fmla="*/ 750571 h 1099185"/>
                      <a:gd name="connsiteX32-65" fmla="*/ 284798 w 661035"/>
                      <a:gd name="connsiteY32-66" fmla="*/ 740093 h 1099185"/>
                      <a:gd name="connsiteX33-67" fmla="*/ 323850 w 661035"/>
                      <a:gd name="connsiteY33-68" fmla="*/ 676275 h 1099185"/>
                      <a:gd name="connsiteX34-69" fmla="*/ 359092 w 661035"/>
                      <a:gd name="connsiteY34-70" fmla="*/ 597218 h 1099185"/>
                      <a:gd name="connsiteX35-71" fmla="*/ 220980 w 661035"/>
                      <a:gd name="connsiteY35-72" fmla="*/ 0 h 1099185"/>
                      <a:gd name="connsiteX36-73" fmla="*/ 481965 w 661035"/>
                      <a:gd name="connsiteY36-74" fmla="*/ 141922 h 1099185"/>
                      <a:gd name="connsiteX37-75" fmla="*/ 575310 w 661035"/>
                      <a:gd name="connsiteY37-76" fmla="*/ 214313 h 1099185"/>
                      <a:gd name="connsiteX38-77" fmla="*/ 661035 w 661035"/>
                      <a:gd name="connsiteY38-78" fmla="*/ 504825 h 1099185"/>
                      <a:gd name="connsiteX39-79" fmla="*/ 621030 w 661035"/>
                      <a:gd name="connsiteY39-80" fmla="*/ 739140 h 1099185"/>
                      <a:gd name="connsiteX40-81" fmla="*/ 360045 w 661035"/>
                      <a:gd name="connsiteY40-82" fmla="*/ 597218 h 1099185"/>
                      <a:gd name="connsiteX41-83" fmla="*/ 400050 w 661035"/>
                      <a:gd name="connsiteY41-84" fmla="*/ 362902 h 1099185"/>
                      <a:gd name="connsiteX42-85" fmla="*/ 314325 w 661035"/>
                      <a:gd name="connsiteY42-86" fmla="*/ 72390 h 1099185"/>
                      <a:gd name="connsiteX43-87" fmla="*/ 220980 w 661035"/>
                      <a:gd name="connsiteY43-88" fmla="*/ 0 h 1099185"/>
                      <a:gd name="connsiteX0-89" fmla="*/ 359092 w 661035"/>
                      <a:gd name="connsiteY0-90" fmla="*/ 597218 h 1099185"/>
                      <a:gd name="connsiteX1-91" fmla="*/ 620078 w 661035"/>
                      <a:gd name="connsiteY1-92" fmla="*/ 739140 h 1099185"/>
                      <a:gd name="connsiteX2-93" fmla="*/ 584835 w 661035"/>
                      <a:gd name="connsiteY2-94" fmla="*/ 818198 h 1099185"/>
                      <a:gd name="connsiteX3-95" fmla="*/ 584836 w 661035"/>
                      <a:gd name="connsiteY3-96" fmla="*/ 818198 h 1099185"/>
                      <a:gd name="connsiteX4-97" fmla="*/ 545783 w 661035"/>
                      <a:gd name="connsiteY4-98" fmla="*/ 882015 h 1099185"/>
                      <a:gd name="connsiteX5-99" fmla="*/ 538930 w 661035"/>
                      <a:gd name="connsiteY5-100" fmla="*/ 891439 h 1099185"/>
                      <a:gd name="connsiteX6-101" fmla="*/ 539116 w 661035"/>
                      <a:gd name="connsiteY6-102" fmla="*/ 891540 h 1099185"/>
                      <a:gd name="connsiteX7-103" fmla="*/ 500063 w 661035"/>
                      <a:gd name="connsiteY7-104" fmla="*/ 940118 h 1099185"/>
                      <a:gd name="connsiteX8-105" fmla="*/ 452605 w 661035"/>
                      <a:gd name="connsiteY8-106" fmla="*/ 914311 h 1099185"/>
                      <a:gd name="connsiteX9-107" fmla="*/ 500063 w 661035"/>
                      <a:gd name="connsiteY9-108" fmla="*/ 941070 h 1099185"/>
                      <a:gd name="connsiteX10-109" fmla="*/ 451485 w 661035"/>
                      <a:gd name="connsiteY10-110" fmla="*/ 989648 h 1099185"/>
                      <a:gd name="connsiteX11-111" fmla="*/ 396629 w 661035"/>
                      <a:gd name="connsiteY11-112" fmla="*/ 1033155 h 1099185"/>
                      <a:gd name="connsiteX12-113" fmla="*/ 397193 w 661035"/>
                      <a:gd name="connsiteY12-114" fmla="*/ 1033462 h 1099185"/>
                      <a:gd name="connsiteX13-115" fmla="*/ 320041 w 661035"/>
                      <a:gd name="connsiteY13-116" fmla="*/ 1076325 h 1099185"/>
                      <a:gd name="connsiteX14-117" fmla="*/ 291343 w 661035"/>
                      <a:gd name="connsiteY14-118" fmla="*/ 1060767 h 1099185"/>
                      <a:gd name="connsiteX15-119" fmla="*/ 290403 w 661035"/>
                      <a:gd name="connsiteY15-120" fmla="*/ 1061621 h 1099185"/>
                      <a:gd name="connsiteX16-121" fmla="*/ 319088 w 661035"/>
                      <a:gd name="connsiteY16-122" fmla="*/ 1077277 h 1099185"/>
                      <a:gd name="connsiteX17-123" fmla="*/ 260985 w 661035"/>
                      <a:gd name="connsiteY17-124" fmla="*/ 1099185 h 1099185"/>
                      <a:gd name="connsiteX18-125" fmla="*/ 0 w 661035"/>
                      <a:gd name="connsiteY18-126" fmla="*/ 957262 h 1099185"/>
                      <a:gd name="connsiteX19-127" fmla="*/ 59055 w 661035"/>
                      <a:gd name="connsiteY19-128" fmla="*/ 935355 h 1099185"/>
                      <a:gd name="connsiteX20-129" fmla="*/ 284314 w 661035"/>
                      <a:gd name="connsiteY20-130" fmla="*/ 1058298 h 1099185"/>
                      <a:gd name="connsiteX21-131" fmla="*/ 284516 w 661035"/>
                      <a:gd name="connsiteY21-132" fmla="*/ 1057066 h 1099185"/>
                      <a:gd name="connsiteX22-133" fmla="*/ 60008 w 661035"/>
                      <a:gd name="connsiteY22-134" fmla="*/ 935355 h 1099185"/>
                      <a:gd name="connsiteX23-135" fmla="*/ 135745 w 661035"/>
                      <a:gd name="connsiteY23-136" fmla="*/ 891807 h 1099185"/>
                      <a:gd name="connsiteX24-137" fmla="*/ 135255 w 661035"/>
                      <a:gd name="connsiteY24-138" fmla="*/ 891540 h 1099185"/>
                      <a:gd name="connsiteX25-139" fmla="*/ 190500 w 661035"/>
                      <a:gd name="connsiteY25-140" fmla="*/ 847725 h 1099185"/>
                      <a:gd name="connsiteX26-141" fmla="*/ 239078 w 661035"/>
                      <a:gd name="connsiteY26-142" fmla="*/ 799148 h 1099185"/>
                      <a:gd name="connsiteX27-143" fmla="*/ 319738 w 661035"/>
                      <a:gd name="connsiteY27-144" fmla="*/ 843010 h 1099185"/>
                      <a:gd name="connsiteX28-145" fmla="*/ 239078 w 661035"/>
                      <a:gd name="connsiteY28-146" fmla="*/ 798196 h 1099185"/>
                      <a:gd name="connsiteX29-147" fmla="*/ 277307 w 661035"/>
                      <a:gd name="connsiteY29-148" fmla="*/ 750642 h 1099185"/>
                      <a:gd name="connsiteX30-149" fmla="*/ 277178 w 661035"/>
                      <a:gd name="connsiteY30-150" fmla="*/ 750571 h 1099185"/>
                      <a:gd name="connsiteX31-151" fmla="*/ 284798 w 661035"/>
                      <a:gd name="connsiteY31-152" fmla="*/ 740093 h 1099185"/>
                      <a:gd name="connsiteX32-153" fmla="*/ 323850 w 661035"/>
                      <a:gd name="connsiteY32-154" fmla="*/ 676275 h 1099185"/>
                      <a:gd name="connsiteX33-155" fmla="*/ 359092 w 661035"/>
                      <a:gd name="connsiteY33-156" fmla="*/ 597218 h 1099185"/>
                      <a:gd name="connsiteX34-157" fmla="*/ 220980 w 661035"/>
                      <a:gd name="connsiteY34-158" fmla="*/ 0 h 1099185"/>
                      <a:gd name="connsiteX35-159" fmla="*/ 481965 w 661035"/>
                      <a:gd name="connsiteY35-160" fmla="*/ 141922 h 1099185"/>
                      <a:gd name="connsiteX36-161" fmla="*/ 575310 w 661035"/>
                      <a:gd name="connsiteY36-162" fmla="*/ 214313 h 1099185"/>
                      <a:gd name="connsiteX37-163" fmla="*/ 661035 w 661035"/>
                      <a:gd name="connsiteY37-164" fmla="*/ 504825 h 1099185"/>
                      <a:gd name="connsiteX38-165" fmla="*/ 621030 w 661035"/>
                      <a:gd name="connsiteY38-166" fmla="*/ 739140 h 1099185"/>
                      <a:gd name="connsiteX39-167" fmla="*/ 360045 w 661035"/>
                      <a:gd name="connsiteY39-168" fmla="*/ 597218 h 1099185"/>
                      <a:gd name="connsiteX40-169" fmla="*/ 400050 w 661035"/>
                      <a:gd name="connsiteY40-170" fmla="*/ 362902 h 1099185"/>
                      <a:gd name="connsiteX41-171" fmla="*/ 314325 w 661035"/>
                      <a:gd name="connsiteY41-172" fmla="*/ 72390 h 1099185"/>
                      <a:gd name="connsiteX42-173" fmla="*/ 220980 w 661035"/>
                      <a:gd name="connsiteY42-174" fmla="*/ 0 h 1099185"/>
                      <a:gd name="connsiteX0-175" fmla="*/ 359092 w 661035"/>
                      <a:gd name="connsiteY0-176" fmla="*/ 597218 h 1099185"/>
                      <a:gd name="connsiteX1-177" fmla="*/ 620078 w 661035"/>
                      <a:gd name="connsiteY1-178" fmla="*/ 739140 h 1099185"/>
                      <a:gd name="connsiteX2-179" fmla="*/ 584835 w 661035"/>
                      <a:gd name="connsiteY2-180" fmla="*/ 818198 h 1099185"/>
                      <a:gd name="connsiteX3-181" fmla="*/ 584836 w 661035"/>
                      <a:gd name="connsiteY3-182" fmla="*/ 818198 h 1099185"/>
                      <a:gd name="connsiteX4-183" fmla="*/ 545783 w 661035"/>
                      <a:gd name="connsiteY4-184" fmla="*/ 882015 h 1099185"/>
                      <a:gd name="connsiteX5-185" fmla="*/ 538930 w 661035"/>
                      <a:gd name="connsiteY5-186" fmla="*/ 891439 h 1099185"/>
                      <a:gd name="connsiteX6-187" fmla="*/ 539116 w 661035"/>
                      <a:gd name="connsiteY6-188" fmla="*/ 891540 h 1099185"/>
                      <a:gd name="connsiteX7-189" fmla="*/ 500063 w 661035"/>
                      <a:gd name="connsiteY7-190" fmla="*/ 940118 h 1099185"/>
                      <a:gd name="connsiteX8-191" fmla="*/ 500063 w 661035"/>
                      <a:gd name="connsiteY8-192" fmla="*/ 941070 h 1099185"/>
                      <a:gd name="connsiteX9-193" fmla="*/ 451485 w 661035"/>
                      <a:gd name="connsiteY9-194" fmla="*/ 989648 h 1099185"/>
                      <a:gd name="connsiteX10-195" fmla="*/ 396629 w 661035"/>
                      <a:gd name="connsiteY10-196" fmla="*/ 1033155 h 1099185"/>
                      <a:gd name="connsiteX11-197" fmla="*/ 397193 w 661035"/>
                      <a:gd name="connsiteY11-198" fmla="*/ 1033462 h 1099185"/>
                      <a:gd name="connsiteX12-199" fmla="*/ 320041 w 661035"/>
                      <a:gd name="connsiteY12-200" fmla="*/ 1076325 h 1099185"/>
                      <a:gd name="connsiteX13-201" fmla="*/ 291343 w 661035"/>
                      <a:gd name="connsiteY13-202" fmla="*/ 1060767 h 1099185"/>
                      <a:gd name="connsiteX14-203" fmla="*/ 290403 w 661035"/>
                      <a:gd name="connsiteY14-204" fmla="*/ 1061621 h 1099185"/>
                      <a:gd name="connsiteX15-205" fmla="*/ 319088 w 661035"/>
                      <a:gd name="connsiteY15-206" fmla="*/ 1077277 h 1099185"/>
                      <a:gd name="connsiteX16-207" fmla="*/ 260985 w 661035"/>
                      <a:gd name="connsiteY16-208" fmla="*/ 1099185 h 1099185"/>
                      <a:gd name="connsiteX17-209" fmla="*/ 0 w 661035"/>
                      <a:gd name="connsiteY17-210" fmla="*/ 957262 h 1099185"/>
                      <a:gd name="connsiteX18-211" fmla="*/ 59055 w 661035"/>
                      <a:gd name="connsiteY18-212" fmla="*/ 935355 h 1099185"/>
                      <a:gd name="connsiteX19-213" fmla="*/ 284314 w 661035"/>
                      <a:gd name="connsiteY19-214" fmla="*/ 1058298 h 1099185"/>
                      <a:gd name="connsiteX20-215" fmla="*/ 284516 w 661035"/>
                      <a:gd name="connsiteY20-216" fmla="*/ 1057066 h 1099185"/>
                      <a:gd name="connsiteX21-217" fmla="*/ 60008 w 661035"/>
                      <a:gd name="connsiteY21-218" fmla="*/ 935355 h 1099185"/>
                      <a:gd name="connsiteX22-219" fmla="*/ 135745 w 661035"/>
                      <a:gd name="connsiteY22-220" fmla="*/ 891807 h 1099185"/>
                      <a:gd name="connsiteX23-221" fmla="*/ 135255 w 661035"/>
                      <a:gd name="connsiteY23-222" fmla="*/ 891540 h 1099185"/>
                      <a:gd name="connsiteX24-223" fmla="*/ 190500 w 661035"/>
                      <a:gd name="connsiteY24-224" fmla="*/ 847725 h 1099185"/>
                      <a:gd name="connsiteX25-225" fmla="*/ 239078 w 661035"/>
                      <a:gd name="connsiteY25-226" fmla="*/ 799148 h 1099185"/>
                      <a:gd name="connsiteX26-227" fmla="*/ 319738 w 661035"/>
                      <a:gd name="connsiteY26-228" fmla="*/ 843010 h 1099185"/>
                      <a:gd name="connsiteX27-229" fmla="*/ 239078 w 661035"/>
                      <a:gd name="connsiteY27-230" fmla="*/ 798196 h 1099185"/>
                      <a:gd name="connsiteX28-231" fmla="*/ 277307 w 661035"/>
                      <a:gd name="connsiteY28-232" fmla="*/ 750642 h 1099185"/>
                      <a:gd name="connsiteX29-233" fmla="*/ 277178 w 661035"/>
                      <a:gd name="connsiteY29-234" fmla="*/ 750571 h 1099185"/>
                      <a:gd name="connsiteX30-235" fmla="*/ 284798 w 661035"/>
                      <a:gd name="connsiteY30-236" fmla="*/ 740093 h 1099185"/>
                      <a:gd name="connsiteX31-237" fmla="*/ 323850 w 661035"/>
                      <a:gd name="connsiteY31-238" fmla="*/ 676275 h 1099185"/>
                      <a:gd name="connsiteX32-239" fmla="*/ 359092 w 661035"/>
                      <a:gd name="connsiteY32-240" fmla="*/ 597218 h 1099185"/>
                      <a:gd name="connsiteX33-241" fmla="*/ 220980 w 661035"/>
                      <a:gd name="connsiteY33-242" fmla="*/ 0 h 1099185"/>
                      <a:gd name="connsiteX34-243" fmla="*/ 481965 w 661035"/>
                      <a:gd name="connsiteY34-244" fmla="*/ 141922 h 1099185"/>
                      <a:gd name="connsiteX35-245" fmla="*/ 575310 w 661035"/>
                      <a:gd name="connsiteY35-246" fmla="*/ 214313 h 1099185"/>
                      <a:gd name="connsiteX36-247" fmla="*/ 661035 w 661035"/>
                      <a:gd name="connsiteY36-248" fmla="*/ 504825 h 1099185"/>
                      <a:gd name="connsiteX37-249" fmla="*/ 621030 w 661035"/>
                      <a:gd name="connsiteY37-250" fmla="*/ 739140 h 1099185"/>
                      <a:gd name="connsiteX38-251" fmla="*/ 360045 w 661035"/>
                      <a:gd name="connsiteY38-252" fmla="*/ 597218 h 1099185"/>
                      <a:gd name="connsiteX39-253" fmla="*/ 400050 w 661035"/>
                      <a:gd name="connsiteY39-254" fmla="*/ 362902 h 1099185"/>
                      <a:gd name="connsiteX40-255" fmla="*/ 314325 w 661035"/>
                      <a:gd name="connsiteY40-256" fmla="*/ 72390 h 1099185"/>
                      <a:gd name="connsiteX41-257" fmla="*/ 220980 w 661035"/>
                      <a:gd name="connsiteY41-258" fmla="*/ 0 h 1099185"/>
                      <a:gd name="connsiteX0-259" fmla="*/ 359092 w 661035"/>
                      <a:gd name="connsiteY0-260" fmla="*/ 597218 h 1099185"/>
                      <a:gd name="connsiteX1-261" fmla="*/ 620078 w 661035"/>
                      <a:gd name="connsiteY1-262" fmla="*/ 739140 h 1099185"/>
                      <a:gd name="connsiteX2-263" fmla="*/ 584835 w 661035"/>
                      <a:gd name="connsiteY2-264" fmla="*/ 818198 h 1099185"/>
                      <a:gd name="connsiteX3-265" fmla="*/ 584836 w 661035"/>
                      <a:gd name="connsiteY3-266" fmla="*/ 818198 h 1099185"/>
                      <a:gd name="connsiteX4-267" fmla="*/ 545783 w 661035"/>
                      <a:gd name="connsiteY4-268" fmla="*/ 882015 h 1099185"/>
                      <a:gd name="connsiteX5-269" fmla="*/ 538930 w 661035"/>
                      <a:gd name="connsiteY5-270" fmla="*/ 891439 h 1099185"/>
                      <a:gd name="connsiteX6-271" fmla="*/ 539116 w 661035"/>
                      <a:gd name="connsiteY6-272" fmla="*/ 891540 h 1099185"/>
                      <a:gd name="connsiteX7-273" fmla="*/ 500063 w 661035"/>
                      <a:gd name="connsiteY7-274" fmla="*/ 940118 h 1099185"/>
                      <a:gd name="connsiteX8-275" fmla="*/ 500063 w 661035"/>
                      <a:gd name="connsiteY8-276" fmla="*/ 941070 h 1099185"/>
                      <a:gd name="connsiteX9-277" fmla="*/ 451485 w 661035"/>
                      <a:gd name="connsiteY9-278" fmla="*/ 989648 h 1099185"/>
                      <a:gd name="connsiteX10-279" fmla="*/ 396629 w 661035"/>
                      <a:gd name="connsiteY10-280" fmla="*/ 1033155 h 1099185"/>
                      <a:gd name="connsiteX11-281" fmla="*/ 397193 w 661035"/>
                      <a:gd name="connsiteY11-282" fmla="*/ 1033462 h 1099185"/>
                      <a:gd name="connsiteX12-283" fmla="*/ 320041 w 661035"/>
                      <a:gd name="connsiteY12-284" fmla="*/ 1076325 h 1099185"/>
                      <a:gd name="connsiteX13-285" fmla="*/ 291343 w 661035"/>
                      <a:gd name="connsiteY13-286" fmla="*/ 1060767 h 1099185"/>
                      <a:gd name="connsiteX14-287" fmla="*/ 290403 w 661035"/>
                      <a:gd name="connsiteY14-288" fmla="*/ 1061621 h 1099185"/>
                      <a:gd name="connsiteX15-289" fmla="*/ 319088 w 661035"/>
                      <a:gd name="connsiteY15-290" fmla="*/ 1077277 h 1099185"/>
                      <a:gd name="connsiteX16-291" fmla="*/ 260985 w 661035"/>
                      <a:gd name="connsiteY16-292" fmla="*/ 1099185 h 1099185"/>
                      <a:gd name="connsiteX17-293" fmla="*/ 0 w 661035"/>
                      <a:gd name="connsiteY17-294" fmla="*/ 957262 h 1099185"/>
                      <a:gd name="connsiteX18-295" fmla="*/ 59055 w 661035"/>
                      <a:gd name="connsiteY18-296" fmla="*/ 935355 h 1099185"/>
                      <a:gd name="connsiteX19-297" fmla="*/ 284314 w 661035"/>
                      <a:gd name="connsiteY19-298" fmla="*/ 1058298 h 1099185"/>
                      <a:gd name="connsiteX20-299" fmla="*/ 284516 w 661035"/>
                      <a:gd name="connsiteY20-300" fmla="*/ 1057066 h 1099185"/>
                      <a:gd name="connsiteX21-301" fmla="*/ 60008 w 661035"/>
                      <a:gd name="connsiteY21-302" fmla="*/ 935355 h 1099185"/>
                      <a:gd name="connsiteX22-303" fmla="*/ 135745 w 661035"/>
                      <a:gd name="connsiteY22-304" fmla="*/ 891807 h 1099185"/>
                      <a:gd name="connsiteX23-305" fmla="*/ 135255 w 661035"/>
                      <a:gd name="connsiteY23-306" fmla="*/ 891540 h 1099185"/>
                      <a:gd name="connsiteX24-307" fmla="*/ 190500 w 661035"/>
                      <a:gd name="connsiteY24-308" fmla="*/ 847725 h 1099185"/>
                      <a:gd name="connsiteX25-309" fmla="*/ 239078 w 661035"/>
                      <a:gd name="connsiteY25-310" fmla="*/ 799148 h 1099185"/>
                      <a:gd name="connsiteX26-311" fmla="*/ 239078 w 661035"/>
                      <a:gd name="connsiteY26-312" fmla="*/ 798196 h 1099185"/>
                      <a:gd name="connsiteX27-313" fmla="*/ 277307 w 661035"/>
                      <a:gd name="connsiteY27-314" fmla="*/ 750642 h 1099185"/>
                      <a:gd name="connsiteX28-315" fmla="*/ 277178 w 661035"/>
                      <a:gd name="connsiteY28-316" fmla="*/ 750571 h 1099185"/>
                      <a:gd name="connsiteX29-317" fmla="*/ 284798 w 661035"/>
                      <a:gd name="connsiteY29-318" fmla="*/ 740093 h 1099185"/>
                      <a:gd name="connsiteX30-319" fmla="*/ 323850 w 661035"/>
                      <a:gd name="connsiteY30-320" fmla="*/ 676275 h 1099185"/>
                      <a:gd name="connsiteX31-321" fmla="*/ 359092 w 661035"/>
                      <a:gd name="connsiteY31-322" fmla="*/ 597218 h 1099185"/>
                      <a:gd name="connsiteX32-323" fmla="*/ 220980 w 661035"/>
                      <a:gd name="connsiteY32-324" fmla="*/ 0 h 1099185"/>
                      <a:gd name="connsiteX33-325" fmla="*/ 481965 w 661035"/>
                      <a:gd name="connsiteY33-326" fmla="*/ 141922 h 1099185"/>
                      <a:gd name="connsiteX34-327" fmla="*/ 575310 w 661035"/>
                      <a:gd name="connsiteY34-328" fmla="*/ 214313 h 1099185"/>
                      <a:gd name="connsiteX35-329" fmla="*/ 661035 w 661035"/>
                      <a:gd name="connsiteY35-330" fmla="*/ 504825 h 1099185"/>
                      <a:gd name="connsiteX36-331" fmla="*/ 621030 w 661035"/>
                      <a:gd name="connsiteY36-332" fmla="*/ 739140 h 1099185"/>
                      <a:gd name="connsiteX37-333" fmla="*/ 360045 w 661035"/>
                      <a:gd name="connsiteY37-334" fmla="*/ 597218 h 1099185"/>
                      <a:gd name="connsiteX38-335" fmla="*/ 400050 w 661035"/>
                      <a:gd name="connsiteY38-336" fmla="*/ 362902 h 1099185"/>
                      <a:gd name="connsiteX39-337" fmla="*/ 314325 w 661035"/>
                      <a:gd name="connsiteY39-338" fmla="*/ 72390 h 1099185"/>
                      <a:gd name="connsiteX40-339" fmla="*/ 220980 w 661035"/>
                      <a:gd name="connsiteY40-340" fmla="*/ 0 h 1099185"/>
                      <a:gd name="connsiteX0-341" fmla="*/ 359092 w 661035"/>
                      <a:gd name="connsiteY0-342" fmla="*/ 597218 h 1099185"/>
                      <a:gd name="connsiteX1-343" fmla="*/ 620078 w 661035"/>
                      <a:gd name="connsiteY1-344" fmla="*/ 739140 h 1099185"/>
                      <a:gd name="connsiteX2-345" fmla="*/ 584835 w 661035"/>
                      <a:gd name="connsiteY2-346" fmla="*/ 818198 h 1099185"/>
                      <a:gd name="connsiteX3-347" fmla="*/ 584836 w 661035"/>
                      <a:gd name="connsiteY3-348" fmla="*/ 818198 h 1099185"/>
                      <a:gd name="connsiteX4-349" fmla="*/ 545783 w 661035"/>
                      <a:gd name="connsiteY4-350" fmla="*/ 882015 h 1099185"/>
                      <a:gd name="connsiteX5-351" fmla="*/ 538930 w 661035"/>
                      <a:gd name="connsiteY5-352" fmla="*/ 891439 h 1099185"/>
                      <a:gd name="connsiteX6-353" fmla="*/ 539116 w 661035"/>
                      <a:gd name="connsiteY6-354" fmla="*/ 891540 h 1099185"/>
                      <a:gd name="connsiteX7-355" fmla="*/ 500063 w 661035"/>
                      <a:gd name="connsiteY7-356" fmla="*/ 940118 h 1099185"/>
                      <a:gd name="connsiteX8-357" fmla="*/ 500063 w 661035"/>
                      <a:gd name="connsiteY8-358" fmla="*/ 941070 h 1099185"/>
                      <a:gd name="connsiteX9-359" fmla="*/ 451485 w 661035"/>
                      <a:gd name="connsiteY9-360" fmla="*/ 989648 h 1099185"/>
                      <a:gd name="connsiteX10-361" fmla="*/ 396629 w 661035"/>
                      <a:gd name="connsiteY10-362" fmla="*/ 1033155 h 1099185"/>
                      <a:gd name="connsiteX11-363" fmla="*/ 397193 w 661035"/>
                      <a:gd name="connsiteY11-364" fmla="*/ 1033462 h 1099185"/>
                      <a:gd name="connsiteX12-365" fmla="*/ 320041 w 661035"/>
                      <a:gd name="connsiteY12-366" fmla="*/ 1076325 h 1099185"/>
                      <a:gd name="connsiteX13-367" fmla="*/ 291343 w 661035"/>
                      <a:gd name="connsiteY13-368" fmla="*/ 1060767 h 1099185"/>
                      <a:gd name="connsiteX14-369" fmla="*/ 290403 w 661035"/>
                      <a:gd name="connsiteY14-370" fmla="*/ 1061621 h 1099185"/>
                      <a:gd name="connsiteX15-371" fmla="*/ 319088 w 661035"/>
                      <a:gd name="connsiteY15-372" fmla="*/ 1077277 h 1099185"/>
                      <a:gd name="connsiteX16-373" fmla="*/ 260985 w 661035"/>
                      <a:gd name="connsiteY16-374" fmla="*/ 1099185 h 1099185"/>
                      <a:gd name="connsiteX17-375" fmla="*/ 0 w 661035"/>
                      <a:gd name="connsiteY17-376" fmla="*/ 957262 h 1099185"/>
                      <a:gd name="connsiteX18-377" fmla="*/ 59055 w 661035"/>
                      <a:gd name="connsiteY18-378" fmla="*/ 935355 h 1099185"/>
                      <a:gd name="connsiteX19-379" fmla="*/ 284314 w 661035"/>
                      <a:gd name="connsiteY19-380" fmla="*/ 1058298 h 1099185"/>
                      <a:gd name="connsiteX20-381" fmla="*/ 60008 w 661035"/>
                      <a:gd name="connsiteY20-382" fmla="*/ 935355 h 1099185"/>
                      <a:gd name="connsiteX21-383" fmla="*/ 135745 w 661035"/>
                      <a:gd name="connsiteY21-384" fmla="*/ 891807 h 1099185"/>
                      <a:gd name="connsiteX22-385" fmla="*/ 135255 w 661035"/>
                      <a:gd name="connsiteY22-386" fmla="*/ 891540 h 1099185"/>
                      <a:gd name="connsiteX23-387" fmla="*/ 190500 w 661035"/>
                      <a:gd name="connsiteY23-388" fmla="*/ 847725 h 1099185"/>
                      <a:gd name="connsiteX24-389" fmla="*/ 239078 w 661035"/>
                      <a:gd name="connsiteY24-390" fmla="*/ 799148 h 1099185"/>
                      <a:gd name="connsiteX25-391" fmla="*/ 239078 w 661035"/>
                      <a:gd name="connsiteY25-392" fmla="*/ 798196 h 1099185"/>
                      <a:gd name="connsiteX26-393" fmla="*/ 277307 w 661035"/>
                      <a:gd name="connsiteY26-394" fmla="*/ 750642 h 1099185"/>
                      <a:gd name="connsiteX27-395" fmla="*/ 277178 w 661035"/>
                      <a:gd name="connsiteY27-396" fmla="*/ 750571 h 1099185"/>
                      <a:gd name="connsiteX28-397" fmla="*/ 284798 w 661035"/>
                      <a:gd name="connsiteY28-398" fmla="*/ 740093 h 1099185"/>
                      <a:gd name="connsiteX29-399" fmla="*/ 323850 w 661035"/>
                      <a:gd name="connsiteY29-400" fmla="*/ 676275 h 1099185"/>
                      <a:gd name="connsiteX30-401" fmla="*/ 359092 w 661035"/>
                      <a:gd name="connsiteY30-402" fmla="*/ 597218 h 1099185"/>
                      <a:gd name="connsiteX31-403" fmla="*/ 220980 w 661035"/>
                      <a:gd name="connsiteY31-404" fmla="*/ 0 h 1099185"/>
                      <a:gd name="connsiteX32-405" fmla="*/ 481965 w 661035"/>
                      <a:gd name="connsiteY32-406" fmla="*/ 141922 h 1099185"/>
                      <a:gd name="connsiteX33-407" fmla="*/ 575310 w 661035"/>
                      <a:gd name="connsiteY33-408" fmla="*/ 214313 h 1099185"/>
                      <a:gd name="connsiteX34-409" fmla="*/ 661035 w 661035"/>
                      <a:gd name="connsiteY34-410" fmla="*/ 504825 h 1099185"/>
                      <a:gd name="connsiteX35-411" fmla="*/ 621030 w 661035"/>
                      <a:gd name="connsiteY35-412" fmla="*/ 739140 h 1099185"/>
                      <a:gd name="connsiteX36-413" fmla="*/ 360045 w 661035"/>
                      <a:gd name="connsiteY36-414" fmla="*/ 597218 h 1099185"/>
                      <a:gd name="connsiteX37-415" fmla="*/ 400050 w 661035"/>
                      <a:gd name="connsiteY37-416" fmla="*/ 362902 h 1099185"/>
                      <a:gd name="connsiteX38-417" fmla="*/ 314325 w 661035"/>
                      <a:gd name="connsiteY38-418" fmla="*/ 72390 h 1099185"/>
                      <a:gd name="connsiteX39-419" fmla="*/ 220980 w 661035"/>
                      <a:gd name="connsiteY39-420" fmla="*/ 0 h 1099185"/>
                      <a:gd name="connsiteX0-421" fmla="*/ 359092 w 661035"/>
                      <a:gd name="connsiteY0-422" fmla="*/ 597218 h 1099185"/>
                      <a:gd name="connsiteX1-423" fmla="*/ 620078 w 661035"/>
                      <a:gd name="connsiteY1-424" fmla="*/ 739140 h 1099185"/>
                      <a:gd name="connsiteX2-425" fmla="*/ 584835 w 661035"/>
                      <a:gd name="connsiteY2-426" fmla="*/ 818198 h 1099185"/>
                      <a:gd name="connsiteX3-427" fmla="*/ 584836 w 661035"/>
                      <a:gd name="connsiteY3-428" fmla="*/ 818198 h 1099185"/>
                      <a:gd name="connsiteX4-429" fmla="*/ 545783 w 661035"/>
                      <a:gd name="connsiteY4-430" fmla="*/ 882015 h 1099185"/>
                      <a:gd name="connsiteX5-431" fmla="*/ 538930 w 661035"/>
                      <a:gd name="connsiteY5-432" fmla="*/ 891439 h 1099185"/>
                      <a:gd name="connsiteX6-433" fmla="*/ 539116 w 661035"/>
                      <a:gd name="connsiteY6-434" fmla="*/ 891540 h 1099185"/>
                      <a:gd name="connsiteX7-435" fmla="*/ 500063 w 661035"/>
                      <a:gd name="connsiteY7-436" fmla="*/ 940118 h 1099185"/>
                      <a:gd name="connsiteX8-437" fmla="*/ 500063 w 661035"/>
                      <a:gd name="connsiteY8-438" fmla="*/ 941070 h 1099185"/>
                      <a:gd name="connsiteX9-439" fmla="*/ 451485 w 661035"/>
                      <a:gd name="connsiteY9-440" fmla="*/ 989648 h 1099185"/>
                      <a:gd name="connsiteX10-441" fmla="*/ 396629 w 661035"/>
                      <a:gd name="connsiteY10-442" fmla="*/ 1033155 h 1099185"/>
                      <a:gd name="connsiteX11-443" fmla="*/ 397193 w 661035"/>
                      <a:gd name="connsiteY11-444" fmla="*/ 1033462 h 1099185"/>
                      <a:gd name="connsiteX12-445" fmla="*/ 320041 w 661035"/>
                      <a:gd name="connsiteY12-446" fmla="*/ 1076325 h 1099185"/>
                      <a:gd name="connsiteX13-447" fmla="*/ 291343 w 661035"/>
                      <a:gd name="connsiteY13-448" fmla="*/ 1060767 h 1099185"/>
                      <a:gd name="connsiteX14-449" fmla="*/ 290403 w 661035"/>
                      <a:gd name="connsiteY14-450" fmla="*/ 1061621 h 1099185"/>
                      <a:gd name="connsiteX15-451" fmla="*/ 319088 w 661035"/>
                      <a:gd name="connsiteY15-452" fmla="*/ 1077277 h 1099185"/>
                      <a:gd name="connsiteX16-453" fmla="*/ 260985 w 661035"/>
                      <a:gd name="connsiteY16-454" fmla="*/ 1099185 h 1099185"/>
                      <a:gd name="connsiteX17-455" fmla="*/ 0 w 661035"/>
                      <a:gd name="connsiteY17-456" fmla="*/ 957262 h 1099185"/>
                      <a:gd name="connsiteX18-457" fmla="*/ 59055 w 661035"/>
                      <a:gd name="connsiteY18-458" fmla="*/ 935355 h 1099185"/>
                      <a:gd name="connsiteX19-459" fmla="*/ 60008 w 661035"/>
                      <a:gd name="connsiteY19-460" fmla="*/ 935355 h 1099185"/>
                      <a:gd name="connsiteX20-461" fmla="*/ 135745 w 661035"/>
                      <a:gd name="connsiteY20-462" fmla="*/ 891807 h 1099185"/>
                      <a:gd name="connsiteX21-463" fmla="*/ 135255 w 661035"/>
                      <a:gd name="connsiteY21-464" fmla="*/ 891540 h 1099185"/>
                      <a:gd name="connsiteX22-465" fmla="*/ 190500 w 661035"/>
                      <a:gd name="connsiteY22-466" fmla="*/ 847725 h 1099185"/>
                      <a:gd name="connsiteX23-467" fmla="*/ 239078 w 661035"/>
                      <a:gd name="connsiteY23-468" fmla="*/ 799148 h 1099185"/>
                      <a:gd name="connsiteX24-469" fmla="*/ 239078 w 661035"/>
                      <a:gd name="connsiteY24-470" fmla="*/ 798196 h 1099185"/>
                      <a:gd name="connsiteX25-471" fmla="*/ 277307 w 661035"/>
                      <a:gd name="connsiteY25-472" fmla="*/ 750642 h 1099185"/>
                      <a:gd name="connsiteX26-473" fmla="*/ 277178 w 661035"/>
                      <a:gd name="connsiteY26-474" fmla="*/ 750571 h 1099185"/>
                      <a:gd name="connsiteX27-475" fmla="*/ 284798 w 661035"/>
                      <a:gd name="connsiteY27-476" fmla="*/ 740093 h 1099185"/>
                      <a:gd name="connsiteX28-477" fmla="*/ 323850 w 661035"/>
                      <a:gd name="connsiteY28-478" fmla="*/ 676275 h 1099185"/>
                      <a:gd name="connsiteX29-479" fmla="*/ 359092 w 661035"/>
                      <a:gd name="connsiteY29-480" fmla="*/ 597218 h 1099185"/>
                      <a:gd name="connsiteX30-481" fmla="*/ 220980 w 661035"/>
                      <a:gd name="connsiteY30-482" fmla="*/ 0 h 1099185"/>
                      <a:gd name="connsiteX31-483" fmla="*/ 481965 w 661035"/>
                      <a:gd name="connsiteY31-484" fmla="*/ 141922 h 1099185"/>
                      <a:gd name="connsiteX32-485" fmla="*/ 575310 w 661035"/>
                      <a:gd name="connsiteY32-486" fmla="*/ 214313 h 1099185"/>
                      <a:gd name="connsiteX33-487" fmla="*/ 661035 w 661035"/>
                      <a:gd name="connsiteY33-488" fmla="*/ 504825 h 1099185"/>
                      <a:gd name="connsiteX34-489" fmla="*/ 621030 w 661035"/>
                      <a:gd name="connsiteY34-490" fmla="*/ 739140 h 1099185"/>
                      <a:gd name="connsiteX35-491" fmla="*/ 360045 w 661035"/>
                      <a:gd name="connsiteY35-492" fmla="*/ 597218 h 1099185"/>
                      <a:gd name="connsiteX36-493" fmla="*/ 400050 w 661035"/>
                      <a:gd name="connsiteY36-494" fmla="*/ 362902 h 1099185"/>
                      <a:gd name="connsiteX37-495" fmla="*/ 314325 w 661035"/>
                      <a:gd name="connsiteY37-496" fmla="*/ 72390 h 1099185"/>
                      <a:gd name="connsiteX38-497" fmla="*/ 220980 w 661035"/>
                      <a:gd name="connsiteY38-498" fmla="*/ 0 h 1099185"/>
                      <a:gd name="connsiteX0-499" fmla="*/ 359092 w 661035"/>
                      <a:gd name="connsiteY0-500" fmla="*/ 597218 h 1099185"/>
                      <a:gd name="connsiteX1-501" fmla="*/ 620078 w 661035"/>
                      <a:gd name="connsiteY1-502" fmla="*/ 739140 h 1099185"/>
                      <a:gd name="connsiteX2-503" fmla="*/ 584835 w 661035"/>
                      <a:gd name="connsiteY2-504" fmla="*/ 818198 h 1099185"/>
                      <a:gd name="connsiteX3-505" fmla="*/ 584836 w 661035"/>
                      <a:gd name="connsiteY3-506" fmla="*/ 818198 h 1099185"/>
                      <a:gd name="connsiteX4-507" fmla="*/ 545783 w 661035"/>
                      <a:gd name="connsiteY4-508" fmla="*/ 882015 h 1099185"/>
                      <a:gd name="connsiteX5-509" fmla="*/ 538930 w 661035"/>
                      <a:gd name="connsiteY5-510" fmla="*/ 891439 h 1099185"/>
                      <a:gd name="connsiteX6-511" fmla="*/ 539116 w 661035"/>
                      <a:gd name="connsiteY6-512" fmla="*/ 891540 h 1099185"/>
                      <a:gd name="connsiteX7-513" fmla="*/ 500063 w 661035"/>
                      <a:gd name="connsiteY7-514" fmla="*/ 940118 h 1099185"/>
                      <a:gd name="connsiteX8-515" fmla="*/ 500063 w 661035"/>
                      <a:gd name="connsiteY8-516" fmla="*/ 941070 h 1099185"/>
                      <a:gd name="connsiteX9-517" fmla="*/ 451485 w 661035"/>
                      <a:gd name="connsiteY9-518" fmla="*/ 989648 h 1099185"/>
                      <a:gd name="connsiteX10-519" fmla="*/ 396629 w 661035"/>
                      <a:gd name="connsiteY10-520" fmla="*/ 1033155 h 1099185"/>
                      <a:gd name="connsiteX11-521" fmla="*/ 397193 w 661035"/>
                      <a:gd name="connsiteY11-522" fmla="*/ 1033462 h 1099185"/>
                      <a:gd name="connsiteX12-523" fmla="*/ 320041 w 661035"/>
                      <a:gd name="connsiteY12-524" fmla="*/ 1076325 h 1099185"/>
                      <a:gd name="connsiteX13-525" fmla="*/ 291343 w 661035"/>
                      <a:gd name="connsiteY13-526" fmla="*/ 1060767 h 1099185"/>
                      <a:gd name="connsiteX14-527" fmla="*/ 319088 w 661035"/>
                      <a:gd name="connsiteY14-528" fmla="*/ 1077277 h 1099185"/>
                      <a:gd name="connsiteX15-529" fmla="*/ 260985 w 661035"/>
                      <a:gd name="connsiteY15-530" fmla="*/ 1099185 h 1099185"/>
                      <a:gd name="connsiteX16-531" fmla="*/ 0 w 661035"/>
                      <a:gd name="connsiteY16-532" fmla="*/ 957262 h 1099185"/>
                      <a:gd name="connsiteX17-533" fmla="*/ 59055 w 661035"/>
                      <a:gd name="connsiteY17-534" fmla="*/ 935355 h 1099185"/>
                      <a:gd name="connsiteX18-535" fmla="*/ 60008 w 661035"/>
                      <a:gd name="connsiteY18-536" fmla="*/ 935355 h 1099185"/>
                      <a:gd name="connsiteX19-537" fmla="*/ 135745 w 661035"/>
                      <a:gd name="connsiteY19-538" fmla="*/ 891807 h 1099185"/>
                      <a:gd name="connsiteX20-539" fmla="*/ 135255 w 661035"/>
                      <a:gd name="connsiteY20-540" fmla="*/ 891540 h 1099185"/>
                      <a:gd name="connsiteX21-541" fmla="*/ 190500 w 661035"/>
                      <a:gd name="connsiteY21-542" fmla="*/ 847725 h 1099185"/>
                      <a:gd name="connsiteX22-543" fmla="*/ 239078 w 661035"/>
                      <a:gd name="connsiteY22-544" fmla="*/ 799148 h 1099185"/>
                      <a:gd name="connsiteX23-545" fmla="*/ 239078 w 661035"/>
                      <a:gd name="connsiteY23-546" fmla="*/ 798196 h 1099185"/>
                      <a:gd name="connsiteX24-547" fmla="*/ 277307 w 661035"/>
                      <a:gd name="connsiteY24-548" fmla="*/ 750642 h 1099185"/>
                      <a:gd name="connsiteX25-549" fmla="*/ 277178 w 661035"/>
                      <a:gd name="connsiteY25-550" fmla="*/ 750571 h 1099185"/>
                      <a:gd name="connsiteX26-551" fmla="*/ 284798 w 661035"/>
                      <a:gd name="connsiteY26-552" fmla="*/ 740093 h 1099185"/>
                      <a:gd name="connsiteX27-553" fmla="*/ 323850 w 661035"/>
                      <a:gd name="connsiteY27-554" fmla="*/ 676275 h 1099185"/>
                      <a:gd name="connsiteX28-555" fmla="*/ 359092 w 661035"/>
                      <a:gd name="connsiteY28-556" fmla="*/ 597218 h 1099185"/>
                      <a:gd name="connsiteX29-557" fmla="*/ 220980 w 661035"/>
                      <a:gd name="connsiteY29-558" fmla="*/ 0 h 1099185"/>
                      <a:gd name="connsiteX30-559" fmla="*/ 481965 w 661035"/>
                      <a:gd name="connsiteY30-560" fmla="*/ 141922 h 1099185"/>
                      <a:gd name="connsiteX31-561" fmla="*/ 575310 w 661035"/>
                      <a:gd name="connsiteY31-562" fmla="*/ 214313 h 1099185"/>
                      <a:gd name="connsiteX32-563" fmla="*/ 661035 w 661035"/>
                      <a:gd name="connsiteY32-564" fmla="*/ 504825 h 1099185"/>
                      <a:gd name="connsiteX33-565" fmla="*/ 621030 w 661035"/>
                      <a:gd name="connsiteY33-566" fmla="*/ 739140 h 1099185"/>
                      <a:gd name="connsiteX34-567" fmla="*/ 360045 w 661035"/>
                      <a:gd name="connsiteY34-568" fmla="*/ 597218 h 1099185"/>
                      <a:gd name="connsiteX35-569" fmla="*/ 400050 w 661035"/>
                      <a:gd name="connsiteY35-570" fmla="*/ 362902 h 1099185"/>
                      <a:gd name="connsiteX36-571" fmla="*/ 314325 w 661035"/>
                      <a:gd name="connsiteY36-572" fmla="*/ 72390 h 1099185"/>
                      <a:gd name="connsiteX37-573" fmla="*/ 220980 w 661035"/>
                      <a:gd name="connsiteY37-574" fmla="*/ 0 h 1099185"/>
                      <a:gd name="connsiteX0-575" fmla="*/ 359092 w 661035"/>
                      <a:gd name="connsiteY0-576" fmla="*/ 597218 h 1099185"/>
                      <a:gd name="connsiteX1-577" fmla="*/ 620078 w 661035"/>
                      <a:gd name="connsiteY1-578" fmla="*/ 739140 h 1099185"/>
                      <a:gd name="connsiteX2-579" fmla="*/ 584835 w 661035"/>
                      <a:gd name="connsiteY2-580" fmla="*/ 818198 h 1099185"/>
                      <a:gd name="connsiteX3-581" fmla="*/ 584836 w 661035"/>
                      <a:gd name="connsiteY3-582" fmla="*/ 818198 h 1099185"/>
                      <a:gd name="connsiteX4-583" fmla="*/ 545783 w 661035"/>
                      <a:gd name="connsiteY4-584" fmla="*/ 882015 h 1099185"/>
                      <a:gd name="connsiteX5-585" fmla="*/ 538930 w 661035"/>
                      <a:gd name="connsiteY5-586" fmla="*/ 891439 h 1099185"/>
                      <a:gd name="connsiteX6-587" fmla="*/ 539116 w 661035"/>
                      <a:gd name="connsiteY6-588" fmla="*/ 891540 h 1099185"/>
                      <a:gd name="connsiteX7-589" fmla="*/ 500063 w 661035"/>
                      <a:gd name="connsiteY7-590" fmla="*/ 940118 h 1099185"/>
                      <a:gd name="connsiteX8-591" fmla="*/ 500063 w 661035"/>
                      <a:gd name="connsiteY8-592" fmla="*/ 941070 h 1099185"/>
                      <a:gd name="connsiteX9-593" fmla="*/ 451485 w 661035"/>
                      <a:gd name="connsiteY9-594" fmla="*/ 989648 h 1099185"/>
                      <a:gd name="connsiteX10-595" fmla="*/ 396629 w 661035"/>
                      <a:gd name="connsiteY10-596" fmla="*/ 1033155 h 1099185"/>
                      <a:gd name="connsiteX11-597" fmla="*/ 397193 w 661035"/>
                      <a:gd name="connsiteY11-598" fmla="*/ 1033462 h 1099185"/>
                      <a:gd name="connsiteX12-599" fmla="*/ 320041 w 661035"/>
                      <a:gd name="connsiteY12-600" fmla="*/ 1076325 h 1099185"/>
                      <a:gd name="connsiteX13-601" fmla="*/ 319088 w 661035"/>
                      <a:gd name="connsiteY13-602" fmla="*/ 1077277 h 1099185"/>
                      <a:gd name="connsiteX14-603" fmla="*/ 260985 w 661035"/>
                      <a:gd name="connsiteY14-604" fmla="*/ 1099185 h 1099185"/>
                      <a:gd name="connsiteX15-605" fmla="*/ 0 w 661035"/>
                      <a:gd name="connsiteY15-606" fmla="*/ 957262 h 1099185"/>
                      <a:gd name="connsiteX16-607" fmla="*/ 59055 w 661035"/>
                      <a:gd name="connsiteY16-608" fmla="*/ 935355 h 1099185"/>
                      <a:gd name="connsiteX17-609" fmla="*/ 60008 w 661035"/>
                      <a:gd name="connsiteY17-610" fmla="*/ 935355 h 1099185"/>
                      <a:gd name="connsiteX18-611" fmla="*/ 135745 w 661035"/>
                      <a:gd name="connsiteY18-612" fmla="*/ 891807 h 1099185"/>
                      <a:gd name="connsiteX19-613" fmla="*/ 135255 w 661035"/>
                      <a:gd name="connsiteY19-614" fmla="*/ 891540 h 1099185"/>
                      <a:gd name="connsiteX20-615" fmla="*/ 190500 w 661035"/>
                      <a:gd name="connsiteY20-616" fmla="*/ 847725 h 1099185"/>
                      <a:gd name="connsiteX21-617" fmla="*/ 239078 w 661035"/>
                      <a:gd name="connsiteY21-618" fmla="*/ 799148 h 1099185"/>
                      <a:gd name="connsiteX22-619" fmla="*/ 239078 w 661035"/>
                      <a:gd name="connsiteY22-620" fmla="*/ 798196 h 1099185"/>
                      <a:gd name="connsiteX23-621" fmla="*/ 277307 w 661035"/>
                      <a:gd name="connsiteY23-622" fmla="*/ 750642 h 1099185"/>
                      <a:gd name="connsiteX24-623" fmla="*/ 277178 w 661035"/>
                      <a:gd name="connsiteY24-624" fmla="*/ 750571 h 1099185"/>
                      <a:gd name="connsiteX25-625" fmla="*/ 284798 w 661035"/>
                      <a:gd name="connsiteY25-626" fmla="*/ 740093 h 1099185"/>
                      <a:gd name="connsiteX26-627" fmla="*/ 323850 w 661035"/>
                      <a:gd name="connsiteY26-628" fmla="*/ 676275 h 1099185"/>
                      <a:gd name="connsiteX27-629" fmla="*/ 359092 w 661035"/>
                      <a:gd name="connsiteY27-630" fmla="*/ 597218 h 1099185"/>
                      <a:gd name="connsiteX28-631" fmla="*/ 220980 w 661035"/>
                      <a:gd name="connsiteY28-632" fmla="*/ 0 h 1099185"/>
                      <a:gd name="connsiteX29-633" fmla="*/ 481965 w 661035"/>
                      <a:gd name="connsiteY29-634" fmla="*/ 141922 h 1099185"/>
                      <a:gd name="connsiteX30-635" fmla="*/ 575310 w 661035"/>
                      <a:gd name="connsiteY30-636" fmla="*/ 214313 h 1099185"/>
                      <a:gd name="connsiteX31-637" fmla="*/ 661035 w 661035"/>
                      <a:gd name="connsiteY31-638" fmla="*/ 504825 h 1099185"/>
                      <a:gd name="connsiteX32-639" fmla="*/ 621030 w 661035"/>
                      <a:gd name="connsiteY32-640" fmla="*/ 739140 h 1099185"/>
                      <a:gd name="connsiteX33-641" fmla="*/ 360045 w 661035"/>
                      <a:gd name="connsiteY33-642" fmla="*/ 597218 h 1099185"/>
                      <a:gd name="connsiteX34-643" fmla="*/ 400050 w 661035"/>
                      <a:gd name="connsiteY34-644" fmla="*/ 362902 h 1099185"/>
                      <a:gd name="connsiteX35-645" fmla="*/ 314325 w 661035"/>
                      <a:gd name="connsiteY35-646" fmla="*/ 72390 h 1099185"/>
                      <a:gd name="connsiteX36-647" fmla="*/ 220980 w 661035"/>
                      <a:gd name="connsiteY36-648" fmla="*/ 0 h 1099185"/>
                      <a:gd name="connsiteX0-649" fmla="*/ 359092 w 661035"/>
                      <a:gd name="connsiteY0-650" fmla="*/ 597218 h 1112468"/>
                      <a:gd name="connsiteX1-651" fmla="*/ 620078 w 661035"/>
                      <a:gd name="connsiteY1-652" fmla="*/ 739140 h 1112468"/>
                      <a:gd name="connsiteX2-653" fmla="*/ 584835 w 661035"/>
                      <a:gd name="connsiteY2-654" fmla="*/ 818198 h 1112468"/>
                      <a:gd name="connsiteX3-655" fmla="*/ 584836 w 661035"/>
                      <a:gd name="connsiteY3-656" fmla="*/ 818198 h 1112468"/>
                      <a:gd name="connsiteX4-657" fmla="*/ 545783 w 661035"/>
                      <a:gd name="connsiteY4-658" fmla="*/ 882015 h 1112468"/>
                      <a:gd name="connsiteX5-659" fmla="*/ 538930 w 661035"/>
                      <a:gd name="connsiteY5-660" fmla="*/ 891439 h 1112468"/>
                      <a:gd name="connsiteX6-661" fmla="*/ 539116 w 661035"/>
                      <a:gd name="connsiteY6-662" fmla="*/ 891540 h 1112468"/>
                      <a:gd name="connsiteX7-663" fmla="*/ 500063 w 661035"/>
                      <a:gd name="connsiteY7-664" fmla="*/ 940118 h 1112468"/>
                      <a:gd name="connsiteX8-665" fmla="*/ 500063 w 661035"/>
                      <a:gd name="connsiteY8-666" fmla="*/ 941070 h 1112468"/>
                      <a:gd name="connsiteX9-667" fmla="*/ 451485 w 661035"/>
                      <a:gd name="connsiteY9-668" fmla="*/ 989648 h 1112468"/>
                      <a:gd name="connsiteX10-669" fmla="*/ 396629 w 661035"/>
                      <a:gd name="connsiteY10-670" fmla="*/ 1033155 h 1112468"/>
                      <a:gd name="connsiteX11-671" fmla="*/ 397193 w 661035"/>
                      <a:gd name="connsiteY11-672" fmla="*/ 1033462 h 1112468"/>
                      <a:gd name="connsiteX12-673" fmla="*/ 320041 w 661035"/>
                      <a:gd name="connsiteY12-674" fmla="*/ 1076325 h 1112468"/>
                      <a:gd name="connsiteX13-675" fmla="*/ 319088 w 661035"/>
                      <a:gd name="connsiteY13-676" fmla="*/ 1077277 h 1112468"/>
                      <a:gd name="connsiteX14-677" fmla="*/ 247796 w 661035"/>
                      <a:gd name="connsiteY14-678" fmla="*/ 1112468 h 1112468"/>
                      <a:gd name="connsiteX15-679" fmla="*/ 0 w 661035"/>
                      <a:gd name="connsiteY15-680" fmla="*/ 957262 h 1112468"/>
                      <a:gd name="connsiteX16-681" fmla="*/ 59055 w 661035"/>
                      <a:gd name="connsiteY16-682" fmla="*/ 935355 h 1112468"/>
                      <a:gd name="connsiteX17-683" fmla="*/ 60008 w 661035"/>
                      <a:gd name="connsiteY17-684" fmla="*/ 935355 h 1112468"/>
                      <a:gd name="connsiteX18-685" fmla="*/ 135745 w 661035"/>
                      <a:gd name="connsiteY18-686" fmla="*/ 891807 h 1112468"/>
                      <a:gd name="connsiteX19-687" fmla="*/ 135255 w 661035"/>
                      <a:gd name="connsiteY19-688" fmla="*/ 891540 h 1112468"/>
                      <a:gd name="connsiteX20-689" fmla="*/ 190500 w 661035"/>
                      <a:gd name="connsiteY20-690" fmla="*/ 847725 h 1112468"/>
                      <a:gd name="connsiteX21-691" fmla="*/ 239078 w 661035"/>
                      <a:gd name="connsiteY21-692" fmla="*/ 799148 h 1112468"/>
                      <a:gd name="connsiteX22-693" fmla="*/ 239078 w 661035"/>
                      <a:gd name="connsiteY22-694" fmla="*/ 798196 h 1112468"/>
                      <a:gd name="connsiteX23-695" fmla="*/ 277307 w 661035"/>
                      <a:gd name="connsiteY23-696" fmla="*/ 750642 h 1112468"/>
                      <a:gd name="connsiteX24-697" fmla="*/ 277178 w 661035"/>
                      <a:gd name="connsiteY24-698" fmla="*/ 750571 h 1112468"/>
                      <a:gd name="connsiteX25-699" fmla="*/ 284798 w 661035"/>
                      <a:gd name="connsiteY25-700" fmla="*/ 740093 h 1112468"/>
                      <a:gd name="connsiteX26-701" fmla="*/ 323850 w 661035"/>
                      <a:gd name="connsiteY26-702" fmla="*/ 676275 h 1112468"/>
                      <a:gd name="connsiteX27-703" fmla="*/ 359092 w 661035"/>
                      <a:gd name="connsiteY27-704" fmla="*/ 597218 h 1112468"/>
                      <a:gd name="connsiteX28-705" fmla="*/ 220980 w 661035"/>
                      <a:gd name="connsiteY28-706" fmla="*/ 0 h 1112468"/>
                      <a:gd name="connsiteX29-707" fmla="*/ 481965 w 661035"/>
                      <a:gd name="connsiteY29-708" fmla="*/ 141922 h 1112468"/>
                      <a:gd name="connsiteX30-709" fmla="*/ 575310 w 661035"/>
                      <a:gd name="connsiteY30-710" fmla="*/ 214313 h 1112468"/>
                      <a:gd name="connsiteX31-711" fmla="*/ 661035 w 661035"/>
                      <a:gd name="connsiteY31-712" fmla="*/ 504825 h 1112468"/>
                      <a:gd name="connsiteX32-713" fmla="*/ 621030 w 661035"/>
                      <a:gd name="connsiteY32-714" fmla="*/ 739140 h 1112468"/>
                      <a:gd name="connsiteX33-715" fmla="*/ 360045 w 661035"/>
                      <a:gd name="connsiteY33-716" fmla="*/ 597218 h 1112468"/>
                      <a:gd name="connsiteX34-717" fmla="*/ 400050 w 661035"/>
                      <a:gd name="connsiteY34-718" fmla="*/ 362902 h 1112468"/>
                      <a:gd name="connsiteX35-719" fmla="*/ 314325 w 661035"/>
                      <a:gd name="connsiteY35-720" fmla="*/ 72390 h 1112468"/>
                      <a:gd name="connsiteX36-721" fmla="*/ 220980 w 661035"/>
                      <a:gd name="connsiteY36-722" fmla="*/ 0 h 111246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2" name="Freeform: Shape 531"/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/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: Shape 533"/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: Shape 534"/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: Shape 535"/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-1" fmla="*/ 323751 w 603786"/>
                      <a:gd name="connsiteY0-2" fmla="*/ 66771 h 218219"/>
                      <a:gd name="connsiteX1-3" fmla="*/ 342801 w 603786"/>
                      <a:gd name="connsiteY1-4" fmla="*/ 76296 h 218219"/>
                      <a:gd name="connsiteX2-5" fmla="*/ 603786 w 603786"/>
                      <a:gd name="connsiteY2-6" fmla="*/ 218219 h 218219"/>
                      <a:gd name="connsiteX3-7" fmla="*/ 584736 w 603786"/>
                      <a:gd name="connsiteY3-8" fmla="*/ 208694 h 218219"/>
                      <a:gd name="connsiteX4-9" fmla="*/ 323751 w 603786"/>
                      <a:gd name="connsiteY4-10" fmla="*/ 66771 h 218219"/>
                      <a:gd name="connsiteX5-11" fmla="*/ 0 w 603786"/>
                      <a:gd name="connsiteY5-12" fmla="*/ 0 h 218219"/>
                      <a:gd name="connsiteX6-13" fmla="*/ 100965 w 603786"/>
                      <a:gd name="connsiteY6-14" fmla="*/ 2857 h 218219"/>
                      <a:gd name="connsiteX7-15" fmla="*/ 102772 w 603786"/>
                      <a:gd name="connsiteY7-16" fmla="*/ 3833 h 218219"/>
                      <a:gd name="connsiteX8-17" fmla="*/ 214213 w 603786"/>
                      <a:gd name="connsiteY8-18" fmla="*/ 22860 h 218219"/>
                      <a:gd name="connsiteX9-19" fmla="*/ 323751 w 603786"/>
                      <a:gd name="connsiteY9-20" fmla="*/ 66772 h 218219"/>
                      <a:gd name="connsiteX10-21" fmla="*/ 584736 w 603786"/>
                      <a:gd name="connsiteY10-22" fmla="*/ 208695 h 218219"/>
                      <a:gd name="connsiteX11-23" fmla="*/ 475198 w 603786"/>
                      <a:gd name="connsiteY11-24" fmla="*/ 168690 h 218219"/>
                      <a:gd name="connsiteX12-25" fmla="*/ 464489 w 603786"/>
                      <a:gd name="connsiteY12-26" fmla="*/ 162866 h 218219"/>
                      <a:gd name="connsiteX13-27" fmla="*/ 358041 w 603786"/>
                      <a:gd name="connsiteY13-28" fmla="*/ 143827 h 218219"/>
                      <a:gd name="connsiteX14-29" fmla="*/ 357901 w 603786"/>
                      <a:gd name="connsiteY14-30" fmla="*/ 143751 h 218219"/>
                      <a:gd name="connsiteX15-31" fmla="*/ 260033 w 603786"/>
                      <a:gd name="connsiteY15-32" fmla="*/ 141922 h 218219"/>
                      <a:gd name="connsiteX16" fmla="*/ 0 w 603786"/>
                      <a:gd name="connsiteY16" fmla="*/ 0 h 218219"/>
                      <a:gd name="connsiteX0-33" fmla="*/ 323751 w 603786"/>
                      <a:gd name="connsiteY0-34" fmla="*/ 66771 h 218219"/>
                      <a:gd name="connsiteX1-35" fmla="*/ 603786 w 603786"/>
                      <a:gd name="connsiteY1-36" fmla="*/ 218219 h 218219"/>
                      <a:gd name="connsiteX2-37" fmla="*/ 584736 w 603786"/>
                      <a:gd name="connsiteY2-38" fmla="*/ 208694 h 218219"/>
                      <a:gd name="connsiteX3-39" fmla="*/ 323751 w 603786"/>
                      <a:gd name="connsiteY3-40" fmla="*/ 66771 h 218219"/>
                      <a:gd name="connsiteX4-41" fmla="*/ 0 w 603786"/>
                      <a:gd name="connsiteY4-42" fmla="*/ 0 h 218219"/>
                      <a:gd name="connsiteX5-43" fmla="*/ 100965 w 603786"/>
                      <a:gd name="connsiteY5-44" fmla="*/ 2857 h 218219"/>
                      <a:gd name="connsiteX6-45" fmla="*/ 102772 w 603786"/>
                      <a:gd name="connsiteY6-46" fmla="*/ 3833 h 218219"/>
                      <a:gd name="connsiteX7-47" fmla="*/ 214213 w 603786"/>
                      <a:gd name="connsiteY7-48" fmla="*/ 22860 h 218219"/>
                      <a:gd name="connsiteX8-49" fmla="*/ 323751 w 603786"/>
                      <a:gd name="connsiteY8-50" fmla="*/ 66772 h 218219"/>
                      <a:gd name="connsiteX9-51" fmla="*/ 584736 w 603786"/>
                      <a:gd name="connsiteY9-52" fmla="*/ 208695 h 218219"/>
                      <a:gd name="connsiteX10-53" fmla="*/ 475198 w 603786"/>
                      <a:gd name="connsiteY10-54" fmla="*/ 168690 h 218219"/>
                      <a:gd name="connsiteX11-55" fmla="*/ 464489 w 603786"/>
                      <a:gd name="connsiteY11-56" fmla="*/ 162866 h 218219"/>
                      <a:gd name="connsiteX12-57" fmla="*/ 358041 w 603786"/>
                      <a:gd name="connsiteY12-58" fmla="*/ 143827 h 218219"/>
                      <a:gd name="connsiteX13-59" fmla="*/ 357901 w 603786"/>
                      <a:gd name="connsiteY13-60" fmla="*/ 143751 h 218219"/>
                      <a:gd name="connsiteX14-61" fmla="*/ 260033 w 603786"/>
                      <a:gd name="connsiteY14-62" fmla="*/ 141922 h 218219"/>
                      <a:gd name="connsiteX15-63" fmla="*/ 0 w 603786"/>
                      <a:gd name="connsiteY15-64" fmla="*/ 0 h 218219"/>
                      <a:gd name="connsiteX0-65" fmla="*/ 323751 w 584736"/>
                      <a:gd name="connsiteY0-66" fmla="*/ 66771 h 208695"/>
                      <a:gd name="connsiteX1-67" fmla="*/ 584736 w 584736"/>
                      <a:gd name="connsiteY1-68" fmla="*/ 208694 h 208695"/>
                      <a:gd name="connsiteX2-69" fmla="*/ 323751 w 584736"/>
                      <a:gd name="connsiteY2-70" fmla="*/ 66771 h 208695"/>
                      <a:gd name="connsiteX3-71" fmla="*/ 0 w 584736"/>
                      <a:gd name="connsiteY3-72" fmla="*/ 0 h 208695"/>
                      <a:gd name="connsiteX4-73" fmla="*/ 100965 w 584736"/>
                      <a:gd name="connsiteY4-74" fmla="*/ 2857 h 208695"/>
                      <a:gd name="connsiteX5-75" fmla="*/ 102772 w 584736"/>
                      <a:gd name="connsiteY5-76" fmla="*/ 3833 h 208695"/>
                      <a:gd name="connsiteX6-77" fmla="*/ 214213 w 584736"/>
                      <a:gd name="connsiteY6-78" fmla="*/ 22860 h 208695"/>
                      <a:gd name="connsiteX7-79" fmla="*/ 323751 w 584736"/>
                      <a:gd name="connsiteY7-80" fmla="*/ 66772 h 208695"/>
                      <a:gd name="connsiteX8-81" fmla="*/ 584736 w 584736"/>
                      <a:gd name="connsiteY8-82" fmla="*/ 208695 h 208695"/>
                      <a:gd name="connsiteX9-83" fmla="*/ 475198 w 584736"/>
                      <a:gd name="connsiteY9-84" fmla="*/ 168690 h 208695"/>
                      <a:gd name="connsiteX10-85" fmla="*/ 464489 w 584736"/>
                      <a:gd name="connsiteY10-86" fmla="*/ 162866 h 208695"/>
                      <a:gd name="connsiteX11-87" fmla="*/ 358041 w 584736"/>
                      <a:gd name="connsiteY11-88" fmla="*/ 143827 h 208695"/>
                      <a:gd name="connsiteX12-89" fmla="*/ 357901 w 584736"/>
                      <a:gd name="connsiteY12-90" fmla="*/ 143751 h 208695"/>
                      <a:gd name="connsiteX13-91" fmla="*/ 260033 w 584736"/>
                      <a:gd name="connsiteY13-92" fmla="*/ 141922 h 208695"/>
                      <a:gd name="connsiteX14-93" fmla="*/ 0 w 584736"/>
                      <a:gd name="connsiteY14-94" fmla="*/ 0 h 208695"/>
                      <a:gd name="connsiteX0-95" fmla="*/ 323751 w 615997"/>
                      <a:gd name="connsiteY0-96" fmla="*/ 66771 h 216510"/>
                      <a:gd name="connsiteX1-97" fmla="*/ 584736 w 615997"/>
                      <a:gd name="connsiteY1-98" fmla="*/ 208694 h 216510"/>
                      <a:gd name="connsiteX2-99" fmla="*/ 323751 w 615997"/>
                      <a:gd name="connsiteY2-100" fmla="*/ 66771 h 216510"/>
                      <a:gd name="connsiteX3-101" fmla="*/ 0 w 615997"/>
                      <a:gd name="connsiteY3-102" fmla="*/ 0 h 216510"/>
                      <a:gd name="connsiteX4-103" fmla="*/ 100965 w 615997"/>
                      <a:gd name="connsiteY4-104" fmla="*/ 2857 h 216510"/>
                      <a:gd name="connsiteX5-105" fmla="*/ 102772 w 615997"/>
                      <a:gd name="connsiteY5-106" fmla="*/ 3833 h 216510"/>
                      <a:gd name="connsiteX6-107" fmla="*/ 214213 w 615997"/>
                      <a:gd name="connsiteY6-108" fmla="*/ 22860 h 216510"/>
                      <a:gd name="connsiteX7-109" fmla="*/ 323751 w 615997"/>
                      <a:gd name="connsiteY7-110" fmla="*/ 66772 h 216510"/>
                      <a:gd name="connsiteX8-111" fmla="*/ 615997 w 615997"/>
                      <a:gd name="connsiteY8-112" fmla="*/ 216510 h 216510"/>
                      <a:gd name="connsiteX9-113" fmla="*/ 475198 w 615997"/>
                      <a:gd name="connsiteY9-114" fmla="*/ 168690 h 216510"/>
                      <a:gd name="connsiteX10-115" fmla="*/ 464489 w 615997"/>
                      <a:gd name="connsiteY10-116" fmla="*/ 162866 h 216510"/>
                      <a:gd name="connsiteX11-117" fmla="*/ 358041 w 615997"/>
                      <a:gd name="connsiteY11-118" fmla="*/ 143827 h 216510"/>
                      <a:gd name="connsiteX12-119" fmla="*/ 357901 w 615997"/>
                      <a:gd name="connsiteY12-120" fmla="*/ 143751 h 216510"/>
                      <a:gd name="connsiteX13-121" fmla="*/ 260033 w 615997"/>
                      <a:gd name="connsiteY13-122" fmla="*/ 141922 h 216510"/>
                      <a:gd name="connsiteX14-123" fmla="*/ 0 w 615997"/>
                      <a:gd name="connsiteY14-124" fmla="*/ 0 h 216510"/>
                      <a:gd name="connsiteX0-125" fmla="*/ 323751 w 618767"/>
                      <a:gd name="connsiteY0-126" fmla="*/ 66771 h 219303"/>
                      <a:gd name="connsiteX1-127" fmla="*/ 584736 w 618767"/>
                      <a:gd name="connsiteY1-128" fmla="*/ 208694 h 219303"/>
                      <a:gd name="connsiteX2-129" fmla="*/ 323751 w 618767"/>
                      <a:gd name="connsiteY2-130" fmla="*/ 66771 h 219303"/>
                      <a:gd name="connsiteX3-131" fmla="*/ 0 w 618767"/>
                      <a:gd name="connsiteY3-132" fmla="*/ 0 h 219303"/>
                      <a:gd name="connsiteX4-133" fmla="*/ 100965 w 618767"/>
                      <a:gd name="connsiteY4-134" fmla="*/ 2857 h 219303"/>
                      <a:gd name="connsiteX5-135" fmla="*/ 102772 w 618767"/>
                      <a:gd name="connsiteY5-136" fmla="*/ 3833 h 219303"/>
                      <a:gd name="connsiteX6-137" fmla="*/ 214213 w 618767"/>
                      <a:gd name="connsiteY6-138" fmla="*/ 22860 h 219303"/>
                      <a:gd name="connsiteX7-139" fmla="*/ 323751 w 618767"/>
                      <a:gd name="connsiteY7-140" fmla="*/ 66772 h 219303"/>
                      <a:gd name="connsiteX8-141" fmla="*/ 615997 w 618767"/>
                      <a:gd name="connsiteY8-142" fmla="*/ 216510 h 219303"/>
                      <a:gd name="connsiteX9-143" fmla="*/ 464489 w 618767"/>
                      <a:gd name="connsiteY9-144" fmla="*/ 162866 h 219303"/>
                      <a:gd name="connsiteX10-145" fmla="*/ 358041 w 618767"/>
                      <a:gd name="connsiteY10-146" fmla="*/ 143827 h 219303"/>
                      <a:gd name="connsiteX11-147" fmla="*/ 357901 w 618767"/>
                      <a:gd name="connsiteY11-148" fmla="*/ 143751 h 219303"/>
                      <a:gd name="connsiteX12-149" fmla="*/ 260033 w 618767"/>
                      <a:gd name="connsiteY12-150" fmla="*/ 141922 h 219303"/>
                      <a:gd name="connsiteX13-151" fmla="*/ 0 w 618767"/>
                      <a:gd name="connsiteY13-152" fmla="*/ 0 h 21930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: Shape 536"/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: Shape 537"/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22" name="Freeform: Shape 521"/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23" name="Group 522"/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524" name="Freeform: Shape 523"/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5" name="Freeform: Shape 524"/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6" name="Freeform: Shape 525"/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-1" fmla="*/ 812750 w 940118"/>
                      <a:gd name="connsiteY0-2" fmla="*/ 163017 h 1580197"/>
                      <a:gd name="connsiteX1-3" fmla="*/ 812706 w 940118"/>
                      <a:gd name="connsiteY1-4" fmla="*/ 163034 h 1580197"/>
                      <a:gd name="connsiteX2-5" fmla="*/ 832937 w 940118"/>
                      <a:gd name="connsiteY2-6" fmla="*/ 174035 h 1580197"/>
                      <a:gd name="connsiteX3-7" fmla="*/ 812750 w 940118"/>
                      <a:gd name="connsiteY3-8" fmla="*/ 163017 h 1580197"/>
                      <a:gd name="connsiteX4-9" fmla="*/ 679133 w 940118"/>
                      <a:gd name="connsiteY4-10" fmla="*/ 0 h 1580197"/>
                      <a:gd name="connsiteX5-11" fmla="*/ 940118 w 940118"/>
                      <a:gd name="connsiteY5-12" fmla="*/ 140970 h 1580197"/>
                      <a:gd name="connsiteX6-13" fmla="*/ 833438 w 940118"/>
                      <a:gd name="connsiteY6-14" fmla="*/ 174308 h 1580197"/>
                      <a:gd name="connsiteX7-15" fmla="*/ 833437 w 940118"/>
                      <a:gd name="connsiteY7-16" fmla="*/ 174308 h 1580197"/>
                      <a:gd name="connsiteX8-17" fmla="*/ 747299 w 940118"/>
                      <a:gd name="connsiteY8-18" fmla="*/ 210278 h 1580197"/>
                      <a:gd name="connsiteX9-19" fmla="*/ 747713 w 940118"/>
                      <a:gd name="connsiteY9-20" fmla="*/ 210503 h 1580197"/>
                      <a:gd name="connsiteX10-21" fmla="*/ 620078 w 940118"/>
                      <a:gd name="connsiteY10-22" fmla="*/ 282893 h 1580197"/>
                      <a:gd name="connsiteX11-23" fmla="*/ 592976 w 940118"/>
                      <a:gd name="connsiteY11-24" fmla="*/ 268101 h 1580197"/>
                      <a:gd name="connsiteX12-25" fmla="*/ 592932 w 940118"/>
                      <a:gd name="connsiteY12-26" fmla="*/ 268132 h 1580197"/>
                      <a:gd name="connsiteX13-27" fmla="*/ 620077 w 940118"/>
                      <a:gd name="connsiteY13-28" fmla="*/ 282893 h 1580197"/>
                      <a:gd name="connsiteX14-29" fmla="*/ 548076 w 940118"/>
                      <a:gd name="connsiteY14-30" fmla="*/ 339736 h 1580197"/>
                      <a:gd name="connsiteX15-31" fmla="*/ 548640 w 940118"/>
                      <a:gd name="connsiteY15-32" fmla="*/ 340043 h 1580197"/>
                      <a:gd name="connsiteX16-33" fmla="*/ 503873 w 940118"/>
                      <a:gd name="connsiteY16-34" fmla="*/ 383858 h 1580197"/>
                      <a:gd name="connsiteX17-35" fmla="*/ 488633 w 940118"/>
                      <a:gd name="connsiteY17-36" fmla="*/ 399098 h 1580197"/>
                      <a:gd name="connsiteX18-37" fmla="*/ 455232 w 940118"/>
                      <a:gd name="connsiteY18-38" fmla="*/ 380990 h 1580197"/>
                      <a:gd name="connsiteX19-39" fmla="*/ 488633 w 940118"/>
                      <a:gd name="connsiteY19-40" fmla="*/ 400050 h 1580197"/>
                      <a:gd name="connsiteX20-41" fmla="*/ 422910 w 940118"/>
                      <a:gd name="connsiteY20-42" fmla="*/ 482918 h 1580197"/>
                      <a:gd name="connsiteX21-43" fmla="*/ 391243 w 940118"/>
                      <a:gd name="connsiteY21-44" fmla="*/ 465814 h 1580197"/>
                      <a:gd name="connsiteX22-45" fmla="*/ 390818 w 940118"/>
                      <a:gd name="connsiteY22-46" fmla="*/ 466419 h 1580197"/>
                      <a:gd name="connsiteX23-47" fmla="*/ 422910 w 940118"/>
                      <a:gd name="connsiteY23-48" fmla="*/ 483870 h 1580197"/>
                      <a:gd name="connsiteX24-49" fmla="*/ 367665 w 940118"/>
                      <a:gd name="connsiteY24-50" fmla="*/ 572453 h 1580197"/>
                      <a:gd name="connsiteX25-51" fmla="*/ 368618 w 940118"/>
                      <a:gd name="connsiteY25-52" fmla="*/ 573405 h 1580197"/>
                      <a:gd name="connsiteX26-53" fmla="*/ 317183 w 940118"/>
                      <a:gd name="connsiteY26-54" fmla="*/ 684847 h 1580197"/>
                      <a:gd name="connsiteX27-55" fmla="*/ 305241 w 940118"/>
                      <a:gd name="connsiteY27-56" fmla="*/ 678329 h 1580197"/>
                      <a:gd name="connsiteX28-57" fmla="*/ 305235 w 940118"/>
                      <a:gd name="connsiteY28-58" fmla="*/ 678350 h 1580197"/>
                      <a:gd name="connsiteX29-59" fmla="*/ 317183 w 940118"/>
                      <a:gd name="connsiteY29-60" fmla="*/ 684847 h 1580197"/>
                      <a:gd name="connsiteX30-61" fmla="*/ 260985 w 940118"/>
                      <a:gd name="connsiteY30-62" fmla="*/ 1014413 h 1580197"/>
                      <a:gd name="connsiteX31-63" fmla="*/ 342900 w 940118"/>
                      <a:gd name="connsiteY31-64" fmla="*/ 1373505 h 1580197"/>
                      <a:gd name="connsiteX32-65" fmla="*/ 546735 w 940118"/>
                      <a:gd name="connsiteY32-66" fmla="*/ 1580197 h 1580197"/>
                      <a:gd name="connsiteX33-67" fmla="*/ 285750 w 940118"/>
                      <a:gd name="connsiteY33-68" fmla="*/ 1438275 h 1580197"/>
                      <a:gd name="connsiteX34-69" fmla="*/ 81915 w 940118"/>
                      <a:gd name="connsiteY34-70" fmla="*/ 1231583 h 1580197"/>
                      <a:gd name="connsiteX35-71" fmla="*/ 0 w 940118"/>
                      <a:gd name="connsiteY35-72" fmla="*/ 872490 h 1580197"/>
                      <a:gd name="connsiteX36-73" fmla="*/ 56197 w 940118"/>
                      <a:gd name="connsiteY36-74" fmla="*/ 542925 h 1580197"/>
                      <a:gd name="connsiteX37-75" fmla="*/ 62441 w 940118"/>
                      <a:gd name="connsiteY37-76" fmla="*/ 546321 h 1580197"/>
                      <a:gd name="connsiteX38-77" fmla="*/ 62617 w 940118"/>
                      <a:gd name="connsiteY38-78" fmla="*/ 545909 h 1580197"/>
                      <a:gd name="connsiteX39-79" fmla="*/ 57150 w 940118"/>
                      <a:gd name="connsiteY39-80" fmla="*/ 542925 h 1580197"/>
                      <a:gd name="connsiteX40-81" fmla="*/ 107444 w 940118"/>
                      <a:gd name="connsiteY40-82" fmla="*/ 431896 h 1580197"/>
                      <a:gd name="connsiteX41-83" fmla="*/ 106680 w 940118"/>
                      <a:gd name="connsiteY41-84" fmla="*/ 431483 h 1580197"/>
                      <a:gd name="connsiteX42-85" fmla="*/ 161925 w 940118"/>
                      <a:gd name="connsiteY42-86" fmla="*/ 341948 h 1580197"/>
                      <a:gd name="connsiteX43-87" fmla="*/ 171758 w 940118"/>
                      <a:gd name="connsiteY43-88" fmla="*/ 347295 h 1580197"/>
                      <a:gd name="connsiteX44-89" fmla="*/ 171778 w 940118"/>
                      <a:gd name="connsiteY44-90" fmla="*/ 347270 h 1580197"/>
                      <a:gd name="connsiteX45-91" fmla="*/ 161925 w 940118"/>
                      <a:gd name="connsiteY45-92" fmla="*/ 341948 h 1580197"/>
                      <a:gd name="connsiteX46-93" fmla="*/ 227648 w 940118"/>
                      <a:gd name="connsiteY46-94" fmla="*/ 258128 h 1580197"/>
                      <a:gd name="connsiteX47-95" fmla="*/ 239906 w 940118"/>
                      <a:gd name="connsiteY47-96" fmla="*/ 264794 h 1580197"/>
                      <a:gd name="connsiteX48-97" fmla="*/ 240267 w 940118"/>
                      <a:gd name="connsiteY48-98" fmla="*/ 264453 h 1580197"/>
                      <a:gd name="connsiteX49-99" fmla="*/ 228600 w 940118"/>
                      <a:gd name="connsiteY49-100" fmla="*/ 258128 h 1580197"/>
                      <a:gd name="connsiteX50-101" fmla="*/ 242888 w 940118"/>
                      <a:gd name="connsiteY50-102" fmla="*/ 241935 h 1580197"/>
                      <a:gd name="connsiteX51-103" fmla="*/ 287315 w 940118"/>
                      <a:gd name="connsiteY51-104" fmla="*/ 198453 h 1580197"/>
                      <a:gd name="connsiteX52-105" fmla="*/ 286702 w 940118"/>
                      <a:gd name="connsiteY52-106" fmla="*/ 198120 h 1580197"/>
                      <a:gd name="connsiteX53-107" fmla="*/ 359092 w 940118"/>
                      <a:gd name="connsiteY53-108" fmla="*/ 140970 h 1580197"/>
                      <a:gd name="connsiteX54-109" fmla="*/ 378434 w 940118"/>
                      <a:gd name="connsiteY54-110" fmla="*/ 151488 h 1580197"/>
                      <a:gd name="connsiteX55-111" fmla="*/ 378837 w 940118"/>
                      <a:gd name="connsiteY55-112" fmla="*/ 151226 h 1580197"/>
                      <a:gd name="connsiteX56-113" fmla="*/ 360045 w 940118"/>
                      <a:gd name="connsiteY56-114" fmla="*/ 140970 h 1580197"/>
                      <a:gd name="connsiteX57-115" fmla="*/ 486263 w 940118"/>
                      <a:gd name="connsiteY57-116" fmla="*/ 68845 h 1580197"/>
                      <a:gd name="connsiteX58-117" fmla="*/ 485775 w 940118"/>
                      <a:gd name="connsiteY58-118" fmla="*/ 68580 h 1580197"/>
                      <a:gd name="connsiteX59-119" fmla="*/ 572452 w 940118"/>
                      <a:gd name="connsiteY59-120" fmla="*/ 32385 h 1580197"/>
                      <a:gd name="connsiteX60-121" fmla="*/ 595123 w 940118"/>
                      <a:gd name="connsiteY60-122" fmla="*/ 44713 h 1580197"/>
                      <a:gd name="connsiteX61-123" fmla="*/ 595672 w 940118"/>
                      <a:gd name="connsiteY61-124" fmla="*/ 44538 h 1580197"/>
                      <a:gd name="connsiteX62-125" fmla="*/ 573405 w 940118"/>
                      <a:gd name="connsiteY62-126" fmla="*/ 32385 h 1580197"/>
                      <a:gd name="connsiteX63" fmla="*/ 679133 w 940118"/>
                      <a:gd name="connsiteY63" fmla="*/ 0 h 1580197"/>
                      <a:gd name="connsiteX0-127" fmla="*/ 812750 w 940118"/>
                      <a:gd name="connsiteY0-128" fmla="*/ 163017 h 1580197"/>
                      <a:gd name="connsiteX1-129" fmla="*/ 812706 w 940118"/>
                      <a:gd name="connsiteY1-130" fmla="*/ 163034 h 1580197"/>
                      <a:gd name="connsiteX2-131" fmla="*/ 832937 w 940118"/>
                      <a:gd name="connsiteY2-132" fmla="*/ 174035 h 1580197"/>
                      <a:gd name="connsiteX3-133" fmla="*/ 812750 w 940118"/>
                      <a:gd name="connsiteY3-134" fmla="*/ 163017 h 1580197"/>
                      <a:gd name="connsiteX4-135" fmla="*/ 679133 w 940118"/>
                      <a:gd name="connsiteY4-136" fmla="*/ 0 h 1580197"/>
                      <a:gd name="connsiteX5-137" fmla="*/ 940118 w 940118"/>
                      <a:gd name="connsiteY5-138" fmla="*/ 140970 h 1580197"/>
                      <a:gd name="connsiteX6-139" fmla="*/ 833438 w 940118"/>
                      <a:gd name="connsiteY6-140" fmla="*/ 174308 h 1580197"/>
                      <a:gd name="connsiteX7-141" fmla="*/ 833437 w 940118"/>
                      <a:gd name="connsiteY7-142" fmla="*/ 174308 h 1580197"/>
                      <a:gd name="connsiteX8-143" fmla="*/ 747299 w 940118"/>
                      <a:gd name="connsiteY8-144" fmla="*/ 210278 h 1580197"/>
                      <a:gd name="connsiteX9-145" fmla="*/ 747713 w 940118"/>
                      <a:gd name="connsiteY9-146" fmla="*/ 210503 h 1580197"/>
                      <a:gd name="connsiteX10-147" fmla="*/ 620078 w 940118"/>
                      <a:gd name="connsiteY10-148" fmla="*/ 282893 h 1580197"/>
                      <a:gd name="connsiteX11-149" fmla="*/ 592976 w 940118"/>
                      <a:gd name="connsiteY11-150" fmla="*/ 268101 h 1580197"/>
                      <a:gd name="connsiteX12-151" fmla="*/ 592932 w 940118"/>
                      <a:gd name="connsiteY12-152" fmla="*/ 268132 h 1580197"/>
                      <a:gd name="connsiteX13-153" fmla="*/ 620077 w 940118"/>
                      <a:gd name="connsiteY13-154" fmla="*/ 282893 h 1580197"/>
                      <a:gd name="connsiteX14-155" fmla="*/ 548076 w 940118"/>
                      <a:gd name="connsiteY14-156" fmla="*/ 339736 h 1580197"/>
                      <a:gd name="connsiteX15-157" fmla="*/ 548640 w 940118"/>
                      <a:gd name="connsiteY15-158" fmla="*/ 340043 h 1580197"/>
                      <a:gd name="connsiteX16-159" fmla="*/ 503873 w 940118"/>
                      <a:gd name="connsiteY16-160" fmla="*/ 383858 h 1580197"/>
                      <a:gd name="connsiteX17-161" fmla="*/ 488633 w 940118"/>
                      <a:gd name="connsiteY17-162" fmla="*/ 399098 h 1580197"/>
                      <a:gd name="connsiteX18-163" fmla="*/ 455232 w 940118"/>
                      <a:gd name="connsiteY18-164" fmla="*/ 380990 h 1580197"/>
                      <a:gd name="connsiteX19-165" fmla="*/ 488633 w 940118"/>
                      <a:gd name="connsiteY19-166" fmla="*/ 400050 h 1580197"/>
                      <a:gd name="connsiteX20-167" fmla="*/ 422910 w 940118"/>
                      <a:gd name="connsiteY20-168" fmla="*/ 482918 h 1580197"/>
                      <a:gd name="connsiteX21-169" fmla="*/ 391243 w 940118"/>
                      <a:gd name="connsiteY21-170" fmla="*/ 465814 h 1580197"/>
                      <a:gd name="connsiteX22-171" fmla="*/ 422910 w 940118"/>
                      <a:gd name="connsiteY22-172" fmla="*/ 483870 h 1580197"/>
                      <a:gd name="connsiteX23-173" fmla="*/ 367665 w 940118"/>
                      <a:gd name="connsiteY23-174" fmla="*/ 572453 h 1580197"/>
                      <a:gd name="connsiteX24-175" fmla="*/ 368618 w 940118"/>
                      <a:gd name="connsiteY24-176" fmla="*/ 573405 h 1580197"/>
                      <a:gd name="connsiteX25-177" fmla="*/ 317183 w 940118"/>
                      <a:gd name="connsiteY25-178" fmla="*/ 684847 h 1580197"/>
                      <a:gd name="connsiteX26-179" fmla="*/ 305241 w 940118"/>
                      <a:gd name="connsiteY26-180" fmla="*/ 678329 h 1580197"/>
                      <a:gd name="connsiteX27-181" fmla="*/ 305235 w 940118"/>
                      <a:gd name="connsiteY27-182" fmla="*/ 678350 h 1580197"/>
                      <a:gd name="connsiteX28-183" fmla="*/ 317183 w 940118"/>
                      <a:gd name="connsiteY28-184" fmla="*/ 684847 h 1580197"/>
                      <a:gd name="connsiteX29-185" fmla="*/ 260985 w 940118"/>
                      <a:gd name="connsiteY29-186" fmla="*/ 1014413 h 1580197"/>
                      <a:gd name="connsiteX30-187" fmla="*/ 342900 w 940118"/>
                      <a:gd name="connsiteY30-188" fmla="*/ 1373505 h 1580197"/>
                      <a:gd name="connsiteX31-189" fmla="*/ 546735 w 940118"/>
                      <a:gd name="connsiteY31-190" fmla="*/ 1580197 h 1580197"/>
                      <a:gd name="connsiteX32-191" fmla="*/ 285750 w 940118"/>
                      <a:gd name="connsiteY32-192" fmla="*/ 1438275 h 1580197"/>
                      <a:gd name="connsiteX33-193" fmla="*/ 81915 w 940118"/>
                      <a:gd name="connsiteY33-194" fmla="*/ 1231583 h 1580197"/>
                      <a:gd name="connsiteX34-195" fmla="*/ 0 w 940118"/>
                      <a:gd name="connsiteY34-196" fmla="*/ 872490 h 1580197"/>
                      <a:gd name="connsiteX35-197" fmla="*/ 56197 w 940118"/>
                      <a:gd name="connsiteY35-198" fmla="*/ 542925 h 1580197"/>
                      <a:gd name="connsiteX36-199" fmla="*/ 62441 w 940118"/>
                      <a:gd name="connsiteY36-200" fmla="*/ 546321 h 1580197"/>
                      <a:gd name="connsiteX37-201" fmla="*/ 62617 w 940118"/>
                      <a:gd name="connsiteY37-202" fmla="*/ 545909 h 1580197"/>
                      <a:gd name="connsiteX38-203" fmla="*/ 57150 w 940118"/>
                      <a:gd name="connsiteY38-204" fmla="*/ 542925 h 1580197"/>
                      <a:gd name="connsiteX39-205" fmla="*/ 107444 w 940118"/>
                      <a:gd name="connsiteY39-206" fmla="*/ 431896 h 1580197"/>
                      <a:gd name="connsiteX40-207" fmla="*/ 106680 w 940118"/>
                      <a:gd name="connsiteY40-208" fmla="*/ 431483 h 1580197"/>
                      <a:gd name="connsiteX41-209" fmla="*/ 161925 w 940118"/>
                      <a:gd name="connsiteY41-210" fmla="*/ 341948 h 1580197"/>
                      <a:gd name="connsiteX42-211" fmla="*/ 171758 w 940118"/>
                      <a:gd name="connsiteY42-212" fmla="*/ 347295 h 1580197"/>
                      <a:gd name="connsiteX43-213" fmla="*/ 171778 w 940118"/>
                      <a:gd name="connsiteY43-214" fmla="*/ 347270 h 1580197"/>
                      <a:gd name="connsiteX44-215" fmla="*/ 161925 w 940118"/>
                      <a:gd name="connsiteY44-216" fmla="*/ 341948 h 1580197"/>
                      <a:gd name="connsiteX45-217" fmla="*/ 227648 w 940118"/>
                      <a:gd name="connsiteY45-218" fmla="*/ 258128 h 1580197"/>
                      <a:gd name="connsiteX46-219" fmla="*/ 239906 w 940118"/>
                      <a:gd name="connsiteY46-220" fmla="*/ 264794 h 1580197"/>
                      <a:gd name="connsiteX47-221" fmla="*/ 240267 w 940118"/>
                      <a:gd name="connsiteY47-222" fmla="*/ 264453 h 1580197"/>
                      <a:gd name="connsiteX48-223" fmla="*/ 228600 w 940118"/>
                      <a:gd name="connsiteY48-224" fmla="*/ 258128 h 1580197"/>
                      <a:gd name="connsiteX49-225" fmla="*/ 242888 w 940118"/>
                      <a:gd name="connsiteY49-226" fmla="*/ 241935 h 1580197"/>
                      <a:gd name="connsiteX50-227" fmla="*/ 287315 w 940118"/>
                      <a:gd name="connsiteY50-228" fmla="*/ 198453 h 1580197"/>
                      <a:gd name="connsiteX51-229" fmla="*/ 286702 w 940118"/>
                      <a:gd name="connsiteY51-230" fmla="*/ 198120 h 1580197"/>
                      <a:gd name="connsiteX52-231" fmla="*/ 359092 w 940118"/>
                      <a:gd name="connsiteY52-232" fmla="*/ 140970 h 1580197"/>
                      <a:gd name="connsiteX53-233" fmla="*/ 378434 w 940118"/>
                      <a:gd name="connsiteY53-234" fmla="*/ 151488 h 1580197"/>
                      <a:gd name="connsiteX54-235" fmla="*/ 378837 w 940118"/>
                      <a:gd name="connsiteY54-236" fmla="*/ 151226 h 1580197"/>
                      <a:gd name="connsiteX55-237" fmla="*/ 360045 w 940118"/>
                      <a:gd name="connsiteY55-238" fmla="*/ 140970 h 1580197"/>
                      <a:gd name="connsiteX56-239" fmla="*/ 486263 w 940118"/>
                      <a:gd name="connsiteY56-240" fmla="*/ 68845 h 1580197"/>
                      <a:gd name="connsiteX57-241" fmla="*/ 485775 w 940118"/>
                      <a:gd name="connsiteY57-242" fmla="*/ 68580 h 1580197"/>
                      <a:gd name="connsiteX58-243" fmla="*/ 572452 w 940118"/>
                      <a:gd name="connsiteY58-244" fmla="*/ 32385 h 1580197"/>
                      <a:gd name="connsiteX59-245" fmla="*/ 595123 w 940118"/>
                      <a:gd name="connsiteY59-246" fmla="*/ 44713 h 1580197"/>
                      <a:gd name="connsiteX60-247" fmla="*/ 595672 w 940118"/>
                      <a:gd name="connsiteY60-248" fmla="*/ 44538 h 1580197"/>
                      <a:gd name="connsiteX61-249" fmla="*/ 573405 w 940118"/>
                      <a:gd name="connsiteY61-250" fmla="*/ 32385 h 1580197"/>
                      <a:gd name="connsiteX62-251" fmla="*/ 679133 w 940118"/>
                      <a:gd name="connsiteY62-252" fmla="*/ 0 h 1580197"/>
                      <a:gd name="connsiteX0-253" fmla="*/ 812750 w 940118"/>
                      <a:gd name="connsiteY0-254" fmla="*/ 163017 h 1580197"/>
                      <a:gd name="connsiteX1-255" fmla="*/ 812706 w 940118"/>
                      <a:gd name="connsiteY1-256" fmla="*/ 163034 h 1580197"/>
                      <a:gd name="connsiteX2-257" fmla="*/ 832937 w 940118"/>
                      <a:gd name="connsiteY2-258" fmla="*/ 174035 h 1580197"/>
                      <a:gd name="connsiteX3-259" fmla="*/ 812750 w 940118"/>
                      <a:gd name="connsiteY3-260" fmla="*/ 163017 h 1580197"/>
                      <a:gd name="connsiteX4-261" fmla="*/ 679133 w 940118"/>
                      <a:gd name="connsiteY4-262" fmla="*/ 0 h 1580197"/>
                      <a:gd name="connsiteX5-263" fmla="*/ 940118 w 940118"/>
                      <a:gd name="connsiteY5-264" fmla="*/ 140970 h 1580197"/>
                      <a:gd name="connsiteX6-265" fmla="*/ 833438 w 940118"/>
                      <a:gd name="connsiteY6-266" fmla="*/ 174308 h 1580197"/>
                      <a:gd name="connsiteX7-267" fmla="*/ 833437 w 940118"/>
                      <a:gd name="connsiteY7-268" fmla="*/ 174308 h 1580197"/>
                      <a:gd name="connsiteX8-269" fmla="*/ 747299 w 940118"/>
                      <a:gd name="connsiteY8-270" fmla="*/ 210278 h 1580197"/>
                      <a:gd name="connsiteX9-271" fmla="*/ 747713 w 940118"/>
                      <a:gd name="connsiteY9-272" fmla="*/ 210503 h 1580197"/>
                      <a:gd name="connsiteX10-273" fmla="*/ 620078 w 940118"/>
                      <a:gd name="connsiteY10-274" fmla="*/ 282893 h 1580197"/>
                      <a:gd name="connsiteX11-275" fmla="*/ 592976 w 940118"/>
                      <a:gd name="connsiteY11-276" fmla="*/ 268101 h 1580197"/>
                      <a:gd name="connsiteX12-277" fmla="*/ 592932 w 940118"/>
                      <a:gd name="connsiteY12-278" fmla="*/ 268132 h 1580197"/>
                      <a:gd name="connsiteX13-279" fmla="*/ 620077 w 940118"/>
                      <a:gd name="connsiteY13-280" fmla="*/ 282893 h 1580197"/>
                      <a:gd name="connsiteX14-281" fmla="*/ 548076 w 940118"/>
                      <a:gd name="connsiteY14-282" fmla="*/ 339736 h 1580197"/>
                      <a:gd name="connsiteX15-283" fmla="*/ 548640 w 940118"/>
                      <a:gd name="connsiteY15-284" fmla="*/ 340043 h 1580197"/>
                      <a:gd name="connsiteX16-285" fmla="*/ 503873 w 940118"/>
                      <a:gd name="connsiteY16-286" fmla="*/ 383858 h 1580197"/>
                      <a:gd name="connsiteX17-287" fmla="*/ 488633 w 940118"/>
                      <a:gd name="connsiteY17-288" fmla="*/ 399098 h 1580197"/>
                      <a:gd name="connsiteX18-289" fmla="*/ 488633 w 940118"/>
                      <a:gd name="connsiteY18-290" fmla="*/ 400050 h 1580197"/>
                      <a:gd name="connsiteX19-291" fmla="*/ 422910 w 940118"/>
                      <a:gd name="connsiteY19-292" fmla="*/ 482918 h 1580197"/>
                      <a:gd name="connsiteX20-293" fmla="*/ 391243 w 940118"/>
                      <a:gd name="connsiteY20-294" fmla="*/ 465814 h 1580197"/>
                      <a:gd name="connsiteX21-295" fmla="*/ 422910 w 940118"/>
                      <a:gd name="connsiteY21-296" fmla="*/ 483870 h 1580197"/>
                      <a:gd name="connsiteX22-297" fmla="*/ 367665 w 940118"/>
                      <a:gd name="connsiteY22-298" fmla="*/ 572453 h 1580197"/>
                      <a:gd name="connsiteX23-299" fmla="*/ 368618 w 940118"/>
                      <a:gd name="connsiteY23-300" fmla="*/ 573405 h 1580197"/>
                      <a:gd name="connsiteX24-301" fmla="*/ 317183 w 940118"/>
                      <a:gd name="connsiteY24-302" fmla="*/ 684847 h 1580197"/>
                      <a:gd name="connsiteX25-303" fmla="*/ 305241 w 940118"/>
                      <a:gd name="connsiteY25-304" fmla="*/ 678329 h 1580197"/>
                      <a:gd name="connsiteX26-305" fmla="*/ 305235 w 940118"/>
                      <a:gd name="connsiteY26-306" fmla="*/ 678350 h 1580197"/>
                      <a:gd name="connsiteX27-307" fmla="*/ 317183 w 940118"/>
                      <a:gd name="connsiteY27-308" fmla="*/ 684847 h 1580197"/>
                      <a:gd name="connsiteX28-309" fmla="*/ 260985 w 940118"/>
                      <a:gd name="connsiteY28-310" fmla="*/ 1014413 h 1580197"/>
                      <a:gd name="connsiteX29-311" fmla="*/ 342900 w 940118"/>
                      <a:gd name="connsiteY29-312" fmla="*/ 1373505 h 1580197"/>
                      <a:gd name="connsiteX30-313" fmla="*/ 546735 w 940118"/>
                      <a:gd name="connsiteY30-314" fmla="*/ 1580197 h 1580197"/>
                      <a:gd name="connsiteX31-315" fmla="*/ 285750 w 940118"/>
                      <a:gd name="connsiteY31-316" fmla="*/ 1438275 h 1580197"/>
                      <a:gd name="connsiteX32-317" fmla="*/ 81915 w 940118"/>
                      <a:gd name="connsiteY32-318" fmla="*/ 1231583 h 1580197"/>
                      <a:gd name="connsiteX33-319" fmla="*/ 0 w 940118"/>
                      <a:gd name="connsiteY33-320" fmla="*/ 872490 h 1580197"/>
                      <a:gd name="connsiteX34-321" fmla="*/ 56197 w 940118"/>
                      <a:gd name="connsiteY34-322" fmla="*/ 542925 h 1580197"/>
                      <a:gd name="connsiteX35-323" fmla="*/ 62441 w 940118"/>
                      <a:gd name="connsiteY35-324" fmla="*/ 546321 h 1580197"/>
                      <a:gd name="connsiteX36-325" fmla="*/ 62617 w 940118"/>
                      <a:gd name="connsiteY36-326" fmla="*/ 545909 h 1580197"/>
                      <a:gd name="connsiteX37-327" fmla="*/ 57150 w 940118"/>
                      <a:gd name="connsiteY37-328" fmla="*/ 542925 h 1580197"/>
                      <a:gd name="connsiteX38-329" fmla="*/ 107444 w 940118"/>
                      <a:gd name="connsiteY38-330" fmla="*/ 431896 h 1580197"/>
                      <a:gd name="connsiteX39-331" fmla="*/ 106680 w 940118"/>
                      <a:gd name="connsiteY39-332" fmla="*/ 431483 h 1580197"/>
                      <a:gd name="connsiteX40-333" fmla="*/ 161925 w 940118"/>
                      <a:gd name="connsiteY40-334" fmla="*/ 341948 h 1580197"/>
                      <a:gd name="connsiteX41-335" fmla="*/ 171758 w 940118"/>
                      <a:gd name="connsiteY41-336" fmla="*/ 347295 h 1580197"/>
                      <a:gd name="connsiteX42-337" fmla="*/ 171778 w 940118"/>
                      <a:gd name="connsiteY42-338" fmla="*/ 347270 h 1580197"/>
                      <a:gd name="connsiteX43-339" fmla="*/ 161925 w 940118"/>
                      <a:gd name="connsiteY43-340" fmla="*/ 341948 h 1580197"/>
                      <a:gd name="connsiteX44-341" fmla="*/ 227648 w 940118"/>
                      <a:gd name="connsiteY44-342" fmla="*/ 258128 h 1580197"/>
                      <a:gd name="connsiteX45-343" fmla="*/ 239906 w 940118"/>
                      <a:gd name="connsiteY45-344" fmla="*/ 264794 h 1580197"/>
                      <a:gd name="connsiteX46-345" fmla="*/ 240267 w 940118"/>
                      <a:gd name="connsiteY46-346" fmla="*/ 264453 h 1580197"/>
                      <a:gd name="connsiteX47-347" fmla="*/ 228600 w 940118"/>
                      <a:gd name="connsiteY47-348" fmla="*/ 258128 h 1580197"/>
                      <a:gd name="connsiteX48-349" fmla="*/ 242888 w 940118"/>
                      <a:gd name="connsiteY48-350" fmla="*/ 241935 h 1580197"/>
                      <a:gd name="connsiteX49-351" fmla="*/ 287315 w 940118"/>
                      <a:gd name="connsiteY49-352" fmla="*/ 198453 h 1580197"/>
                      <a:gd name="connsiteX50-353" fmla="*/ 286702 w 940118"/>
                      <a:gd name="connsiteY50-354" fmla="*/ 198120 h 1580197"/>
                      <a:gd name="connsiteX51-355" fmla="*/ 359092 w 940118"/>
                      <a:gd name="connsiteY51-356" fmla="*/ 140970 h 1580197"/>
                      <a:gd name="connsiteX52-357" fmla="*/ 378434 w 940118"/>
                      <a:gd name="connsiteY52-358" fmla="*/ 151488 h 1580197"/>
                      <a:gd name="connsiteX53-359" fmla="*/ 378837 w 940118"/>
                      <a:gd name="connsiteY53-360" fmla="*/ 151226 h 1580197"/>
                      <a:gd name="connsiteX54-361" fmla="*/ 360045 w 940118"/>
                      <a:gd name="connsiteY54-362" fmla="*/ 140970 h 1580197"/>
                      <a:gd name="connsiteX55-363" fmla="*/ 486263 w 940118"/>
                      <a:gd name="connsiteY55-364" fmla="*/ 68845 h 1580197"/>
                      <a:gd name="connsiteX56-365" fmla="*/ 485775 w 940118"/>
                      <a:gd name="connsiteY56-366" fmla="*/ 68580 h 1580197"/>
                      <a:gd name="connsiteX57-367" fmla="*/ 572452 w 940118"/>
                      <a:gd name="connsiteY57-368" fmla="*/ 32385 h 1580197"/>
                      <a:gd name="connsiteX58-369" fmla="*/ 595123 w 940118"/>
                      <a:gd name="connsiteY58-370" fmla="*/ 44713 h 1580197"/>
                      <a:gd name="connsiteX59-371" fmla="*/ 595672 w 940118"/>
                      <a:gd name="connsiteY59-372" fmla="*/ 44538 h 1580197"/>
                      <a:gd name="connsiteX60-373" fmla="*/ 573405 w 940118"/>
                      <a:gd name="connsiteY60-374" fmla="*/ 32385 h 1580197"/>
                      <a:gd name="connsiteX61-375" fmla="*/ 679133 w 940118"/>
                      <a:gd name="connsiteY61-376" fmla="*/ 0 h 1580197"/>
                      <a:gd name="connsiteX0-377" fmla="*/ 812750 w 940118"/>
                      <a:gd name="connsiteY0-378" fmla="*/ 163017 h 1580197"/>
                      <a:gd name="connsiteX1-379" fmla="*/ 812706 w 940118"/>
                      <a:gd name="connsiteY1-380" fmla="*/ 163034 h 1580197"/>
                      <a:gd name="connsiteX2-381" fmla="*/ 832937 w 940118"/>
                      <a:gd name="connsiteY2-382" fmla="*/ 174035 h 1580197"/>
                      <a:gd name="connsiteX3-383" fmla="*/ 812750 w 940118"/>
                      <a:gd name="connsiteY3-384" fmla="*/ 163017 h 1580197"/>
                      <a:gd name="connsiteX4-385" fmla="*/ 679133 w 940118"/>
                      <a:gd name="connsiteY4-386" fmla="*/ 0 h 1580197"/>
                      <a:gd name="connsiteX5-387" fmla="*/ 940118 w 940118"/>
                      <a:gd name="connsiteY5-388" fmla="*/ 140970 h 1580197"/>
                      <a:gd name="connsiteX6-389" fmla="*/ 833438 w 940118"/>
                      <a:gd name="connsiteY6-390" fmla="*/ 174308 h 1580197"/>
                      <a:gd name="connsiteX7-391" fmla="*/ 833437 w 940118"/>
                      <a:gd name="connsiteY7-392" fmla="*/ 174308 h 1580197"/>
                      <a:gd name="connsiteX8-393" fmla="*/ 747299 w 940118"/>
                      <a:gd name="connsiteY8-394" fmla="*/ 210278 h 1580197"/>
                      <a:gd name="connsiteX9-395" fmla="*/ 747713 w 940118"/>
                      <a:gd name="connsiteY9-396" fmla="*/ 210503 h 1580197"/>
                      <a:gd name="connsiteX10-397" fmla="*/ 620078 w 940118"/>
                      <a:gd name="connsiteY10-398" fmla="*/ 282893 h 1580197"/>
                      <a:gd name="connsiteX11-399" fmla="*/ 592976 w 940118"/>
                      <a:gd name="connsiteY11-400" fmla="*/ 268101 h 1580197"/>
                      <a:gd name="connsiteX12-401" fmla="*/ 592932 w 940118"/>
                      <a:gd name="connsiteY12-402" fmla="*/ 268132 h 1580197"/>
                      <a:gd name="connsiteX13-403" fmla="*/ 620077 w 940118"/>
                      <a:gd name="connsiteY13-404" fmla="*/ 282893 h 1580197"/>
                      <a:gd name="connsiteX14-405" fmla="*/ 548076 w 940118"/>
                      <a:gd name="connsiteY14-406" fmla="*/ 339736 h 1580197"/>
                      <a:gd name="connsiteX15-407" fmla="*/ 548640 w 940118"/>
                      <a:gd name="connsiteY15-408" fmla="*/ 340043 h 1580197"/>
                      <a:gd name="connsiteX16-409" fmla="*/ 503873 w 940118"/>
                      <a:gd name="connsiteY16-410" fmla="*/ 383858 h 1580197"/>
                      <a:gd name="connsiteX17-411" fmla="*/ 488633 w 940118"/>
                      <a:gd name="connsiteY17-412" fmla="*/ 399098 h 1580197"/>
                      <a:gd name="connsiteX18-413" fmla="*/ 488633 w 940118"/>
                      <a:gd name="connsiteY18-414" fmla="*/ 400050 h 1580197"/>
                      <a:gd name="connsiteX19-415" fmla="*/ 422910 w 940118"/>
                      <a:gd name="connsiteY19-416" fmla="*/ 482918 h 1580197"/>
                      <a:gd name="connsiteX20-417" fmla="*/ 422910 w 940118"/>
                      <a:gd name="connsiteY20-418" fmla="*/ 483870 h 1580197"/>
                      <a:gd name="connsiteX21-419" fmla="*/ 367665 w 940118"/>
                      <a:gd name="connsiteY21-420" fmla="*/ 572453 h 1580197"/>
                      <a:gd name="connsiteX22-421" fmla="*/ 368618 w 940118"/>
                      <a:gd name="connsiteY22-422" fmla="*/ 573405 h 1580197"/>
                      <a:gd name="connsiteX23-423" fmla="*/ 317183 w 940118"/>
                      <a:gd name="connsiteY23-424" fmla="*/ 684847 h 1580197"/>
                      <a:gd name="connsiteX24-425" fmla="*/ 305241 w 940118"/>
                      <a:gd name="connsiteY24-426" fmla="*/ 678329 h 1580197"/>
                      <a:gd name="connsiteX25-427" fmla="*/ 305235 w 940118"/>
                      <a:gd name="connsiteY25-428" fmla="*/ 678350 h 1580197"/>
                      <a:gd name="connsiteX26-429" fmla="*/ 317183 w 940118"/>
                      <a:gd name="connsiteY26-430" fmla="*/ 684847 h 1580197"/>
                      <a:gd name="connsiteX27-431" fmla="*/ 260985 w 940118"/>
                      <a:gd name="connsiteY27-432" fmla="*/ 1014413 h 1580197"/>
                      <a:gd name="connsiteX28-433" fmla="*/ 342900 w 940118"/>
                      <a:gd name="connsiteY28-434" fmla="*/ 1373505 h 1580197"/>
                      <a:gd name="connsiteX29-435" fmla="*/ 546735 w 940118"/>
                      <a:gd name="connsiteY29-436" fmla="*/ 1580197 h 1580197"/>
                      <a:gd name="connsiteX30-437" fmla="*/ 285750 w 940118"/>
                      <a:gd name="connsiteY30-438" fmla="*/ 1438275 h 1580197"/>
                      <a:gd name="connsiteX31-439" fmla="*/ 81915 w 940118"/>
                      <a:gd name="connsiteY31-440" fmla="*/ 1231583 h 1580197"/>
                      <a:gd name="connsiteX32-441" fmla="*/ 0 w 940118"/>
                      <a:gd name="connsiteY32-442" fmla="*/ 872490 h 1580197"/>
                      <a:gd name="connsiteX33-443" fmla="*/ 56197 w 940118"/>
                      <a:gd name="connsiteY33-444" fmla="*/ 542925 h 1580197"/>
                      <a:gd name="connsiteX34-445" fmla="*/ 62441 w 940118"/>
                      <a:gd name="connsiteY34-446" fmla="*/ 546321 h 1580197"/>
                      <a:gd name="connsiteX35-447" fmla="*/ 62617 w 940118"/>
                      <a:gd name="connsiteY35-448" fmla="*/ 545909 h 1580197"/>
                      <a:gd name="connsiteX36-449" fmla="*/ 57150 w 940118"/>
                      <a:gd name="connsiteY36-450" fmla="*/ 542925 h 1580197"/>
                      <a:gd name="connsiteX37-451" fmla="*/ 107444 w 940118"/>
                      <a:gd name="connsiteY37-452" fmla="*/ 431896 h 1580197"/>
                      <a:gd name="connsiteX38-453" fmla="*/ 106680 w 940118"/>
                      <a:gd name="connsiteY38-454" fmla="*/ 431483 h 1580197"/>
                      <a:gd name="connsiteX39-455" fmla="*/ 161925 w 940118"/>
                      <a:gd name="connsiteY39-456" fmla="*/ 341948 h 1580197"/>
                      <a:gd name="connsiteX40-457" fmla="*/ 171758 w 940118"/>
                      <a:gd name="connsiteY40-458" fmla="*/ 347295 h 1580197"/>
                      <a:gd name="connsiteX41-459" fmla="*/ 171778 w 940118"/>
                      <a:gd name="connsiteY41-460" fmla="*/ 347270 h 1580197"/>
                      <a:gd name="connsiteX42-461" fmla="*/ 161925 w 940118"/>
                      <a:gd name="connsiteY42-462" fmla="*/ 341948 h 1580197"/>
                      <a:gd name="connsiteX43-463" fmla="*/ 227648 w 940118"/>
                      <a:gd name="connsiteY43-464" fmla="*/ 258128 h 1580197"/>
                      <a:gd name="connsiteX44-465" fmla="*/ 239906 w 940118"/>
                      <a:gd name="connsiteY44-466" fmla="*/ 264794 h 1580197"/>
                      <a:gd name="connsiteX45-467" fmla="*/ 240267 w 940118"/>
                      <a:gd name="connsiteY45-468" fmla="*/ 264453 h 1580197"/>
                      <a:gd name="connsiteX46-469" fmla="*/ 228600 w 940118"/>
                      <a:gd name="connsiteY46-470" fmla="*/ 258128 h 1580197"/>
                      <a:gd name="connsiteX47-471" fmla="*/ 242888 w 940118"/>
                      <a:gd name="connsiteY47-472" fmla="*/ 241935 h 1580197"/>
                      <a:gd name="connsiteX48-473" fmla="*/ 287315 w 940118"/>
                      <a:gd name="connsiteY48-474" fmla="*/ 198453 h 1580197"/>
                      <a:gd name="connsiteX49-475" fmla="*/ 286702 w 940118"/>
                      <a:gd name="connsiteY49-476" fmla="*/ 198120 h 1580197"/>
                      <a:gd name="connsiteX50-477" fmla="*/ 359092 w 940118"/>
                      <a:gd name="connsiteY50-478" fmla="*/ 140970 h 1580197"/>
                      <a:gd name="connsiteX51-479" fmla="*/ 378434 w 940118"/>
                      <a:gd name="connsiteY51-480" fmla="*/ 151488 h 1580197"/>
                      <a:gd name="connsiteX52-481" fmla="*/ 378837 w 940118"/>
                      <a:gd name="connsiteY52-482" fmla="*/ 151226 h 1580197"/>
                      <a:gd name="connsiteX53-483" fmla="*/ 360045 w 940118"/>
                      <a:gd name="connsiteY53-484" fmla="*/ 140970 h 1580197"/>
                      <a:gd name="connsiteX54-485" fmla="*/ 486263 w 940118"/>
                      <a:gd name="connsiteY54-486" fmla="*/ 68845 h 1580197"/>
                      <a:gd name="connsiteX55-487" fmla="*/ 485775 w 940118"/>
                      <a:gd name="connsiteY55-488" fmla="*/ 68580 h 1580197"/>
                      <a:gd name="connsiteX56-489" fmla="*/ 572452 w 940118"/>
                      <a:gd name="connsiteY56-490" fmla="*/ 32385 h 1580197"/>
                      <a:gd name="connsiteX57-491" fmla="*/ 595123 w 940118"/>
                      <a:gd name="connsiteY57-492" fmla="*/ 44713 h 1580197"/>
                      <a:gd name="connsiteX58-493" fmla="*/ 595672 w 940118"/>
                      <a:gd name="connsiteY58-494" fmla="*/ 44538 h 1580197"/>
                      <a:gd name="connsiteX59-495" fmla="*/ 573405 w 940118"/>
                      <a:gd name="connsiteY59-496" fmla="*/ 32385 h 1580197"/>
                      <a:gd name="connsiteX60-497" fmla="*/ 679133 w 940118"/>
                      <a:gd name="connsiteY60-498" fmla="*/ 0 h 1580197"/>
                      <a:gd name="connsiteX0-499" fmla="*/ 812750 w 940118"/>
                      <a:gd name="connsiteY0-500" fmla="*/ 163017 h 1580197"/>
                      <a:gd name="connsiteX1-501" fmla="*/ 812706 w 940118"/>
                      <a:gd name="connsiteY1-502" fmla="*/ 163034 h 1580197"/>
                      <a:gd name="connsiteX2-503" fmla="*/ 832937 w 940118"/>
                      <a:gd name="connsiteY2-504" fmla="*/ 174035 h 1580197"/>
                      <a:gd name="connsiteX3-505" fmla="*/ 812750 w 940118"/>
                      <a:gd name="connsiteY3-506" fmla="*/ 163017 h 1580197"/>
                      <a:gd name="connsiteX4-507" fmla="*/ 679133 w 940118"/>
                      <a:gd name="connsiteY4-508" fmla="*/ 0 h 1580197"/>
                      <a:gd name="connsiteX5-509" fmla="*/ 940118 w 940118"/>
                      <a:gd name="connsiteY5-510" fmla="*/ 140970 h 1580197"/>
                      <a:gd name="connsiteX6-511" fmla="*/ 833438 w 940118"/>
                      <a:gd name="connsiteY6-512" fmla="*/ 174308 h 1580197"/>
                      <a:gd name="connsiteX7-513" fmla="*/ 833437 w 940118"/>
                      <a:gd name="connsiteY7-514" fmla="*/ 174308 h 1580197"/>
                      <a:gd name="connsiteX8-515" fmla="*/ 747299 w 940118"/>
                      <a:gd name="connsiteY8-516" fmla="*/ 210278 h 1580197"/>
                      <a:gd name="connsiteX9-517" fmla="*/ 747713 w 940118"/>
                      <a:gd name="connsiteY9-518" fmla="*/ 210503 h 1580197"/>
                      <a:gd name="connsiteX10-519" fmla="*/ 620078 w 940118"/>
                      <a:gd name="connsiteY10-520" fmla="*/ 282893 h 1580197"/>
                      <a:gd name="connsiteX11-521" fmla="*/ 592976 w 940118"/>
                      <a:gd name="connsiteY11-522" fmla="*/ 268101 h 1580197"/>
                      <a:gd name="connsiteX12-523" fmla="*/ 620077 w 940118"/>
                      <a:gd name="connsiteY12-524" fmla="*/ 282893 h 1580197"/>
                      <a:gd name="connsiteX13-525" fmla="*/ 548076 w 940118"/>
                      <a:gd name="connsiteY13-526" fmla="*/ 339736 h 1580197"/>
                      <a:gd name="connsiteX14-527" fmla="*/ 548640 w 940118"/>
                      <a:gd name="connsiteY14-528" fmla="*/ 340043 h 1580197"/>
                      <a:gd name="connsiteX15-529" fmla="*/ 503873 w 940118"/>
                      <a:gd name="connsiteY15-530" fmla="*/ 383858 h 1580197"/>
                      <a:gd name="connsiteX16-531" fmla="*/ 488633 w 940118"/>
                      <a:gd name="connsiteY16-532" fmla="*/ 399098 h 1580197"/>
                      <a:gd name="connsiteX17-533" fmla="*/ 488633 w 940118"/>
                      <a:gd name="connsiteY17-534" fmla="*/ 400050 h 1580197"/>
                      <a:gd name="connsiteX18-535" fmla="*/ 422910 w 940118"/>
                      <a:gd name="connsiteY18-536" fmla="*/ 482918 h 1580197"/>
                      <a:gd name="connsiteX19-537" fmla="*/ 422910 w 940118"/>
                      <a:gd name="connsiteY19-538" fmla="*/ 483870 h 1580197"/>
                      <a:gd name="connsiteX20-539" fmla="*/ 367665 w 940118"/>
                      <a:gd name="connsiteY20-540" fmla="*/ 572453 h 1580197"/>
                      <a:gd name="connsiteX21-541" fmla="*/ 368618 w 940118"/>
                      <a:gd name="connsiteY21-542" fmla="*/ 573405 h 1580197"/>
                      <a:gd name="connsiteX22-543" fmla="*/ 317183 w 940118"/>
                      <a:gd name="connsiteY22-544" fmla="*/ 684847 h 1580197"/>
                      <a:gd name="connsiteX23-545" fmla="*/ 305241 w 940118"/>
                      <a:gd name="connsiteY23-546" fmla="*/ 678329 h 1580197"/>
                      <a:gd name="connsiteX24-547" fmla="*/ 305235 w 940118"/>
                      <a:gd name="connsiteY24-548" fmla="*/ 678350 h 1580197"/>
                      <a:gd name="connsiteX25-549" fmla="*/ 317183 w 940118"/>
                      <a:gd name="connsiteY25-550" fmla="*/ 684847 h 1580197"/>
                      <a:gd name="connsiteX26-551" fmla="*/ 260985 w 940118"/>
                      <a:gd name="connsiteY26-552" fmla="*/ 1014413 h 1580197"/>
                      <a:gd name="connsiteX27-553" fmla="*/ 342900 w 940118"/>
                      <a:gd name="connsiteY27-554" fmla="*/ 1373505 h 1580197"/>
                      <a:gd name="connsiteX28-555" fmla="*/ 546735 w 940118"/>
                      <a:gd name="connsiteY28-556" fmla="*/ 1580197 h 1580197"/>
                      <a:gd name="connsiteX29-557" fmla="*/ 285750 w 940118"/>
                      <a:gd name="connsiteY29-558" fmla="*/ 1438275 h 1580197"/>
                      <a:gd name="connsiteX30-559" fmla="*/ 81915 w 940118"/>
                      <a:gd name="connsiteY30-560" fmla="*/ 1231583 h 1580197"/>
                      <a:gd name="connsiteX31-561" fmla="*/ 0 w 940118"/>
                      <a:gd name="connsiteY31-562" fmla="*/ 872490 h 1580197"/>
                      <a:gd name="connsiteX32-563" fmla="*/ 56197 w 940118"/>
                      <a:gd name="connsiteY32-564" fmla="*/ 542925 h 1580197"/>
                      <a:gd name="connsiteX33-565" fmla="*/ 62441 w 940118"/>
                      <a:gd name="connsiteY33-566" fmla="*/ 546321 h 1580197"/>
                      <a:gd name="connsiteX34-567" fmla="*/ 62617 w 940118"/>
                      <a:gd name="connsiteY34-568" fmla="*/ 545909 h 1580197"/>
                      <a:gd name="connsiteX35-569" fmla="*/ 57150 w 940118"/>
                      <a:gd name="connsiteY35-570" fmla="*/ 542925 h 1580197"/>
                      <a:gd name="connsiteX36-571" fmla="*/ 107444 w 940118"/>
                      <a:gd name="connsiteY36-572" fmla="*/ 431896 h 1580197"/>
                      <a:gd name="connsiteX37-573" fmla="*/ 106680 w 940118"/>
                      <a:gd name="connsiteY37-574" fmla="*/ 431483 h 1580197"/>
                      <a:gd name="connsiteX38-575" fmla="*/ 161925 w 940118"/>
                      <a:gd name="connsiteY38-576" fmla="*/ 341948 h 1580197"/>
                      <a:gd name="connsiteX39-577" fmla="*/ 171758 w 940118"/>
                      <a:gd name="connsiteY39-578" fmla="*/ 347295 h 1580197"/>
                      <a:gd name="connsiteX40-579" fmla="*/ 171778 w 940118"/>
                      <a:gd name="connsiteY40-580" fmla="*/ 347270 h 1580197"/>
                      <a:gd name="connsiteX41-581" fmla="*/ 161925 w 940118"/>
                      <a:gd name="connsiteY41-582" fmla="*/ 341948 h 1580197"/>
                      <a:gd name="connsiteX42-583" fmla="*/ 227648 w 940118"/>
                      <a:gd name="connsiteY42-584" fmla="*/ 258128 h 1580197"/>
                      <a:gd name="connsiteX43-585" fmla="*/ 239906 w 940118"/>
                      <a:gd name="connsiteY43-586" fmla="*/ 264794 h 1580197"/>
                      <a:gd name="connsiteX44-587" fmla="*/ 240267 w 940118"/>
                      <a:gd name="connsiteY44-588" fmla="*/ 264453 h 1580197"/>
                      <a:gd name="connsiteX45-589" fmla="*/ 228600 w 940118"/>
                      <a:gd name="connsiteY45-590" fmla="*/ 258128 h 1580197"/>
                      <a:gd name="connsiteX46-591" fmla="*/ 242888 w 940118"/>
                      <a:gd name="connsiteY46-592" fmla="*/ 241935 h 1580197"/>
                      <a:gd name="connsiteX47-593" fmla="*/ 287315 w 940118"/>
                      <a:gd name="connsiteY47-594" fmla="*/ 198453 h 1580197"/>
                      <a:gd name="connsiteX48-595" fmla="*/ 286702 w 940118"/>
                      <a:gd name="connsiteY48-596" fmla="*/ 198120 h 1580197"/>
                      <a:gd name="connsiteX49-597" fmla="*/ 359092 w 940118"/>
                      <a:gd name="connsiteY49-598" fmla="*/ 140970 h 1580197"/>
                      <a:gd name="connsiteX50-599" fmla="*/ 378434 w 940118"/>
                      <a:gd name="connsiteY50-600" fmla="*/ 151488 h 1580197"/>
                      <a:gd name="connsiteX51-601" fmla="*/ 378837 w 940118"/>
                      <a:gd name="connsiteY51-602" fmla="*/ 151226 h 1580197"/>
                      <a:gd name="connsiteX52-603" fmla="*/ 360045 w 940118"/>
                      <a:gd name="connsiteY52-604" fmla="*/ 140970 h 1580197"/>
                      <a:gd name="connsiteX53-605" fmla="*/ 486263 w 940118"/>
                      <a:gd name="connsiteY53-606" fmla="*/ 68845 h 1580197"/>
                      <a:gd name="connsiteX54-607" fmla="*/ 485775 w 940118"/>
                      <a:gd name="connsiteY54-608" fmla="*/ 68580 h 1580197"/>
                      <a:gd name="connsiteX55-609" fmla="*/ 572452 w 940118"/>
                      <a:gd name="connsiteY55-610" fmla="*/ 32385 h 1580197"/>
                      <a:gd name="connsiteX56-611" fmla="*/ 595123 w 940118"/>
                      <a:gd name="connsiteY56-612" fmla="*/ 44713 h 1580197"/>
                      <a:gd name="connsiteX57-613" fmla="*/ 595672 w 940118"/>
                      <a:gd name="connsiteY57-614" fmla="*/ 44538 h 1580197"/>
                      <a:gd name="connsiteX58-615" fmla="*/ 573405 w 940118"/>
                      <a:gd name="connsiteY58-616" fmla="*/ 32385 h 1580197"/>
                      <a:gd name="connsiteX59-617" fmla="*/ 679133 w 940118"/>
                      <a:gd name="connsiteY59-618" fmla="*/ 0 h 1580197"/>
                      <a:gd name="connsiteX0-619" fmla="*/ 812750 w 940118"/>
                      <a:gd name="connsiteY0-620" fmla="*/ 163017 h 1580197"/>
                      <a:gd name="connsiteX1-621" fmla="*/ 812706 w 940118"/>
                      <a:gd name="connsiteY1-622" fmla="*/ 163034 h 1580197"/>
                      <a:gd name="connsiteX2-623" fmla="*/ 832937 w 940118"/>
                      <a:gd name="connsiteY2-624" fmla="*/ 174035 h 1580197"/>
                      <a:gd name="connsiteX3-625" fmla="*/ 812750 w 940118"/>
                      <a:gd name="connsiteY3-626" fmla="*/ 163017 h 1580197"/>
                      <a:gd name="connsiteX4-627" fmla="*/ 679133 w 940118"/>
                      <a:gd name="connsiteY4-628" fmla="*/ 0 h 1580197"/>
                      <a:gd name="connsiteX5-629" fmla="*/ 940118 w 940118"/>
                      <a:gd name="connsiteY5-630" fmla="*/ 140970 h 1580197"/>
                      <a:gd name="connsiteX6-631" fmla="*/ 833438 w 940118"/>
                      <a:gd name="connsiteY6-632" fmla="*/ 174308 h 1580197"/>
                      <a:gd name="connsiteX7-633" fmla="*/ 833437 w 940118"/>
                      <a:gd name="connsiteY7-634" fmla="*/ 174308 h 1580197"/>
                      <a:gd name="connsiteX8-635" fmla="*/ 747299 w 940118"/>
                      <a:gd name="connsiteY8-636" fmla="*/ 210278 h 1580197"/>
                      <a:gd name="connsiteX9-637" fmla="*/ 747713 w 940118"/>
                      <a:gd name="connsiteY9-638" fmla="*/ 210503 h 1580197"/>
                      <a:gd name="connsiteX10-639" fmla="*/ 620078 w 940118"/>
                      <a:gd name="connsiteY10-640" fmla="*/ 282893 h 1580197"/>
                      <a:gd name="connsiteX11-641" fmla="*/ 620077 w 940118"/>
                      <a:gd name="connsiteY11-642" fmla="*/ 282893 h 1580197"/>
                      <a:gd name="connsiteX12-643" fmla="*/ 548076 w 940118"/>
                      <a:gd name="connsiteY12-644" fmla="*/ 339736 h 1580197"/>
                      <a:gd name="connsiteX13-645" fmla="*/ 548640 w 940118"/>
                      <a:gd name="connsiteY13-646" fmla="*/ 340043 h 1580197"/>
                      <a:gd name="connsiteX14-647" fmla="*/ 503873 w 940118"/>
                      <a:gd name="connsiteY14-648" fmla="*/ 383858 h 1580197"/>
                      <a:gd name="connsiteX15-649" fmla="*/ 488633 w 940118"/>
                      <a:gd name="connsiteY15-650" fmla="*/ 399098 h 1580197"/>
                      <a:gd name="connsiteX16-651" fmla="*/ 488633 w 940118"/>
                      <a:gd name="connsiteY16-652" fmla="*/ 400050 h 1580197"/>
                      <a:gd name="connsiteX17-653" fmla="*/ 422910 w 940118"/>
                      <a:gd name="connsiteY17-654" fmla="*/ 482918 h 1580197"/>
                      <a:gd name="connsiteX18-655" fmla="*/ 422910 w 940118"/>
                      <a:gd name="connsiteY18-656" fmla="*/ 483870 h 1580197"/>
                      <a:gd name="connsiteX19-657" fmla="*/ 367665 w 940118"/>
                      <a:gd name="connsiteY19-658" fmla="*/ 572453 h 1580197"/>
                      <a:gd name="connsiteX20-659" fmla="*/ 368618 w 940118"/>
                      <a:gd name="connsiteY20-660" fmla="*/ 573405 h 1580197"/>
                      <a:gd name="connsiteX21-661" fmla="*/ 317183 w 940118"/>
                      <a:gd name="connsiteY21-662" fmla="*/ 684847 h 1580197"/>
                      <a:gd name="connsiteX22-663" fmla="*/ 305241 w 940118"/>
                      <a:gd name="connsiteY22-664" fmla="*/ 678329 h 1580197"/>
                      <a:gd name="connsiteX23-665" fmla="*/ 305235 w 940118"/>
                      <a:gd name="connsiteY23-666" fmla="*/ 678350 h 1580197"/>
                      <a:gd name="connsiteX24-667" fmla="*/ 317183 w 940118"/>
                      <a:gd name="connsiteY24-668" fmla="*/ 684847 h 1580197"/>
                      <a:gd name="connsiteX25-669" fmla="*/ 260985 w 940118"/>
                      <a:gd name="connsiteY25-670" fmla="*/ 1014413 h 1580197"/>
                      <a:gd name="connsiteX26-671" fmla="*/ 342900 w 940118"/>
                      <a:gd name="connsiteY26-672" fmla="*/ 1373505 h 1580197"/>
                      <a:gd name="connsiteX27-673" fmla="*/ 546735 w 940118"/>
                      <a:gd name="connsiteY27-674" fmla="*/ 1580197 h 1580197"/>
                      <a:gd name="connsiteX28-675" fmla="*/ 285750 w 940118"/>
                      <a:gd name="connsiteY28-676" fmla="*/ 1438275 h 1580197"/>
                      <a:gd name="connsiteX29-677" fmla="*/ 81915 w 940118"/>
                      <a:gd name="connsiteY29-678" fmla="*/ 1231583 h 1580197"/>
                      <a:gd name="connsiteX30-679" fmla="*/ 0 w 940118"/>
                      <a:gd name="connsiteY30-680" fmla="*/ 872490 h 1580197"/>
                      <a:gd name="connsiteX31-681" fmla="*/ 56197 w 940118"/>
                      <a:gd name="connsiteY31-682" fmla="*/ 542925 h 1580197"/>
                      <a:gd name="connsiteX32-683" fmla="*/ 62441 w 940118"/>
                      <a:gd name="connsiteY32-684" fmla="*/ 546321 h 1580197"/>
                      <a:gd name="connsiteX33-685" fmla="*/ 62617 w 940118"/>
                      <a:gd name="connsiteY33-686" fmla="*/ 545909 h 1580197"/>
                      <a:gd name="connsiteX34-687" fmla="*/ 57150 w 940118"/>
                      <a:gd name="connsiteY34-688" fmla="*/ 542925 h 1580197"/>
                      <a:gd name="connsiteX35-689" fmla="*/ 107444 w 940118"/>
                      <a:gd name="connsiteY35-690" fmla="*/ 431896 h 1580197"/>
                      <a:gd name="connsiteX36-691" fmla="*/ 106680 w 940118"/>
                      <a:gd name="connsiteY36-692" fmla="*/ 431483 h 1580197"/>
                      <a:gd name="connsiteX37-693" fmla="*/ 161925 w 940118"/>
                      <a:gd name="connsiteY37-694" fmla="*/ 341948 h 1580197"/>
                      <a:gd name="connsiteX38-695" fmla="*/ 171758 w 940118"/>
                      <a:gd name="connsiteY38-696" fmla="*/ 347295 h 1580197"/>
                      <a:gd name="connsiteX39-697" fmla="*/ 171778 w 940118"/>
                      <a:gd name="connsiteY39-698" fmla="*/ 347270 h 1580197"/>
                      <a:gd name="connsiteX40-699" fmla="*/ 161925 w 940118"/>
                      <a:gd name="connsiteY40-700" fmla="*/ 341948 h 1580197"/>
                      <a:gd name="connsiteX41-701" fmla="*/ 227648 w 940118"/>
                      <a:gd name="connsiteY41-702" fmla="*/ 258128 h 1580197"/>
                      <a:gd name="connsiteX42-703" fmla="*/ 239906 w 940118"/>
                      <a:gd name="connsiteY42-704" fmla="*/ 264794 h 1580197"/>
                      <a:gd name="connsiteX43-705" fmla="*/ 240267 w 940118"/>
                      <a:gd name="connsiteY43-706" fmla="*/ 264453 h 1580197"/>
                      <a:gd name="connsiteX44-707" fmla="*/ 228600 w 940118"/>
                      <a:gd name="connsiteY44-708" fmla="*/ 258128 h 1580197"/>
                      <a:gd name="connsiteX45-709" fmla="*/ 242888 w 940118"/>
                      <a:gd name="connsiteY45-710" fmla="*/ 241935 h 1580197"/>
                      <a:gd name="connsiteX46-711" fmla="*/ 287315 w 940118"/>
                      <a:gd name="connsiteY46-712" fmla="*/ 198453 h 1580197"/>
                      <a:gd name="connsiteX47-713" fmla="*/ 286702 w 940118"/>
                      <a:gd name="connsiteY47-714" fmla="*/ 198120 h 1580197"/>
                      <a:gd name="connsiteX48-715" fmla="*/ 359092 w 940118"/>
                      <a:gd name="connsiteY48-716" fmla="*/ 140970 h 1580197"/>
                      <a:gd name="connsiteX49-717" fmla="*/ 378434 w 940118"/>
                      <a:gd name="connsiteY49-718" fmla="*/ 151488 h 1580197"/>
                      <a:gd name="connsiteX50-719" fmla="*/ 378837 w 940118"/>
                      <a:gd name="connsiteY50-720" fmla="*/ 151226 h 1580197"/>
                      <a:gd name="connsiteX51-721" fmla="*/ 360045 w 940118"/>
                      <a:gd name="connsiteY51-722" fmla="*/ 140970 h 1580197"/>
                      <a:gd name="connsiteX52-723" fmla="*/ 486263 w 940118"/>
                      <a:gd name="connsiteY52-724" fmla="*/ 68845 h 1580197"/>
                      <a:gd name="connsiteX53-725" fmla="*/ 485775 w 940118"/>
                      <a:gd name="connsiteY53-726" fmla="*/ 68580 h 1580197"/>
                      <a:gd name="connsiteX54-727" fmla="*/ 572452 w 940118"/>
                      <a:gd name="connsiteY54-728" fmla="*/ 32385 h 1580197"/>
                      <a:gd name="connsiteX55-729" fmla="*/ 595123 w 940118"/>
                      <a:gd name="connsiteY55-730" fmla="*/ 44713 h 1580197"/>
                      <a:gd name="connsiteX56-731" fmla="*/ 595672 w 940118"/>
                      <a:gd name="connsiteY56-732" fmla="*/ 44538 h 1580197"/>
                      <a:gd name="connsiteX57-733" fmla="*/ 573405 w 940118"/>
                      <a:gd name="connsiteY57-734" fmla="*/ 32385 h 1580197"/>
                      <a:gd name="connsiteX58-735" fmla="*/ 679133 w 940118"/>
                      <a:gd name="connsiteY58-736" fmla="*/ 0 h 1580197"/>
                      <a:gd name="connsiteX0-737" fmla="*/ 812750 w 940118"/>
                      <a:gd name="connsiteY0-738" fmla="*/ 163017 h 1580197"/>
                      <a:gd name="connsiteX1-739" fmla="*/ 812706 w 940118"/>
                      <a:gd name="connsiteY1-740" fmla="*/ 163034 h 1580197"/>
                      <a:gd name="connsiteX2-741" fmla="*/ 832937 w 940118"/>
                      <a:gd name="connsiteY2-742" fmla="*/ 174035 h 1580197"/>
                      <a:gd name="connsiteX3-743" fmla="*/ 812750 w 940118"/>
                      <a:gd name="connsiteY3-744" fmla="*/ 163017 h 1580197"/>
                      <a:gd name="connsiteX4-745" fmla="*/ 679133 w 940118"/>
                      <a:gd name="connsiteY4-746" fmla="*/ 0 h 1580197"/>
                      <a:gd name="connsiteX5-747" fmla="*/ 940118 w 940118"/>
                      <a:gd name="connsiteY5-748" fmla="*/ 140970 h 1580197"/>
                      <a:gd name="connsiteX6-749" fmla="*/ 833438 w 940118"/>
                      <a:gd name="connsiteY6-750" fmla="*/ 174308 h 1580197"/>
                      <a:gd name="connsiteX7-751" fmla="*/ 747299 w 940118"/>
                      <a:gd name="connsiteY7-752" fmla="*/ 210278 h 1580197"/>
                      <a:gd name="connsiteX8-753" fmla="*/ 747713 w 940118"/>
                      <a:gd name="connsiteY8-754" fmla="*/ 210503 h 1580197"/>
                      <a:gd name="connsiteX9-755" fmla="*/ 620078 w 940118"/>
                      <a:gd name="connsiteY9-756" fmla="*/ 282893 h 1580197"/>
                      <a:gd name="connsiteX10-757" fmla="*/ 620077 w 940118"/>
                      <a:gd name="connsiteY10-758" fmla="*/ 282893 h 1580197"/>
                      <a:gd name="connsiteX11-759" fmla="*/ 548076 w 940118"/>
                      <a:gd name="connsiteY11-760" fmla="*/ 339736 h 1580197"/>
                      <a:gd name="connsiteX12-761" fmla="*/ 548640 w 940118"/>
                      <a:gd name="connsiteY12-762" fmla="*/ 340043 h 1580197"/>
                      <a:gd name="connsiteX13-763" fmla="*/ 503873 w 940118"/>
                      <a:gd name="connsiteY13-764" fmla="*/ 383858 h 1580197"/>
                      <a:gd name="connsiteX14-765" fmla="*/ 488633 w 940118"/>
                      <a:gd name="connsiteY14-766" fmla="*/ 399098 h 1580197"/>
                      <a:gd name="connsiteX15-767" fmla="*/ 488633 w 940118"/>
                      <a:gd name="connsiteY15-768" fmla="*/ 400050 h 1580197"/>
                      <a:gd name="connsiteX16-769" fmla="*/ 422910 w 940118"/>
                      <a:gd name="connsiteY16-770" fmla="*/ 482918 h 1580197"/>
                      <a:gd name="connsiteX17-771" fmla="*/ 422910 w 940118"/>
                      <a:gd name="connsiteY17-772" fmla="*/ 483870 h 1580197"/>
                      <a:gd name="connsiteX18-773" fmla="*/ 367665 w 940118"/>
                      <a:gd name="connsiteY18-774" fmla="*/ 572453 h 1580197"/>
                      <a:gd name="connsiteX19-775" fmla="*/ 368618 w 940118"/>
                      <a:gd name="connsiteY19-776" fmla="*/ 573405 h 1580197"/>
                      <a:gd name="connsiteX20-777" fmla="*/ 317183 w 940118"/>
                      <a:gd name="connsiteY20-778" fmla="*/ 684847 h 1580197"/>
                      <a:gd name="connsiteX21-779" fmla="*/ 305241 w 940118"/>
                      <a:gd name="connsiteY21-780" fmla="*/ 678329 h 1580197"/>
                      <a:gd name="connsiteX22-781" fmla="*/ 305235 w 940118"/>
                      <a:gd name="connsiteY22-782" fmla="*/ 678350 h 1580197"/>
                      <a:gd name="connsiteX23-783" fmla="*/ 317183 w 940118"/>
                      <a:gd name="connsiteY23-784" fmla="*/ 684847 h 1580197"/>
                      <a:gd name="connsiteX24-785" fmla="*/ 260985 w 940118"/>
                      <a:gd name="connsiteY24-786" fmla="*/ 1014413 h 1580197"/>
                      <a:gd name="connsiteX25-787" fmla="*/ 342900 w 940118"/>
                      <a:gd name="connsiteY25-788" fmla="*/ 1373505 h 1580197"/>
                      <a:gd name="connsiteX26-789" fmla="*/ 546735 w 940118"/>
                      <a:gd name="connsiteY26-790" fmla="*/ 1580197 h 1580197"/>
                      <a:gd name="connsiteX27-791" fmla="*/ 285750 w 940118"/>
                      <a:gd name="connsiteY27-792" fmla="*/ 1438275 h 1580197"/>
                      <a:gd name="connsiteX28-793" fmla="*/ 81915 w 940118"/>
                      <a:gd name="connsiteY28-794" fmla="*/ 1231583 h 1580197"/>
                      <a:gd name="connsiteX29-795" fmla="*/ 0 w 940118"/>
                      <a:gd name="connsiteY29-796" fmla="*/ 872490 h 1580197"/>
                      <a:gd name="connsiteX30-797" fmla="*/ 56197 w 940118"/>
                      <a:gd name="connsiteY30-798" fmla="*/ 542925 h 1580197"/>
                      <a:gd name="connsiteX31-799" fmla="*/ 62441 w 940118"/>
                      <a:gd name="connsiteY31-800" fmla="*/ 546321 h 1580197"/>
                      <a:gd name="connsiteX32-801" fmla="*/ 62617 w 940118"/>
                      <a:gd name="connsiteY32-802" fmla="*/ 545909 h 1580197"/>
                      <a:gd name="connsiteX33-803" fmla="*/ 57150 w 940118"/>
                      <a:gd name="connsiteY33-804" fmla="*/ 542925 h 1580197"/>
                      <a:gd name="connsiteX34-805" fmla="*/ 107444 w 940118"/>
                      <a:gd name="connsiteY34-806" fmla="*/ 431896 h 1580197"/>
                      <a:gd name="connsiteX35-807" fmla="*/ 106680 w 940118"/>
                      <a:gd name="connsiteY35-808" fmla="*/ 431483 h 1580197"/>
                      <a:gd name="connsiteX36-809" fmla="*/ 161925 w 940118"/>
                      <a:gd name="connsiteY36-810" fmla="*/ 341948 h 1580197"/>
                      <a:gd name="connsiteX37-811" fmla="*/ 171758 w 940118"/>
                      <a:gd name="connsiteY37-812" fmla="*/ 347295 h 1580197"/>
                      <a:gd name="connsiteX38-813" fmla="*/ 171778 w 940118"/>
                      <a:gd name="connsiteY38-814" fmla="*/ 347270 h 1580197"/>
                      <a:gd name="connsiteX39-815" fmla="*/ 161925 w 940118"/>
                      <a:gd name="connsiteY39-816" fmla="*/ 341948 h 1580197"/>
                      <a:gd name="connsiteX40-817" fmla="*/ 227648 w 940118"/>
                      <a:gd name="connsiteY40-818" fmla="*/ 258128 h 1580197"/>
                      <a:gd name="connsiteX41-819" fmla="*/ 239906 w 940118"/>
                      <a:gd name="connsiteY41-820" fmla="*/ 264794 h 1580197"/>
                      <a:gd name="connsiteX42-821" fmla="*/ 240267 w 940118"/>
                      <a:gd name="connsiteY42-822" fmla="*/ 264453 h 1580197"/>
                      <a:gd name="connsiteX43-823" fmla="*/ 228600 w 940118"/>
                      <a:gd name="connsiteY43-824" fmla="*/ 258128 h 1580197"/>
                      <a:gd name="connsiteX44-825" fmla="*/ 242888 w 940118"/>
                      <a:gd name="connsiteY44-826" fmla="*/ 241935 h 1580197"/>
                      <a:gd name="connsiteX45-827" fmla="*/ 287315 w 940118"/>
                      <a:gd name="connsiteY45-828" fmla="*/ 198453 h 1580197"/>
                      <a:gd name="connsiteX46-829" fmla="*/ 286702 w 940118"/>
                      <a:gd name="connsiteY46-830" fmla="*/ 198120 h 1580197"/>
                      <a:gd name="connsiteX47-831" fmla="*/ 359092 w 940118"/>
                      <a:gd name="connsiteY47-832" fmla="*/ 140970 h 1580197"/>
                      <a:gd name="connsiteX48-833" fmla="*/ 378434 w 940118"/>
                      <a:gd name="connsiteY48-834" fmla="*/ 151488 h 1580197"/>
                      <a:gd name="connsiteX49-835" fmla="*/ 378837 w 940118"/>
                      <a:gd name="connsiteY49-836" fmla="*/ 151226 h 1580197"/>
                      <a:gd name="connsiteX50-837" fmla="*/ 360045 w 940118"/>
                      <a:gd name="connsiteY50-838" fmla="*/ 140970 h 1580197"/>
                      <a:gd name="connsiteX51-839" fmla="*/ 486263 w 940118"/>
                      <a:gd name="connsiteY51-840" fmla="*/ 68845 h 1580197"/>
                      <a:gd name="connsiteX52-841" fmla="*/ 485775 w 940118"/>
                      <a:gd name="connsiteY52-842" fmla="*/ 68580 h 1580197"/>
                      <a:gd name="connsiteX53-843" fmla="*/ 572452 w 940118"/>
                      <a:gd name="connsiteY53-844" fmla="*/ 32385 h 1580197"/>
                      <a:gd name="connsiteX54-845" fmla="*/ 595123 w 940118"/>
                      <a:gd name="connsiteY54-846" fmla="*/ 44713 h 1580197"/>
                      <a:gd name="connsiteX55-847" fmla="*/ 595672 w 940118"/>
                      <a:gd name="connsiteY55-848" fmla="*/ 44538 h 1580197"/>
                      <a:gd name="connsiteX56-849" fmla="*/ 573405 w 940118"/>
                      <a:gd name="connsiteY56-850" fmla="*/ 32385 h 1580197"/>
                      <a:gd name="connsiteX57-851" fmla="*/ 679133 w 940118"/>
                      <a:gd name="connsiteY57-852" fmla="*/ 0 h 1580197"/>
                      <a:gd name="connsiteX0-853" fmla="*/ 812750 w 940118"/>
                      <a:gd name="connsiteY0-854" fmla="*/ 163017 h 1580197"/>
                      <a:gd name="connsiteX1-855" fmla="*/ 812706 w 940118"/>
                      <a:gd name="connsiteY1-856" fmla="*/ 163034 h 1580197"/>
                      <a:gd name="connsiteX2-857" fmla="*/ 832937 w 940118"/>
                      <a:gd name="connsiteY2-858" fmla="*/ 174035 h 1580197"/>
                      <a:gd name="connsiteX3-859" fmla="*/ 812750 w 940118"/>
                      <a:gd name="connsiteY3-860" fmla="*/ 163017 h 1580197"/>
                      <a:gd name="connsiteX4-861" fmla="*/ 679133 w 940118"/>
                      <a:gd name="connsiteY4-862" fmla="*/ 0 h 1580197"/>
                      <a:gd name="connsiteX5-863" fmla="*/ 940118 w 940118"/>
                      <a:gd name="connsiteY5-864" fmla="*/ 140970 h 1580197"/>
                      <a:gd name="connsiteX6-865" fmla="*/ 747299 w 940118"/>
                      <a:gd name="connsiteY6-866" fmla="*/ 210278 h 1580197"/>
                      <a:gd name="connsiteX7-867" fmla="*/ 747713 w 940118"/>
                      <a:gd name="connsiteY7-868" fmla="*/ 210503 h 1580197"/>
                      <a:gd name="connsiteX8-869" fmla="*/ 620078 w 940118"/>
                      <a:gd name="connsiteY8-870" fmla="*/ 282893 h 1580197"/>
                      <a:gd name="connsiteX9-871" fmla="*/ 620077 w 940118"/>
                      <a:gd name="connsiteY9-872" fmla="*/ 282893 h 1580197"/>
                      <a:gd name="connsiteX10-873" fmla="*/ 548076 w 940118"/>
                      <a:gd name="connsiteY10-874" fmla="*/ 339736 h 1580197"/>
                      <a:gd name="connsiteX11-875" fmla="*/ 548640 w 940118"/>
                      <a:gd name="connsiteY11-876" fmla="*/ 340043 h 1580197"/>
                      <a:gd name="connsiteX12-877" fmla="*/ 503873 w 940118"/>
                      <a:gd name="connsiteY12-878" fmla="*/ 383858 h 1580197"/>
                      <a:gd name="connsiteX13-879" fmla="*/ 488633 w 940118"/>
                      <a:gd name="connsiteY13-880" fmla="*/ 399098 h 1580197"/>
                      <a:gd name="connsiteX14-881" fmla="*/ 488633 w 940118"/>
                      <a:gd name="connsiteY14-882" fmla="*/ 400050 h 1580197"/>
                      <a:gd name="connsiteX15-883" fmla="*/ 422910 w 940118"/>
                      <a:gd name="connsiteY15-884" fmla="*/ 482918 h 1580197"/>
                      <a:gd name="connsiteX16-885" fmla="*/ 422910 w 940118"/>
                      <a:gd name="connsiteY16-886" fmla="*/ 483870 h 1580197"/>
                      <a:gd name="connsiteX17-887" fmla="*/ 367665 w 940118"/>
                      <a:gd name="connsiteY17-888" fmla="*/ 572453 h 1580197"/>
                      <a:gd name="connsiteX18-889" fmla="*/ 368618 w 940118"/>
                      <a:gd name="connsiteY18-890" fmla="*/ 573405 h 1580197"/>
                      <a:gd name="connsiteX19-891" fmla="*/ 317183 w 940118"/>
                      <a:gd name="connsiteY19-892" fmla="*/ 684847 h 1580197"/>
                      <a:gd name="connsiteX20-893" fmla="*/ 305241 w 940118"/>
                      <a:gd name="connsiteY20-894" fmla="*/ 678329 h 1580197"/>
                      <a:gd name="connsiteX21-895" fmla="*/ 305235 w 940118"/>
                      <a:gd name="connsiteY21-896" fmla="*/ 678350 h 1580197"/>
                      <a:gd name="connsiteX22-897" fmla="*/ 317183 w 940118"/>
                      <a:gd name="connsiteY22-898" fmla="*/ 684847 h 1580197"/>
                      <a:gd name="connsiteX23-899" fmla="*/ 260985 w 940118"/>
                      <a:gd name="connsiteY23-900" fmla="*/ 1014413 h 1580197"/>
                      <a:gd name="connsiteX24-901" fmla="*/ 342900 w 940118"/>
                      <a:gd name="connsiteY24-902" fmla="*/ 1373505 h 1580197"/>
                      <a:gd name="connsiteX25-903" fmla="*/ 546735 w 940118"/>
                      <a:gd name="connsiteY25-904" fmla="*/ 1580197 h 1580197"/>
                      <a:gd name="connsiteX26-905" fmla="*/ 285750 w 940118"/>
                      <a:gd name="connsiteY26-906" fmla="*/ 1438275 h 1580197"/>
                      <a:gd name="connsiteX27-907" fmla="*/ 81915 w 940118"/>
                      <a:gd name="connsiteY27-908" fmla="*/ 1231583 h 1580197"/>
                      <a:gd name="connsiteX28-909" fmla="*/ 0 w 940118"/>
                      <a:gd name="connsiteY28-910" fmla="*/ 872490 h 1580197"/>
                      <a:gd name="connsiteX29-911" fmla="*/ 56197 w 940118"/>
                      <a:gd name="connsiteY29-912" fmla="*/ 542925 h 1580197"/>
                      <a:gd name="connsiteX30-913" fmla="*/ 62441 w 940118"/>
                      <a:gd name="connsiteY30-914" fmla="*/ 546321 h 1580197"/>
                      <a:gd name="connsiteX31-915" fmla="*/ 62617 w 940118"/>
                      <a:gd name="connsiteY31-916" fmla="*/ 545909 h 1580197"/>
                      <a:gd name="connsiteX32-917" fmla="*/ 57150 w 940118"/>
                      <a:gd name="connsiteY32-918" fmla="*/ 542925 h 1580197"/>
                      <a:gd name="connsiteX33-919" fmla="*/ 107444 w 940118"/>
                      <a:gd name="connsiteY33-920" fmla="*/ 431896 h 1580197"/>
                      <a:gd name="connsiteX34-921" fmla="*/ 106680 w 940118"/>
                      <a:gd name="connsiteY34-922" fmla="*/ 431483 h 1580197"/>
                      <a:gd name="connsiteX35-923" fmla="*/ 161925 w 940118"/>
                      <a:gd name="connsiteY35-924" fmla="*/ 341948 h 1580197"/>
                      <a:gd name="connsiteX36-925" fmla="*/ 171758 w 940118"/>
                      <a:gd name="connsiteY36-926" fmla="*/ 347295 h 1580197"/>
                      <a:gd name="connsiteX37-927" fmla="*/ 171778 w 940118"/>
                      <a:gd name="connsiteY37-928" fmla="*/ 347270 h 1580197"/>
                      <a:gd name="connsiteX38-929" fmla="*/ 161925 w 940118"/>
                      <a:gd name="connsiteY38-930" fmla="*/ 341948 h 1580197"/>
                      <a:gd name="connsiteX39-931" fmla="*/ 227648 w 940118"/>
                      <a:gd name="connsiteY39-932" fmla="*/ 258128 h 1580197"/>
                      <a:gd name="connsiteX40-933" fmla="*/ 239906 w 940118"/>
                      <a:gd name="connsiteY40-934" fmla="*/ 264794 h 1580197"/>
                      <a:gd name="connsiteX41-935" fmla="*/ 240267 w 940118"/>
                      <a:gd name="connsiteY41-936" fmla="*/ 264453 h 1580197"/>
                      <a:gd name="connsiteX42-937" fmla="*/ 228600 w 940118"/>
                      <a:gd name="connsiteY42-938" fmla="*/ 258128 h 1580197"/>
                      <a:gd name="connsiteX43-939" fmla="*/ 242888 w 940118"/>
                      <a:gd name="connsiteY43-940" fmla="*/ 241935 h 1580197"/>
                      <a:gd name="connsiteX44-941" fmla="*/ 287315 w 940118"/>
                      <a:gd name="connsiteY44-942" fmla="*/ 198453 h 1580197"/>
                      <a:gd name="connsiteX45-943" fmla="*/ 286702 w 940118"/>
                      <a:gd name="connsiteY45-944" fmla="*/ 198120 h 1580197"/>
                      <a:gd name="connsiteX46-945" fmla="*/ 359092 w 940118"/>
                      <a:gd name="connsiteY46-946" fmla="*/ 140970 h 1580197"/>
                      <a:gd name="connsiteX47-947" fmla="*/ 378434 w 940118"/>
                      <a:gd name="connsiteY47-948" fmla="*/ 151488 h 1580197"/>
                      <a:gd name="connsiteX48-949" fmla="*/ 378837 w 940118"/>
                      <a:gd name="connsiteY48-950" fmla="*/ 151226 h 1580197"/>
                      <a:gd name="connsiteX49-951" fmla="*/ 360045 w 940118"/>
                      <a:gd name="connsiteY49-952" fmla="*/ 140970 h 1580197"/>
                      <a:gd name="connsiteX50-953" fmla="*/ 486263 w 940118"/>
                      <a:gd name="connsiteY50-954" fmla="*/ 68845 h 1580197"/>
                      <a:gd name="connsiteX51-955" fmla="*/ 485775 w 940118"/>
                      <a:gd name="connsiteY51-956" fmla="*/ 68580 h 1580197"/>
                      <a:gd name="connsiteX52-957" fmla="*/ 572452 w 940118"/>
                      <a:gd name="connsiteY52-958" fmla="*/ 32385 h 1580197"/>
                      <a:gd name="connsiteX53-959" fmla="*/ 595123 w 940118"/>
                      <a:gd name="connsiteY53-960" fmla="*/ 44713 h 1580197"/>
                      <a:gd name="connsiteX54-961" fmla="*/ 595672 w 940118"/>
                      <a:gd name="connsiteY54-962" fmla="*/ 44538 h 1580197"/>
                      <a:gd name="connsiteX55-963" fmla="*/ 573405 w 940118"/>
                      <a:gd name="connsiteY55-964" fmla="*/ 32385 h 1580197"/>
                      <a:gd name="connsiteX56-965" fmla="*/ 679133 w 940118"/>
                      <a:gd name="connsiteY56-966" fmla="*/ 0 h 1580197"/>
                      <a:gd name="connsiteX0-967" fmla="*/ 832937 w 940118"/>
                      <a:gd name="connsiteY0-968" fmla="*/ 174035 h 1580197"/>
                      <a:gd name="connsiteX1-969" fmla="*/ 812706 w 940118"/>
                      <a:gd name="connsiteY1-970" fmla="*/ 163034 h 1580197"/>
                      <a:gd name="connsiteX2-971" fmla="*/ 832937 w 940118"/>
                      <a:gd name="connsiteY2-972" fmla="*/ 174035 h 1580197"/>
                      <a:gd name="connsiteX3-973" fmla="*/ 679133 w 940118"/>
                      <a:gd name="connsiteY3-974" fmla="*/ 0 h 1580197"/>
                      <a:gd name="connsiteX4-975" fmla="*/ 940118 w 940118"/>
                      <a:gd name="connsiteY4-976" fmla="*/ 140970 h 1580197"/>
                      <a:gd name="connsiteX5-977" fmla="*/ 747299 w 940118"/>
                      <a:gd name="connsiteY5-978" fmla="*/ 210278 h 1580197"/>
                      <a:gd name="connsiteX6-979" fmla="*/ 747713 w 940118"/>
                      <a:gd name="connsiteY6-980" fmla="*/ 210503 h 1580197"/>
                      <a:gd name="connsiteX7-981" fmla="*/ 620078 w 940118"/>
                      <a:gd name="connsiteY7-982" fmla="*/ 282893 h 1580197"/>
                      <a:gd name="connsiteX8-983" fmla="*/ 620077 w 940118"/>
                      <a:gd name="connsiteY8-984" fmla="*/ 282893 h 1580197"/>
                      <a:gd name="connsiteX9-985" fmla="*/ 548076 w 940118"/>
                      <a:gd name="connsiteY9-986" fmla="*/ 339736 h 1580197"/>
                      <a:gd name="connsiteX10-987" fmla="*/ 548640 w 940118"/>
                      <a:gd name="connsiteY10-988" fmla="*/ 340043 h 1580197"/>
                      <a:gd name="connsiteX11-989" fmla="*/ 503873 w 940118"/>
                      <a:gd name="connsiteY11-990" fmla="*/ 383858 h 1580197"/>
                      <a:gd name="connsiteX12-991" fmla="*/ 488633 w 940118"/>
                      <a:gd name="connsiteY12-992" fmla="*/ 399098 h 1580197"/>
                      <a:gd name="connsiteX13-993" fmla="*/ 488633 w 940118"/>
                      <a:gd name="connsiteY13-994" fmla="*/ 400050 h 1580197"/>
                      <a:gd name="connsiteX14-995" fmla="*/ 422910 w 940118"/>
                      <a:gd name="connsiteY14-996" fmla="*/ 482918 h 1580197"/>
                      <a:gd name="connsiteX15-997" fmla="*/ 422910 w 940118"/>
                      <a:gd name="connsiteY15-998" fmla="*/ 483870 h 1580197"/>
                      <a:gd name="connsiteX16-999" fmla="*/ 367665 w 940118"/>
                      <a:gd name="connsiteY16-1000" fmla="*/ 572453 h 1580197"/>
                      <a:gd name="connsiteX17-1001" fmla="*/ 368618 w 940118"/>
                      <a:gd name="connsiteY17-1002" fmla="*/ 573405 h 1580197"/>
                      <a:gd name="connsiteX18-1003" fmla="*/ 317183 w 940118"/>
                      <a:gd name="connsiteY18-1004" fmla="*/ 684847 h 1580197"/>
                      <a:gd name="connsiteX19-1005" fmla="*/ 305241 w 940118"/>
                      <a:gd name="connsiteY19-1006" fmla="*/ 678329 h 1580197"/>
                      <a:gd name="connsiteX20-1007" fmla="*/ 305235 w 940118"/>
                      <a:gd name="connsiteY20-1008" fmla="*/ 678350 h 1580197"/>
                      <a:gd name="connsiteX21-1009" fmla="*/ 317183 w 940118"/>
                      <a:gd name="connsiteY21-1010" fmla="*/ 684847 h 1580197"/>
                      <a:gd name="connsiteX22-1011" fmla="*/ 260985 w 940118"/>
                      <a:gd name="connsiteY22-1012" fmla="*/ 1014413 h 1580197"/>
                      <a:gd name="connsiteX23-1013" fmla="*/ 342900 w 940118"/>
                      <a:gd name="connsiteY23-1014" fmla="*/ 1373505 h 1580197"/>
                      <a:gd name="connsiteX24-1015" fmla="*/ 546735 w 940118"/>
                      <a:gd name="connsiteY24-1016" fmla="*/ 1580197 h 1580197"/>
                      <a:gd name="connsiteX25-1017" fmla="*/ 285750 w 940118"/>
                      <a:gd name="connsiteY25-1018" fmla="*/ 1438275 h 1580197"/>
                      <a:gd name="connsiteX26-1019" fmla="*/ 81915 w 940118"/>
                      <a:gd name="connsiteY26-1020" fmla="*/ 1231583 h 1580197"/>
                      <a:gd name="connsiteX27-1021" fmla="*/ 0 w 940118"/>
                      <a:gd name="connsiteY27-1022" fmla="*/ 872490 h 1580197"/>
                      <a:gd name="connsiteX28-1023" fmla="*/ 56197 w 940118"/>
                      <a:gd name="connsiteY28-1024" fmla="*/ 542925 h 1580197"/>
                      <a:gd name="connsiteX29-1025" fmla="*/ 62441 w 940118"/>
                      <a:gd name="connsiteY29-1026" fmla="*/ 546321 h 1580197"/>
                      <a:gd name="connsiteX30-1027" fmla="*/ 62617 w 940118"/>
                      <a:gd name="connsiteY30-1028" fmla="*/ 545909 h 1580197"/>
                      <a:gd name="connsiteX31-1029" fmla="*/ 57150 w 940118"/>
                      <a:gd name="connsiteY31-1030" fmla="*/ 542925 h 1580197"/>
                      <a:gd name="connsiteX32-1031" fmla="*/ 107444 w 940118"/>
                      <a:gd name="connsiteY32-1032" fmla="*/ 431896 h 1580197"/>
                      <a:gd name="connsiteX33-1033" fmla="*/ 106680 w 940118"/>
                      <a:gd name="connsiteY33-1034" fmla="*/ 431483 h 1580197"/>
                      <a:gd name="connsiteX34-1035" fmla="*/ 161925 w 940118"/>
                      <a:gd name="connsiteY34-1036" fmla="*/ 341948 h 1580197"/>
                      <a:gd name="connsiteX35-1037" fmla="*/ 171758 w 940118"/>
                      <a:gd name="connsiteY35-1038" fmla="*/ 347295 h 1580197"/>
                      <a:gd name="connsiteX36-1039" fmla="*/ 171778 w 940118"/>
                      <a:gd name="connsiteY36-1040" fmla="*/ 347270 h 1580197"/>
                      <a:gd name="connsiteX37-1041" fmla="*/ 161925 w 940118"/>
                      <a:gd name="connsiteY37-1042" fmla="*/ 341948 h 1580197"/>
                      <a:gd name="connsiteX38-1043" fmla="*/ 227648 w 940118"/>
                      <a:gd name="connsiteY38-1044" fmla="*/ 258128 h 1580197"/>
                      <a:gd name="connsiteX39-1045" fmla="*/ 239906 w 940118"/>
                      <a:gd name="connsiteY39-1046" fmla="*/ 264794 h 1580197"/>
                      <a:gd name="connsiteX40-1047" fmla="*/ 240267 w 940118"/>
                      <a:gd name="connsiteY40-1048" fmla="*/ 264453 h 1580197"/>
                      <a:gd name="connsiteX41-1049" fmla="*/ 228600 w 940118"/>
                      <a:gd name="connsiteY41-1050" fmla="*/ 258128 h 1580197"/>
                      <a:gd name="connsiteX42-1051" fmla="*/ 242888 w 940118"/>
                      <a:gd name="connsiteY42-1052" fmla="*/ 241935 h 1580197"/>
                      <a:gd name="connsiteX43-1053" fmla="*/ 287315 w 940118"/>
                      <a:gd name="connsiteY43-1054" fmla="*/ 198453 h 1580197"/>
                      <a:gd name="connsiteX44-1055" fmla="*/ 286702 w 940118"/>
                      <a:gd name="connsiteY44-1056" fmla="*/ 198120 h 1580197"/>
                      <a:gd name="connsiteX45-1057" fmla="*/ 359092 w 940118"/>
                      <a:gd name="connsiteY45-1058" fmla="*/ 140970 h 1580197"/>
                      <a:gd name="connsiteX46-1059" fmla="*/ 378434 w 940118"/>
                      <a:gd name="connsiteY46-1060" fmla="*/ 151488 h 1580197"/>
                      <a:gd name="connsiteX47-1061" fmla="*/ 378837 w 940118"/>
                      <a:gd name="connsiteY47-1062" fmla="*/ 151226 h 1580197"/>
                      <a:gd name="connsiteX48-1063" fmla="*/ 360045 w 940118"/>
                      <a:gd name="connsiteY48-1064" fmla="*/ 140970 h 1580197"/>
                      <a:gd name="connsiteX49-1065" fmla="*/ 486263 w 940118"/>
                      <a:gd name="connsiteY49-1066" fmla="*/ 68845 h 1580197"/>
                      <a:gd name="connsiteX50-1067" fmla="*/ 485775 w 940118"/>
                      <a:gd name="connsiteY50-1068" fmla="*/ 68580 h 1580197"/>
                      <a:gd name="connsiteX51-1069" fmla="*/ 572452 w 940118"/>
                      <a:gd name="connsiteY51-1070" fmla="*/ 32385 h 1580197"/>
                      <a:gd name="connsiteX52-1071" fmla="*/ 595123 w 940118"/>
                      <a:gd name="connsiteY52-1072" fmla="*/ 44713 h 1580197"/>
                      <a:gd name="connsiteX53-1073" fmla="*/ 595672 w 940118"/>
                      <a:gd name="connsiteY53-1074" fmla="*/ 44538 h 1580197"/>
                      <a:gd name="connsiteX54-1075" fmla="*/ 573405 w 940118"/>
                      <a:gd name="connsiteY54-1076" fmla="*/ 32385 h 1580197"/>
                      <a:gd name="connsiteX55-1077" fmla="*/ 679133 w 940118"/>
                      <a:gd name="connsiteY55-1078" fmla="*/ 0 h 1580197"/>
                      <a:gd name="connsiteX0-1079" fmla="*/ 679133 w 940118"/>
                      <a:gd name="connsiteY0-1080" fmla="*/ 0 h 1580197"/>
                      <a:gd name="connsiteX1-1081" fmla="*/ 940118 w 940118"/>
                      <a:gd name="connsiteY1-1082" fmla="*/ 140970 h 1580197"/>
                      <a:gd name="connsiteX2-1083" fmla="*/ 747299 w 940118"/>
                      <a:gd name="connsiteY2-1084" fmla="*/ 210278 h 1580197"/>
                      <a:gd name="connsiteX3-1085" fmla="*/ 747713 w 940118"/>
                      <a:gd name="connsiteY3-1086" fmla="*/ 210503 h 1580197"/>
                      <a:gd name="connsiteX4-1087" fmla="*/ 620078 w 940118"/>
                      <a:gd name="connsiteY4-1088" fmla="*/ 282893 h 1580197"/>
                      <a:gd name="connsiteX5-1089" fmla="*/ 620077 w 940118"/>
                      <a:gd name="connsiteY5-1090" fmla="*/ 282893 h 1580197"/>
                      <a:gd name="connsiteX6-1091" fmla="*/ 548076 w 940118"/>
                      <a:gd name="connsiteY6-1092" fmla="*/ 339736 h 1580197"/>
                      <a:gd name="connsiteX7-1093" fmla="*/ 548640 w 940118"/>
                      <a:gd name="connsiteY7-1094" fmla="*/ 340043 h 1580197"/>
                      <a:gd name="connsiteX8-1095" fmla="*/ 503873 w 940118"/>
                      <a:gd name="connsiteY8-1096" fmla="*/ 383858 h 1580197"/>
                      <a:gd name="connsiteX9-1097" fmla="*/ 488633 w 940118"/>
                      <a:gd name="connsiteY9-1098" fmla="*/ 399098 h 1580197"/>
                      <a:gd name="connsiteX10-1099" fmla="*/ 488633 w 940118"/>
                      <a:gd name="connsiteY10-1100" fmla="*/ 400050 h 1580197"/>
                      <a:gd name="connsiteX11-1101" fmla="*/ 422910 w 940118"/>
                      <a:gd name="connsiteY11-1102" fmla="*/ 482918 h 1580197"/>
                      <a:gd name="connsiteX12-1103" fmla="*/ 422910 w 940118"/>
                      <a:gd name="connsiteY12-1104" fmla="*/ 483870 h 1580197"/>
                      <a:gd name="connsiteX13-1105" fmla="*/ 367665 w 940118"/>
                      <a:gd name="connsiteY13-1106" fmla="*/ 572453 h 1580197"/>
                      <a:gd name="connsiteX14-1107" fmla="*/ 368618 w 940118"/>
                      <a:gd name="connsiteY14-1108" fmla="*/ 573405 h 1580197"/>
                      <a:gd name="connsiteX15-1109" fmla="*/ 317183 w 940118"/>
                      <a:gd name="connsiteY15-1110" fmla="*/ 684847 h 1580197"/>
                      <a:gd name="connsiteX16-1111" fmla="*/ 305241 w 940118"/>
                      <a:gd name="connsiteY16-1112" fmla="*/ 678329 h 1580197"/>
                      <a:gd name="connsiteX17-1113" fmla="*/ 305235 w 940118"/>
                      <a:gd name="connsiteY17-1114" fmla="*/ 678350 h 1580197"/>
                      <a:gd name="connsiteX18-1115" fmla="*/ 317183 w 940118"/>
                      <a:gd name="connsiteY18-1116" fmla="*/ 684847 h 1580197"/>
                      <a:gd name="connsiteX19-1117" fmla="*/ 260985 w 940118"/>
                      <a:gd name="connsiteY19-1118" fmla="*/ 1014413 h 1580197"/>
                      <a:gd name="connsiteX20-1119" fmla="*/ 342900 w 940118"/>
                      <a:gd name="connsiteY20-1120" fmla="*/ 1373505 h 1580197"/>
                      <a:gd name="connsiteX21-1121" fmla="*/ 546735 w 940118"/>
                      <a:gd name="connsiteY21-1122" fmla="*/ 1580197 h 1580197"/>
                      <a:gd name="connsiteX22-1123" fmla="*/ 285750 w 940118"/>
                      <a:gd name="connsiteY22-1124" fmla="*/ 1438275 h 1580197"/>
                      <a:gd name="connsiteX23-1125" fmla="*/ 81915 w 940118"/>
                      <a:gd name="connsiteY23-1126" fmla="*/ 1231583 h 1580197"/>
                      <a:gd name="connsiteX24-1127" fmla="*/ 0 w 940118"/>
                      <a:gd name="connsiteY24-1128" fmla="*/ 872490 h 1580197"/>
                      <a:gd name="connsiteX25-1129" fmla="*/ 56197 w 940118"/>
                      <a:gd name="connsiteY25-1130" fmla="*/ 542925 h 1580197"/>
                      <a:gd name="connsiteX26-1131" fmla="*/ 62441 w 940118"/>
                      <a:gd name="connsiteY26-1132" fmla="*/ 546321 h 1580197"/>
                      <a:gd name="connsiteX27-1133" fmla="*/ 62617 w 940118"/>
                      <a:gd name="connsiteY27-1134" fmla="*/ 545909 h 1580197"/>
                      <a:gd name="connsiteX28-1135" fmla="*/ 57150 w 940118"/>
                      <a:gd name="connsiteY28-1136" fmla="*/ 542925 h 1580197"/>
                      <a:gd name="connsiteX29-1137" fmla="*/ 107444 w 940118"/>
                      <a:gd name="connsiteY29-1138" fmla="*/ 431896 h 1580197"/>
                      <a:gd name="connsiteX30-1139" fmla="*/ 106680 w 940118"/>
                      <a:gd name="connsiteY30-1140" fmla="*/ 431483 h 1580197"/>
                      <a:gd name="connsiteX31-1141" fmla="*/ 161925 w 940118"/>
                      <a:gd name="connsiteY31-1142" fmla="*/ 341948 h 1580197"/>
                      <a:gd name="connsiteX32-1143" fmla="*/ 171758 w 940118"/>
                      <a:gd name="connsiteY32-1144" fmla="*/ 347295 h 1580197"/>
                      <a:gd name="connsiteX33-1145" fmla="*/ 171778 w 940118"/>
                      <a:gd name="connsiteY33-1146" fmla="*/ 347270 h 1580197"/>
                      <a:gd name="connsiteX34-1147" fmla="*/ 161925 w 940118"/>
                      <a:gd name="connsiteY34-1148" fmla="*/ 341948 h 1580197"/>
                      <a:gd name="connsiteX35-1149" fmla="*/ 227648 w 940118"/>
                      <a:gd name="connsiteY35-1150" fmla="*/ 258128 h 1580197"/>
                      <a:gd name="connsiteX36-1151" fmla="*/ 239906 w 940118"/>
                      <a:gd name="connsiteY36-1152" fmla="*/ 264794 h 1580197"/>
                      <a:gd name="connsiteX37-1153" fmla="*/ 240267 w 940118"/>
                      <a:gd name="connsiteY37-1154" fmla="*/ 264453 h 1580197"/>
                      <a:gd name="connsiteX38-1155" fmla="*/ 228600 w 940118"/>
                      <a:gd name="connsiteY38-1156" fmla="*/ 258128 h 1580197"/>
                      <a:gd name="connsiteX39-1157" fmla="*/ 242888 w 940118"/>
                      <a:gd name="connsiteY39-1158" fmla="*/ 241935 h 1580197"/>
                      <a:gd name="connsiteX40-1159" fmla="*/ 287315 w 940118"/>
                      <a:gd name="connsiteY40-1160" fmla="*/ 198453 h 1580197"/>
                      <a:gd name="connsiteX41-1161" fmla="*/ 286702 w 940118"/>
                      <a:gd name="connsiteY41-1162" fmla="*/ 198120 h 1580197"/>
                      <a:gd name="connsiteX42-1163" fmla="*/ 359092 w 940118"/>
                      <a:gd name="connsiteY42-1164" fmla="*/ 140970 h 1580197"/>
                      <a:gd name="connsiteX43-1165" fmla="*/ 378434 w 940118"/>
                      <a:gd name="connsiteY43-1166" fmla="*/ 151488 h 1580197"/>
                      <a:gd name="connsiteX44-1167" fmla="*/ 378837 w 940118"/>
                      <a:gd name="connsiteY44-1168" fmla="*/ 151226 h 1580197"/>
                      <a:gd name="connsiteX45-1169" fmla="*/ 360045 w 940118"/>
                      <a:gd name="connsiteY45-1170" fmla="*/ 140970 h 1580197"/>
                      <a:gd name="connsiteX46-1171" fmla="*/ 486263 w 940118"/>
                      <a:gd name="connsiteY46-1172" fmla="*/ 68845 h 1580197"/>
                      <a:gd name="connsiteX47-1173" fmla="*/ 485775 w 940118"/>
                      <a:gd name="connsiteY47-1174" fmla="*/ 68580 h 1580197"/>
                      <a:gd name="connsiteX48-1175" fmla="*/ 572452 w 940118"/>
                      <a:gd name="connsiteY48-1176" fmla="*/ 32385 h 1580197"/>
                      <a:gd name="connsiteX49-1177" fmla="*/ 595123 w 940118"/>
                      <a:gd name="connsiteY49-1178" fmla="*/ 44713 h 1580197"/>
                      <a:gd name="connsiteX50-1179" fmla="*/ 595672 w 940118"/>
                      <a:gd name="connsiteY50-1180" fmla="*/ 44538 h 1580197"/>
                      <a:gd name="connsiteX51-1181" fmla="*/ 573405 w 940118"/>
                      <a:gd name="connsiteY51-1182" fmla="*/ 32385 h 1580197"/>
                      <a:gd name="connsiteX52-1183" fmla="*/ 679133 w 940118"/>
                      <a:gd name="connsiteY52-1184" fmla="*/ 0 h 1580197"/>
                      <a:gd name="connsiteX0-1185" fmla="*/ 679133 w 940118"/>
                      <a:gd name="connsiteY0-1186" fmla="*/ 0 h 1580197"/>
                      <a:gd name="connsiteX1-1187" fmla="*/ 940118 w 940118"/>
                      <a:gd name="connsiteY1-1188" fmla="*/ 140970 h 1580197"/>
                      <a:gd name="connsiteX2-1189" fmla="*/ 747299 w 940118"/>
                      <a:gd name="connsiteY2-1190" fmla="*/ 210278 h 1580197"/>
                      <a:gd name="connsiteX3-1191" fmla="*/ 747713 w 940118"/>
                      <a:gd name="connsiteY3-1192" fmla="*/ 210503 h 1580197"/>
                      <a:gd name="connsiteX4-1193" fmla="*/ 620078 w 940118"/>
                      <a:gd name="connsiteY4-1194" fmla="*/ 282893 h 1580197"/>
                      <a:gd name="connsiteX5-1195" fmla="*/ 620077 w 940118"/>
                      <a:gd name="connsiteY5-1196" fmla="*/ 282893 h 1580197"/>
                      <a:gd name="connsiteX6-1197" fmla="*/ 548076 w 940118"/>
                      <a:gd name="connsiteY6-1198" fmla="*/ 339736 h 1580197"/>
                      <a:gd name="connsiteX7-1199" fmla="*/ 548640 w 940118"/>
                      <a:gd name="connsiteY7-1200" fmla="*/ 340043 h 1580197"/>
                      <a:gd name="connsiteX8-1201" fmla="*/ 503873 w 940118"/>
                      <a:gd name="connsiteY8-1202" fmla="*/ 383858 h 1580197"/>
                      <a:gd name="connsiteX9-1203" fmla="*/ 488633 w 940118"/>
                      <a:gd name="connsiteY9-1204" fmla="*/ 399098 h 1580197"/>
                      <a:gd name="connsiteX10-1205" fmla="*/ 488633 w 940118"/>
                      <a:gd name="connsiteY10-1206" fmla="*/ 400050 h 1580197"/>
                      <a:gd name="connsiteX11-1207" fmla="*/ 422910 w 940118"/>
                      <a:gd name="connsiteY11-1208" fmla="*/ 482918 h 1580197"/>
                      <a:gd name="connsiteX12-1209" fmla="*/ 422910 w 940118"/>
                      <a:gd name="connsiteY12-1210" fmla="*/ 483870 h 1580197"/>
                      <a:gd name="connsiteX13-1211" fmla="*/ 367665 w 940118"/>
                      <a:gd name="connsiteY13-1212" fmla="*/ 572453 h 1580197"/>
                      <a:gd name="connsiteX14-1213" fmla="*/ 368618 w 940118"/>
                      <a:gd name="connsiteY14-1214" fmla="*/ 573405 h 1580197"/>
                      <a:gd name="connsiteX15-1215" fmla="*/ 317183 w 940118"/>
                      <a:gd name="connsiteY15-1216" fmla="*/ 684847 h 1580197"/>
                      <a:gd name="connsiteX16-1217" fmla="*/ 305241 w 940118"/>
                      <a:gd name="connsiteY16-1218" fmla="*/ 678329 h 1580197"/>
                      <a:gd name="connsiteX17-1219" fmla="*/ 305235 w 940118"/>
                      <a:gd name="connsiteY17-1220" fmla="*/ 678350 h 1580197"/>
                      <a:gd name="connsiteX18-1221" fmla="*/ 317183 w 940118"/>
                      <a:gd name="connsiteY18-1222" fmla="*/ 684847 h 1580197"/>
                      <a:gd name="connsiteX19-1223" fmla="*/ 260985 w 940118"/>
                      <a:gd name="connsiteY19-1224" fmla="*/ 1014413 h 1580197"/>
                      <a:gd name="connsiteX20-1225" fmla="*/ 342900 w 940118"/>
                      <a:gd name="connsiteY20-1226" fmla="*/ 1373505 h 1580197"/>
                      <a:gd name="connsiteX21-1227" fmla="*/ 546735 w 940118"/>
                      <a:gd name="connsiteY21-1228" fmla="*/ 1580197 h 1580197"/>
                      <a:gd name="connsiteX22-1229" fmla="*/ 285750 w 940118"/>
                      <a:gd name="connsiteY22-1230" fmla="*/ 1438275 h 1580197"/>
                      <a:gd name="connsiteX23-1231" fmla="*/ 81915 w 940118"/>
                      <a:gd name="connsiteY23-1232" fmla="*/ 1231583 h 1580197"/>
                      <a:gd name="connsiteX24-1233" fmla="*/ 0 w 940118"/>
                      <a:gd name="connsiteY24-1234" fmla="*/ 872490 h 1580197"/>
                      <a:gd name="connsiteX25-1235" fmla="*/ 56197 w 940118"/>
                      <a:gd name="connsiteY25-1236" fmla="*/ 542925 h 1580197"/>
                      <a:gd name="connsiteX26-1237" fmla="*/ 62441 w 940118"/>
                      <a:gd name="connsiteY26-1238" fmla="*/ 546321 h 1580197"/>
                      <a:gd name="connsiteX27-1239" fmla="*/ 62617 w 940118"/>
                      <a:gd name="connsiteY27-1240" fmla="*/ 545909 h 1580197"/>
                      <a:gd name="connsiteX28-1241" fmla="*/ 57150 w 940118"/>
                      <a:gd name="connsiteY28-1242" fmla="*/ 542925 h 1580197"/>
                      <a:gd name="connsiteX29-1243" fmla="*/ 107444 w 940118"/>
                      <a:gd name="connsiteY29-1244" fmla="*/ 431896 h 1580197"/>
                      <a:gd name="connsiteX30-1245" fmla="*/ 106680 w 940118"/>
                      <a:gd name="connsiteY30-1246" fmla="*/ 431483 h 1580197"/>
                      <a:gd name="connsiteX31-1247" fmla="*/ 161925 w 940118"/>
                      <a:gd name="connsiteY31-1248" fmla="*/ 341948 h 1580197"/>
                      <a:gd name="connsiteX32-1249" fmla="*/ 171758 w 940118"/>
                      <a:gd name="connsiteY32-1250" fmla="*/ 347295 h 1580197"/>
                      <a:gd name="connsiteX33-1251" fmla="*/ 171778 w 940118"/>
                      <a:gd name="connsiteY33-1252" fmla="*/ 347270 h 1580197"/>
                      <a:gd name="connsiteX34-1253" fmla="*/ 161925 w 940118"/>
                      <a:gd name="connsiteY34-1254" fmla="*/ 341948 h 1580197"/>
                      <a:gd name="connsiteX35-1255" fmla="*/ 227648 w 940118"/>
                      <a:gd name="connsiteY35-1256" fmla="*/ 258128 h 1580197"/>
                      <a:gd name="connsiteX36-1257" fmla="*/ 239906 w 940118"/>
                      <a:gd name="connsiteY36-1258" fmla="*/ 264794 h 1580197"/>
                      <a:gd name="connsiteX37-1259" fmla="*/ 240267 w 940118"/>
                      <a:gd name="connsiteY37-1260" fmla="*/ 264453 h 1580197"/>
                      <a:gd name="connsiteX38-1261" fmla="*/ 228600 w 940118"/>
                      <a:gd name="connsiteY38-1262" fmla="*/ 258128 h 1580197"/>
                      <a:gd name="connsiteX39-1263" fmla="*/ 242888 w 940118"/>
                      <a:gd name="connsiteY39-1264" fmla="*/ 241935 h 1580197"/>
                      <a:gd name="connsiteX40-1265" fmla="*/ 287315 w 940118"/>
                      <a:gd name="connsiteY40-1266" fmla="*/ 198453 h 1580197"/>
                      <a:gd name="connsiteX41-1267" fmla="*/ 286702 w 940118"/>
                      <a:gd name="connsiteY41-1268" fmla="*/ 198120 h 1580197"/>
                      <a:gd name="connsiteX42-1269" fmla="*/ 359092 w 940118"/>
                      <a:gd name="connsiteY42-1270" fmla="*/ 140970 h 1580197"/>
                      <a:gd name="connsiteX43-1271" fmla="*/ 378434 w 940118"/>
                      <a:gd name="connsiteY43-1272" fmla="*/ 151488 h 1580197"/>
                      <a:gd name="connsiteX44-1273" fmla="*/ 378837 w 940118"/>
                      <a:gd name="connsiteY44-1274" fmla="*/ 151226 h 1580197"/>
                      <a:gd name="connsiteX45-1275" fmla="*/ 360045 w 940118"/>
                      <a:gd name="connsiteY45-1276" fmla="*/ 140970 h 1580197"/>
                      <a:gd name="connsiteX46-1277" fmla="*/ 486263 w 940118"/>
                      <a:gd name="connsiteY46-1278" fmla="*/ 68845 h 1580197"/>
                      <a:gd name="connsiteX47-1279" fmla="*/ 485775 w 940118"/>
                      <a:gd name="connsiteY47-1280" fmla="*/ 68580 h 1580197"/>
                      <a:gd name="connsiteX48-1281" fmla="*/ 572452 w 940118"/>
                      <a:gd name="connsiteY48-1282" fmla="*/ 32385 h 1580197"/>
                      <a:gd name="connsiteX49-1283" fmla="*/ 595123 w 940118"/>
                      <a:gd name="connsiteY49-1284" fmla="*/ 44713 h 1580197"/>
                      <a:gd name="connsiteX50-1285" fmla="*/ 573405 w 940118"/>
                      <a:gd name="connsiteY50-1286" fmla="*/ 32385 h 1580197"/>
                      <a:gd name="connsiteX51-1287" fmla="*/ 679133 w 940118"/>
                      <a:gd name="connsiteY51-1288" fmla="*/ 0 h 1580197"/>
                      <a:gd name="connsiteX0-1289" fmla="*/ 679133 w 940118"/>
                      <a:gd name="connsiteY0-1290" fmla="*/ 0 h 1580197"/>
                      <a:gd name="connsiteX1-1291" fmla="*/ 940118 w 940118"/>
                      <a:gd name="connsiteY1-1292" fmla="*/ 140970 h 1580197"/>
                      <a:gd name="connsiteX2-1293" fmla="*/ 747299 w 940118"/>
                      <a:gd name="connsiteY2-1294" fmla="*/ 210278 h 1580197"/>
                      <a:gd name="connsiteX3-1295" fmla="*/ 747713 w 940118"/>
                      <a:gd name="connsiteY3-1296" fmla="*/ 210503 h 1580197"/>
                      <a:gd name="connsiteX4-1297" fmla="*/ 620078 w 940118"/>
                      <a:gd name="connsiteY4-1298" fmla="*/ 282893 h 1580197"/>
                      <a:gd name="connsiteX5-1299" fmla="*/ 620077 w 940118"/>
                      <a:gd name="connsiteY5-1300" fmla="*/ 282893 h 1580197"/>
                      <a:gd name="connsiteX6-1301" fmla="*/ 548076 w 940118"/>
                      <a:gd name="connsiteY6-1302" fmla="*/ 339736 h 1580197"/>
                      <a:gd name="connsiteX7-1303" fmla="*/ 548640 w 940118"/>
                      <a:gd name="connsiteY7-1304" fmla="*/ 340043 h 1580197"/>
                      <a:gd name="connsiteX8-1305" fmla="*/ 503873 w 940118"/>
                      <a:gd name="connsiteY8-1306" fmla="*/ 383858 h 1580197"/>
                      <a:gd name="connsiteX9-1307" fmla="*/ 488633 w 940118"/>
                      <a:gd name="connsiteY9-1308" fmla="*/ 399098 h 1580197"/>
                      <a:gd name="connsiteX10-1309" fmla="*/ 488633 w 940118"/>
                      <a:gd name="connsiteY10-1310" fmla="*/ 400050 h 1580197"/>
                      <a:gd name="connsiteX11-1311" fmla="*/ 422910 w 940118"/>
                      <a:gd name="connsiteY11-1312" fmla="*/ 482918 h 1580197"/>
                      <a:gd name="connsiteX12-1313" fmla="*/ 422910 w 940118"/>
                      <a:gd name="connsiteY12-1314" fmla="*/ 483870 h 1580197"/>
                      <a:gd name="connsiteX13-1315" fmla="*/ 367665 w 940118"/>
                      <a:gd name="connsiteY13-1316" fmla="*/ 572453 h 1580197"/>
                      <a:gd name="connsiteX14-1317" fmla="*/ 368618 w 940118"/>
                      <a:gd name="connsiteY14-1318" fmla="*/ 573405 h 1580197"/>
                      <a:gd name="connsiteX15-1319" fmla="*/ 317183 w 940118"/>
                      <a:gd name="connsiteY15-1320" fmla="*/ 684847 h 1580197"/>
                      <a:gd name="connsiteX16-1321" fmla="*/ 305241 w 940118"/>
                      <a:gd name="connsiteY16-1322" fmla="*/ 678329 h 1580197"/>
                      <a:gd name="connsiteX17-1323" fmla="*/ 305235 w 940118"/>
                      <a:gd name="connsiteY17-1324" fmla="*/ 678350 h 1580197"/>
                      <a:gd name="connsiteX18-1325" fmla="*/ 317183 w 940118"/>
                      <a:gd name="connsiteY18-1326" fmla="*/ 684847 h 1580197"/>
                      <a:gd name="connsiteX19-1327" fmla="*/ 260985 w 940118"/>
                      <a:gd name="connsiteY19-1328" fmla="*/ 1014413 h 1580197"/>
                      <a:gd name="connsiteX20-1329" fmla="*/ 342900 w 940118"/>
                      <a:gd name="connsiteY20-1330" fmla="*/ 1373505 h 1580197"/>
                      <a:gd name="connsiteX21-1331" fmla="*/ 546735 w 940118"/>
                      <a:gd name="connsiteY21-1332" fmla="*/ 1580197 h 1580197"/>
                      <a:gd name="connsiteX22-1333" fmla="*/ 285750 w 940118"/>
                      <a:gd name="connsiteY22-1334" fmla="*/ 1438275 h 1580197"/>
                      <a:gd name="connsiteX23-1335" fmla="*/ 81915 w 940118"/>
                      <a:gd name="connsiteY23-1336" fmla="*/ 1231583 h 1580197"/>
                      <a:gd name="connsiteX24-1337" fmla="*/ 0 w 940118"/>
                      <a:gd name="connsiteY24-1338" fmla="*/ 872490 h 1580197"/>
                      <a:gd name="connsiteX25-1339" fmla="*/ 56197 w 940118"/>
                      <a:gd name="connsiteY25-1340" fmla="*/ 542925 h 1580197"/>
                      <a:gd name="connsiteX26-1341" fmla="*/ 62441 w 940118"/>
                      <a:gd name="connsiteY26-1342" fmla="*/ 546321 h 1580197"/>
                      <a:gd name="connsiteX27-1343" fmla="*/ 62617 w 940118"/>
                      <a:gd name="connsiteY27-1344" fmla="*/ 545909 h 1580197"/>
                      <a:gd name="connsiteX28-1345" fmla="*/ 57150 w 940118"/>
                      <a:gd name="connsiteY28-1346" fmla="*/ 542925 h 1580197"/>
                      <a:gd name="connsiteX29-1347" fmla="*/ 107444 w 940118"/>
                      <a:gd name="connsiteY29-1348" fmla="*/ 431896 h 1580197"/>
                      <a:gd name="connsiteX30-1349" fmla="*/ 106680 w 940118"/>
                      <a:gd name="connsiteY30-1350" fmla="*/ 431483 h 1580197"/>
                      <a:gd name="connsiteX31-1351" fmla="*/ 161925 w 940118"/>
                      <a:gd name="connsiteY31-1352" fmla="*/ 341948 h 1580197"/>
                      <a:gd name="connsiteX32-1353" fmla="*/ 171758 w 940118"/>
                      <a:gd name="connsiteY32-1354" fmla="*/ 347295 h 1580197"/>
                      <a:gd name="connsiteX33-1355" fmla="*/ 171778 w 940118"/>
                      <a:gd name="connsiteY33-1356" fmla="*/ 347270 h 1580197"/>
                      <a:gd name="connsiteX34-1357" fmla="*/ 161925 w 940118"/>
                      <a:gd name="connsiteY34-1358" fmla="*/ 341948 h 1580197"/>
                      <a:gd name="connsiteX35-1359" fmla="*/ 227648 w 940118"/>
                      <a:gd name="connsiteY35-1360" fmla="*/ 258128 h 1580197"/>
                      <a:gd name="connsiteX36-1361" fmla="*/ 239906 w 940118"/>
                      <a:gd name="connsiteY36-1362" fmla="*/ 264794 h 1580197"/>
                      <a:gd name="connsiteX37-1363" fmla="*/ 240267 w 940118"/>
                      <a:gd name="connsiteY37-1364" fmla="*/ 264453 h 1580197"/>
                      <a:gd name="connsiteX38-1365" fmla="*/ 228600 w 940118"/>
                      <a:gd name="connsiteY38-1366" fmla="*/ 258128 h 1580197"/>
                      <a:gd name="connsiteX39-1367" fmla="*/ 242888 w 940118"/>
                      <a:gd name="connsiteY39-1368" fmla="*/ 241935 h 1580197"/>
                      <a:gd name="connsiteX40-1369" fmla="*/ 287315 w 940118"/>
                      <a:gd name="connsiteY40-1370" fmla="*/ 198453 h 1580197"/>
                      <a:gd name="connsiteX41-1371" fmla="*/ 286702 w 940118"/>
                      <a:gd name="connsiteY41-1372" fmla="*/ 198120 h 1580197"/>
                      <a:gd name="connsiteX42-1373" fmla="*/ 359092 w 940118"/>
                      <a:gd name="connsiteY42-1374" fmla="*/ 140970 h 1580197"/>
                      <a:gd name="connsiteX43-1375" fmla="*/ 378434 w 940118"/>
                      <a:gd name="connsiteY43-1376" fmla="*/ 151488 h 1580197"/>
                      <a:gd name="connsiteX44-1377" fmla="*/ 378837 w 940118"/>
                      <a:gd name="connsiteY44-1378" fmla="*/ 151226 h 1580197"/>
                      <a:gd name="connsiteX45-1379" fmla="*/ 486263 w 940118"/>
                      <a:gd name="connsiteY45-1380" fmla="*/ 68845 h 1580197"/>
                      <a:gd name="connsiteX46-1381" fmla="*/ 485775 w 940118"/>
                      <a:gd name="connsiteY46-1382" fmla="*/ 68580 h 1580197"/>
                      <a:gd name="connsiteX47-1383" fmla="*/ 572452 w 940118"/>
                      <a:gd name="connsiteY47-1384" fmla="*/ 32385 h 1580197"/>
                      <a:gd name="connsiteX48-1385" fmla="*/ 595123 w 940118"/>
                      <a:gd name="connsiteY48-1386" fmla="*/ 44713 h 1580197"/>
                      <a:gd name="connsiteX49-1387" fmla="*/ 573405 w 940118"/>
                      <a:gd name="connsiteY49-1388" fmla="*/ 32385 h 1580197"/>
                      <a:gd name="connsiteX50-1389" fmla="*/ 679133 w 940118"/>
                      <a:gd name="connsiteY50-1390" fmla="*/ 0 h 1580197"/>
                      <a:gd name="connsiteX0-1391" fmla="*/ 679133 w 940118"/>
                      <a:gd name="connsiteY0-1392" fmla="*/ 0 h 1580197"/>
                      <a:gd name="connsiteX1-1393" fmla="*/ 940118 w 940118"/>
                      <a:gd name="connsiteY1-1394" fmla="*/ 140970 h 1580197"/>
                      <a:gd name="connsiteX2-1395" fmla="*/ 747299 w 940118"/>
                      <a:gd name="connsiteY2-1396" fmla="*/ 210278 h 1580197"/>
                      <a:gd name="connsiteX3-1397" fmla="*/ 747713 w 940118"/>
                      <a:gd name="connsiteY3-1398" fmla="*/ 210503 h 1580197"/>
                      <a:gd name="connsiteX4-1399" fmla="*/ 620078 w 940118"/>
                      <a:gd name="connsiteY4-1400" fmla="*/ 282893 h 1580197"/>
                      <a:gd name="connsiteX5-1401" fmla="*/ 620077 w 940118"/>
                      <a:gd name="connsiteY5-1402" fmla="*/ 282893 h 1580197"/>
                      <a:gd name="connsiteX6-1403" fmla="*/ 548076 w 940118"/>
                      <a:gd name="connsiteY6-1404" fmla="*/ 339736 h 1580197"/>
                      <a:gd name="connsiteX7-1405" fmla="*/ 548640 w 940118"/>
                      <a:gd name="connsiteY7-1406" fmla="*/ 340043 h 1580197"/>
                      <a:gd name="connsiteX8-1407" fmla="*/ 503873 w 940118"/>
                      <a:gd name="connsiteY8-1408" fmla="*/ 383858 h 1580197"/>
                      <a:gd name="connsiteX9-1409" fmla="*/ 488633 w 940118"/>
                      <a:gd name="connsiteY9-1410" fmla="*/ 399098 h 1580197"/>
                      <a:gd name="connsiteX10-1411" fmla="*/ 488633 w 940118"/>
                      <a:gd name="connsiteY10-1412" fmla="*/ 400050 h 1580197"/>
                      <a:gd name="connsiteX11-1413" fmla="*/ 422910 w 940118"/>
                      <a:gd name="connsiteY11-1414" fmla="*/ 482918 h 1580197"/>
                      <a:gd name="connsiteX12-1415" fmla="*/ 422910 w 940118"/>
                      <a:gd name="connsiteY12-1416" fmla="*/ 483870 h 1580197"/>
                      <a:gd name="connsiteX13-1417" fmla="*/ 367665 w 940118"/>
                      <a:gd name="connsiteY13-1418" fmla="*/ 572453 h 1580197"/>
                      <a:gd name="connsiteX14-1419" fmla="*/ 368618 w 940118"/>
                      <a:gd name="connsiteY14-1420" fmla="*/ 573405 h 1580197"/>
                      <a:gd name="connsiteX15-1421" fmla="*/ 317183 w 940118"/>
                      <a:gd name="connsiteY15-1422" fmla="*/ 684847 h 1580197"/>
                      <a:gd name="connsiteX16-1423" fmla="*/ 305241 w 940118"/>
                      <a:gd name="connsiteY16-1424" fmla="*/ 678329 h 1580197"/>
                      <a:gd name="connsiteX17-1425" fmla="*/ 305235 w 940118"/>
                      <a:gd name="connsiteY17-1426" fmla="*/ 678350 h 1580197"/>
                      <a:gd name="connsiteX18-1427" fmla="*/ 317183 w 940118"/>
                      <a:gd name="connsiteY18-1428" fmla="*/ 684847 h 1580197"/>
                      <a:gd name="connsiteX19-1429" fmla="*/ 260985 w 940118"/>
                      <a:gd name="connsiteY19-1430" fmla="*/ 1014413 h 1580197"/>
                      <a:gd name="connsiteX20-1431" fmla="*/ 342900 w 940118"/>
                      <a:gd name="connsiteY20-1432" fmla="*/ 1373505 h 1580197"/>
                      <a:gd name="connsiteX21-1433" fmla="*/ 546735 w 940118"/>
                      <a:gd name="connsiteY21-1434" fmla="*/ 1580197 h 1580197"/>
                      <a:gd name="connsiteX22-1435" fmla="*/ 285750 w 940118"/>
                      <a:gd name="connsiteY22-1436" fmla="*/ 1438275 h 1580197"/>
                      <a:gd name="connsiteX23-1437" fmla="*/ 81915 w 940118"/>
                      <a:gd name="connsiteY23-1438" fmla="*/ 1231583 h 1580197"/>
                      <a:gd name="connsiteX24-1439" fmla="*/ 0 w 940118"/>
                      <a:gd name="connsiteY24-1440" fmla="*/ 872490 h 1580197"/>
                      <a:gd name="connsiteX25-1441" fmla="*/ 56197 w 940118"/>
                      <a:gd name="connsiteY25-1442" fmla="*/ 542925 h 1580197"/>
                      <a:gd name="connsiteX26-1443" fmla="*/ 62441 w 940118"/>
                      <a:gd name="connsiteY26-1444" fmla="*/ 546321 h 1580197"/>
                      <a:gd name="connsiteX27-1445" fmla="*/ 62617 w 940118"/>
                      <a:gd name="connsiteY27-1446" fmla="*/ 545909 h 1580197"/>
                      <a:gd name="connsiteX28-1447" fmla="*/ 57150 w 940118"/>
                      <a:gd name="connsiteY28-1448" fmla="*/ 542925 h 1580197"/>
                      <a:gd name="connsiteX29-1449" fmla="*/ 107444 w 940118"/>
                      <a:gd name="connsiteY29-1450" fmla="*/ 431896 h 1580197"/>
                      <a:gd name="connsiteX30-1451" fmla="*/ 106680 w 940118"/>
                      <a:gd name="connsiteY30-1452" fmla="*/ 431483 h 1580197"/>
                      <a:gd name="connsiteX31-1453" fmla="*/ 161925 w 940118"/>
                      <a:gd name="connsiteY31-1454" fmla="*/ 341948 h 1580197"/>
                      <a:gd name="connsiteX32-1455" fmla="*/ 171758 w 940118"/>
                      <a:gd name="connsiteY32-1456" fmla="*/ 347295 h 1580197"/>
                      <a:gd name="connsiteX33-1457" fmla="*/ 171778 w 940118"/>
                      <a:gd name="connsiteY33-1458" fmla="*/ 347270 h 1580197"/>
                      <a:gd name="connsiteX34-1459" fmla="*/ 161925 w 940118"/>
                      <a:gd name="connsiteY34-1460" fmla="*/ 341948 h 1580197"/>
                      <a:gd name="connsiteX35-1461" fmla="*/ 227648 w 940118"/>
                      <a:gd name="connsiteY35-1462" fmla="*/ 258128 h 1580197"/>
                      <a:gd name="connsiteX36-1463" fmla="*/ 239906 w 940118"/>
                      <a:gd name="connsiteY36-1464" fmla="*/ 264794 h 1580197"/>
                      <a:gd name="connsiteX37-1465" fmla="*/ 240267 w 940118"/>
                      <a:gd name="connsiteY37-1466" fmla="*/ 264453 h 1580197"/>
                      <a:gd name="connsiteX38-1467" fmla="*/ 228600 w 940118"/>
                      <a:gd name="connsiteY38-1468" fmla="*/ 258128 h 1580197"/>
                      <a:gd name="connsiteX39-1469" fmla="*/ 242888 w 940118"/>
                      <a:gd name="connsiteY39-1470" fmla="*/ 241935 h 1580197"/>
                      <a:gd name="connsiteX40-1471" fmla="*/ 287315 w 940118"/>
                      <a:gd name="connsiteY40-1472" fmla="*/ 198453 h 1580197"/>
                      <a:gd name="connsiteX41-1473" fmla="*/ 286702 w 940118"/>
                      <a:gd name="connsiteY41-1474" fmla="*/ 198120 h 1580197"/>
                      <a:gd name="connsiteX42-1475" fmla="*/ 359092 w 940118"/>
                      <a:gd name="connsiteY42-1476" fmla="*/ 140970 h 1580197"/>
                      <a:gd name="connsiteX43-1477" fmla="*/ 378434 w 940118"/>
                      <a:gd name="connsiteY43-1478" fmla="*/ 151488 h 1580197"/>
                      <a:gd name="connsiteX44-1479" fmla="*/ 486263 w 940118"/>
                      <a:gd name="connsiteY44-1480" fmla="*/ 68845 h 1580197"/>
                      <a:gd name="connsiteX45-1481" fmla="*/ 485775 w 940118"/>
                      <a:gd name="connsiteY45-1482" fmla="*/ 68580 h 1580197"/>
                      <a:gd name="connsiteX46-1483" fmla="*/ 572452 w 940118"/>
                      <a:gd name="connsiteY46-1484" fmla="*/ 32385 h 1580197"/>
                      <a:gd name="connsiteX47-1485" fmla="*/ 595123 w 940118"/>
                      <a:gd name="connsiteY47-1486" fmla="*/ 44713 h 1580197"/>
                      <a:gd name="connsiteX48-1487" fmla="*/ 573405 w 940118"/>
                      <a:gd name="connsiteY48-1488" fmla="*/ 32385 h 1580197"/>
                      <a:gd name="connsiteX49-1489" fmla="*/ 679133 w 940118"/>
                      <a:gd name="connsiteY49-1490" fmla="*/ 0 h 1580197"/>
                      <a:gd name="connsiteX0-1491" fmla="*/ 679133 w 940118"/>
                      <a:gd name="connsiteY0-1492" fmla="*/ 0 h 1580197"/>
                      <a:gd name="connsiteX1-1493" fmla="*/ 940118 w 940118"/>
                      <a:gd name="connsiteY1-1494" fmla="*/ 140970 h 1580197"/>
                      <a:gd name="connsiteX2-1495" fmla="*/ 747299 w 940118"/>
                      <a:gd name="connsiteY2-1496" fmla="*/ 210278 h 1580197"/>
                      <a:gd name="connsiteX3-1497" fmla="*/ 747713 w 940118"/>
                      <a:gd name="connsiteY3-1498" fmla="*/ 210503 h 1580197"/>
                      <a:gd name="connsiteX4-1499" fmla="*/ 620078 w 940118"/>
                      <a:gd name="connsiteY4-1500" fmla="*/ 282893 h 1580197"/>
                      <a:gd name="connsiteX5-1501" fmla="*/ 620077 w 940118"/>
                      <a:gd name="connsiteY5-1502" fmla="*/ 282893 h 1580197"/>
                      <a:gd name="connsiteX6-1503" fmla="*/ 548076 w 940118"/>
                      <a:gd name="connsiteY6-1504" fmla="*/ 339736 h 1580197"/>
                      <a:gd name="connsiteX7-1505" fmla="*/ 548640 w 940118"/>
                      <a:gd name="connsiteY7-1506" fmla="*/ 340043 h 1580197"/>
                      <a:gd name="connsiteX8-1507" fmla="*/ 503873 w 940118"/>
                      <a:gd name="connsiteY8-1508" fmla="*/ 383858 h 1580197"/>
                      <a:gd name="connsiteX9-1509" fmla="*/ 488633 w 940118"/>
                      <a:gd name="connsiteY9-1510" fmla="*/ 399098 h 1580197"/>
                      <a:gd name="connsiteX10-1511" fmla="*/ 488633 w 940118"/>
                      <a:gd name="connsiteY10-1512" fmla="*/ 400050 h 1580197"/>
                      <a:gd name="connsiteX11-1513" fmla="*/ 422910 w 940118"/>
                      <a:gd name="connsiteY11-1514" fmla="*/ 482918 h 1580197"/>
                      <a:gd name="connsiteX12-1515" fmla="*/ 422910 w 940118"/>
                      <a:gd name="connsiteY12-1516" fmla="*/ 483870 h 1580197"/>
                      <a:gd name="connsiteX13-1517" fmla="*/ 367665 w 940118"/>
                      <a:gd name="connsiteY13-1518" fmla="*/ 572453 h 1580197"/>
                      <a:gd name="connsiteX14-1519" fmla="*/ 368618 w 940118"/>
                      <a:gd name="connsiteY14-1520" fmla="*/ 573405 h 1580197"/>
                      <a:gd name="connsiteX15-1521" fmla="*/ 317183 w 940118"/>
                      <a:gd name="connsiteY15-1522" fmla="*/ 684847 h 1580197"/>
                      <a:gd name="connsiteX16-1523" fmla="*/ 305241 w 940118"/>
                      <a:gd name="connsiteY16-1524" fmla="*/ 678329 h 1580197"/>
                      <a:gd name="connsiteX17-1525" fmla="*/ 305235 w 940118"/>
                      <a:gd name="connsiteY17-1526" fmla="*/ 678350 h 1580197"/>
                      <a:gd name="connsiteX18-1527" fmla="*/ 317183 w 940118"/>
                      <a:gd name="connsiteY18-1528" fmla="*/ 684847 h 1580197"/>
                      <a:gd name="connsiteX19-1529" fmla="*/ 260985 w 940118"/>
                      <a:gd name="connsiteY19-1530" fmla="*/ 1014413 h 1580197"/>
                      <a:gd name="connsiteX20-1531" fmla="*/ 342900 w 940118"/>
                      <a:gd name="connsiteY20-1532" fmla="*/ 1373505 h 1580197"/>
                      <a:gd name="connsiteX21-1533" fmla="*/ 546735 w 940118"/>
                      <a:gd name="connsiteY21-1534" fmla="*/ 1580197 h 1580197"/>
                      <a:gd name="connsiteX22-1535" fmla="*/ 285750 w 940118"/>
                      <a:gd name="connsiteY22-1536" fmla="*/ 1438275 h 1580197"/>
                      <a:gd name="connsiteX23-1537" fmla="*/ 81915 w 940118"/>
                      <a:gd name="connsiteY23-1538" fmla="*/ 1231583 h 1580197"/>
                      <a:gd name="connsiteX24-1539" fmla="*/ 0 w 940118"/>
                      <a:gd name="connsiteY24-1540" fmla="*/ 872490 h 1580197"/>
                      <a:gd name="connsiteX25-1541" fmla="*/ 56197 w 940118"/>
                      <a:gd name="connsiteY25-1542" fmla="*/ 542925 h 1580197"/>
                      <a:gd name="connsiteX26-1543" fmla="*/ 62441 w 940118"/>
                      <a:gd name="connsiteY26-1544" fmla="*/ 546321 h 1580197"/>
                      <a:gd name="connsiteX27-1545" fmla="*/ 62617 w 940118"/>
                      <a:gd name="connsiteY27-1546" fmla="*/ 545909 h 1580197"/>
                      <a:gd name="connsiteX28-1547" fmla="*/ 57150 w 940118"/>
                      <a:gd name="connsiteY28-1548" fmla="*/ 542925 h 1580197"/>
                      <a:gd name="connsiteX29-1549" fmla="*/ 107444 w 940118"/>
                      <a:gd name="connsiteY29-1550" fmla="*/ 431896 h 1580197"/>
                      <a:gd name="connsiteX30-1551" fmla="*/ 106680 w 940118"/>
                      <a:gd name="connsiteY30-1552" fmla="*/ 431483 h 1580197"/>
                      <a:gd name="connsiteX31-1553" fmla="*/ 161925 w 940118"/>
                      <a:gd name="connsiteY31-1554" fmla="*/ 341948 h 1580197"/>
                      <a:gd name="connsiteX32-1555" fmla="*/ 171758 w 940118"/>
                      <a:gd name="connsiteY32-1556" fmla="*/ 347295 h 1580197"/>
                      <a:gd name="connsiteX33-1557" fmla="*/ 171778 w 940118"/>
                      <a:gd name="connsiteY33-1558" fmla="*/ 347270 h 1580197"/>
                      <a:gd name="connsiteX34-1559" fmla="*/ 161925 w 940118"/>
                      <a:gd name="connsiteY34-1560" fmla="*/ 341948 h 1580197"/>
                      <a:gd name="connsiteX35-1561" fmla="*/ 227648 w 940118"/>
                      <a:gd name="connsiteY35-1562" fmla="*/ 258128 h 1580197"/>
                      <a:gd name="connsiteX36-1563" fmla="*/ 239906 w 940118"/>
                      <a:gd name="connsiteY36-1564" fmla="*/ 264794 h 1580197"/>
                      <a:gd name="connsiteX37-1565" fmla="*/ 240267 w 940118"/>
                      <a:gd name="connsiteY37-1566" fmla="*/ 264453 h 1580197"/>
                      <a:gd name="connsiteX38-1567" fmla="*/ 228600 w 940118"/>
                      <a:gd name="connsiteY38-1568" fmla="*/ 258128 h 1580197"/>
                      <a:gd name="connsiteX39-1569" fmla="*/ 242888 w 940118"/>
                      <a:gd name="connsiteY39-1570" fmla="*/ 241935 h 1580197"/>
                      <a:gd name="connsiteX40-1571" fmla="*/ 287315 w 940118"/>
                      <a:gd name="connsiteY40-1572" fmla="*/ 198453 h 1580197"/>
                      <a:gd name="connsiteX41-1573" fmla="*/ 286702 w 940118"/>
                      <a:gd name="connsiteY41-1574" fmla="*/ 198120 h 1580197"/>
                      <a:gd name="connsiteX42-1575" fmla="*/ 359092 w 940118"/>
                      <a:gd name="connsiteY42-1576" fmla="*/ 140970 h 1580197"/>
                      <a:gd name="connsiteX43-1577" fmla="*/ 486263 w 940118"/>
                      <a:gd name="connsiteY43-1578" fmla="*/ 68845 h 1580197"/>
                      <a:gd name="connsiteX44-1579" fmla="*/ 485775 w 940118"/>
                      <a:gd name="connsiteY44-1580" fmla="*/ 68580 h 1580197"/>
                      <a:gd name="connsiteX45-1581" fmla="*/ 572452 w 940118"/>
                      <a:gd name="connsiteY45-1582" fmla="*/ 32385 h 1580197"/>
                      <a:gd name="connsiteX46-1583" fmla="*/ 595123 w 940118"/>
                      <a:gd name="connsiteY46-1584" fmla="*/ 44713 h 1580197"/>
                      <a:gd name="connsiteX47-1585" fmla="*/ 573405 w 940118"/>
                      <a:gd name="connsiteY47-1586" fmla="*/ 32385 h 1580197"/>
                      <a:gd name="connsiteX48-1587" fmla="*/ 679133 w 940118"/>
                      <a:gd name="connsiteY48-1588" fmla="*/ 0 h 1580197"/>
                      <a:gd name="connsiteX0-1589" fmla="*/ 679133 w 940118"/>
                      <a:gd name="connsiteY0-1590" fmla="*/ 0 h 1580197"/>
                      <a:gd name="connsiteX1-1591" fmla="*/ 940118 w 940118"/>
                      <a:gd name="connsiteY1-1592" fmla="*/ 140970 h 1580197"/>
                      <a:gd name="connsiteX2-1593" fmla="*/ 747299 w 940118"/>
                      <a:gd name="connsiteY2-1594" fmla="*/ 210278 h 1580197"/>
                      <a:gd name="connsiteX3-1595" fmla="*/ 747713 w 940118"/>
                      <a:gd name="connsiteY3-1596" fmla="*/ 210503 h 1580197"/>
                      <a:gd name="connsiteX4-1597" fmla="*/ 620078 w 940118"/>
                      <a:gd name="connsiteY4-1598" fmla="*/ 282893 h 1580197"/>
                      <a:gd name="connsiteX5-1599" fmla="*/ 620077 w 940118"/>
                      <a:gd name="connsiteY5-1600" fmla="*/ 282893 h 1580197"/>
                      <a:gd name="connsiteX6-1601" fmla="*/ 548076 w 940118"/>
                      <a:gd name="connsiteY6-1602" fmla="*/ 339736 h 1580197"/>
                      <a:gd name="connsiteX7-1603" fmla="*/ 548640 w 940118"/>
                      <a:gd name="connsiteY7-1604" fmla="*/ 340043 h 1580197"/>
                      <a:gd name="connsiteX8-1605" fmla="*/ 503873 w 940118"/>
                      <a:gd name="connsiteY8-1606" fmla="*/ 383858 h 1580197"/>
                      <a:gd name="connsiteX9-1607" fmla="*/ 488633 w 940118"/>
                      <a:gd name="connsiteY9-1608" fmla="*/ 399098 h 1580197"/>
                      <a:gd name="connsiteX10-1609" fmla="*/ 488633 w 940118"/>
                      <a:gd name="connsiteY10-1610" fmla="*/ 400050 h 1580197"/>
                      <a:gd name="connsiteX11-1611" fmla="*/ 422910 w 940118"/>
                      <a:gd name="connsiteY11-1612" fmla="*/ 482918 h 1580197"/>
                      <a:gd name="connsiteX12-1613" fmla="*/ 422910 w 940118"/>
                      <a:gd name="connsiteY12-1614" fmla="*/ 483870 h 1580197"/>
                      <a:gd name="connsiteX13-1615" fmla="*/ 367665 w 940118"/>
                      <a:gd name="connsiteY13-1616" fmla="*/ 572453 h 1580197"/>
                      <a:gd name="connsiteX14-1617" fmla="*/ 368618 w 940118"/>
                      <a:gd name="connsiteY14-1618" fmla="*/ 573405 h 1580197"/>
                      <a:gd name="connsiteX15-1619" fmla="*/ 317183 w 940118"/>
                      <a:gd name="connsiteY15-1620" fmla="*/ 684847 h 1580197"/>
                      <a:gd name="connsiteX16-1621" fmla="*/ 305241 w 940118"/>
                      <a:gd name="connsiteY16-1622" fmla="*/ 678329 h 1580197"/>
                      <a:gd name="connsiteX17-1623" fmla="*/ 305235 w 940118"/>
                      <a:gd name="connsiteY17-1624" fmla="*/ 678350 h 1580197"/>
                      <a:gd name="connsiteX18-1625" fmla="*/ 317183 w 940118"/>
                      <a:gd name="connsiteY18-1626" fmla="*/ 684847 h 1580197"/>
                      <a:gd name="connsiteX19-1627" fmla="*/ 260985 w 940118"/>
                      <a:gd name="connsiteY19-1628" fmla="*/ 1014413 h 1580197"/>
                      <a:gd name="connsiteX20-1629" fmla="*/ 342900 w 940118"/>
                      <a:gd name="connsiteY20-1630" fmla="*/ 1373505 h 1580197"/>
                      <a:gd name="connsiteX21-1631" fmla="*/ 546735 w 940118"/>
                      <a:gd name="connsiteY21-1632" fmla="*/ 1580197 h 1580197"/>
                      <a:gd name="connsiteX22-1633" fmla="*/ 285750 w 940118"/>
                      <a:gd name="connsiteY22-1634" fmla="*/ 1438275 h 1580197"/>
                      <a:gd name="connsiteX23-1635" fmla="*/ 81915 w 940118"/>
                      <a:gd name="connsiteY23-1636" fmla="*/ 1231583 h 1580197"/>
                      <a:gd name="connsiteX24-1637" fmla="*/ 0 w 940118"/>
                      <a:gd name="connsiteY24-1638" fmla="*/ 872490 h 1580197"/>
                      <a:gd name="connsiteX25-1639" fmla="*/ 56197 w 940118"/>
                      <a:gd name="connsiteY25-1640" fmla="*/ 542925 h 1580197"/>
                      <a:gd name="connsiteX26-1641" fmla="*/ 62441 w 940118"/>
                      <a:gd name="connsiteY26-1642" fmla="*/ 546321 h 1580197"/>
                      <a:gd name="connsiteX27-1643" fmla="*/ 62617 w 940118"/>
                      <a:gd name="connsiteY27-1644" fmla="*/ 545909 h 1580197"/>
                      <a:gd name="connsiteX28-1645" fmla="*/ 57150 w 940118"/>
                      <a:gd name="connsiteY28-1646" fmla="*/ 542925 h 1580197"/>
                      <a:gd name="connsiteX29-1647" fmla="*/ 107444 w 940118"/>
                      <a:gd name="connsiteY29-1648" fmla="*/ 431896 h 1580197"/>
                      <a:gd name="connsiteX30-1649" fmla="*/ 106680 w 940118"/>
                      <a:gd name="connsiteY30-1650" fmla="*/ 431483 h 1580197"/>
                      <a:gd name="connsiteX31-1651" fmla="*/ 161925 w 940118"/>
                      <a:gd name="connsiteY31-1652" fmla="*/ 341948 h 1580197"/>
                      <a:gd name="connsiteX32-1653" fmla="*/ 171758 w 940118"/>
                      <a:gd name="connsiteY32-1654" fmla="*/ 347295 h 1580197"/>
                      <a:gd name="connsiteX33-1655" fmla="*/ 171778 w 940118"/>
                      <a:gd name="connsiteY33-1656" fmla="*/ 347270 h 1580197"/>
                      <a:gd name="connsiteX34-1657" fmla="*/ 161925 w 940118"/>
                      <a:gd name="connsiteY34-1658" fmla="*/ 341948 h 1580197"/>
                      <a:gd name="connsiteX35-1659" fmla="*/ 227648 w 940118"/>
                      <a:gd name="connsiteY35-1660" fmla="*/ 258128 h 1580197"/>
                      <a:gd name="connsiteX36-1661" fmla="*/ 239906 w 940118"/>
                      <a:gd name="connsiteY36-1662" fmla="*/ 264794 h 1580197"/>
                      <a:gd name="connsiteX37-1663" fmla="*/ 240267 w 940118"/>
                      <a:gd name="connsiteY37-1664" fmla="*/ 264453 h 1580197"/>
                      <a:gd name="connsiteX38-1665" fmla="*/ 228600 w 940118"/>
                      <a:gd name="connsiteY38-1666" fmla="*/ 258128 h 1580197"/>
                      <a:gd name="connsiteX39-1667" fmla="*/ 287315 w 940118"/>
                      <a:gd name="connsiteY39-1668" fmla="*/ 198453 h 1580197"/>
                      <a:gd name="connsiteX40-1669" fmla="*/ 286702 w 940118"/>
                      <a:gd name="connsiteY40-1670" fmla="*/ 198120 h 1580197"/>
                      <a:gd name="connsiteX41-1671" fmla="*/ 359092 w 940118"/>
                      <a:gd name="connsiteY41-1672" fmla="*/ 140970 h 1580197"/>
                      <a:gd name="connsiteX42-1673" fmla="*/ 486263 w 940118"/>
                      <a:gd name="connsiteY42-1674" fmla="*/ 68845 h 1580197"/>
                      <a:gd name="connsiteX43-1675" fmla="*/ 485775 w 940118"/>
                      <a:gd name="connsiteY43-1676" fmla="*/ 68580 h 1580197"/>
                      <a:gd name="connsiteX44-1677" fmla="*/ 572452 w 940118"/>
                      <a:gd name="connsiteY44-1678" fmla="*/ 32385 h 1580197"/>
                      <a:gd name="connsiteX45-1679" fmla="*/ 595123 w 940118"/>
                      <a:gd name="connsiteY45-1680" fmla="*/ 44713 h 1580197"/>
                      <a:gd name="connsiteX46-1681" fmla="*/ 573405 w 940118"/>
                      <a:gd name="connsiteY46-1682" fmla="*/ 32385 h 1580197"/>
                      <a:gd name="connsiteX47-1683" fmla="*/ 679133 w 940118"/>
                      <a:gd name="connsiteY47-1684" fmla="*/ 0 h 1580197"/>
                      <a:gd name="connsiteX0-1685" fmla="*/ 679133 w 940118"/>
                      <a:gd name="connsiteY0-1686" fmla="*/ 0 h 1580197"/>
                      <a:gd name="connsiteX1-1687" fmla="*/ 940118 w 940118"/>
                      <a:gd name="connsiteY1-1688" fmla="*/ 140970 h 1580197"/>
                      <a:gd name="connsiteX2-1689" fmla="*/ 747299 w 940118"/>
                      <a:gd name="connsiteY2-1690" fmla="*/ 210278 h 1580197"/>
                      <a:gd name="connsiteX3-1691" fmla="*/ 747713 w 940118"/>
                      <a:gd name="connsiteY3-1692" fmla="*/ 210503 h 1580197"/>
                      <a:gd name="connsiteX4-1693" fmla="*/ 620078 w 940118"/>
                      <a:gd name="connsiteY4-1694" fmla="*/ 282893 h 1580197"/>
                      <a:gd name="connsiteX5-1695" fmla="*/ 620077 w 940118"/>
                      <a:gd name="connsiteY5-1696" fmla="*/ 282893 h 1580197"/>
                      <a:gd name="connsiteX6-1697" fmla="*/ 548076 w 940118"/>
                      <a:gd name="connsiteY6-1698" fmla="*/ 339736 h 1580197"/>
                      <a:gd name="connsiteX7-1699" fmla="*/ 548640 w 940118"/>
                      <a:gd name="connsiteY7-1700" fmla="*/ 340043 h 1580197"/>
                      <a:gd name="connsiteX8-1701" fmla="*/ 503873 w 940118"/>
                      <a:gd name="connsiteY8-1702" fmla="*/ 383858 h 1580197"/>
                      <a:gd name="connsiteX9-1703" fmla="*/ 488633 w 940118"/>
                      <a:gd name="connsiteY9-1704" fmla="*/ 399098 h 1580197"/>
                      <a:gd name="connsiteX10-1705" fmla="*/ 488633 w 940118"/>
                      <a:gd name="connsiteY10-1706" fmla="*/ 400050 h 1580197"/>
                      <a:gd name="connsiteX11-1707" fmla="*/ 422910 w 940118"/>
                      <a:gd name="connsiteY11-1708" fmla="*/ 482918 h 1580197"/>
                      <a:gd name="connsiteX12-1709" fmla="*/ 422910 w 940118"/>
                      <a:gd name="connsiteY12-1710" fmla="*/ 483870 h 1580197"/>
                      <a:gd name="connsiteX13-1711" fmla="*/ 367665 w 940118"/>
                      <a:gd name="connsiteY13-1712" fmla="*/ 572453 h 1580197"/>
                      <a:gd name="connsiteX14-1713" fmla="*/ 368618 w 940118"/>
                      <a:gd name="connsiteY14-1714" fmla="*/ 573405 h 1580197"/>
                      <a:gd name="connsiteX15-1715" fmla="*/ 317183 w 940118"/>
                      <a:gd name="connsiteY15-1716" fmla="*/ 684847 h 1580197"/>
                      <a:gd name="connsiteX16-1717" fmla="*/ 305241 w 940118"/>
                      <a:gd name="connsiteY16-1718" fmla="*/ 678329 h 1580197"/>
                      <a:gd name="connsiteX17-1719" fmla="*/ 305235 w 940118"/>
                      <a:gd name="connsiteY17-1720" fmla="*/ 678350 h 1580197"/>
                      <a:gd name="connsiteX18-1721" fmla="*/ 317183 w 940118"/>
                      <a:gd name="connsiteY18-1722" fmla="*/ 684847 h 1580197"/>
                      <a:gd name="connsiteX19-1723" fmla="*/ 260985 w 940118"/>
                      <a:gd name="connsiteY19-1724" fmla="*/ 1014413 h 1580197"/>
                      <a:gd name="connsiteX20-1725" fmla="*/ 342900 w 940118"/>
                      <a:gd name="connsiteY20-1726" fmla="*/ 1373505 h 1580197"/>
                      <a:gd name="connsiteX21-1727" fmla="*/ 546735 w 940118"/>
                      <a:gd name="connsiteY21-1728" fmla="*/ 1580197 h 1580197"/>
                      <a:gd name="connsiteX22-1729" fmla="*/ 285750 w 940118"/>
                      <a:gd name="connsiteY22-1730" fmla="*/ 1438275 h 1580197"/>
                      <a:gd name="connsiteX23-1731" fmla="*/ 81915 w 940118"/>
                      <a:gd name="connsiteY23-1732" fmla="*/ 1231583 h 1580197"/>
                      <a:gd name="connsiteX24-1733" fmla="*/ 0 w 940118"/>
                      <a:gd name="connsiteY24-1734" fmla="*/ 872490 h 1580197"/>
                      <a:gd name="connsiteX25-1735" fmla="*/ 56197 w 940118"/>
                      <a:gd name="connsiteY25-1736" fmla="*/ 542925 h 1580197"/>
                      <a:gd name="connsiteX26-1737" fmla="*/ 62441 w 940118"/>
                      <a:gd name="connsiteY26-1738" fmla="*/ 546321 h 1580197"/>
                      <a:gd name="connsiteX27-1739" fmla="*/ 62617 w 940118"/>
                      <a:gd name="connsiteY27-1740" fmla="*/ 545909 h 1580197"/>
                      <a:gd name="connsiteX28-1741" fmla="*/ 57150 w 940118"/>
                      <a:gd name="connsiteY28-1742" fmla="*/ 542925 h 1580197"/>
                      <a:gd name="connsiteX29-1743" fmla="*/ 107444 w 940118"/>
                      <a:gd name="connsiteY29-1744" fmla="*/ 431896 h 1580197"/>
                      <a:gd name="connsiteX30-1745" fmla="*/ 106680 w 940118"/>
                      <a:gd name="connsiteY30-1746" fmla="*/ 431483 h 1580197"/>
                      <a:gd name="connsiteX31-1747" fmla="*/ 161925 w 940118"/>
                      <a:gd name="connsiteY31-1748" fmla="*/ 341948 h 1580197"/>
                      <a:gd name="connsiteX32-1749" fmla="*/ 171758 w 940118"/>
                      <a:gd name="connsiteY32-1750" fmla="*/ 347295 h 1580197"/>
                      <a:gd name="connsiteX33-1751" fmla="*/ 171778 w 940118"/>
                      <a:gd name="connsiteY33-1752" fmla="*/ 347270 h 1580197"/>
                      <a:gd name="connsiteX34-1753" fmla="*/ 161925 w 940118"/>
                      <a:gd name="connsiteY34-1754" fmla="*/ 341948 h 1580197"/>
                      <a:gd name="connsiteX35-1755" fmla="*/ 227648 w 940118"/>
                      <a:gd name="connsiteY35-1756" fmla="*/ 258128 h 1580197"/>
                      <a:gd name="connsiteX36-1757" fmla="*/ 239906 w 940118"/>
                      <a:gd name="connsiteY36-1758" fmla="*/ 264794 h 1580197"/>
                      <a:gd name="connsiteX37-1759" fmla="*/ 228600 w 940118"/>
                      <a:gd name="connsiteY37-1760" fmla="*/ 258128 h 1580197"/>
                      <a:gd name="connsiteX38-1761" fmla="*/ 287315 w 940118"/>
                      <a:gd name="connsiteY38-1762" fmla="*/ 198453 h 1580197"/>
                      <a:gd name="connsiteX39-1763" fmla="*/ 286702 w 940118"/>
                      <a:gd name="connsiteY39-1764" fmla="*/ 198120 h 1580197"/>
                      <a:gd name="connsiteX40-1765" fmla="*/ 359092 w 940118"/>
                      <a:gd name="connsiteY40-1766" fmla="*/ 140970 h 1580197"/>
                      <a:gd name="connsiteX41-1767" fmla="*/ 486263 w 940118"/>
                      <a:gd name="connsiteY41-1768" fmla="*/ 68845 h 1580197"/>
                      <a:gd name="connsiteX42-1769" fmla="*/ 485775 w 940118"/>
                      <a:gd name="connsiteY42-1770" fmla="*/ 68580 h 1580197"/>
                      <a:gd name="connsiteX43-1771" fmla="*/ 572452 w 940118"/>
                      <a:gd name="connsiteY43-1772" fmla="*/ 32385 h 1580197"/>
                      <a:gd name="connsiteX44-1773" fmla="*/ 595123 w 940118"/>
                      <a:gd name="connsiteY44-1774" fmla="*/ 44713 h 1580197"/>
                      <a:gd name="connsiteX45-1775" fmla="*/ 573405 w 940118"/>
                      <a:gd name="connsiteY45-1776" fmla="*/ 32385 h 1580197"/>
                      <a:gd name="connsiteX46-1777" fmla="*/ 679133 w 940118"/>
                      <a:gd name="connsiteY46-1778" fmla="*/ 0 h 1580197"/>
                      <a:gd name="connsiteX0-1779" fmla="*/ 679133 w 940118"/>
                      <a:gd name="connsiteY0-1780" fmla="*/ 0 h 1580197"/>
                      <a:gd name="connsiteX1-1781" fmla="*/ 940118 w 940118"/>
                      <a:gd name="connsiteY1-1782" fmla="*/ 140970 h 1580197"/>
                      <a:gd name="connsiteX2-1783" fmla="*/ 747299 w 940118"/>
                      <a:gd name="connsiteY2-1784" fmla="*/ 210278 h 1580197"/>
                      <a:gd name="connsiteX3-1785" fmla="*/ 747713 w 940118"/>
                      <a:gd name="connsiteY3-1786" fmla="*/ 210503 h 1580197"/>
                      <a:gd name="connsiteX4-1787" fmla="*/ 620078 w 940118"/>
                      <a:gd name="connsiteY4-1788" fmla="*/ 282893 h 1580197"/>
                      <a:gd name="connsiteX5-1789" fmla="*/ 620077 w 940118"/>
                      <a:gd name="connsiteY5-1790" fmla="*/ 282893 h 1580197"/>
                      <a:gd name="connsiteX6-1791" fmla="*/ 548076 w 940118"/>
                      <a:gd name="connsiteY6-1792" fmla="*/ 339736 h 1580197"/>
                      <a:gd name="connsiteX7-1793" fmla="*/ 548640 w 940118"/>
                      <a:gd name="connsiteY7-1794" fmla="*/ 340043 h 1580197"/>
                      <a:gd name="connsiteX8-1795" fmla="*/ 503873 w 940118"/>
                      <a:gd name="connsiteY8-1796" fmla="*/ 383858 h 1580197"/>
                      <a:gd name="connsiteX9-1797" fmla="*/ 488633 w 940118"/>
                      <a:gd name="connsiteY9-1798" fmla="*/ 399098 h 1580197"/>
                      <a:gd name="connsiteX10-1799" fmla="*/ 488633 w 940118"/>
                      <a:gd name="connsiteY10-1800" fmla="*/ 400050 h 1580197"/>
                      <a:gd name="connsiteX11-1801" fmla="*/ 422910 w 940118"/>
                      <a:gd name="connsiteY11-1802" fmla="*/ 482918 h 1580197"/>
                      <a:gd name="connsiteX12-1803" fmla="*/ 422910 w 940118"/>
                      <a:gd name="connsiteY12-1804" fmla="*/ 483870 h 1580197"/>
                      <a:gd name="connsiteX13-1805" fmla="*/ 367665 w 940118"/>
                      <a:gd name="connsiteY13-1806" fmla="*/ 572453 h 1580197"/>
                      <a:gd name="connsiteX14-1807" fmla="*/ 368618 w 940118"/>
                      <a:gd name="connsiteY14-1808" fmla="*/ 573405 h 1580197"/>
                      <a:gd name="connsiteX15-1809" fmla="*/ 317183 w 940118"/>
                      <a:gd name="connsiteY15-1810" fmla="*/ 684847 h 1580197"/>
                      <a:gd name="connsiteX16-1811" fmla="*/ 305241 w 940118"/>
                      <a:gd name="connsiteY16-1812" fmla="*/ 678329 h 1580197"/>
                      <a:gd name="connsiteX17-1813" fmla="*/ 305235 w 940118"/>
                      <a:gd name="connsiteY17-1814" fmla="*/ 678350 h 1580197"/>
                      <a:gd name="connsiteX18-1815" fmla="*/ 317183 w 940118"/>
                      <a:gd name="connsiteY18-1816" fmla="*/ 684847 h 1580197"/>
                      <a:gd name="connsiteX19-1817" fmla="*/ 260985 w 940118"/>
                      <a:gd name="connsiteY19-1818" fmla="*/ 1014413 h 1580197"/>
                      <a:gd name="connsiteX20-1819" fmla="*/ 342900 w 940118"/>
                      <a:gd name="connsiteY20-1820" fmla="*/ 1373505 h 1580197"/>
                      <a:gd name="connsiteX21-1821" fmla="*/ 546735 w 940118"/>
                      <a:gd name="connsiteY21-1822" fmla="*/ 1580197 h 1580197"/>
                      <a:gd name="connsiteX22-1823" fmla="*/ 285750 w 940118"/>
                      <a:gd name="connsiteY22-1824" fmla="*/ 1438275 h 1580197"/>
                      <a:gd name="connsiteX23-1825" fmla="*/ 81915 w 940118"/>
                      <a:gd name="connsiteY23-1826" fmla="*/ 1231583 h 1580197"/>
                      <a:gd name="connsiteX24-1827" fmla="*/ 0 w 940118"/>
                      <a:gd name="connsiteY24-1828" fmla="*/ 872490 h 1580197"/>
                      <a:gd name="connsiteX25-1829" fmla="*/ 56197 w 940118"/>
                      <a:gd name="connsiteY25-1830" fmla="*/ 542925 h 1580197"/>
                      <a:gd name="connsiteX26-1831" fmla="*/ 62441 w 940118"/>
                      <a:gd name="connsiteY26-1832" fmla="*/ 546321 h 1580197"/>
                      <a:gd name="connsiteX27-1833" fmla="*/ 62617 w 940118"/>
                      <a:gd name="connsiteY27-1834" fmla="*/ 545909 h 1580197"/>
                      <a:gd name="connsiteX28-1835" fmla="*/ 57150 w 940118"/>
                      <a:gd name="connsiteY28-1836" fmla="*/ 542925 h 1580197"/>
                      <a:gd name="connsiteX29-1837" fmla="*/ 107444 w 940118"/>
                      <a:gd name="connsiteY29-1838" fmla="*/ 431896 h 1580197"/>
                      <a:gd name="connsiteX30-1839" fmla="*/ 106680 w 940118"/>
                      <a:gd name="connsiteY30-1840" fmla="*/ 431483 h 1580197"/>
                      <a:gd name="connsiteX31-1841" fmla="*/ 161925 w 940118"/>
                      <a:gd name="connsiteY31-1842" fmla="*/ 341948 h 1580197"/>
                      <a:gd name="connsiteX32-1843" fmla="*/ 171758 w 940118"/>
                      <a:gd name="connsiteY32-1844" fmla="*/ 347295 h 1580197"/>
                      <a:gd name="connsiteX33-1845" fmla="*/ 171778 w 940118"/>
                      <a:gd name="connsiteY33-1846" fmla="*/ 347270 h 1580197"/>
                      <a:gd name="connsiteX34-1847" fmla="*/ 161925 w 940118"/>
                      <a:gd name="connsiteY34-1848" fmla="*/ 341948 h 1580197"/>
                      <a:gd name="connsiteX35-1849" fmla="*/ 227648 w 940118"/>
                      <a:gd name="connsiteY35-1850" fmla="*/ 258128 h 1580197"/>
                      <a:gd name="connsiteX36-1851" fmla="*/ 239906 w 940118"/>
                      <a:gd name="connsiteY36-1852" fmla="*/ 264794 h 1580197"/>
                      <a:gd name="connsiteX37-1853" fmla="*/ 287315 w 940118"/>
                      <a:gd name="connsiteY37-1854" fmla="*/ 198453 h 1580197"/>
                      <a:gd name="connsiteX38-1855" fmla="*/ 286702 w 940118"/>
                      <a:gd name="connsiteY38-1856" fmla="*/ 198120 h 1580197"/>
                      <a:gd name="connsiteX39-1857" fmla="*/ 359092 w 940118"/>
                      <a:gd name="connsiteY39-1858" fmla="*/ 140970 h 1580197"/>
                      <a:gd name="connsiteX40-1859" fmla="*/ 486263 w 940118"/>
                      <a:gd name="connsiteY40-1860" fmla="*/ 68845 h 1580197"/>
                      <a:gd name="connsiteX41-1861" fmla="*/ 485775 w 940118"/>
                      <a:gd name="connsiteY41-1862" fmla="*/ 68580 h 1580197"/>
                      <a:gd name="connsiteX42-1863" fmla="*/ 572452 w 940118"/>
                      <a:gd name="connsiteY42-1864" fmla="*/ 32385 h 1580197"/>
                      <a:gd name="connsiteX43-1865" fmla="*/ 595123 w 940118"/>
                      <a:gd name="connsiteY43-1866" fmla="*/ 44713 h 1580197"/>
                      <a:gd name="connsiteX44-1867" fmla="*/ 573405 w 940118"/>
                      <a:gd name="connsiteY44-1868" fmla="*/ 32385 h 1580197"/>
                      <a:gd name="connsiteX45-1869" fmla="*/ 679133 w 940118"/>
                      <a:gd name="connsiteY45-1870" fmla="*/ 0 h 1580197"/>
                      <a:gd name="connsiteX0-1871" fmla="*/ 679133 w 940118"/>
                      <a:gd name="connsiteY0-1872" fmla="*/ 0 h 1580197"/>
                      <a:gd name="connsiteX1-1873" fmla="*/ 940118 w 940118"/>
                      <a:gd name="connsiteY1-1874" fmla="*/ 140970 h 1580197"/>
                      <a:gd name="connsiteX2-1875" fmla="*/ 747299 w 940118"/>
                      <a:gd name="connsiteY2-1876" fmla="*/ 210278 h 1580197"/>
                      <a:gd name="connsiteX3-1877" fmla="*/ 747713 w 940118"/>
                      <a:gd name="connsiteY3-1878" fmla="*/ 210503 h 1580197"/>
                      <a:gd name="connsiteX4-1879" fmla="*/ 620078 w 940118"/>
                      <a:gd name="connsiteY4-1880" fmla="*/ 282893 h 1580197"/>
                      <a:gd name="connsiteX5-1881" fmla="*/ 620077 w 940118"/>
                      <a:gd name="connsiteY5-1882" fmla="*/ 282893 h 1580197"/>
                      <a:gd name="connsiteX6-1883" fmla="*/ 548076 w 940118"/>
                      <a:gd name="connsiteY6-1884" fmla="*/ 339736 h 1580197"/>
                      <a:gd name="connsiteX7-1885" fmla="*/ 548640 w 940118"/>
                      <a:gd name="connsiteY7-1886" fmla="*/ 340043 h 1580197"/>
                      <a:gd name="connsiteX8-1887" fmla="*/ 503873 w 940118"/>
                      <a:gd name="connsiteY8-1888" fmla="*/ 383858 h 1580197"/>
                      <a:gd name="connsiteX9-1889" fmla="*/ 488633 w 940118"/>
                      <a:gd name="connsiteY9-1890" fmla="*/ 399098 h 1580197"/>
                      <a:gd name="connsiteX10-1891" fmla="*/ 488633 w 940118"/>
                      <a:gd name="connsiteY10-1892" fmla="*/ 400050 h 1580197"/>
                      <a:gd name="connsiteX11-1893" fmla="*/ 422910 w 940118"/>
                      <a:gd name="connsiteY11-1894" fmla="*/ 482918 h 1580197"/>
                      <a:gd name="connsiteX12-1895" fmla="*/ 422910 w 940118"/>
                      <a:gd name="connsiteY12-1896" fmla="*/ 483870 h 1580197"/>
                      <a:gd name="connsiteX13-1897" fmla="*/ 367665 w 940118"/>
                      <a:gd name="connsiteY13-1898" fmla="*/ 572453 h 1580197"/>
                      <a:gd name="connsiteX14-1899" fmla="*/ 368618 w 940118"/>
                      <a:gd name="connsiteY14-1900" fmla="*/ 573405 h 1580197"/>
                      <a:gd name="connsiteX15-1901" fmla="*/ 317183 w 940118"/>
                      <a:gd name="connsiteY15-1902" fmla="*/ 684847 h 1580197"/>
                      <a:gd name="connsiteX16-1903" fmla="*/ 305241 w 940118"/>
                      <a:gd name="connsiteY16-1904" fmla="*/ 678329 h 1580197"/>
                      <a:gd name="connsiteX17-1905" fmla="*/ 305235 w 940118"/>
                      <a:gd name="connsiteY17-1906" fmla="*/ 678350 h 1580197"/>
                      <a:gd name="connsiteX18-1907" fmla="*/ 317183 w 940118"/>
                      <a:gd name="connsiteY18-1908" fmla="*/ 684847 h 1580197"/>
                      <a:gd name="connsiteX19-1909" fmla="*/ 260985 w 940118"/>
                      <a:gd name="connsiteY19-1910" fmla="*/ 1014413 h 1580197"/>
                      <a:gd name="connsiteX20-1911" fmla="*/ 342900 w 940118"/>
                      <a:gd name="connsiteY20-1912" fmla="*/ 1373505 h 1580197"/>
                      <a:gd name="connsiteX21-1913" fmla="*/ 546735 w 940118"/>
                      <a:gd name="connsiteY21-1914" fmla="*/ 1580197 h 1580197"/>
                      <a:gd name="connsiteX22-1915" fmla="*/ 285750 w 940118"/>
                      <a:gd name="connsiteY22-1916" fmla="*/ 1438275 h 1580197"/>
                      <a:gd name="connsiteX23-1917" fmla="*/ 81915 w 940118"/>
                      <a:gd name="connsiteY23-1918" fmla="*/ 1231583 h 1580197"/>
                      <a:gd name="connsiteX24-1919" fmla="*/ 0 w 940118"/>
                      <a:gd name="connsiteY24-1920" fmla="*/ 872490 h 1580197"/>
                      <a:gd name="connsiteX25-1921" fmla="*/ 56197 w 940118"/>
                      <a:gd name="connsiteY25-1922" fmla="*/ 542925 h 1580197"/>
                      <a:gd name="connsiteX26-1923" fmla="*/ 62441 w 940118"/>
                      <a:gd name="connsiteY26-1924" fmla="*/ 546321 h 1580197"/>
                      <a:gd name="connsiteX27-1925" fmla="*/ 62617 w 940118"/>
                      <a:gd name="connsiteY27-1926" fmla="*/ 545909 h 1580197"/>
                      <a:gd name="connsiteX28-1927" fmla="*/ 57150 w 940118"/>
                      <a:gd name="connsiteY28-1928" fmla="*/ 542925 h 1580197"/>
                      <a:gd name="connsiteX29-1929" fmla="*/ 107444 w 940118"/>
                      <a:gd name="connsiteY29-1930" fmla="*/ 431896 h 1580197"/>
                      <a:gd name="connsiteX30-1931" fmla="*/ 106680 w 940118"/>
                      <a:gd name="connsiteY30-1932" fmla="*/ 431483 h 1580197"/>
                      <a:gd name="connsiteX31-1933" fmla="*/ 161925 w 940118"/>
                      <a:gd name="connsiteY31-1934" fmla="*/ 341948 h 1580197"/>
                      <a:gd name="connsiteX32-1935" fmla="*/ 171758 w 940118"/>
                      <a:gd name="connsiteY32-1936" fmla="*/ 347295 h 1580197"/>
                      <a:gd name="connsiteX33-1937" fmla="*/ 171778 w 940118"/>
                      <a:gd name="connsiteY33-1938" fmla="*/ 347270 h 1580197"/>
                      <a:gd name="connsiteX34-1939" fmla="*/ 161925 w 940118"/>
                      <a:gd name="connsiteY34-1940" fmla="*/ 341948 h 1580197"/>
                      <a:gd name="connsiteX35-1941" fmla="*/ 227648 w 940118"/>
                      <a:gd name="connsiteY35-1942" fmla="*/ 258128 h 1580197"/>
                      <a:gd name="connsiteX36-1943" fmla="*/ 287315 w 940118"/>
                      <a:gd name="connsiteY36-1944" fmla="*/ 198453 h 1580197"/>
                      <a:gd name="connsiteX37-1945" fmla="*/ 286702 w 940118"/>
                      <a:gd name="connsiteY37-1946" fmla="*/ 198120 h 1580197"/>
                      <a:gd name="connsiteX38-1947" fmla="*/ 359092 w 940118"/>
                      <a:gd name="connsiteY38-1948" fmla="*/ 140970 h 1580197"/>
                      <a:gd name="connsiteX39-1949" fmla="*/ 486263 w 940118"/>
                      <a:gd name="connsiteY39-1950" fmla="*/ 68845 h 1580197"/>
                      <a:gd name="connsiteX40-1951" fmla="*/ 485775 w 940118"/>
                      <a:gd name="connsiteY40-1952" fmla="*/ 68580 h 1580197"/>
                      <a:gd name="connsiteX41-1953" fmla="*/ 572452 w 940118"/>
                      <a:gd name="connsiteY41-1954" fmla="*/ 32385 h 1580197"/>
                      <a:gd name="connsiteX42-1955" fmla="*/ 595123 w 940118"/>
                      <a:gd name="connsiteY42-1956" fmla="*/ 44713 h 1580197"/>
                      <a:gd name="connsiteX43-1957" fmla="*/ 573405 w 940118"/>
                      <a:gd name="connsiteY43-1958" fmla="*/ 32385 h 1580197"/>
                      <a:gd name="connsiteX44-1959" fmla="*/ 679133 w 940118"/>
                      <a:gd name="connsiteY44-1960" fmla="*/ 0 h 1580197"/>
                      <a:gd name="connsiteX0-1961" fmla="*/ 679133 w 940118"/>
                      <a:gd name="connsiteY0-1962" fmla="*/ 0 h 1580197"/>
                      <a:gd name="connsiteX1-1963" fmla="*/ 940118 w 940118"/>
                      <a:gd name="connsiteY1-1964" fmla="*/ 140970 h 1580197"/>
                      <a:gd name="connsiteX2-1965" fmla="*/ 747299 w 940118"/>
                      <a:gd name="connsiteY2-1966" fmla="*/ 210278 h 1580197"/>
                      <a:gd name="connsiteX3-1967" fmla="*/ 747713 w 940118"/>
                      <a:gd name="connsiteY3-1968" fmla="*/ 210503 h 1580197"/>
                      <a:gd name="connsiteX4-1969" fmla="*/ 620078 w 940118"/>
                      <a:gd name="connsiteY4-1970" fmla="*/ 282893 h 1580197"/>
                      <a:gd name="connsiteX5-1971" fmla="*/ 620077 w 940118"/>
                      <a:gd name="connsiteY5-1972" fmla="*/ 282893 h 1580197"/>
                      <a:gd name="connsiteX6-1973" fmla="*/ 548076 w 940118"/>
                      <a:gd name="connsiteY6-1974" fmla="*/ 339736 h 1580197"/>
                      <a:gd name="connsiteX7-1975" fmla="*/ 548640 w 940118"/>
                      <a:gd name="connsiteY7-1976" fmla="*/ 340043 h 1580197"/>
                      <a:gd name="connsiteX8-1977" fmla="*/ 503873 w 940118"/>
                      <a:gd name="connsiteY8-1978" fmla="*/ 383858 h 1580197"/>
                      <a:gd name="connsiteX9-1979" fmla="*/ 488633 w 940118"/>
                      <a:gd name="connsiteY9-1980" fmla="*/ 399098 h 1580197"/>
                      <a:gd name="connsiteX10-1981" fmla="*/ 488633 w 940118"/>
                      <a:gd name="connsiteY10-1982" fmla="*/ 400050 h 1580197"/>
                      <a:gd name="connsiteX11-1983" fmla="*/ 422910 w 940118"/>
                      <a:gd name="connsiteY11-1984" fmla="*/ 482918 h 1580197"/>
                      <a:gd name="connsiteX12-1985" fmla="*/ 422910 w 940118"/>
                      <a:gd name="connsiteY12-1986" fmla="*/ 483870 h 1580197"/>
                      <a:gd name="connsiteX13-1987" fmla="*/ 367665 w 940118"/>
                      <a:gd name="connsiteY13-1988" fmla="*/ 572453 h 1580197"/>
                      <a:gd name="connsiteX14-1989" fmla="*/ 368618 w 940118"/>
                      <a:gd name="connsiteY14-1990" fmla="*/ 573405 h 1580197"/>
                      <a:gd name="connsiteX15-1991" fmla="*/ 317183 w 940118"/>
                      <a:gd name="connsiteY15-1992" fmla="*/ 684847 h 1580197"/>
                      <a:gd name="connsiteX16-1993" fmla="*/ 305241 w 940118"/>
                      <a:gd name="connsiteY16-1994" fmla="*/ 678329 h 1580197"/>
                      <a:gd name="connsiteX17-1995" fmla="*/ 305235 w 940118"/>
                      <a:gd name="connsiteY17-1996" fmla="*/ 678350 h 1580197"/>
                      <a:gd name="connsiteX18-1997" fmla="*/ 317183 w 940118"/>
                      <a:gd name="connsiteY18-1998" fmla="*/ 684847 h 1580197"/>
                      <a:gd name="connsiteX19-1999" fmla="*/ 260985 w 940118"/>
                      <a:gd name="connsiteY19-2000" fmla="*/ 1014413 h 1580197"/>
                      <a:gd name="connsiteX20-2001" fmla="*/ 342900 w 940118"/>
                      <a:gd name="connsiteY20-2002" fmla="*/ 1373505 h 1580197"/>
                      <a:gd name="connsiteX21-2003" fmla="*/ 546735 w 940118"/>
                      <a:gd name="connsiteY21-2004" fmla="*/ 1580197 h 1580197"/>
                      <a:gd name="connsiteX22-2005" fmla="*/ 285750 w 940118"/>
                      <a:gd name="connsiteY22-2006" fmla="*/ 1438275 h 1580197"/>
                      <a:gd name="connsiteX23-2007" fmla="*/ 81915 w 940118"/>
                      <a:gd name="connsiteY23-2008" fmla="*/ 1231583 h 1580197"/>
                      <a:gd name="connsiteX24-2009" fmla="*/ 0 w 940118"/>
                      <a:gd name="connsiteY24-2010" fmla="*/ 872490 h 1580197"/>
                      <a:gd name="connsiteX25-2011" fmla="*/ 56197 w 940118"/>
                      <a:gd name="connsiteY25-2012" fmla="*/ 542925 h 1580197"/>
                      <a:gd name="connsiteX26-2013" fmla="*/ 62441 w 940118"/>
                      <a:gd name="connsiteY26-2014" fmla="*/ 546321 h 1580197"/>
                      <a:gd name="connsiteX27-2015" fmla="*/ 62617 w 940118"/>
                      <a:gd name="connsiteY27-2016" fmla="*/ 545909 h 1580197"/>
                      <a:gd name="connsiteX28-2017" fmla="*/ 57150 w 940118"/>
                      <a:gd name="connsiteY28-2018" fmla="*/ 542925 h 1580197"/>
                      <a:gd name="connsiteX29-2019" fmla="*/ 107444 w 940118"/>
                      <a:gd name="connsiteY29-2020" fmla="*/ 431896 h 1580197"/>
                      <a:gd name="connsiteX30-2021" fmla="*/ 106680 w 940118"/>
                      <a:gd name="connsiteY30-2022" fmla="*/ 431483 h 1580197"/>
                      <a:gd name="connsiteX31-2023" fmla="*/ 161925 w 940118"/>
                      <a:gd name="connsiteY31-2024" fmla="*/ 341948 h 1580197"/>
                      <a:gd name="connsiteX32-2025" fmla="*/ 171758 w 940118"/>
                      <a:gd name="connsiteY32-2026" fmla="*/ 347295 h 1580197"/>
                      <a:gd name="connsiteX33-2027" fmla="*/ 161925 w 940118"/>
                      <a:gd name="connsiteY33-2028" fmla="*/ 341948 h 1580197"/>
                      <a:gd name="connsiteX34-2029" fmla="*/ 227648 w 940118"/>
                      <a:gd name="connsiteY34-2030" fmla="*/ 258128 h 1580197"/>
                      <a:gd name="connsiteX35-2031" fmla="*/ 287315 w 940118"/>
                      <a:gd name="connsiteY35-2032" fmla="*/ 198453 h 1580197"/>
                      <a:gd name="connsiteX36-2033" fmla="*/ 286702 w 940118"/>
                      <a:gd name="connsiteY36-2034" fmla="*/ 198120 h 1580197"/>
                      <a:gd name="connsiteX37-2035" fmla="*/ 359092 w 940118"/>
                      <a:gd name="connsiteY37-2036" fmla="*/ 140970 h 1580197"/>
                      <a:gd name="connsiteX38-2037" fmla="*/ 486263 w 940118"/>
                      <a:gd name="connsiteY38-2038" fmla="*/ 68845 h 1580197"/>
                      <a:gd name="connsiteX39-2039" fmla="*/ 485775 w 940118"/>
                      <a:gd name="connsiteY39-2040" fmla="*/ 68580 h 1580197"/>
                      <a:gd name="connsiteX40-2041" fmla="*/ 572452 w 940118"/>
                      <a:gd name="connsiteY40-2042" fmla="*/ 32385 h 1580197"/>
                      <a:gd name="connsiteX41-2043" fmla="*/ 595123 w 940118"/>
                      <a:gd name="connsiteY41-2044" fmla="*/ 44713 h 1580197"/>
                      <a:gd name="connsiteX42-2045" fmla="*/ 573405 w 940118"/>
                      <a:gd name="connsiteY42-2046" fmla="*/ 32385 h 1580197"/>
                      <a:gd name="connsiteX43-2047" fmla="*/ 679133 w 940118"/>
                      <a:gd name="connsiteY43-2048" fmla="*/ 0 h 1580197"/>
                      <a:gd name="connsiteX0-2049" fmla="*/ 679133 w 940118"/>
                      <a:gd name="connsiteY0-2050" fmla="*/ 0 h 1580197"/>
                      <a:gd name="connsiteX1-2051" fmla="*/ 940118 w 940118"/>
                      <a:gd name="connsiteY1-2052" fmla="*/ 140970 h 1580197"/>
                      <a:gd name="connsiteX2-2053" fmla="*/ 747299 w 940118"/>
                      <a:gd name="connsiteY2-2054" fmla="*/ 210278 h 1580197"/>
                      <a:gd name="connsiteX3-2055" fmla="*/ 747713 w 940118"/>
                      <a:gd name="connsiteY3-2056" fmla="*/ 210503 h 1580197"/>
                      <a:gd name="connsiteX4-2057" fmla="*/ 620078 w 940118"/>
                      <a:gd name="connsiteY4-2058" fmla="*/ 282893 h 1580197"/>
                      <a:gd name="connsiteX5-2059" fmla="*/ 620077 w 940118"/>
                      <a:gd name="connsiteY5-2060" fmla="*/ 282893 h 1580197"/>
                      <a:gd name="connsiteX6-2061" fmla="*/ 548076 w 940118"/>
                      <a:gd name="connsiteY6-2062" fmla="*/ 339736 h 1580197"/>
                      <a:gd name="connsiteX7-2063" fmla="*/ 548640 w 940118"/>
                      <a:gd name="connsiteY7-2064" fmla="*/ 340043 h 1580197"/>
                      <a:gd name="connsiteX8-2065" fmla="*/ 503873 w 940118"/>
                      <a:gd name="connsiteY8-2066" fmla="*/ 383858 h 1580197"/>
                      <a:gd name="connsiteX9-2067" fmla="*/ 488633 w 940118"/>
                      <a:gd name="connsiteY9-2068" fmla="*/ 399098 h 1580197"/>
                      <a:gd name="connsiteX10-2069" fmla="*/ 488633 w 940118"/>
                      <a:gd name="connsiteY10-2070" fmla="*/ 400050 h 1580197"/>
                      <a:gd name="connsiteX11-2071" fmla="*/ 422910 w 940118"/>
                      <a:gd name="connsiteY11-2072" fmla="*/ 482918 h 1580197"/>
                      <a:gd name="connsiteX12-2073" fmla="*/ 422910 w 940118"/>
                      <a:gd name="connsiteY12-2074" fmla="*/ 483870 h 1580197"/>
                      <a:gd name="connsiteX13-2075" fmla="*/ 367665 w 940118"/>
                      <a:gd name="connsiteY13-2076" fmla="*/ 572453 h 1580197"/>
                      <a:gd name="connsiteX14-2077" fmla="*/ 368618 w 940118"/>
                      <a:gd name="connsiteY14-2078" fmla="*/ 573405 h 1580197"/>
                      <a:gd name="connsiteX15-2079" fmla="*/ 317183 w 940118"/>
                      <a:gd name="connsiteY15-2080" fmla="*/ 684847 h 1580197"/>
                      <a:gd name="connsiteX16-2081" fmla="*/ 305241 w 940118"/>
                      <a:gd name="connsiteY16-2082" fmla="*/ 678329 h 1580197"/>
                      <a:gd name="connsiteX17-2083" fmla="*/ 305235 w 940118"/>
                      <a:gd name="connsiteY17-2084" fmla="*/ 678350 h 1580197"/>
                      <a:gd name="connsiteX18-2085" fmla="*/ 317183 w 940118"/>
                      <a:gd name="connsiteY18-2086" fmla="*/ 684847 h 1580197"/>
                      <a:gd name="connsiteX19-2087" fmla="*/ 260985 w 940118"/>
                      <a:gd name="connsiteY19-2088" fmla="*/ 1014413 h 1580197"/>
                      <a:gd name="connsiteX20-2089" fmla="*/ 342900 w 940118"/>
                      <a:gd name="connsiteY20-2090" fmla="*/ 1373505 h 1580197"/>
                      <a:gd name="connsiteX21-2091" fmla="*/ 546735 w 940118"/>
                      <a:gd name="connsiteY21-2092" fmla="*/ 1580197 h 1580197"/>
                      <a:gd name="connsiteX22-2093" fmla="*/ 285750 w 940118"/>
                      <a:gd name="connsiteY22-2094" fmla="*/ 1438275 h 1580197"/>
                      <a:gd name="connsiteX23-2095" fmla="*/ 81915 w 940118"/>
                      <a:gd name="connsiteY23-2096" fmla="*/ 1231583 h 1580197"/>
                      <a:gd name="connsiteX24-2097" fmla="*/ 0 w 940118"/>
                      <a:gd name="connsiteY24-2098" fmla="*/ 872490 h 1580197"/>
                      <a:gd name="connsiteX25-2099" fmla="*/ 56197 w 940118"/>
                      <a:gd name="connsiteY25-2100" fmla="*/ 542925 h 1580197"/>
                      <a:gd name="connsiteX26-2101" fmla="*/ 62441 w 940118"/>
                      <a:gd name="connsiteY26-2102" fmla="*/ 546321 h 1580197"/>
                      <a:gd name="connsiteX27-2103" fmla="*/ 62617 w 940118"/>
                      <a:gd name="connsiteY27-2104" fmla="*/ 545909 h 1580197"/>
                      <a:gd name="connsiteX28-2105" fmla="*/ 57150 w 940118"/>
                      <a:gd name="connsiteY28-2106" fmla="*/ 542925 h 1580197"/>
                      <a:gd name="connsiteX29-2107" fmla="*/ 107444 w 940118"/>
                      <a:gd name="connsiteY29-2108" fmla="*/ 431896 h 1580197"/>
                      <a:gd name="connsiteX30-2109" fmla="*/ 106680 w 940118"/>
                      <a:gd name="connsiteY30-2110" fmla="*/ 431483 h 1580197"/>
                      <a:gd name="connsiteX31-2111" fmla="*/ 161925 w 940118"/>
                      <a:gd name="connsiteY31-2112" fmla="*/ 341948 h 1580197"/>
                      <a:gd name="connsiteX32-2113" fmla="*/ 171758 w 940118"/>
                      <a:gd name="connsiteY32-2114" fmla="*/ 347295 h 1580197"/>
                      <a:gd name="connsiteX33-2115" fmla="*/ 227648 w 940118"/>
                      <a:gd name="connsiteY33-2116" fmla="*/ 258128 h 1580197"/>
                      <a:gd name="connsiteX34-2117" fmla="*/ 287315 w 940118"/>
                      <a:gd name="connsiteY34-2118" fmla="*/ 198453 h 1580197"/>
                      <a:gd name="connsiteX35-2119" fmla="*/ 286702 w 940118"/>
                      <a:gd name="connsiteY35-2120" fmla="*/ 198120 h 1580197"/>
                      <a:gd name="connsiteX36-2121" fmla="*/ 359092 w 940118"/>
                      <a:gd name="connsiteY36-2122" fmla="*/ 140970 h 1580197"/>
                      <a:gd name="connsiteX37-2123" fmla="*/ 486263 w 940118"/>
                      <a:gd name="connsiteY37-2124" fmla="*/ 68845 h 1580197"/>
                      <a:gd name="connsiteX38-2125" fmla="*/ 485775 w 940118"/>
                      <a:gd name="connsiteY38-2126" fmla="*/ 68580 h 1580197"/>
                      <a:gd name="connsiteX39-2127" fmla="*/ 572452 w 940118"/>
                      <a:gd name="connsiteY39-2128" fmla="*/ 32385 h 1580197"/>
                      <a:gd name="connsiteX40-2129" fmla="*/ 595123 w 940118"/>
                      <a:gd name="connsiteY40-2130" fmla="*/ 44713 h 1580197"/>
                      <a:gd name="connsiteX41-2131" fmla="*/ 573405 w 940118"/>
                      <a:gd name="connsiteY41-2132" fmla="*/ 32385 h 1580197"/>
                      <a:gd name="connsiteX42-2133" fmla="*/ 679133 w 940118"/>
                      <a:gd name="connsiteY42-2134" fmla="*/ 0 h 1580197"/>
                      <a:gd name="connsiteX0-2135" fmla="*/ 679133 w 940118"/>
                      <a:gd name="connsiteY0-2136" fmla="*/ 0 h 1580197"/>
                      <a:gd name="connsiteX1-2137" fmla="*/ 940118 w 940118"/>
                      <a:gd name="connsiteY1-2138" fmla="*/ 140970 h 1580197"/>
                      <a:gd name="connsiteX2-2139" fmla="*/ 747299 w 940118"/>
                      <a:gd name="connsiteY2-2140" fmla="*/ 210278 h 1580197"/>
                      <a:gd name="connsiteX3-2141" fmla="*/ 747713 w 940118"/>
                      <a:gd name="connsiteY3-2142" fmla="*/ 210503 h 1580197"/>
                      <a:gd name="connsiteX4-2143" fmla="*/ 620078 w 940118"/>
                      <a:gd name="connsiteY4-2144" fmla="*/ 282893 h 1580197"/>
                      <a:gd name="connsiteX5-2145" fmla="*/ 620077 w 940118"/>
                      <a:gd name="connsiteY5-2146" fmla="*/ 282893 h 1580197"/>
                      <a:gd name="connsiteX6-2147" fmla="*/ 548076 w 940118"/>
                      <a:gd name="connsiteY6-2148" fmla="*/ 339736 h 1580197"/>
                      <a:gd name="connsiteX7-2149" fmla="*/ 548640 w 940118"/>
                      <a:gd name="connsiteY7-2150" fmla="*/ 340043 h 1580197"/>
                      <a:gd name="connsiteX8-2151" fmla="*/ 503873 w 940118"/>
                      <a:gd name="connsiteY8-2152" fmla="*/ 383858 h 1580197"/>
                      <a:gd name="connsiteX9-2153" fmla="*/ 488633 w 940118"/>
                      <a:gd name="connsiteY9-2154" fmla="*/ 399098 h 1580197"/>
                      <a:gd name="connsiteX10-2155" fmla="*/ 488633 w 940118"/>
                      <a:gd name="connsiteY10-2156" fmla="*/ 400050 h 1580197"/>
                      <a:gd name="connsiteX11-2157" fmla="*/ 422910 w 940118"/>
                      <a:gd name="connsiteY11-2158" fmla="*/ 482918 h 1580197"/>
                      <a:gd name="connsiteX12-2159" fmla="*/ 422910 w 940118"/>
                      <a:gd name="connsiteY12-2160" fmla="*/ 483870 h 1580197"/>
                      <a:gd name="connsiteX13-2161" fmla="*/ 367665 w 940118"/>
                      <a:gd name="connsiteY13-2162" fmla="*/ 572453 h 1580197"/>
                      <a:gd name="connsiteX14-2163" fmla="*/ 368618 w 940118"/>
                      <a:gd name="connsiteY14-2164" fmla="*/ 573405 h 1580197"/>
                      <a:gd name="connsiteX15-2165" fmla="*/ 317183 w 940118"/>
                      <a:gd name="connsiteY15-2166" fmla="*/ 684847 h 1580197"/>
                      <a:gd name="connsiteX16-2167" fmla="*/ 305241 w 940118"/>
                      <a:gd name="connsiteY16-2168" fmla="*/ 678329 h 1580197"/>
                      <a:gd name="connsiteX17-2169" fmla="*/ 305235 w 940118"/>
                      <a:gd name="connsiteY17-2170" fmla="*/ 678350 h 1580197"/>
                      <a:gd name="connsiteX18-2171" fmla="*/ 317183 w 940118"/>
                      <a:gd name="connsiteY18-2172" fmla="*/ 684847 h 1580197"/>
                      <a:gd name="connsiteX19-2173" fmla="*/ 260985 w 940118"/>
                      <a:gd name="connsiteY19-2174" fmla="*/ 1014413 h 1580197"/>
                      <a:gd name="connsiteX20-2175" fmla="*/ 342900 w 940118"/>
                      <a:gd name="connsiteY20-2176" fmla="*/ 1373505 h 1580197"/>
                      <a:gd name="connsiteX21-2177" fmla="*/ 546735 w 940118"/>
                      <a:gd name="connsiteY21-2178" fmla="*/ 1580197 h 1580197"/>
                      <a:gd name="connsiteX22-2179" fmla="*/ 285750 w 940118"/>
                      <a:gd name="connsiteY22-2180" fmla="*/ 1438275 h 1580197"/>
                      <a:gd name="connsiteX23-2181" fmla="*/ 81915 w 940118"/>
                      <a:gd name="connsiteY23-2182" fmla="*/ 1231583 h 1580197"/>
                      <a:gd name="connsiteX24-2183" fmla="*/ 0 w 940118"/>
                      <a:gd name="connsiteY24-2184" fmla="*/ 872490 h 1580197"/>
                      <a:gd name="connsiteX25-2185" fmla="*/ 56197 w 940118"/>
                      <a:gd name="connsiteY25-2186" fmla="*/ 542925 h 1580197"/>
                      <a:gd name="connsiteX26-2187" fmla="*/ 62441 w 940118"/>
                      <a:gd name="connsiteY26-2188" fmla="*/ 546321 h 1580197"/>
                      <a:gd name="connsiteX27-2189" fmla="*/ 62617 w 940118"/>
                      <a:gd name="connsiteY27-2190" fmla="*/ 545909 h 1580197"/>
                      <a:gd name="connsiteX28-2191" fmla="*/ 57150 w 940118"/>
                      <a:gd name="connsiteY28-2192" fmla="*/ 542925 h 1580197"/>
                      <a:gd name="connsiteX29-2193" fmla="*/ 107444 w 940118"/>
                      <a:gd name="connsiteY29-2194" fmla="*/ 431896 h 1580197"/>
                      <a:gd name="connsiteX30-2195" fmla="*/ 106680 w 940118"/>
                      <a:gd name="connsiteY30-2196" fmla="*/ 431483 h 1580197"/>
                      <a:gd name="connsiteX31-2197" fmla="*/ 161925 w 940118"/>
                      <a:gd name="connsiteY31-2198" fmla="*/ 341948 h 1580197"/>
                      <a:gd name="connsiteX32-2199" fmla="*/ 227648 w 940118"/>
                      <a:gd name="connsiteY32-2200" fmla="*/ 258128 h 1580197"/>
                      <a:gd name="connsiteX33-2201" fmla="*/ 287315 w 940118"/>
                      <a:gd name="connsiteY33-2202" fmla="*/ 198453 h 1580197"/>
                      <a:gd name="connsiteX34-2203" fmla="*/ 286702 w 940118"/>
                      <a:gd name="connsiteY34-2204" fmla="*/ 198120 h 1580197"/>
                      <a:gd name="connsiteX35-2205" fmla="*/ 359092 w 940118"/>
                      <a:gd name="connsiteY35-2206" fmla="*/ 140970 h 1580197"/>
                      <a:gd name="connsiteX36-2207" fmla="*/ 486263 w 940118"/>
                      <a:gd name="connsiteY36-2208" fmla="*/ 68845 h 1580197"/>
                      <a:gd name="connsiteX37-2209" fmla="*/ 485775 w 940118"/>
                      <a:gd name="connsiteY37-2210" fmla="*/ 68580 h 1580197"/>
                      <a:gd name="connsiteX38-2211" fmla="*/ 572452 w 940118"/>
                      <a:gd name="connsiteY38-2212" fmla="*/ 32385 h 1580197"/>
                      <a:gd name="connsiteX39-2213" fmla="*/ 595123 w 940118"/>
                      <a:gd name="connsiteY39-2214" fmla="*/ 44713 h 1580197"/>
                      <a:gd name="connsiteX40-2215" fmla="*/ 573405 w 940118"/>
                      <a:gd name="connsiteY40-2216" fmla="*/ 32385 h 1580197"/>
                      <a:gd name="connsiteX41-2217" fmla="*/ 679133 w 940118"/>
                      <a:gd name="connsiteY41-2218" fmla="*/ 0 h 1580197"/>
                      <a:gd name="connsiteX0-2219" fmla="*/ 679133 w 940118"/>
                      <a:gd name="connsiteY0-2220" fmla="*/ 0 h 1580197"/>
                      <a:gd name="connsiteX1-2221" fmla="*/ 940118 w 940118"/>
                      <a:gd name="connsiteY1-2222" fmla="*/ 140970 h 1580197"/>
                      <a:gd name="connsiteX2-2223" fmla="*/ 747299 w 940118"/>
                      <a:gd name="connsiteY2-2224" fmla="*/ 210278 h 1580197"/>
                      <a:gd name="connsiteX3-2225" fmla="*/ 747713 w 940118"/>
                      <a:gd name="connsiteY3-2226" fmla="*/ 210503 h 1580197"/>
                      <a:gd name="connsiteX4-2227" fmla="*/ 620078 w 940118"/>
                      <a:gd name="connsiteY4-2228" fmla="*/ 282893 h 1580197"/>
                      <a:gd name="connsiteX5-2229" fmla="*/ 620077 w 940118"/>
                      <a:gd name="connsiteY5-2230" fmla="*/ 282893 h 1580197"/>
                      <a:gd name="connsiteX6-2231" fmla="*/ 548076 w 940118"/>
                      <a:gd name="connsiteY6-2232" fmla="*/ 339736 h 1580197"/>
                      <a:gd name="connsiteX7-2233" fmla="*/ 548640 w 940118"/>
                      <a:gd name="connsiteY7-2234" fmla="*/ 340043 h 1580197"/>
                      <a:gd name="connsiteX8-2235" fmla="*/ 503873 w 940118"/>
                      <a:gd name="connsiteY8-2236" fmla="*/ 383858 h 1580197"/>
                      <a:gd name="connsiteX9-2237" fmla="*/ 488633 w 940118"/>
                      <a:gd name="connsiteY9-2238" fmla="*/ 399098 h 1580197"/>
                      <a:gd name="connsiteX10-2239" fmla="*/ 488633 w 940118"/>
                      <a:gd name="connsiteY10-2240" fmla="*/ 400050 h 1580197"/>
                      <a:gd name="connsiteX11-2241" fmla="*/ 422910 w 940118"/>
                      <a:gd name="connsiteY11-2242" fmla="*/ 482918 h 1580197"/>
                      <a:gd name="connsiteX12-2243" fmla="*/ 422910 w 940118"/>
                      <a:gd name="connsiteY12-2244" fmla="*/ 483870 h 1580197"/>
                      <a:gd name="connsiteX13-2245" fmla="*/ 367665 w 940118"/>
                      <a:gd name="connsiteY13-2246" fmla="*/ 572453 h 1580197"/>
                      <a:gd name="connsiteX14-2247" fmla="*/ 368618 w 940118"/>
                      <a:gd name="connsiteY14-2248" fmla="*/ 573405 h 1580197"/>
                      <a:gd name="connsiteX15-2249" fmla="*/ 317183 w 940118"/>
                      <a:gd name="connsiteY15-2250" fmla="*/ 684847 h 1580197"/>
                      <a:gd name="connsiteX16-2251" fmla="*/ 305241 w 940118"/>
                      <a:gd name="connsiteY16-2252" fmla="*/ 678329 h 1580197"/>
                      <a:gd name="connsiteX17-2253" fmla="*/ 305235 w 940118"/>
                      <a:gd name="connsiteY17-2254" fmla="*/ 678350 h 1580197"/>
                      <a:gd name="connsiteX18-2255" fmla="*/ 317183 w 940118"/>
                      <a:gd name="connsiteY18-2256" fmla="*/ 684847 h 1580197"/>
                      <a:gd name="connsiteX19-2257" fmla="*/ 260985 w 940118"/>
                      <a:gd name="connsiteY19-2258" fmla="*/ 1014413 h 1580197"/>
                      <a:gd name="connsiteX20-2259" fmla="*/ 342900 w 940118"/>
                      <a:gd name="connsiteY20-2260" fmla="*/ 1373505 h 1580197"/>
                      <a:gd name="connsiteX21-2261" fmla="*/ 546735 w 940118"/>
                      <a:gd name="connsiteY21-2262" fmla="*/ 1580197 h 1580197"/>
                      <a:gd name="connsiteX22-2263" fmla="*/ 285750 w 940118"/>
                      <a:gd name="connsiteY22-2264" fmla="*/ 1438275 h 1580197"/>
                      <a:gd name="connsiteX23-2265" fmla="*/ 81915 w 940118"/>
                      <a:gd name="connsiteY23-2266" fmla="*/ 1231583 h 1580197"/>
                      <a:gd name="connsiteX24-2267" fmla="*/ 0 w 940118"/>
                      <a:gd name="connsiteY24-2268" fmla="*/ 872490 h 1580197"/>
                      <a:gd name="connsiteX25-2269" fmla="*/ 56197 w 940118"/>
                      <a:gd name="connsiteY25-2270" fmla="*/ 542925 h 1580197"/>
                      <a:gd name="connsiteX26-2271" fmla="*/ 62441 w 940118"/>
                      <a:gd name="connsiteY26-2272" fmla="*/ 546321 h 1580197"/>
                      <a:gd name="connsiteX27-2273" fmla="*/ 62617 w 940118"/>
                      <a:gd name="connsiteY27-2274" fmla="*/ 545909 h 1580197"/>
                      <a:gd name="connsiteX28-2275" fmla="*/ 57150 w 940118"/>
                      <a:gd name="connsiteY28-2276" fmla="*/ 542925 h 1580197"/>
                      <a:gd name="connsiteX29-2277" fmla="*/ 107444 w 940118"/>
                      <a:gd name="connsiteY29-2278" fmla="*/ 431896 h 1580197"/>
                      <a:gd name="connsiteX30-2279" fmla="*/ 106680 w 940118"/>
                      <a:gd name="connsiteY30-2280" fmla="*/ 431483 h 1580197"/>
                      <a:gd name="connsiteX31-2281" fmla="*/ 227648 w 940118"/>
                      <a:gd name="connsiteY31-2282" fmla="*/ 258128 h 1580197"/>
                      <a:gd name="connsiteX32-2283" fmla="*/ 287315 w 940118"/>
                      <a:gd name="connsiteY32-2284" fmla="*/ 198453 h 1580197"/>
                      <a:gd name="connsiteX33-2285" fmla="*/ 286702 w 940118"/>
                      <a:gd name="connsiteY33-2286" fmla="*/ 198120 h 1580197"/>
                      <a:gd name="connsiteX34-2287" fmla="*/ 359092 w 940118"/>
                      <a:gd name="connsiteY34-2288" fmla="*/ 140970 h 1580197"/>
                      <a:gd name="connsiteX35-2289" fmla="*/ 486263 w 940118"/>
                      <a:gd name="connsiteY35-2290" fmla="*/ 68845 h 1580197"/>
                      <a:gd name="connsiteX36-2291" fmla="*/ 485775 w 940118"/>
                      <a:gd name="connsiteY36-2292" fmla="*/ 68580 h 1580197"/>
                      <a:gd name="connsiteX37-2293" fmla="*/ 572452 w 940118"/>
                      <a:gd name="connsiteY37-2294" fmla="*/ 32385 h 1580197"/>
                      <a:gd name="connsiteX38-2295" fmla="*/ 595123 w 940118"/>
                      <a:gd name="connsiteY38-2296" fmla="*/ 44713 h 1580197"/>
                      <a:gd name="connsiteX39-2297" fmla="*/ 573405 w 940118"/>
                      <a:gd name="connsiteY39-2298" fmla="*/ 32385 h 1580197"/>
                      <a:gd name="connsiteX40-2299" fmla="*/ 679133 w 940118"/>
                      <a:gd name="connsiteY40-2300" fmla="*/ 0 h 1580197"/>
                      <a:gd name="connsiteX0-2301" fmla="*/ 679133 w 940118"/>
                      <a:gd name="connsiteY0-2302" fmla="*/ 0 h 1580197"/>
                      <a:gd name="connsiteX1-2303" fmla="*/ 940118 w 940118"/>
                      <a:gd name="connsiteY1-2304" fmla="*/ 140970 h 1580197"/>
                      <a:gd name="connsiteX2-2305" fmla="*/ 747299 w 940118"/>
                      <a:gd name="connsiteY2-2306" fmla="*/ 210278 h 1580197"/>
                      <a:gd name="connsiteX3-2307" fmla="*/ 747713 w 940118"/>
                      <a:gd name="connsiteY3-2308" fmla="*/ 210503 h 1580197"/>
                      <a:gd name="connsiteX4-2309" fmla="*/ 620078 w 940118"/>
                      <a:gd name="connsiteY4-2310" fmla="*/ 282893 h 1580197"/>
                      <a:gd name="connsiteX5-2311" fmla="*/ 620077 w 940118"/>
                      <a:gd name="connsiteY5-2312" fmla="*/ 282893 h 1580197"/>
                      <a:gd name="connsiteX6-2313" fmla="*/ 548076 w 940118"/>
                      <a:gd name="connsiteY6-2314" fmla="*/ 339736 h 1580197"/>
                      <a:gd name="connsiteX7-2315" fmla="*/ 548640 w 940118"/>
                      <a:gd name="connsiteY7-2316" fmla="*/ 340043 h 1580197"/>
                      <a:gd name="connsiteX8-2317" fmla="*/ 503873 w 940118"/>
                      <a:gd name="connsiteY8-2318" fmla="*/ 383858 h 1580197"/>
                      <a:gd name="connsiteX9-2319" fmla="*/ 488633 w 940118"/>
                      <a:gd name="connsiteY9-2320" fmla="*/ 399098 h 1580197"/>
                      <a:gd name="connsiteX10-2321" fmla="*/ 488633 w 940118"/>
                      <a:gd name="connsiteY10-2322" fmla="*/ 400050 h 1580197"/>
                      <a:gd name="connsiteX11-2323" fmla="*/ 422910 w 940118"/>
                      <a:gd name="connsiteY11-2324" fmla="*/ 482918 h 1580197"/>
                      <a:gd name="connsiteX12-2325" fmla="*/ 422910 w 940118"/>
                      <a:gd name="connsiteY12-2326" fmla="*/ 483870 h 1580197"/>
                      <a:gd name="connsiteX13-2327" fmla="*/ 367665 w 940118"/>
                      <a:gd name="connsiteY13-2328" fmla="*/ 572453 h 1580197"/>
                      <a:gd name="connsiteX14-2329" fmla="*/ 368618 w 940118"/>
                      <a:gd name="connsiteY14-2330" fmla="*/ 573405 h 1580197"/>
                      <a:gd name="connsiteX15-2331" fmla="*/ 317183 w 940118"/>
                      <a:gd name="connsiteY15-2332" fmla="*/ 684847 h 1580197"/>
                      <a:gd name="connsiteX16-2333" fmla="*/ 305241 w 940118"/>
                      <a:gd name="connsiteY16-2334" fmla="*/ 678329 h 1580197"/>
                      <a:gd name="connsiteX17-2335" fmla="*/ 305235 w 940118"/>
                      <a:gd name="connsiteY17-2336" fmla="*/ 678350 h 1580197"/>
                      <a:gd name="connsiteX18-2337" fmla="*/ 317183 w 940118"/>
                      <a:gd name="connsiteY18-2338" fmla="*/ 684847 h 1580197"/>
                      <a:gd name="connsiteX19-2339" fmla="*/ 260985 w 940118"/>
                      <a:gd name="connsiteY19-2340" fmla="*/ 1014413 h 1580197"/>
                      <a:gd name="connsiteX20-2341" fmla="*/ 342900 w 940118"/>
                      <a:gd name="connsiteY20-2342" fmla="*/ 1373505 h 1580197"/>
                      <a:gd name="connsiteX21-2343" fmla="*/ 546735 w 940118"/>
                      <a:gd name="connsiteY21-2344" fmla="*/ 1580197 h 1580197"/>
                      <a:gd name="connsiteX22-2345" fmla="*/ 285750 w 940118"/>
                      <a:gd name="connsiteY22-2346" fmla="*/ 1438275 h 1580197"/>
                      <a:gd name="connsiteX23-2347" fmla="*/ 81915 w 940118"/>
                      <a:gd name="connsiteY23-2348" fmla="*/ 1231583 h 1580197"/>
                      <a:gd name="connsiteX24-2349" fmla="*/ 0 w 940118"/>
                      <a:gd name="connsiteY24-2350" fmla="*/ 872490 h 1580197"/>
                      <a:gd name="connsiteX25-2351" fmla="*/ 56197 w 940118"/>
                      <a:gd name="connsiteY25-2352" fmla="*/ 542925 h 1580197"/>
                      <a:gd name="connsiteX26-2353" fmla="*/ 62441 w 940118"/>
                      <a:gd name="connsiteY26-2354" fmla="*/ 546321 h 1580197"/>
                      <a:gd name="connsiteX27-2355" fmla="*/ 62617 w 940118"/>
                      <a:gd name="connsiteY27-2356" fmla="*/ 545909 h 1580197"/>
                      <a:gd name="connsiteX28-2357" fmla="*/ 57150 w 940118"/>
                      <a:gd name="connsiteY28-2358" fmla="*/ 542925 h 1580197"/>
                      <a:gd name="connsiteX29-2359" fmla="*/ 107444 w 940118"/>
                      <a:gd name="connsiteY29-2360" fmla="*/ 431896 h 1580197"/>
                      <a:gd name="connsiteX30-2361" fmla="*/ 106680 w 940118"/>
                      <a:gd name="connsiteY30-2362" fmla="*/ 431483 h 1580197"/>
                      <a:gd name="connsiteX31-2363" fmla="*/ 227648 w 940118"/>
                      <a:gd name="connsiteY31-2364" fmla="*/ 258128 h 1580197"/>
                      <a:gd name="connsiteX32-2365" fmla="*/ 287315 w 940118"/>
                      <a:gd name="connsiteY32-2366" fmla="*/ 198453 h 1580197"/>
                      <a:gd name="connsiteX33-2367" fmla="*/ 359092 w 940118"/>
                      <a:gd name="connsiteY33-2368" fmla="*/ 140970 h 1580197"/>
                      <a:gd name="connsiteX34-2369" fmla="*/ 486263 w 940118"/>
                      <a:gd name="connsiteY34-2370" fmla="*/ 68845 h 1580197"/>
                      <a:gd name="connsiteX35-2371" fmla="*/ 485775 w 940118"/>
                      <a:gd name="connsiteY35-2372" fmla="*/ 68580 h 1580197"/>
                      <a:gd name="connsiteX36-2373" fmla="*/ 572452 w 940118"/>
                      <a:gd name="connsiteY36-2374" fmla="*/ 32385 h 1580197"/>
                      <a:gd name="connsiteX37-2375" fmla="*/ 595123 w 940118"/>
                      <a:gd name="connsiteY37-2376" fmla="*/ 44713 h 1580197"/>
                      <a:gd name="connsiteX38-2377" fmla="*/ 573405 w 940118"/>
                      <a:gd name="connsiteY38-2378" fmla="*/ 32385 h 1580197"/>
                      <a:gd name="connsiteX39-2379" fmla="*/ 679133 w 940118"/>
                      <a:gd name="connsiteY39-2380" fmla="*/ 0 h 1580197"/>
                      <a:gd name="connsiteX0-2381" fmla="*/ 679133 w 940118"/>
                      <a:gd name="connsiteY0-2382" fmla="*/ 0 h 1580197"/>
                      <a:gd name="connsiteX1-2383" fmla="*/ 940118 w 940118"/>
                      <a:gd name="connsiteY1-2384" fmla="*/ 140970 h 1580197"/>
                      <a:gd name="connsiteX2-2385" fmla="*/ 747299 w 940118"/>
                      <a:gd name="connsiteY2-2386" fmla="*/ 210278 h 1580197"/>
                      <a:gd name="connsiteX3-2387" fmla="*/ 747713 w 940118"/>
                      <a:gd name="connsiteY3-2388" fmla="*/ 210503 h 1580197"/>
                      <a:gd name="connsiteX4-2389" fmla="*/ 620078 w 940118"/>
                      <a:gd name="connsiteY4-2390" fmla="*/ 282893 h 1580197"/>
                      <a:gd name="connsiteX5-2391" fmla="*/ 620077 w 940118"/>
                      <a:gd name="connsiteY5-2392" fmla="*/ 282893 h 1580197"/>
                      <a:gd name="connsiteX6-2393" fmla="*/ 548076 w 940118"/>
                      <a:gd name="connsiteY6-2394" fmla="*/ 339736 h 1580197"/>
                      <a:gd name="connsiteX7-2395" fmla="*/ 548640 w 940118"/>
                      <a:gd name="connsiteY7-2396" fmla="*/ 340043 h 1580197"/>
                      <a:gd name="connsiteX8-2397" fmla="*/ 503873 w 940118"/>
                      <a:gd name="connsiteY8-2398" fmla="*/ 383858 h 1580197"/>
                      <a:gd name="connsiteX9-2399" fmla="*/ 488633 w 940118"/>
                      <a:gd name="connsiteY9-2400" fmla="*/ 399098 h 1580197"/>
                      <a:gd name="connsiteX10-2401" fmla="*/ 488633 w 940118"/>
                      <a:gd name="connsiteY10-2402" fmla="*/ 400050 h 1580197"/>
                      <a:gd name="connsiteX11-2403" fmla="*/ 422910 w 940118"/>
                      <a:gd name="connsiteY11-2404" fmla="*/ 482918 h 1580197"/>
                      <a:gd name="connsiteX12-2405" fmla="*/ 422910 w 940118"/>
                      <a:gd name="connsiteY12-2406" fmla="*/ 483870 h 1580197"/>
                      <a:gd name="connsiteX13-2407" fmla="*/ 367665 w 940118"/>
                      <a:gd name="connsiteY13-2408" fmla="*/ 572453 h 1580197"/>
                      <a:gd name="connsiteX14-2409" fmla="*/ 368618 w 940118"/>
                      <a:gd name="connsiteY14-2410" fmla="*/ 573405 h 1580197"/>
                      <a:gd name="connsiteX15-2411" fmla="*/ 317183 w 940118"/>
                      <a:gd name="connsiteY15-2412" fmla="*/ 684847 h 1580197"/>
                      <a:gd name="connsiteX16-2413" fmla="*/ 305241 w 940118"/>
                      <a:gd name="connsiteY16-2414" fmla="*/ 678329 h 1580197"/>
                      <a:gd name="connsiteX17-2415" fmla="*/ 305235 w 940118"/>
                      <a:gd name="connsiteY17-2416" fmla="*/ 678350 h 1580197"/>
                      <a:gd name="connsiteX18-2417" fmla="*/ 317183 w 940118"/>
                      <a:gd name="connsiteY18-2418" fmla="*/ 684847 h 1580197"/>
                      <a:gd name="connsiteX19-2419" fmla="*/ 260985 w 940118"/>
                      <a:gd name="connsiteY19-2420" fmla="*/ 1014413 h 1580197"/>
                      <a:gd name="connsiteX20-2421" fmla="*/ 342900 w 940118"/>
                      <a:gd name="connsiteY20-2422" fmla="*/ 1373505 h 1580197"/>
                      <a:gd name="connsiteX21-2423" fmla="*/ 546735 w 940118"/>
                      <a:gd name="connsiteY21-2424" fmla="*/ 1580197 h 1580197"/>
                      <a:gd name="connsiteX22-2425" fmla="*/ 285750 w 940118"/>
                      <a:gd name="connsiteY22-2426" fmla="*/ 1438275 h 1580197"/>
                      <a:gd name="connsiteX23-2427" fmla="*/ 81915 w 940118"/>
                      <a:gd name="connsiteY23-2428" fmla="*/ 1231583 h 1580197"/>
                      <a:gd name="connsiteX24-2429" fmla="*/ 0 w 940118"/>
                      <a:gd name="connsiteY24-2430" fmla="*/ 872490 h 1580197"/>
                      <a:gd name="connsiteX25-2431" fmla="*/ 56197 w 940118"/>
                      <a:gd name="connsiteY25-2432" fmla="*/ 542925 h 1580197"/>
                      <a:gd name="connsiteX26-2433" fmla="*/ 62441 w 940118"/>
                      <a:gd name="connsiteY26-2434" fmla="*/ 546321 h 1580197"/>
                      <a:gd name="connsiteX27-2435" fmla="*/ 62617 w 940118"/>
                      <a:gd name="connsiteY27-2436" fmla="*/ 545909 h 1580197"/>
                      <a:gd name="connsiteX28-2437" fmla="*/ 57150 w 940118"/>
                      <a:gd name="connsiteY28-2438" fmla="*/ 542925 h 1580197"/>
                      <a:gd name="connsiteX29-2439" fmla="*/ 107444 w 940118"/>
                      <a:gd name="connsiteY29-2440" fmla="*/ 431896 h 1580197"/>
                      <a:gd name="connsiteX30-2441" fmla="*/ 106680 w 940118"/>
                      <a:gd name="connsiteY30-2442" fmla="*/ 431483 h 1580197"/>
                      <a:gd name="connsiteX31-2443" fmla="*/ 227648 w 940118"/>
                      <a:gd name="connsiteY31-2444" fmla="*/ 258128 h 1580197"/>
                      <a:gd name="connsiteX32-2445" fmla="*/ 287315 w 940118"/>
                      <a:gd name="connsiteY32-2446" fmla="*/ 198453 h 1580197"/>
                      <a:gd name="connsiteX33-2447" fmla="*/ 359092 w 940118"/>
                      <a:gd name="connsiteY33-2448" fmla="*/ 140970 h 1580197"/>
                      <a:gd name="connsiteX34-2449" fmla="*/ 486263 w 940118"/>
                      <a:gd name="connsiteY34-2450" fmla="*/ 68845 h 1580197"/>
                      <a:gd name="connsiteX35-2451" fmla="*/ 485775 w 940118"/>
                      <a:gd name="connsiteY35-2452" fmla="*/ 68580 h 1580197"/>
                      <a:gd name="connsiteX36-2453" fmla="*/ 572452 w 940118"/>
                      <a:gd name="connsiteY36-2454" fmla="*/ 32385 h 1580197"/>
                      <a:gd name="connsiteX37-2455" fmla="*/ 573405 w 940118"/>
                      <a:gd name="connsiteY37-2456" fmla="*/ 32385 h 1580197"/>
                      <a:gd name="connsiteX38-2457" fmla="*/ 679133 w 940118"/>
                      <a:gd name="connsiteY38-2458" fmla="*/ 0 h 1580197"/>
                      <a:gd name="connsiteX0-2459" fmla="*/ 679133 w 940118"/>
                      <a:gd name="connsiteY0-2460" fmla="*/ 0 h 1580197"/>
                      <a:gd name="connsiteX1-2461" fmla="*/ 940118 w 940118"/>
                      <a:gd name="connsiteY1-2462" fmla="*/ 140970 h 1580197"/>
                      <a:gd name="connsiteX2-2463" fmla="*/ 747299 w 940118"/>
                      <a:gd name="connsiteY2-2464" fmla="*/ 210278 h 1580197"/>
                      <a:gd name="connsiteX3-2465" fmla="*/ 747713 w 940118"/>
                      <a:gd name="connsiteY3-2466" fmla="*/ 210503 h 1580197"/>
                      <a:gd name="connsiteX4-2467" fmla="*/ 620078 w 940118"/>
                      <a:gd name="connsiteY4-2468" fmla="*/ 282893 h 1580197"/>
                      <a:gd name="connsiteX5-2469" fmla="*/ 620077 w 940118"/>
                      <a:gd name="connsiteY5-2470" fmla="*/ 282893 h 1580197"/>
                      <a:gd name="connsiteX6-2471" fmla="*/ 548076 w 940118"/>
                      <a:gd name="connsiteY6-2472" fmla="*/ 339736 h 1580197"/>
                      <a:gd name="connsiteX7-2473" fmla="*/ 548640 w 940118"/>
                      <a:gd name="connsiteY7-2474" fmla="*/ 340043 h 1580197"/>
                      <a:gd name="connsiteX8-2475" fmla="*/ 488633 w 940118"/>
                      <a:gd name="connsiteY8-2476" fmla="*/ 399098 h 1580197"/>
                      <a:gd name="connsiteX9-2477" fmla="*/ 488633 w 940118"/>
                      <a:gd name="connsiteY9-2478" fmla="*/ 400050 h 1580197"/>
                      <a:gd name="connsiteX10-2479" fmla="*/ 422910 w 940118"/>
                      <a:gd name="connsiteY10-2480" fmla="*/ 482918 h 1580197"/>
                      <a:gd name="connsiteX11-2481" fmla="*/ 422910 w 940118"/>
                      <a:gd name="connsiteY11-2482" fmla="*/ 483870 h 1580197"/>
                      <a:gd name="connsiteX12-2483" fmla="*/ 367665 w 940118"/>
                      <a:gd name="connsiteY12-2484" fmla="*/ 572453 h 1580197"/>
                      <a:gd name="connsiteX13-2485" fmla="*/ 368618 w 940118"/>
                      <a:gd name="connsiteY13-2486" fmla="*/ 573405 h 1580197"/>
                      <a:gd name="connsiteX14-2487" fmla="*/ 317183 w 940118"/>
                      <a:gd name="connsiteY14-2488" fmla="*/ 684847 h 1580197"/>
                      <a:gd name="connsiteX15-2489" fmla="*/ 305241 w 940118"/>
                      <a:gd name="connsiteY15-2490" fmla="*/ 678329 h 1580197"/>
                      <a:gd name="connsiteX16-2491" fmla="*/ 305235 w 940118"/>
                      <a:gd name="connsiteY16-2492" fmla="*/ 678350 h 1580197"/>
                      <a:gd name="connsiteX17-2493" fmla="*/ 317183 w 940118"/>
                      <a:gd name="connsiteY17-2494" fmla="*/ 684847 h 1580197"/>
                      <a:gd name="connsiteX18-2495" fmla="*/ 260985 w 940118"/>
                      <a:gd name="connsiteY18-2496" fmla="*/ 1014413 h 1580197"/>
                      <a:gd name="connsiteX19-2497" fmla="*/ 342900 w 940118"/>
                      <a:gd name="connsiteY19-2498" fmla="*/ 1373505 h 1580197"/>
                      <a:gd name="connsiteX20-2499" fmla="*/ 546735 w 940118"/>
                      <a:gd name="connsiteY20-2500" fmla="*/ 1580197 h 1580197"/>
                      <a:gd name="connsiteX21-2501" fmla="*/ 285750 w 940118"/>
                      <a:gd name="connsiteY21-2502" fmla="*/ 1438275 h 1580197"/>
                      <a:gd name="connsiteX22-2503" fmla="*/ 81915 w 940118"/>
                      <a:gd name="connsiteY22-2504" fmla="*/ 1231583 h 1580197"/>
                      <a:gd name="connsiteX23-2505" fmla="*/ 0 w 940118"/>
                      <a:gd name="connsiteY23-2506" fmla="*/ 872490 h 1580197"/>
                      <a:gd name="connsiteX24-2507" fmla="*/ 56197 w 940118"/>
                      <a:gd name="connsiteY24-2508" fmla="*/ 542925 h 1580197"/>
                      <a:gd name="connsiteX25-2509" fmla="*/ 62441 w 940118"/>
                      <a:gd name="connsiteY25-2510" fmla="*/ 546321 h 1580197"/>
                      <a:gd name="connsiteX26-2511" fmla="*/ 62617 w 940118"/>
                      <a:gd name="connsiteY26-2512" fmla="*/ 545909 h 1580197"/>
                      <a:gd name="connsiteX27-2513" fmla="*/ 57150 w 940118"/>
                      <a:gd name="connsiteY27-2514" fmla="*/ 542925 h 1580197"/>
                      <a:gd name="connsiteX28-2515" fmla="*/ 107444 w 940118"/>
                      <a:gd name="connsiteY28-2516" fmla="*/ 431896 h 1580197"/>
                      <a:gd name="connsiteX29-2517" fmla="*/ 106680 w 940118"/>
                      <a:gd name="connsiteY29-2518" fmla="*/ 431483 h 1580197"/>
                      <a:gd name="connsiteX30-2519" fmla="*/ 227648 w 940118"/>
                      <a:gd name="connsiteY30-2520" fmla="*/ 258128 h 1580197"/>
                      <a:gd name="connsiteX31-2521" fmla="*/ 287315 w 940118"/>
                      <a:gd name="connsiteY31-2522" fmla="*/ 198453 h 1580197"/>
                      <a:gd name="connsiteX32-2523" fmla="*/ 359092 w 940118"/>
                      <a:gd name="connsiteY32-2524" fmla="*/ 140970 h 1580197"/>
                      <a:gd name="connsiteX33-2525" fmla="*/ 486263 w 940118"/>
                      <a:gd name="connsiteY33-2526" fmla="*/ 68845 h 1580197"/>
                      <a:gd name="connsiteX34-2527" fmla="*/ 485775 w 940118"/>
                      <a:gd name="connsiteY34-2528" fmla="*/ 68580 h 1580197"/>
                      <a:gd name="connsiteX35-2529" fmla="*/ 572452 w 940118"/>
                      <a:gd name="connsiteY35-2530" fmla="*/ 32385 h 1580197"/>
                      <a:gd name="connsiteX36-2531" fmla="*/ 573405 w 940118"/>
                      <a:gd name="connsiteY36-2532" fmla="*/ 32385 h 1580197"/>
                      <a:gd name="connsiteX37-2533" fmla="*/ 679133 w 940118"/>
                      <a:gd name="connsiteY37-2534" fmla="*/ 0 h 1580197"/>
                      <a:gd name="connsiteX0-2535" fmla="*/ 679133 w 940118"/>
                      <a:gd name="connsiteY0-2536" fmla="*/ 0 h 1580197"/>
                      <a:gd name="connsiteX1-2537" fmla="*/ 940118 w 940118"/>
                      <a:gd name="connsiteY1-2538" fmla="*/ 140970 h 1580197"/>
                      <a:gd name="connsiteX2-2539" fmla="*/ 747299 w 940118"/>
                      <a:gd name="connsiteY2-2540" fmla="*/ 210278 h 1580197"/>
                      <a:gd name="connsiteX3-2541" fmla="*/ 747713 w 940118"/>
                      <a:gd name="connsiteY3-2542" fmla="*/ 210503 h 1580197"/>
                      <a:gd name="connsiteX4-2543" fmla="*/ 620078 w 940118"/>
                      <a:gd name="connsiteY4-2544" fmla="*/ 282893 h 1580197"/>
                      <a:gd name="connsiteX5-2545" fmla="*/ 620077 w 940118"/>
                      <a:gd name="connsiteY5-2546" fmla="*/ 282893 h 1580197"/>
                      <a:gd name="connsiteX6-2547" fmla="*/ 548076 w 940118"/>
                      <a:gd name="connsiteY6-2548" fmla="*/ 339736 h 1580197"/>
                      <a:gd name="connsiteX7-2549" fmla="*/ 548640 w 940118"/>
                      <a:gd name="connsiteY7-2550" fmla="*/ 340043 h 1580197"/>
                      <a:gd name="connsiteX8-2551" fmla="*/ 488633 w 940118"/>
                      <a:gd name="connsiteY8-2552" fmla="*/ 399098 h 1580197"/>
                      <a:gd name="connsiteX9-2553" fmla="*/ 488633 w 940118"/>
                      <a:gd name="connsiteY9-2554" fmla="*/ 400050 h 1580197"/>
                      <a:gd name="connsiteX10-2555" fmla="*/ 422910 w 940118"/>
                      <a:gd name="connsiteY10-2556" fmla="*/ 482918 h 1580197"/>
                      <a:gd name="connsiteX11-2557" fmla="*/ 422910 w 940118"/>
                      <a:gd name="connsiteY11-2558" fmla="*/ 483870 h 1580197"/>
                      <a:gd name="connsiteX12-2559" fmla="*/ 367665 w 940118"/>
                      <a:gd name="connsiteY12-2560" fmla="*/ 572453 h 1580197"/>
                      <a:gd name="connsiteX13-2561" fmla="*/ 368618 w 940118"/>
                      <a:gd name="connsiteY13-2562" fmla="*/ 573405 h 1580197"/>
                      <a:gd name="connsiteX14-2563" fmla="*/ 317183 w 940118"/>
                      <a:gd name="connsiteY14-2564" fmla="*/ 684847 h 1580197"/>
                      <a:gd name="connsiteX15-2565" fmla="*/ 305241 w 940118"/>
                      <a:gd name="connsiteY15-2566" fmla="*/ 678329 h 1580197"/>
                      <a:gd name="connsiteX16-2567" fmla="*/ 317183 w 940118"/>
                      <a:gd name="connsiteY16-2568" fmla="*/ 684847 h 1580197"/>
                      <a:gd name="connsiteX17-2569" fmla="*/ 260985 w 940118"/>
                      <a:gd name="connsiteY17-2570" fmla="*/ 1014413 h 1580197"/>
                      <a:gd name="connsiteX18-2571" fmla="*/ 342900 w 940118"/>
                      <a:gd name="connsiteY18-2572" fmla="*/ 1373505 h 1580197"/>
                      <a:gd name="connsiteX19-2573" fmla="*/ 546735 w 940118"/>
                      <a:gd name="connsiteY19-2574" fmla="*/ 1580197 h 1580197"/>
                      <a:gd name="connsiteX20-2575" fmla="*/ 285750 w 940118"/>
                      <a:gd name="connsiteY20-2576" fmla="*/ 1438275 h 1580197"/>
                      <a:gd name="connsiteX21-2577" fmla="*/ 81915 w 940118"/>
                      <a:gd name="connsiteY21-2578" fmla="*/ 1231583 h 1580197"/>
                      <a:gd name="connsiteX22-2579" fmla="*/ 0 w 940118"/>
                      <a:gd name="connsiteY22-2580" fmla="*/ 872490 h 1580197"/>
                      <a:gd name="connsiteX23-2581" fmla="*/ 56197 w 940118"/>
                      <a:gd name="connsiteY23-2582" fmla="*/ 542925 h 1580197"/>
                      <a:gd name="connsiteX24-2583" fmla="*/ 62441 w 940118"/>
                      <a:gd name="connsiteY24-2584" fmla="*/ 546321 h 1580197"/>
                      <a:gd name="connsiteX25-2585" fmla="*/ 62617 w 940118"/>
                      <a:gd name="connsiteY25-2586" fmla="*/ 545909 h 1580197"/>
                      <a:gd name="connsiteX26-2587" fmla="*/ 57150 w 940118"/>
                      <a:gd name="connsiteY26-2588" fmla="*/ 542925 h 1580197"/>
                      <a:gd name="connsiteX27-2589" fmla="*/ 107444 w 940118"/>
                      <a:gd name="connsiteY27-2590" fmla="*/ 431896 h 1580197"/>
                      <a:gd name="connsiteX28-2591" fmla="*/ 106680 w 940118"/>
                      <a:gd name="connsiteY28-2592" fmla="*/ 431483 h 1580197"/>
                      <a:gd name="connsiteX29-2593" fmla="*/ 227648 w 940118"/>
                      <a:gd name="connsiteY29-2594" fmla="*/ 258128 h 1580197"/>
                      <a:gd name="connsiteX30-2595" fmla="*/ 287315 w 940118"/>
                      <a:gd name="connsiteY30-2596" fmla="*/ 198453 h 1580197"/>
                      <a:gd name="connsiteX31-2597" fmla="*/ 359092 w 940118"/>
                      <a:gd name="connsiteY31-2598" fmla="*/ 140970 h 1580197"/>
                      <a:gd name="connsiteX32-2599" fmla="*/ 486263 w 940118"/>
                      <a:gd name="connsiteY32-2600" fmla="*/ 68845 h 1580197"/>
                      <a:gd name="connsiteX33-2601" fmla="*/ 485775 w 940118"/>
                      <a:gd name="connsiteY33-2602" fmla="*/ 68580 h 1580197"/>
                      <a:gd name="connsiteX34-2603" fmla="*/ 572452 w 940118"/>
                      <a:gd name="connsiteY34-2604" fmla="*/ 32385 h 1580197"/>
                      <a:gd name="connsiteX35-2605" fmla="*/ 573405 w 940118"/>
                      <a:gd name="connsiteY35-2606" fmla="*/ 32385 h 1580197"/>
                      <a:gd name="connsiteX36-2607" fmla="*/ 679133 w 940118"/>
                      <a:gd name="connsiteY36-2608" fmla="*/ 0 h 158019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: Shape 526"/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31" name="Group 130"/>
          <p:cNvGrpSpPr/>
          <p:nvPr/>
        </p:nvGrpSpPr>
        <p:grpSpPr>
          <a:xfrm>
            <a:off x="10187229" y="1642960"/>
            <a:ext cx="1607836" cy="2740408"/>
            <a:chOff x="11521621" y="1903133"/>
            <a:chExt cx="2494544" cy="4251720"/>
          </a:xfrm>
        </p:grpSpPr>
        <p:sp>
          <p:nvSpPr>
            <p:cNvPr id="439" name="Freeform: Shape 438"/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-1" fmla="*/ 417713 w 666025"/>
                <a:gd name="connsiteY0-2" fmla="*/ 1803 h 1312853"/>
                <a:gd name="connsiteX1-3" fmla="*/ 648776 w 666025"/>
                <a:gd name="connsiteY1-4" fmla="*/ 158461 h 1312853"/>
                <a:gd name="connsiteX2-5" fmla="*/ 666025 w 666025"/>
                <a:gd name="connsiteY2-6" fmla="*/ 133883 h 1312853"/>
                <a:gd name="connsiteX3-7" fmla="*/ 666025 w 666025"/>
                <a:gd name="connsiteY3-8" fmla="*/ 1307251 h 1312853"/>
                <a:gd name="connsiteX4-9" fmla="*/ 657567 w 666025"/>
                <a:gd name="connsiteY4-10" fmla="*/ 1312853 h 1312853"/>
                <a:gd name="connsiteX5-11" fmla="*/ 417713 w 666025"/>
                <a:gd name="connsiteY5-12" fmla="*/ 1803 h 1312853"/>
                <a:gd name="connsiteX0-13" fmla="*/ 417713 w 666025"/>
                <a:gd name="connsiteY0-14" fmla="*/ 1803 h 1312853"/>
                <a:gd name="connsiteX1-15" fmla="*/ 648776 w 666025"/>
                <a:gd name="connsiteY1-16" fmla="*/ 158461 h 1312853"/>
                <a:gd name="connsiteX2-17" fmla="*/ 666025 w 666025"/>
                <a:gd name="connsiteY2-18" fmla="*/ 1307251 h 1312853"/>
                <a:gd name="connsiteX3-19" fmla="*/ 657567 w 666025"/>
                <a:gd name="connsiteY3-20" fmla="*/ 1312853 h 1312853"/>
                <a:gd name="connsiteX4-21" fmla="*/ 417713 w 666025"/>
                <a:gd name="connsiteY4-22" fmla="*/ 1803 h 1312853"/>
                <a:gd name="connsiteX0-23" fmla="*/ 417713 w 666361"/>
                <a:gd name="connsiteY0-24" fmla="*/ 1803 h 1312853"/>
                <a:gd name="connsiteX1-25" fmla="*/ 666361 w 666361"/>
                <a:gd name="connsiteY1-26" fmla="*/ 167253 h 1312853"/>
                <a:gd name="connsiteX2-27" fmla="*/ 666025 w 666361"/>
                <a:gd name="connsiteY2-28" fmla="*/ 1307251 h 1312853"/>
                <a:gd name="connsiteX3-29" fmla="*/ 657567 w 666361"/>
                <a:gd name="connsiteY3-30" fmla="*/ 1312853 h 1312853"/>
                <a:gd name="connsiteX4-31" fmla="*/ 417713 w 666361"/>
                <a:gd name="connsiteY4-32" fmla="*/ 1803 h 1312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2700" dirty="0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05" name="Straight Connector 404"/>
                <p:cNvCxnSpPr/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/>
                <p:cNvCxnSpPr/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Freeform: Shape 437"/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40" name="Freeform: Shape 439"/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441" name="Freeform: Shape 440"/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34" name="Freeform: Shape 433"/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35" name="Freeform: Shape 434"/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36" name="Freeform: Shape 435"/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437" name="Freeform: Shape 436"/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30" name="Freeform: Shape 429"/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31" name="Freeform: Shape 430"/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32" name="Freeform: Shape 431"/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433" name="Freeform: Shape 432"/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12" name="Group 411"/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19" name="Freeform: Shape 418"/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-1" fmla="*/ 62916 w 3480752"/>
                      <a:gd name="connsiteY0-2" fmla="*/ 34213 h 1560620"/>
                      <a:gd name="connsiteX1-3" fmla="*/ 114391 w 3480752"/>
                      <a:gd name="connsiteY1-4" fmla="*/ 57191 h 1560620"/>
                      <a:gd name="connsiteX2-5" fmla="*/ 694512 w 3480752"/>
                      <a:gd name="connsiteY2-6" fmla="*/ 277806 h 1560620"/>
                      <a:gd name="connsiteX3-7" fmla="*/ 784810 w 3480752"/>
                      <a:gd name="connsiteY3-8" fmla="*/ 326909 h 1560620"/>
                      <a:gd name="connsiteX4-9" fmla="*/ 702687 w 3480752"/>
                      <a:gd name="connsiteY4-10" fmla="*/ 277806 h 1560620"/>
                      <a:gd name="connsiteX5-11" fmla="*/ 833420 w 3480752"/>
                      <a:gd name="connsiteY5-12" fmla="*/ 310489 h 1560620"/>
                      <a:gd name="connsiteX6-13" fmla="*/ 1241959 w 3480752"/>
                      <a:gd name="connsiteY6-14" fmla="*/ 343172 h 1560620"/>
                      <a:gd name="connsiteX7-15" fmla="*/ 3480752 w 3480752"/>
                      <a:gd name="connsiteY7-16" fmla="*/ 1560620 h 1560620"/>
                      <a:gd name="connsiteX8-17" fmla="*/ 3064038 w 3480752"/>
                      <a:gd name="connsiteY8-18" fmla="*/ 1527929 h 1560620"/>
                      <a:gd name="connsiteX9-19" fmla="*/ 3057133 w 3480752"/>
                      <a:gd name="connsiteY9-20" fmla="*/ 1524163 h 1560620"/>
                      <a:gd name="connsiteX10-21" fmla="*/ 2941481 w 3480752"/>
                      <a:gd name="connsiteY10-22" fmla="*/ 1495246 h 1560620"/>
                      <a:gd name="connsiteX11-23" fmla="*/ 2881754 w 3480752"/>
                      <a:gd name="connsiteY11-24" fmla="*/ 1462767 h 1560620"/>
                      <a:gd name="connsiteX12-25" fmla="*/ 2879802 w 3480752"/>
                      <a:gd name="connsiteY12-26" fmla="*/ 1466146 h 1560620"/>
                      <a:gd name="connsiteX13-27" fmla="*/ 2933314 w 3480752"/>
                      <a:gd name="connsiteY13-28" fmla="*/ 1495246 h 1560620"/>
                      <a:gd name="connsiteX14-29" fmla="*/ 2353185 w 3480752"/>
                      <a:gd name="connsiteY14-30" fmla="*/ 1274639 h 1560620"/>
                      <a:gd name="connsiteX15-31" fmla="*/ 2238794 w 3480752"/>
                      <a:gd name="connsiteY15-32" fmla="*/ 1217440 h 1560620"/>
                      <a:gd name="connsiteX16-33" fmla="*/ 62916 w 3480752"/>
                      <a:gd name="connsiteY16-34" fmla="*/ 34213 h 1560620"/>
                      <a:gd name="connsiteX17-35" fmla="*/ 0 w 3480752"/>
                      <a:gd name="connsiteY17-36" fmla="*/ 0 h 1560620"/>
                      <a:gd name="connsiteX18-37" fmla="*/ 62916 w 3480752"/>
                      <a:gd name="connsiteY18-38" fmla="*/ 34213 h 1560620"/>
                      <a:gd name="connsiteX19-39" fmla="*/ 57199 w 3480752"/>
                      <a:gd name="connsiteY19-40" fmla="*/ 31661 h 1560620"/>
                      <a:gd name="connsiteX20-41" fmla="*/ 0 w 3480752"/>
                      <a:gd name="connsiteY20-42" fmla="*/ 0 h 1560620"/>
                      <a:gd name="connsiteX0-43" fmla="*/ 62916 w 3480752"/>
                      <a:gd name="connsiteY0-44" fmla="*/ 34213 h 1560620"/>
                      <a:gd name="connsiteX1-45" fmla="*/ 114391 w 3480752"/>
                      <a:gd name="connsiteY1-46" fmla="*/ 57191 h 1560620"/>
                      <a:gd name="connsiteX2-47" fmla="*/ 694512 w 3480752"/>
                      <a:gd name="connsiteY2-48" fmla="*/ 277806 h 1560620"/>
                      <a:gd name="connsiteX3-49" fmla="*/ 702687 w 3480752"/>
                      <a:gd name="connsiteY3-50" fmla="*/ 277806 h 1560620"/>
                      <a:gd name="connsiteX4-51" fmla="*/ 833420 w 3480752"/>
                      <a:gd name="connsiteY4-52" fmla="*/ 310489 h 1560620"/>
                      <a:gd name="connsiteX5-53" fmla="*/ 1241959 w 3480752"/>
                      <a:gd name="connsiteY5-54" fmla="*/ 343172 h 1560620"/>
                      <a:gd name="connsiteX6-55" fmla="*/ 3480752 w 3480752"/>
                      <a:gd name="connsiteY6-56" fmla="*/ 1560620 h 1560620"/>
                      <a:gd name="connsiteX7-57" fmla="*/ 3064038 w 3480752"/>
                      <a:gd name="connsiteY7-58" fmla="*/ 1527929 h 1560620"/>
                      <a:gd name="connsiteX8-59" fmla="*/ 3057133 w 3480752"/>
                      <a:gd name="connsiteY8-60" fmla="*/ 1524163 h 1560620"/>
                      <a:gd name="connsiteX9-61" fmla="*/ 2941481 w 3480752"/>
                      <a:gd name="connsiteY9-62" fmla="*/ 1495246 h 1560620"/>
                      <a:gd name="connsiteX10-63" fmla="*/ 2881754 w 3480752"/>
                      <a:gd name="connsiteY10-64" fmla="*/ 1462767 h 1560620"/>
                      <a:gd name="connsiteX11-65" fmla="*/ 2879802 w 3480752"/>
                      <a:gd name="connsiteY11-66" fmla="*/ 1466146 h 1560620"/>
                      <a:gd name="connsiteX12-67" fmla="*/ 2933314 w 3480752"/>
                      <a:gd name="connsiteY12-68" fmla="*/ 1495246 h 1560620"/>
                      <a:gd name="connsiteX13-69" fmla="*/ 2353185 w 3480752"/>
                      <a:gd name="connsiteY13-70" fmla="*/ 1274639 h 1560620"/>
                      <a:gd name="connsiteX14-71" fmla="*/ 2238794 w 3480752"/>
                      <a:gd name="connsiteY14-72" fmla="*/ 1217440 h 1560620"/>
                      <a:gd name="connsiteX15-73" fmla="*/ 62916 w 3480752"/>
                      <a:gd name="connsiteY15-74" fmla="*/ 34213 h 1560620"/>
                      <a:gd name="connsiteX16-75" fmla="*/ 0 w 3480752"/>
                      <a:gd name="connsiteY16-76" fmla="*/ 0 h 1560620"/>
                      <a:gd name="connsiteX17-77" fmla="*/ 62916 w 3480752"/>
                      <a:gd name="connsiteY17-78" fmla="*/ 34213 h 1560620"/>
                      <a:gd name="connsiteX18-79" fmla="*/ 57199 w 3480752"/>
                      <a:gd name="connsiteY18-80" fmla="*/ 31661 h 1560620"/>
                      <a:gd name="connsiteX19-81" fmla="*/ 0 w 3480752"/>
                      <a:gd name="connsiteY19-82" fmla="*/ 0 h 1560620"/>
                      <a:gd name="connsiteX0-83" fmla="*/ 62916 w 3480752"/>
                      <a:gd name="connsiteY0-84" fmla="*/ 34213 h 1560620"/>
                      <a:gd name="connsiteX1-85" fmla="*/ 114391 w 3480752"/>
                      <a:gd name="connsiteY1-86" fmla="*/ 57191 h 1560620"/>
                      <a:gd name="connsiteX2-87" fmla="*/ 694512 w 3480752"/>
                      <a:gd name="connsiteY2-88" fmla="*/ 277806 h 1560620"/>
                      <a:gd name="connsiteX3-89" fmla="*/ 702687 w 3480752"/>
                      <a:gd name="connsiteY3-90" fmla="*/ 277806 h 1560620"/>
                      <a:gd name="connsiteX4-91" fmla="*/ 833420 w 3480752"/>
                      <a:gd name="connsiteY4-92" fmla="*/ 310489 h 1560620"/>
                      <a:gd name="connsiteX5-93" fmla="*/ 1241959 w 3480752"/>
                      <a:gd name="connsiteY5-94" fmla="*/ 343172 h 1560620"/>
                      <a:gd name="connsiteX6-95" fmla="*/ 3480752 w 3480752"/>
                      <a:gd name="connsiteY6-96" fmla="*/ 1560620 h 1560620"/>
                      <a:gd name="connsiteX7-97" fmla="*/ 3064038 w 3480752"/>
                      <a:gd name="connsiteY7-98" fmla="*/ 1527929 h 1560620"/>
                      <a:gd name="connsiteX8-99" fmla="*/ 3057133 w 3480752"/>
                      <a:gd name="connsiteY8-100" fmla="*/ 1524163 h 1560620"/>
                      <a:gd name="connsiteX9-101" fmla="*/ 2941481 w 3480752"/>
                      <a:gd name="connsiteY9-102" fmla="*/ 1495246 h 1560620"/>
                      <a:gd name="connsiteX10-103" fmla="*/ 2881754 w 3480752"/>
                      <a:gd name="connsiteY10-104" fmla="*/ 1462767 h 1560620"/>
                      <a:gd name="connsiteX11-105" fmla="*/ 2933314 w 3480752"/>
                      <a:gd name="connsiteY11-106" fmla="*/ 1495246 h 1560620"/>
                      <a:gd name="connsiteX12-107" fmla="*/ 2353185 w 3480752"/>
                      <a:gd name="connsiteY12-108" fmla="*/ 1274639 h 1560620"/>
                      <a:gd name="connsiteX13-109" fmla="*/ 2238794 w 3480752"/>
                      <a:gd name="connsiteY13-110" fmla="*/ 1217440 h 1560620"/>
                      <a:gd name="connsiteX14-111" fmla="*/ 62916 w 3480752"/>
                      <a:gd name="connsiteY14-112" fmla="*/ 34213 h 1560620"/>
                      <a:gd name="connsiteX15-113" fmla="*/ 0 w 3480752"/>
                      <a:gd name="connsiteY15-114" fmla="*/ 0 h 1560620"/>
                      <a:gd name="connsiteX16-115" fmla="*/ 62916 w 3480752"/>
                      <a:gd name="connsiteY16-116" fmla="*/ 34213 h 1560620"/>
                      <a:gd name="connsiteX17-117" fmla="*/ 57199 w 3480752"/>
                      <a:gd name="connsiteY17-118" fmla="*/ 31661 h 1560620"/>
                      <a:gd name="connsiteX18-119" fmla="*/ 0 w 3480752"/>
                      <a:gd name="connsiteY18-120" fmla="*/ 0 h 1560620"/>
                      <a:gd name="connsiteX0-121" fmla="*/ 62916 w 3480752"/>
                      <a:gd name="connsiteY0-122" fmla="*/ 34213 h 1560620"/>
                      <a:gd name="connsiteX1-123" fmla="*/ 114391 w 3480752"/>
                      <a:gd name="connsiteY1-124" fmla="*/ 57191 h 1560620"/>
                      <a:gd name="connsiteX2-125" fmla="*/ 694512 w 3480752"/>
                      <a:gd name="connsiteY2-126" fmla="*/ 277806 h 1560620"/>
                      <a:gd name="connsiteX3-127" fmla="*/ 702687 w 3480752"/>
                      <a:gd name="connsiteY3-128" fmla="*/ 277806 h 1560620"/>
                      <a:gd name="connsiteX4-129" fmla="*/ 833420 w 3480752"/>
                      <a:gd name="connsiteY4-130" fmla="*/ 310489 h 1560620"/>
                      <a:gd name="connsiteX5-131" fmla="*/ 1241959 w 3480752"/>
                      <a:gd name="connsiteY5-132" fmla="*/ 343172 h 1560620"/>
                      <a:gd name="connsiteX6-133" fmla="*/ 3480752 w 3480752"/>
                      <a:gd name="connsiteY6-134" fmla="*/ 1560620 h 1560620"/>
                      <a:gd name="connsiteX7-135" fmla="*/ 3064038 w 3480752"/>
                      <a:gd name="connsiteY7-136" fmla="*/ 1527929 h 1560620"/>
                      <a:gd name="connsiteX8-137" fmla="*/ 3057133 w 3480752"/>
                      <a:gd name="connsiteY8-138" fmla="*/ 1524163 h 1560620"/>
                      <a:gd name="connsiteX9-139" fmla="*/ 2941481 w 3480752"/>
                      <a:gd name="connsiteY9-140" fmla="*/ 1495246 h 1560620"/>
                      <a:gd name="connsiteX10-141" fmla="*/ 2933314 w 3480752"/>
                      <a:gd name="connsiteY10-142" fmla="*/ 1495246 h 1560620"/>
                      <a:gd name="connsiteX11-143" fmla="*/ 2353185 w 3480752"/>
                      <a:gd name="connsiteY11-144" fmla="*/ 1274639 h 1560620"/>
                      <a:gd name="connsiteX12-145" fmla="*/ 2238794 w 3480752"/>
                      <a:gd name="connsiteY12-146" fmla="*/ 1217440 h 1560620"/>
                      <a:gd name="connsiteX13-147" fmla="*/ 62916 w 3480752"/>
                      <a:gd name="connsiteY13-148" fmla="*/ 34213 h 1560620"/>
                      <a:gd name="connsiteX14-149" fmla="*/ 0 w 3480752"/>
                      <a:gd name="connsiteY14-150" fmla="*/ 0 h 1560620"/>
                      <a:gd name="connsiteX15-151" fmla="*/ 62916 w 3480752"/>
                      <a:gd name="connsiteY15-152" fmla="*/ 34213 h 1560620"/>
                      <a:gd name="connsiteX16-153" fmla="*/ 57199 w 3480752"/>
                      <a:gd name="connsiteY16-154" fmla="*/ 31661 h 1560620"/>
                      <a:gd name="connsiteX17-155" fmla="*/ 0 w 3480752"/>
                      <a:gd name="connsiteY17-156" fmla="*/ 0 h 156062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: Shape 419"/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: Shape 420"/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2" name="Freeform: Shape 421"/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-1" fmla="*/ 359092 w 661035"/>
                      <a:gd name="connsiteY0-2" fmla="*/ 597218 h 1099185"/>
                      <a:gd name="connsiteX1-3" fmla="*/ 620078 w 661035"/>
                      <a:gd name="connsiteY1-4" fmla="*/ 739140 h 1099185"/>
                      <a:gd name="connsiteX2-5" fmla="*/ 584835 w 661035"/>
                      <a:gd name="connsiteY2-6" fmla="*/ 818198 h 1099185"/>
                      <a:gd name="connsiteX3-7" fmla="*/ 584836 w 661035"/>
                      <a:gd name="connsiteY3-8" fmla="*/ 818198 h 1099185"/>
                      <a:gd name="connsiteX4-9" fmla="*/ 545783 w 661035"/>
                      <a:gd name="connsiteY4-10" fmla="*/ 882015 h 1099185"/>
                      <a:gd name="connsiteX5-11" fmla="*/ 538930 w 661035"/>
                      <a:gd name="connsiteY5-12" fmla="*/ 891439 h 1099185"/>
                      <a:gd name="connsiteX6-13" fmla="*/ 539116 w 661035"/>
                      <a:gd name="connsiteY6-14" fmla="*/ 891540 h 1099185"/>
                      <a:gd name="connsiteX7-15" fmla="*/ 500063 w 661035"/>
                      <a:gd name="connsiteY7-16" fmla="*/ 940118 h 1099185"/>
                      <a:gd name="connsiteX8-17" fmla="*/ 452605 w 661035"/>
                      <a:gd name="connsiteY8-18" fmla="*/ 914311 h 1099185"/>
                      <a:gd name="connsiteX9-19" fmla="*/ 451949 w 661035"/>
                      <a:gd name="connsiteY9-20" fmla="*/ 914906 h 1099185"/>
                      <a:gd name="connsiteX10-21" fmla="*/ 500063 w 661035"/>
                      <a:gd name="connsiteY10-22" fmla="*/ 941070 h 1099185"/>
                      <a:gd name="connsiteX11-23" fmla="*/ 451485 w 661035"/>
                      <a:gd name="connsiteY11-24" fmla="*/ 989648 h 1099185"/>
                      <a:gd name="connsiteX12-25" fmla="*/ 396629 w 661035"/>
                      <a:gd name="connsiteY12-26" fmla="*/ 1033155 h 1099185"/>
                      <a:gd name="connsiteX13-27" fmla="*/ 397193 w 661035"/>
                      <a:gd name="connsiteY13-28" fmla="*/ 1033462 h 1099185"/>
                      <a:gd name="connsiteX14-29" fmla="*/ 320041 w 661035"/>
                      <a:gd name="connsiteY14-30" fmla="*/ 1076325 h 1099185"/>
                      <a:gd name="connsiteX15-31" fmla="*/ 291343 w 661035"/>
                      <a:gd name="connsiteY15-32" fmla="*/ 1060767 h 1099185"/>
                      <a:gd name="connsiteX16-33" fmla="*/ 290403 w 661035"/>
                      <a:gd name="connsiteY16-34" fmla="*/ 1061621 h 1099185"/>
                      <a:gd name="connsiteX17-35" fmla="*/ 319088 w 661035"/>
                      <a:gd name="connsiteY17-36" fmla="*/ 1077277 h 1099185"/>
                      <a:gd name="connsiteX18-37" fmla="*/ 260985 w 661035"/>
                      <a:gd name="connsiteY18-38" fmla="*/ 1099185 h 1099185"/>
                      <a:gd name="connsiteX19-39" fmla="*/ 0 w 661035"/>
                      <a:gd name="connsiteY19-40" fmla="*/ 957262 h 1099185"/>
                      <a:gd name="connsiteX20-41" fmla="*/ 59055 w 661035"/>
                      <a:gd name="connsiteY20-42" fmla="*/ 935355 h 1099185"/>
                      <a:gd name="connsiteX21-43" fmla="*/ 284314 w 661035"/>
                      <a:gd name="connsiteY21-44" fmla="*/ 1058298 h 1099185"/>
                      <a:gd name="connsiteX22-45" fmla="*/ 284516 w 661035"/>
                      <a:gd name="connsiteY22-46" fmla="*/ 1057066 h 1099185"/>
                      <a:gd name="connsiteX23-47" fmla="*/ 60008 w 661035"/>
                      <a:gd name="connsiteY23-48" fmla="*/ 935355 h 1099185"/>
                      <a:gd name="connsiteX24-49" fmla="*/ 135745 w 661035"/>
                      <a:gd name="connsiteY24-50" fmla="*/ 891807 h 1099185"/>
                      <a:gd name="connsiteX25-51" fmla="*/ 135255 w 661035"/>
                      <a:gd name="connsiteY25-52" fmla="*/ 891540 h 1099185"/>
                      <a:gd name="connsiteX26-53" fmla="*/ 190500 w 661035"/>
                      <a:gd name="connsiteY26-54" fmla="*/ 847725 h 1099185"/>
                      <a:gd name="connsiteX27-55" fmla="*/ 239078 w 661035"/>
                      <a:gd name="connsiteY27-56" fmla="*/ 799148 h 1099185"/>
                      <a:gd name="connsiteX28-57" fmla="*/ 319738 w 661035"/>
                      <a:gd name="connsiteY28-58" fmla="*/ 843010 h 1099185"/>
                      <a:gd name="connsiteX29-59" fmla="*/ 239078 w 661035"/>
                      <a:gd name="connsiteY29-60" fmla="*/ 798196 h 1099185"/>
                      <a:gd name="connsiteX30-61" fmla="*/ 277307 w 661035"/>
                      <a:gd name="connsiteY30-62" fmla="*/ 750642 h 1099185"/>
                      <a:gd name="connsiteX31-63" fmla="*/ 277178 w 661035"/>
                      <a:gd name="connsiteY31-64" fmla="*/ 750571 h 1099185"/>
                      <a:gd name="connsiteX32-65" fmla="*/ 284798 w 661035"/>
                      <a:gd name="connsiteY32-66" fmla="*/ 740093 h 1099185"/>
                      <a:gd name="connsiteX33-67" fmla="*/ 323850 w 661035"/>
                      <a:gd name="connsiteY33-68" fmla="*/ 676275 h 1099185"/>
                      <a:gd name="connsiteX34-69" fmla="*/ 359092 w 661035"/>
                      <a:gd name="connsiteY34-70" fmla="*/ 597218 h 1099185"/>
                      <a:gd name="connsiteX35-71" fmla="*/ 220980 w 661035"/>
                      <a:gd name="connsiteY35-72" fmla="*/ 0 h 1099185"/>
                      <a:gd name="connsiteX36-73" fmla="*/ 481965 w 661035"/>
                      <a:gd name="connsiteY36-74" fmla="*/ 141922 h 1099185"/>
                      <a:gd name="connsiteX37-75" fmla="*/ 575310 w 661035"/>
                      <a:gd name="connsiteY37-76" fmla="*/ 214313 h 1099185"/>
                      <a:gd name="connsiteX38-77" fmla="*/ 661035 w 661035"/>
                      <a:gd name="connsiteY38-78" fmla="*/ 504825 h 1099185"/>
                      <a:gd name="connsiteX39-79" fmla="*/ 621030 w 661035"/>
                      <a:gd name="connsiteY39-80" fmla="*/ 739140 h 1099185"/>
                      <a:gd name="connsiteX40-81" fmla="*/ 360045 w 661035"/>
                      <a:gd name="connsiteY40-82" fmla="*/ 597218 h 1099185"/>
                      <a:gd name="connsiteX41-83" fmla="*/ 400050 w 661035"/>
                      <a:gd name="connsiteY41-84" fmla="*/ 362902 h 1099185"/>
                      <a:gd name="connsiteX42-85" fmla="*/ 314325 w 661035"/>
                      <a:gd name="connsiteY42-86" fmla="*/ 72390 h 1099185"/>
                      <a:gd name="connsiteX43-87" fmla="*/ 220980 w 661035"/>
                      <a:gd name="connsiteY43-88" fmla="*/ 0 h 1099185"/>
                      <a:gd name="connsiteX0-89" fmla="*/ 359092 w 661035"/>
                      <a:gd name="connsiteY0-90" fmla="*/ 597218 h 1099185"/>
                      <a:gd name="connsiteX1-91" fmla="*/ 620078 w 661035"/>
                      <a:gd name="connsiteY1-92" fmla="*/ 739140 h 1099185"/>
                      <a:gd name="connsiteX2-93" fmla="*/ 584835 w 661035"/>
                      <a:gd name="connsiteY2-94" fmla="*/ 818198 h 1099185"/>
                      <a:gd name="connsiteX3-95" fmla="*/ 584836 w 661035"/>
                      <a:gd name="connsiteY3-96" fmla="*/ 818198 h 1099185"/>
                      <a:gd name="connsiteX4-97" fmla="*/ 545783 w 661035"/>
                      <a:gd name="connsiteY4-98" fmla="*/ 882015 h 1099185"/>
                      <a:gd name="connsiteX5-99" fmla="*/ 538930 w 661035"/>
                      <a:gd name="connsiteY5-100" fmla="*/ 891439 h 1099185"/>
                      <a:gd name="connsiteX6-101" fmla="*/ 539116 w 661035"/>
                      <a:gd name="connsiteY6-102" fmla="*/ 891540 h 1099185"/>
                      <a:gd name="connsiteX7-103" fmla="*/ 500063 w 661035"/>
                      <a:gd name="connsiteY7-104" fmla="*/ 940118 h 1099185"/>
                      <a:gd name="connsiteX8-105" fmla="*/ 452605 w 661035"/>
                      <a:gd name="connsiteY8-106" fmla="*/ 914311 h 1099185"/>
                      <a:gd name="connsiteX9-107" fmla="*/ 500063 w 661035"/>
                      <a:gd name="connsiteY9-108" fmla="*/ 941070 h 1099185"/>
                      <a:gd name="connsiteX10-109" fmla="*/ 451485 w 661035"/>
                      <a:gd name="connsiteY10-110" fmla="*/ 989648 h 1099185"/>
                      <a:gd name="connsiteX11-111" fmla="*/ 396629 w 661035"/>
                      <a:gd name="connsiteY11-112" fmla="*/ 1033155 h 1099185"/>
                      <a:gd name="connsiteX12-113" fmla="*/ 397193 w 661035"/>
                      <a:gd name="connsiteY12-114" fmla="*/ 1033462 h 1099185"/>
                      <a:gd name="connsiteX13-115" fmla="*/ 320041 w 661035"/>
                      <a:gd name="connsiteY13-116" fmla="*/ 1076325 h 1099185"/>
                      <a:gd name="connsiteX14-117" fmla="*/ 291343 w 661035"/>
                      <a:gd name="connsiteY14-118" fmla="*/ 1060767 h 1099185"/>
                      <a:gd name="connsiteX15-119" fmla="*/ 290403 w 661035"/>
                      <a:gd name="connsiteY15-120" fmla="*/ 1061621 h 1099185"/>
                      <a:gd name="connsiteX16-121" fmla="*/ 319088 w 661035"/>
                      <a:gd name="connsiteY16-122" fmla="*/ 1077277 h 1099185"/>
                      <a:gd name="connsiteX17-123" fmla="*/ 260985 w 661035"/>
                      <a:gd name="connsiteY17-124" fmla="*/ 1099185 h 1099185"/>
                      <a:gd name="connsiteX18-125" fmla="*/ 0 w 661035"/>
                      <a:gd name="connsiteY18-126" fmla="*/ 957262 h 1099185"/>
                      <a:gd name="connsiteX19-127" fmla="*/ 59055 w 661035"/>
                      <a:gd name="connsiteY19-128" fmla="*/ 935355 h 1099185"/>
                      <a:gd name="connsiteX20-129" fmla="*/ 284314 w 661035"/>
                      <a:gd name="connsiteY20-130" fmla="*/ 1058298 h 1099185"/>
                      <a:gd name="connsiteX21-131" fmla="*/ 284516 w 661035"/>
                      <a:gd name="connsiteY21-132" fmla="*/ 1057066 h 1099185"/>
                      <a:gd name="connsiteX22-133" fmla="*/ 60008 w 661035"/>
                      <a:gd name="connsiteY22-134" fmla="*/ 935355 h 1099185"/>
                      <a:gd name="connsiteX23-135" fmla="*/ 135745 w 661035"/>
                      <a:gd name="connsiteY23-136" fmla="*/ 891807 h 1099185"/>
                      <a:gd name="connsiteX24-137" fmla="*/ 135255 w 661035"/>
                      <a:gd name="connsiteY24-138" fmla="*/ 891540 h 1099185"/>
                      <a:gd name="connsiteX25-139" fmla="*/ 190500 w 661035"/>
                      <a:gd name="connsiteY25-140" fmla="*/ 847725 h 1099185"/>
                      <a:gd name="connsiteX26-141" fmla="*/ 239078 w 661035"/>
                      <a:gd name="connsiteY26-142" fmla="*/ 799148 h 1099185"/>
                      <a:gd name="connsiteX27-143" fmla="*/ 319738 w 661035"/>
                      <a:gd name="connsiteY27-144" fmla="*/ 843010 h 1099185"/>
                      <a:gd name="connsiteX28-145" fmla="*/ 239078 w 661035"/>
                      <a:gd name="connsiteY28-146" fmla="*/ 798196 h 1099185"/>
                      <a:gd name="connsiteX29-147" fmla="*/ 277307 w 661035"/>
                      <a:gd name="connsiteY29-148" fmla="*/ 750642 h 1099185"/>
                      <a:gd name="connsiteX30-149" fmla="*/ 277178 w 661035"/>
                      <a:gd name="connsiteY30-150" fmla="*/ 750571 h 1099185"/>
                      <a:gd name="connsiteX31-151" fmla="*/ 284798 w 661035"/>
                      <a:gd name="connsiteY31-152" fmla="*/ 740093 h 1099185"/>
                      <a:gd name="connsiteX32-153" fmla="*/ 323850 w 661035"/>
                      <a:gd name="connsiteY32-154" fmla="*/ 676275 h 1099185"/>
                      <a:gd name="connsiteX33-155" fmla="*/ 359092 w 661035"/>
                      <a:gd name="connsiteY33-156" fmla="*/ 597218 h 1099185"/>
                      <a:gd name="connsiteX34-157" fmla="*/ 220980 w 661035"/>
                      <a:gd name="connsiteY34-158" fmla="*/ 0 h 1099185"/>
                      <a:gd name="connsiteX35-159" fmla="*/ 481965 w 661035"/>
                      <a:gd name="connsiteY35-160" fmla="*/ 141922 h 1099185"/>
                      <a:gd name="connsiteX36-161" fmla="*/ 575310 w 661035"/>
                      <a:gd name="connsiteY36-162" fmla="*/ 214313 h 1099185"/>
                      <a:gd name="connsiteX37-163" fmla="*/ 661035 w 661035"/>
                      <a:gd name="connsiteY37-164" fmla="*/ 504825 h 1099185"/>
                      <a:gd name="connsiteX38-165" fmla="*/ 621030 w 661035"/>
                      <a:gd name="connsiteY38-166" fmla="*/ 739140 h 1099185"/>
                      <a:gd name="connsiteX39-167" fmla="*/ 360045 w 661035"/>
                      <a:gd name="connsiteY39-168" fmla="*/ 597218 h 1099185"/>
                      <a:gd name="connsiteX40-169" fmla="*/ 400050 w 661035"/>
                      <a:gd name="connsiteY40-170" fmla="*/ 362902 h 1099185"/>
                      <a:gd name="connsiteX41-171" fmla="*/ 314325 w 661035"/>
                      <a:gd name="connsiteY41-172" fmla="*/ 72390 h 1099185"/>
                      <a:gd name="connsiteX42-173" fmla="*/ 220980 w 661035"/>
                      <a:gd name="connsiteY42-174" fmla="*/ 0 h 1099185"/>
                      <a:gd name="connsiteX0-175" fmla="*/ 359092 w 661035"/>
                      <a:gd name="connsiteY0-176" fmla="*/ 597218 h 1099185"/>
                      <a:gd name="connsiteX1-177" fmla="*/ 620078 w 661035"/>
                      <a:gd name="connsiteY1-178" fmla="*/ 739140 h 1099185"/>
                      <a:gd name="connsiteX2-179" fmla="*/ 584835 w 661035"/>
                      <a:gd name="connsiteY2-180" fmla="*/ 818198 h 1099185"/>
                      <a:gd name="connsiteX3-181" fmla="*/ 584836 w 661035"/>
                      <a:gd name="connsiteY3-182" fmla="*/ 818198 h 1099185"/>
                      <a:gd name="connsiteX4-183" fmla="*/ 545783 w 661035"/>
                      <a:gd name="connsiteY4-184" fmla="*/ 882015 h 1099185"/>
                      <a:gd name="connsiteX5-185" fmla="*/ 538930 w 661035"/>
                      <a:gd name="connsiteY5-186" fmla="*/ 891439 h 1099185"/>
                      <a:gd name="connsiteX6-187" fmla="*/ 539116 w 661035"/>
                      <a:gd name="connsiteY6-188" fmla="*/ 891540 h 1099185"/>
                      <a:gd name="connsiteX7-189" fmla="*/ 500063 w 661035"/>
                      <a:gd name="connsiteY7-190" fmla="*/ 940118 h 1099185"/>
                      <a:gd name="connsiteX8-191" fmla="*/ 500063 w 661035"/>
                      <a:gd name="connsiteY8-192" fmla="*/ 941070 h 1099185"/>
                      <a:gd name="connsiteX9-193" fmla="*/ 451485 w 661035"/>
                      <a:gd name="connsiteY9-194" fmla="*/ 989648 h 1099185"/>
                      <a:gd name="connsiteX10-195" fmla="*/ 396629 w 661035"/>
                      <a:gd name="connsiteY10-196" fmla="*/ 1033155 h 1099185"/>
                      <a:gd name="connsiteX11-197" fmla="*/ 397193 w 661035"/>
                      <a:gd name="connsiteY11-198" fmla="*/ 1033462 h 1099185"/>
                      <a:gd name="connsiteX12-199" fmla="*/ 320041 w 661035"/>
                      <a:gd name="connsiteY12-200" fmla="*/ 1076325 h 1099185"/>
                      <a:gd name="connsiteX13-201" fmla="*/ 291343 w 661035"/>
                      <a:gd name="connsiteY13-202" fmla="*/ 1060767 h 1099185"/>
                      <a:gd name="connsiteX14-203" fmla="*/ 290403 w 661035"/>
                      <a:gd name="connsiteY14-204" fmla="*/ 1061621 h 1099185"/>
                      <a:gd name="connsiteX15-205" fmla="*/ 319088 w 661035"/>
                      <a:gd name="connsiteY15-206" fmla="*/ 1077277 h 1099185"/>
                      <a:gd name="connsiteX16-207" fmla="*/ 260985 w 661035"/>
                      <a:gd name="connsiteY16-208" fmla="*/ 1099185 h 1099185"/>
                      <a:gd name="connsiteX17-209" fmla="*/ 0 w 661035"/>
                      <a:gd name="connsiteY17-210" fmla="*/ 957262 h 1099185"/>
                      <a:gd name="connsiteX18-211" fmla="*/ 59055 w 661035"/>
                      <a:gd name="connsiteY18-212" fmla="*/ 935355 h 1099185"/>
                      <a:gd name="connsiteX19-213" fmla="*/ 284314 w 661035"/>
                      <a:gd name="connsiteY19-214" fmla="*/ 1058298 h 1099185"/>
                      <a:gd name="connsiteX20-215" fmla="*/ 284516 w 661035"/>
                      <a:gd name="connsiteY20-216" fmla="*/ 1057066 h 1099185"/>
                      <a:gd name="connsiteX21-217" fmla="*/ 60008 w 661035"/>
                      <a:gd name="connsiteY21-218" fmla="*/ 935355 h 1099185"/>
                      <a:gd name="connsiteX22-219" fmla="*/ 135745 w 661035"/>
                      <a:gd name="connsiteY22-220" fmla="*/ 891807 h 1099185"/>
                      <a:gd name="connsiteX23-221" fmla="*/ 135255 w 661035"/>
                      <a:gd name="connsiteY23-222" fmla="*/ 891540 h 1099185"/>
                      <a:gd name="connsiteX24-223" fmla="*/ 190500 w 661035"/>
                      <a:gd name="connsiteY24-224" fmla="*/ 847725 h 1099185"/>
                      <a:gd name="connsiteX25-225" fmla="*/ 239078 w 661035"/>
                      <a:gd name="connsiteY25-226" fmla="*/ 799148 h 1099185"/>
                      <a:gd name="connsiteX26-227" fmla="*/ 319738 w 661035"/>
                      <a:gd name="connsiteY26-228" fmla="*/ 843010 h 1099185"/>
                      <a:gd name="connsiteX27-229" fmla="*/ 239078 w 661035"/>
                      <a:gd name="connsiteY27-230" fmla="*/ 798196 h 1099185"/>
                      <a:gd name="connsiteX28-231" fmla="*/ 277307 w 661035"/>
                      <a:gd name="connsiteY28-232" fmla="*/ 750642 h 1099185"/>
                      <a:gd name="connsiteX29-233" fmla="*/ 277178 w 661035"/>
                      <a:gd name="connsiteY29-234" fmla="*/ 750571 h 1099185"/>
                      <a:gd name="connsiteX30-235" fmla="*/ 284798 w 661035"/>
                      <a:gd name="connsiteY30-236" fmla="*/ 740093 h 1099185"/>
                      <a:gd name="connsiteX31-237" fmla="*/ 323850 w 661035"/>
                      <a:gd name="connsiteY31-238" fmla="*/ 676275 h 1099185"/>
                      <a:gd name="connsiteX32-239" fmla="*/ 359092 w 661035"/>
                      <a:gd name="connsiteY32-240" fmla="*/ 597218 h 1099185"/>
                      <a:gd name="connsiteX33-241" fmla="*/ 220980 w 661035"/>
                      <a:gd name="connsiteY33-242" fmla="*/ 0 h 1099185"/>
                      <a:gd name="connsiteX34-243" fmla="*/ 481965 w 661035"/>
                      <a:gd name="connsiteY34-244" fmla="*/ 141922 h 1099185"/>
                      <a:gd name="connsiteX35-245" fmla="*/ 575310 w 661035"/>
                      <a:gd name="connsiteY35-246" fmla="*/ 214313 h 1099185"/>
                      <a:gd name="connsiteX36-247" fmla="*/ 661035 w 661035"/>
                      <a:gd name="connsiteY36-248" fmla="*/ 504825 h 1099185"/>
                      <a:gd name="connsiteX37-249" fmla="*/ 621030 w 661035"/>
                      <a:gd name="connsiteY37-250" fmla="*/ 739140 h 1099185"/>
                      <a:gd name="connsiteX38-251" fmla="*/ 360045 w 661035"/>
                      <a:gd name="connsiteY38-252" fmla="*/ 597218 h 1099185"/>
                      <a:gd name="connsiteX39-253" fmla="*/ 400050 w 661035"/>
                      <a:gd name="connsiteY39-254" fmla="*/ 362902 h 1099185"/>
                      <a:gd name="connsiteX40-255" fmla="*/ 314325 w 661035"/>
                      <a:gd name="connsiteY40-256" fmla="*/ 72390 h 1099185"/>
                      <a:gd name="connsiteX41-257" fmla="*/ 220980 w 661035"/>
                      <a:gd name="connsiteY41-258" fmla="*/ 0 h 1099185"/>
                      <a:gd name="connsiteX0-259" fmla="*/ 359092 w 661035"/>
                      <a:gd name="connsiteY0-260" fmla="*/ 597218 h 1099185"/>
                      <a:gd name="connsiteX1-261" fmla="*/ 620078 w 661035"/>
                      <a:gd name="connsiteY1-262" fmla="*/ 739140 h 1099185"/>
                      <a:gd name="connsiteX2-263" fmla="*/ 584835 w 661035"/>
                      <a:gd name="connsiteY2-264" fmla="*/ 818198 h 1099185"/>
                      <a:gd name="connsiteX3-265" fmla="*/ 584836 w 661035"/>
                      <a:gd name="connsiteY3-266" fmla="*/ 818198 h 1099185"/>
                      <a:gd name="connsiteX4-267" fmla="*/ 545783 w 661035"/>
                      <a:gd name="connsiteY4-268" fmla="*/ 882015 h 1099185"/>
                      <a:gd name="connsiteX5-269" fmla="*/ 538930 w 661035"/>
                      <a:gd name="connsiteY5-270" fmla="*/ 891439 h 1099185"/>
                      <a:gd name="connsiteX6-271" fmla="*/ 539116 w 661035"/>
                      <a:gd name="connsiteY6-272" fmla="*/ 891540 h 1099185"/>
                      <a:gd name="connsiteX7-273" fmla="*/ 500063 w 661035"/>
                      <a:gd name="connsiteY7-274" fmla="*/ 940118 h 1099185"/>
                      <a:gd name="connsiteX8-275" fmla="*/ 500063 w 661035"/>
                      <a:gd name="connsiteY8-276" fmla="*/ 941070 h 1099185"/>
                      <a:gd name="connsiteX9-277" fmla="*/ 451485 w 661035"/>
                      <a:gd name="connsiteY9-278" fmla="*/ 989648 h 1099185"/>
                      <a:gd name="connsiteX10-279" fmla="*/ 396629 w 661035"/>
                      <a:gd name="connsiteY10-280" fmla="*/ 1033155 h 1099185"/>
                      <a:gd name="connsiteX11-281" fmla="*/ 397193 w 661035"/>
                      <a:gd name="connsiteY11-282" fmla="*/ 1033462 h 1099185"/>
                      <a:gd name="connsiteX12-283" fmla="*/ 320041 w 661035"/>
                      <a:gd name="connsiteY12-284" fmla="*/ 1076325 h 1099185"/>
                      <a:gd name="connsiteX13-285" fmla="*/ 291343 w 661035"/>
                      <a:gd name="connsiteY13-286" fmla="*/ 1060767 h 1099185"/>
                      <a:gd name="connsiteX14-287" fmla="*/ 290403 w 661035"/>
                      <a:gd name="connsiteY14-288" fmla="*/ 1061621 h 1099185"/>
                      <a:gd name="connsiteX15-289" fmla="*/ 319088 w 661035"/>
                      <a:gd name="connsiteY15-290" fmla="*/ 1077277 h 1099185"/>
                      <a:gd name="connsiteX16-291" fmla="*/ 260985 w 661035"/>
                      <a:gd name="connsiteY16-292" fmla="*/ 1099185 h 1099185"/>
                      <a:gd name="connsiteX17-293" fmla="*/ 0 w 661035"/>
                      <a:gd name="connsiteY17-294" fmla="*/ 957262 h 1099185"/>
                      <a:gd name="connsiteX18-295" fmla="*/ 59055 w 661035"/>
                      <a:gd name="connsiteY18-296" fmla="*/ 935355 h 1099185"/>
                      <a:gd name="connsiteX19-297" fmla="*/ 284314 w 661035"/>
                      <a:gd name="connsiteY19-298" fmla="*/ 1058298 h 1099185"/>
                      <a:gd name="connsiteX20-299" fmla="*/ 284516 w 661035"/>
                      <a:gd name="connsiteY20-300" fmla="*/ 1057066 h 1099185"/>
                      <a:gd name="connsiteX21-301" fmla="*/ 60008 w 661035"/>
                      <a:gd name="connsiteY21-302" fmla="*/ 935355 h 1099185"/>
                      <a:gd name="connsiteX22-303" fmla="*/ 135745 w 661035"/>
                      <a:gd name="connsiteY22-304" fmla="*/ 891807 h 1099185"/>
                      <a:gd name="connsiteX23-305" fmla="*/ 135255 w 661035"/>
                      <a:gd name="connsiteY23-306" fmla="*/ 891540 h 1099185"/>
                      <a:gd name="connsiteX24-307" fmla="*/ 190500 w 661035"/>
                      <a:gd name="connsiteY24-308" fmla="*/ 847725 h 1099185"/>
                      <a:gd name="connsiteX25-309" fmla="*/ 239078 w 661035"/>
                      <a:gd name="connsiteY25-310" fmla="*/ 799148 h 1099185"/>
                      <a:gd name="connsiteX26-311" fmla="*/ 239078 w 661035"/>
                      <a:gd name="connsiteY26-312" fmla="*/ 798196 h 1099185"/>
                      <a:gd name="connsiteX27-313" fmla="*/ 277307 w 661035"/>
                      <a:gd name="connsiteY27-314" fmla="*/ 750642 h 1099185"/>
                      <a:gd name="connsiteX28-315" fmla="*/ 277178 w 661035"/>
                      <a:gd name="connsiteY28-316" fmla="*/ 750571 h 1099185"/>
                      <a:gd name="connsiteX29-317" fmla="*/ 284798 w 661035"/>
                      <a:gd name="connsiteY29-318" fmla="*/ 740093 h 1099185"/>
                      <a:gd name="connsiteX30-319" fmla="*/ 323850 w 661035"/>
                      <a:gd name="connsiteY30-320" fmla="*/ 676275 h 1099185"/>
                      <a:gd name="connsiteX31-321" fmla="*/ 359092 w 661035"/>
                      <a:gd name="connsiteY31-322" fmla="*/ 597218 h 1099185"/>
                      <a:gd name="connsiteX32-323" fmla="*/ 220980 w 661035"/>
                      <a:gd name="connsiteY32-324" fmla="*/ 0 h 1099185"/>
                      <a:gd name="connsiteX33-325" fmla="*/ 481965 w 661035"/>
                      <a:gd name="connsiteY33-326" fmla="*/ 141922 h 1099185"/>
                      <a:gd name="connsiteX34-327" fmla="*/ 575310 w 661035"/>
                      <a:gd name="connsiteY34-328" fmla="*/ 214313 h 1099185"/>
                      <a:gd name="connsiteX35-329" fmla="*/ 661035 w 661035"/>
                      <a:gd name="connsiteY35-330" fmla="*/ 504825 h 1099185"/>
                      <a:gd name="connsiteX36-331" fmla="*/ 621030 w 661035"/>
                      <a:gd name="connsiteY36-332" fmla="*/ 739140 h 1099185"/>
                      <a:gd name="connsiteX37-333" fmla="*/ 360045 w 661035"/>
                      <a:gd name="connsiteY37-334" fmla="*/ 597218 h 1099185"/>
                      <a:gd name="connsiteX38-335" fmla="*/ 400050 w 661035"/>
                      <a:gd name="connsiteY38-336" fmla="*/ 362902 h 1099185"/>
                      <a:gd name="connsiteX39-337" fmla="*/ 314325 w 661035"/>
                      <a:gd name="connsiteY39-338" fmla="*/ 72390 h 1099185"/>
                      <a:gd name="connsiteX40-339" fmla="*/ 220980 w 661035"/>
                      <a:gd name="connsiteY40-340" fmla="*/ 0 h 1099185"/>
                      <a:gd name="connsiteX0-341" fmla="*/ 359092 w 661035"/>
                      <a:gd name="connsiteY0-342" fmla="*/ 597218 h 1099185"/>
                      <a:gd name="connsiteX1-343" fmla="*/ 620078 w 661035"/>
                      <a:gd name="connsiteY1-344" fmla="*/ 739140 h 1099185"/>
                      <a:gd name="connsiteX2-345" fmla="*/ 584835 w 661035"/>
                      <a:gd name="connsiteY2-346" fmla="*/ 818198 h 1099185"/>
                      <a:gd name="connsiteX3-347" fmla="*/ 584836 w 661035"/>
                      <a:gd name="connsiteY3-348" fmla="*/ 818198 h 1099185"/>
                      <a:gd name="connsiteX4-349" fmla="*/ 545783 w 661035"/>
                      <a:gd name="connsiteY4-350" fmla="*/ 882015 h 1099185"/>
                      <a:gd name="connsiteX5-351" fmla="*/ 538930 w 661035"/>
                      <a:gd name="connsiteY5-352" fmla="*/ 891439 h 1099185"/>
                      <a:gd name="connsiteX6-353" fmla="*/ 539116 w 661035"/>
                      <a:gd name="connsiteY6-354" fmla="*/ 891540 h 1099185"/>
                      <a:gd name="connsiteX7-355" fmla="*/ 500063 w 661035"/>
                      <a:gd name="connsiteY7-356" fmla="*/ 940118 h 1099185"/>
                      <a:gd name="connsiteX8-357" fmla="*/ 500063 w 661035"/>
                      <a:gd name="connsiteY8-358" fmla="*/ 941070 h 1099185"/>
                      <a:gd name="connsiteX9-359" fmla="*/ 451485 w 661035"/>
                      <a:gd name="connsiteY9-360" fmla="*/ 989648 h 1099185"/>
                      <a:gd name="connsiteX10-361" fmla="*/ 396629 w 661035"/>
                      <a:gd name="connsiteY10-362" fmla="*/ 1033155 h 1099185"/>
                      <a:gd name="connsiteX11-363" fmla="*/ 397193 w 661035"/>
                      <a:gd name="connsiteY11-364" fmla="*/ 1033462 h 1099185"/>
                      <a:gd name="connsiteX12-365" fmla="*/ 320041 w 661035"/>
                      <a:gd name="connsiteY12-366" fmla="*/ 1076325 h 1099185"/>
                      <a:gd name="connsiteX13-367" fmla="*/ 291343 w 661035"/>
                      <a:gd name="connsiteY13-368" fmla="*/ 1060767 h 1099185"/>
                      <a:gd name="connsiteX14-369" fmla="*/ 290403 w 661035"/>
                      <a:gd name="connsiteY14-370" fmla="*/ 1061621 h 1099185"/>
                      <a:gd name="connsiteX15-371" fmla="*/ 319088 w 661035"/>
                      <a:gd name="connsiteY15-372" fmla="*/ 1077277 h 1099185"/>
                      <a:gd name="connsiteX16-373" fmla="*/ 260985 w 661035"/>
                      <a:gd name="connsiteY16-374" fmla="*/ 1099185 h 1099185"/>
                      <a:gd name="connsiteX17-375" fmla="*/ 0 w 661035"/>
                      <a:gd name="connsiteY17-376" fmla="*/ 957262 h 1099185"/>
                      <a:gd name="connsiteX18-377" fmla="*/ 59055 w 661035"/>
                      <a:gd name="connsiteY18-378" fmla="*/ 935355 h 1099185"/>
                      <a:gd name="connsiteX19-379" fmla="*/ 284314 w 661035"/>
                      <a:gd name="connsiteY19-380" fmla="*/ 1058298 h 1099185"/>
                      <a:gd name="connsiteX20-381" fmla="*/ 60008 w 661035"/>
                      <a:gd name="connsiteY20-382" fmla="*/ 935355 h 1099185"/>
                      <a:gd name="connsiteX21-383" fmla="*/ 135745 w 661035"/>
                      <a:gd name="connsiteY21-384" fmla="*/ 891807 h 1099185"/>
                      <a:gd name="connsiteX22-385" fmla="*/ 135255 w 661035"/>
                      <a:gd name="connsiteY22-386" fmla="*/ 891540 h 1099185"/>
                      <a:gd name="connsiteX23-387" fmla="*/ 190500 w 661035"/>
                      <a:gd name="connsiteY23-388" fmla="*/ 847725 h 1099185"/>
                      <a:gd name="connsiteX24-389" fmla="*/ 239078 w 661035"/>
                      <a:gd name="connsiteY24-390" fmla="*/ 799148 h 1099185"/>
                      <a:gd name="connsiteX25-391" fmla="*/ 239078 w 661035"/>
                      <a:gd name="connsiteY25-392" fmla="*/ 798196 h 1099185"/>
                      <a:gd name="connsiteX26-393" fmla="*/ 277307 w 661035"/>
                      <a:gd name="connsiteY26-394" fmla="*/ 750642 h 1099185"/>
                      <a:gd name="connsiteX27-395" fmla="*/ 277178 w 661035"/>
                      <a:gd name="connsiteY27-396" fmla="*/ 750571 h 1099185"/>
                      <a:gd name="connsiteX28-397" fmla="*/ 284798 w 661035"/>
                      <a:gd name="connsiteY28-398" fmla="*/ 740093 h 1099185"/>
                      <a:gd name="connsiteX29-399" fmla="*/ 323850 w 661035"/>
                      <a:gd name="connsiteY29-400" fmla="*/ 676275 h 1099185"/>
                      <a:gd name="connsiteX30-401" fmla="*/ 359092 w 661035"/>
                      <a:gd name="connsiteY30-402" fmla="*/ 597218 h 1099185"/>
                      <a:gd name="connsiteX31-403" fmla="*/ 220980 w 661035"/>
                      <a:gd name="connsiteY31-404" fmla="*/ 0 h 1099185"/>
                      <a:gd name="connsiteX32-405" fmla="*/ 481965 w 661035"/>
                      <a:gd name="connsiteY32-406" fmla="*/ 141922 h 1099185"/>
                      <a:gd name="connsiteX33-407" fmla="*/ 575310 w 661035"/>
                      <a:gd name="connsiteY33-408" fmla="*/ 214313 h 1099185"/>
                      <a:gd name="connsiteX34-409" fmla="*/ 661035 w 661035"/>
                      <a:gd name="connsiteY34-410" fmla="*/ 504825 h 1099185"/>
                      <a:gd name="connsiteX35-411" fmla="*/ 621030 w 661035"/>
                      <a:gd name="connsiteY35-412" fmla="*/ 739140 h 1099185"/>
                      <a:gd name="connsiteX36-413" fmla="*/ 360045 w 661035"/>
                      <a:gd name="connsiteY36-414" fmla="*/ 597218 h 1099185"/>
                      <a:gd name="connsiteX37-415" fmla="*/ 400050 w 661035"/>
                      <a:gd name="connsiteY37-416" fmla="*/ 362902 h 1099185"/>
                      <a:gd name="connsiteX38-417" fmla="*/ 314325 w 661035"/>
                      <a:gd name="connsiteY38-418" fmla="*/ 72390 h 1099185"/>
                      <a:gd name="connsiteX39-419" fmla="*/ 220980 w 661035"/>
                      <a:gd name="connsiteY39-420" fmla="*/ 0 h 1099185"/>
                      <a:gd name="connsiteX0-421" fmla="*/ 359092 w 661035"/>
                      <a:gd name="connsiteY0-422" fmla="*/ 597218 h 1099185"/>
                      <a:gd name="connsiteX1-423" fmla="*/ 620078 w 661035"/>
                      <a:gd name="connsiteY1-424" fmla="*/ 739140 h 1099185"/>
                      <a:gd name="connsiteX2-425" fmla="*/ 584835 w 661035"/>
                      <a:gd name="connsiteY2-426" fmla="*/ 818198 h 1099185"/>
                      <a:gd name="connsiteX3-427" fmla="*/ 584836 w 661035"/>
                      <a:gd name="connsiteY3-428" fmla="*/ 818198 h 1099185"/>
                      <a:gd name="connsiteX4-429" fmla="*/ 545783 w 661035"/>
                      <a:gd name="connsiteY4-430" fmla="*/ 882015 h 1099185"/>
                      <a:gd name="connsiteX5-431" fmla="*/ 538930 w 661035"/>
                      <a:gd name="connsiteY5-432" fmla="*/ 891439 h 1099185"/>
                      <a:gd name="connsiteX6-433" fmla="*/ 539116 w 661035"/>
                      <a:gd name="connsiteY6-434" fmla="*/ 891540 h 1099185"/>
                      <a:gd name="connsiteX7-435" fmla="*/ 500063 w 661035"/>
                      <a:gd name="connsiteY7-436" fmla="*/ 940118 h 1099185"/>
                      <a:gd name="connsiteX8-437" fmla="*/ 500063 w 661035"/>
                      <a:gd name="connsiteY8-438" fmla="*/ 941070 h 1099185"/>
                      <a:gd name="connsiteX9-439" fmla="*/ 451485 w 661035"/>
                      <a:gd name="connsiteY9-440" fmla="*/ 989648 h 1099185"/>
                      <a:gd name="connsiteX10-441" fmla="*/ 396629 w 661035"/>
                      <a:gd name="connsiteY10-442" fmla="*/ 1033155 h 1099185"/>
                      <a:gd name="connsiteX11-443" fmla="*/ 397193 w 661035"/>
                      <a:gd name="connsiteY11-444" fmla="*/ 1033462 h 1099185"/>
                      <a:gd name="connsiteX12-445" fmla="*/ 320041 w 661035"/>
                      <a:gd name="connsiteY12-446" fmla="*/ 1076325 h 1099185"/>
                      <a:gd name="connsiteX13-447" fmla="*/ 291343 w 661035"/>
                      <a:gd name="connsiteY13-448" fmla="*/ 1060767 h 1099185"/>
                      <a:gd name="connsiteX14-449" fmla="*/ 290403 w 661035"/>
                      <a:gd name="connsiteY14-450" fmla="*/ 1061621 h 1099185"/>
                      <a:gd name="connsiteX15-451" fmla="*/ 319088 w 661035"/>
                      <a:gd name="connsiteY15-452" fmla="*/ 1077277 h 1099185"/>
                      <a:gd name="connsiteX16-453" fmla="*/ 260985 w 661035"/>
                      <a:gd name="connsiteY16-454" fmla="*/ 1099185 h 1099185"/>
                      <a:gd name="connsiteX17-455" fmla="*/ 0 w 661035"/>
                      <a:gd name="connsiteY17-456" fmla="*/ 957262 h 1099185"/>
                      <a:gd name="connsiteX18-457" fmla="*/ 59055 w 661035"/>
                      <a:gd name="connsiteY18-458" fmla="*/ 935355 h 1099185"/>
                      <a:gd name="connsiteX19-459" fmla="*/ 60008 w 661035"/>
                      <a:gd name="connsiteY19-460" fmla="*/ 935355 h 1099185"/>
                      <a:gd name="connsiteX20-461" fmla="*/ 135745 w 661035"/>
                      <a:gd name="connsiteY20-462" fmla="*/ 891807 h 1099185"/>
                      <a:gd name="connsiteX21-463" fmla="*/ 135255 w 661035"/>
                      <a:gd name="connsiteY21-464" fmla="*/ 891540 h 1099185"/>
                      <a:gd name="connsiteX22-465" fmla="*/ 190500 w 661035"/>
                      <a:gd name="connsiteY22-466" fmla="*/ 847725 h 1099185"/>
                      <a:gd name="connsiteX23-467" fmla="*/ 239078 w 661035"/>
                      <a:gd name="connsiteY23-468" fmla="*/ 799148 h 1099185"/>
                      <a:gd name="connsiteX24-469" fmla="*/ 239078 w 661035"/>
                      <a:gd name="connsiteY24-470" fmla="*/ 798196 h 1099185"/>
                      <a:gd name="connsiteX25-471" fmla="*/ 277307 w 661035"/>
                      <a:gd name="connsiteY25-472" fmla="*/ 750642 h 1099185"/>
                      <a:gd name="connsiteX26-473" fmla="*/ 277178 w 661035"/>
                      <a:gd name="connsiteY26-474" fmla="*/ 750571 h 1099185"/>
                      <a:gd name="connsiteX27-475" fmla="*/ 284798 w 661035"/>
                      <a:gd name="connsiteY27-476" fmla="*/ 740093 h 1099185"/>
                      <a:gd name="connsiteX28-477" fmla="*/ 323850 w 661035"/>
                      <a:gd name="connsiteY28-478" fmla="*/ 676275 h 1099185"/>
                      <a:gd name="connsiteX29-479" fmla="*/ 359092 w 661035"/>
                      <a:gd name="connsiteY29-480" fmla="*/ 597218 h 1099185"/>
                      <a:gd name="connsiteX30-481" fmla="*/ 220980 w 661035"/>
                      <a:gd name="connsiteY30-482" fmla="*/ 0 h 1099185"/>
                      <a:gd name="connsiteX31-483" fmla="*/ 481965 w 661035"/>
                      <a:gd name="connsiteY31-484" fmla="*/ 141922 h 1099185"/>
                      <a:gd name="connsiteX32-485" fmla="*/ 575310 w 661035"/>
                      <a:gd name="connsiteY32-486" fmla="*/ 214313 h 1099185"/>
                      <a:gd name="connsiteX33-487" fmla="*/ 661035 w 661035"/>
                      <a:gd name="connsiteY33-488" fmla="*/ 504825 h 1099185"/>
                      <a:gd name="connsiteX34-489" fmla="*/ 621030 w 661035"/>
                      <a:gd name="connsiteY34-490" fmla="*/ 739140 h 1099185"/>
                      <a:gd name="connsiteX35-491" fmla="*/ 360045 w 661035"/>
                      <a:gd name="connsiteY35-492" fmla="*/ 597218 h 1099185"/>
                      <a:gd name="connsiteX36-493" fmla="*/ 400050 w 661035"/>
                      <a:gd name="connsiteY36-494" fmla="*/ 362902 h 1099185"/>
                      <a:gd name="connsiteX37-495" fmla="*/ 314325 w 661035"/>
                      <a:gd name="connsiteY37-496" fmla="*/ 72390 h 1099185"/>
                      <a:gd name="connsiteX38-497" fmla="*/ 220980 w 661035"/>
                      <a:gd name="connsiteY38-498" fmla="*/ 0 h 1099185"/>
                      <a:gd name="connsiteX0-499" fmla="*/ 359092 w 661035"/>
                      <a:gd name="connsiteY0-500" fmla="*/ 597218 h 1099185"/>
                      <a:gd name="connsiteX1-501" fmla="*/ 620078 w 661035"/>
                      <a:gd name="connsiteY1-502" fmla="*/ 739140 h 1099185"/>
                      <a:gd name="connsiteX2-503" fmla="*/ 584835 w 661035"/>
                      <a:gd name="connsiteY2-504" fmla="*/ 818198 h 1099185"/>
                      <a:gd name="connsiteX3-505" fmla="*/ 584836 w 661035"/>
                      <a:gd name="connsiteY3-506" fmla="*/ 818198 h 1099185"/>
                      <a:gd name="connsiteX4-507" fmla="*/ 545783 w 661035"/>
                      <a:gd name="connsiteY4-508" fmla="*/ 882015 h 1099185"/>
                      <a:gd name="connsiteX5-509" fmla="*/ 538930 w 661035"/>
                      <a:gd name="connsiteY5-510" fmla="*/ 891439 h 1099185"/>
                      <a:gd name="connsiteX6-511" fmla="*/ 539116 w 661035"/>
                      <a:gd name="connsiteY6-512" fmla="*/ 891540 h 1099185"/>
                      <a:gd name="connsiteX7-513" fmla="*/ 500063 w 661035"/>
                      <a:gd name="connsiteY7-514" fmla="*/ 940118 h 1099185"/>
                      <a:gd name="connsiteX8-515" fmla="*/ 500063 w 661035"/>
                      <a:gd name="connsiteY8-516" fmla="*/ 941070 h 1099185"/>
                      <a:gd name="connsiteX9-517" fmla="*/ 451485 w 661035"/>
                      <a:gd name="connsiteY9-518" fmla="*/ 989648 h 1099185"/>
                      <a:gd name="connsiteX10-519" fmla="*/ 396629 w 661035"/>
                      <a:gd name="connsiteY10-520" fmla="*/ 1033155 h 1099185"/>
                      <a:gd name="connsiteX11-521" fmla="*/ 397193 w 661035"/>
                      <a:gd name="connsiteY11-522" fmla="*/ 1033462 h 1099185"/>
                      <a:gd name="connsiteX12-523" fmla="*/ 320041 w 661035"/>
                      <a:gd name="connsiteY12-524" fmla="*/ 1076325 h 1099185"/>
                      <a:gd name="connsiteX13-525" fmla="*/ 291343 w 661035"/>
                      <a:gd name="connsiteY13-526" fmla="*/ 1060767 h 1099185"/>
                      <a:gd name="connsiteX14-527" fmla="*/ 319088 w 661035"/>
                      <a:gd name="connsiteY14-528" fmla="*/ 1077277 h 1099185"/>
                      <a:gd name="connsiteX15-529" fmla="*/ 260985 w 661035"/>
                      <a:gd name="connsiteY15-530" fmla="*/ 1099185 h 1099185"/>
                      <a:gd name="connsiteX16-531" fmla="*/ 0 w 661035"/>
                      <a:gd name="connsiteY16-532" fmla="*/ 957262 h 1099185"/>
                      <a:gd name="connsiteX17-533" fmla="*/ 59055 w 661035"/>
                      <a:gd name="connsiteY17-534" fmla="*/ 935355 h 1099185"/>
                      <a:gd name="connsiteX18-535" fmla="*/ 60008 w 661035"/>
                      <a:gd name="connsiteY18-536" fmla="*/ 935355 h 1099185"/>
                      <a:gd name="connsiteX19-537" fmla="*/ 135745 w 661035"/>
                      <a:gd name="connsiteY19-538" fmla="*/ 891807 h 1099185"/>
                      <a:gd name="connsiteX20-539" fmla="*/ 135255 w 661035"/>
                      <a:gd name="connsiteY20-540" fmla="*/ 891540 h 1099185"/>
                      <a:gd name="connsiteX21-541" fmla="*/ 190500 w 661035"/>
                      <a:gd name="connsiteY21-542" fmla="*/ 847725 h 1099185"/>
                      <a:gd name="connsiteX22-543" fmla="*/ 239078 w 661035"/>
                      <a:gd name="connsiteY22-544" fmla="*/ 799148 h 1099185"/>
                      <a:gd name="connsiteX23-545" fmla="*/ 239078 w 661035"/>
                      <a:gd name="connsiteY23-546" fmla="*/ 798196 h 1099185"/>
                      <a:gd name="connsiteX24-547" fmla="*/ 277307 w 661035"/>
                      <a:gd name="connsiteY24-548" fmla="*/ 750642 h 1099185"/>
                      <a:gd name="connsiteX25-549" fmla="*/ 277178 w 661035"/>
                      <a:gd name="connsiteY25-550" fmla="*/ 750571 h 1099185"/>
                      <a:gd name="connsiteX26-551" fmla="*/ 284798 w 661035"/>
                      <a:gd name="connsiteY26-552" fmla="*/ 740093 h 1099185"/>
                      <a:gd name="connsiteX27-553" fmla="*/ 323850 w 661035"/>
                      <a:gd name="connsiteY27-554" fmla="*/ 676275 h 1099185"/>
                      <a:gd name="connsiteX28-555" fmla="*/ 359092 w 661035"/>
                      <a:gd name="connsiteY28-556" fmla="*/ 597218 h 1099185"/>
                      <a:gd name="connsiteX29-557" fmla="*/ 220980 w 661035"/>
                      <a:gd name="connsiteY29-558" fmla="*/ 0 h 1099185"/>
                      <a:gd name="connsiteX30-559" fmla="*/ 481965 w 661035"/>
                      <a:gd name="connsiteY30-560" fmla="*/ 141922 h 1099185"/>
                      <a:gd name="connsiteX31-561" fmla="*/ 575310 w 661035"/>
                      <a:gd name="connsiteY31-562" fmla="*/ 214313 h 1099185"/>
                      <a:gd name="connsiteX32-563" fmla="*/ 661035 w 661035"/>
                      <a:gd name="connsiteY32-564" fmla="*/ 504825 h 1099185"/>
                      <a:gd name="connsiteX33-565" fmla="*/ 621030 w 661035"/>
                      <a:gd name="connsiteY33-566" fmla="*/ 739140 h 1099185"/>
                      <a:gd name="connsiteX34-567" fmla="*/ 360045 w 661035"/>
                      <a:gd name="connsiteY34-568" fmla="*/ 597218 h 1099185"/>
                      <a:gd name="connsiteX35-569" fmla="*/ 400050 w 661035"/>
                      <a:gd name="connsiteY35-570" fmla="*/ 362902 h 1099185"/>
                      <a:gd name="connsiteX36-571" fmla="*/ 314325 w 661035"/>
                      <a:gd name="connsiteY36-572" fmla="*/ 72390 h 1099185"/>
                      <a:gd name="connsiteX37-573" fmla="*/ 220980 w 661035"/>
                      <a:gd name="connsiteY37-574" fmla="*/ 0 h 1099185"/>
                      <a:gd name="connsiteX0-575" fmla="*/ 359092 w 661035"/>
                      <a:gd name="connsiteY0-576" fmla="*/ 597218 h 1099185"/>
                      <a:gd name="connsiteX1-577" fmla="*/ 620078 w 661035"/>
                      <a:gd name="connsiteY1-578" fmla="*/ 739140 h 1099185"/>
                      <a:gd name="connsiteX2-579" fmla="*/ 584835 w 661035"/>
                      <a:gd name="connsiteY2-580" fmla="*/ 818198 h 1099185"/>
                      <a:gd name="connsiteX3-581" fmla="*/ 584836 w 661035"/>
                      <a:gd name="connsiteY3-582" fmla="*/ 818198 h 1099185"/>
                      <a:gd name="connsiteX4-583" fmla="*/ 545783 w 661035"/>
                      <a:gd name="connsiteY4-584" fmla="*/ 882015 h 1099185"/>
                      <a:gd name="connsiteX5-585" fmla="*/ 538930 w 661035"/>
                      <a:gd name="connsiteY5-586" fmla="*/ 891439 h 1099185"/>
                      <a:gd name="connsiteX6-587" fmla="*/ 539116 w 661035"/>
                      <a:gd name="connsiteY6-588" fmla="*/ 891540 h 1099185"/>
                      <a:gd name="connsiteX7-589" fmla="*/ 500063 w 661035"/>
                      <a:gd name="connsiteY7-590" fmla="*/ 940118 h 1099185"/>
                      <a:gd name="connsiteX8-591" fmla="*/ 500063 w 661035"/>
                      <a:gd name="connsiteY8-592" fmla="*/ 941070 h 1099185"/>
                      <a:gd name="connsiteX9-593" fmla="*/ 451485 w 661035"/>
                      <a:gd name="connsiteY9-594" fmla="*/ 989648 h 1099185"/>
                      <a:gd name="connsiteX10-595" fmla="*/ 396629 w 661035"/>
                      <a:gd name="connsiteY10-596" fmla="*/ 1033155 h 1099185"/>
                      <a:gd name="connsiteX11-597" fmla="*/ 397193 w 661035"/>
                      <a:gd name="connsiteY11-598" fmla="*/ 1033462 h 1099185"/>
                      <a:gd name="connsiteX12-599" fmla="*/ 320041 w 661035"/>
                      <a:gd name="connsiteY12-600" fmla="*/ 1076325 h 1099185"/>
                      <a:gd name="connsiteX13-601" fmla="*/ 319088 w 661035"/>
                      <a:gd name="connsiteY13-602" fmla="*/ 1077277 h 1099185"/>
                      <a:gd name="connsiteX14-603" fmla="*/ 260985 w 661035"/>
                      <a:gd name="connsiteY14-604" fmla="*/ 1099185 h 1099185"/>
                      <a:gd name="connsiteX15-605" fmla="*/ 0 w 661035"/>
                      <a:gd name="connsiteY15-606" fmla="*/ 957262 h 1099185"/>
                      <a:gd name="connsiteX16-607" fmla="*/ 59055 w 661035"/>
                      <a:gd name="connsiteY16-608" fmla="*/ 935355 h 1099185"/>
                      <a:gd name="connsiteX17-609" fmla="*/ 60008 w 661035"/>
                      <a:gd name="connsiteY17-610" fmla="*/ 935355 h 1099185"/>
                      <a:gd name="connsiteX18-611" fmla="*/ 135745 w 661035"/>
                      <a:gd name="connsiteY18-612" fmla="*/ 891807 h 1099185"/>
                      <a:gd name="connsiteX19-613" fmla="*/ 135255 w 661035"/>
                      <a:gd name="connsiteY19-614" fmla="*/ 891540 h 1099185"/>
                      <a:gd name="connsiteX20-615" fmla="*/ 190500 w 661035"/>
                      <a:gd name="connsiteY20-616" fmla="*/ 847725 h 1099185"/>
                      <a:gd name="connsiteX21-617" fmla="*/ 239078 w 661035"/>
                      <a:gd name="connsiteY21-618" fmla="*/ 799148 h 1099185"/>
                      <a:gd name="connsiteX22-619" fmla="*/ 239078 w 661035"/>
                      <a:gd name="connsiteY22-620" fmla="*/ 798196 h 1099185"/>
                      <a:gd name="connsiteX23-621" fmla="*/ 277307 w 661035"/>
                      <a:gd name="connsiteY23-622" fmla="*/ 750642 h 1099185"/>
                      <a:gd name="connsiteX24-623" fmla="*/ 277178 w 661035"/>
                      <a:gd name="connsiteY24-624" fmla="*/ 750571 h 1099185"/>
                      <a:gd name="connsiteX25-625" fmla="*/ 284798 w 661035"/>
                      <a:gd name="connsiteY25-626" fmla="*/ 740093 h 1099185"/>
                      <a:gd name="connsiteX26-627" fmla="*/ 323850 w 661035"/>
                      <a:gd name="connsiteY26-628" fmla="*/ 676275 h 1099185"/>
                      <a:gd name="connsiteX27-629" fmla="*/ 359092 w 661035"/>
                      <a:gd name="connsiteY27-630" fmla="*/ 597218 h 1099185"/>
                      <a:gd name="connsiteX28-631" fmla="*/ 220980 w 661035"/>
                      <a:gd name="connsiteY28-632" fmla="*/ 0 h 1099185"/>
                      <a:gd name="connsiteX29-633" fmla="*/ 481965 w 661035"/>
                      <a:gd name="connsiteY29-634" fmla="*/ 141922 h 1099185"/>
                      <a:gd name="connsiteX30-635" fmla="*/ 575310 w 661035"/>
                      <a:gd name="connsiteY30-636" fmla="*/ 214313 h 1099185"/>
                      <a:gd name="connsiteX31-637" fmla="*/ 661035 w 661035"/>
                      <a:gd name="connsiteY31-638" fmla="*/ 504825 h 1099185"/>
                      <a:gd name="connsiteX32-639" fmla="*/ 621030 w 661035"/>
                      <a:gd name="connsiteY32-640" fmla="*/ 739140 h 1099185"/>
                      <a:gd name="connsiteX33-641" fmla="*/ 360045 w 661035"/>
                      <a:gd name="connsiteY33-642" fmla="*/ 597218 h 1099185"/>
                      <a:gd name="connsiteX34-643" fmla="*/ 400050 w 661035"/>
                      <a:gd name="connsiteY34-644" fmla="*/ 362902 h 1099185"/>
                      <a:gd name="connsiteX35-645" fmla="*/ 314325 w 661035"/>
                      <a:gd name="connsiteY35-646" fmla="*/ 72390 h 1099185"/>
                      <a:gd name="connsiteX36-647" fmla="*/ 220980 w 661035"/>
                      <a:gd name="connsiteY36-648" fmla="*/ 0 h 1099185"/>
                      <a:gd name="connsiteX0-649" fmla="*/ 359092 w 661035"/>
                      <a:gd name="connsiteY0-650" fmla="*/ 597218 h 1112468"/>
                      <a:gd name="connsiteX1-651" fmla="*/ 620078 w 661035"/>
                      <a:gd name="connsiteY1-652" fmla="*/ 739140 h 1112468"/>
                      <a:gd name="connsiteX2-653" fmla="*/ 584835 w 661035"/>
                      <a:gd name="connsiteY2-654" fmla="*/ 818198 h 1112468"/>
                      <a:gd name="connsiteX3-655" fmla="*/ 584836 w 661035"/>
                      <a:gd name="connsiteY3-656" fmla="*/ 818198 h 1112468"/>
                      <a:gd name="connsiteX4-657" fmla="*/ 545783 w 661035"/>
                      <a:gd name="connsiteY4-658" fmla="*/ 882015 h 1112468"/>
                      <a:gd name="connsiteX5-659" fmla="*/ 538930 w 661035"/>
                      <a:gd name="connsiteY5-660" fmla="*/ 891439 h 1112468"/>
                      <a:gd name="connsiteX6-661" fmla="*/ 539116 w 661035"/>
                      <a:gd name="connsiteY6-662" fmla="*/ 891540 h 1112468"/>
                      <a:gd name="connsiteX7-663" fmla="*/ 500063 w 661035"/>
                      <a:gd name="connsiteY7-664" fmla="*/ 940118 h 1112468"/>
                      <a:gd name="connsiteX8-665" fmla="*/ 500063 w 661035"/>
                      <a:gd name="connsiteY8-666" fmla="*/ 941070 h 1112468"/>
                      <a:gd name="connsiteX9-667" fmla="*/ 451485 w 661035"/>
                      <a:gd name="connsiteY9-668" fmla="*/ 989648 h 1112468"/>
                      <a:gd name="connsiteX10-669" fmla="*/ 396629 w 661035"/>
                      <a:gd name="connsiteY10-670" fmla="*/ 1033155 h 1112468"/>
                      <a:gd name="connsiteX11-671" fmla="*/ 397193 w 661035"/>
                      <a:gd name="connsiteY11-672" fmla="*/ 1033462 h 1112468"/>
                      <a:gd name="connsiteX12-673" fmla="*/ 320041 w 661035"/>
                      <a:gd name="connsiteY12-674" fmla="*/ 1076325 h 1112468"/>
                      <a:gd name="connsiteX13-675" fmla="*/ 319088 w 661035"/>
                      <a:gd name="connsiteY13-676" fmla="*/ 1077277 h 1112468"/>
                      <a:gd name="connsiteX14-677" fmla="*/ 247796 w 661035"/>
                      <a:gd name="connsiteY14-678" fmla="*/ 1112468 h 1112468"/>
                      <a:gd name="connsiteX15-679" fmla="*/ 0 w 661035"/>
                      <a:gd name="connsiteY15-680" fmla="*/ 957262 h 1112468"/>
                      <a:gd name="connsiteX16-681" fmla="*/ 59055 w 661035"/>
                      <a:gd name="connsiteY16-682" fmla="*/ 935355 h 1112468"/>
                      <a:gd name="connsiteX17-683" fmla="*/ 60008 w 661035"/>
                      <a:gd name="connsiteY17-684" fmla="*/ 935355 h 1112468"/>
                      <a:gd name="connsiteX18-685" fmla="*/ 135745 w 661035"/>
                      <a:gd name="connsiteY18-686" fmla="*/ 891807 h 1112468"/>
                      <a:gd name="connsiteX19-687" fmla="*/ 135255 w 661035"/>
                      <a:gd name="connsiteY19-688" fmla="*/ 891540 h 1112468"/>
                      <a:gd name="connsiteX20-689" fmla="*/ 190500 w 661035"/>
                      <a:gd name="connsiteY20-690" fmla="*/ 847725 h 1112468"/>
                      <a:gd name="connsiteX21-691" fmla="*/ 239078 w 661035"/>
                      <a:gd name="connsiteY21-692" fmla="*/ 799148 h 1112468"/>
                      <a:gd name="connsiteX22-693" fmla="*/ 239078 w 661035"/>
                      <a:gd name="connsiteY22-694" fmla="*/ 798196 h 1112468"/>
                      <a:gd name="connsiteX23-695" fmla="*/ 277307 w 661035"/>
                      <a:gd name="connsiteY23-696" fmla="*/ 750642 h 1112468"/>
                      <a:gd name="connsiteX24-697" fmla="*/ 277178 w 661035"/>
                      <a:gd name="connsiteY24-698" fmla="*/ 750571 h 1112468"/>
                      <a:gd name="connsiteX25-699" fmla="*/ 284798 w 661035"/>
                      <a:gd name="connsiteY25-700" fmla="*/ 740093 h 1112468"/>
                      <a:gd name="connsiteX26-701" fmla="*/ 323850 w 661035"/>
                      <a:gd name="connsiteY26-702" fmla="*/ 676275 h 1112468"/>
                      <a:gd name="connsiteX27-703" fmla="*/ 359092 w 661035"/>
                      <a:gd name="connsiteY27-704" fmla="*/ 597218 h 1112468"/>
                      <a:gd name="connsiteX28-705" fmla="*/ 220980 w 661035"/>
                      <a:gd name="connsiteY28-706" fmla="*/ 0 h 1112468"/>
                      <a:gd name="connsiteX29-707" fmla="*/ 481965 w 661035"/>
                      <a:gd name="connsiteY29-708" fmla="*/ 141922 h 1112468"/>
                      <a:gd name="connsiteX30-709" fmla="*/ 575310 w 661035"/>
                      <a:gd name="connsiteY30-710" fmla="*/ 214313 h 1112468"/>
                      <a:gd name="connsiteX31-711" fmla="*/ 661035 w 661035"/>
                      <a:gd name="connsiteY31-712" fmla="*/ 504825 h 1112468"/>
                      <a:gd name="connsiteX32-713" fmla="*/ 621030 w 661035"/>
                      <a:gd name="connsiteY32-714" fmla="*/ 739140 h 1112468"/>
                      <a:gd name="connsiteX33-715" fmla="*/ 360045 w 661035"/>
                      <a:gd name="connsiteY33-716" fmla="*/ 597218 h 1112468"/>
                      <a:gd name="connsiteX34-717" fmla="*/ 400050 w 661035"/>
                      <a:gd name="connsiteY34-718" fmla="*/ 362902 h 1112468"/>
                      <a:gd name="connsiteX35-719" fmla="*/ 314325 w 661035"/>
                      <a:gd name="connsiteY35-720" fmla="*/ 72390 h 1112468"/>
                      <a:gd name="connsiteX36-721" fmla="*/ 220980 w 661035"/>
                      <a:gd name="connsiteY36-722" fmla="*/ 0 h 111246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3" name="Freeform: Shape 422"/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4" name="Freeform: Shape 423"/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5" name="Freeform: Shape 424"/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6" name="Freeform: Shape 425"/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7" name="Freeform: Shape 426"/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-1" fmla="*/ 323751 w 603786"/>
                      <a:gd name="connsiteY0-2" fmla="*/ 66771 h 218219"/>
                      <a:gd name="connsiteX1-3" fmla="*/ 342801 w 603786"/>
                      <a:gd name="connsiteY1-4" fmla="*/ 76296 h 218219"/>
                      <a:gd name="connsiteX2-5" fmla="*/ 603786 w 603786"/>
                      <a:gd name="connsiteY2-6" fmla="*/ 218219 h 218219"/>
                      <a:gd name="connsiteX3-7" fmla="*/ 584736 w 603786"/>
                      <a:gd name="connsiteY3-8" fmla="*/ 208694 h 218219"/>
                      <a:gd name="connsiteX4-9" fmla="*/ 323751 w 603786"/>
                      <a:gd name="connsiteY4-10" fmla="*/ 66771 h 218219"/>
                      <a:gd name="connsiteX5-11" fmla="*/ 0 w 603786"/>
                      <a:gd name="connsiteY5-12" fmla="*/ 0 h 218219"/>
                      <a:gd name="connsiteX6-13" fmla="*/ 100965 w 603786"/>
                      <a:gd name="connsiteY6-14" fmla="*/ 2857 h 218219"/>
                      <a:gd name="connsiteX7-15" fmla="*/ 102772 w 603786"/>
                      <a:gd name="connsiteY7-16" fmla="*/ 3833 h 218219"/>
                      <a:gd name="connsiteX8-17" fmla="*/ 214213 w 603786"/>
                      <a:gd name="connsiteY8-18" fmla="*/ 22860 h 218219"/>
                      <a:gd name="connsiteX9-19" fmla="*/ 323751 w 603786"/>
                      <a:gd name="connsiteY9-20" fmla="*/ 66772 h 218219"/>
                      <a:gd name="connsiteX10-21" fmla="*/ 584736 w 603786"/>
                      <a:gd name="connsiteY10-22" fmla="*/ 208695 h 218219"/>
                      <a:gd name="connsiteX11-23" fmla="*/ 475198 w 603786"/>
                      <a:gd name="connsiteY11-24" fmla="*/ 168690 h 218219"/>
                      <a:gd name="connsiteX12-25" fmla="*/ 464489 w 603786"/>
                      <a:gd name="connsiteY12-26" fmla="*/ 162866 h 218219"/>
                      <a:gd name="connsiteX13-27" fmla="*/ 358041 w 603786"/>
                      <a:gd name="connsiteY13-28" fmla="*/ 143827 h 218219"/>
                      <a:gd name="connsiteX14-29" fmla="*/ 357901 w 603786"/>
                      <a:gd name="connsiteY14-30" fmla="*/ 143751 h 218219"/>
                      <a:gd name="connsiteX15-31" fmla="*/ 260033 w 603786"/>
                      <a:gd name="connsiteY15-32" fmla="*/ 141922 h 218219"/>
                      <a:gd name="connsiteX16" fmla="*/ 0 w 603786"/>
                      <a:gd name="connsiteY16" fmla="*/ 0 h 218219"/>
                      <a:gd name="connsiteX0-33" fmla="*/ 323751 w 603786"/>
                      <a:gd name="connsiteY0-34" fmla="*/ 66771 h 218219"/>
                      <a:gd name="connsiteX1-35" fmla="*/ 603786 w 603786"/>
                      <a:gd name="connsiteY1-36" fmla="*/ 218219 h 218219"/>
                      <a:gd name="connsiteX2-37" fmla="*/ 584736 w 603786"/>
                      <a:gd name="connsiteY2-38" fmla="*/ 208694 h 218219"/>
                      <a:gd name="connsiteX3-39" fmla="*/ 323751 w 603786"/>
                      <a:gd name="connsiteY3-40" fmla="*/ 66771 h 218219"/>
                      <a:gd name="connsiteX4-41" fmla="*/ 0 w 603786"/>
                      <a:gd name="connsiteY4-42" fmla="*/ 0 h 218219"/>
                      <a:gd name="connsiteX5-43" fmla="*/ 100965 w 603786"/>
                      <a:gd name="connsiteY5-44" fmla="*/ 2857 h 218219"/>
                      <a:gd name="connsiteX6-45" fmla="*/ 102772 w 603786"/>
                      <a:gd name="connsiteY6-46" fmla="*/ 3833 h 218219"/>
                      <a:gd name="connsiteX7-47" fmla="*/ 214213 w 603786"/>
                      <a:gd name="connsiteY7-48" fmla="*/ 22860 h 218219"/>
                      <a:gd name="connsiteX8-49" fmla="*/ 323751 w 603786"/>
                      <a:gd name="connsiteY8-50" fmla="*/ 66772 h 218219"/>
                      <a:gd name="connsiteX9-51" fmla="*/ 584736 w 603786"/>
                      <a:gd name="connsiteY9-52" fmla="*/ 208695 h 218219"/>
                      <a:gd name="connsiteX10-53" fmla="*/ 475198 w 603786"/>
                      <a:gd name="connsiteY10-54" fmla="*/ 168690 h 218219"/>
                      <a:gd name="connsiteX11-55" fmla="*/ 464489 w 603786"/>
                      <a:gd name="connsiteY11-56" fmla="*/ 162866 h 218219"/>
                      <a:gd name="connsiteX12-57" fmla="*/ 358041 w 603786"/>
                      <a:gd name="connsiteY12-58" fmla="*/ 143827 h 218219"/>
                      <a:gd name="connsiteX13-59" fmla="*/ 357901 w 603786"/>
                      <a:gd name="connsiteY13-60" fmla="*/ 143751 h 218219"/>
                      <a:gd name="connsiteX14-61" fmla="*/ 260033 w 603786"/>
                      <a:gd name="connsiteY14-62" fmla="*/ 141922 h 218219"/>
                      <a:gd name="connsiteX15-63" fmla="*/ 0 w 603786"/>
                      <a:gd name="connsiteY15-64" fmla="*/ 0 h 218219"/>
                      <a:gd name="connsiteX0-65" fmla="*/ 323751 w 584736"/>
                      <a:gd name="connsiteY0-66" fmla="*/ 66771 h 208695"/>
                      <a:gd name="connsiteX1-67" fmla="*/ 584736 w 584736"/>
                      <a:gd name="connsiteY1-68" fmla="*/ 208694 h 208695"/>
                      <a:gd name="connsiteX2-69" fmla="*/ 323751 w 584736"/>
                      <a:gd name="connsiteY2-70" fmla="*/ 66771 h 208695"/>
                      <a:gd name="connsiteX3-71" fmla="*/ 0 w 584736"/>
                      <a:gd name="connsiteY3-72" fmla="*/ 0 h 208695"/>
                      <a:gd name="connsiteX4-73" fmla="*/ 100965 w 584736"/>
                      <a:gd name="connsiteY4-74" fmla="*/ 2857 h 208695"/>
                      <a:gd name="connsiteX5-75" fmla="*/ 102772 w 584736"/>
                      <a:gd name="connsiteY5-76" fmla="*/ 3833 h 208695"/>
                      <a:gd name="connsiteX6-77" fmla="*/ 214213 w 584736"/>
                      <a:gd name="connsiteY6-78" fmla="*/ 22860 h 208695"/>
                      <a:gd name="connsiteX7-79" fmla="*/ 323751 w 584736"/>
                      <a:gd name="connsiteY7-80" fmla="*/ 66772 h 208695"/>
                      <a:gd name="connsiteX8-81" fmla="*/ 584736 w 584736"/>
                      <a:gd name="connsiteY8-82" fmla="*/ 208695 h 208695"/>
                      <a:gd name="connsiteX9-83" fmla="*/ 475198 w 584736"/>
                      <a:gd name="connsiteY9-84" fmla="*/ 168690 h 208695"/>
                      <a:gd name="connsiteX10-85" fmla="*/ 464489 w 584736"/>
                      <a:gd name="connsiteY10-86" fmla="*/ 162866 h 208695"/>
                      <a:gd name="connsiteX11-87" fmla="*/ 358041 w 584736"/>
                      <a:gd name="connsiteY11-88" fmla="*/ 143827 h 208695"/>
                      <a:gd name="connsiteX12-89" fmla="*/ 357901 w 584736"/>
                      <a:gd name="connsiteY12-90" fmla="*/ 143751 h 208695"/>
                      <a:gd name="connsiteX13-91" fmla="*/ 260033 w 584736"/>
                      <a:gd name="connsiteY13-92" fmla="*/ 141922 h 208695"/>
                      <a:gd name="connsiteX14-93" fmla="*/ 0 w 584736"/>
                      <a:gd name="connsiteY14-94" fmla="*/ 0 h 208695"/>
                      <a:gd name="connsiteX0-95" fmla="*/ 323751 w 615997"/>
                      <a:gd name="connsiteY0-96" fmla="*/ 66771 h 216510"/>
                      <a:gd name="connsiteX1-97" fmla="*/ 584736 w 615997"/>
                      <a:gd name="connsiteY1-98" fmla="*/ 208694 h 216510"/>
                      <a:gd name="connsiteX2-99" fmla="*/ 323751 w 615997"/>
                      <a:gd name="connsiteY2-100" fmla="*/ 66771 h 216510"/>
                      <a:gd name="connsiteX3-101" fmla="*/ 0 w 615997"/>
                      <a:gd name="connsiteY3-102" fmla="*/ 0 h 216510"/>
                      <a:gd name="connsiteX4-103" fmla="*/ 100965 w 615997"/>
                      <a:gd name="connsiteY4-104" fmla="*/ 2857 h 216510"/>
                      <a:gd name="connsiteX5-105" fmla="*/ 102772 w 615997"/>
                      <a:gd name="connsiteY5-106" fmla="*/ 3833 h 216510"/>
                      <a:gd name="connsiteX6-107" fmla="*/ 214213 w 615997"/>
                      <a:gd name="connsiteY6-108" fmla="*/ 22860 h 216510"/>
                      <a:gd name="connsiteX7-109" fmla="*/ 323751 w 615997"/>
                      <a:gd name="connsiteY7-110" fmla="*/ 66772 h 216510"/>
                      <a:gd name="connsiteX8-111" fmla="*/ 615997 w 615997"/>
                      <a:gd name="connsiteY8-112" fmla="*/ 216510 h 216510"/>
                      <a:gd name="connsiteX9-113" fmla="*/ 475198 w 615997"/>
                      <a:gd name="connsiteY9-114" fmla="*/ 168690 h 216510"/>
                      <a:gd name="connsiteX10-115" fmla="*/ 464489 w 615997"/>
                      <a:gd name="connsiteY10-116" fmla="*/ 162866 h 216510"/>
                      <a:gd name="connsiteX11-117" fmla="*/ 358041 w 615997"/>
                      <a:gd name="connsiteY11-118" fmla="*/ 143827 h 216510"/>
                      <a:gd name="connsiteX12-119" fmla="*/ 357901 w 615997"/>
                      <a:gd name="connsiteY12-120" fmla="*/ 143751 h 216510"/>
                      <a:gd name="connsiteX13-121" fmla="*/ 260033 w 615997"/>
                      <a:gd name="connsiteY13-122" fmla="*/ 141922 h 216510"/>
                      <a:gd name="connsiteX14-123" fmla="*/ 0 w 615997"/>
                      <a:gd name="connsiteY14-124" fmla="*/ 0 h 216510"/>
                      <a:gd name="connsiteX0-125" fmla="*/ 323751 w 618767"/>
                      <a:gd name="connsiteY0-126" fmla="*/ 66771 h 219303"/>
                      <a:gd name="connsiteX1-127" fmla="*/ 584736 w 618767"/>
                      <a:gd name="connsiteY1-128" fmla="*/ 208694 h 219303"/>
                      <a:gd name="connsiteX2-129" fmla="*/ 323751 w 618767"/>
                      <a:gd name="connsiteY2-130" fmla="*/ 66771 h 219303"/>
                      <a:gd name="connsiteX3-131" fmla="*/ 0 w 618767"/>
                      <a:gd name="connsiteY3-132" fmla="*/ 0 h 219303"/>
                      <a:gd name="connsiteX4-133" fmla="*/ 100965 w 618767"/>
                      <a:gd name="connsiteY4-134" fmla="*/ 2857 h 219303"/>
                      <a:gd name="connsiteX5-135" fmla="*/ 102772 w 618767"/>
                      <a:gd name="connsiteY5-136" fmla="*/ 3833 h 219303"/>
                      <a:gd name="connsiteX6-137" fmla="*/ 214213 w 618767"/>
                      <a:gd name="connsiteY6-138" fmla="*/ 22860 h 219303"/>
                      <a:gd name="connsiteX7-139" fmla="*/ 323751 w 618767"/>
                      <a:gd name="connsiteY7-140" fmla="*/ 66772 h 219303"/>
                      <a:gd name="connsiteX8-141" fmla="*/ 615997 w 618767"/>
                      <a:gd name="connsiteY8-142" fmla="*/ 216510 h 219303"/>
                      <a:gd name="connsiteX9-143" fmla="*/ 464489 w 618767"/>
                      <a:gd name="connsiteY9-144" fmla="*/ 162866 h 219303"/>
                      <a:gd name="connsiteX10-145" fmla="*/ 358041 w 618767"/>
                      <a:gd name="connsiteY10-146" fmla="*/ 143827 h 219303"/>
                      <a:gd name="connsiteX11-147" fmla="*/ 357901 w 618767"/>
                      <a:gd name="connsiteY11-148" fmla="*/ 143751 h 219303"/>
                      <a:gd name="connsiteX12-149" fmla="*/ 260033 w 618767"/>
                      <a:gd name="connsiteY12-150" fmla="*/ 141922 h 219303"/>
                      <a:gd name="connsiteX13-151" fmla="*/ 0 w 618767"/>
                      <a:gd name="connsiteY13-152" fmla="*/ 0 h 21930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8" name="Freeform: Shape 427"/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9" name="Freeform: Shape 428"/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" name="Freeform: Shape 412"/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14" name="Group 413"/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15" name="Freeform: Shape 414"/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: Shape 415"/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: Shape 416"/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-1" fmla="*/ 812750 w 940118"/>
                      <a:gd name="connsiteY0-2" fmla="*/ 163017 h 1580197"/>
                      <a:gd name="connsiteX1-3" fmla="*/ 812706 w 940118"/>
                      <a:gd name="connsiteY1-4" fmla="*/ 163034 h 1580197"/>
                      <a:gd name="connsiteX2-5" fmla="*/ 832937 w 940118"/>
                      <a:gd name="connsiteY2-6" fmla="*/ 174035 h 1580197"/>
                      <a:gd name="connsiteX3-7" fmla="*/ 812750 w 940118"/>
                      <a:gd name="connsiteY3-8" fmla="*/ 163017 h 1580197"/>
                      <a:gd name="connsiteX4-9" fmla="*/ 679133 w 940118"/>
                      <a:gd name="connsiteY4-10" fmla="*/ 0 h 1580197"/>
                      <a:gd name="connsiteX5-11" fmla="*/ 940118 w 940118"/>
                      <a:gd name="connsiteY5-12" fmla="*/ 140970 h 1580197"/>
                      <a:gd name="connsiteX6-13" fmla="*/ 833438 w 940118"/>
                      <a:gd name="connsiteY6-14" fmla="*/ 174308 h 1580197"/>
                      <a:gd name="connsiteX7-15" fmla="*/ 833437 w 940118"/>
                      <a:gd name="connsiteY7-16" fmla="*/ 174308 h 1580197"/>
                      <a:gd name="connsiteX8-17" fmla="*/ 747299 w 940118"/>
                      <a:gd name="connsiteY8-18" fmla="*/ 210278 h 1580197"/>
                      <a:gd name="connsiteX9-19" fmla="*/ 747713 w 940118"/>
                      <a:gd name="connsiteY9-20" fmla="*/ 210503 h 1580197"/>
                      <a:gd name="connsiteX10-21" fmla="*/ 620078 w 940118"/>
                      <a:gd name="connsiteY10-22" fmla="*/ 282893 h 1580197"/>
                      <a:gd name="connsiteX11-23" fmla="*/ 592976 w 940118"/>
                      <a:gd name="connsiteY11-24" fmla="*/ 268101 h 1580197"/>
                      <a:gd name="connsiteX12-25" fmla="*/ 592932 w 940118"/>
                      <a:gd name="connsiteY12-26" fmla="*/ 268132 h 1580197"/>
                      <a:gd name="connsiteX13-27" fmla="*/ 620077 w 940118"/>
                      <a:gd name="connsiteY13-28" fmla="*/ 282893 h 1580197"/>
                      <a:gd name="connsiteX14-29" fmla="*/ 548076 w 940118"/>
                      <a:gd name="connsiteY14-30" fmla="*/ 339736 h 1580197"/>
                      <a:gd name="connsiteX15-31" fmla="*/ 548640 w 940118"/>
                      <a:gd name="connsiteY15-32" fmla="*/ 340043 h 1580197"/>
                      <a:gd name="connsiteX16-33" fmla="*/ 503873 w 940118"/>
                      <a:gd name="connsiteY16-34" fmla="*/ 383858 h 1580197"/>
                      <a:gd name="connsiteX17-35" fmla="*/ 488633 w 940118"/>
                      <a:gd name="connsiteY17-36" fmla="*/ 399098 h 1580197"/>
                      <a:gd name="connsiteX18-37" fmla="*/ 455232 w 940118"/>
                      <a:gd name="connsiteY18-38" fmla="*/ 380990 h 1580197"/>
                      <a:gd name="connsiteX19-39" fmla="*/ 488633 w 940118"/>
                      <a:gd name="connsiteY19-40" fmla="*/ 400050 h 1580197"/>
                      <a:gd name="connsiteX20-41" fmla="*/ 422910 w 940118"/>
                      <a:gd name="connsiteY20-42" fmla="*/ 482918 h 1580197"/>
                      <a:gd name="connsiteX21-43" fmla="*/ 391243 w 940118"/>
                      <a:gd name="connsiteY21-44" fmla="*/ 465814 h 1580197"/>
                      <a:gd name="connsiteX22-45" fmla="*/ 390818 w 940118"/>
                      <a:gd name="connsiteY22-46" fmla="*/ 466419 h 1580197"/>
                      <a:gd name="connsiteX23-47" fmla="*/ 422910 w 940118"/>
                      <a:gd name="connsiteY23-48" fmla="*/ 483870 h 1580197"/>
                      <a:gd name="connsiteX24-49" fmla="*/ 367665 w 940118"/>
                      <a:gd name="connsiteY24-50" fmla="*/ 572453 h 1580197"/>
                      <a:gd name="connsiteX25-51" fmla="*/ 368618 w 940118"/>
                      <a:gd name="connsiteY25-52" fmla="*/ 573405 h 1580197"/>
                      <a:gd name="connsiteX26-53" fmla="*/ 317183 w 940118"/>
                      <a:gd name="connsiteY26-54" fmla="*/ 684847 h 1580197"/>
                      <a:gd name="connsiteX27-55" fmla="*/ 305241 w 940118"/>
                      <a:gd name="connsiteY27-56" fmla="*/ 678329 h 1580197"/>
                      <a:gd name="connsiteX28-57" fmla="*/ 305235 w 940118"/>
                      <a:gd name="connsiteY28-58" fmla="*/ 678350 h 1580197"/>
                      <a:gd name="connsiteX29-59" fmla="*/ 317183 w 940118"/>
                      <a:gd name="connsiteY29-60" fmla="*/ 684847 h 1580197"/>
                      <a:gd name="connsiteX30-61" fmla="*/ 260985 w 940118"/>
                      <a:gd name="connsiteY30-62" fmla="*/ 1014413 h 1580197"/>
                      <a:gd name="connsiteX31-63" fmla="*/ 342900 w 940118"/>
                      <a:gd name="connsiteY31-64" fmla="*/ 1373505 h 1580197"/>
                      <a:gd name="connsiteX32-65" fmla="*/ 546735 w 940118"/>
                      <a:gd name="connsiteY32-66" fmla="*/ 1580197 h 1580197"/>
                      <a:gd name="connsiteX33-67" fmla="*/ 285750 w 940118"/>
                      <a:gd name="connsiteY33-68" fmla="*/ 1438275 h 1580197"/>
                      <a:gd name="connsiteX34-69" fmla="*/ 81915 w 940118"/>
                      <a:gd name="connsiteY34-70" fmla="*/ 1231583 h 1580197"/>
                      <a:gd name="connsiteX35-71" fmla="*/ 0 w 940118"/>
                      <a:gd name="connsiteY35-72" fmla="*/ 872490 h 1580197"/>
                      <a:gd name="connsiteX36-73" fmla="*/ 56197 w 940118"/>
                      <a:gd name="connsiteY36-74" fmla="*/ 542925 h 1580197"/>
                      <a:gd name="connsiteX37-75" fmla="*/ 62441 w 940118"/>
                      <a:gd name="connsiteY37-76" fmla="*/ 546321 h 1580197"/>
                      <a:gd name="connsiteX38-77" fmla="*/ 62617 w 940118"/>
                      <a:gd name="connsiteY38-78" fmla="*/ 545909 h 1580197"/>
                      <a:gd name="connsiteX39-79" fmla="*/ 57150 w 940118"/>
                      <a:gd name="connsiteY39-80" fmla="*/ 542925 h 1580197"/>
                      <a:gd name="connsiteX40-81" fmla="*/ 107444 w 940118"/>
                      <a:gd name="connsiteY40-82" fmla="*/ 431896 h 1580197"/>
                      <a:gd name="connsiteX41-83" fmla="*/ 106680 w 940118"/>
                      <a:gd name="connsiteY41-84" fmla="*/ 431483 h 1580197"/>
                      <a:gd name="connsiteX42-85" fmla="*/ 161925 w 940118"/>
                      <a:gd name="connsiteY42-86" fmla="*/ 341948 h 1580197"/>
                      <a:gd name="connsiteX43-87" fmla="*/ 171758 w 940118"/>
                      <a:gd name="connsiteY43-88" fmla="*/ 347295 h 1580197"/>
                      <a:gd name="connsiteX44-89" fmla="*/ 171778 w 940118"/>
                      <a:gd name="connsiteY44-90" fmla="*/ 347270 h 1580197"/>
                      <a:gd name="connsiteX45-91" fmla="*/ 161925 w 940118"/>
                      <a:gd name="connsiteY45-92" fmla="*/ 341948 h 1580197"/>
                      <a:gd name="connsiteX46-93" fmla="*/ 227648 w 940118"/>
                      <a:gd name="connsiteY46-94" fmla="*/ 258128 h 1580197"/>
                      <a:gd name="connsiteX47-95" fmla="*/ 239906 w 940118"/>
                      <a:gd name="connsiteY47-96" fmla="*/ 264794 h 1580197"/>
                      <a:gd name="connsiteX48-97" fmla="*/ 240267 w 940118"/>
                      <a:gd name="connsiteY48-98" fmla="*/ 264453 h 1580197"/>
                      <a:gd name="connsiteX49-99" fmla="*/ 228600 w 940118"/>
                      <a:gd name="connsiteY49-100" fmla="*/ 258128 h 1580197"/>
                      <a:gd name="connsiteX50-101" fmla="*/ 242888 w 940118"/>
                      <a:gd name="connsiteY50-102" fmla="*/ 241935 h 1580197"/>
                      <a:gd name="connsiteX51-103" fmla="*/ 287315 w 940118"/>
                      <a:gd name="connsiteY51-104" fmla="*/ 198453 h 1580197"/>
                      <a:gd name="connsiteX52-105" fmla="*/ 286702 w 940118"/>
                      <a:gd name="connsiteY52-106" fmla="*/ 198120 h 1580197"/>
                      <a:gd name="connsiteX53-107" fmla="*/ 359092 w 940118"/>
                      <a:gd name="connsiteY53-108" fmla="*/ 140970 h 1580197"/>
                      <a:gd name="connsiteX54-109" fmla="*/ 378434 w 940118"/>
                      <a:gd name="connsiteY54-110" fmla="*/ 151488 h 1580197"/>
                      <a:gd name="connsiteX55-111" fmla="*/ 378837 w 940118"/>
                      <a:gd name="connsiteY55-112" fmla="*/ 151226 h 1580197"/>
                      <a:gd name="connsiteX56-113" fmla="*/ 360045 w 940118"/>
                      <a:gd name="connsiteY56-114" fmla="*/ 140970 h 1580197"/>
                      <a:gd name="connsiteX57-115" fmla="*/ 486263 w 940118"/>
                      <a:gd name="connsiteY57-116" fmla="*/ 68845 h 1580197"/>
                      <a:gd name="connsiteX58-117" fmla="*/ 485775 w 940118"/>
                      <a:gd name="connsiteY58-118" fmla="*/ 68580 h 1580197"/>
                      <a:gd name="connsiteX59-119" fmla="*/ 572452 w 940118"/>
                      <a:gd name="connsiteY59-120" fmla="*/ 32385 h 1580197"/>
                      <a:gd name="connsiteX60-121" fmla="*/ 595123 w 940118"/>
                      <a:gd name="connsiteY60-122" fmla="*/ 44713 h 1580197"/>
                      <a:gd name="connsiteX61-123" fmla="*/ 595672 w 940118"/>
                      <a:gd name="connsiteY61-124" fmla="*/ 44538 h 1580197"/>
                      <a:gd name="connsiteX62-125" fmla="*/ 573405 w 940118"/>
                      <a:gd name="connsiteY62-126" fmla="*/ 32385 h 1580197"/>
                      <a:gd name="connsiteX63" fmla="*/ 679133 w 940118"/>
                      <a:gd name="connsiteY63" fmla="*/ 0 h 1580197"/>
                      <a:gd name="connsiteX0-127" fmla="*/ 812750 w 940118"/>
                      <a:gd name="connsiteY0-128" fmla="*/ 163017 h 1580197"/>
                      <a:gd name="connsiteX1-129" fmla="*/ 812706 w 940118"/>
                      <a:gd name="connsiteY1-130" fmla="*/ 163034 h 1580197"/>
                      <a:gd name="connsiteX2-131" fmla="*/ 832937 w 940118"/>
                      <a:gd name="connsiteY2-132" fmla="*/ 174035 h 1580197"/>
                      <a:gd name="connsiteX3-133" fmla="*/ 812750 w 940118"/>
                      <a:gd name="connsiteY3-134" fmla="*/ 163017 h 1580197"/>
                      <a:gd name="connsiteX4-135" fmla="*/ 679133 w 940118"/>
                      <a:gd name="connsiteY4-136" fmla="*/ 0 h 1580197"/>
                      <a:gd name="connsiteX5-137" fmla="*/ 940118 w 940118"/>
                      <a:gd name="connsiteY5-138" fmla="*/ 140970 h 1580197"/>
                      <a:gd name="connsiteX6-139" fmla="*/ 833438 w 940118"/>
                      <a:gd name="connsiteY6-140" fmla="*/ 174308 h 1580197"/>
                      <a:gd name="connsiteX7-141" fmla="*/ 833437 w 940118"/>
                      <a:gd name="connsiteY7-142" fmla="*/ 174308 h 1580197"/>
                      <a:gd name="connsiteX8-143" fmla="*/ 747299 w 940118"/>
                      <a:gd name="connsiteY8-144" fmla="*/ 210278 h 1580197"/>
                      <a:gd name="connsiteX9-145" fmla="*/ 747713 w 940118"/>
                      <a:gd name="connsiteY9-146" fmla="*/ 210503 h 1580197"/>
                      <a:gd name="connsiteX10-147" fmla="*/ 620078 w 940118"/>
                      <a:gd name="connsiteY10-148" fmla="*/ 282893 h 1580197"/>
                      <a:gd name="connsiteX11-149" fmla="*/ 592976 w 940118"/>
                      <a:gd name="connsiteY11-150" fmla="*/ 268101 h 1580197"/>
                      <a:gd name="connsiteX12-151" fmla="*/ 592932 w 940118"/>
                      <a:gd name="connsiteY12-152" fmla="*/ 268132 h 1580197"/>
                      <a:gd name="connsiteX13-153" fmla="*/ 620077 w 940118"/>
                      <a:gd name="connsiteY13-154" fmla="*/ 282893 h 1580197"/>
                      <a:gd name="connsiteX14-155" fmla="*/ 548076 w 940118"/>
                      <a:gd name="connsiteY14-156" fmla="*/ 339736 h 1580197"/>
                      <a:gd name="connsiteX15-157" fmla="*/ 548640 w 940118"/>
                      <a:gd name="connsiteY15-158" fmla="*/ 340043 h 1580197"/>
                      <a:gd name="connsiteX16-159" fmla="*/ 503873 w 940118"/>
                      <a:gd name="connsiteY16-160" fmla="*/ 383858 h 1580197"/>
                      <a:gd name="connsiteX17-161" fmla="*/ 488633 w 940118"/>
                      <a:gd name="connsiteY17-162" fmla="*/ 399098 h 1580197"/>
                      <a:gd name="connsiteX18-163" fmla="*/ 455232 w 940118"/>
                      <a:gd name="connsiteY18-164" fmla="*/ 380990 h 1580197"/>
                      <a:gd name="connsiteX19-165" fmla="*/ 488633 w 940118"/>
                      <a:gd name="connsiteY19-166" fmla="*/ 400050 h 1580197"/>
                      <a:gd name="connsiteX20-167" fmla="*/ 422910 w 940118"/>
                      <a:gd name="connsiteY20-168" fmla="*/ 482918 h 1580197"/>
                      <a:gd name="connsiteX21-169" fmla="*/ 391243 w 940118"/>
                      <a:gd name="connsiteY21-170" fmla="*/ 465814 h 1580197"/>
                      <a:gd name="connsiteX22-171" fmla="*/ 422910 w 940118"/>
                      <a:gd name="connsiteY22-172" fmla="*/ 483870 h 1580197"/>
                      <a:gd name="connsiteX23-173" fmla="*/ 367665 w 940118"/>
                      <a:gd name="connsiteY23-174" fmla="*/ 572453 h 1580197"/>
                      <a:gd name="connsiteX24-175" fmla="*/ 368618 w 940118"/>
                      <a:gd name="connsiteY24-176" fmla="*/ 573405 h 1580197"/>
                      <a:gd name="connsiteX25-177" fmla="*/ 317183 w 940118"/>
                      <a:gd name="connsiteY25-178" fmla="*/ 684847 h 1580197"/>
                      <a:gd name="connsiteX26-179" fmla="*/ 305241 w 940118"/>
                      <a:gd name="connsiteY26-180" fmla="*/ 678329 h 1580197"/>
                      <a:gd name="connsiteX27-181" fmla="*/ 305235 w 940118"/>
                      <a:gd name="connsiteY27-182" fmla="*/ 678350 h 1580197"/>
                      <a:gd name="connsiteX28-183" fmla="*/ 317183 w 940118"/>
                      <a:gd name="connsiteY28-184" fmla="*/ 684847 h 1580197"/>
                      <a:gd name="connsiteX29-185" fmla="*/ 260985 w 940118"/>
                      <a:gd name="connsiteY29-186" fmla="*/ 1014413 h 1580197"/>
                      <a:gd name="connsiteX30-187" fmla="*/ 342900 w 940118"/>
                      <a:gd name="connsiteY30-188" fmla="*/ 1373505 h 1580197"/>
                      <a:gd name="connsiteX31-189" fmla="*/ 546735 w 940118"/>
                      <a:gd name="connsiteY31-190" fmla="*/ 1580197 h 1580197"/>
                      <a:gd name="connsiteX32-191" fmla="*/ 285750 w 940118"/>
                      <a:gd name="connsiteY32-192" fmla="*/ 1438275 h 1580197"/>
                      <a:gd name="connsiteX33-193" fmla="*/ 81915 w 940118"/>
                      <a:gd name="connsiteY33-194" fmla="*/ 1231583 h 1580197"/>
                      <a:gd name="connsiteX34-195" fmla="*/ 0 w 940118"/>
                      <a:gd name="connsiteY34-196" fmla="*/ 872490 h 1580197"/>
                      <a:gd name="connsiteX35-197" fmla="*/ 56197 w 940118"/>
                      <a:gd name="connsiteY35-198" fmla="*/ 542925 h 1580197"/>
                      <a:gd name="connsiteX36-199" fmla="*/ 62441 w 940118"/>
                      <a:gd name="connsiteY36-200" fmla="*/ 546321 h 1580197"/>
                      <a:gd name="connsiteX37-201" fmla="*/ 62617 w 940118"/>
                      <a:gd name="connsiteY37-202" fmla="*/ 545909 h 1580197"/>
                      <a:gd name="connsiteX38-203" fmla="*/ 57150 w 940118"/>
                      <a:gd name="connsiteY38-204" fmla="*/ 542925 h 1580197"/>
                      <a:gd name="connsiteX39-205" fmla="*/ 107444 w 940118"/>
                      <a:gd name="connsiteY39-206" fmla="*/ 431896 h 1580197"/>
                      <a:gd name="connsiteX40-207" fmla="*/ 106680 w 940118"/>
                      <a:gd name="connsiteY40-208" fmla="*/ 431483 h 1580197"/>
                      <a:gd name="connsiteX41-209" fmla="*/ 161925 w 940118"/>
                      <a:gd name="connsiteY41-210" fmla="*/ 341948 h 1580197"/>
                      <a:gd name="connsiteX42-211" fmla="*/ 171758 w 940118"/>
                      <a:gd name="connsiteY42-212" fmla="*/ 347295 h 1580197"/>
                      <a:gd name="connsiteX43-213" fmla="*/ 171778 w 940118"/>
                      <a:gd name="connsiteY43-214" fmla="*/ 347270 h 1580197"/>
                      <a:gd name="connsiteX44-215" fmla="*/ 161925 w 940118"/>
                      <a:gd name="connsiteY44-216" fmla="*/ 341948 h 1580197"/>
                      <a:gd name="connsiteX45-217" fmla="*/ 227648 w 940118"/>
                      <a:gd name="connsiteY45-218" fmla="*/ 258128 h 1580197"/>
                      <a:gd name="connsiteX46-219" fmla="*/ 239906 w 940118"/>
                      <a:gd name="connsiteY46-220" fmla="*/ 264794 h 1580197"/>
                      <a:gd name="connsiteX47-221" fmla="*/ 240267 w 940118"/>
                      <a:gd name="connsiteY47-222" fmla="*/ 264453 h 1580197"/>
                      <a:gd name="connsiteX48-223" fmla="*/ 228600 w 940118"/>
                      <a:gd name="connsiteY48-224" fmla="*/ 258128 h 1580197"/>
                      <a:gd name="connsiteX49-225" fmla="*/ 242888 w 940118"/>
                      <a:gd name="connsiteY49-226" fmla="*/ 241935 h 1580197"/>
                      <a:gd name="connsiteX50-227" fmla="*/ 287315 w 940118"/>
                      <a:gd name="connsiteY50-228" fmla="*/ 198453 h 1580197"/>
                      <a:gd name="connsiteX51-229" fmla="*/ 286702 w 940118"/>
                      <a:gd name="connsiteY51-230" fmla="*/ 198120 h 1580197"/>
                      <a:gd name="connsiteX52-231" fmla="*/ 359092 w 940118"/>
                      <a:gd name="connsiteY52-232" fmla="*/ 140970 h 1580197"/>
                      <a:gd name="connsiteX53-233" fmla="*/ 378434 w 940118"/>
                      <a:gd name="connsiteY53-234" fmla="*/ 151488 h 1580197"/>
                      <a:gd name="connsiteX54-235" fmla="*/ 378837 w 940118"/>
                      <a:gd name="connsiteY54-236" fmla="*/ 151226 h 1580197"/>
                      <a:gd name="connsiteX55-237" fmla="*/ 360045 w 940118"/>
                      <a:gd name="connsiteY55-238" fmla="*/ 140970 h 1580197"/>
                      <a:gd name="connsiteX56-239" fmla="*/ 486263 w 940118"/>
                      <a:gd name="connsiteY56-240" fmla="*/ 68845 h 1580197"/>
                      <a:gd name="connsiteX57-241" fmla="*/ 485775 w 940118"/>
                      <a:gd name="connsiteY57-242" fmla="*/ 68580 h 1580197"/>
                      <a:gd name="connsiteX58-243" fmla="*/ 572452 w 940118"/>
                      <a:gd name="connsiteY58-244" fmla="*/ 32385 h 1580197"/>
                      <a:gd name="connsiteX59-245" fmla="*/ 595123 w 940118"/>
                      <a:gd name="connsiteY59-246" fmla="*/ 44713 h 1580197"/>
                      <a:gd name="connsiteX60-247" fmla="*/ 595672 w 940118"/>
                      <a:gd name="connsiteY60-248" fmla="*/ 44538 h 1580197"/>
                      <a:gd name="connsiteX61-249" fmla="*/ 573405 w 940118"/>
                      <a:gd name="connsiteY61-250" fmla="*/ 32385 h 1580197"/>
                      <a:gd name="connsiteX62-251" fmla="*/ 679133 w 940118"/>
                      <a:gd name="connsiteY62-252" fmla="*/ 0 h 1580197"/>
                      <a:gd name="connsiteX0-253" fmla="*/ 812750 w 940118"/>
                      <a:gd name="connsiteY0-254" fmla="*/ 163017 h 1580197"/>
                      <a:gd name="connsiteX1-255" fmla="*/ 812706 w 940118"/>
                      <a:gd name="connsiteY1-256" fmla="*/ 163034 h 1580197"/>
                      <a:gd name="connsiteX2-257" fmla="*/ 832937 w 940118"/>
                      <a:gd name="connsiteY2-258" fmla="*/ 174035 h 1580197"/>
                      <a:gd name="connsiteX3-259" fmla="*/ 812750 w 940118"/>
                      <a:gd name="connsiteY3-260" fmla="*/ 163017 h 1580197"/>
                      <a:gd name="connsiteX4-261" fmla="*/ 679133 w 940118"/>
                      <a:gd name="connsiteY4-262" fmla="*/ 0 h 1580197"/>
                      <a:gd name="connsiteX5-263" fmla="*/ 940118 w 940118"/>
                      <a:gd name="connsiteY5-264" fmla="*/ 140970 h 1580197"/>
                      <a:gd name="connsiteX6-265" fmla="*/ 833438 w 940118"/>
                      <a:gd name="connsiteY6-266" fmla="*/ 174308 h 1580197"/>
                      <a:gd name="connsiteX7-267" fmla="*/ 833437 w 940118"/>
                      <a:gd name="connsiteY7-268" fmla="*/ 174308 h 1580197"/>
                      <a:gd name="connsiteX8-269" fmla="*/ 747299 w 940118"/>
                      <a:gd name="connsiteY8-270" fmla="*/ 210278 h 1580197"/>
                      <a:gd name="connsiteX9-271" fmla="*/ 747713 w 940118"/>
                      <a:gd name="connsiteY9-272" fmla="*/ 210503 h 1580197"/>
                      <a:gd name="connsiteX10-273" fmla="*/ 620078 w 940118"/>
                      <a:gd name="connsiteY10-274" fmla="*/ 282893 h 1580197"/>
                      <a:gd name="connsiteX11-275" fmla="*/ 592976 w 940118"/>
                      <a:gd name="connsiteY11-276" fmla="*/ 268101 h 1580197"/>
                      <a:gd name="connsiteX12-277" fmla="*/ 592932 w 940118"/>
                      <a:gd name="connsiteY12-278" fmla="*/ 268132 h 1580197"/>
                      <a:gd name="connsiteX13-279" fmla="*/ 620077 w 940118"/>
                      <a:gd name="connsiteY13-280" fmla="*/ 282893 h 1580197"/>
                      <a:gd name="connsiteX14-281" fmla="*/ 548076 w 940118"/>
                      <a:gd name="connsiteY14-282" fmla="*/ 339736 h 1580197"/>
                      <a:gd name="connsiteX15-283" fmla="*/ 548640 w 940118"/>
                      <a:gd name="connsiteY15-284" fmla="*/ 340043 h 1580197"/>
                      <a:gd name="connsiteX16-285" fmla="*/ 503873 w 940118"/>
                      <a:gd name="connsiteY16-286" fmla="*/ 383858 h 1580197"/>
                      <a:gd name="connsiteX17-287" fmla="*/ 488633 w 940118"/>
                      <a:gd name="connsiteY17-288" fmla="*/ 399098 h 1580197"/>
                      <a:gd name="connsiteX18-289" fmla="*/ 488633 w 940118"/>
                      <a:gd name="connsiteY18-290" fmla="*/ 400050 h 1580197"/>
                      <a:gd name="connsiteX19-291" fmla="*/ 422910 w 940118"/>
                      <a:gd name="connsiteY19-292" fmla="*/ 482918 h 1580197"/>
                      <a:gd name="connsiteX20-293" fmla="*/ 391243 w 940118"/>
                      <a:gd name="connsiteY20-294" fmla="*/ 465814 h 1580197"/>
                      <a:gd name="connsiteX21-295" fmla="*/ 422910 w 940118"/>
                      <a:gd name="connsiteY21-296" fmla="*/ 483870 h 1580197"/>
                      <a:gd name="connsiteX22-297" fmla="*/ 367665 w 940118"/>
                      <a:gd name="connsiteY22-298" fmla="*/ 572453 h 1580197"/>
                      <a:gd name="connsiteX23-299" fmla="*/ 368618 w 940118"/>
                      <a:gd name="connsiteY23-300" fmla="*/ 573405 h 1580197"/>
                      <a:gd name="connsiteX24-301" fmla="*/ 317183 w 940118"/>
                      <a:gd name="connsiteY24-302" fmla="*/ 684847 h 1580197"/>
                      <a:gd name="connsiteX25-303" fmla="*/ 305241 w 940118"/>
                      <a:gd name="connsiteY25-304" fmla="*/ 678329 h 1580197"/>
                      <a:gd name="connsiteX26-305" fmla="*/ 305235 w 940118"/>
                      <a:gd name="connsiteY26-306" fmla="*/ 678350 h 1580197"/>
                      <a:gd name="connsiteX27-307" fmla="*/ 317183 w 940118"/>
                      <a:gd name="connsiteY27-308" fmla="*/ 684847 h 1580197"/>
                      <a:gd name="connsiteX28-309" fmla="*/ 260985 w 940118"/>
                      <a:gd name="connsiteY28-310" fmla="*/ 1014413 h 1580197"/>
                      <a:gd name="connsiteX29-311" fmla="*/ 342900 w 940118"/>
                      <a:gd name="connsiteY29-312" fmla="*/ 1373505 h 1580197"/>
                      <a:gd name="connsiteX30-313" fmla="*/ 546735 w 940118"/>
                      <a:gd name="connsiteY30-314" fmla="*/ 1580197 h 1580197"/>
                      <a:gd name="connsiteX31-315" fmla="*/ 285750 w 940118"/>
                      <a:gd name="connsiteY31-316" fmla="*/ 1438275 h 1580197"/>
                      <a:gd name="connsiteX32-317" fmla="*/ 81915 w 940118"/>
                      <a:gd name="connsiteY32-318" fmla="*/ 1231583 h 1580197"/>
                      <a:gd name="connsiteX33-319" fmla="*/ 0 w 940118"/>
                      <a:gd name="connsiteY33-320" fmla="*/ 872490 h 1580197"/>
                      <a:gd name="connsiteX34-321" fmla="*/ 56197 w 940118"/>
                      <a:gd name="connsiteY34-322" fmla="*/ 542925 h 1580197"/>
                      <a:gd name="connsiteX35-323" fmla="*/ 62441 w 940118"/>
                      <a:gd name="connsiteY35-324" fmla="*/ 546321 h 1580197"/>
                      <a:gd name="connsiteX36-325" fmla="*/ 62617 w 940118"/>
                      <a:gd name="connsiteY36-326" fmla="*/ 545909 h 1580197"/>
                      <a:gd name="connsiteX37-327" fmla="*/ 57150 w 940118"/>
                      <a:gd name="connsiteY37-328" fmla="*/ 542925 h 1580197"/>
                      <a:gd name="connsiteX38-329" fmla="*/ 107444 w 940118"/>
                      <a:gd name="connsiteY38-330" fmla="*/ 431896 h 1580197"/>
                      <a:gd name="connsiteX39-331" fmla="*/ 106680 w 940118"/>
                      <a:gd name="connsiteY39-332" fmla="*/ 431483 h 1580197"/>
                      <a:gd name="connsiteX40-333" fmla="*/ 161925 w 940118"/>
                      <a:gd name="connsiteY40-334" fmla="*/ 341948 h 1580197"/>
                      <a:gd name="connsiteX41-335" fmla="*/ 171758 w 940118"/>
                      <a:gd name="connsiteY41-336" fmla="*/ 347295 h 1580197"/>
                      <a:gd name="connsiteX42-337" fmla="*/ 171778 w 940118"/>
                      <a:gd name="connsiteY42-338" fmla="*/ 347270 h 1580197"/>
                      <a:gd name="connsiteX43-339" fmla="*/ 161925 w 940118"/>
                      <a:gd name="connsiteY43-340" fmla="*/ 341948 h 1580197"/>
                      <a:gd name="connsiteX44-341" fmla="*/ 227648 w 940118"/>
                      <a:gd name="connsiteY44-342" fmla="*/ 258128 h 1580197"/>
                      <a:gd name="connsiteX45-343" fmla="*/ 239906 w 940118"/>
                      <a:gd name="connsiteY45-344" fmla="*/ 264794 h 1580197"/>
                      <a:gd name="connsiteX46-345" fmla="*/ 240267 w 940118"/>
                      <a:gd name="connsiteY46-346" fmla="*/ 264453 h 1580197"/>
                      <a:gd name="connsiteX47-347" fmla="*/ 228600 w 940118"/>
                      <a:gd name="connsiteY47-348" fmla="*/ 258128 h 1580197"/>
                      <a:gd name="connsiteX48-349" fmla="*/ 242888 w 940118"/>
                      <a:gd name="connsiteY48-350" fmla="*/ 241935 h 1580197"/>
                      <a:gd name="connsiteX49-351" fmla="*/ 287315 w 940118"/>
                      <a:gd name="connsiteY49-352" fmla="*/ 198453 h 1580197"/>
                      <a:gd name="connsiteX50-353" fmla="*/ 286702 w 940118"/>
                      <a:gd name="connsiteY50-354" fmla="*/ 198120 h 1580197"/>
                      <a:gd name="connsiteX51-355" fmla="*/ 359092 w 940118"/>
                      <a:gd name="connsiteY51-356" fmla="*/ 140970 h 1580197"/>
                      <a:gd name="connsiteX52-357" fmla="*/ 378434 w 940118"/>
                      <a:gd name="connsiteY52-358" fmla="*/ 151488 h 1580197"/>
                      <a:gd name="connsiteX53-359" fmla="*/ 378837 w 940118"/>
                      <a:gd name="connsiteY53-360" fmla="*/ 151226 h 1580197"/>
                      <a:gd name="connsiteX54-361" fmla="*/ 360045 w 940118"/>
                      <a:gd name="connsiteY54-362" fmla="*/ 140970 h 1580197"/>
                      <a:gd name="connsiteX55-363" fmla="*/ 486263 w 940118"/>
                      <a:gd name="connsiteY55-364" fmla="*/ 68845 h 1580197"/>
                      <a:gd name="connsiteX56-365" fmla="*/ 485775 w 940118"/>
                      <a:gd name="connsiteY56-366" fmla="*/ 68580 h 1580197"/>
                      <a:gd name="connsiteX57-367" fmla="*/ 572452 w 940118"/>
                      <a:gd name="connsiteY57-368" fmla="*/ 32385 h 1580197"/>
                      <a:gd name="connsiteX58-369" fmla="*/ 595123 w 940118"/>
                      <a:gd name="connsiteY58-370" fmla="*/ 44713 h 1580197"/>
                      <a:gd name="connsiteX59-371" fmla="*/ 595672 w 940118"/>
                      <a:gd name="connsiteY59-372" fmla="*/ 44538 h 1580197"/>
                      <a:gd name="connsiteX60-373" fmla="*/ 573405 w 940118"/>
                      <a:gd name="connsiteY60-374" fmla="*/ 32385 h 1580197"/>
                      <a:gd name="connsiteX61-375" fmla="*/ 679133 w 940118"/>
                      <a:gd name="connsiteY61-376" fmla="*/ 0 h 1580197"/>
                      <a:gd name="connsiteX0-377" fmla="*/ 812750 w 940118"/>
                      <a:gd name="connsiteY0-378" fmla="*/ 163017 h 1580197"/>
                      <a:gd name="connsiteX1-379" fmla="*/ 812706 w 940118"/>
                      <a:gd name="connsiteY1-380" fmla="*/ 163034 h 1580197"/>
                      <a:gd name="connsiteX2-381" fmla="*/ 832937 w 940118"/>
                      <a:gd name="connsiteY2-382" fmla="*/ 174035 h 1580197"/>
                      <a:gd name="connsiteX3-383" fmla="*/ 812750 w 940118"/>
                      <a:gd name="connsiteY3-384" fmla="*/ 163017 h 1580197"/>
                      <a:gd name="connsiteX4-385" fmla="*/ 679133 w 940118"/>
                      <a:gd name="connsiteY4-386" fmla="*/ 0 h 1580197"/>
                      <a:gd name="connsiteX5-387" fmla="*/ 940118 w 940118"/>
                      <a:gd name="connsiteY5-388" fmla="*/ 140970 h 1580197"/>
                      <a:gd name="connsiteX6-389" fmla="*/ 833438 w 940118"/>
                      <a:gd name="connsiteY6-390" fmla="*/ 174308 h 1580197"/>
                      <a:gd name="connsiteX7-391" fmla="*/ 833437 w 940118"/>
                      <a:gd name="connsiteY7-392" fmla="*/ 174308 h 1580197"/>
                      <a:gd name="connsiteX8-393" fmla="*/ 747299 w 940118"/>
                      <a:gd name="connsiteY8-394" fmla="*/ 210278 h 1580197"/>
                      <a:gd name="connsiteX9-395" fmla="*/ 747713 w 940118"/>
                      <a:gd name="connsiteY9-396" fmla="*/ 210503 h 1580197"/>
                      <a:gd name="connsiteX10-397" fmla="*/ 620078 w 940118"/>
                      <a:gd name="connsiteY10-398" fmla="*/ 282893 h 1580197"/>
                      <a:gd name="connsiteX11-399" fmla="*/ 592976 w 940118"/>
                      <a:gd name="connsiteY11-400" fmla="*/ 268101 h 1580197"/>
                      <a:gd name="connsiteX12-401" fmla="*/ 592932 w 940118"/>
                      <a:gd name="connsiteY12-402" fmla="*/ 268132 h 1580197"/>
                      <a:gd name="connsiteX13-403" fmla="*/ 620077 w 940118"/>
                      <a:gd name="connsiteY13-404" fmla="*/ 282893 h 1580197"/>
                      <a:gd name="connsiteX14-405" fmla="*/ 548076 w 940118"/>
                      <a:gd name="connsiteY14-406" fmla="*/ 339736 h 1580197"/>
                      <a:gd name="connsiteX15-407" fmla="*/ 548640 w 940118"/>
                      <a:gd name="connsiteY15-408" fmla="*/ 340043 h 1580197"/>
                      <a:gd name="connsiteX16-409" fmla="*/ 503873 w 940118"/>
                      <a:gd name="connsiteY16-410" fmla="*/ 383858 h 1580197"/>
                      <a:gd name="connsiteX17-411" fmla="*/ 488633 w 940118"/>
                      <a:gd name="connsiteY17-412" fmla="*/ 399098 h 1580197"/>
                      <a:gd name="connsiteX18-413" fmla="*/ 488633 w 940118"/>
                      <a:gd name="connsiteY18-414" fmla="*/ 400050 h 1580197"/>
                      <a:gd name="connsiteX19-415" fmla="*/ 422910 w 940118"/>
                      <a:gd name="connsiteY19-416" fmla="*/ 482918 h 1580197"/>
                      <a:gd name="connsiteX20-417" fmla="*/ 422910 w 940118"/>
                      <a:gd name="connsiteY20-418" fmla="*/ 483870 h 1580197"/>
                      <a:gd name="connsiteX21-419" fmla="*/ 367665 w 940118"/>
                      <a:gd name="connsiteY21-420" fmla="*/ 572453 h 1580197"/>
                      <a:gd name="connsiteX22-421" fmla="*/ 368618 w 940118"/>
                      <a:gd name="connsiteY22-422" fmla="*/ 573405 h 1580197"/>
                      <a:gd name="connsiteX23-423" fmla="*/ 317183 w 940118"/>
                      <a:gd name="connsiteY23-424" fmla="*/ 684847 h 1580197"/>
                      <a:gd name="connsiteX24-425" fmla="*/ 305241 w 940118"/>
                      <a:gd name="connsiteY24-426" fmla="*/ 678329 h 1580197"/>
                      <a:gd name="connsiteX25-427" fmla="*/ 305235 w 940118"/>
                      <a:gd name="connsiteY25-428" fmla="*/ 678350 h 1580197"/>
                      <a:gd name="connsiteX26-429" fmla="*/ 317183 w 940118"/>
                      <a:gd name="connsiteY26-430" fmla="*/ 684847 h 1580197"/>
                      <a:gd name="connsiteX27-431" fmla="*/ 260985 w 940118"/>
                      <a:gd name="connsiteY27-432" fmla="*/ 1014413 h 1580197"/>
                      <a:gd name="connsiteX28-433" fmla="*/ 342900 w 940118"/>
                      <a:gd name="connsiteY28-434" fmla="*/ 1373505 h 1580197"/>
                      <a:gd name="connsiteX29-435" fmla="*/ 546735 w 940118"/>
                      <a:gd name="connsiteY29-436" fmla="*/ 1580197 h 1580197"/>
                      <a:gd name="connsiteX30-437" fmla="*/ 285750 w 940118"/>
                      <a:gd name="connsiteY30-438" fmla="*/ 1438275 h 1580197"/>
                      <a:gd name="connsiteX31-439" fmla="*/ 81915 w 940118"/>
                      <a:gd name="connsiteY31-440" fmla="*/ 1231583 h 1580197"/>
                      <a:gd name="connsiteX32-441" fmla="*/ 0 w 940118"/>
                      <a:gd name="connsiteY32-442" fmla="*/ 872490 h 1580197"/>
                      <a:gd name="connsiteX33-443" fmla="*/ 56197 w 940118"/>
                      <a:gd name="connsiteY33-444" fmla="*/ 542925 h 1580197"/>
                      <a:gd name="connsiteX34-445" fmla="*/ 62441 w 940118"/>
                      <a:gd name="connsiteY34-446" fmla="*/ 546321 h 1580197"/>
                      <a:gd name="connsiteX35-447" fmla="*/ 62617 w 940118"/>
                      <a:gd name="connsiteY35-448" fmla="*/ 545909 h 1580197"/>
                      <a:gd name="connsiteX36-449" fmla="*/ 57150 w 940118"/>
                      <a:gd name="connsiteY36-450" fmla="*/ 542925 h 1580197"/>
                      <a:gd name="connsiteX37-451" fmla="*/ 107444 w 940118"/>
                      <a:gd name="connsiteY37-452" fmla="*/ 431896 h 1580197"/>
                      <a:gd name="connsiteX38-453" fmla="*/ 106680 w 940118"/>
                      <a:gd name="connsiteY38-454" fmla="*/ 431483 h 1580197"/>
                      <a:gd name="connsiteX39-455" fmla="*/ 161925 w 940118"/>
                      <a:gd name="connsiteY39-456" fmla="*/ 341948 h 1580197"/>
                      <a:gd name="connsiteX40-457" fmla="*/ 171758 w 940118"/>
                      <a:gd name="connsiteY40-458" fmla="*/ 347295 h 1580197"/>
                      <a:gd name="connsiteX41-459" fmla="*/ 171778 w 940118"/>
                      <a:gd name="connsiteY41-460" fmla="*/ 347270 h 1580197"/>
                      <a:gd name="connsiteX42-461" fmla="*/ 161925 w 940118"/>
                      <a:gd name="connsiteY42-462" fmla="*/ 341948 h 1580197"/>
                      <a:gd name="connsiteX43-463" fmla="*/ 227648 w 940118"/>
                      <a:gd name="connsiteY43-464" fmla="*/ 258128 h 1580197"/>
                      <a:gd name="connsiteX44-465" fmla="*/ 239906 w 940118"/>
                      <a:gd name="connsiteY44-466" fmla="*/ 264794 h 1580197"/>
                      <a:gd name="connsiteX45-467" fmla="*/ 240267 w 940118"/>
                      <a:gd name="connsiteY45-468" fmla="*/ 264453 h 1580197"/>
                      <a:gd name="connsiteX46-469" fmla="*/ 228600 w 940118"/>
                      <a:gd name="connsiteY46-470" fmla="*/ 258128 h 1580197"/>
                      <a:gd name="connsiteX47-471" fmla="*/ 242888 w 940118"/>
                      <a:gd name="connsiteY47-472" fmla="*/ 241935 h 1580197"/>
                      <a:gd name="connsiteX48-473" fmla="*/ 287315 w 940118"/>
                      <a:gd name="connsiteY48-474" fmla="*/ 198453 h 1580197"/>
                      <a:gd name="connsiteX49-475" fmla="*/ 286702 w 940118"/>
                      <a:gd name="connsiteY49-476" fmla="*/ 198120 h 1580197"/>
                      <a:gd name="connsiteX50-477" fmla="*/ 359092 w 940118"/>
                      <a:gd name="connsiteY50-478" fmla="*/ 140970 h 1580197"/>
                      <a:gd name="connsiteX51-479" fmla="*/ 378434 w 940118"/>
                      <a:gd name="connsiteY51-480" fmla="*/ 151488 h 1580197"/>
                      <a:gd name="connsiteX52-481" fmla="*/ 378837 w 940118"/>
                      <a:gd name="connsiteY52-482" fmla="*/ 151226 h 1580197"/>
                      <a:gd name="connsiteX53-483" fmla="*/ 360045 w 940118"/>
                      <a:gd name="connsiteY53-484" fmla="*/ 140970 h 1580197"/>
                      <a:gd name="connsiteX54-485" fmla="*/ 486263 w 940118"/>
                      <a:gd name="connsiteY54-486" fmla="*/ 68845 h 1580197"/>
                      <a:gd name="connsiteX55-487" fmla="*/ 485775 w 940118"/>
                      <a:gd name="connsiteY55-488" fmla="*/ 68580 h 1580197"/>
                      <a:gd name="connsiteX56-489" fmla="*/ 572452 w 940118"/>
                      <a:gd name="connsiteY56-490" fmla="*/ 32385 h 1580197"/>
                      <a:gd name="connsiteX57-491" fmla="*/ 595123 w 940118"/>
                      <a:gd name="connsiteY57-492" fmla="*/ 44713 h 1580197"/>
                      <a:gd name="connsiteX58-493" fmla="*/ 595672 w 940118"/>
                      <a:gd name="connsiteY58-494" fmla="*/ 44538 h 1580197"/>
                      <a:gd name="connsiteX59-495" fmla="*/ 573405 w 940118"/>
                      <a:gd name="connsiteY59-496" fmla="*/ 32385 h 1580197"/>
                      <a:gd name="connsiteX60-497" fmla="*/ 679133 w 940118"/>
                      <a:gd name="connsiteY60-498" fmla="*/ 0 h 1580197"/>
                      <a:gd name="connsiteX0-499" fmla="*/ 812750 w 940118"/>
                      <a:gd name="connsiteY0-500" fmla="*/ 163017 h 1580197"/>
                      <a:gd name="connsiteX1-501" fmla="*/ 812706 w 940118"/>
                      <a:gd name="connsiteY1-502" fmla="*/ 163034 h 1580197"/>
                      <a:gd name="connsiteX2-503" fmla="*/ 832937 w 940118"/>
                      <a:gd name="connsiteY2-504" fmla="*/ 174035 h 1580197"/>
                      <a:gd name="connsiteX3-505" fmla="*/ 812750 w 940118"/>
                      <a:gd name="connsiteY3-506" fmla="*/ 163017 h 1580197"/>
                      <a:gd name="connsiteX4-507" fmla="*/ 679133 w 940118"/>
                      <a:gd name="connsiteY4-508" fmla="*/ 0 h 1580197"/>
                      <a:gd name="connsiteX5-509" fmla="*/ 940118 w 940118"/>
                      <a:gd name="connsiteY5-510" fmla="*/ 140970 h 1580197"/>
                      <a:gd name="connsiteX6-511" fmla="*/ 833438 w 940118"/>
                      <a:gd name="connsiteY6-512" fmla="*/ 174308 h 1580197"/>
                      <a:gd name="connsiteX7-513" fmla="*/ 833437 w 940118"/>
                      <a:gd name="connsiteY7-514" fmla="*/ 174308 h 1580197"/>
                      <a:gd name="connsiteX8-515" fmla="*/ 747299 w 940118"/>
                      <a:gd name="connsiteY8-516" fmla="*/ 210278 h 1580197"/>
                      <a:gd name="connsiteX9-517" fmla="*/ 747713 w 940118"/>
                      <a:gd name="connsiteY9-518" fmla="*/ 210503 h 1580197"/>
                      <a:gd name="connsiteX10-519" fmla="*/ 620078 w 940118"/>
                      <a:gd name="connsiteY10-520" fmla="*/ 282893 h 1580197"/>
                      <a:gd name="connsiteX11-521" fmla="*/ 592976 w 940118"/>
                      <a:gd name="connsiteY11-522" fmla="*/ 268101 h 1580197"/>
                      <a:gd name="connsiteX12-523" fmla="*/ 620077 w 940118"/>
                      <a:gd name="connsiteY12-524" fmla="*/ 282893 h 1580197"/>
                      <a:gd name="connsiteX13-525" fmla="*/ 548076 w 940118"/>
                      <a:gd name="connsiteY13-526" fmla="*/ 339736 h 1580197"/>
                      <a:gd name="connsiteX14-527" fmla="*/ 548640 w 940118"/>
                      <a:gd name="connsiteY14-528" fmla="*/ 340043 h 1580197"/>
                      <a:gd name="connsiteX15-529" fmla="*/ 503873 w 940118"/>
                      <a:gd name="connsiteY15-530" fmla="*/ 383858 h 1580197"/>
                      <a:gd name="connsiteX16-531" fmla="*/ 488633 w 940118"/>
                      <a:gd name="connsiteY16-532" fmla="*/ 399098 h 1580197"/>
                      <a:gd name="connsiteX17-533" fmla="*/ 488633 w 940118"/>
                      <a:gd name="connsiteY17-534" fmla="*/ 400050 h 1580197"/>
                      <a:gd name="connsiteX18-535" fmla="*/ 422910 w 940118"/>
                      <a:gd name="connsiteY18-536" fmla="*/ 482918 h 1580197"/>
                      <a:gd name="connsiteX19-537" fmla="*/ 422910 w 940118"/>
                      <a:gd name="connsiteY19-538" fmla="*/ 483870 h 1580197"/>
                      <a:gd name="connsiteX20-539" fmla="*/ 367665 w 940118"/>
                      <a:gd name="connsiteY20-540" fmla="*/ 572453 h 1580197"/>
                      <a:gd name="connsiteX21-541" fmla="*/ 368618 w 940118"/>
                      <a:gd name="connsiteY21-542" fmla="*/ 573405 h 1580197"/>
                      <a:gd name="connsiteX22-543" fmla="*/ 317183 w 940118"/>
                      <a:gd name="connsiteY22-544" fmla="*/ 684847 h 1580197"/>
                      <a:gd name="connsiteX23-545" fmla="*/ 305241 w 940118"/>
                      <a:gd name="connsiteY23-546" fmla="*/ 678329 h 1580197"/>
                      <a:gd name="connsiteX24-547" fmla="*/ 305235 w 940118"/>
                      <a:gd name="connsiteY24-548" fmla="*/ 678350 h 1580197"/>
                      <a:gd name="connsiteX25-549" fmla="*/ 317183 w 940118"/>
                      <a:gd name="connsiteY25-550" fmla="*/ 684847 h 1580197"/>
                      <a:gd name="connsiteX26-551" fmla="*/ 260985 w 940118"/>
                      <a:gd name="connsiteY26-552" fmla="*/ 1014413 h 1580197"/>
                      <a:gd name="connsiteX27-553" fmla="*/ 342900 w 940118"/>
                      <a:gd name="connsiteY27-554" fmla="*/ 1373505 h 1580197"/>
                      <a:gd name="connsiteX28-555" fmla="*/ 546735 w 940118"/>
                      <a:gd name="connsiteY28-556" fmla="*/ 1580197 h 1580197"/>
                      <a:gd name="connsiteX29-557" fmla="*/ 285750 w 940118"/>
                      <a:gd name="connsiteY29-558" fmla="*/ 1438275 h 1580197"/>
                      <a:gd name="connsiteX30-559" fmla="*/ 81915 w 940118"/>
                      <a:gd name="connsiteY30-560" fmla="*/ 1231583 h 1580197"/>
                      <a:gd name="connsiteX31-561" fmla="*/ 0 w 940118"/>
                      <a:gd name="connsiteY31-562" fmla="*/ 872490 h 1580197"/>
                      <a:gd name="connsiteX32-563" fmla="*/ 56197 w 940118"/>
                      <a:gd name="connsiteY32-564" fmla="*/ 542925 h 1580197"/>
                      <a:gd name="connsiteX33-565" fmla="*/ 62441 w 940118"/>
                      <a:gd name="connsiteY33-566" fmla="*/ 546321 h 1580197"/>
                      <a:gd name="connsiteX34-567" fmla="*/ 62617 w 940118"/>
                      <a:gd name="connsiteY34-568" fmla="*/ 545909 h 1580197"/>
                      <a:gd name="connsiteX35-569" fmla="*/ 57150 w 940118"/>
                      <a:gd name="connsiteY35-570" fmla="*/ 542925 h 1580197"/>
                      <a:gd name="connsiteX36-571" fmla="*/ 107444 w 940118"/>
                      <a:gd name="connsiteY36-572" fmla="*/ 431896 h 1580197"/>
                      <a:gd name="connsiteX37-573" fmla="*/ 106680 w 940118"/>
                      <a:gd name="connsiteY37-574" fmla="*/ 431483 h 1580197"/>
                      <a:gd name="connsiteX38-575" fmla="*/ 161925 w 940118"/>
                      <a:gd name="connsiteY38-576" fmla="*/ 341948 h 1580197"/>
                      <a:gd name="connsiteX39-577" fmla="*/ 171758 w 940118"/>
                      <a:gd name="connsiteY39-578" fmla="*/ 347295 h 1580197"/>
                      <a:gd name="connsiteX40-579" fmla="*/ 171778 w 940118"/>
                      <a:gd name="connsiteY40-580" fmla="*/ 347270 h 1580197"/>
                      <a:gd name="connsiteX41-581" fmla="*/ 161925 w 940118"/>
                      <a:gd name="connsiteY41-582" fmla="*/ 341948 h 1580197"/>
                      <a:gd name="connsiteX42-583" fmla="*/ 227648 w 940118"/>
                      <a:gd name="connsiteY42-584" fmla="*/ 258128 h 1580197"/>
                      <a:gd name="connsiteX43-585" fmla="*/ 239906 w 940118"/>
                      <a:gd name="connsiteY43-586" fmla="*/ 264794 h 1580197"/>
                      <a:gd name="connsiteX44-587" fmla="*/ 240267 w 940118"/>
                      <a:gd name="connsiteY44-588" fmla="*/ 264453 h 1580197"/>
                      <a:gd name="connsiteX45-589" fmla="*/ 228600 w 940118"/>
                      <a:gd name="connsiteY45-590" fmla="*/ 258128 h 1580197"/>
                      <a:gd name="connsiteX46-591" fmla="*/ 242888 w 940118"/>
                      <a:gd name="connsiteY46-592" fmla="*/ 241935 h 1580197"/>
                      <a:gd name="connsiteX47-593" fmla="*/ 287315 w 940118"/>
                      <a:gd name="connsiteY47-594" fmla="*/ 198453 h 1580197"/>
                      <a:gd name="connsiteX48-595" fmla="*/ 286702 w 940118"/>
                      <a:gd name="connsiteY48-596" fmla="*/ 198120 h 1580197"/>
                      <a:gd name="connsiteX49-597" fmla="*/ 359092 w 940118"/>
                      <a:gd name="connsiteY49-598" fmla="*/ 140970 h 1580197"/>
                      <a:gd name="connsiteX50-599" fmla="*/ 378434 w 940118"/>
                      <a:gd name="connsiteY50-600" fmla="*/ 151488 h 1580197"/>
                      <a:gd name="connsiteX51-601" fmla="*/ 378837 w 940118"/>
                      <a:gd name="connsiteY51-602" fmla="*/ 151226 h 1580197"/>
                      <a:gd name="connsiteX52-603" fmla="*/ 360045 w 940118"/>
                      <a:gd name="connsiteY52-604" fmla="*/ 140970 h 1580197"/>
                      <a:gd name="connsiteX53-605" fmla="*/ 486263 w 940118"/>
                      <a:gd name="connsiteY53-606" fmla="*/ 68845 h 1580197"/>
                      <a:gd name="connsiteX54-607" fmla="*/ 485775 w 940118"/>
                      <a:gd name="connsiteY54-608" fmla="*/ 68580 h 1580197"/>
                      <a:gd name="connsiteX55-609" fmla="*/ 572452 w 940118"/>
                      <a:gd name="connsiteY55-610" fmla="*/ 32385 h 1580197"/>
                      <a:gd name="connsiteX56-611" fmla="*/ 595123 w 940118"/>
                      <a:gd name="connsiteY56-612" fmla="*/ 44713 h 1580197"/>
                      <a:gd name="connsiteX57-613" fmla="*/ 595672 w 940118"/>
                      <a:gd name="connsiteY57-614" fmla="*/ 44538 h 1580197"/>
                      <a:gd name="connsiteX58-615" fmla="*/ 573405 w 940118"/>
                      <a:gd name="connsiteY58-616" fmla="*/ 32385 h 1580197"/>
                      <a:gd name="connsiteX59-617" fmla="*/ 679133 w 940118"/>
                      <a:gd name="connsiteY59-618" fmla="*/ 0 h 1580197"/>
                      <a:gd name="connsiteX0-619" fmla="*/ 812750 w 940118"/>
                      <a:gd name="connsiteY0-620" fmla="*/ 163017 h 1580197"/>
                      <a:gd name="connsiteX1-621" fmla="*/ 812706 w 940118"/>
                      <a:gd name="connsiteY1-622" fmla="*/ 163034 h 1580197"/>
                      <a:gd name="connsiteX2-623" fmla="*/ 832937 w 940118"/>
                      <a:gd name="connsiteY2-624" fmla="*/ 174035 h 1580197"/>
                      <a:gd name="connsiteX3-625" fmla="*/ 812750 w 940118"/>
                      <a:gd name="connsiteY3-626" fmla="*/ 163017 h 1580197"/>
                      <a:gd name="connsiteX4-627" fmla="*/ 679133 w 940118"/>
                      <a:gd name="connsiteY4-628" fmla="*/ 0 h 1580197"/>
                      <a:gd name="connsiteX5-629" fmla="*/ 940118 w 940118"/>
                      <a:gd name="connsiteY5-630" fmla="*/ 140970 h 1580197"/>
                      <a:gd name="connsiteX6-631" fmla="*/ 833438 w 940118"/>
                      <a:gd name="connsiteY6-632" fmla="*/ 174308 h 1580197"/>
                      <a:gd name="connsiteX7-633" fmla="*/ 833437 w 940118"/>
                      <a:gd name="connsiteY7-634" fmla="*/ 174308 h 1580197"/>
                      <a:gd name="connsiteX8-635" fmla="*/ 747299 w 940118"/>
                      <a:gd name="connsiteY8-636" fmla="*/ 210278 h 1580197"/>
                      <a:gd name="connsiteX9-637" fmla="*/ 747713 w 940118"/>
                      <a:gd name="connsiteY9-638" fmla="*/ 210503 h 1580197"/>
                      <a:gd name="connsiteX10-639" fmla="*/ 620078 w 940118"/>
                      <a:gd name="connsiteY10-640" fmla="*/ 282893 h 1580197"/>
                      <a:gd name="connsiteX11-641" fmla="*/ 620077 w 940118"/>
                      <a:gd name="connsiteY11-642" fmla="*/ 282893 h 1580197"/>
                      <a:gd name="connsiteX12-643" fmla="*/ 548076 w 940118"/>
                      <a:gd name="connsiteY12-644" fmla="*/ 339736 h 1580197"/>
                      <a:gd name="connsiteX13-645" fmla="*/ 548640 w 940118"/>
                      <a:gd name="connsiteY13-646" fmla="*/ 340043 h 1580197"/>
                      <a:gd name="connsiteX14-647" fmla="*/ 503873 w 940118"/>
                      <a:gd name="connsiteY14-648" fmla="*/ 383858 h 1580197"/>
                      <a:gd name="connsiteX15-649" fmla="*/ 488633 w 940118"/>
                      <a:gd name="connsiteY15-650" fmla="*/ 399098 h 1580197"/>
                      <a:gd name="connsiteX16-651" fmla="*/ 488633 w 940118"/>
                      <a:gd name="connsiteY16-652" fmla="*/ 400050 h 1580197"/>
                      <a:gd name="connsiteX17-653" fmla="*/ 422910 w 940118"/>
                      <a:gd name="connsiteY17-654" fmla="*/ 482918 h 1580197"/>
                      <a:gd name="connsiteX18-655" fmla="*/ 422910 w 940118"/>
                      <a:gd name="connsiteY18-656" fmla="*/ 483870 h 1580197"/>
                      <a:gd name="connsiteX19-657" fmla="*/ 367665 w 940118"/>
                      <a:gd name="connsiteY19-658" fmla="*/ 572453 h 1580197"/>
                      <a:gd name="connsiteX20-659" fmla="*/ 368618 w 940118"/>
                      <a:gd name="connsiteY20-660" fmla="*/ 573405 h 1580197"/>
                      <a:gd name="connsiteX21-661" fmla="*/ 317183 w 940118"/>
                      <a:gd name="connsiteY21-662" fmla="*/ 684847 h 1580197"/>
                      <a:gd name="connsiteX22-663" fmla="*/ 305241 w 940118"/>
                      <a:gd name="connsiteY22-664" fmla="*/ 678329 h 1580197"/>
                      <a:gd name="connsiteX23-665" fmla="*/ 305235 w 940118"/>
                      <a:gd name="connsiteY23-666" fmla="*/ 678350 h 1580197"/>
                      <a:gd name="connsiteX24-667" fmla="*/ 317183 w 940118"/>
                      <a:gd name="connsiteY24-668" fmla="*/ 684847 h 1580197"/>
                      <a:gd name="connsiteX25-669" fmla="*/ 260985 w 940118"/>
                      <a:gd name="connsiteY25-670" fmla="*/ 1014413 h 1580197"/>
                      <a:gd name="connsiteX26-671" fmla="*/ 342900 w 940118"/>
                      <a:gd name="connsiteY26-672" fmla="*/ 1373505 h 1580197"/>
                      <a:gd name="connsiteX27-673" fmla="*/ 546735 w 940118"/>
                      <a:gd name="connsiteY27-674" fmla="*/ 1580197 h 1580197"/>
                      <a:gd name="connsiteX28-675" fmla="*/ 285750 w 940118"/>
                      <a:gd name="connsiteY28-676" fmla="*/ 1438275 h 1580197"/>
                      <a:gd name="connsiteX29-677" fmla="*/ 81915 w 940118"/>
                      <a:gd name="connsiteY29-678" fmla="*/ 1231583 h 1580197"/>
                      <a:gd name="connsiteX30-679" fmla="*/ 0 w 940118"/>
                      <a:gd name="connsiteY30-680" fmla="*/ 872490 h 1580197"/>
                      <a:gd name="connsiteX31-681" fmla="*/ 56197 w 940118"/>
                      <a:gd name="connsiteY31-682" fmla="*/ 542925 h 1580197"/>
                      <a:gd name="connsiteX32-683" fmla="*/ 62441 w 940118"/>
                      <a:gd name="connsiteY32-684" fmla="*/ 546321 h 1580197"/>
                      <a:gd name="connsiteX33-685" fmla="*/ 62617 w 940118"/>
                      <a:gd name="connsiteY33-686" fmla="*/ 545909 h 1580197"/>
                      <a:gd name="connsiteX34-687" fmla="*/ 57150 w 940118"/>
                      <a:gd name="connsiteY34-688" fmla="*/ 542925 h 1580197"/>
                      <a:gd name="connsiteX35-689" fmla="*/ 107444 w 940118"/>
                      <a:gd name="connsiteY35-690" fmla="*/ 431896 h 1580197"/>
                      <a:gd name="connsiteX36-691" fmla="*/ 106680 w 940118"/>
                      <a:gd name="connsiteY36-692" fmla="*/ 431483 h 1580197"/>
                      <a:gd name="connsiteX37-693" fmla="*/ 161925 w 940118"/>
                      <a:gd name="connsiteY37-694" fmla="*/ 341948 h 1580197"/>
                      <a:gd name="connsiteX38-695" fmla="*/ 171758 w 940118"/>
                      <a:gd name="connsiteY38-696" fmla="*/ 347295 h 1580197"/>
                      <a:gd name="connsiteX39-697" fmla="*/ 171778 w 940118"/>
                      <a:gd name="connsiteY39-698" fmla="*/ 347270 h 1580197"/>
                      <a:gd name="connsiteX40-699" fmla="*/ 161925 w 940118"/>
                      <a:gd name="connsiteY40-700" fmla="*/ 341948 h 1580197"/>
                      <a:gd name="connsiteX41-701" fmla="*/ 227648 w 940118"/>
                      <a:gd name="connsiteY41-702" fmla="*/ 258128 h 1580197"/>
                      <a:gd name="connsiteX42-703" fmla="*/ 239906 w 940118"/>
                      <a:gd name="connsiteY42-704" fmla="*/ 264794 h 1580197"/>
                      <a:gd name="connsiteX43-705" fmla="*/ 240267 w 940118"/>
                      <a:gd name="connsiteY43-706" fmla="*/ 264453 h 1580197"/>
                      <a:gd name="connsiteX44-707" fmla="*/ 228600 w 940118"/>
                      <a:gd name="connsiteY44-708" fmla="*/ 258128 h 1580197"/>
                      <a:gd name="connsiteX45-709" fmla="*/ 242888 w 940118"/>
                      <a:gd name="connsiteY45-710" fmla="*/ 241935 h 1580197"/>
                      <a:gd name="connsiteX46-711" fmla="*/ 287315 w 940118"/>
                      <a:gd name="connsiteY46-712" fmla="*/ 198453 h 1580197"/>
                      <a:gd name="connsiteX47-713" fmla="*/ 286702 w 940118"/>
                      <a:gd name="connsiteY47-714" fmla="*/ 198120 h 1580197"/>
                      <a:gd name="connsiteX48-715" fmla="*/ 359092 w 940118"/>
                      <a:gd name="connsiteY48-716" fmla="*/ 140970 h 1580197"/>
                      <a:gd name="connsiteX49-717" fmla="*/ 378434 w 940118"/>
                      <a:gd name="connsiteY49-718" fmla="*/ 151488 h 1580197"/>
                      <a:gd name="connsiteX50-719" fmla="*/ 378837 w 940118"/>
                      <a:gd name="connsiteY50-720" fmla="*/ 151226 h 1580197"/>
                      <a:gd name="connsiteX51-721" fmla="*/ 360045 w 940118"/>
                      <a:gd name="connsiteY51-722" fmla="*/ 140970 h 1580197"/>
                      <a:gd name="connsiteX52-723" fmla="*/ 486263 w 940118"/>
                      <a:gd name="connsiteY52-724" fmla="*/ 68845 h 1580197"/>
                      <a:gd name="connsiteX53-725" fmla="*/ 485775 w 940118"/>
                      <a:gd name="connsiteY53-726" fmla="*/ 68580 h 1580197"/>
                      <a:gd name="connsiteX54-727" fmla="*/ 572452 w 940118"/>
                      <a:gd name="connsiteY54-728" fmla="*/ 32385 h 1580197"/>
                      <a:gd name="connsiteX55-729" fmla="*/ 595123 w 940118"/>
                      <a:gd name="connsiteY55-730" fmla="*/ 44713 h 1580197"/>
                      <a:gd name="connsiteX56-731" fmla="*/ 595672 w 940118"/>
                      <a:gd name="connsiteY56-732" fmla="*/ 44538 h 1580197"/>
                      <a:gd name="connsiteX57-733" fmla="*/ 573405 w 940118"/>
                      <a:gd name="connsiteY57-734" fmla="*/ 32385 h 1580197"/>
                      <a:gd name="connsiteX58-735" fmla="*/ 679133 w 940118"/>
                      <a:gd name="connsiteY58-736" fmla="*/ 0 h 1580197"/>
                      <a:gd name="connsiteX0-737" fmla="*/ 812750 w 940118"/>
                      <a:gd name="connsiteY0-738" fmla="*/ 163017 h 1580197"/>
                      <a:gd name="connsiteX1-739" fmla="*/ 812706 w 940118"/>
                      <a:gd name="connsiteY1-740" fmla="*/ 163034 h 1580197"/>
                      <a:gd name="connsiteX2-741" fmla="*/ 832937 w 940118"/>
                      <a:gd name="connsiteY2-742" fmla="*/ 174035 h 1580197"/>
                      <a:gd name="connsiteX3-743" fmla="*/ 812750 w 940118"/>
                      <a:gd name="connsiteY3-744" fmla="*/ 163017 h 1580197"/>
                      <a:gd name="connsiteX4-745" fmla="*/ 679133 w 940118"/>
                      <a:gd name="connsiteY4-746" fmla="*/ 0 h 1580197"/>
                      <a:gd name="connsiteX5-747" fmla="*/ 940118 w 940118"/>
                      <a:gd name="connsiteY5-748" fmla="*/ 140970 h 1580197"/>
                      <a:gd name="connsiteX6-749" fmla="*/ 833438 w 940118"/>
                      <a:gd name="connsiteY6-750" fmla="*/ 174308 h 1580197"/>
                      <a:gd name="connsiteX7-751" fmla="*/ 747299 w 940118"/>
                      <a:gd name="connsiteY7-752" fmla="*/ 210278 h 1580197"/>
                      <a:gd name="connsiteX8-753" fmla="*/ 747713 w 940118"/>
                      <a:gd name="connsiteY8-754" fmla="*/ 210503 h 1580197"/>
                      <a:gd name="connsiteX9-755" fmla="*/ 620078 w 940118"/>
                      <a:gd name="connsiteY9-756" fmla="*/ 282893 h 1580197"/>
                      <a:gd name="connsiteX10-757" fmla="*/ 620077 w 940118"/>
                      <a:gd name="connsiteY10-758" fmla="*/ 282893 h 1580197"/>
                      <a:gd name="connsiteX11-759" fmla="*/ 548076 w 940118"/>
                      <a:gd name="connsiteY11-760" fmla="*/ 339736 h 1580197"/>
                      <a:gd name="connsiteX12-761" fmla="*/ 548640 w 940118"/>
                      <a:gd name="connsiteY12-762" fmla="*/ 340043 h 1580197"/>
                      <a:gd name="connsiteX13-763" fmla="*/ 503873 w 940118"/>
                      <a:gd name="connsiteY13-764" fmla="*/ 383858 h 1580197"/>
                      <a:gd name="connsiteX14-765" fmla="*/ 488633 w 940118"/>
                      <a:gd name="connsiteY14-766" fmla="*/ 399098 h 1580197"/>
                      <a:gd name="connsiteX15-767" fmla="*/ 488633 w 940118"/>
                      <a:gd name="connsiteY15-768" fmla="*/ 400050 h 1580197"/>
                      <a:gd name="connsiteX16-769" fmla="*/ 422910 w 940118"/>
                      <a:gd name="connsiteY16-770" fmla="*/ 482918 h 1580197"/>
                      <a:gd name="connsiteX17-771" fmla="*/ 422910 w 940118"/>
                      <a:gd name="connsiteY17-772" fmla="*/ 483870 h 1580197"/>
                      <a:gd name="connsiteX18-773" fmla="*/ 367665 w 940118"/>
                      <a:gd name="connsiteY18-774" fmla="*/ 572453 h 1580197"/>
                      <a:gd name="connsiteX19-775" fmla="*/ 368618 w 940118"/>
                      <a:gd name="connsiteY19-776" fmla="*/ 573405 h 1580197"/>
                      <a:gd name="connsiteX20-777" fmla="*/ 317183 w 940118"/>
                      <a:gd name="connsiteY20-778" fmla="*/ 684847 h 1580197"/>
                      <a:gd name="connsiteX21-779" fmla="*/ 305241 w 940118"/>
                      <a:gd name="connsiteY21-780" fmla="*/ 678329 h 1580197"/>
                      <a:gd name="connsiteX22-781" fmla="*/ 305235 w 940118"/>
                      <a:gd name="connsiteY22-782" fmla="*/ 678350 h 1580197"/>
                      <a:gd name="connsiteX23-783" fmla="*/ 317183 w 940118"/>
                      <a:gd name="connsiteY23-784" fmla="*/ 684847 h 1580197"/>
                      <a:gd name="connsiteX24-785" fmla="*/ 260985 w 940118"/>
                      <a:gd name="connsiteY24-786" fmla="*/ 1014413 h 1580197"/>
                      <a:gd name="connsiteX25-787" fmla="*/ 342900 w 940118"/>
                      <a:gd name="connsiteY25-788" fmla="*/ 1373505 h 1580197"/>
                      <a:gd name="connsiteX26-789" fmla="*/ 546735 w 940118"/>
                      <a:gd name="connsiteY26-790" fmla="*/ 1580197 h 1580197"/>
                      <a:gd name="connsiteX27-791" fmla="*/ 285750 w 940118"/>
                      <a:gd name="connsiteY27-792" fmla="*/ 1438275 h 1580197"/>
                      <a:gd name="connsiteX28-793" fmla="*/ 81915 w 940118"/>
                      <a:gd name="connsiteY28-794" fmla="*/ 1231583 h 1580197"/>
                      <a:gd name="connsiteX29-795" fmla="*/ 0 w 940118"/>
                      <a:gd name="connsiteY29-796" fmla="*/ 872490 h 1580197"/>
                      <a:gd name="connsiteX30-797" fmla="*/ 56197 w 940118"/>
                      <a:gd name="connsiteY30-798" fmla="*/ 542925 h 1580197"/>
                      <a:gd name="connsiteX31-799" fmla="*/ 62441 w 940118"/>
                      <a:gd name="connsiteY31-800" fmla="*/ 546321 h 1580197"/>
                      <a:gd name="connsiteX32-801" fmla="*/ 62617 w 940118"/>
                      <a:gd name="connsiteY32-802" fmla="*/ 545909 h 1580197"/>
                      <a:gd name="connsiteX33-803" fmla="*/ 57150 w 940118"/>
                      <a:gd name="connsiteY33-804" fmla="*/ 542925 h 1580197"/>
                      <a:gd name="connsiteX34-805" fmla="*/ 107444 w 940118"/>
                      <a:gd name="connsiteY34-806" fmla="*/ 431896 h 1580197"/>
                      <a:gd name="connsiteX35-807" fmla="*/ 106680 w 940118"/>
                      <a:gd name="connsiteY35-808" fmla="*/ 431483 h 1580197"/>
                      <a:gd name="connsiteX36-809" fmla="*/ 161925 w 940118"/>
                      <a:gd name="connsiteY36-810" fmla="*/ 341948 h 1580197"/>
                      <a:gd name="connsiteX37-811" fmla="*/ 171758 w 940118"/>
                      <a:gd name="connsiteY37-812" fmla="*/ 347295 h 1580197"/>
                      <a:gd name="connsiteX38-813" fmla="*/ 171778 w 940118"/>
                      <a:gd name="connsiteY38-814" fmla="*/ 347270 h 1580197"/>
                      <a:gd name="connsiteX39-815" fmla="*/ 161925 w 940118"/>
                      <a:gd name="connsiteY39-816" fmla="*/ 341948 h 1580197"/>
                      <a:gd name="connsiteX40-817" fmla="*/ 227648 w 940118"/>
                      <a:gd name="connsiteY40-818" fmla="*/ 258128 h 1580197"/>
                      <a:gd name="connsiteX41-819" fmla="*/ 239906 w 940118"/>
                      <a:gd name="connsiteY41-820" fmla="*/ 264794 h 1580197"/>
                      <a:gd name="connsiteX42-821" fmla="*/ 240267 w 940118"/>
                      <a:gd name="connsiteY42-822" fmla="*/ 264453 h 1580197"/>
                      <a:gd name="connsiteX43-823" fmla="*/ 228600 w 940118"/>
                      <a:gd name="connsiteY43-824" fmla="*/ 258128 h 1580197"/>
                      <a:gd name="connsiteX44-825" fmla="*/ 242888 w 940118"/>
                      <a:gd name="connsiteY44-826" fmla="*/ 241935 h 1580197"/>
                      <a:gd name="connsiteX45-827" fmla="*/ 287315 w 940118"/>
                      <a:gd name="connsiteY45-828" fmla="*/ 198453 h 1580197"/>
                      <a:gd name="connsiteX46-829" fmla="*/ 286702 w 940118"/>
                      <a:gd name="connsiteY46-830" fmla="*/ 198120 h 1580197"/>
                      <a:gd name="connsiteX47-831" fmla="*/ 359092 w 940118"/>
                      <a:gd name="connsiteY47-832" fmla="*/ 140970 h 1580197"/>
                      <a:gd name="connsiteX48-833" fmla="*/ 378434 w 940118"/>
                      <a:gd name="connsiteY48-834" fmla="*/ 151488 h 1580197"/>
                      <a:gd name="connsiteX49-835" fmla="*/ 378837 w 940118"/>
                      <a:gd name="connsiteY49-836" fmla="*/ 151226 h 1580197"/>
                      <a:gd name="connsiteX50-837" fmla="*/ 360045 w 940118"/>
                      <a:gd name="connsiteY50-838" fmla="*/ 140970 h 1580197"/>
                      <a:gd name="connsiteX51-839" fmla="*/ 486263 w 940118"/>
                      <a:gd name="connsiteY51-840" fmla="*/ 68845 h 1580197"/>
                      <a:gd name="connsiteX52-841" fmla="*/ 485775 w 940118"/>
                      <a:gd name="connsiteY52-842" fmla="*/ 68580 h 1580197"/>
                      <a:gd name="connsiteX53-843" fmla="*/ 572452 w 940118"/>
                      <a:gd name="connsiteY53-844" fmla="*/ 32385 h 1580197"/>
                      <a:gd name="connsiteX54-845" fmla="*/ 595123 w 940118"/>
                      <a:gd name="connsiteY54-846" fmla="*/ 44713 h 1580197"/>
                      <a:gd name="connsiteX55-847" fmla="*/ 595672 w 940118"/>
                      <a:gd name="connsiteY55-848" fmla="*/ 44538 h 1580197"/>
                      <a:gd name="connsiteX56-849" fmla="*/ 573405 w 940118"/>
                      <a:gd name="connsiteY56-850" fmla="*/ 32385 h 1580197"/>
                      <a:gd name="connsiteX57-851" fmla="*/ 679133 w 940118"/>
                      <a:gd name="connsiteY57-852" fmla="*/ 0 h 1580197"/>
                      <a:gd name="connsiteX0-853" fmla="*/ 812750 w 940118"/>
                      <a:gd name="connsiteY0-854" fmla="*/ 163017 h 1580197"/>
                      <a:gd name="connsiteX1-855" fmla="*/ 812706 w 940118"/>
                      <a:gd name="connsiteY1-856" fmla="*/ 163034 h 1580197"/>
                      <a:gd name="connsiteX2-857" fmla="*/ 832937 w 940118"/>
                      <a:gd name="connsiteY2-858" fmla="*/ 174035 h 1580197"/>
                      <a:gd name="connsiteX3-859" fmla="*/ 812750 w 940118"/>
                      <a:gd name="connsiteY3-860" fmla="*/ 163017 h 1580197"/>
                      <a:gd name="connsiteX4-861" fmla="*/ 679133 w 940118"/>
                      <a:gd name="connsiteY4-862" fmla="*/ 0 h 1580197"/>
                      <a:gd name="connsiteX5-863" fmla="*/ 940118 w 940118"/>
                      <a:gd name="connsiteY5-864" fmla="*/ 140970 h 1580197"/>
                      <a:gd name="connsiteX6-865" fmla="*/ 747299 w 940118"/>
                      <a:gd name="connsiteY6-866" fmla="*/ 210278 h 1580197"/>
                      <a:gd name="connsiteX7-867" fmla="*/ 747713 w 940118"/>
                      <a:gd name="connsiteY7-868" fmla="*/ 210503 h 1580197"/>
                      <a:gd name="connsiteX8-869" fmla="*/ 620078 w 940118"/>
                      <a:gd name="connsiteY8-870" fmla="*/ 282893 h 1580197"/>
                      <a:gd name="connsiteX9-871" fmla="*/ 620077 w 940118"/>
                      <a:gd name="connsiteY9-872" fmla="*/ 282893 h 1580197"/>
                      <a:gd name="connsiteX10-873" fmla="*/ 548076 w 940118"/>
                      <a:gd name="connsiteY10-874" fmla="*/ 339736 h 1580197"/>
                      <a:gd name="connsiteX11-875" fmla="*/ 548640 w 940118"/>
                      <a:gd name="connsiteY11-876" fmla="*/ 340043 h 1580197"/>
                      <a:gd name="connsiteX12-877" fmla="*/ 503873 w 940118"/>
                      <a:gd name="connsiteY12-878" fmla="*/ 383858 h 1580197"/>
                      <a:gd name="connsiteX13-879" fmla="*/ 488633 w 940118"/>
                      <a:gd name="connsiteY13-880" fmla="*/ 399098 h 1580197"/>
                      <a:gd name="connsiteX14-881" fmla="*/ 488633 w 940118"/>
                      <a:gd name="connsiteY14-882" fmla="*/ 400050 h 1580197"/>
                      <a:gd name="connsiteX15-883" fmla="*/ 422910 w 940118"/>
                      <a:gd name="connsiteY15-884" fmla="*/ 482918 h 1580197"/>
                      <a:gd name="connsiteX16-885" fmla="*/ 422910 w 940118"/>
                      <a:gd name="connsiteY16-886" fmla="*/ 483870 h 1580197"/>
                      <a:gd name="connsiteX17-887" fmla="*/ 367665 w 940118"/>
                      <a:gd name="connsiteY17-888" fmla="*/ 572453 h 1580197"/>
                      <a:gd name="connsiteX18-889" fmla="*/ 368618 w 940118"/>
                      <a:gd name="connsiteY18-890" fmla="*/ 573405 h 1580197"/>
                      <a:gd name="connsiteX19-891" fmla="*/ 317183 w 940118"/>
                      <a:gd name="connsiteY19-892" fmla="*/ 684847 h 1580197"/>
                      <a:gd name="connsiteX20-893" fmla="*/ 305241 w 940118"/>
                      <a:gd name="connsiteY20-894" fmla="*/ 678329 h 1580197"/>
                      <a:gd name="connsiteX21-895" fmla="*/ 305235 w 940118"/>
                      <a:gd name="connsiteY21-896" fmla="*/ 678350 h 1580197"/>
                      <a:gd name="connsiteX22-897" fmla="*/ 317183 w 940118"/>
                      <a:gd name="connsiteY22-898" fmla="*/ 684847 h 1580197"/>
                      <a:gd name="connsiteX23-899" fmla="*/ 260985 w 940118"/>
                      <a:gd name="connsiteY23-900" fmla="*/ 1014413 h 1580197"/>
                      <a:gd name="connsiteX24-901" fmla="*/ 342900 w 940118"/>
                      <a:gd name="connsiteY24-902" fmla="*/ 1373505 h 1580197"/>
                      <a:gd name="connsiteX25-903" fmla="*/ 546735 w 940118"/>
                      <a:gd name="connsiteY25-904" fmla="*/ 1580197 h 1580197"/>
                      <a:gd name="connsiteX26-905" fmla="*/ 285750 w 940118"/>
                      <a:gd name="connsiteY26-906" fmla="*/ 1438275 h 1580197"/>
                      <a:gd name="connsiteX27-907" fmla="*/ 81915 w 940118"/>
                      <a:gd name="connsiteY27-908" fmla="*/ 1231583 h 1580197"/>
                      <a:gd name="connsiteX28-909" fmla="*/ 0 w 940118"/>
                      <a:gd name="connsiteY28-910" fmla="*/ 872490 h 1580197"/>
                      <a:gd name="connsiteX29-911" fmla="*/ 56197 w 940118"/>
                      <a:gd name="connsiteY29-912" fmla="*/ 542925 h 1580197"/>
                      <a:gd name="connsiteX30-913" fmla="*/ 62441 w 940118"/>
                      <a:gd name="connsiteY30-914" fmla="*/ 546321 h 1580197"/>
                      <a:gd name="connsiteX31-915" fmla="*/ 62617 w 940118"/>
                      <a:gd name="connsiteY31-916" fmla="*/ 545909 h 1580197"/>
                      <a:gd name="connsiteX32-917" fmla="*/ 57150 w 940118"/>
                      <a:gd name="connsiteY32-918" fmla="*/ 542925 h 1580197"/>
                      <a:gd name="connsiteX33-919" fmla="*/ 107444 w 940118"/>
                      <a:gd name="connsiteY33-920" fmla="*/ 431896 h 1580197"/>
                      <a:gd name="connsiteX34-921" fmla="*/ 106680 w 940118"/>
                      <a:gd name="connsiteY34-922" fmla="*/ 431483 h 1580197"/>
                      <a:gd name="connsiteX35-923" fmla="*/ 161925 w 940118"/>
                      <a:gd name="connsiteY35-924" fmla="*/ 341948 h 1580197"/>
                      <a:gd name="connsiteX36-925" fmla="*/ 171758 w 940118"/>
                      <a:gd name="connsiteY36-926" fmla="*/ 347295 h 1580197"/>
                      <a:gd name="connsiteX37-927" fmla="*/ 171778 w 940118"/>
                      <a:gd name="connsiteY37-928" fmla="*/ 347270 h 1580197"/>
                      <a:gd name="connsiteX38-929" fmla="*/ 161925 w 940118"/>
                      <a:gd name="connsiteY38-930" fmla="*/ 341948 h 1580197"/>
                      <a:gd name="connsiteX39-931" fmla="*/ 227648 w 940118"/>
                      <a:gd name="connsiteY39-932" fmla="*/ 258128 h 1580197"/>
                      <a:gd name="connsiteX40-933" fmla="*/ 239906 w 940118"/>
                      <a:gd name="connsiteY40-934" fmla="*/ 264794 h 1580197"/>
                      <a:gd name="connsiteX41-935" fmla="*/ 240267 w 940118"/>
                      <a:gd name="connsiteY41-936" fmla="*/ 264453 h 1580197"/>
                      <a:gd name="connsiteX42-937" fmla="*/ 228600 w 940118"/>
                      <a:gd name="connsiteY42-938" fmla="*/ 258128 h 1580197"/>
                      <a:gd name="connsiteX43-939" fmla="*/ 242888 w 940118"/>
                      <a:gd name="connsiteY43-940" fmla="*/ 241935 h 1580197"/>
                      <a:gd name="connsiteX44-941" fmla="*/ 287315 w 940118"/>
                      <a:gd name="connsiteY44-942" fmla="*/ 198453 h 1580197"/>
                      <a:gd name="connsiteX45-943" fmla="*/ 286702 w 940118"/>
                      <a:gd name="connsiteY45-944" fmla="*/ 198120 h 1580197"/>
                      <a:gd name="connsiteX46-945" fmla="*/ 359092 w 940118"/>
                      <a:gd name="connsiteY46-946" fmla="*/ 140970 h 1580197"/>
                      <a:gd name="connsiteX47-947" fmla="*/ 378434 w 940118"/>
                      <a:gd name="connsiteY47-948" fmla="*/ 151488 h 1580197"/>
                      <a:gd name="connsiteX48-949" fmla="*/ 378837 w 940118"/>
                      <a:gd name="connsiteY48-950" fmla="*/ 151226 h 1580197"/>
                      <a:gd name="connsiteX49-951" fmla="*/ 360045 w 940118"/>
                      <a:gd name="connsiteY49-952" fmla="*/ 140970 h 1580197"/>
                      <a:gd name="connsiteX50-953" fmla="*/ 486263 w 940118"/>
                      <a:gd name="connsiteY50-954" fmla="*/ 68845 h 1580197"/>
                      <a:gd name="connsiteX51-955" fmla="*/ 485775 w 940118"/>
                      <a:gd name="connsiteY51-956" fmla="*/ 68580 h 1580197"/>
                      <a:gd name="connsiteX52-957" fmla="*/ 572452 w 940118"/>
                      <a:gd name="connsiteY52-958" fmla="*/ 32385 h 1580197"/>
                      <a:gd name="connsiteX53-959" fmla="*/ 595123 w 940118"/>
                      <a:gd name="connsiteY53-960" fmla="*/ 44713 h 1580197"/>
                      <a:gd name="connsiteX54-961" fmla="*/ 595672 w 940118"/>
                      <a:gd name="connsiteY54-962" fmla="*/ 44538 h 1580197"/>
                      <a:gd name="connsiteX55-963" fmla="*/ 573405 w 940118"/>
                      <a:gd name="connsiteY55-964" fmla="*/ 32385 h 1580197"/>
                      <a:gd name="connsiteX56-965" fmla="*/ 679133 w 940118"/>
                      <a:gd name="connsiteY56-966" fmla="*/ 0 h 1580197"/>
                      <a:gd name="connsiteX0-967" fmla="*/ 832937 w 940118"/>
                      <a:gd name="connsiteY0-968" fmla="*/ 174035 h 1580197"/>
                      <a:gd name="connsiteX1-969" fmla="*/ 812706 w 940118"/>
                      <a:gd name="connsiteY1-970" fmla="*/ 163034 h 1580197"/>
                      <a:gd name="connsiteX2-971" fmla="*/ 832937 w 940118"/>
                      <a:gd name="connsiteY2-972" fmla="*/ 174035 h 1580197"/>
                      <a:gd name="connsiteX3-973" fmla="*/ 679133 w 940118"/>
                      <a:gd name="connsiteY3-974" fmla="*/ 0 h 1580197"/>
                      <a:gd name="connsiteX4-975" fmla="*/ 940118 w 940118"/>
                      <a:gd name="connsiteY4-976" fmla="*/ 140970 h 1580197"/>
                      <a:gd name="connsiteX5-977" fmla="*/ 747299 w 940118"/>
                      <a:gd name="connsiteY5-978" fmla="*/ 210278 h 1580197"/>
                      <a:gd name="connsiteX6-979" fmla="*/ 747713 w 940118"/>
                      <a:gd name="connsiteY6-980" fmla="*/ 210503 h 1580197"/>
                      <a:gd name="connsiteX7-981" fmla="*/ 620078 w 940118"/>
                      <a:gd name="connsiteY7-982" fmla="*/ 282893 h 1580197"/>
                      <a:gd name="connsiteX8-983" fmla="*/ 620077 w 940118"/>
                      <a:gd name="connsiteY8-984" fmla="*/ 282893 h 1580197"/>
                      <a:gd name="connsiteX9-985" fmla="*/ 548076 w 940118"/>
                      <a:gd name="connsiteY9-986" fmla="*/ 339736 h 1580197"/>
                      <a:gd name="connsiteX10-987" fmla="*/ 548640 w 940118"/>
                      <a:gd name="connsiteY10-988" fmla="*/ 340043 h 1580197"/>
                      <a:gd name="connsiteX11-989" fmla="*/ 503873 w 940118"/>
                      <a:gd name="connsiteY11-990" fmla="*/ 383858 h 1580197"/>
                      <a:gd name="connsiteX12-991" fmla="*/ 488633 w 940118"/>
                      <a:gd name="connsiteY12-992" fmla="*/ 399098 h 1580197"/>
                      <a:gd name="connsiteX13-993" fmla="*/ 488633 w 940118"/>
                      <a:gd name="connsiteY13-994" fmla="*/ 400050 h 1580197"/>
                      <a:gd name="connsiteX14-995" fmla="*/ 422910 w 940118"/>
                      <a:gd name="connsiteY14-996" fmla="*/ 482918 h 1580197"/>
                      <a:gd name="connsiteX15-997" fmla="*/ 422910 w 940118"/>
                      <a:gd name="connsiteY15-998" fmla="*/ 483870 h 1580197"/>
                      <a:gd name="connsiteX16-999" fmla="*/ 367665 w 940118"/>
                      <a:gd name="connsiteY16-1000" fmla="*/ 572453 h 1580197"/>
                      <a:gd name="connsiteX17-1001" fmla="*/ 368618 w 940118"/>
                      <a:gd name="connsiteY17-1002" fmla="*/ 573405 h 1580197"/>
                      <a:gd name="connsiteX18-1003" fmla="*/ 317183 w 940118"/>
                      <a:gd name="connsiteY18-1004" fmla="*/ 684847 h 1580197"/>
                      <a:gd name="connsiteX19-1005" fmla="*/ 305241 w 940118"/>
                      <a:gd name="connsiteY19-1006" fmla="*/ 678329 h 1580197"/>
                      <a:gd name="connsiteX20-1007" fmla="*/ 305235 w 940118"/>
                      <a:gd name="connsiteY20-1008" fmla="*/ 678350 h 1580197"/>
                      <a:gd name="connsiteX21-1009" fmla="*/ 317183 w 940118"/>
                      <a:gd name="connsiteY21-1010" fmla="*/ 684847 h 1580197"/>
                      <a:gd name="connsiteX22-1011" fmla="*/ 260985 w 940118"/>
                      <a:gd name="connsiteY22-1012" fmla="*/ 1014413 h 1580197"/>
                      <a:gd name="connsiteX23-1013" fmla="*/ 342900 w 940118"/>
                      <a:gd name="connsiteY23-1014" fmla="*/ 1373505 h 1580197"/>
                      <a:gd name="connsiteX24-1015" fmla="*/ 546735 w 940118"/>
                      <a:gd name="connsiteY24-1016" fmla="*/ 1580197 h 1580197"/>
                      <a:gd name="connsiteX25-1017" fmla="*/ 285750 w 940118"/>
                      <a:gd name="connsiteY25-1018" fmla="*/ 1438275 h 1580197"/>
                      <a:gd name="connsiteX26-1019" fmla="*/ 81915 w 940118"/>
                      <a:gd name="connsiteY26-1020" fmla="*/ 1231583 h 1580197"/>
                      <a:gd name="connsiteX27-1021" fmla="*/ 0 w 940118"/>
                      <a:gd name="connsiteY27-1022" fmla="*/ 872490 h 1580197"/>
                      <a:gd name="connsiteX28-1023" fmla="*/ 56197 w 940118"/>
                      <a:gd name="connsiteY28-1024" fmla="*/ 542925 h 1580197"/>
                      <a:gd name="connsiteX29-1025" fmla="*/ 62441 w 940118"/>
                      <a:gd name="connsiteY29-1026" fmla="*/ 546321 h 1580197"/>
                      <a:gd name="connsiteX30-1027" fmla="*/ 62617 w 940118"/>
                      <a:gd name="connsiteY30-1028" fmla="*/ 545909 h 1580197"/>
                      <a:gd name="connsiteX31-1029" fmla="*/ 57150 w 940118"/>
                      <a:gd name="connsiteY31-1030" fmla="*/ 542925 h 1580197"/>
                      <a:gd name="connsiteX32-1031" fmla="*/ 107444 w 940118"/>
                      <a:gd name="connsiteY32-1032" fmla="*/ 431896 h 1580197"/>
                      <a:gd name="connsiteX33-1033" fmla="*/ 106680 w 940118"/>
                      <a:gd name="connsiteY33-1034" fmla="*/ 431483 h 1580197"/>
                      <a:gd name="connsiteX34-1035" fmla="*/ 161925 w 940118"/>
                      <a:gd name="connsiteY34-1036" fmla="*/ 341948 h 1580197"/>
                      <a:gd name="connsiteX35-1037" fmla="*/ 171758 w 940118"/>
                      <a:gd name="connsiteY35-1038" fmla="*/ 347295 h 1580197"/>
                      <a:gd name="connsiteX36-1039" fmla="*/ 171778 w 940118"/>
                      <a:gd name="connsiteY36-1040" fmla="*/ 347270 h 1580197"/>
                      <a:gd name="connsiteX37-1041" fmla="*/ 161925 w 940118"/>
                      <a:gd name="connsiteY37-1042" fmla="*/ 341948 h 1580197"/>
                      <a:gd name="connsiteX38-1043" fmla="*/ 227648 w 940118"/>
                      <a:gd name="connsiteY38-1044" fmla="*/ 258128 h 1580197"/>
                      <a:gd name="connsiteX39-1045" fmla="*/ 239906 w 940118"/>
                      <a:gd name="connsiteY39-1046" fmla="*/ 264794 h 1580197"/>
                      <a:gd name="connsiteX40-1047" fmla="*/ 240267 w 940118"/>
                      <a:gd name="connsiteY40-1048" fmla="*/ 264453 h 1580197"/>
                      <a:gd name="connsiteX41-1049" fmla="*/ 228600 w 940118"/>
                      <a:gd name="connsiteY41-1050" fmla="*/ 258128 h 1580197"/>
                      <a:gd name="connsiteX42-1051" fmla="*/ 242888 w 940118"/>
                      <a:gd name="connsiteY42-1052" fmla="*/ 241935 h 1580197"/>
                      <a:gd name="connsiteX43-1053" fmla="*/ 287315 w 940118"/>
                      <a:gd name="connsiteY43-1054" fmla="*/ 198453 h 1580197"/>
                      <a:gd name="connsiteX44-1055" fmla="*/ 286702 w 940118"/>
                      <a:gd name="connsiteY44-1056" fmla="*/ 198120 h 1580197"/>
                      <a:gd name="connsiteX45-1057" fmla="*/ 359092 w 940118"/>
                      <a:gd name="connsiteY45-1058" fmla="*/ 140970 h 1580197"/>
                      <a:gd name="connsiteX46-1059" fmla="*/ 378434 w 940118"/>
                      <a:gd name="connsiteY46-1060" fmla="*/ 151488 h 1580197"/>
                      <a:gd name="connsiteX47-1061" fmla="*/ 378837 w 940118"/>
                      <a:gd name="connsiteY47-1062" fmla="*/ 151226 h 1580197"/>
                      <a:gd name="connsiteX48-1063" fmla="*/ 360045 w 940118"/>
                      <a:gd name="connsiteY48-1064" fmla="*/ 140970 h 1580197"/>
                      <a:gd name="connsiteX49-1065" fmla="*/ 486263 w 940118"/>
                      <a:gd name="connsiteY49-1066" fmla="*/ 68845 h 1580197"/>
                      <a:gd name="connsiteX50-1067" fmla="*/ 485775 w 940118"/>
                      <a:gd name="connsiteY50-1068" fmla="*/ 68580 h 1580197"/>
                      <a:gd name="connsiteX51-1069" fmla="*/ 572452 w 940118"/>
                      <a:gd name="connsiteY51-1070" fmla="*/ 32385 h 1580197"/>
                      <a:gd name="connsiteX52-1071" fmla="*/ 595123 w 940118"/>
                      <a:gd name="connsiteY52-1072" fmla="*/ 44713 h 1580197"/>
                      <a:gd name="connsiteX53-1073" fmla="*/ 595672 w 940118"/>
                      <a:gd name="connsiteY53-1074" fmla="*/ 44538 h 1580197"/>
                      <a:gd name="connsiteX54-1075" fmla="*/ 573405 w 940118"/>
                      <a:gd name="connsiteY54-1076" fmla="*/ 32385 h 1580197"/>
                      <a:gd name="connsiteX55-1077" fmla="*/ 679133 w 940118"/>
                      <a:gd name="connsiteY55-1078" fmla="*/ 0 h 1580197"/>
                      <a:gd name="connsiteX0-1079" fmla="*/ 679133 w 940118"/>
                      <a:gd name="connsiteY0-1080" fmla="*/ 0 h 1580197"/>
                      <a:gd name="connsiteX1-1081" fmla="*/ 940118 w 940118"/>
                      <a:gd name="connsiteY1-1082" fmla="*/ 140970 h 1580197"/>
                      <a:gd name="connsiteX2-1083" fmla="*/ 747299 w 940118"/>
                      <a:gd name="connsiteY2-1084" fmla="*/ 210278 h 1580197"/>
                      <a:gd name="connsiteX3-1085" fmla="*/ 747713 w 940118"/>
                      <a:gd name="connsiteY3-1086" fmla="*/ 210503 h 1580197"/>
                      <a:gd name="connsiteX4-1087" fmla="*/ 620078 w 940118"/>
                      <a:gd name="connsiteY4-1088" fmla="*/ 282893 h 1580197"/>
                      <a:gd name="connsiteX5-1089" fmla="*/ 620077 w 940118"/>
                      <a:gd name="connsiteY5-1090" fmla="*/ 282893 h 1580197"/>
                      <a:gd name="connsiteX6-1091" fmla="*/ 548076 w 940118"/>
                      <a:gd name="connsiteY6-1092" fmla="*/ 339736 h 1580197"/>
                      <a:gd name="connsiteX7-1093" fmla="*/ 548640 w 940118"/>
                      <a:gd name="connsiteY7-1094" fmla="*/ 340043 h 1580197"/>
                      <a:gd name="connsiteX8-1095" fmla="*/ 503873 w 940118"/>
                      <a:gd name="connsiteY8-1096" fmla="*/ 383858 h 1580197"/>
                      <a:gd name="connsiteX9-1097" fmla="*/ 488633 w 940118"/>
                      <a:gd name="connsiteY9-1098" fmla="*/ 399098 h 1580197"/>
                      <a:gd name="connsiteX10-1099" fmla="*/ 488633 w 940118"/>
                      <a:gd name="connsiteY10-1100" fmla="*/ 400050 h 1580197"/>
                      <a:gd name="connsiteX11-1101" fmla="*/ 422910 w 940118"/>
                      <a:gd name="connsiteY11-1102" fmla="*/ 482918 h 1580197"/>
                      <a:gd name="connsiteX12-1103" fmla="*/ 422910 w 940118"/>
                      <a:gd name="connsiteY12-1104" fmla="*/ 483870 h 1580197"/>
                      <a:gd name="connsiteX13-1105" fmla="*/ 367665 w 940118"/>
                      <a:gd name="connsiteY13-1106" fmla="*/ 572453 h 1580197"/>
                      <a:gd name="connsiteX14-1107" fmla="*/ 368618 w 940118"/>
                      <a:gd name="connsiteY14-1108" fmla="*/ 573405 h 1580197"/>
                      <a:gd name="connsiteX15-1109" fmla="*/ 317183 w 940118"/>
                      <a:gd name="connsiteY15-1110" fmla="*/ 684847 h 1580197"/>
                      <a:gd name="connsiteX16-1111" fmla="*/ 305241 w 940118"/>
                      <a:gd name="connsiteY16-1112" fmla="*/ 678329 h 1580197"/>
                      <a:gd name="connsiteX17-1113" fmla="*/ 305235 w 940118"/>
                      <a:gd name="connsiteY17-1114" fmla="*/ 678350 h 1580197"/>
                      <a:gd name="connsiteX18-1115" fmla="*/ 317183 w 940118"/>
                      <a:gd name="connsiteY18-1116" fmla="*/ 684847 h 1580197"/>
                      <a:gd name="connsiteX19-1117" fmla="*/ 260985 w 940118"/>
                      <a:gd name="connsiteY19-1118" fmla="*/ 1014413 h 1580197"/>
                      <a:gd name="connsiteX20-1119" fmla="*/ 342900 w 940118"/>
                      <a:gd name="connsiteY20-1120" fmla="*/ 1373505 h 1580197"/>
                      <a:gd name="connsiteX21-1121" fmla="*/ 546735 w 940118"/>
                      <a:gd name="connsiteY21-1122" fmla="*/ 1580197 h 1580197"/>
                      <a:gd name="connsiteX22-1123" fmla="*/ 285750 w 940118"/>
                      <a:gd name="connsiteY22-1124" fmla="*/ 1438275 h 1580197"/>
                      <a:gd name="connsiteX23-1125" fmla="*/ 81915 w 940118"/>
                      <a:gd name="connsiteY23-1126" fmla="*/ 1231583 h 1580197"/>
                      <a:gd name="connsiteX24-1127" fmla="*/ 0 w 940118"/>
                      <a:gd name="connsiteY24-1128" fmla="*/ 872490 h 1580197"/>
                      <a:gd name="connsiteX25-1129" fmla="*/ 56197 w 940118"/>
                      <a:gd name="connsiteY25-1130" fmla="*/ 542925 h 1580197"/>
                      <a:gd name="connsiteX26-1131" fmla="*/ 62441 w 940118"/>
                      <a:gd name="connsiteY26-1132" fmla="*/ 546321 h 1580197"/>
                      <a:gd name="connsiteX27-1133" fmla="*/ 62617 w 940118"/>
                      <a:gd name="connsiteY27-1134" fmla="*/ 545909 h 1580197"/>
                      <a:gd name="connsiteX28-1135" fmla="*/ 57150 w 940118"/>
                      <a:gd name="connsiteY28-1136" fmla="*/ 542925 h 1580197"/>
                      <a:gd name="connsiteX29-1137" fmla="*/ 107444 w 940118"/>
                      <a:gd name="connsiteY29-1138" fmla="*/ 431896 h 1580197"/>
                      <a:gd name="connsiteX30-1139" fmla="*/ 106680 w 940118"/>
                      <a:gd name="connsiteY30-1140" fmla="*/ 431483 h 1580197"/>
                      <a:gd name="connsiteX31-1141" fmla="*/ 161925 w 940118"/>
                      <a:gd name="connsiteY31-1142" fmla="*/ 341948 h 1580197"/>
                      <a:gd name="connsiteX32-1143" fmla="*/ 171758 w 940118"/>
                      <a:gd name="connsiteY32-1144" fmla="*/ 347295 h 1580197"/>
                      <a:gd name="connsiteX33-1145" fmla="*/ 171778 w 940118"/>
                      <a:gd name="connsiteY33-1146" fmla="*/ 347270 h 1580197"/>
                      <a:gd name="connsiteX34-1147" fmla="*/ 161925 w 940118"/>
                      <a:gd name="connsiteY34-1148" fmla="*/ 341948 h 1580197"/>
                      <a:gd name="connsiteX35-1149" fmla="*/ 227648 w 940118"/>
                      <a:gd name="connsiteY35-1150" fmla="*/ 258128 h 1580197"/>
                      <a:gd name="connsiteX36-1151" fmla="*/ 239906 w 940118"/>
                      <a:gd name="connsiteY36-1152" fmla="*/ 264794 h 1580197"/>
                      <a:gd name="connsiteX37-1153" fmla="*/ 240267 w 940118"/>
                      <a:gd name="connsiteY37-1154" fmla="*/ 264453 h 1580197"/>
                      <a:gd name="connsiteX38-1155" fmla="*/ 228600 w 940118"/>
                      <a:gd name="connsiteY38-1156" fmla="*/ 258128 h 1580197"/>
                      <a:gd name="connsiteX39-1157" fmla="*/ 242888 w 940118"/>
                      <a:gd name="connsiteY39-1158" fmla="*/ 241935 h 1580197"/>
                      <a:gd name="connsiteX40-1159" fmla="*/ 287315 w 940118"/>
                      <a:gd name="connsiteY40-1160" fmla="*/ 198453 h 1580197"/>
                      <a:gd name="connsiteX41-1161" fmla="*/ 286702 w 940118"/>
                      <a:gd name="connsiteY41-1162" fmla="*/ 198120 h 1580197"/>
                      <a:gd name="connsiteX42-1163" fmla="*/ 359092 w 940118"/>
                      <a:gd name="connsiteY42-1164" fmla="*/ 140970 h 1580197"/>
                      <a:gd name="connsiteX43-1165" fmla="*/ 378434 w 940118"/>
                      <a:gd name="connsiteY43-1166" fmla="*/ 151488 h 1580197"/>
                      <a:gd name="connsiteX44-1167" fmla="*/ 378837 w 940118"/>
                      <a:gd name="connsiteY44-1168" fmla="*/ 151226 h 1580197"/>
                      <a:gd name="connsiteX45-1169" fmla="*/ 360045 w 940118"/>
                      <a:gd name="connsiteY45-1170" fmla="*/ 140970 h 1580197"/>
                      <a:gd name="connsiteX46-1171" fmla="*/ 486263 w 940118"/>
                      <a:gd name="connsiteY46-1172" fmla="*/ 68845 h 1580197"/>
                      <a:gd name="connsiteX47-1173" fmla="*/ 485775 w 940118"/>
                      <a:gd name="connsiteY47-1174" fmla="*/ 68580 h 1580197"/>
                      <a:gd name="connsiteX48-1175" fmla="*/ 572452 w 940118"/>
                      <a:gd name="connsiteY48-1176" fmla="*/ 32385 h 1580197"/>
                      <a:gd name="connsiteX49-1177" fmla="*/ 595123 w 940118"/>
                      <a:gd name="connsiteY49-1178" fmla="*/ 44713 h 1580197"/>
                      <a:gd name="connsiteX50-1179" fmla="*/ 595672 w 940118"/>
                      <a:gd name="connsiteY50-1180" fmla="*/ 44538 h 1580197"/>
                      <a:gd name="connsiteX51-1181" fmla="*/ 573405 w 940118"/>
                      <a:gd name="connsiteY51-1182" fmla="*/ 32385 h 1580197"/>
                      <a:gd name="connsiteX52-1183" fmla="*/ 679133 w 940118"/>
                      <a:gd name="connsiteY52-1184" fmla="*/ 0 h 1580197"/>
                      <a:gd name="connsiteX0-1185" fmla="*/ 679133 w 940118"/>
                      <a:gd name="connsiteY0-1186" fmla="*/ 0 h 1580197"/>
                      <a:gd name="connsiteX1-1187" fmla="*/ 940118 w 940118"/>
                      <a:gd name="connsiteY1-1188" fmla="*/ 140970 h 1580197"/>
                      <a:gd name="connsiteX2-1189" fmla="*/ 747299 w 940118"/>
                      <a:gd name="connsiteY2-1190" fmla="*/ 210278 h 1580197"/>
                      <a:gd name="connsiteX3-1191" fmla="*/ 747713 w 940118"/>
                      <a:gd name="connsiteY3-1192" fmla="*/ 210503 h 1580197"/>
                      <a:gd name="connsiteX4-1193" fmla="*/ 620078 w 940118"/>
                      <a:gd name="connsiteY4-1194" fmla="*/ 282893 h 1580197"/>
                      <a:gd name="connsiteX5-1195" fmla="*/ 620077 w 940118"/>
                      <a:gd name="connsiteY5-1196" fmla="*/ 282893 h 1580197"/>
                      <a:gd name="connsiteX6-1197" fmla="*/ 548076 w 940118"/>
                      <a:gd name="connsiteY6-1198" fmla="*/ 339736 h 1580197"/>
                      <a:gd name="connsiteX7-1199" fmla="*/ 548640 w 940118"/>
                      <a:gd name="connsiteY7-1200" fmla="*/ 340043 h 1580197"/>
                      <a:gd name="connsiteX8-1201" fmla="*/ 503873 w 940118"/>
                      <a:gd name="connsiteY8-1202" fmla="*/ 383858 h 1580197"/>
                      <a:gd name="connsiteX9-1203" fmla="*/ 488633 w 940118"/>
                      <a:gd name="connsiteY9-1204" fmla="*/ 399098 h 1580197"/>
                      <a:gd name="connsiteX10-1205" fmla="*/ 488633 w 940118"/>
                      <a:gd name="connsiteY10-1206" fmla="*/ 400050 h 1580197"/>
                      <a:gd name="connsiteX11-1207" fmla="*/ 422910 w 940118"/>
                      <a:gd name="connsiteY11-1208" fmla="*/ 482918 h 1580197"/>
                      <a:gd name="connsiteX12-1209" fmla="*/ 422910 w 940118"/>
                      <a:gd name="connsiteY12-1210" fmla="*/ 483870 h 1580197"/>
                      <a:gd name="connsiteX13-1211" fmla="*/ 367665 w 940118"/>
                      <a:gd name="connsiteY13-1212" fmla="*/ 572453 h 1580197"/>
                      <a:gd name="connsiteX14-1213" fmla="*/ 368618 w 940118"/>
                      <a:gd name="connsiteY14-1214" fmla="*/ 573405 h 1580197"/>
                      <a:gd name="connsiteX15-1215" fmla="*/ 317183 w 940118"/>
                      <a:gd name="connsiteY15-1216" fmla="*/ 684847 h 1580197"/>
                      <a:gd name="connsiteX16-1217" fmla="*/ 305241 w 940118"/>
                      <a:gd name="connsiteY16-1218" fmla="*/ 678329 h 1580197"/>
                      <a:gd name="connsiteX17-1219" fmla="*/ 305235 w 940118"/>
                      <a:gd name="connsiteY17-1220" fmla="*/ 678350 h 1580197"/>
                      <a:gd name="connsiteX18-1221" fmla="*/ 317183 w 940118"/>
                      <a:gd name="connsiteY18-1222" fmla="*/ 684847 h 1580197"/>
                      <a:gd name="connsiteX19-1223" fmla="*/ 260985 w 940118"/>
                      <a:gd name="connsiteY19-1224" fmla="*/ 1014413 h 1580197"/>
                      <a:gd name="connsiteX20-1225" fmla="*/ 342900 w 940118"/>
                      <a:gd name="connsiteY20-1226" fmla="*/ 1373505 h 1580197"/>
                      <a:gd name="connsiteX21-1227" fmla="*/ 546735 w 940118"/>
                      <a:gd name="connsiteY21-1228" fmla="*/ 1580197 h 1580197"/>
                      <a:gd name="connsiteX22-1229" fmla="*/ 285750 w 940118"/>
                      <a:gd name="connsiteY22-1230" fmla="*/ 1438275 h 1580197"/>
                      <a:gd name="connsiteX23-1231" fmla="*/ 81915 w 940118"/>
                      <a:gd name="connsiteY23-1232" fmla="*/ 1231583 h 1580197"/>
                      <a:gd name="connsiteX24-1233" fmla="*/ 0 w 940118"/>
                      <a:gd name="connsiteY24-1234" fmla="*/ 872490 h 1580197"/>
                      <a:gd name="connsiteX25-1235" fmla="*/ 56197 w 940118"/>
                      <a:gd name="connsiteY25-1236" fmla="*/ 542925 h 1580197"/>
                      <a:gd name="connsiteX26-1237" fmla="*/ 62441 w 940118"/>
                      <a:gd name="connsiteY26-1238" fmla="*/ 546321 h 1580197"/>
                      <a:gd name="connsiteX27-1239" fmla="*/ 62617 w 940118"/>
                      <a:gd name="connsiteY27-1240" fmla="*/ 545909 h 1580197"/>
                      <a:gd name="connsiteX28-1241" fmla="*/ 57150 w 940118"/>
                      <a:gd name="connsiteY28-1242" fmla="*/ 542925 h 1580197"/>
                      <a:gd name="connsiteX29-1243" fmla="*/ 107444 w 940118"/>
                      <a:gd name="connsiteY29-1244" fmla="*/ 431896 h 1580197"/>
                      <a:gd name="connsiteX30-1245" fmla="*/ 106680 w 940118"/>
                      <a:gd name="connsiteY30-1246" fmla="*/ 431483 h 1580197"/>
                      <a:gd name="connsiteX31-1247" fmla="*/ 161925 w 940118"/>
                      <a:gd name="connsiteY31-1248" fmla="*/ 341948 h 1580197"/>
                      <a:gd name="connsiteX32-1249" fmla="*/ 171758 w 940118"/>
                      <a:gd name="connsiteY32-1250" fmla="*/ 347295 h 1580197"/>
                      <a:gd name="connsiteX33-1251" fmla="*/ 171778 w 940118"/>
                      <a:gd name="connsiteY33-1252" fmla="*/ 347270 h 1580197"/>
                      <a:gd name="connsiteX34-1253" fmla="*/ 161925 w 940118"/>
                      <a:gd name="connsiteY34-1254" fmla="*/ 341948 h 1580197"/>
                      <a:gd name="connsiteX35-1255" fmla="*/ 227648 w 940118"/>
                      <a:gd name="connsiteY35-1256" fmla="*/ 258128 h 1580197"/>
                      <a:gd name="connsiteX36-1257" fmla="*/ 239906 w 940118"/>
                      <a:gd name="connsiteY36-1258" fmla="*/ 264794 h 1580197"/>
                      <a:gd name="connsiteX37-1259" fmla="*/ 240267 w 940118"/>
                      <a:gd name="connsiteY37-1260" fmla="*/ 264453 h 1580197"/>
                      <a:gd name="connsiteX38-1261" fmla="*/ 228600 w 940118"/>
                      <a:gd name="connsiteY38-1262" fmla="*/ 258128 h 1580197"/>
                      <a:gd name="connsiteX39-1263" fmla="*/ 242888 w 940118"/>
                      <a:gd name="connsiteY39-1264" fmla="*/ 241935 h 1580197"/>
                      <a:gd name="connsiteX40-1265" fmla="*/ 287315 w 940118"/>
                      <a:gd name="connsiteY40-1266" fmla="*/ 198453 h 1580197"/>
                      <a:gd name="connsiteX41-1267" fmla="*/ 286702 w 940118"/>
                      <a:gd name="connsiteY41-1268" fmla="*/ 198120 h 1580197"/>
                      <a:gd name="connsiteX42-1269" fmla="*/ 359092 w 940118"/>
                      <a:gd name="connsiteY42-1270" fmla="*/ 140970 h 1580197"/>
                      <a:gd name="connsiteX43-1271" fmla="*/ 378434 w 940118"/>
                      <a:gd name="connsiteY43-1272" fmla="*/ 151488 h 1580197"/>
                      <a:gd name="connsiteX44-1273" fmla="*/ 378837 w 940118"/>
                      <a:gd name="connsiteY44-1274" fmla="*/ 151226 h 1580197"/>
                      <a:gd name="connsiteX45-1275" fmla="*/ 360045 w 940118"/>
                      <a:gd name="connsiteY45-1276" fmla="*/ 140970 h 1580197"/>
                      <a:gd name="connsiteX46-1277" fmla="*/ 486263 w 940118"/>
                      <a:gd name="connsiteY46-1278" fmla="*/ 68845 h 1580197"/>
                      <a:gd name="connsiteX47-1279" fmla="*/ 485775 w 940118"/>
                      <a:gd name="connsiteY47-1280" fmla="*/ 68580 h 1580197"/>
                      <a:gd name="connsiteX48-1281" fmla="*/ 572452 w 940118"/>
                      <a:gd name="connsiteY48-1282" fmla="*/ 32385 h 1580197"/>
                      <a:gd name="connsiteX49-1283" fmla="*/ 595123 w 940118"/>
                      <a:gd name="connsiteY49-1284" fmla="*/ 44713 h 1580197"/>
                      <a:gd name="connsiteX50-1285" fmla="*/ 573405 w 940118"/>
                      <a:gd name="connsiteY50-1286" fmla="*/ 32385 h 1580197"/>
                      <a:gd name="connsiteX51-1287" fmla="*/ 679133 w 940118"/>
                      <a:gd name="connsiteY51-1288" fmla="*/ 0 h 1580197"/>
                      <a:gd name="connsiteX0-1289" fmla="*/ 679133 w 940118"/>
                      <a:gd name="connsiteY0-1290" fmla="*/ 0 h 1580197"/>
                      <a:gd name="connsiteX1-1291" fmla="*/ 940118 w 940118"/>
                      <a:gd name="connsiteY1-1292" fmla="*/ 140970 h 1580197"/>
                      <a:gd name="connsiteX2-1293" fmla="*/ 747299 w 940118"/>
                      <a:gd name="connsiteY2-1294" fmla="*/ 210278 h 1580197"/>
                      <a:gd name="connsiteX3-1295" fmla="*/ 747713 w 940118"/>
                      <a:gd name="connsiteY3-1296" fmla="*/ 210503 h 1580197"/>
                      <a:gd name="connsiteX4-1297" fmla="*/ 620078 w 940118"/>
                      <a:gd name="connsiteY4-1298" fmla="*/ 282893 h 1580197"/>
                      <a:gd name="connsiteX5-1299" fmla="*/ 620077 w 940118"/>
                      <a:gd name="connsiteY5-1300" fmla="*/ 282893 h 1580197"/>
                      <a:gd name="connsiteX6-1301" fmla="*/ 548076 w 940118"/>
                      <a:gd name="connsiteY6-1302" fmla="*/ 339736 h 1580197"/>
                      <a:gd name="connsiteX7-1303" fmla="*/ 548640 w 940118"/>
                      <a:gd name="connsiteY7-1304" fmla="*/ 340043 h 1580197"/>
                      <a:gd name="connsiteX8-1305" fmla="*/ 503873 w 940118"/>
                      <a:gd name="connsiteY8-1306" fmla="*/ 383858 h 1580197"/>
                      <a:gd name="connsiteX9-1307" fmla="*/ 488633 w 940118"/>
                      <a:gd name="connsiteY9-1308" fmla="*/ 399098 h 1580197"/>
                      <a:gd name="connsiteX10-1309" fmla="*/ 488633 w 940118"/>
                      <a:gd name="connsiteY10-1310" fmla="*/ 400050 h 1580197"/>
                      <a:gd name="connsiteX11-1311" fmla="*/ 422910 w 940118"/>
                      <a:gd name="connsiteY11-1312" fmla="*/ 482918 h 1580197"/>
                      <a:gd name="connsiteX12-1313" fmla="*/ 422910 w 940118"/>
                      <a:gd name="connsiteY12-1314" fmla="*/ 483870 h 1580197"/>
                      <a:gd name="connsiteX13-1315" fmla="*/ 367665 w 940118"/>
                      <a:gd name="connsiteY13-1316" fmla="*/ 572453 h 1580197"/>
                      <a:gd name="connsiteX14-1317" fmla="*/ 368618 w 940118"/>
                      <a:gd name="connsiteY14-1318" fmla="*/ 573405 h 1580197"/>
                      <a:gd name="connsiteX15-1319" fmla="*/ 317183 w 940118"/>
                      <a:gd name="connsiteY15-1320" fmla="*/ 684847 h 1580197"/>
                      <a:gd name="connsiteX16-1321" fmla="*/ 305241 w 940118"/>
                      <a:gd name="connsiteY16-1322" fmla="*/ 678329 h 1580197"/>
                      <a:gd name="connsiteX17-1323" fmla="*/ 305235 w 940118"/>
                      <a:gd name="connsiteY17-1324" fmla="*/ 678350 h 1580197"/>
                      <a:gd name="connsiteX18-1325" fmla="*/ 317183 w 940118"/>
                      <a:gd name="connsiteY18-1326" fmla="*/ 684847 h 1580197"/>
                      <a:gd name="connsiteX19-1327" fmla="*/ 260985 w 940118"/>
                      <a:gd name="connsiteY19-1328" fmla="*/ 1014413 h 1580197"/>
                      <a:gd name="connsiteX20-1329" fmla="*/ 342900 w 940118"/>
                      <a:gd name="connsiteY20-1330" fmla="*/ 1373505 h 1580197"/>
                      <a:gd name="connsiteX21-1331" fmla="*/ 546735 w 940118"/>
                      <a:gd name="connsiteY21-1332" fmla="*/ 1580197 h 1580197"/>
                      <a:gd name="connsiteX22-1333" fmla="*/ 285750 w 940118"/>
                      <a:gd name="connsiteY22-1334" fmla="*/ 1438275 h 1580197"/>
                      <a:gd name="connsiteX23-1335" fmla="*/ 81915 w 940118"/>
                      <a:gd name="connsiteY23-1336" fmla="*/ 1231583 h 1580197"/>
                      <a:gd name="connsiteX24-1337" fmla="*/ 0 w 940118"/>
                      <a:gd name="connsiteY24-1338" fmla="*/ 872490 h 1580197"/>
                      <a:gd name="connsiteX25-1339" fmla="*/ 56197 w 940118"/>
                      <a:gd name="connsiteY25-1340" fmla="*/ 542925 h 1580197"/>
                      <a:gd name="connsiteX26-1341" fmla="*/ 62441 w 940118"/>
                      <a:gd name="connsiteY26-1342" fmla="*/ 546321 h 1580197"/>
                      <a:gd name="connsiteX27-1343" fmla="*/ 62617 w 940118"/>
                      <a:gd name="connsiteY27-1344" fmla="*/ 545909 h 1580197"/>
                      <a:gd name="connsiteX28-1345" fmla="*/ 57150 w 940118"/>
                      <a:gd name="connsiteY28-1346" fmla="*/ 542925 h 1580197"/>
                      <a:gd name="connsiteX29-1347" fmla="*/ 107444 w 940118"/>
                      <a:gd name="connsiteY29-1348" fmla="*/ 431896 h 1580197"/>
                      <a:gd name="connsiteX30-1349" fmla="*/ 106680 w 940118"/>
                      <a:gd name="connsiteY30-1350" fmla="*/ 431483 h 1580197"/>
                      <a:gd name="connsiteX31-1351" fmla="*/ 161925 w 940118"/>
                      <a:gd name="connsiteY31-1352" fmla="*/ 341948 h 1580197"/>
                      <a:gd name="connsiteX32-1353" fmla="*/ 171758 w 940118"/>
                      <a:gd name="connsiteY32-1354" fmla="*/ 347295 h 1580197"/>
                      <a:gd name="connsiteX33-1355" fmla="*/ 171778 w 940118"/>
                      <a:gd name="connsiteY33-1356" fmla="*/ 347270 h 1580197"/>
                      <a:gd name="connsiteX34-1357" fmla="*/ 161925 w 940118"/>
                      <a:gd name="connsiteY34-1358" fmla="*/ 341948 h 1580197"/>
                      <a:gd name="connsiteX35-1359" fmla="*/ 227648 w 940118"/>
                      <a:gd name="connsiteY35-1360" fmla="*/ 258128 h 1580197"/>
                      <a:gd name="connsiteX36-1361" fmla="*/ 239906 w 940118"/>
                      <a:gd name="connsiteY36-1362" fmla="*/ 264794 h 1580197"/>
                      <a:gd name="connsiteX37-1363" fmla="*/ 240267 w 940118"/>
                      <a:gd name="connsiteY37-1364" fmla="*/ 264453 h 1580197"/>
                      <a:gd name="connsiteX38-1365" fmla="*/ 228600 w 940118"/>
                      <a:gd name="connsiteY38-1366" fmla="*/ 258128 h 1580197"/>
                      <a:gd name="connsiteX39-1367" fmla="*/ 242888 w 940118"/>
                      <a:gd name="connsiteY39-1368" fmla="*/ 241935 h 1580197"/>
                      <a:gd name="connsiteX40-1369" fmla="*/ 287315 w 940118"/>
                      <a:gd name="connsiteY40-1370" fmla="*/ 198453 h 1580197"/>
                      <a:gd name="connsiteX41-1371" fmla="*/ 286702 w 940118"/>
                      <a:gd name="connsiteY41-1372" fmla="*/ 198120 h 1580197"/>
                      <a:gd name="connsiteX42-1373" fmla="*/ 359092 w 940118"/>
                      <a:gd name="connsiteY42-1374" fmla="*/ 140970 h 1580197"/>
                      <a:gd name="connsiteX43-1375" fmla="*/ 378434 w 940118"/>
                      <a:gd name="connsiteY43-1376" fmla="*/ 151488 h 1580197"/>
                      <a:gd name="connsiteX44-1377" fmla="*/ 378837 w 940118"/>
                      <a:gd name="connsiteY44-1378" fmla="*/ 151226 h 1580197"/>
                      <a:gd name="connsiteX45-1379" fmla="*/ 486263 w 940118"/>
                      <a:gd name="connsiteY45-1380" fmla="*/ 68845 h 1580197"/>
                      <a:gd name="connsiteX46-1381" fmla="*/ 485775 w 940118"/>
                      <a:gd name="connsiteY46-1382" fmla="*/ 68580 h 1580197"/>
                      <a:gd name="connsiteX47-1383" fmla="*/ 572452 w 940118"/>
                      <a:gd name="connsiteY47-1384" fmla="*/ 32385 h 1580197"/>
                      <a:gd name="connsiteX48-1385" fmla="*/ 595123 w 940118"/>
                      <a:gd name="connsiteY48-1386" fmla="*/ 44713 h 1580197"/>
                      <a:gd name="connsiteX49-1387" fmla="*/ 573405 w 940118"/>
                      <a:gd name="connsiteY49-1388" fmla="*/ 32385 h 1580197"/>
                      <a:gd name="connsiteX50-1389" fmla="*/ 679133 w 940118"/>
                      <a:gd name="connsiteY50-1390" fmla="*/ 0 h 1580197"/>
                      <a:gd name="connsiteX0-1391" fmla="*/ 679133 w 940118"/>
                      <a:gd name="connsiteY0-1392" fmla="*/ 0 h 1580197"/>
                      <a:gd name="connsiteX1-1393" fmla="*/ 940118 w 940118"/>
                      <a:gd name="connsiteY1-1394" fmla="*/ 140970 h 1580197"/>
                      <a:gd name="connsiteX2-1395" fmla="*/ 747299 w 940118"/>
                      <a:gd name="connsiteY2-1396" fmla="*/ 210278 h 1580197"/>
                      <a:gd name="connsiteX3-1397" fmla="*/ 747713 w 940118"/>
                      <a:gd name="connsiteY3-1398" fmla="*/ 210503 h 1580197"/>
                      <a:gd name="connsiteX4-1399" fmla="*/ 620078 w 940118"/>
                      <a:gd name="connsiteY4-1400" fmla="*/ 282893 h 1580197"/>
                      <a:gd name="connsiteX5-1401" fmla="*/ 620077 w 940118"/>
                      <a:gd name="connsiteY5-1402" fmla="*/ 282893 h 1580197"/>
                      <a:gd name="connsiteX6-1403" fmla="*/ 548076 w 940118"/>
                      <a:gd name="connsiteY6-1404" fmla="*/ 339736 h 1580197"/>
                      <a:gd name="connsiteX7-1405" fmla="*/ 548640 w 940118"/>
                      <a:gd name="connsiteY7-1406" fmla="*/ 340043 h 1580197"/>
                      <a:gd name="connsiteX8-1407" fmla="*/ 503873 w 940118"/>
                      <a:gd name="connsiteY8-1408" fmla="*/ 383858 h 1580197"/>
                      <a:gd name="connsiteX9-1409" fmla="*/ 488633 w 940118"/>
                      <a:gd name="connsiteY9-1410" fmla="*/ 399098 h 1580197"/>
                      <a:gd name="connsiteX10-1411" fmla="*/ 488633 w 940118"/>
                      <a:gd name="connsiteY10-1412" fmla="*/ 400050 h 1580197"/>
                      <a:gd name="connsiteX11-1413" fmla="*/ 422910 w 940118"/>
                      <a:gd name="connsiteY11-1414" fmla="*/ 482918 h 1580197"/>
                      <a:gd name="connsiteX12-1415" fmla="*/ 422910 w 940118"/>
                      <a:gd name="connsiteY12-1416" fmla="*/ 483870 h 1580197"/>
                      <a:gd name="connsiteX13-1417" fmla="*/ 367665 w 940118"/>
                      <a:gd name="connsiteY13-1418" fmla="*/ 572453 h 1580197"/>
                      <a:gd name="connsiteX14-1419" fmla="*/ 368618 w 940118"/>
                      <a:gd name="connsiteY14-1420" fmla="*/ 573405 h 1580197"/>
                      <a:gd name="connsiteX15-1421" fmla="*/ 317183 w 940118"/>
                      <a:gd name="connsiteY15-1422" fmla="*/ 684847 h 1580197"/>
                      <a:gd name="connsiteX16-1423" fmla="*/ 305241 w 940118"/>
                      <a:gd name="connsiteY16-1424" fmla="*/ 678329 h 1580197"/>
                      <a:gd name="connsiteX17-1425" fmla="*/ 305235 w 940118"/>
                      <a:gd name="connsiteY17-1426" fmla="*/ 678350 h 1580197"/>
                      <a:gd name="connsiteX18-1427" fmla="*/ 317183 w 940118"/>
                      <a:gd name="connsiteY18-1428" fmla="*/ 684847 h 1580197"/>
                      <a:gd name="connsiteX19-1429" fmla="*/ 260985 w 940118"/>
                      <a:gd name="connsiteY19-1430" fmla="*/ 1014413 h 1580197"/>
                      <a:gd name="connsiteX20-1431" fmla="*/ 342900 w 940118"/>
                      <a:gd name="connsiteY20-1432" fmla="*/ 1373505 h 1580197"/>
                      <a:gd name="connsiteX21-1433" fmla="*/ 546735 w 940118"/>
                      <a:gd name="connsiteY21-1434" fmla="*/ 1580197 h 1580197"/>
                      <a:gd name="connsiteX22-1435" fmla="*/ 285750 w 940118"/>
                      <a:gd name="connsiteY22-1436" fmla="*/ 1438275 h 1580197"/>
                      <a:gd name="connsiteX23-1437" fmla="*/ 81915 w 940118"/>
                      <a:gd name="connsiteY23-1438" fmla="*/ 1231583 h 1580197"/>
                      <a:gd name="connsiteX24-1439" fmla="*/ 0 w 940118"/>
                      <a:gd name="connsiteY24-1440" fmla="*/ 872490 h 1580197"/>
                      <a:gd name="connsiteX25-1441" fmla="*/ 56197 w 940118"/>
                      <a:gd name="connsiteY25-1442" fmla="*/ 542925 h 1580197"/>
                      <a:gd name="connsiteX26-1443" fmla="*/ 62441 w 940118"/>
                      <a:gd name="connsiteY26-1444" fmla="*/ 546321 h 1580197"/>
                      <a:gd name="connsiteX27-1445" fmla="*/ 62617 w 940118"/>
                      <a:gd name="connsiteY27-1446" fmla="*/ 545909 h 1580197"/>
                      <a:gd name="connsiteX28-1447" fmla="*/ 57150 w 940118"/>
                      <a:gd name="connsiteY28-1448" fmla="*/ 542925 h 1580197"/>
                      <a:gd name="connsiteX29-1449" fmla="*/ 107444 w 940118"/>
                      <a:gd name="connsiteY29-1450" fmla="*/ 431896 h 1580197"/>
                      <a:gd name="connsiteX30-1451" fmla="*/ 106680 w 940118"/>
                      <a:gd name="connsiteY30-1452" fmla="*/ 431483 h 1580197"/>
                      <a:gd name="connsiteX31-1453" fmla="*/ 161925 w 940118"/>
                      <a:gd name="connsiteY31-1454" fmla="*/ 341948 h 1580197"/>
                      <a:gd name="connsiteX32-1455" fmla="*/ 171758 w 940118"/>
                      <a:gd name="connsiteY32-1456" fmla="*/ 347295 h 1580197"/>
                      <a:gd name="connsiteX33-1457" fmla="*/ 171778 w 940118"/>
                      <a:gd name="connsiteY33-1458" fmla="*/ 347270 h 1580197"/>
                      <a:gd name="connsiteX34-1459" fmla="*/ 161925 w 940118"/>
                      <a:gd name="connsiteY34-1460" fmla="*/ 341948 h 1580197"/>
                      <a:gd name="connsiteX35-1461" fmla="*/ 227648 w 940118"/>
                      <a:gd name="connsiteY35-1462" fmla="*/ 258128 h 1580197"/>
                      <a:gd name="connsiteX36-1463" fmla="*/ 239906 w 940118"/>
                      <a:gd name="connsiteY36-1464" fmla="*/ 264794 h 1580197"/>
                      <a:gd name="connsiteX37-1465" fmla="*/ 240267 w 940118"/>
                      <a:gd name="connsiteY37-1466" fmla="*/ 264453 h 1580197"/>
                      <a:gd name="connsiteX38-1467" fmla="*/ 228600 w 940118"/>
                      <a:gd name="connsiteY38-1468" fmla="*/ 258128 h 1580197"/>
                      <a:gd name="connsiteX39-1469" fmla="*/ 242888 w 940118"/>
                      <a:gd name="connsiteY39-1470" fmla="*/ 241935 h 1580197"/>
                      <a:gd name="connsiteX40-1471" fmla="*/ 287315 w 940118"/>
                      <a:gd name="connsiteY40-1472" fmla="*/ 198453 h 1580197"/>
                      <a:gd name="connsiteX41-1473" fmla="*/ 286702 w 940118"/>
                      <a:gd name="connsiteY41-1474" fmla="*/ 198120 h 1580197"/>
                      <a:gd name="connsiteX42-1475" fmla="*/ 359092 w 940118"/>
                      <a:gd name="connsiteY42-1476" fmla="*/ 140970 h 1580197"/>
                      <a:gd name="connsiteX43-1477" fmla="*/ 378434 w 940118"/>
                      <a:gd name="connsiteY43-1478" fmla="*/ 151488 h 1580197"/>
                      <a:gd name="connsiteX44-1479" fmla="*/ 486263 w 940118"/>
                      <a:gd name="connsiteY44-1480" fmla="*/ 68845 h 1580197"/>
                      <a:gd name="connsiteX45-1481" fmla="*/ 485775 w 940118"/>
                      <a:gd name="connsiteY45-1482" fmla="*/ 68580 h 1580197"/>
                      <a:gd name="connsiteX46-1483" fmla="*/ 572452 w 940118"/>
                      <a:gd name="connsiteY46-1484" fmla="*/ 32385 h 1580197"/>
                      <a:gd name="connsiteX47-1485" fmla="*/ 595123 w 940118"/>
                      <a:gd name="connsiteY47-1486" fmla="*/ 44713 h 1580197"/>
                      <a:gd name="connsiteX48-1487" fmla="*/ 573405 w 940118"/>
                      <a:gd name="connsiteY48-1488" fmla="*/ 32385 h 1580197"/>
                      <a:gd name="connsiteX49-1489" fmla="*/ 679133 w 940118"/>
                      <a:gd name="connsiteY49-1490" fmla="*/ 0 h 1580197"/>
                      <a:gd name="connsiteX0-1491" fmla="*/ 679133 w 940118"/>
                      <a:gd name="connsiteY0-1492" fmla="*/ 0 h 1580197"/>
                      <a:gd name="connsiteX1-1493" fmla="*/ 940118 w 940118"/>
                      <a:gd name="connsiteY1-1494" fmla="*/ 140970 h 1580197"/>
                      <a:gd name="connsiteX2-1495" fmla="*/ 747299 w 940118"/>
                      <a:gd name="connsiteY2-1496" fmla="*/ 210278 h 1580197"/>
                      <a:gd name="connsiteX3-1497" fmla="*/ 747713 w 940118"/>
                      <a:gd name="connsiteY3-1498" fmla="*/ 210503 h 1580197"/>
                      <a:gd name="connsiteX4-1499" fmla="*/ 620078 w 940118"/>
                      <a:gd name="connsiteY4-1500" fmla="*/ 282893 h 1580197"/>
                      <a:gd name="connsiteX5-1501" fmla="*/ 620077 w 940118"/>
                      <a:gd name="connsiteY5-1502" fmla="*/ 282893 h 1580197"/>
                      <a:gd name="connsiteX6-1503" fmla="*/ 548076 w 940118"/>
                      <a:gd name="connsiteY6-1504" fmla="*/ 339736 h 1580197"/>
                      <a:gd name="connsiteX7-1505" fmla="*/ 548640 w 940118"/>
                      <a:gd name="connsiteY7-1506" fmla="*/ 340043 h 1580197"/>
                      <a:gd name="connsiteX8-1507" fmla="*/ 503873 w 940118"/>
                      <a:gd name="connsiteY8-1508" fmla="*/ 383858 h 1580197"/>
                      <a:gd name="connsiteX9-1509" fmla="*/ 488633 w 940118"/>
                      <a:gd name="connsiteY9-1510" fmla="*/ 399098 h 1580197"/>
                      <a:gd name="connsiteX10-1511" fmla="*/ 488633 w 940118"/>
                      <a:gd name="connsiteY10-1512" fmla="*/ 400050 h 1580197"/>
                      <a:gd name="connsiteX11-1513" fmla="*/ 422910 w 940118"/>
                      <a:gd name="connsiteY11-1514" fmla="*/ 482918 h 1580197"/>
                      <a:gd name="connsiteX12-1515" fmla="*/ 422910 w 940118"/>
                      <a:gd name="connsiteY12-1516" fmla="*/ 483870 h 1580197"/>
                      <a:gd name="connsiteX13-1517" fmla="*/ 367665 w 940118"/>
                      <a:gd name="connsiteY13-1518" fmla="*/ 572453 h 1580197"/>
                      <a:gd name="connsiteX14-1519" fmla="*/ 368618 w 940118"/>
                      <a:gd name="connsiteY14-1520" fmla="*/ 573405 h 1580197"/>
                      <a:gd name="connsiteX15-1521" fmla="*/ 317183 w 940118"/>
                      <a:gd name="connsiteY15-1522" fmla="*/ 684847 h 1580197"/>
                      <a:gd name="connsiteX16-1523" fmla="*/ 305241 w 940118"/>
                      <a:gd name="connsiteY16-1524" fmla="*/ 678329 h 1580197"/>
                      <a:gd name="connsiteX17-1525" fmla="*/ 305235 w 940118"/>
                      <a:gd name="connsiteY17-1526" fmla="*/ 678350 h 1580197"/>
                      <a:gd name="connsiteX18-1527" fmla="*/ 317183 w 940118"/>
                      <a:gd name="connsiteY18-1528" fmla="*/ 684847 h 1580197"/>
                      <a:gd name="connsiteX19-1529" fmla="*/ 260985 w 940118"/>
                      <a:gd name="connsiteY19-1530" fmla="*/ 1014413 h 1580197"/>
                      <a:gd name="connsiteX20-1531" fmla="*/ 342900 w 940118"/>
                      <a:gd name="connsiteY20-1532" fmla="*/ 1373505 h 1580197"/>
                      <a:gd name="connsiteX21-1533" fmla="*/ 546735 w 940118"/>
                      <a:gd name="connsiteY21-1534" fmla="*/ 1580197 h 1580197"/>
                      <a:gd name="connsiteX22-1535" fmla="*/ 285750 w 940118"/>
                      <a:gd name="connsiteY22-1536" fmla="*/ 1438275 h 1580197"/>
                      <a:gd name="connsiteX23-1537" fmla="*/ 81915 w 940118"/>
                      <a:gd name="connsiteY23-1538" fmla="*/ 1231583 h 1580197"/>
                      <a:gd name="connsiteX24-1539" fmla="*/ 0 w 940118"/>
                      <a:gd name="connsiteY24-1540" fmla="*/ 872490 h 1580197"/>
                      <a:gd name="connsiteX25-1541" fmla="*/ 56197 w 940118"/>
                      <a:gd name="connsiteY25-1542" fmla="*/ 542925 h 1580197"/>
                      <a:gd name="connsiteX26-1543" fmla="*/ 62441 w 940118"/>
                      <a:gd name="connsiteY26-1544" fmla="*/ 546321 h 1580197"/>
                      <a:gd name="connsiteX27-1545" fmla="*/ 62617 w 940118"/>
                      <a:gd name="connsiteY27-1546" fmla="*/ 545909 h 1580197"/>
                      <a:gd name="connsiteX28-1547" fmla="*/ 57150 w 940118"/>
                      <a:gd name="connsiteY28-1548" fmla="*/ 542925 h 1580197"/>
                      <a:gd name="connsiteX29-1549" fmla="*/ 107444 w 940118"/>
                      <a:gd name="connsiteY29-1550" fmla="*/ 431896 h 1580197"/>
                      <a:gd name="connsiteX30-1551" fmla="*/ 106680 w 940118"/>
                      <a:gd name="connsiteY30-1552" fmla="*/ 431483 h 1580197"/>
                      <a:gd name="connsiteX31-1553" fmla="*/ 161925 w 940118"/>
                      <a:gd name="connsiteY31-1554" fmla="*/ 341948 h 1580197"/>
                      <a:gd name="connsiteX32-1555" fmla="*/ 171758 w 940118"/>
                      <a:gd name="connsiteY32-1556" fmla="*/ 347295 h 1580197"/>
                      <a:gd name="connsiteX33-1557" fmla="*/ 171778 w 940118"/>
                      <a:gd name="connsiteY33-1558" fmla="*/ 347270 h 1580197"/>
                      <a:gd name="connsiteX34-1559" fmla="*/ 161925 w 940118"/>
                      <a:gd name="connsiteY34-1560" fmla="*/ 341948 h 1580197"/>
                      <a:gd name="connsiteX35-1561" fmla="*/ 227648 w 940118"/>
                      <a:gd name="connsiteY35-1562" fmla="*/ 258128 h 1580197"/>
                      <a:gd name="connsiteX36-1563" fmla="*/ 239906 w 940118"/>
                      <a:gd name="connsiteY36-1564" fmla="*/ 264794 h 1580197"/>
                      <a:gd name="connsiteX37-1565" fmla="*/ 240267 w 940118"/>
                      <a:gd name="connsiteY37-1566" fmla="*/ 264453 h 1580197"/>
                      <a:gd name="connsiteX38-1567" fmla="*/ 228600 w 940118"/>
                      <a:gd name="connsiteY38-1568" fmla="*/ 258128 h 1580197"/>
                      <a:gd name="connsiteX39-1569" fmla="*/ 242888 w 940118"/>
                      <a:gd name="connsiteY39-1570" fmla="*/ 241935 h 1580197"/>
                      <a:gd name="connsiteX40-1571" fmla="*/ 287315 w 940118"/>
                      <a:gd name="connsiteY40-1572" fmla="*/ 198453 h 1580197"/>
                      <a:gd name="connsiteX41-1573" fmla="*/ 286702 w 940118"/>
                      <a:gd name="connsiteY41-1574" fmla="*/ 198120 h 1580197"/>
                      <a:gd name="connsiteX42-1575" fmla="*/ 359092 w 940118"/>
                      <a:gd name="connsiteY42-1576" fmla="*/ 140970 h 1580197"/>
                      <a:gd name="connsiteX43-1577" fmla="*/ 486263 w 940118"/>
                      <a:gd name="connsiteY43-1578" fmla="*/ 68845 h 1580197"/>
                      <a:gd name="connsiteX44-1579" fmla="*/ 485775 w 940118"/>
                      <a:gd name="connsiteY44-1580" fmla="*/ 68580 h 1580197"/>
                      <a:gd name="connsiteX45-1581" fmla="*/ 572452 w 940118"/>
                      <a:gd name="connsiteY45-1582" fmla="*/ 32385 h 1580197"/>
                      <a:gd name="connsiteX46-1583" fmla="*/ 595123 w 940118"/>
                      <a:gd name="connsiteY46-1584" fmla="*/ 44713 h 1580197"/>
                      <a:gd name="connsiteX47-1585" fmla="*/ 573405 w 940118"/>
                      <a:gd name="connsiteY47-1586" fmla="*/ 32385 h 1580197"/>
                      <a:gd name="connsiteX48-1587" fmla="*/ 679133 w 940118"/>
                      <a:gd name="connsiteY48-1588" fmla="*/ 0 h 1580197"/>
                      <a:gd name="connsiteX0-1589" fmla="*/ 679133 w 940118"/>
                      <a:gd name="connsiteY0-1590" fmla="*/ 0 h 1580197"/>
                      <a:gd name="connsiteX1-1591" fmla="*/ 940118 w 940118"/>
                      <a:gd name="connsiteY1-1592" fmla="*/ 140970 h 1580197"/>
                      <a:gd name="connsiteX2-1593" fmla="*/ 747299 w 940118"/>
                      <a:gd name="connsiteY2-1594" fmla="*/ 210278 h 1580197"/>
                      <a:gd name="connsiteX3-1595" fmla="*/ 747713 w 940118"/>
                      <a:gd name="connsiteY3-1596" fmla="*/ 210503 h 1580197"/>
                      <a:gd name="connsiteX4-1597" fmla="*/ 620078 w 940118"/>
                      <a:gd name="connsiteY4-1598" fmla="*/ 282893 h 1580197"/>
                      <a:gd name="connsiteX5-1599" fmla="*/ 620077 w 940118"/>
                      <a:gd name="connsiteY5-1600" fmla="*/ 282893 h 1580197"/>
                      <a:gd name="connsiteX6-1601" fmla="*/ 548076 w 940118"/>
                      <a:gd name="connsiteY6-1602" fmla="*/ 339736 h 1580197"/>
                      <a:gd name="connsiteX7-1603" fmla="*/ 548640 w 940118"/>
                      <a:gd name="connsiteY7-1604" fmla="*/ 340043 h 1580197"/>
                      <a:gd name="connsiteX8-1605" fmla="*/ 503873 w 940118"/>
                      <a:gd name="connsiteY8-1606" fmla="*/ 383858 h 1580197"/>
                      <a:gd name="connsiteX9-1607" fmla="*/ 488633 w 940118"/>
                      <a:gd name="connsiteY9-1608" fmla="*/ 399098 h 1580197"/>
                      <a:gd name="connsiteX10-1609" fmla="*/ 488633 w 940118"/>
                      <a:gd name="connsiteY10-1610" fmla="*/ 400050 h 1580197"/>
                      <a:gd name="connsiteX11-1611" fmla="*/ 422910 w 940118"/>
                      <a:gd name="connsiteY11-1612" fmla="*/ 482918 h 1580197"/>
                      <a:gd name="connsiteX12-1613" fmla="*/ 422910 w 940118"/>
                      <a:gd name="connsiteY12-1614" fmla="*/ 483870 h 1580197"/>
                      <a:gd name="connsiteX13-1615" fmla="*/ 367665 w 940118"/>
                      <a:gd name="connsiteY13-1616" fmla="*/ 572453 h 1580197"/>
                      <a:gd name="connsiteX14-1617" fmla="*/ 368618 w 940118"/>
                      <a:gd name="connsiteY14-1618" fmla="*/ 573405 h 1580197"/>
                      <a:gd name="connsiteX15-1619" fmla="*/ 317183 w 940118"/>
                      <a:gd name="connsiteY15-1620" fmla="*/ 684847 h 1580197"/>
                      <a:gd name="connsiteX16-1621" fmla="*/ 305241 w 940118"/>
                      <a:gd name="connsiteY16-1622" fmla="*/ 678329 h 1580197"/>
                      <a:gd name="connsiteX17-1623" fmla="*/ 305235 w 940118"/>
                      <a:gd name="connsiteY17-1624" fmla="*/ 678350 h 1580197"/>
                      <a:gd name="connsiteX18-1625" fmla="*/ 317183 w 940118"/>
                      <a:gd name="connsiteY18-1626" fmla="*/ 684847 h 1580197"/>
                      <a:gd name="connsiteX19-1627" fmla="*/ 260985 w 940118"/>
                      <a:gd name="connsiteY19-1628" fmla="*/ 1014413 h 1580197"/>
                      <a:gd name="connsiteX20-1629" fmla="*/ 342900 w 940118"/>
                      <a:gd name="connsiteY20-1630" fmla="*/ 1373505 h 1580197"/>
                      <a:gd name="connsiteX21-1631" fmla="*/ 546735 w 940118"/>
                      <a:gd name="connsiteY21-1632" fmla="*/ 1580197 h 1580197"/>
                      <a:gd name="connsiteX22-1633" fmla="*/ 285750 w 940118"/>
                      <a:gd name="connsiteY22-1634" fmla="*/ 1438275 h 1580197"/>
                      <a:gd name="connsiteX23-1635" fmla="*/ 81915 w 940118"/>
                      <a:gd name="connsiteY23-1636" fmla="*/ 1231583 h 1580197"/>
                      <a:gd name="connsiteX24-1637" fmla="*/ 0 w 940118"/>
                      <a:gd name="connsiteY24-1638" fmla="*/ 872490 h 1580197"/>
                      <a:gd name="connsiteX25-1639" fmla="*/ 56197 w 940118"/>
                      <a:gd name="connsiteY25-1640" fmla="*/ 542925 h 1580197"/>
                      <a:gd name="connsiteX26-1641" fmla="*/ 62441 w 940118"/>
                      <a:gd name="connsiteY26-1642" fmla="*/ 546321 h 1580197"/>
                      <a:gd name="connsiteX27-1643" fmla="*/ 62617 w 940118"/>
                      <a:gd name="connsiteY27-1644" fmla="*/ 545909 h 1580197"/>
                      <a:gd name="connsiteX28-1645" fmla="*/ 57150 w 940118"/>
                      <a:gd name="connsiteY28-1646" fmla="*/ 542925 h 1580197"/>
                      <a:gd name="connsiteX29-1647" fmla="*/ 107444 w 940118"/>
                      <a:gd name="connsiteY29-1648" fmla="*/ 431896 h 1580197"/>
                      <a:gd name="connsiteX30-1649" fmla="*/ 106680 w 940118"/>
                      <a:gd name="connsiteY30-1650" fmla="*/ 431483 h 1580197"/>
                      <a:gd name="connsiteX31-1651" fmla="*/ 161925 w 940118"/>
                      <a:gd name="connsiteY31-1652" fmla="*/ 341948 h 1580197"/>
                      <a:gd name="connsiteX32-1653" fmla="*/ 171758 w 940118"/>
                      <a:gd name="connsiteY32-1654" fmla="*/ 347295 h 1580197"/>
                      <a:gd name="connsiteX33-1655" fmla="*/ 171778 w 940118"/>
                      <a:gd name="connsiteY33-1656" fmla="*/ 347270 h 1580197"/>
                      <a:gd name="connsiteX34-1657" fmla="*/ 161925 w 940118"/>
                      <a:gd name="connsiteY34-1658" fmla="*/ 341948 h 1580197"/>
                      <a:gd name="connsiteX35-1659" fmla="*/ 227648 w 940118"/>
                      <a:gd name="connsiteY35-1660" fmla="*/ 258128 h 1580197"/>
                      <a:gd name="connsiteX36-1661" fmla="*/ 239906 w 940118"/>
                      <a:gd name="connsiteY36-1662" fmla="*/ 264794 h 1580197"/>
                      <a:gd name="connsiteX37-1663" fmla="*/ 240267 w 940118"/>
                      <a:gd name="connsiteY37-1664" fmla="*/ 264453 h 1580197"/>
                      <a:gd name="connsiteX38-1665" fmla="*/ 228600 w 940118"/>
                      <a:gd name="connsiteY38-1666" fmla="*/ 258128 h 1580197"/>
                      <a:gd name="connsiteX39-1667" fmla="*/ 287315 w 940118"/>
                      <a:gd name="connsiteY39-1668" fmla="*/ 198453 h 1580197"/>
                      <a:gd name="connsiteX40-1669" fmla="*/ 286702 w 940118"/>
                      <a:gd name="connsiteY40-1670" fmla="*/ 198120 h 1580197"/>
                      <a:gd name="connsiteX41-1671" fmla="*/ 359092 w 940118"/>
                      <a:gd name="connsiteY41-1672" fmla="*/ 140970 h 1580197"/>
                      <a:gd name="connsiteX42-1673" fmla="*/ 486263 w 940118"/>
                      <a:gd name="connsiteY42-1674" fmla="*/ 68845 h 1580197"/>
                      <a:gd name="connsiteX43-1675" fmla="*/ 485775 w 940118"/>
                      <a:gd name="connsiteY43-1676" fmla="*/ 68580 h 1580197"/>
                      <a:gd name="connsiteX44-1677" fmla="*/ 572452 w 940118"/>
                      <a:gd name="connsiteY44-1678" fmla="*/ 32385 h 1580197"/>
                      <a:gd name="connsiteX45-1679" fmla="*/ 595123 w 940118"/>
                      <a:gd name="connsiteY45-1680" fmla="*/ 44713 h 1580197"/>
                      <a:gd name="connsiteX46-1681" fmla="*/ 573405 w 940118"/>
                      <a:gd name="connsiteY46-1682" fmla="*/ 32385 h 1580197"/>
                      <a:gd name="connsiteX47-1683" fmla="*/ 679133 w 940118"/>
                      <a:gd name="connsiteY47-1684" fmla="*/ 0 h 1580197"/>
                      <a:gd name="connsiteX0-1685" fmla="*/ 679133 w 940118"/>
                      <a:gd name="connsiteY0-1686" fmla="*/ 0 h 1580197"/>
                      <a:gd name="connsiteX1-1687" fmla="*/ 940118 w 940118"/>
                      <a:gd name="connsiteY1-1688" fmla="*/ 140970 h 1580197"/>
                      <a:gd name="connsiteX2-1689" fmla="*/ 747299 w 940118"/>
                      <a:gd name="connsiteY2-1690" fmla="*/ 210278 h 1580197"/>
                      <a:gd name="connsiteX3-1691" fmla="*/ 747713 w 940118"/>
                      <a:gd name="connsiteY3-1692" fmla="*/ 210503 h 1580197"/>
                      <a:gd name="connsiteX4-1693" fmla="*/ 620078 w 940118"/>
                      <a:gd name="connsiteY4-1694" fmla="*/ 282893 h 1580197"/>
                      <a:gd name="connsiteX5-1695" fmla="*/ 620077 w 940118"/>
                      <a:gd name="connsiteY5-1696" fmla="*/ 282893 h 1580197"/>
                      <a:gd name="connsiteX6-1697" fmla="*/ 548076 w 940118"/>
                      <a:gd name="connsiteY6-1698" fmla="*/ 339736 h 1580197"/>
                      <a:gd name="connsiteX7-1699" fmla="*/ 548640 w 940118"/>
                      <a:gd name="connsiteY7-1700" fmla="*/ 340043 h 1580197"/>
                      <a:gd name="connsiteX8-1701" fmla="*/ 503873 w 940118"/>
                      <a:gd name="connsiteY8-1702" fmla="*/ 383858 h 1580197"/>
                      <a:gd name="connsiteX9-1703" fmla="*/ 488633 w 940118"/>
                      <a:gd name="connsiteY9-1704" fmla="*/ 399098 h 1580197"/>
                      <a:gd name="connsiteX10-1705" fmla="*/ 488633 w 940118"/>
                      <a:gd name="connsiteY10-1706" fmla="*/ 400050 h 1580197"/>
                      <a:gd name="connsiteX11-1707" fmla="*/ 422910 w 940118"/>
                      <a:gd name="connsiteY11-1708" fmla="*/ 482918 h 1580197"/>
                      <a:gd name="connsiteX12-1709" fmla="*/ 422910 w 940118"/>
                      <a:gd name="connsiteY12-1710" fmla="*/ 483870 h 1580197"/>
                      <a:gd name="connsiteX13-1711" fmla="*/ 367665 w 940118"/>
                      <a:gd name="connsiteY13-1712" fmla="*/ 572453 h 1580197"/>
                      <a:gd name="connsiteX14-1713" fmla="*/ 368618 w 940118"/>
                      <a:gd name="connsiteY14-1714" fmla="*/ 573405 h 1580197"/>
                      <a:gd name="connsiteX15-1715" fmla="*/ 317183 w 940118"/>
                      <a:gd name="connsiteY15-1716" fmla="*/ 684847 h 1580197"/>
                      <a:gd name="connsiteX16-1717" fmla="*/ 305241 w 940118"/>
                      <a:gd name="connsiteY16-1718" fmla="*/ 678329 h 1580197"/>
                      <a:gd name="connsiteX17-1719" fmla="*/ 305235 w 940118"/>
                      <a:gd name="connsiteY17-1720" fmla="*/ 678350 h 1580197"/>
                      <a:gd name="connsiteX18-1721" fmla="*/ 317183 w 940118"/>
                      <a:gd name="connsiteY18-1722" fmla="*/ 684847 h 1580197"/>
                      <a:gd name="connsiteX19-1723" fmla="*/ 260985 w 940118"/>
                      <a:gd name="connsiteY19-1724" fmla="*/ 1014413 h 1580197"/>
                      <a:gd name="connsiteX20-1725" fmla="*/ 342900 w 940118"/>
                      <a:gd name="connsiteY20-1726" fmla="*/ 1373505 h 1580197"/>
                      <a:gd name="connsiteX21-1727" fmla="*/ 546735 w 940118"/>
                      <a:gd name="connsiteY21-1728" fmla="*/ 1580197 h 1580197"/>
                      <a:gd name="connsiteX22-1729" fmla="*/ 285750 w 940118"/>
                      <a:gd name="connsiteY22-1730" fmla="*/ 1438275 h 1580197"/>
                      <a:gd name="connsiteX23-1731" fmla="*/ 81915 w 940118"/>
                      <a:gd name="connsiteY23-1732" fmla="*/ 1231583 h 1580197"/>
                      <a:gd name="connsiteX24-1733" fmla="*/ 0 w 940118"/>
                      <a:gd name="connsiteY24-1734" fmla="*/ 872490 h 1580197"/>
                      <a:gd name="connsiteX25-1735" fmla="*/ 56197 w 940118"/>
                      <a:gd name="connsiteY25-1736" fmla="*/ 542925 h 1580197"/>
                      <a:gd name="connsiteX26-1737" fmla="*/ 62441 w 940118"/>
                      <a:gd name="connsiteY26-1738" fmla="*/ 546321 h 1580197"/>
                      <a:gd name="connsiteX27-1739" fmla="*/ 62617 w 940118"/>
                      <a:gd name="connsiteY27-1740" fmla="*/ 545909 h 1580197"/>
                      <a:gd name="connsiteX28-1741" fmla="*/ 57150 w 940118"/>
                      <a:gd name="connsiteY28-1742" fmla="*/ 542925 h 1580197"/>
                      <a:gd name="connsiteX29-1743" fmla="*/ 107444 w 940118"/>
                      <a:gd name="connsiteY29-1744" fmla="*/ 431896 h 1580197"/>
                      <a:gd name="connsiteX30-1745" fmla="*/ 106680 w 940118"/>
                      <a:gd name="connsiteY30-1746" fmla="*/ 431483 h 1580197"/>
                      <a:gd name="connsiteX31-1747" fmla="*/ 161925 w 940118"/>
                      <a:gd name="connsiteY31-1748" fmla="*/ 341948 h 1580197"/>
                      <a:gd name="connsiteX32-1749" fmla="*/ 171758 w 940118"/>
                      <a:gd name="connsiteY32-1750" fmla="*/ 347295 h 1580197"/>
                      <a:gd name="connsiteX33-1751" fmla="*/ 171778 w 940118"/>
                      <a:gd name="connsiteY33-1752" fmla="*/ 347270 h 1580197"/>
                      <a:gd name="connsiteX34-1753" fmla="*/ 161925 w 940118"/>
                      <a:gd name="connsiteY34-1754" fmla="*/ 341948 h 1580197"/>
                      <a:gd name="connsiteX35-1755" fmla="*/ 227648 w 940118"/>
                      <a:gd name="connsiteY35-1756" fmla="*/ 258128 h 1580197"/>
                      <a:gd name="connsiteX36-1757" fmla="*/ 239906 w 940118"/>
                      <a:gd name="connsiteY36-1758" fmla="*/ 264794 h 1580197"/>
                      <a:gd name="connsiteX37-1759" fmla="*/ 228600 w 940118"/>
                      <a:gd name="connsiteY37-1760" fmla="*/ 258128 h 1580197"/>
                      <a:gd name="connsiteX38-1761" fmla="*/ 287315 w 940118"/>
                      <a:gd name="connsiteY38-1762" fmla="*/ 198453 h 1580197"/>
                      <a:gd name="connsiteX39-1763" fmla="*/ 286702 w 940118"/>
                      <a:gd name="connsiteY39-1764" fmla="*/ 198120 h 1580197"/>
                      <a:gd name="connsiteX40-1765" fmla="*/ 359092 w 940118"/>
                      <a:gd name="connsiteY40-1766" fmla="*/ 140970 h 1580197"/>
                      <a:gd name="connsiteX41-1767" fmla="*/ 486263 w 940118"/>
                      <a:gd name="connsiteY41-1768" fmla="*/ 68845 h 1580197"/>
                      <a:gd name="connsiteX42-1769" fmla="*/ 485775 w 940118"/>
                      <a:gd name="connsiteY42-1770" fmla="*/ 68580 h 1580197"/>
                      <a:gd name="connsiteX43-1771" fmla="*/ 572452 w 940118"/>
                      <a:gd name="connsiteY43-1772" fmla="*/ 32385 h 1580197"/>
                      <a:gd name="connsiteX44-1773" fmla="*/ 595123 w 940118"/>
                      <a:gd name="connsiteY44-1774" fmla="*/ 44713 h 1580197"/>
                      <a:gd name="connsiteX45-1775" fmla="*/ 573405 w 940118"/>
                      <a:gd name="connsiteY45-1776" fmla="*/ 32385 h 1580197"/>
                      <a:gd name="connsiteX46-1777" fmla="*/ 679133 w 940118"/>
                      <a:gd name="connsiteY46-1778" fmla="*/ 0 h 1580197"/>
                      <a:gd name="connsiteX0-1779" fmla="*/ 679133 w 940118"/>
                      <a:gd name="connsiteY0-1780" fmla="*/ 0 h 1580197"/>
                      <a:gd name="connsiteX1-1781" fmla="*/ 940118 w 940118"/>
                      <a:gd name="connsiteY1-1782" fmla="*/ 140970 h 1580197"/>
                      <a:gd name="connsiteX2-1783" fmla="*/ 747299 w 940118"/>
                      <a:gd name="connsiteY2-1784" fmla="*/ 210278 h 1580197"/>
                      <a:gd name="connsiteX3-1785" fmla="*/ 747713 w 940118"/>
                      <a:gd name="connsiteY3-1786" fmla="*/ 210503 h 1580197"/>
                      <a:gd name="connsiteX4-1787" fmla="*/ 620078 w 940118"/>
                      <a:gd name="connsiteY4-1788" fmla="*/ 282893 h 1580197"/>
                      <a:gd name="connsiteX5-1789" fmla="*/ 620077 w 940118"/>
                      <a:gd name="connsiteY5-1790" fmla="*/ 282893 h 1580197"/>
                      <a:gd name="connsiteX6-1791" fmla="*/ 548076 w 940118"/>
                      <a:gd name="connsiteY6-1792" fmla="*/ 339736 h 1580197"/>
                      <a:gd name="connsiteX7-1793" fmla="*/ 548640 w 940118"/>
                      <a:gd name="connsiteY7-1794" fmla="*/ 340043 h 1580197"/>
                      <a:gd name="connsiteX8-1795" fmla="*/ 503873 w 940118"/>
                      <a:gd name="connsiteY8-1796" fmla="*/ 383858 h 1580197"/>
                      <a:gd name="connsiteX9-1797" fmla="*/ 488633 w 940118"/>
                      <a:gd name="connsiteY9-1798" fmla="*/ 399098 h 1580197"/>
                      <a:gd name="connsiteX10-1799" fmla="*/ 488633 w 940118"/>
                      <a:gd name="connsiteY10-1800" fmla="*/ 400050 h 1580197"/>
                      <a:gd name="connsiteX11-1801" fmla="*/ 422910 w 940118"/>
                      <a:gd name="connsiteY11-1802" fmla="*/ 482918 h 1580197"/>
                      <a:gd name="connsiteX12-1803" fmla="*/ 422910 w 940118"/>
                      <a:gd name="connsiteY12-1804" fmla="*/ 483870 h 1580197"/>
                      <a:gd name="connsiteX13-1805" fmla="*/ 367665 w 940118"/>
                      <a:gd name="connsiteY13-1806" fmla="*/ 572453 h 1580197"/>
                      <a:gd name="connsiteX14-1807" fmla="*/ 368618 w 940118"/>
                      <a:gd name="connsiteY14-1808" fmla="*/ 573405 h 1580197"/>
                      <a:gd name="connsiteX15-1809" fmla="*/ 317183 w 940118"/>
                      <a:gd name="connsiteY15-1810" fmla="*/ 684847 h 1580197"/>
                      <a:gd name="connsiteX16-1811" fmla="*/ 305241 w 940118"/>
                      <a:gd name="connsiteY16-1812" fmla="*/ 678329 h 1580197"/>
                      <a:gd name="connsiteX17-1813" fmla="*/ 305235 w 940118"/>
                      <a:gd name="connsiteY17-1814" fmla="*/ 678350 h 1580197"/>
                      <a:gd name="connsiteX18-1815" fmla="*/ 317183 w 940118"/>
                      <a:gd name="connsiteY18-1816" fmla="*/ 684847 h 1580197"/>
                      <a:gd name="connsiteX19-1817" fmla="*/ 260985 w 940118"/>
                      <a:gd name="connsiteY19-1818" fmla="*/ 1014413 h 1580197"/>
                      <a:gd name="connsiteX20-1819" fmla="*/ 342900 w 940118"/>
                      <a:gd name="connsiteY20-1820" fmla="*/ 1373505 h 1580197"/>
                      <a:gd name="connsiteX21-1821" fmla="*/ 546735 w 940118"/>
                      <a:gd name="connsiteY21-1822" fmla="*/ 1580197 h 1580197"/>
                      <a:gd name="connsiteX22-1823" fmla="*/ 285750 w 940118"/>
                      <a:gd name="connsiteY22-1824" fmla="*/ 1438275 h 1580197"/>
                      <a:gd name="connsiteX23-1825" fmla="*/ 81915 w 940118"/>
                      <a:gd name="connsiteY23-1826" fmla="*/ 1231583 h 1580197"/>
                      <a:gd name="connsiteX24-1827" fmla="*/ 0 w 940118"/>
                      <a:gd name="connsiteY24-1828" fmla="*/ 872490 h 1580197"/>
                      <a:gd name="connsiteX25-1829" fmla="*/ 56197 w 940118"/>
                      <a:gd name="connsiteY25-1830" fmla="*/ 542925 h 1580197"/>
                      <a:gd name="connsiteX26-1831" fmla="*/ 62441 w 940118"/>
                      <a:gd name="connsiteY26-1832" fmla="*/ 546321 h 1580197"/>
                      <a:gd name="connsiteX27-1833" fmla="*/ 62617 w 940118"/>
                      <a:gd name="connsiteY27-1834" fmla="*/ 545909 h 1580197"/>
                      <a:gd name="connsiteX28-1835" fmla="*/ 57150 w 940118"/>
                      <a:gd name="connsiteY28-1836" fmla="*/ 542925 h 1580197"/>
                      <a:gd name="connsiteX29-1837" fmla="*/ 107444 w 940118"/>
                      <a:gd name="connsiteY29-1838" fmla="*/ 431896 h 1580197"/>
                      <a:gd name="connsiteX30-1839" fmla="*/ 106680 w 940118"/>
                      <a:gd name="connsiteY30-1840" fmla="*/ 431483 h 1580197"/>
                      <a:gd name="connsiteX31-1841" fmla="*/ 161925 w 940118"/>
                      <a:gd name="connsiteY31-1842" fmla="*/ 341948 h 1580197"/>
                      <a:gd name="connsiteX32-1843" fmla="*/ 171758 w 940118"/>
                      <a:gd name="connsiteY32-1844" fmla="*/ 347295 h 1580197"/>
                      <a:gd name="connsiteX33-1845" fmla="*/ 171778 w 940118"/>
                      <a:gd name="connsiteY33-1846" fmla="*/ 347270 h 1580197"/>
                      <a:gd name="connsiteX34-1847" fmla="*/ 161925 w 940118"/>
                      <a:gd name="connsiteY34-1848" fmla="*/ 341948 h 1580197"/>
                      <a:gd name="connsiteX35-1849" fmla="*/ 227648 w 940118"/>
                      <a:gd name="connsiteY35-1850" fmla="*/ 258128 h 1580197"/>
                      <a:gd name="connsiteX36-1851" fmla="*/ 239906 w 940118"/>
                      <a:gd name="connsiteY36-1852" fmla="*/ 264794 h 1580197"/>
                      <a:gd name="connsiteX37-1853" fmla="*/ 287315 w 940118"/>
                      <a:gd name="connsiteY37-1854" fmla="*/ 198453 h 1580197"/>
                      <a:gd name="connsiteX38-1855" fmla="*/ 286702 w 940118"/>
                      <a:gd name="connsiteY38-1856" fmla="*/ 198120 h 1580197"/>
                      <a:gd name="connsiteX39-1857" fmla="*/ 359092 w 940118"/>
                      <a:gd name="connsiteY39-1858" fmla="*/ 140970 h 1580197"/>
                      <a:gd name="connsiteX40-1859" fmla="*/ 486263 w 940118"/>
                      <a:gd name="connsiteY40-1860" fmla="*/ 68845 h 1580197"/>
                      <a:gd name="connsiteX41-1861" fmla="*/ 485775 w 940118"/>
                      <a:gd name="connsiteY41-1862" fmla="*/ 68580 h 1580197"/>
                      <a:gd name="connsiteX42-1863" fmla="*/ 572452 w 940118"/>
                      <a:gd name="connsiteY42-1864" fmla="*/ 32385 h 1580197"/>
                      <a:gd name="connsiteX43-1865" fmla="*/ 595123 w 940118"/>
                      <a:gd name="connsiteY43-1866" fmla="*/ 44713 h 1580197"/>
                      <a:gd name="connsiteX44-1867" fmla="*/ 573405 w 940118"/>
                      <a:gd name="connsiteY44-1868" fmla="*/ 32385 h 1580197"/>
                      <a:gd name="connsiteX45-1869" fmla="*/ 679133 w 940118"/>
                      <a:gd name="connsiteY45-1870" fmla="*/ 0 h 1580197"/>
                      <a:gd name="connsiteX0-1871" fmla="*/ 679133 w 940118"/>
                      <a:gd name="connsiteY0-1872" fmla="*/ 0 h 1580197"/>
                      <a:gd name="connsiteX1-1873" fmla="*/ 940118 w 940118"/>
                      <a:gd name="connsiteY1-1874" fmla="*/ 140970 h 1580197"/>
                      <a:gd name="connsiteX2-1875" fmla="*/ 747299 w 940118"/>
                      <a:gd name="connsiteY2-1876" fmla="*/ 210278 h 1580197"/>
                      <a:gd name="connsiteX3-1877" fmla="*/ 747713 w 940118"/>
                      <a:gd name="connsiteY3-1878" fmla="*/ 210503 h 1580197"/>
                      <a:gd name="connsiteX4-1879" fmla="*/ 620078 w 940118"/>
                      <a:gd name="connsiteY4-1880" fmla="*/ 282893 h 1580197"/>
                      <a:gd name="connsiteX5-1881" fmla="*/ 620077 w 940118"/>
                      <a:gd name="connsiteY5-1882" fmla="*/ 282893 h 1580197"/>
                      <a:gd name="connsiteX6-1883" fmla="*/ 548076 w 940118"/>
                      <a:gd name="connsiteY6-1884" fmla="*/ 339736 h 1580197"/>
                      <a:gd name="connsiteX7-1885" fmla="*/ 548640 w 940118"/>
                      <a:gd name="connsiteY7-1886" fmla="*/ 340043 h 1580197"/>
                      <a:gd name="connsiteX8-1887" fmla="*/ 503873 w 940118"/>
                      <a:gd name="connsiteY8-1888" fmla="*/ 383858 h 1580197"/>
                      <a:gd name="connsiteX9-1889" fmla="*/ 488633 w 940118"/>
                      <a:gd name="connsiteY9-1890" fmla="*/ 399098 h 1580197"/>
                      <a:gd name="connsiteX10-1891" fmla="*/ 488633 w 940118"/>
                      <a:gd name="connsiteY10-1892" fmla="*/ 400050 h 1580197"/>
                      <a:gd name="connsiteX11-1893" fmla="*/ 422910 w 940118"/>
                      <a:gd name="connsiteY11-1894" fmla="*/ 482918 h 1580197"/>
                      <a:gd name="connsiteX12-1895" fmla="*/ 422910 w 940118"/>
                      <a:gd name="connsiteY12-1896" fmla="*/ 483870 h 1580197"/>
                      <a:gd name="connsiteX13-1897" fmla="*/ 367665 w 940118"/>
                      <a:gd name="connsiteY13-1898" fmla="*/ 572453 h 1580197"/>
                      <a:gd name="connsiteX14-1899" fmla="*/ 368618 w 940118"/>
                      <a:gd name="connsiteY14-1900" fmla="*/ 573405 h 1580197"/>
                      <a:gd name="connsiteX15-1901" fmla="*/ 317183 w 940118"/>
                      <a:gd name="connsiteY15-1902" fmla="*/ 684847 h 1580197"/>
                      <a:gd name="connsiteX16-1903" fmla="*/ 305241 w 940118"/>
                      <a:gd name="connsiteY16-1904" fmla="*/ 678329 h 1580197"/>
                      <a:gd name="connsiteX17-1905" fmla="*/ 305235 w 940118"/>
                      <a:gd name="connsiteY17-1906" fmla="*/ 678350 h 1580197"/>
                      <a:gd name="connsiteX18-1907" fmla="*/ 317183 w 940118"/>
                      <a:gd name="connsiteY18-1908" fmla="*/ 684847 h 1580197"/>
                      <a:gd name="connsiteX19-1909" fmla="*/ 260985 w 940118"/>
                      <a:gd name="connsiteY19-1910" fmla="*/ 1014413 h 1580197"/>
                      <a:gd name="connsiteX20-1911" fmla="*/ 342900 w 940118"/>
                      <a:gd name="connsiteY20-1912" fmla="*/ 1373505 h 1580197"/>
                      <a:gd name="connsiteX21-1913" fmla="*/ 546735 w 940118"/>
                      <a:gd name="connsiteY21-1914" fmla="*/ 1580197 h 1580197"/>
                      <a:gd name="connsiteX22-1915" fmla="*/ 285750 w 940118"/>
                      <a:gd name="connsiteY22-1916" fmla="*/ 1438275 h 1580197"/>
                      <a:gd name="connsiteX23-1917" fmla="*/ 81915 w 940118"/>
                      <a:gd name="connsiteY23-1918" fmla="*/ 1231583 h 1580197"/>
                      <a:gd name="connsiteX24-1919" fmla="*/ 0 w 940118"/>
                      <a:gd name="connsiteY24-1920" fmla="*/ 872490 h 1580197"/>
                      <a:gd name="connsiteX25-1921" fmla="*/ 56197 w 940118"/>
                      <a:gd name="connsiteY25-1922" fmla="*/ 542925 h 1580197"/>
                      <a:gd name="connsiteX26-1923" fmla="*/ 62441 w 940118"/>
                      <a:gd name="connsiteY26-1924" fmla="*/ 546321 h 1580197"/>
                      <a:gd name="connsiteX27-1925" fmla="*/ 62617 w 940118"/>
                      <a:gd name="connsiteY27-1926" fmla="*/ 545909 h 1580197"/>
                      <a:gd name="connsiteX28-1927" fmla="*/ 57150 w 940118"/>
                      <a:gd name="connsiteY28-1928" fmla="*/ 542925 h 1580197"/>
                      <a:gd name="connsiteX29-1929" fmla="*/ 107444 w 940118"/>
                      <a:gd name="connsiteY29-1930" fmla="*/ 431896 h 1580197"/>
                      <a:gd name="connsiteX30-1931" fmla="*/ 106680 w 940118"/>
                      <a:gd name="connsiteY30-1932" fmla="*/ 431483 h 1580197"/>
                      <a:gd name="connsiteX31-1933" fmla="*/ 161925 w 940118"/>
                      <a:gd name="connsiteY31-1934" fmla="*/ 341948 h 1580197"/>
                      <a:gd name="connsiteX32-1935" fmla="*/ 171758 w 940118"/>
                      <a:gd name="connsiteY32-1936" fmla="*/ 347295 h 1580197"/>
                      <a:gd name="connsiteX33-1937" fmla="*/ 171778 w 940118"/>
                      <a:gd name="connsiteY33-1938" fmla="*/ 347270 h 1580197"/>
                      <a:gd name="connsiteX34-1939" fmla="*/ 161925 w 940118"/>
                      <a:gd name="connsiteY34-1940" fmla="*/ 341948 h 1580197"/>
                      <a:gd name="connsiteX35-1941" fmla="*/ 227648 w 940118"/>
                      <a:gd name="connsiteY35-1942" fmla="*/ 258128 h 1580197"/>
                      <a:gd name="connsiteX36-1943" fmla="*/ 287315 w 940118"/>
                      <a:gd name="connsiteY36-1944" fmla="*/ 198453 h 1580197"/>
                      <a:gd name="connsiteX37-1945" fmla="*/ 286702 w 940118"/>
                      <a:gd name="connsiteY37-1946" fmla="*/ 198120 h 1580197"/>
                      <a:gd name="connsiteX38-1947" fmla="*/ 359092 w 940118"/>
                      <a:gd name="connsiteY38-1948" fmla="*/ 140970 h 1580197"/>
                      <a:gd name="connsiteX39-1949" fmla="*/ 486263 w 940118"/>
                      <a:gd name="connsiteY39-1950" fmla="*/ 68845 h 1580197"/>
                      <a:gd name="connsiteX40-1951" fmla="*/ 485775 w 940118"/>
                      <a:gd name="connsiteY40-1952" fmla="*/ 68580 h 1580197"/>
                      <a:gd name="connsiteX41-1953" fmla="*/ 572452 w 940118"/>
                      <a:gd name="connsiteY41-1954" fmla="*/ 32385 h 1580197"/>
                      <a:gd name="connsiteX42-1955" fmla="*/ 595123 w 940118"/>
                      <a:gd name="connsiteY42-1956" fmla="*/ 44713 h 1580197"/>
                      <a:gd name="connsiteX43-1957" fmla="*/ 573405 w 940118"/>
                      <a:gd name="connsiteY43-1958" fmla="*/ 32385 h 1580197"/>
                      <a:gd name="connsiteX44-1959" fmla="*/ 679133 w 940118"/>
                      <a:gd name="connsiteY44-1960" fmla="*/ 0 h 1580197"/>
                      <a:gd name="connsiteX0-1961" fmla="*/ 679133 w 940118"/>
                      <a:gd name="connsiteY0-1962" fmla="*/ 0 h 1580197"/>
                      <a:gd name="connsiteX1-1963" fmla="*/ 940118 w 940118"/>
                      <a:gd name="connsiteY1-1964" fmla="*/ 140970 h 1580197"/>
                      <a:gd name="connsiteX2-1965" fmla="*/ 747299 w 940118"/>
                      <a:gd name="connsiteY2-1966" fmla="*/ 210278 h 1580197"/>
                      <a:gd name="connsiteX3-1967" fmla="*/ 747713 w 940118"/>
                      <a:gd name="connsiteY3-1968" fmla="*/ 210503 h 1580197"/>
                      <a:gd name="connsiteX4-1969" fmla="*/ 620078 w 940118"/>
                      <a:gd name="connsiteY4-1970" fmla="*/ 282893 h 1580197"/>
                      <a:gd name="connsiteX5-1971" fmla="*/ 620077 w 940118"/>
                      <a:gd name="connsiteY5-1972" fmla="*/ 282893 h 1580197"/>
                      <a:gd name="connsiteX6-1973" fmla="*/ 548076 w 940118"/>
                      <a:gd name="connsiteY6-1974" fmla="*/ 339736 h 1580197"/>
                      <a:gd name="connsiteX7-1975" fmla="*/ 548640 w 940118"/>
                      <a:gd name="connsiteY7-1976" fmla="*/ 340043 h 1580197"/>
                      <a:gd name="connsiteX8-1977" fmla="*/ 503873 w 940118"/>
                      <a:gd name="connsiteY8-1978" fmla="*/ 383858 h 1580197"/>
                      <a:gd name="connsiteX9-1979" fmla="*/ 488633 w 940118"/>
                      <a:gd name="connsiteY9-1980" fmla="*/ 399098 h 1580197"/>
                      <a:gd name="connsiteX10-1981" fmla="*/ 488633 w 940118"/>
                      <a:gd name="connsiteY10-1982" fmla="*/ 400050 h 1580197"/>
                      <a:gd name="connsiteX11-1983" fmla="*/ 422910 w 940118"/>
                      <a:gd name="connsiteY11-1984" fmla="*/ 482918 h 1580197"/>
                      <a:gd name="connsiteX12-1985" fmla="*/ 422910 w 940118"/>
                      <a:gd name="connsiteY12-1986" fmla="*/ 483870 h 1580197"/>
                      <a:gd name="connsiteX13-1987" fmla="*/ 367665 w 940118"/>
                      <a:gd name="connsiteY13-1988" fmla="*/ 572453 h 1580197"/>
                      <a:gd name="connsiteX14-1989" fmla="*/ 368618 w 940118"/>
                      <a:gd name="connsiteY14-1990" fmla="*/ 573405 h 1580197"/>
                      <a:gd name="connsiteX15-1991" fmla="*/ 317183 w 940118"/>
                      <a:gd name="connsiteY15-1992" fmla="*/ 684847 h 1580197"/>
                      <a:gd name="connsiteX16-1993" fmla="*/ 305241 w 940118"/>
                      <a:gd name="connsiteY16-1994" fmla="*/ 678329 h 1580197"/>
                      <a:gd name="connsiteX17-1995" fmla="*/ 305235 w 940118"/>
                      <a:gd name="connsiteY17-1996" fmla="*/ 678350 h 1580197"/>
                      <a:gd name="connsiteX18-1997" fmla="*/ 317183 w 940118"/>
                      <a:gd name="connsiteY18-1998" fmla="*/ 684847 h 1580197"/>
                      <a:gd name="connsiteX19-1999" fmla="*/ 260985 w 940118"/>
                      <a:gd name="connsiteY19-2000" fmla="*/ 1014413 h 1580197"/>
                      <a:gd name="connsiteX20-2001" fmla="*/ 342900 w 940118"/>
                      <a:gd name="connsiteY20-2002" fmla="*/ 1373505 h 1580197"/>
                      <a:gd name="connsiteX21-2003" fmla="*/ 546735 w 940118"/>
                      <a:gd name="connsiteY21-2004" fmla="*/ 1580197 h 1580197"/>
                      <a:gd name="connsiteX22-2005" fmla="*/ 285750 w 940118"/>
                      <a:gd name="connsiteY22-2006" fmla="*/ 1438275 h 1580197"/>
                      <a:gd name="connsiteX23-2007" fmla="*/ 81915 w 940118"/>
                      <a:gd name="connsiteY23-2008" fmla="*/ 1231583 h 1580197"/>
                      <a:gd name="connsiteX24-2009" fmla="*/ 0 w 940118"/>
                      <a:gd name="connsiteY24-2010" fmla="*/ 872490 h 1580197"/>
                      <a:gd name="connsiteX25-2011" fmla="*/ 56197 w 940118"/>
                      <a:gd name="connsiteY25-2012" fmla="*/ 542925 h 1580197"/>
                      <a:gd name="connsiteX26-2013" fmla="*/ 62441 w 940118"/>
                      <a:gd name="connsiteY26-2014" fmla="*/ 546321 h 1580197"/>
                      <a:gd name="connsiteX27-2015" fmla="*/ 62617 w 940118"/>
                      <a:gd name="connsiteY27-2016" fmla="*/ 545909 h 1580197"/>
                      <a:gd name="connsiteX28-2017" fmla="*/ 57150 w 940118"/>
                      <a:gd name="connsiteY28-2018" fmla="*/ 542925 h 1580197"/>
                      <a:gd name="connsiteX29-2019" fmla="*/ 107444 w 940118"/>
                      <a:gd name="connsiteY29-2020" fmla="*/ 431896 h 1580197"/>
                      <a:gd name="connsiteX30-2021" fmla="*/ 106680 w 940118"/>
                      <a:gd name="connsiteY30-2022" fmla="*/ 431483 h 1580197"/>
                      <a:gd name="connsiteX31-2023" fmla="*/ 161925 w 940118"/>
                      <a:gd name="connsiteY31-2024" fmla="*/ 341948 h 1580197"/>
                      <a:gd name="connsiteX32-2025" fmla="*/ 171758 w 940118"/>
                      <a:gd name="connsiteY32-2026" fmla="*/ 347295 h 1580197"/>
                      <a:gd name="connsiteX33-2027" fmla="*/ 161925 w 940118"/>
                      <a:gd name="connsiteY33-2028" fmla="*/ 341948 h 1580197"/>
                      <a:gd name="connsiteX34-2029" fmla="*/ 227648 w 940118"/>
                      <a:gd name="connsiteY34-2030" fmla="*/ 258128 h 1580197"/>
                      <a:gd name="connsiteX35-2031" fmla="*/ 287315 w 940118"/>
                      <a:gd name="connsiteY35-2032" fmla="*/ 198453 h 1580197"/>
                      <a:gd name="connsiteX36-2033" fmla="*/ 286702 w 940118"/>
                      <a:gd name="connsiteY36-2034" fmla="*/ 198120 h 1580197"/>
                      <a:gd name="connsiteX37-2035" fmla="*/ 359092 w 940118"/>
                      <a:gd name="connsiteY37-2036" fmla="*/ 140970 h 1580197"/>
                      <a:gd name="connsiteX38-2037" fmla="*/ 486263 w 940118"/>
                      <a:gd name="connsiteY38-2038" fmla="*/ 68845 h 1580197"/>
                      <a:gd name="connsiteX39-2039" fmla="*/ 485775 w 940118"/>
                      <a:gd name="connsiteY39-2040" fmla="*/ 68580 h 1580197"/>
                      <a:gd name="connsiteX40-2041" fmla="*/ 572452 w 940118"/>
                      <a:gd name="connsiteY40-2042" fmla="*/ 32385 h 1580197"/>
                      <a:gd name="connsiteX41-2043" fmla="*/ 595123 w 940118"/>
                      <a:gd name="connsiteY41-2044" fmla="*/ 44713 h 1580197"/>
                      <a:gd name="connsiteX42-2045" fmla="*/ 573405 w 940118"/>
                      <a:gd name="connsiteY42-2046" fmla="*/ 32385 h 1580197"/>
                      <a:gd name="connsiteX43-2047" fmla="*/ 679133 w 940118"/>
                      <a:gd name="connsiteY43-2048" fmla="*/ 0 h 1580197"/>
                      <a:gd name="connsiteX0-2049" fmla="*/ 679133 w 940118"/>
                      <a:gd name="connsiteY0-2050" fmla="*/ 0 h 1580197"/>
                      <a:gd name="connsiteX1-2051" fmla="*/ 940118 w 940118"/>
                      <a:gd name="connsiteY1-2052" fmla="*/ 140970 h 1580197"/>
                      <a:gd name="connsiteX2-2053" fmla="*/ 747299 w 940118"/>
                      <a:gd name="connsiteY2-2054" fmla="*/ 210278 h 1580197"/>
                      <a:gd name="connsiteX3-2055" fmla="*/ 747713 w 940118"/>
                      <a:gd name="connsiteY3-2056" fmla="*/ 210503 h 1580197"/>
                      <a:gd name="connsiteX4-2057" fmla="*/ 620078 w 940118"/>
                      <a:gd name="connsiteY4-2058" fmla="*/ 282893 h 1580197"/>
                      <a:gd name="connsiteX5-2059" fmla="*/ 620077 w 940118"/>
                      <a:gd name="connsiteY5-2060" fmla="*/ 282893 h 1580197"/>
                      <a:gd name="connsiteX6-2061" fmla="*/ 548076 w 940118"/>
                      <a:gd name="connsiteY6-2062" fmla="*/ 339736 h 1580197"/>
                      <a:gd name="connsiteX7-2063" fmla="*/ 548640 w 940118"/>
                      <a:gd name="connsiteY7-2064" fmla="*/ 340043 h 1580197"/>
                      <a:gd name="connsiteX8-2065" fmla="*/ 503873 w 940118"/>
                      <a:gd name="connsiteY8-2066" fmla="*/ 383858 h 1580197"/>
                      <a:gd name="connsiteX9-2067" fmla="*/ 488633 w 940118"/>
                      <a:gd name="connsiteY9-2068" fmla="*/ 399098 h 1580197"/>
                      <a:gd name="connsiteX10-2069" fmla="*/ 488633 w 940118"/>
                      <a:gd name="connsiteY10-2070" fmla="*/ 400050 h 1580197"/>
                      <a:gd name="connsiteX11-2071" fmla="*/ 422910 w 940118"/>
                      <a:gd name="connsiteY11-2072" fmla="*/ 482918 h 1580197"/>
                      <a:gd name="connsiteX12-2073" fmla="*/ 422910 w 940118"/>
                      <a:gd name="connsiteY12-2074" fmla="*/ 483870 h 1580197"/>
                      <a:gd name="connsiteX13-2075" fmla="*/ 367665 w 940118"/>
                      <a:gd name="connsiteY13-2076" fmla="*/ 572453 h 1580197"/>
                      <a:gd name="connsiteX14-2077" fmla="*/ 368618 w 940118"/>
                      <a:gd name="connsiteY14-2078" fmla="*/ 573405 h 1580197"/>
                      <a:gd name="connsiteX15-2079" fmla="*/ 317183 w 940118"/>
                      <a:gd name="connsiteY15-2080" fmla="*/ 684847 h 1580197"/>
                      <a:gd name="connsiteX16-2081" fmla="*/ 305241 w 940118"/>
                      <a:gd name="connsiteY16-2082" fmla="*/ 678329 h 1580197"/>
                      <a:gd name="connsiteX17-2083" fmla="*/ 305235 w 940118"/>
                      <a:gd name="connsiteY17-2084" fmla="*/ 678350 h 1580197"/>
                      <a:gd name="connsiteX18-2085" fmla="*/ 317183 w 940118"/>
                      <a:gd name="connsiteY18-2086" fmla="*/ 684847 h 1580197"/>
                      <a:gd name="connsiteX19-2087" fmla="*/ 260985 w 940118"/>
                      <a:gd name="connsiteY19-2088" fmla="*/ 1014413 h 1580197"/>
                      <a:gd name="connsiteX20-2089" fmla="*/ 342900 w 940118"/>
                      <a:gd name="connsiteY20-2090" fmla="*/ 1373505 h 1580197"/>
                      <a:gd name="connsiteX21-2091" fmla="*/ 546735 w 940118"/>
                      <a:gd name="connsiteY21-2092" fmla="*/ 1580197 h 1580197"/>
                      <a:gd name="connsiteX22-2093" fmla="*/ 285750 w 940118"/>
                      <a:gd name="connsiteY22-2094" fmla="*/ 1438275 h 1580197"/>
                      <a:gd name="connsiteX23-2095" fmla="*/ 81915 w 940118"/>
                      <a:gd name="connsiteY23-2096" fmla="*/ 1231583 h 1580197"/>
                      <a:gd name="connsiteX24-2097" fmla="*/ 0 w 940118"/>
                      <a:gd name="connsiteY24-2098" fmla="*/ 872490 h 1580197"/>
                      <a:gd name="connsiteX25-2099" fmla="*/ 56197 w 940118"/>
                      <a:gd name="connsiteY25-2100" fmla="*/ 542925 h 1580197"/>
                      <a:gd name="connsiteX26-2101" fmla="*/ 62441 w 940118"/>
                      <a:gd name="connsiteY26-2102" fmla="*/ 546321 h 1580197"/>
                      <a:gd name="connsiteX27-2103" fmla="*/ 62617 w 940118"/>
                      <a:gd name="connsiteY27-2104" fmla="*/ 545909 h 1580197"/>
                      <a:gd name="connsiteX28-2105" fmla="*/ 57150 w 940118"/>
                      <a:gd name="connsiteY28-2106" fmla="*/ 542925 h 1580197"/>
                      <a:gd name="connsiteX29-2107" fmla="*/ 107444 w 940118"/>
                      <a:gd name="connsiteY29-2108" fmla="*/ 431896 h 1580197"/>
                      <a:gd name="connsiteX30-2109" fmla="*/ 106680 w 940118"/>
                      <a:gd name="connsiteY30-2110" fmla="*/ 431483 h 1580197"/>
                      <a:gd name="connsiteX31-2111" fmla="*/ 161925 w 940118"/>
                      <a:gd name="connsiteY31-2112" fmla="*/ 341948 h 1580197"/>
                      <a:gd name="connsiteX32-2113" fmla="*/ 171758 w 940118"/>
                      <a:gd name="connsiteY32-2114" fmla="*/ 347295 h 1580197"/>
                      <a:gd name="connsiteX33-2115" fmla="*/ 227648 w 940118"/>
                      <a:gd name="connsiteY33-2116" fmla="*/ 258128 h 1580197"/>
                      <a:gd name="connsiteX34-2117" fmla="*/ 287315 w 940118"/>
                      <a:gd name="connsiteY34-2118" fmla="*/ 198453 h 1580197"/>
                      <a:gd name="connsiteX35-2119" fmla="*/ 286702 w 940118"/>
                      <a:gd name="connsiteY35-2120" fmla="*/ 198120 h 1580197"/>
                      <a:gd name="connsiteX36-2121" fmla="*/ 359092 w 940118"/>
                      <a:gd name="connsiteY36-2122" fmla="*/ 140970 h 1580197"/>
                      <a:gd name="connsiteX37-2123" fmla="*/ 486263 w 940118"/>
                      <a:gd name="connsiteY37-2124" fmla="*/ 68845 h 1580197"/>
                      <a:gd name="connsiteX38-2125" fmla="*/ 485775 w 940118"/>
                      <a:gd name="connsiteY38-2126" fmla="*/ 68580 h 1580197"/>
                      <a:gd name="connsiteX39-2127" fmla="*/ 572452 w 940118"/>
                      <a:gd name="connsiteY39-2128" fmla="*/ 32385 h 1580197"/>
                      <a:gd name="connsiteX40-2129" fmla="*/ 595123 w 940118"/>
                      <a:gd name="connsiteY40-2130" fmla="*/ 44713 h 1580197"/>
                      <a:gd name="connsiteX41-2131" fmla="*/ 573405 w 940118"/>
                      <a:gd name="connsiteY41-2132" fmla="*/ 32385 h 1580197"/>
                      <a:gd name="connsiteX42-2133" fmla="*/ 679133 w 940118"/>
                      <a:gd name="connsiteY42-2134" fmla="*/ 0 h 1580197"/>
                      <a:gd name="connsiteX0-2135" fmla="*/ 679133 w 940118"/>
                      <a:gd name="connsiteY0-2136" fmla="*/ 0 h 1580197"/>
                      <a:gd name="connsiteX1-2137" fmla="*/ 940118 w 940118"/>
                      <a:gd name="connsiteY1-2138" fmla="*/ 140970 h 1580197"/>
                      <a:gd name="connsiteX2-2139" fmla="*/ 747299 w 940118"/>
                      <a:gd name="connsiteY2-2140" fmla="*/ 210278 h 1580197"/>
                      <a:gd name="connsiteX3-2141" fmla="*/ 747713 w 940118"/>
                      <a:gd name="connsiteY3-2142" fmla="*/ 210503 h 1580197"/>
                      <a:gd name="connsiteX4-2143" fmla="*/ 620078 w 940118"/>
                      <a:gd name="connsiteY4-2144" fmla="*/ 282893 h 1580197"/>
                      <a:gd name="connsiteX5-2145" fmla="*/ 620077 w 940118"/>
                      <a:gd name="connsiteY5-2146" fmla="*/ 282893 h 1580197"/>
                      <a:gd name="connsiteX6-2147" fmla="*/ 548076 w 940118"/>
                      <a:gd name="connsiteY6-2148" fmla="*/ 339736 h 1580197"/>
                      <a:gd name="connsiteX7-2149" fmla="*/ 548640 w 940118"/>
                      <a:gd name="connsiteY7-2150" fmla="*/ 340043 h 1580197"/>
                      <a:gd name="connsiteX8-2151" fmla="*/ 503873 w 940118"/>
                      <a:gd name="connsiteY8-2152" fmla="*/ 383858 h 1580197"/>
                      <a:gd name="connsiteX9-2153" fmla="*/ 488633 w 940118"/>
                      <a:gd name="connsiteY9-2154" fmla="*/ 399098 h 1580197"/>
                      <a:gd name="connsiteX10-2155" fmla="*/ 488633 w 940118"/>
                      <a:gd name="connsiteY10-2156" fmla="*/ 400050 h 1580197"/>
                      <a:gd name="connsiteX11-2157" fmla="*/ 422910 w 940118"/>
                      <a:gd name="connsiteY11-2158" fmla="*/ 482918 h 1580197"/>
                      <a:gd name="connsiteX12-2159" fmla="*/ 422910 w 940118"/>
                      <a:gd name="connsiteY12-2160" fmla="*/ 483870 h 1580197"/>
                      <a:gd name="connsiteX13-2161" fmla="*/ 367665 w 940118"/>
                      <a:gd name="connsiteY13-2162" fmla="*/ 572453 h 1580197"/>
                      <a:gd name="connsiteX14-2163" fmla="*/ 368618 w 940118"/>
                      <a:gd name="connsiteY14-2164" fmla="*/ 573405 h 1580197"/>
                      <a:gd name="connsiteX15-2165" fmla="*/ 317183 w 940118"/>
                      <a:gd name="connsiteY15-2166" fmla="*/ 684847 h 1580197"/>
                      <a:gd name="connsiteX16-2167" fmla="*/ 305241 w 940118"/>
                      <a:gd name="connsiteY16-2168" fmla="*/ 678329 h 1580197"/>
                      <a:gd name="connsiteX17-2169" fmla="*/ 305235 w 940118"/>
                      <a:gd name="connsiteY17-2170" fmla="*/ 678350 h 1580197"/>
                      <a:gd name="connsiteX18-2171" fmla="*/ 317183 w 940118"/>
                      <a:gd name="connsiteY18-2172" fmla="*/ 684847 h 1580197"/>
                      <a:gd name="connsiteX19-2173" fmla="*/ 260985 w 940118"/>
                      <a:gd name="connsiteY19-2174" fmla="*/ 1014413 h 1580197"/>
                      <a:gd name="connsiteX20-2175" fmla="*/ 342900 w 940118"/>
                      <a:gd name="connsiteY20-2176" fmla="*/ 1373505 h 1580197"/>
                      <a:gd name="connsiteX21-2177" fmla="*/ 546735 w 940118"/>
                      <a:gd name="connsiteY21-2178" fmla="*/ 1580197 h 1580197"/>
                      <a:gd name="connsiteX22-2179" fmla="*/ 285750 w 940118"/>
                      <a:gd name="connsiteY22-2180" fmla="*/ 1438275 h 1580197"/>
                      <a:gd name="connsiteX23-2181" fmla="*/ 81915 w 940118"/>
                      <a:gd name="connsiteY23-2182" fmla="*/ 1231583 h 1580197"/>
                      <a:gd name="connsiteX24-2183" fmla="*/ 0 w 940118"/>
                      <a:gd name="connsiteY24-2184" fmla="*/ 872490 h 1580197"/>
                      <a:gd name="connsiteX25-2185" fmla="*/ 56197 w 940118"/>
                      <a:gd name="connsiteY25-2186" fmla="*/ 542925 h 1580197"/>
                      <a:gd name="connsiteX26-2187" fmla="*/ 62441 w 940118"/>
                      <a:gd name="connsiteY26-2188" fmla="*/ 546321 h 1580197"/>
                      <a:gd name="connsiteX27-2189" fmla="*/ 62617 w 940118"/>
                      <a:gd name="connsiteY27-2190" fmla="*/ 545909 h 1580197"/>
                      <a:gd name="connsiteX28-2191" fmla="*/ 57150 w 940118"/>
                      <a:gd name="connsiteY28-2192" fmla="*/ 542925 h 1580197"/>
                      <a:gd name="connsiteX29-2193" fmla="*/ 107444 w 940118"/>
                      <a:gd name="connsiteY29-2194" fmla="*/ 431896 h 1580197"/>
                      <a:gd name="connsiteX30-2195" fmla="*/ 106680 w 940118"/>
                      <a:gd name="connsiteY30-2196" fmla="*/ 431483 h 1580197"/>
                      <a:gd name="connsiteX31-2197" fmla="*/ 161925 w 940118"/>
                      <a:gd name="connsiteY31-2198" fmla="*/ 341948 h 1580197"/>
                      <a:gd name="connsiteX32-2199" fmla="*/ 227648 w 940118"/>
                      <a:gd name="connsiteY32-2200" fmla="*/ 258128 h 1580197"/>
                      <a:gd name="connsiteX33-2201" fmla="*/ 287315 w 940118"/>
                      <a:gd name="connsiteY33-2202" fmla="*/ 198453 h 1580197"/>
                      <a:gd name="connsiteX34-2203" fmla="*/ 286702 w 940118"/>
                      <a:gd name="connsiteY34-2204" fmla="*/ 198120 h 1580197"/>
                      <a:gd name="connsiteX35-2205" fmla="*/ 359092 w 940118"/>
                      <a:gd name="connsiteY35-2206" fmla="*/ 140970 h 1580197"/>
                      <a:gd name="connsiteX36-2207" fmla="*/ 486263 w 940118"/>
                      <a:gd name="connsiteY36-2208" fmla="*/ 68845 h 1580197"/>
                      <a:gd name="connsiteX37-2209" fmla="*/ 485775 w 940118"/>
                      <a:gd name="connsiteY37-2210" fmla="*/ 68580 h 1580197"/>
                      <a:gd name="connsiteX38-2211" fmla="*/ 572452 w 940118"/>
                      <a:gd name="connsiteY38-2212" fmla="*/ 32385 h 1580197"/>
                      <a:gd name="connsiteX39-2213" fmla="*/ 595123 w 940118"/>
                      <a:gd name="connsiteY39-2214" fmla="*/ 44713 h 1580197"/>
                      <a:gd name="connsiteX40-2215" fmla="*/ 573405 w 940118"/>
                      <a:gd name="connsiteY40-2216" fmla="*/ 32385 h 1580197"/>
                      <a:gd name="connsiteX41-2217" fmla="*/ 679133 w 940118"/>
                      <a:gd name="connsiteY41-2218" fmla="*/ 0 h 1580197"/>
                      <a:gd name="connsiteX0-2219" fmla="*/ 679133 w 940118"/>
                      <a:gd name="connsiteY0-2220" fmla="*/ 0 h 1580197"/>
                      <a:gd name="connsiteX1-2221" fmla="*/ 940118 w 940118"/>
                      <a:gd name="connsiteY1-2222" fmla="*/ 140970 h 1580197"/>
                      <a:gd name="connsiteX2-2223" fmla="*/ 747299 w 940118"/>
                      <a:gd name="connsiteY2-2224" fmla="*/ 210278 h 1580197"/>
                      <a:gd name="connsiteX3-2225" fmla="*/ 747713 w 940118"/>
                      <a:gd name="connsiteY3-2226" fmla="*/ 210503 h 1580197"/>
                      <a:gd name="connsiteX4-2227" fmla="*/ 620078 w 940118"/>
                      <a:gd name="connsiteY4-2228" fmla="*/ 282893 h 1580197"/>
                      <a:gd name="connsiteX5-2229" fmla="*/ 620077 w 940118"/>
                      <a:gd name="connsiteY5-2230" fmla="*/ 282893 h 1580197"/>
                      <a:gd name="connsiteX6-2231" fmla="*/ 548076 w 940118"/>
                      <a:gd name="connsiteY6-2232" fmla="*/ 339736 h 1580197"/>
                      <a:gd name="connsiteX7-2233" fmla="*/ 548640 w 940118"/>
                      <a:gd name="connsiteY7-2234" fmla="*/ 340043 h 1580197"/>
                      <a:gd name="connsiteX8-2235" fmla="*/ 503873 w 940118"/>
                      <a:gd name="connsiteY8-2236" fmla="*/ 383858 h 1580197"/>
                      <a:gd name="connsiteX9-2237" fmla="*/ 488633 w 940118"/>
                      <a:gd name="connsiteY9-2238" fmla="*/ 399098 h 1580197"/>
                      <a:gd name="connsiteX10-2239" fmla="*/ 488633 w 940118"/>
                      <a:gd name="connsiteY10-2240" fmla="*/ 400050 h 1580197"/>
                      <a:gd name="connsiteX11-2241" fmla="*/ 422910 w 940118"/>
                      <a:gd name="connsiteY11-2242" fmla="*/ 482918 h 1580197"/>
                      <a:gd name="connsiteX12-2243" fmla="*/ 422910 w 940118"/>
                      <a:gd name="connsiteY12-2244" fmla="*/ 483870 h 1580197"/>
                      <a:gd name="connsiteX13-2245" fmla="*/ 367665 w 940118"/>
                      <a:gd name="connsiteY13-2246" fmla="*/ 572453 h 1580197"/>
                      <a:gd name="connsiteX14-2247" fmla="*/ 368618 w 940118"/>
                      <a:gd name="connsiteY14-2248" fmla="*/ 573405 h 1580197"/>
                      <a:gd name="connsiteX15-2249" fmla="*/ 317183 w 940118"/>
                      <a:gd name="connsiteY15-2250" fmla="*/ 684847 h 1580197"/>
                      <a:gd name="connsiteX16-2251" fmla="*/ 305241 w 940118"/>
                      <a:gd name="connsiteY16-2252" fmla="*/ 678329 h 1580197"/>
                      <a:gd name="connsiteX17-2253" fmla="*/ 305235 w 940118"/>
                      <a:gd name="connsiteY17-2254" fmla="*/ 678350 h 1580197"/>
                      <a:gd name="connsiteX18-2255" fmla="*/ 317183 w 940118"/>
                      <a:gd name="connsiteY18-2256" fmla="*/ 684847 h 1580197"/>
                      <a:gd name="connsiteX19-2257" fmla="*/ 260985 w 940118"/>
                      <a:gd name="connsiteY19-2258" fmla="*/ 1014413 h 1580197"/>
                      <a:gd name="connsiteX20-2259" fmla="*/ 342900 w 940118"/>
                      <a:gd name="connsiteY20-2260" fmla="*/ 1373505 h 1580197"/>
                      <a:gd name="connsiteX21-2261" fmla="*/ 546735 w 940118"/>
                      <a:gd name="connsiteY21-2262" fmla="*/ 1580197 h 1580197"/>
                      <a:gd name="connsiteX22-2263" fmla="*/ 285750 w 940118"/>
                      <a:gd name="connsiteY22-2264" fmla="*/ 1438275 h 1580197"/>
                      <a:gd name="connsiteX23-2265" fmla="*/ 81915 w 940118"/>
                      <a:gd name="connsiteY23-2266" fmla="*/ 1231583 h 1580197"/>
                      <a:gd name="connsiteX24-2267" fmla="*/ 0 w 940118"/>
                      <a:gd name="connsiteY24-2268" fmla="*/ 872490 h 1580197"/>
                      <a:gd name="connsiteX25-2269" fmla="*/ 56197 w 940118"/>
                      <a:gd name="connsiteY25-2270" fmla="*/ 542925 h 1580197"/>
                      <a:gd name="connsiteX26-2271" fmla="*/ 62441 w 940118"/>
                      <a:gd name="connsiteY26-2272" fmla="*/ 546321 h 1580197"/>
                      <a:gd name="connsiteX27-2273" fmla="*/ 62617 w 940118"/>
                      <a:gd name="connsiteY27-2274" fmla="*/ 545909 h 1580197"/>
                      <a:gd name="connsiteX28-2275" fmla="*/ 57150 w 940118"/>
                      <a:gd name="connsiteY28-2276" fmla="*/ 542925 h 1580197"/>
                      <a:gd name="connsiteX29-2277" fmla="*/ 107444 w 940118"/>
                      <a:gd name="connsiteY29-2278" fmla="*/ 431896 h 1580197"/>
                      <a:gd name="connsiteX30-2279" fmla="*/ 106680 w 940118"/>
                      <a:gd name="connsiteY30-2280" fmla="*/ 431483 h 1580197"/>
                      <a:gd name="connsiteX31-2281" fmla="*/ 227648 w 940118"/>
                      <a:gd name="connsiteY31-2282" fmla="*/ 258128 h 1580197"/>
                      <a:gd name="connsiteX32-2283" fmla="*/ 287315 w 940118"/>
                      <a:gd name="connsiteY32-2284" fmla="*/ 198453 h 1580197"/>
                      <a:gd name="connsiteX33-2285" fmla="*/ 286702 w 940118"/>
                      <a:gd name="connsiteY33-2286" fmla="*/ 198120 h 1580197"/>
                      <a:gd name="connsiteX34-2287" fmla="*/ 359092 w 940118"/>
                      <a:gd name="connsiteY34-2288" fmla="*/ 140970 h 1580197"/>
                      <a:gd name="connsiteX35-2289" fmla="*/ 486263 w 940118"/>
                      <a:gd name="connsiteY35-2290" fmla="*/ 68845 h 1580197"/>
                      <a:gd name="connsiteX36-2291" fmla="*/ 485775 w 940118"/>
                      <a:gd name="connsiteY36-2292" fmla="*/ 68580 h 1580197"/>
                      <a:gd name="connsiteX37-2293" fmla="*/ 572452 w 940118"/>
                      <a:gd name="connsiteY37-2294" fmla="*/ 32385 h 1580197"/>
                      <a:gd name="connsiteX38-2295" fmla="*/ 595123 w 940118"/>
                      <a:gd name="connsiteY38-2296" fmla="*/ 44713 h 1580197"/>
                      <a:gd name="connsiteX39-2297" fmla="*/ 573405 w 940118"/>
                      <a:gd name="connsiteY39-2298" fmla="*/ 32385 h 1580197"/>
                      <a:gd name="connsiteX40-2299" fmla="*/ 679133 w 940118"/>
                      <a:gd name="connsiteY40-2300" fmla="*/ 0 h 1580197"/>
                      <a:gd name="connsiteX0-2301" fmla="*/ 679133 w 940118"/>
                      <a:gd name="connsiteY0-2302" fmla="*/ 0 h 1580197"/>
                      <a:gd name="connsiteX1-2303" fmla="*/ 940118 w 940118"/>
                      <a:gd name="connsiteY1-2304" fmla="*/ 140970 h 1580197"/>
                      <a:gd name="connsiteX2-2305" fmla="*/ 747299 w 940118"/>
                      <a:gd name="connsiteY2-2306" fmla="*/ 210278 h 1580197"/>
                      <a:gd name="connsiteX3-2307" fmla="*/ 747713 w 940118"/>
                      <a:gd name="connsiteY3-2308" fmla="*/ 210503 h 1580197"/>
                      <a:gd name="connsiteX4-2309" fmla="*/ 620078 w 940118"/>
                      <a:gd name="connsiteY4-2310" fmla="*/ 282893 h 1580197"/>
                      <a:gd name="connsiteX5-2311" fmla="*/ 620077 w 940118"/>
                      <a:gd name="connsiteY5-2312" fmla="*/ 282893 h 1580197"/>
                      <a:gd name="connsiteX6-2313" fmla="*/ 548076 w 940118"/>
                      <a:gd name="connsiteY6-2314" fmla="*/ 339736 h 1580197"/>
                      <a:gd name="connsiteX7-2315" fmla="*/ 548640 w 940118"/>
                      <a:gd name="connsiteY7-2316" fmla="*/ 340043 h 1580197"/>
                      <a:gd name="connsiteX8-2317" fmla="*/ 503873 w 940118"/>
                      <a:gd name="connsiteY8-2318" fmla="*/ 383858 h 1580197"/>
                      <a:gd name="connsiteX9-2319" fmla="*/ 488633 w 940118"/>
                      <a:gd name="connsiteY9-2320" fmla="*/ 399098 h 1580197"/>
                      <a:gd name="connsiteX10-2321" fmla="*/ 488633 w 940118"/>
                      <a:gd name="connsiteY10-2322" fmla="*/ 400050 h 1580197"/>
                      <a:gd name="connsiteX11-2323" fmla="*/ 422910 w 940118"/>
                      <a:gd name="connsiteY11-2324" fmla="*/ 482918 h 1580197"/>
                      <a:gd name="connsiteX12-2325" fmla="*/ 422910 w 940118"/>
                      <a:gd name="connsiteY12-2326" fmla="*/ 483870 h 1580197"/>
                      <a:gd name="connsiteX13-2327" fmla="*/ 367665 w 940118"/>
                      <a:gd name="connsiteY13-2328" fmla="*/ 572453 h 1580197"/>
                      <a:gd name="connsiteX14-2329" fmla="*/ 368618 w 940118"/>
                      <a:gd name="connsiteY14-2330" fmla="*/ 573405 h 1580197"/>
                      <a:gd name="connsiteX15-2331" fmla="*/ 317183 w 940118"/>
                      <a:gd name="connsiteY15-2332" fmla="*/ 684847 h 1580197"/>
                      <a:gd name="connsiteX16-2333" fmla="*/ 305241 w 940118"/>
                      <a:gd name="connsiteY16-2334" fmla="*/ 678329 h 1580197"/>
                      <a:gd name="connsiteX17-2335" fmla="*/ 305235 w 940118"/>
                      <a:gd name="connsiteY17-2336" fmla="*/ 678350 h 1580197"/>
                      <a:gd name="connsiteX18-2337" fmla="*/ 317183 w 940118"/>
                      <a:gd name="connsiteY18-2338" fmla="*/ 684847 h 1580197"/>
                      <a:gd name="connsiteX19-2339" fmla="*/ 260985 w 940118"/>
                      <a:gd name="connsiteY19-2340" fmla="*/ 1014413 h 1580197"/>
                      <a:gd name="connsiteX20-2341" fmla="*/ 342900 w 940118"/>
                      <a:gd name="connsiteY20-2342" fmla="*/ 1373505 h 1580197"/>
                      <a:gd name="connsiteX21-2343" fmla="*/ 546735 w 940118"/>
                      <a:gd name="connsiteY21-2344" fmla="*/ 1580197 h 1580197"/>
                      <a:gd name="connsiteX22-2345" fmla="*/ 285750 w 940118"/>
                      <a:gd name="connsiteY22-2346" fmla="*/ 1438275 h 1580197"/>
                      <a:gd name="connsiteX23-2347" fmla="*/ 81915 w 940118"/>
                      <a:gd name="connsiteY23-2348" fmla="*/ 1231583 h 1580197"/>
                      <a:gd name="connsiteX24-2349" fmla="*/ 0 w 940118"/>
                      <a:gd name="connsiteY24-2350" fmla="*/ 872490 h 1580197"/>
                      <a:gd name="connsiteX25-2351" fmla="*/ 56197 w 940118"/>
                      <a:gd name="connsiteY25-2352" fmla="*/ 542925 h 1580197"/>
                      <a:gd name="connsiteX26-2353" fmla="*/ 62441 w 940118"/>
                      <a:gd name="connsiteY26-2354" fmla="*/ 546321 h 1580197"/>
                      <a:gd name="connsiteX27-2355" fmla="*/ 62617 w 940118"/>
                      <a:gd name="connsiteY27-2356" fmla="*/ 545909 h 1580197"/>
                      <a:gd name="connsiteX28-2357" fmla="*/ 57150 w 940118"/>
                      <a:gd name="connsiteY28-2358" fmla="*/ 542925 h 1580197"/>
                      <a:gd name="connsiteX29-2359" fmla="*/ 107444 w 940118"/>
                      <a:gd name="connsiteY29-2360" fmla="*/ 431896 h 1580197"/>
                      <a:gd name="connsiteX30-2361" fmla="*/ 106680 w 940118"/>
                      <a:gd name="connsiteY30-2362" fmla="*/ 431483 h 1580197"/>
                      <a:gd name="connsiteX31-2363" fmla="*/ 227648 w 940118"/>
                      <a:gd name="connsiteY31-2364" fmla="*/ 258128 h 1580197"/>
                      <a:gd name="connsiteX32-2365" fmla="*/ 287315 w 940118"/>
                      <a:gd name="connsiteY32-2366" fmla="*/ 198453 h 1580197"/>
                      <a:gd name="connsiteX33-2367" fmla="*/ 359092 w 940118"/>
                      <a:gd name="connsiteY33-2368" fmla="*/ 140970 h 1580197"/>
                      <a:gd name="connsiteX34-2369" fmla="*/ 486263 w 940118"/>
                      <a:gd name="connsiteY34-2370" fmla="*/ 68845 h 1580197"/>
                      <a:gd name="connsiteX35-2371" fmla="*/ 485775 w 940118"/>
                      <a:gd name="connsiteY35-2372" fmla="*/ 68580 h 1580197"/>
                      <a:gd name="connsiteX36-2373" fmla="*/ 572452 w 940118"/>
                      <a:gd name="connsiteY36-2374" fmla="*/ 32385 h 1580197"/>
                      <a:gd name="connsiteX37-2375" fmla="*/ 595123 w 940118"/>
                      <a:gd name="connsiteY37-2376" fmla="*/ 44713 h 1580197"/>
                      <a:gd name="connsiteX38-2377" fmla="*/ 573405 w 940118"/>
                      <a:gd name="connsiteY38-2378" fmla="*/ 32385 h 1580197"/>
                      <a:gd name="connsiteX39-2379" fmla="*/ 679133 w 940118"/>
                      <a:gd name="connsiteY39-2380" fmla="*/ 0 h 1580197"/>
                      <a:gd name="connsiteX0-2381" fmla="*/ 679133 w 940118"/>
                      <a:gd name="connsiteY0-2382" fmla="*/ 0 h 1580197"/>
                      <a:gd name="connsiteX1-2383" fmla="*/ 940118 w 940118"/>
                      <a:gd name="connsiteY1-2384" fmla="*/ 140970 h 1580197"/>
                      <a:gd name="connsiteX2-2385" fmla="*/ 747299 w 940118"/>
                      <a:gd name="connsiteY2-2386" fmla="*/ 210278 h 1580197"/>
                      <a:gd name="connsiteX3-2387" fmla="*/ 747713 w 940118"/>
                      <a:gd name="connsiteY3-2388" fmla="*/ 210503 h 1580197"/>
                      <a:gd name="connsiteX4-2389" fmla="*/ 620078 w 940118"/>
                      <a:gd name="connsiteY4-2390" fmla="*/ 282893 h 1580197"/>
                      <a:gd name="connsiteX5-2391" fmla="*/ 620077 w 940118"/>
                      <a:gd name="connsiteY5-2392" fmla="*/ 282893 h 1580197"/>
                      <a:gd name="connsiteX6-2393" fmla="*/ 548076 w 940118"/>
                      <a:gd name="connsiteY6-2394" fmla="*/ 339736 h 1580197"/>
                      <a:gd name="connsiteX7-2395" fmla="*/ 548640 w 940118"/>
                      <a:gd name="connsiteY7-2396" fmla="*/ 340043 h 1580197"/>
                      <a:gd name="connsiteX8-2397" fmla="*/ 503873 w 940118"/>
                      <a:gd name="connsiteY8-2398" fmla="*/ 383858 h 1580197"/>
                      <a:gd name="connsiteX9-2399" fmla="*/ 488633 w 940118"/>
                      <a:gd name="connsiteY9-2400" fmla="*/ 399098 h 1580197"/>
                      <a:gd name="connsiteX10-2401" fmla="*/ 488633 w 940118"/>
                      <a:gd name="connsiteY10-2402" fmla="*/ 400050 h 1580197"/>
                      <a:gd name="connsiteX11-2403" fmla="*/ 422910 w 940118"/>
                      <a:gd name="connsiteY11-2404" fmla="*/ 482918 h 1580197"/>
                      <a:gd name="connsiteX12-2405" fmla="*/ 422910 w 940118"/>
                      <a:gd name="connsiteY12-2406" fmla="*/ 483870 h 1580197"/>
                      <a:gd name="connsiteX13-2407" fmla="*/ 367665 w 940118"/>
                      <a:gd name="connsiteY13-2408" fmla="*/ 572453 h 1580197"/>
                      <a:gd name="connsiteX14-2409" fmla="*/ 368618 w 940118"/>
                      <a:gd name="connsiteY14-2410" fmla="*/ 573405 h 1580197"/>
                      <a:gd name="connsiteX15-2411" fmla="*/ 317183 w 940118"/>
                      <a:gd name="connsiteY15-2412" fmla="*/ 684847 h 1580197"/>
                      <a:gd name="connsiteX16-2413" fmla="*/ 305241 w 940118"/>
                      <a:gd name="connsiteY16-2414" fmla="*/ 678329 h 1580197"/>
                      <a:gd name="connsiteX17-2415" fmla="*/ 305235 w 940118"/>
                      <a:gd name="connsiteY17-2416" fmla="*/ 678350 h 1580197"/>
                      <a:gd name="connsiteX18-2417" fmla="*/ 317183 w 940118"/>
                      <a:gd name="connsiteY18-2418" fmla="*/ 684847 h 1580197"/>
                      <a:gd name="connsiteX19-2419" fmla="*/ 260985 w 940118"/>
                      <a:gd name="connsiteY19-2420" fmla="*/ 1014413 h 1580197"/>
                      <a:gd name="connsiteX20-2421" fmla="*/ 342900 w 940118"/>
                      <a:gd name="connsiteY20-2422" fmla="*/ 1373505 h 1580197"/>
                      <a:gd name="connsiteX21-2423" fmla="*/ 546735 w 940118"/>
                      <a:gd name="connsiteY21-2424" fmla="*/ 1580197 h 1580197"/>
                      <a:gd name="connsiteX22-2425" fmla="*/ 285750 w 940118"/>
                      <a:gd name="connsiteY22-2426" fmla="*/ 1438275 h 1580197"/>
                      <a:gd name="connsiteX23-2427" fmla="*/ 81915 w 940118"/>
                      <a:gd name="connsiteY23-2428" fmla="*/ 1231583 h 1580197"/>
                      <a:gd name="connsiteX24-2429" fmla="*/ 0 w 940118"/>
                      <a:gd name="connsiteY24-2430" fmla="*/ 872490 h 1580197"/>
                      <a:gd name="connsiteX25-2431" fmla="*/ 56197 w 940118"/>
                      <a:gd name="connsiteY25-2432" fmla="*/ 542925 h 1580197"/>
                      <a:gd name="connsiteX26-2433" fmla="*/ 62441 w 940118"/>
                      <a:gd name="connsiteY26-2434" fmla="*/ 546321 h 1580197"/>
                      <a:gd name="connsiteX27-2435" fmla="*/ 62617 w 940118"/>
                      <a:gd name="connsiteY27-2436" fmla="*/ 545909 h 1580197"/>
                      <a:gd name="connsiteX28-2437" fmla="*/ 57150 w 940118"/>
                      <a:gd name="connsiteY28-2438" fmla="*/ 542925 h 1580197"/>
                      <a:gd name="connsiteX29-2439" fmla="*/ 107444 w 940118"/>
                      <a:gd name="connsiteY29-2440" fmla="*/ 431896 h 1580197"/>
                      <a:gd name="connsiteX30-2441" fmla="*/ 106680 w 940118"/>
                      <a:gd name="connsiteY30-2442" fmla="*/ 431483 h 1580197"/>
                      <a:gd name="connsiteX31-2443" fmla="*/ 227648 w 940118"/>
                      <a:gd name="connsiteY31-2444" fmla="*/ 258128 h 1580197"/>
                      <a:gd name="connsiteX32-2445" fmla="*/ 287315 w 940118"/>
                      <a:gd name="connsiteY32-2446" fmla="*/ 198453 h 1580197"/>
                      <a:gd name="connsiteX33-2447" fmla="*/ 359092 w 940118"/>
                      <a:gd name="connsiteY33-2448" fmla="*/ 140970 h 1580197"/>
                      <a:gd name="connsiteX34-2449" fmla="*/ 486263 w 940118"/>
                      <a:gd name="connsiteY34-2450" fmla="*/ 68845 h 1580197"/>
                      <a:gd name="connsiteX35-2451" fmla="*/ 485775 w 940118"/>
                      <a:gd name="connsiteY35-2452" fmla="*/ 68580 h 1580197"/>
                      <a:gd name="connsiteX36-2453" fmla="*/ 572452 w 940118"/>
                      <a:gd name="connsiteY36-2454" fmla="*/ 32385 h 1580197"/>
                      <a:gd name="connsiteX37-2455" fmla="*/ 573405 w 940118"/>
                      <a:gd name="connsiteY37-2456" fmla="*/ 32385 h 1580197"/>
                      <a:gd name="connsiteX38-2457" fmla="*/ 679133 w 940118"/>
                      <a:gd name="connsiteY38-2458" fmla="*/ 0 h 1580197"/>
                      <a:gd name="connsiteX0-2459" fmla="*/ 679133 w 940118"/>
                      <a:gd name="connsiteY0-2460" fmla="*/ 0 h 1580197"/>
                      <a:gd name="connsiteX1-2461" fmla="*/ 940118 w 940118"/>
                      <a:gd name="connsiteY1-2462" fmla="*/ 140970 h 1580197"/>
                      <a:gd name="connsiteX2-2463" fmla="*/ 747299 w 940118"/>
                      <a:gd name="connsiteY2-2464" fmla="*/ 210278 h 1580197"/>
                      <a:gd name="connsiteX3-2465" fmla="*/ 747713 w 940118"/>
                      <a:gd name="connsiteY3-2466" fmla="*/ 210503 h 1580197"/>
                      <a:gd name="connsiteX4-2467" fmla="*/ 620078 w 940118"/>
                      <a:gd name="connsiteY4-2468" fmla="*/ 282893 h 1580197"/>
                      <a:gd name="connsiteX5-2469" fmla="*/ 620077 w 940118"/>
                      <a:gd name="connsiteY5-2470" fmla="*/ 282893 h 1580197"/>
                      <a:gd name="connsiteX6-2471" fmla="*/ 548076 w 940118"/>
                      <a:gd name="connsiteY6-2472" fmla="*/ 339736 h 1580197"/>
                      <a:gd name="connsiteX7-2473" fmla="*/ 548640 w 940118"/>
                      <a:gd name="connsiteY7-2474" fmla="*/ 340043 h 1580197"/>
                      <a:gd name="connsiteX8-2475" fmla="*/ 488633 w 940118"/>
                      <a:gd name="connsiteY8-2476" fmla="*/ 399098 h 1580197"/>
                      <a:gd name="connsiteX9-2477" fmla="*/ 488633 w 940118"/>
                      <a:gd name="connsiteY9-2478" fmla="*/ 400050 h 1580197"/>
                      <a:gd name="connsiteX10-2479" fmla="*/ 422910 w 940118"/>
                      <a:gd name="connsiteY10-2480" fmla="*/ 482918 h 1580197"/>
                      <a:gd name="connsiteX11-2481" fmla="*/ 422910 w 940118"/>
                      <a:gd name="connsiteY11-2482" fmla="*/ 483870 h 1580197"/>
                      <a:gd name="connsiteX12-2483" fmla="*/ 367665 w 940118"/>
                      <a:gd name="connsiteY12-2484" fmla="*/ 572453 h 1580197"/>
                      <a:gd name="connsiteX13-2485" fmla="*/ 368618 w 940118"/>
                      <a:gd name="connsiteY13-2486" fmla="*/ 573405 h 1580197"/>
                      <a:gd name="connsiteX14-2487" fmla="*/ 317183 w 940118"/>
                      <a:gd name="connsiteY14-2488" fmla="*/ 684847 h 1580197"/>
                      <a:gd name="connsiteX15-2489" fmla="*/ 305241 w 940118"/>
                      <a:gd name="connsiteY15-2490" fmla="*/ 678329 h 1580197"/>
                      <a:gd name="connsiteX16-2491" fmla="*/ 305235 w 940118"/>
                      <a:gd name="connsiteY16-2492" fmla="*/ 678350 h 1580197"/>
                      <a:gd name="connsiteX17-2493" fmla="*/ 317183 w 940118"/>
                      <a:gd name="connsiteY17-2494" fmla="*/ 684847 h 1580197"/>
                      <a:gd name="connsiteX18-2495" fmla="*/ 260985 w 940118"/>
                      <a:gd name="connsiteY18-2496" fmla="*/ 1014413 h 1580197"/>
                      <a:gd name="connsiteX19-2497" fmla="*/ 342900 w 940118"/>
                      <a:gd name="connsiteY19-2498" fmla="*/ 1373505 h 1580197"/>
                      <a:gd name="connsiteX20-2499" fmla="*/ 546735 w 940118"/>
                      <a:gd name="connsiteY20-2500" fmla="*/ 1580197 h 1580197"/>
                      <a:gd name="connsiteX21-2501" fmla="*/ 285750 w 940118"/>
                      <a:gd name="connsiteY21-2502" fmla="*/ 1438275 h 1580197"/>
                      <a:gd name="connsiteX22-2503" fmla="*/ 81915 w 940118"/>
                      <a:gd name="connsiteY22-2504" fmla="*/ 1231583 h 1580197"/>
                      <a:gd name="connsiteX23-2505" fmla="*/ 0 w 940118"/>
                      <a:gd name="connsiteY23-2506" fmla="*/ 872490 h 1580197"/>
                      <a:gd name="connsiteX24-2507" fmla="*/ 56197 w 940118"/>
                      <a:gd name="connsiteY24-2508" fmla="*/ 542925 h 1580197"/>
                      <a:gd name="connsiteX25-2509" fmla="*/ 62441 w 940118"/>
                      <a:gd name="connsiteY25-2510" fmla="*/ 546321 h 1580197"/>
                      <a:gd name="connsiteX26-2511" fmla="*/ 62617 w 940118"/>
                      <a:gd name="connsiteY26-2512" fmla="*/ 545909 h 1580197"/>
                      <a:gd name="connsiteX27-2513" fmla="*/ 57150 w 940118"/>
                      <a:gd name="connsiteY27-2514" fmla="*/ 542925 h 1580197"/>
                      <a:gd name="connsiteX28-2515" fmla="*/ 107444 w 940118"/>
                      <a:gd name="connsiteY28-2516" fmla="*/ 431896 h 1580197"/>
                      <a:gd name="connsiteX29-2517" fmla="*/ 106680 w 940118"/>
                      <a:gd name="connsiteY29-2518" fmla="*/ 431483 h 1580197"/>
                      <a:gd name="connsiteX30-2519" fmla="*/ 227648 w 940118"/>
                      <a:gd name="connsiteY30-2520" fmla="*/ 258128 h 1580197"/>
                      <a:gd name="connsiteX31-2521" fmla="*/ 287315 w 940118"/>
                      <a:gd name="connsiteY31-2522" fmla="*/ 198453 h 1580197"/>
                      <a:gd name="connsiteX32-2523" fmla="*/ 359092 w 940118"/>
                      <a:gd name="connsiteY32-2524" fmla="*/ 140970 h 1580197"/>
                      <a:gd name="connsiteX33-2525" fmla="*/ 486263 w 940118"/>
                      <a:gd name="connsiteY33-2526" fmla="*/ 68845 h 1580197"/>
                      <a:gd name="connsiteX34-2527" fmla="*/ 485775 w 940118"/>
                      <a:gd name="connsiteY34-2528" fmla="*/ 68580 h 1580197"/>
                      <a:gd name="connsiteX35-2529" fmla="*/ 572452 w 940118"/>
                      <a:gd name="connsiteY35-2530" fmla="*/ 32385 h 1580197"/>
                      <a:gd name="connsiteX36-2531" fmla="*/ 573405 w 940118"/>
                      <a:gd name="connsiteY36-2532" fmla="*/ 32385 h 1580197"/>
                      <a:gd name="connsiteX37-2533" fmla="*/ 679133 w 940118"/>
                      <a:gd name="connsiteY37-2534" fmla="*/ 0 h 1580197"/>
                      <a:gd name="connsiteX0-2535" fmla="*/ 679133 w 940118"/>
                      <a:gd name="connsiteY0-2536" fmla="*/ 0 h 1580197"/>
                      <a:gd name="connsiteX1-2537" fmla="*/ 940118 w 940118"/>
                      <a:gd name="connsiteY1-2538" fmla="*/ 140970 h 1580197"/>
                      <a:gd name="connsiteX2-2539" fmla="*/ 747299 w 940118"/>
                      <a:gd name="connsiteY2-2540" fmla="*/ 210278 h 1580197"/>
                      <a:gd name="connsiteX3-2541" fmla="*/ 747713 w 940118"/>
                      <a:gd name="connsiteY3-2542" fmla="*/ 210503 h 1580197"/>
                      <a:gd name="connsiteX4-2543" fmla="*/ 620078 w 940118"/>
                      <a:gd name="connsiteY4-2544" fmla="*/ 282893 h 1580197"/>
                      <a:gd name="connsiteX5-2545" fmla="*/ 620077 w 940118"/>
                      <a:gd name="connsiteY5-2546" fmla="*/ 282893 h 1580197"/>
                      <a:gd name="connsiteX6-2547" fmla="*/ 548076 w 940118"/>
                      <a:gd name="connsiteY6-2548" fmla="*/ 339736 h 1580197"/>
                      <a:gd name="connsiteX7-2549" fmla="*/ 548640 w 940118"/>
                      <a:gd name="connsiteY7-2550" fmla="*/ 340043 h 1580197"/>
                      <a:gd name="connsiteX8-2551" fmla="*/ 488633 w 940118"/>
                      <a:gd name="connsiteY8-2552" fmla="*/ 399098 h 1580197"/>
                      <a:gd name="connsiteX9-2553" fmla="*/ 488633 w 940118"/>
                      <a:gd name="connsiteY9-2554" fmla="*/ 400050 h 1580197"/>
                      <a:gd name="connsiteX10-2555" fmla="*/ 422910 w 940118"/>
                      <a:gd name="connsiteY10-2556" fmla="*/ 482918 h 1580197"/>
                      <a:gd name="connsiteX11-2557" fmla="*/ 422910 w 940118"/>
                      <a:gd name="connsiteY11-2558" fmla="*/ 483870 h 1580197"/>
                      <a:gd name="connsiteX12-2559" fmla="*/ 367665 w 940118"/>
                      <a:gd name="connsiteY12-2560" fmla="*/ 572453 h 1580197"/>
                      <a:gd name="connsiteX13-2561" fmla="*/ 368618 w 940118"/>
                      <a:gd name="connsiteY13-2562" fmla="*/ 573405 h 1580197"/>
                      <a:gd name="connsiteX14-2563" fmla="*/ 317183 w 940118"/>
                      <a:gd name="connsiteY14-2564" fmla="*/ 684847 h 1580197"/>
                      <a:gd name="connsiteX15-2565" fmla="*/ 305241 w 940118"/>
                      <a:gd name="connsiteY15-2566" fmla="*/ 678329 h 1580197"/>
                      <a:gd name="connsiteX16-2567" fmla="*/ 317183 w 940118"/>
                      <a:gd name="connsiteY16-2568" fmla="*/ 684847 h 1580197"/>
                      <a:gd name="connsiteX17-2569" fmla="*/ 260985 w 940118"/>
                      <a:gd name="connsiteY17-2570" fmla="*/ 1014413 h 1580197"/>
                      <a:gd name="connsiteX18-2571" fmla="*/ 342900 w 940118"/>
                      <a:gd name="connsiteY18-2572" fmla="*/ 1373505 h 1580197"/>
                      <a:gd name="connsiteX19-2573" fmla="*/ 546735 w 940118"/>
                      <a:gd name="connsiteY19-2574" fmla="*/ 1580197 h 1580197"/>
                      <a:gd name="connsiteX20-2575" fmla="*/ 285750 w 940118"/>
                      <a:gd name="connsiteY20-2576" fmla="*/ 1438275 h 1580197"/>
                      <a:gd name="connsiteX21-2577" fmla="*/ 81915 w 940118"/>
                      <a:gd name="connsiteY21-2578" fmla="*/ 1231583 h 1580197"/>
                      <a:gd name="connsiteX22-2579" fmla="*/ 0 w 940118"/>
                      <a:gd name="connsiteY22-2580" fmla="*/ 872490 h 1580197"/>
                      <a:gd name="connsiteX23-2581" fmla="*/ 56197 w 940118"/>
                      <a:gd name="connsiteY23-2582" fmla="*/ 542925 h 1580197"/>
                      <a:gd name="connsiteX24-2583" fmla="*/ 62441 w 940118"/>
                      <a:gd name="connsiteY24-2584" fmla="*/ 546321 h 1580197"/>
                      <a:gd name="connsiteX25-2585" fmla="*/ 62617 w 940118"/>
                      <a:gd name="connsiteY25-2586" fmla="*/ 545909 h 1580197"/>
                      <a:gd name="connsiteX26-2587" fmla="*/ 57150 w 940118"/>
                      <a:gd name="connsiteY26-2588" fmla="*/ 542925 h 1580197"/>
                      <a:gd name="connsiteX27-2589" fmla="*/ 107444 w 940118"/>
                      <a:gd name="connsiteY27-2590" fmla="*/ 431896 h 1580197"/>
                      <a:gd name="connsiteX28-2591" fmla="*/ 106680 w 940118"/>
                      <a:gd name="connsiteY28-2592" fmla="*/ 431483 h 1580197"/>
                      <a:gd name="connsiteX29-2593" fmla="*/ 227648 w 940118"/>
                      <a:gd name="connsiteY29-2594" fmla="*/ 258128 h 1580197"/>
                      <a:gd name="connsiteX30-2595" fmla="*/ 287315 w 940118"/>
                      <a:gd name="connsiteY30-2596" fmla="*/ 198453 h 1580197"/>
                      <a:gd name="connsiteX31-2597" fmla="*/ 359092 w 940118"/>
                      <a:gd name="connsiteY31-2598" fmla="*/ 140970 h 1580197"/>
                      <a:gd name="connsiteX32-2599" fmla="*/ 486263 w 940118"/>
                      <a:gd name="connsiteY32-2600" fmla="*/ 68845 h 1580197"/>
                      <a:gd name="connsiteX33-2601" fmla="*/ 485775 w 940118"/>
                      <a:gd name="connsiteY33-2602" fmla="*/ 68580 h 1580197"/>
                      <a:gd name="connsiteX34-2603" fmla="*/ 572452 w 940118"/>
                      <a:gd name="connsiteY34-2604" fmla="*/ 32385 h 1580197"/>
                      <a:gd name="connsiteX35-2605" fmla="*/ 573405 w 940118"/>
                      <a:gd name="connsiteY35-2606" fmla="*/ 32385 h 1580197"/>
                      <a:gd name="connsiteX36-2607" fmla="*/ 679133 w 940118"/>
                      <a:gd name="connsiteY36-2608" fmla="*/ 0 h 158019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: Shape 417"/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87" name="Freeform: Shape 386"/>
          <p:cNvSpPr/>
          <p:nvPr/>
        </p:nvSpPr>
        <p:spPr>
          <a:xfrm>
            <a:off x="3970224" y="4563353"/>
            <a:ext cx="847166" cy="2275183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88" name="Freeform: Shape 387"/>
          <p:cNvSpPr/>
          <p:nvPr/>
        </p:nvSpPr>
        <p:spPr>
          <a:xfrm>
            <a:off x="4820594" y="4589164"/>
            <a:ext cx="1160404" cy="224937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83" name="Freeform: Shape 382"/>
          <p:cNvSpPr/>
          <p:nvPr/>
        </p:nvSpPr>
        <p:spPr>
          <a:xfrm>
            <a:off x="4826012" y="5083367"/>
            <a:ext cx="620401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84" name="Freeform: Shape 383"/>
          <p:cNvSpPr/>
          <p:nvPr/>
        </p:nvSpPr>
        <p:spPr>
          <a:xfrm>
            <a:off x="5448759" y="5102269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74" name="Freeform: Shape 373"/>
          <p:cNvSpPr/>
          <p:nvPr/>
        </p:nvSpPr>
        <p:spPr>
          <a:xfrm>
            <a:off x="8161192" y="4620932"/>
            <a:ext cx="828710" cy="2225615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 dirty="0"/>
          </a:p>
        </p:txBody>
      </p:sp>
      <p:sp>
        <p:nvSpPr>
          <p:cNvPr id="375" name="Freeform: Shape 374"/>
          <p:cNvSpPr/>
          <p:nvPr/>
        </p:nvSpPr>
        <p:spPr>
          <a:xfrm>
            <a:off x="8993036" y="4646181"/>
            <a:ext cx="1135123" cy="220036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77" name="Freeform: Shape 376"/>
          <p:cNvSpPr/>
          <p:nvPr/>
        </p:nvSpPr>
        <p:spPr>
          <a:xfrm>
            <a:off x="9697745" y="4877600"/>
            <a:ext cx="620400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78" name="Freeform: Shape 377"/>
          <p:cNvSpPr/>
          <p:nvPr/>
        </p:nvSpPr>
        <p:spPr>
          <a:xfrm>
            <a:off x="10311439" y="4896502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80" name="Freeform: Shape 379"/>
          <p:cNvSpPr/>
          <p:nvPr/>
        </p:nvSpPr>
        <p:spPr>
          <a:xfrm>
            <a:off x="10479601" y="3935174"/>
            <a:ext cx="1083990" cy="291120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85" name="Freeform: Shape 384"/>
          <p:cNvSpPr/>
          <p:nvPr/>
        </p:nvSpPr>
        <p:spPr>
          <a:xfrm>
            <a:off x="11558638" y="3968200"/>
            <a:ext cx="623696" cy="2878183"/>
          </a:xfrm>
          <a:custGeom>
            <a:avLst/>
            <a:gdLst>
              <a:gd name="connsiteX0" fmla="*/ 80786 w 623696"/>
              <a:gd name="connsiteY0" fmla="*/ 1160457 h 2878183"/>
              <a:gd name="connsiteX1" fmla="*/ 80786 w 623696"/>
              <a:gd name="connsiteY1" fmla="*/ 1160457 h 2878183"/>
              <a:gd name="connsiteX2" fmla="*/ 75613 w 623696"/>
              <a:gd name="connsiteY2" fmla="*/ 992328 h 2878183"/>
              <a:gd name="connsiteX3" fmla="*/ 69145 w 623696"/>
              <a:gd name="connsiteY3" fmla="*/ 1019488 h 2878183"/>
              <a:gd name="connsiteX4" fmla="*/ 75613 w 623696"/>
              <a:gd name="connsiteY4" fmla="*/ 992328 h 2878183"/>
              <a:gd name="connsiteX5" fmla="*/ 371777 w 623696"/>
              <a:gd name="connsiteY5" fmla="*/ 819025 h 2878183"/>
              <a:gd name="connsiteX6" fmla="*/ 371777 w 623696"/>
              <a:gd name="connsiteY6" fmla="*/ 819025 h 2878183"/>
              <a:gd name="connsiteX7" fmla="*/ 207814 w 623696"/>
              <a:gd name="connsiteY7" fmla="*/ 775910 h 2878183"/>
              <a:gd name="connsiteX8" fmla="*/ 181663 w 623696"/>
              <a:gd name="connsiteY8" fmla="*/ 778933 h 2878183"/>
              <a:gd name="connsiteX9" fmla="*/ 207814 w 623696"/>
              <a:gd name="connsiteY9" fmla="*/ 775910 h 2878183"/>
              <a:gd name="connsiteX10" fmla="*/ 43279 w 623696"/>
              <a:gd name="connsiteY10" fmla="*/ 753069 h 2878183"/>
              <a:gd name="connsiteX11" fmla="*/ 70440 w 623696"/>
              <a:gd name="connsiteY11" fmla="*/ 773760 h 2878183"/>
              <a:gd name="connsiteX12" fmla="*/ 43279 w 623696"/>
              <a:gd name="connsiteY12" fmla="*/ 753069 h 2878183"/>
              <a:gd name="connsiteX13" fmla="*/ 189423 w 623696"/>
              <a:gd name="connsiteY13" fmla="*/ 597872 h 2878183"/>
              <a:gd name="connsiteX14" fmla="*/ 120877 w 623696"/>
              <a:gd name="connsiteY14" fmla="*/ 653483 h 2878183"/>
              <a:gd name="connsiteX15" fmla="*/ 189423 w 623696"/>
              <a:gd name="connsiteY15" fmla="*/ 597872 h 2878183"/>
              <a:gd name="connsiteX16" fmla="*/ 0 w 623696"/>
              <a:gd name="connsiteY16" fmla="*/ 0 h 2878183"/>
              <a:gd name="connsiteX17" fmla="*/ 1732 w 623696"/>
              <a:gd name="connsiteY17" fmla="*/ 2651 h 2878183"/>
              <a:gd name="connsiteX18" fmla="*/ 26466 w 623696"/>
              <a:gd name="connsiteY18" fmla="*/ 111592 h 2878183"/>
              <a:gd name="connsiteX19" fmla="*/ 20001 w 623696"/>
              <a:gd name="connsiteY19" fmla="*/ 220228 h 2878183"/>
              <a:gd name="connsiteX20" fmla="*/ 118290 w 623696"/>
              <a:gd name="connsiteY20" fmla="*/ 211174 h 2878183"/>
              <a:gd name="connsiteX21" fmla="*/ 184250 w 623696"/>
              <a:gd name="connsiteY21" fmla="*/ 247387 h 2878183"/>
              <a:gd name="connsiteX22" fmla="*/ 102770 w 623696"/>
              <a:gd name="connsiteY22" fmla="*/ 301705 h 2878183"/>
              <a:gd name="connsiteX23" fmla="*/ 110530 w 623696"/>
              <a:gd name="connsiteY23" fmla="*/ 397410 h 2878183"/>
              <a:gd name="connsiteX24" fmla="*/ 79491 w 623696"/>
              <a:gd name="connsiteY24" fmla="*/ 572006 h 2878183"/>
              <a:gd name="connsiteX25" fmla="*/ 373071 w 623696"/>
              <a:gd name="connsiteY25" fmla="*/ 365078 h 2878183"/>
              <a:gd name="connsiteX26" fmla="*/ 340737 w 623696"/>
              <a:gd name="connsiteY26" fmla="*/ 524153 h 2878183"/>
              <a:gd name="connsiteX27" fmla="*/ 276073 w 623696"/>
              <a:gd name="connsiteY27" fmla="*/ 657364 h 2878183"/>
              <a:gd name="connsiteX28" fmla="*/ 268313 w 623696"/>
              <a:gd name="connsiteY28" fmla="*/ 760828 h 2878183"/>
              <a:gd name="connsiteX29" fmla="*/ 559306 w 623696"/>
              <a:gd name="connsiteY29" fmla="*/ 865584 h 2878183"/>
              <a:gd name="connsiteX30" fmla="*/ 362725 w 623696"/>
              <a:gd name="connsiteY30" fmla="*/ 947063 h 2878183"/>
              <a:gd name="connsiteX31" fmla="*/ 150623 w 623696"/>
              <a:gd name="connsiteY31" fmla="*/ 874638 h 2878183"/>
              <a:gd name="connsiteX32" fmla="*/ 57506 w 623696"/>
              <a:gd name="connsiteY32" fmla="*/ 850064 h 2878183"/>
              <a:gd name="connsiteX33" fmla="*/ 208821 w 623696"/>
              <a:gd name="connsiteY33" fmla="*/ 985862 h 2878183"/>
              <a:gd name="connsiteX34" fmla="*/ 524386 w 623696"/>
              <a:gd name="connsiteY34" fmla="*/ 1044060 h 2878183"/>
              <a:gd name="connsiteX35" fmla="*/ 601984 w 623696"/>
              <a:gd name="connsiteY35" fmla="*/ 1027672 h 2878183"/>
              <a:gd name="connsiteX36" fmla="*/ 623696 w 623696"/>
              <a:gd name="connsiteY36" fmla="*/ 1029189 h 2878183"/>
              <a:gd name="connsiteX37" fmla="*/ 623696 w 623696"/>
              <a:gd name="connsiteY37" fmla="*/ 1157056 h 2878183"/>
              <a:gd name="connsiteX38" fmla="*/ 572340 w 623696"/>
              <a:gd name="connsiteY38" fmla="*/ 1163346 h 2878183"/>
              <a:gd name="connsiteX39" fmla="*/ 508867 w 623696"/>
              <a:gd name="connsiteY39" fmla="*/ 1138471 h 2878183"/>
              <a:gd name="connsiteX40" fmla="*/ 444202 w 623696"/>
              <a:gd name="connsiteY40" fmla="*/ 1160457 h 2878183"/>
              <a:gd name="connsiteX41" fmla="*/ 241154 w 623696"/>
              <a:gd name="connsiteY41" fmla="*/ 1186323 h 2878183"/>
              <a:gd name="connsiteX42" fmla="*/ 603278 w 623696"/>
              <a:gd name="connsiteY42" fmla="*/ 1234176 h 2878183"/>
              <a:gd name="connsiteX43" fmla="*/ 623627 w 623696"/>
              <a:gd name="connsiteY43" fmla="*/ 1274288 h 2878183"/>
              <a:gd name="connsiteX44" fmla="*/ 623696 w 623696"/>
              <a:gd name="connsiteY44" fmla="*/ 1274287 h 2878183"/>
              <a:gd name="connsiteX45" fmla="*/ 623696 w 623696"/>
              <a:gd name="connsiteY45" fmla="*/ 1428437 h 2878183"/>
              <a:gd name="connsiteX46" fmla="*/ 612454 w 623696"/>
              <a:gd name="connsiteY46" fmla="*/ 1438866 h 2878183"/>
              <a:gd name="connsiteX47" fmla="*/ 582585 w 623696"/>
              <a:gd name="connsiteY47" fmla="*/ 1446277 h 2878183"/>
              <a:gd name="connsiteX48" fmla="*/ 451961 w 623696"/>
              <a:gd name="connsiteY48" fmla="*/ 1465674 h 2878183"/>
              <a:gd name="connsiteX49" fmla="*/ 203648 w 623696"/>
              <a:gd name="connsiteY49" fmla="*/ 1446277 h 2878183"/>
              <a:gd name="connsiteX50" fmla="*/ 576063 w 623696"/>
              <a:gd name="connsiteY50" fmla="*/ 1550386 h 2878183"/>
              <a:gd name="connsiteX51" fmla="*/ 623696 w 623696"/>
              <a:gd name="connsiteY51" fmla="*/ 1525434 h 2878183"/>
              <a:gd name="connsiteX52" fmla="*/ 623696 w 623696"/>
              <a:gd name="connsiteY52" fmla="*/ 1560513 h 2878183"/>
              <a:gd name="connsiteX53" fmla="*/ 622867 w 623696"/>
              <a:gd name="connsiteY53" fmla="*/ 1566285 h 2878183"/>
              <a:gd name="connsiteX54" fmla="*/ 623696 w 623696"/>
              <a:gd name="connsiteY54" fmla="*/ 1567598 h 2878183"/>
              <a:gd name="connsiteX55" fmla="*/ 623696 w 623696"/>
              <a:gd name="connsiteY55" fmla="*/ 1796802 h 2878183"/>
              <a:gd name="connsiteX56" fmla="*/ 565976 w 623696"/>
              <a:gd name="connsiteY56" fmla="*/ 1803764 h 2878183"/>
              <a:gd name="connsiteX57" fmla="*/ 414455 w 623696"/>
              <a:gd name="connsiteY57" fmla="*/ 1807106 h 2878183"/>
              <a:gd name="connsiteX58" fmla="*/ 589897 w 623696"/>
              <a:gd name="connsiteY58" fmla="*/ 1898560 h 2878183"/>
              <a:gd name="connsiteX59" fmla="*/ 623696 w 623696"/>
              <a:gd name="connsiteY59" fmla="*/ 1897762 h 2878183"/>
              <a:gd name="connsiteX60" fmla="*/ 623696 w 623696"/>
              <a:gd name="connsiteY60" fmla="*/ 2152294 h 2878183"/>
              <a:gd name="connsiteX61" fmla="*/ 617192 w 623696"/>
              <a:gd name="connsiteY61" fmla="*/ 2162518 h 2878183"/>
              <a:gd name="connsiteX62" fmla="*/ 616220 w 623696"/>
              <a:gd name="connsiteY62" fmla="*/ 2173487 h 2878183"/>
              <a:gd name="connsiteX63" fmla="*/ 623696 w 623696"/>
              <a:gd name="connsiteY63" fmla="*/ 2181398 h 2878183"/>
              <a:gd name="connsiteX64" fmla="*/ 623696 w 623696"/>
              <a:gd name="connsiteY64" fmla="*/ 2878183 h 2878183"/>
              <a:gd name="connsiteX65" fmla="*/ 0 w 623696"/>
              <a:gd name="connsiteY65" fmla="*/ 2878183 h 28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23696" h="2878183">
                <a:moveTo>
                  <a:pt x="80786" y="1160457"/>
                </a:moveTo>
                <a:cubicBezTo>
                  <a:pt x="61385" y="1191496"/>
                  <a:pt x="102770" y="1217362"/>
                  <a:pt x="80786" y="1160457"/>
                </a:cubicBezTo>
                <a:close/>
                <a:moveTo>
                  <a:pt x="75613" y="992328"/>
                </a:moveTo>
                <a:lnTo>
                  <a:pt x="69145" y="1019488"/>
                </a:lnTo>
                <a:cubicBezTo>
                  <a:pt x="44574" y="1148817"/>
                  <a:pt x="124757" y="1064753"/>
                  <a:pt x="75613" y="992328"/>
                </a:cubicBezTo>
                <a:close/>
                <a:moveTo>
                  <a:pt x="371777" y="819025"/>
                </a:moveTo>
                <a:cubicBezTo>
                  <a:pt x="314872" y="831959"/>
                  <a:pt x="413163" y="846185"/>
                  <a:pt x="371777" y="819025"/>
                </a:cubicBezTo>
                <a:close/>
                <a:moveTo>
                  <a:pt x="207814" y="775910"/>
                </a:moveTo>
                <a:cubicBezTo>
                  <a:pt x="201811" y="775377"/>
                  <a:pt x="193303" y="776186"/>
                  <a:pt x="181663" y="778933"/>
                </a:cubicBezTo>
                <a:cubicBezTo>
                  <a:pt x="169215" y="849096"/>
                  <a:pt x="249843" y="779641"/>
                  <a:pt x="207814" y="775910"/>
                </a:cubicBezTo>
                <a:close/>
                <a:moveTo>
                  <a:pt x="43279" y="753069"/>
                </a:moveTo>
                <a:lnTo>
                  <a:pt x="70440" y="773760"/>
                </a:lnTo>
                <a:cubicBezTo>
                  <a:pt x="204943" y="807386"/>
                  <a:pt x="123464" y="762119"/>
                  <a:pt x="43279" y="753069"/>
                </a:cubicBezTo>
                <a:close/>
                <a:moveTo>
                  <a:pt x="189423" y="597872"/>
                </a:moveTo>
                <a:cubicBezTo>
                  <a:pt x="162263" y="610804"/>
                  <a:pt x="149330" y="641844"/>
                  <a:pt x="120877" y="653483"/>
                </a:cubicBezTo>
                <a:cubicBezTo>
                  <a:pt x="-82171" y="696162"/>
                  <a:pt x="224340" y="692282"/>
                  <a:pt x="189423" y="597872"/>
                </a:cubicBezTo>
                <a:close/>
                <a:moveTo>
                  <a:pt x="0" y="0"/>
                </a:moveTo>
                <a:lnTo>
                  <a:pt x="1732" y="2651"/>
                </a:lnTo>
                <a:cubicBezTo>
                  <a:pt x="17252" y="48057"/>
                  <a:pt x="-23972" y="118380"/>
                  <a:pt x="26466" y="111592"/>
                </a:cubicBezTo>
                <a:cubicBezTo>
                  <a:pt x="189423" y="5540"/>
                  <a:pt x="43279" y="146510"/>
                  <a:pt x="20001" y="220228"/>
                </a:cubicBezTo>
                <a:cubicBezTo>
                  <a:pt x="-11039" y="397410"/>
                  <a:pt x="71731" y="145217"/>
                  <a:pt x="118290" y="211174"/>
                </a:cubicBezTo>
                <a:cubicBezTo>
                  <a:pt x="185542" y="196949"/>
                  <a:pt x="290300" y="143923"/>
                  <a:pt x="184250" y="247387"/>
                </a:cubicBezTo>
                <a:cubicBezTo>
                  <a:pt x="331686" y="288773"/>
                  <a:pt x="154503" y="295240"/>
                  <a:pt x="102770" y="301705"/>
                </a:cubicBezTo>
                <a:cubicBezTo>
                  <a:pt x="202356" y="305587"/>
                  <a:pt x="238568" y="403878"/>
                  <a:pt x="110530" y="397410"/>
                </a:cubicBezTo>
                <a:cubicBezTo>
                  <a:pt x="-8452" y="287480"/>
                  <a:pt x="-22678" y="591405"/>
                  <a:pt x="79491" y="572006"/>
                </a:cubicBezTo>
                <a:cubicBezTo>
                  <a:pt x="167436" y="462075"/>
                  <a:pt x="234688" y="370251"/>
                  <a:pt x="373071" y="365078"/>
                </a:cubicBezTo>
                <a:cubicBezTo>
                  <a:pt x="298061" y="433621"/>
                  <a:pt x="468775" y="477595"/>
                  <a:pt x="340737" y="524153"/>
                </a:cubicBezTo>
                <a:cubicBezTo>
                  <a:pt x="515333" y="587525"/>
                  <a:pt x="260554" y="610804"/>
                  <a:pt x="276073" y="657364"/>
                </a:cubicBezTo>
                <a:cubicBezTo>
                  <a:pt x="402816" y="674176"/>
                  <a:pt x="343324" y="697455"/>
                  <a:pt x="268313" y="760828"/>
                </a:cubicBezTo>
                <a:cubicBezTo>
                  <a:pt x="283833" y="745308"/>
                  <a:pt x="486880" y="807386"/>
                  <a:pt x="559306" y="865584"/>
                </a:cubicBezTo>
                <a:cubicBezTo>
                  <a:pt x="523093" y="975516"/>
                  <a:pt x="398937" y="869465"/>
                  <a:pt x="362725" y="947063"/>
                </a:cubicBezTo>
                <a:cubicBezTo>
                  <a:pt x="285126" y="828079"/>
                  <a:pt x="199770" y="1016901"/>
                  <a:pt x="150623" y="874638"/>
                </a:cubicBezTo>
                <a:cubicBezTo>
                  <a:pt x="155796" y="981981"/>
                  <a:pt x="70440" y="908263"/>
                  <a:pt x="57506" y="850064"/>
                </a:cubicBezTo>
                <a:cubicBezTo>
                  <a:pt x="-27851" y="879812"/>
                  <a:pt x="170022" y="965168"/>
                  <a:pt x="208821" y="985862"/>
                </a:cubicBezTo>
                <a:cubicBezTo>
                  <a:pt x="246327" y="1112606"/>
                  <a:pt x="451961" y="888863"/>
                  <a:pt x="524386" y="1044060"/>
                </a:cubicBezTo>
                <a:cubicBezTo>
                  <a:pt x="539259" y="1032097"/>
                  <a:pt x="568924" y="1027490"/>
                  <a:pt x="601984" y="1027672"/>
                </a:cubicBezTo>
                <a:lnTo>
                  <a:pt x="623696" y="1029189"/>
                </a:lnTo>
                <a:lnTo>
                  <a:pt x="623696" y="1157056"/>
                </a:lnTo>
                <a:lnTo>
                  <a:pt x="572340" y="1163346"/>
                </a:lnTo>
                <a:cubicBezTo>
                  <a:pt x="551142" y="1161023"/>
                  <a:pt x="529237" y="1153344"/>
                  <a:pt x="508867" y="1138471"/>
                </a:cubicBezTo>
                <a:cubicBezTo>
                  <a:pt x="631730" y="1201842"/>
                  <a:pt x="503693" y="1219948"/>
                  <a:pt x="444202" y="1160457"/>
                </a:cubicBezTo>
                <a:cubicBezTo>
                  <a:pt x="445496" y="1272974"/>
                  <a:pt x="301938" y="1181149"/>
                  <a:pt x="241154" y="1186323"/>
                </a:cubicBezTo>
                <a:cubicBezTo>
                  <a:pt x="307111" y="1305306"/>
                  <a:pt x="495934" y="1333758"/>
                  <a:pt x="603278" y="1234176"/>
                </a:cubicBezTo>
                <a:cubicBezTo>
                  <a:pt x="605218" y="1257778"/>
                  <a:pt x="612735" y="1269418"/>
                  <a:pt x="623627" y="1274288"/>
                </a:cubicBezTo>
                <a:lnTo>
                  <a:pt x="623696" y="1274287"/>
                </a:lnTo>
                <a:lnTo>
                  <a:pt x="623696" y="1428437"/>
                </a:lnTo>
                <a:lnTo>
                  <a:pt x="612454" y="1438866"/>
                </a:lnTo>
                <a:cubicBezTo>
                  <a:pt x="604753" y="1443084"/>
                  <a:pt x="595033" y="1445792"/>
                  <a:pt x="582585" y="1446277"/>
                </a:cubicBezTo>
                <a:cubicBezTo>
                  <a:pt x="541200" y="1543273"/>
                  <a:pt x="439028" y="1424290"/>
                  <a:pt x="451961" y="1465674"/>
                </a:cubicBezTo>
                <a:cubicBezTo>
                  <a:pt x="352378" y="1442396"/>
                  <a:pt x="322631" y="1483781"/>
                  <a:pt x="203648" y="1446277"/>
                </a:cubicBezTo>
                <a:cubicBezTo>
                  <a:pt x="229677" y="1499464"/>
                  <a:pt x="439877" y="1594238"/>
                  <a:pt x="576063" y="1550386"/>
                </a:cubicBezTo>
                <a:lnTo>
                  <a:pt x="623696" y="1525434"/>
                </a:lnTo>
                <a:lnTo>
                  <a:pt x="623696" y="1560513"/>
                </a:lnTo>
                <a:lnTo>
                  <a:pt x="622867" y="1566285"/>
                </a:lnTo>
                <a:lnTo>
                  <a:pt x="623696" y="1567598"/>
                </a:lnTo>
                <a:lnTo>
                  <a:pt x="623696" y="1796802"/>
                </a:lnTo>
                <a:lnTo>
                  <a:pt x="565976" y="1803764"/>
                </a:lnTo>
                <a:cubicBezTo>
                  <a:pt x="518607" y="1806561"/>
                  <a:pt x="469259" y="1807106"/>
                  <a:pt x="414455" y="1807106"/>
                </a:cubicBezTo>
                <a:cubicBezTo>
                  <a:pt x="376464" y="1833781"/>
                  <a:pt x="485991" y="1890262"/>
                  <a:pt x="589897" y="1898560"/>
                </a:cubicBezTo>
                <a:lnTo>
                  <a:pt x="623696" y="1897762"/>
                </a:lnTo>
                <a:lnTo>
                  <a:pt x="623696" y="2152294"/>
                </a:lnTo>
                <a:lnTo>
                  <a:pt x="617192" y="2162518"/>
                </a:lnTo>
                <a:cubicBezTo>
                  <a:pt x="615728" y="2166455"/>
                  <a:pt x="615447" y="2170106"/>
                  <a:pt x="616220" y="2173487"/>
                </a:cubicBezTo>
                <a:lnTo>
                  <a:pt x="623696" y="2181398"/>
                </a:lnTo>
                <a:lnTo>
                  <a:pt x="623696" y="2878183"/>
                </a:lnTo>
                <a:lnTo>
                  <a:pt x="0" y="2878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71" name="Freeform: Shape 370"/>
          <p:cNvSpPr/>
          <p:nvPr/>
        </p:nvSpPr>
        <p:spPr>
          <a:xfrm>
            <a:off x="15627" y="4524409"/>
            <a:ext cx="857054" cy="2301736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72" name="Freeform: Shape 371"/>
          <p:cNvSpPr/>
          <p:nvPr/>
        </p:nvSpPr>
        <p:spPr>
          <a:xfrm>
            <a:off x="866869" y="4550521"/>
            <a:ext cx="1173947" cy="2275625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68" name="Freeform: Shape 367"/>
          <p:cNvSpPr/>
          <p:nvPr/>
        </p:nvSpPr>
        <p:spPr>
          <a:xfrm>
            <a:off x="821228" y="3884120"/>
            <a:ext cx="1113712" cy="299102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sp>
        <p:nvSpPr>
          <p:cNvPr id="369" name="Freeform: Shape 368"/>
          <p:cNvSpPr/>
          <p:nvPr/>
        </p:nvSpPr>
        <p:spPr>
          <a:xfrm>
            <a:off x="1929627" y="3918052"/>
            <a:ext cx="1525504" cy="295709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700"/>
          </a:p>
        </p:txBody>
      </p:sp>
      <p:grpSp>
        <p:nvGrpSpPr>
          <p:cNvPr id="5" name="Group 4"/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2" name="Group 1"/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16" name="Oval 115"/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116"/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0" name="Oval 149"/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1" name="Oval 150"/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4" name="Oval 153"/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5" name="Oval 154"/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6" name="Rectangle 155"/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7" name="Oval 156"/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8" name="Oval 157"/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0" name="Oval 179"/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62" name="Oval 161"/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4" name="현 96"/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5" name="현 97"/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2" name="현 96"/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3" name="Group 192"/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94" name="Oval 193"/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5" name="Oval 194"/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6" name="Oval 195"/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7" name="Oval 196"/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8" name="Oval 197"/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9" name="Oval 198"/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1" name="Oval 200"/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2" name="Oval 201"/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3" name="Oval 202"/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4" name="Oval 203"/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5" name="Oval 204"/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6" name="Oval 205"/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7" name="Oval 206"/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160" name="Group 159"/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167" name="Oval 166"/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209" name="Oval 208"/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223" name="Oval 222"/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238" name="Oval 237"/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326616" y="482931"/>
            <a:ext cx="2544566" cy="4087609"/>
            <a:chOff x="7185244" y="414682"/>
            <a:chExt cx="2544566" cy="4087609"/>
          </a:xfrm>
        </p:grpSpPr>
        <p:cxnSp>
          <p:nvCxnSpPr>
            <p:cNvPr id="6" name="Straight Connector 5"/>
            <p:cNvCxnSpPr/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/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75" name="Freeform: Shape 274"/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276" name="Freeform: Shape 275"/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277" name="Freeform: Shape 276"/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/>
              </a:p>
            </p:txBody>
          </p:sp>
          <p:sp>
            <p:nvSpPr>
              <p:cNvPr id="278" name="Freeform: Shape 277"/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80" name="Freeform: Shape 279"/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281" name="Freeform: Shape 280"/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282" name="Freeform: Shape 281"/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/>
              </a:p>
            </p:txBody>
          </p:sp>
          <p:sp>
            <p:nvSpPr>
              <p:cNvPr id="284" name="Freeform: Shape 283"/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55" name="Freeform: Shape 54"/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54" name="Freeform: Shape 53"/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  <p:sp>
            <p:nvSpPr>
              <p:cNvPr id="59" name="Freeform: Shape 58"/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/>
              </a:p>
            </p:txBody>
          </p:sp>
          <p:sp>
            <p:nvSpPr>
              <p:cNvPr id="58" name="Freeform: Shape 57"/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-1" fmla="*/ 417713 w 666025"/>
                  <a:gd name="connsiteY0-2" fmla="*/ 1803 h 1312853"/>
                  <a:gd name="connsiteX1-3" fmla="*/ 648776 w 666025"/>
                  <a:gd name="connsiteY1-4" fmla="*/ 158461 h 1312853"/>
                  <a:gd name="connsiteX2-5" fmla="*/ 666025 w 666025"/>
                  <a:gd name="connsiteY2-6" fmla="*/ 133883 h 1312853"/>
                  <a:gd name="connsiteX3-7" fmla="*/ 666025 w 666025"/>
                  <a:gd name="connsiteY3-8" fmla="*/ 1307251 h 1312853"/>
                  <a:gd name="connsiteX4-9" fmla="*/ 657567 w 666025"/>
                  <a:gd name="connsiteY4-10" fmla="*/ 1312853 h 1312853"/>
                  <a:gd name="connsiteX5-11" fmla="*/ 417713 w 666025"/>
                  <a:gd name="connsiteY5-12" fmla="*/ 1803 h 1312853"/>
                  <a:gd name="connsiteX0-13" fmla="*/ 417713 w 666025"/>
                  <a:gd name="connsiteY0-14" fmla="*/ 1803 h 1312853"/>
                  <a:gd name="connsiteX1-15" fmla="*/ 648776 w 666025"/>
                  <a:gd name="connsiteY1-16" fmla="*/ 158461 h 1312853"/>
                  <a:gd name="connsiteX2-17" fmla="*/ 666025 w 666025"/>
                  <a:gd name="connsiteY2-18" fmla="*/ 1307251 h 1312853"/>
                  <a:gd name="connsiteX3-19" fmla="*/ 657567 w 666025"/>
                  <a:gd name="connsiteY3-20" fmla="*/ 1312853 h 1312853"/>
                  <a:gd name="connsiteX4-21" fmla="*/ 417713 w 666025"/>
                  <a:gd name="connsiteY4-22" fmla="*/ 1803 h 1312853"/>
                  <a:gd name="connsiteX0-23" fmla="*/ 417713 w 666361"/>
                  <a:gd name="connsiteY0-24" fmla="*/ 1803 h 1312853"/>
                  <a:gd name="connsiteX1-25" fmla="*/ 666361 w 666361"/>
                  <a:gd name="connsiteY1-26" fmla="*/ 167253 h 1312853"/>
                  <a:gd name="connsiteX2-27" fmla="*/ 666025 w 666361"/>
                  <a:gd name="connsiteY2-28" fmla="*/ 1307251 h 1312853"/>
                  <a:gd name="connsiteX3-29" fmla="*/ 657567 w 666361"/>
                  <a:gd name="connsiteY3-30" fmla="*/ 1312853 h 1312853"/>
                  <a:gd name="connsiteX4-31" fmla="*/ 417713 w 666361"/>
                  <a:gd name="connsiteY4-32" fmla="*/ 1803 h 131285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en-US" sz="2700" dirty="0"/>
              </a:p>
            </p:txBody>
          </p:sp>
        </p:grpSp>
        <p:grpSp>
          <p:nvGrpSpPr>
            <p:cNvPr id="358" name="Group 357"/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59" name="Group 358"/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66" name="Freeform: Shape 365"/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-1" fmla="*/ 62916 w 3480752"/>
                    <a:gd name="connsiteY0-2" fmla="*/ 34213 h 1560620"/>
                    <a:gd name="connsiteX1-3" fmla="*/ 114391 w 3480752"/>
                    <a:gd name="connsiteY1-4" fmla="*/ 57191 h 1560620"/>
                    <a:gd name="connsiteX2-5" fmla="*/ 694512 w 3480752"/>
                    <a:gd name="connsiteY2-6" fmla="*/ 277806 h 1560620"/>
                    <a:gd name="connsiteX3-7" fmla="*/ 784810 w 3480752"/>
                    <a:gd name="connsiteY3-8" fmla="*/ 326909 h 1560620"/>
                    <a:gd name="connsiteX4-9" fmla="*/ 702687 w 3480752"/>
                    <a:gd name="connsiteY4-10" fmla="*/ 277806 h 1560620"/>
                    <a:gd name="connsiteX5-11" fmla="*/ 833420 w 3480752"/>
                    <a:gd name="connsiteY5-12" fmla="*/ 310489 h 1560620"/>
                    <a:gd name="connsiteX6-13" fmla="*/ 1241959 w 3480752"/>
                    <a:gd name="connsiteY6-14" fmla="*/ 343172 h 1560620"/>
                    <a:gd name="connsiteX7-15" fmla="*/ 3480752 w 3480752"/>
                    <a:gd name="connsiteY7-16" fmla="*/ 1560620 h 1560620"/>
                    <a:gd name="connsiteX8-17" fmla="*/ 3064038 w 3480752"/>
                    <a:gd name="connsiteY8-18" fmla="*/ 1527929 h 1560620"/>
                    <a:gd name="connsiteX9-19" fmla="*/ 3057133 w 3480752"/>
                    <a:gd name="connsiteY9-20" fmla="*/ 1524163 h 1560620"/>
                    <a:gd name="connsiteX10-21" fmla="*/ 2941481 w 3480752"/>
                    <a:gd name="connsiteY10-22" fmla="*/ 1495246 h 1560620"/>
                    <a:gd name="connsiteX11-23" fmla="*/ 2881754 w 3480752"/>
                    <a:gd name="connsiteY11-24" fmla="*/ 1462767 h 1560620"/>
                    <a:gd name="connsiteX12-25" fmla="*/ 2879802 w 3480752"/>
                    <a:gd name="connsiteY12-26" fmla="*/ 1466146 h 1560620"/>
                    <a:gd name="connsiteX13-27" fmla="*/ 2933314 w 3480752"/>
                    <a:gd name="connsiteY13-28" fmla="*/ 1495246 h 1560620"/>
                    <a:gd name="connsiteX14-29" fmla="*/ 2353185 w 3480752"/>
                    <a:gd name="connsiteY14-30" fmla="*/ 1274639 h 1560620"/>
                    <a:gd name="connsiteX15-31" fmla="*/ 2238794 w 3480752"/>
                    <a:gd name="connsiteY15-32" fmla="*/ 1217440 h 1560620"/>
                    <a:gd name="connsiteX16-33" fmla="*/ 62916 w 3480752"/>
                    <a:gd name="connsiteY16-34" fmla="*/ 34213 h 1560620"/>
                    <a:gd name="connsiteX17-35" fmla="*/ 0 w 3480752"/>
                    <a:gd name="connsiteY17-36" fmla="*/ 0 h 1560620"/>
                    <a:gd name="connsiteX18-37" fmla="*/ 62916 w 3480752"/>
                    <a:gd name="connsiteY18-38" fmla="*/ 34213 h 1560620"/>
                    <a:gd name="connsiteX19-39" fmla="*/ 57199 w 3480752"/>
                    <a:gd name="connsiteY19-40" fmla="*/ 31661 h 1560620"/>
                    <a:gd name="connsiteX20-41" fmla="*/ 0 w 3480752"/>
                    <a:gd name="connsiteY20-42" fmla="*/ 0 h 1560620"/>
                    <a:gd name="connsiteX0-43" fmla="*/ 62916 w 3480752"/>
                    <a:gd name="connsiteY0-44" fmla="*/ 34213 h 1560620"/>
                    <a:gd name="connsiteX1-45" fmla="*/ 114391 w 3480752"/>
                    <a:gd name="connsiteY1-46" fmla="*/ 57191 h 1560620"/>
                    <a:gd name="connsiteX2-47" fmla="*/ 694512 w 3480752"/>
                    <a:gd name="connsiteY2-48" fmla="*/ 277806 h 1560620"/>
                    <a:gd name="connsiteX3-49" fmla="*/ 702687 w 3480752"/>
                    <a:gd name="connsiteY3-50" fmla="*/ 277806 h 1560620"/>
                    <a:gd name="connsiteX4-51" fmla="*/ 833420 w 3480752"/>
                    <a:gd name="connsiteY4-52" fmla="*/ 310489 h 1560620"/>
                    <a:gd name="connsiteX5-53" fmla="*/ 1241959 w 3480752"/>
                    <a:gd name="connsiteY5-54" fmla="*/ 343172 h 1560620"/>
                    <a:gd name="connsiteX6-55" fmla="*/ 3480752 w 3480752"/>
                    <a:gd name="connsiteY6-56" fmla="*/ 1560620 h 1560620"/>
                    <a:gd name="connsiteX7-57" fmla="*/ 3064038 w 3480752"/>
                    <a:gd name="connsiteY7-58" fmla="*/ 1527929 h 1560620"/>
                    <a:gd name="connsiteX8-59" fmla="*/ 3057133 w 3480752"/>
                    <a:gd name="connsiteY8-60" fmla="*/ 1524163 h 1560620"/>
                    <a:gd name="connsiteX9-61" fmla="*/ 2941481 w 3480752"/>
                    <a:gd name="connsiteY9-62" fmla="*/ 1495246 h 1560620"/>
                    <a:gd name="connsiteX10-63" fmla="*/ 2881754 w 3480752"/>
                    <a:gd name="connsiteY10-64" fmla="*/ 1462767 h 1560620"/>
                    <a:gd name="connsiteX11-65" fmla="*/ 2879802 w 3480752"/>
                    <a:gd name="connsiteY11-66" fmla="*/ 1466146 h 1560620"/>
                    <a:gd name="connsiteX12-67" fmla="*/ 2933314 w 3480752"/>
                    <a:gd name="connsiteY12-68" fmla="*/ 1495246 h 1560620"/>
                    <a:gd name="connsiteX13-69" fmla="*/ 2353185 w 3480752"/>
                    <a:gd name="connsiteY13-70" fmla="*/ 1274639 h 1560620"/>
                    <a:gd name="connsiteX14-71" fmla="*/ 2238794 w 3480752"/>
                    <a:gd name="connsiteY14-72" fmla="*/ 1217440 h 1560620"/>
                    <a:gd name="connsiteX15-73" fmla="*/ 62916 w 3480752"/>
                    <a:gd name="connsiteY15-74" fmla="*/ 34213 h 1560620"/>
                    <a:gd name="connsiteX16-75" fmla="*/ 0 w 3480752"/>
                    <a:gd name="connsiteY16-76" fmla="*/ 0 h 1560620"/>
                    <a:gd name="connsiteX17-77" fmla="*/ 62916 w 3480752"/>
                    <a:gd name="connsiteY17-78" fmla="*/ 34213 h 1560620"/>
                    <a:gd name="connsiteX18-79" fmla="*/ 57199 w 3480752"/>
                    <a:gd name="connsiteY18-80" fmla="*/ 31661 h 1560620"/>
                    <a:gd name="connsiteX19-81" fmla="*/ 0 w 3480752"/>
                    <a:gd name="connsiteY19-82" fmla="*/ 0 h 1560620"/>
                    <a:gd name="connsiteX0-83" fmla="*/ 62916 w 3480752"/>
                    <a:gd name="connsiteY0-84" fmla="*/ 34213 h 1560620"/>
                    <a:gd name="connsiteX1-85" fmla="*/ 114391 w 3480752"/>
                    <a:gd name="connsiteY1-86" fmla="*/ 57191 h 1560620"/>
                    <a:gd name="connsiteX2-87" fmla="*/ 694512 w 3480752"/>
                    <a:gd name="connsiteY2-88" fmla="*/ 277806 h 1560620"/>
                    <a:gd name="connsiteX3-89" fmla="*/ 702687 w 3480752"/>
                    <a:gd name="connsiteY3-90" fmla="*/ 277806 h 1560620"/>
                    <a:gd name="connsiteX4-91" fmla="*/ 833420 w 3480752"/>
                    <a:gd name="connsiteY4-92" fmla="*/ 310489 h 1560620"/>
                    <a:gd name="connsiteX5-93" fmla="*/ 1241959 w 3480752"/>
                    <a:gd name="connsiteY5-94" fmla="*/ 343172 h 1560620"/>
                    <a:gd name="connsiteX6-95" fmla="*/ 3480752 w 3480752"/>
                    <a:gd name="connsiteY6-96" fmla="*/ 1560620 h 1560620"/>
                    <a:gd name="connsiteX7-97" fmla="*/ 3064038 w 3480752"/>
                    <a:gd name="connsiteY7-98" fmla="*/ 1527929 h 1560620"/>
                    <a:gd name="connsiteX8-99" fmla="*/ 3057133 w 3480752"/>
                    <a:gd name="connsiteY8-100" fmla="*/ 1524163 h 1560620"/>
                    <a:gd name="connsiteX9-101" fmla="*/ 2941481 w 3480752"/>
                    <a:gd name="connsiteY9-102" fmla="*/ 1495246 h 1560620"/>
                    <a:gd name="connsiteX10-103" fmla="*/ 2881754 w 3480752"/>
                    <a:gd name="connsiteY10-104" fmla="*/ 1462767 h 1560620"/>
                    <a:gd name="connsiteX11-105" fmla="*/ 2933314 w 3480752"/>
                    <a:gd name="connsiteY11-106" fmla="*/ 1495246 h 1560620"/>
                    <a:gd name="connsiteX12-107" fmla="*/ 2353185 w 3480752"/>
                    <a:gd name="connsiteY12-108" fmla="*/ 1274639 h 1560620"/>
                    <a:gd name="connsiteX13-109" fmla="*/ 2238794 w 3480752"/>
                    <a:gd name="connsiteY13-110" fmla="*/ 1217440 h 1560620"/>
                    <a:gd name="connsiteX14-111" fmla="*/ 62916 w 3480752"/>
                    <a:gd name="connsiteY14-112" fmla="*/ 34213 h 1560620"/>
                    <a:gd name="connsiteX15-113" fmla="*/ 0 w 3480752"/>
                    <a:gd name="connsiteY15-114" fmla="*/ 0 h 1560620"/>
                    <a:gd name="connsiteX16-115" fmla="*/ 62916 w 3480752"/>
                    <a:gd name="connsiteY16-116" fmla="*/ 34213 h 1560620"/>
                    <a:gd name="connsiteX17-117" fmla="*/ 57199 w 3480752"/>
                    <a:gd name="connsiteY17-118" fmla="*/ 31661 h 1560620"/>
                    <a:gd name="connsiteX18-119" fmla="*/ 0 w 3480752"/>
                    <a:gd name="connsiteY18-120" fmla="*/ 0 h 1560620"/>
                    <a:gd name="connsiteX0-121" fmla="*/ 62916 w 3480752"/>
                    <a:gd name="connsiteY0-122" fmla="*/ 34213 h 1560620"/>
                    <a:gd name="connsiteX1-123" fmla="*/ 114391 w 3480752"/>
                    <a:gd name="connsiteY1-124" fmla="*/ 57191 h 1560620"/>
                    <a:gd name="connsiteX2-125" fmla="*/ 694512 w 3480752"/>
                    <a:gd name="connsiteY2-126" fmla="*/ 277806 h 1560620"/>
                    <a:gd name="connsiteX3-127" fmla="*/ 702687 w 3480752"/>
                    <a:gd name="connsiteY3-128" fmla="*/ 277806 h 1560620"/>
                    <a:gd name="connsiteX4-129" fmla="*/ 833420 w 3480752"/>
                    <a:gd name="connsiteY4-130" fmla="*/ 310489 h 1560620"/>
                    <a:gd name="connsiteX5-131" fmla="*/ 1241959 w 3480752"/>
                    <a:gd name="connsiteY5-132" fmla="*/ 343172 h 1560620"/>
                    <a:gd name="connsiteX6-133" fmla="*/ 3480752 w 3480752"/>
                    <a:gd name="connsiteY6-134" fmla="*/ 1560620 h 1560620"/>
                    <a:gd name="connsiteX7-135" fmla="*/ 3064038 w 3480752"/>
                    <a:gd name="connsiteY7-136" fmla="*/ 1527929 h 1560620"/>
                    <a:gd name="connsiteX8-137" fmla="*/ 3057133 w 3480752"/>
                    <a:gd name="connsiteY8-138" fmla="*/ 1524163 h 1560620"/>
                    <a:gd name="connsiteX9-139" fmla="*/ 2941481 w 3480752"/>
                    <a:gd name="connsiteY9-140" fmla="*/ 1495246 h 1560620"/>
                    <a:gd name="connsiteX10-141" fmla="*/ 2933314 w 3480752"/>
                    <a:gd name="connsiteY10-142" fmla="*/ 1495246 h 1560620"/>
                    <a:gd name="connsiteX11-143" fmla="*/ 2353185 w 3480752"/>
                    <a:gd name="connsiteY11-144" fmla="*/ 1274639 h 1560620"/>
                    <a:gd name="connsiteX12-145" fmla="*/ 2238794 w 3480752"/>
                    <a:gd name="connsiteY12-146" fmla="*/ 1217440 h 1560620"/>
                    <a:gd name="connsiteX13-147" fmla="*/ 62916 w 3480752"/>
                    <a:gd name="connsiteY13-148" fmla="*/ 34213 h 1560620"/>
                    <a:gd name="connsiteX14-149" fmla="*/ 0 w 3480752"/>
                    <a:gd name="connsiteY14-150" fmla="*/ 0 h 1560620"/>
                    <a:gd name="connsiteX15-151" fmla="*/ 62916 w 3480752"/>
                    <a:gd name="connsiteY15-152" fmla="*/ 34213 h 1560620"/>
                    <a:gd name="connsiteX16-153" fmla="*/ 57199 w 3480752"/>
                    <a:gd name="connsiteY16-154" fmla="*/ 31661 h 1560620"/>
                    <a:gd name="connsiteX17-155" fmla="*/ 0 w 3480752"/>
                    <a:gd name="connsiteY17-156" fmla="*/ 0 h 156062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7" name="Freeform: Shape 366"/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9" name="Freeform: Shape 378"/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1" name="Freeform: Shape 380"/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-1" fmla="*/ 359092 w 661035"/>
                    <a:gd name="connsiteY0-2" fmla="*/ 597218 h 1099185"/>
                    <a:gd name="connsiteX1-3" fmla="*/ 620078 w 661035"/>
                    <a:gd name="connsiteY1-4" fmla="*/ 739140 h 1099185"/>
                    <a:gd name="connsiteX2-5" fmla="*/ 584835 w 661035"/>
                    <a:gd name="connsiteY2-6" fmla="*/ 818198 h 1099185"/>
                    <a:gd name="connsiteX3-7" fmla="*/ 584836 w 661035"/>
                    <a:gd name="connsiteY3-8" fmla="*/ 818198 h 1099185"/>
                    <a:gd name="connsiteX4-9" fmla="*/ 545783 w 661035"/>
                    <a:gd name="connsiteY4-10" fmla="*/ 882015 h 1099185"/>
                    <a:gd name="connsiteX5-11" fmla="*/ 538930 w 661035"/>
                    <a:gd name="connsiteY5-12" fmla="*/ 891439 h 1099185"/>
                    <a:gd name="connsiteX6-13" fmla="*/ 539116 w 661035"/>
                    <a:gd name="connsiteY6-14" fmla="*/ 891540 h 1099185"/>
                    <a:gd name="connsiteX7-15" fmla="*/ 500063 w 661035"/>
                    <a:gd name="connsiteY7-16" fmla="*/ 940118 h 1099185"/>
                    <a:gd name="connsiteX8-17" fmla="*/ 452605 w 661035"/>
                    <a:gd name="connsiteY8-18" fmla="*/ 914311 h 1099185"/>
                    <a:gd name="connsiteX9-19" fmla="*/ 451949 w 661035"/>
                    <a:gd name="connsiteY9-20" fmla="*/ 914906 h 1099185"/>
                    <a:gd name="connsiteX10-21" fmla="*/ 500063 w 661035"/>
                    <a:gd name="connsiteY10-22" fmla="*/ 941070 h 1099185"/>
                    <a:gd name="connsiteX11-23" fmla="*/ 451485 w 661035"/>
                    <a:gd name="connsiteY11-24" fmla="*/ 989648 h 1099185"/>
                    <a:gd name="connsiteX12-25" fmla="*/ 396629 w 661035"/>
                    <a:gd name="connsiteY12-26" fmla="*/ 1033155 h 1099185"/>
                    <a:gd name="connsiteX13-27" fmla="*/ 397193 w 661035"/>
                    <a:gd name="connsiteY13-28" fmla="*/ 1033462 h 1099185"/>
                    <a:gd name="connsiteX14-29" fmla="*/ 320041 w 661035"/>
                    <a:gd name="connsiteY14-30" fmla="*/ 1076325 h 1099185"/>
                    <a:gd name="connsiteX15-31" fmla="*/ 291343 w 661035"/>
                    <a:gd name="connsiteY15-32" fmla="*/ 1060767 h 1099185"/>
                    <a:gd name="connsiteX16-33" fmla="*/ 290403 w 661035"/>
                    <a:gd name="connsiteY16-34" fmla="*/ 1061621 h 1099185"/>
                    <a:gd name="connsiteX17-35" fmla="*/ 319088 w 661035"/>
                    <a:gd name="connsiteY17-36" fmla="*/ 1077277 h 1099185"/>
                    <a:gd name="connsiteX18-37" fmla="*/ 260985 w 661035"/>
                    <a:gd name="connsiteY18-38" fmla="*/ 1099185 h 1099185"/>
                    <a:gd name="connsiteX19-39" fmla="*/ 0 w 661035"/>
                    <a:gd name="connsiteY19-40" fmla="*/ 957262 h 1099185"/>
                    <a:gd name="connsiteX20-41" fmla="*/ 59055 w 661035"/>
                    <a:gd name="connsiteY20-42" fmla="*/ 935355 h 1099185"/>
                    <a:gd name="connsiteX21-43" fmla="*/ 284314 w 661035"/>
                    <a:gd name="connsiteY21-44" fmla="*/ 1058298 h 1099185"/>
                    <a:gd name="connsiteX22-45" fmla="*/ 284516 w 661035"/>
                    <a:gd name="connsiteY22-46" fmla="*/ 1057066 h 1099185"/>
                    <a:gd name="connsiteX23-47" fmla="*/ 60008 w 661035"/>
                    <a:gd name="connsiteY23-48" fmla="*/ 935355 h 1099185"/>
                    <a:gd name="connsiteX24-49" fmla="*/ 135745 w 661035"/>
                    <a:gd name="connsiteY24-50" fmla="*/ 891807 h 1099185"/>
                    <a:gd name="connsiteX25-51" fmla="*/ 135255 w 661035"/>
                    <a:gd name="connsiteY25-52" fmla="*/ 891540 h 1099185"/>
                    <a:gd name="connsiteX26-53" fmla="*/ 190500 w 661035"/>
                    <a:gd name="connsiteY26-54" fmla="*/ 847725 h 1099185"/>
                    <a:gd name="connsiteX27-55" fmla="*/ 239078 w 661035"/>
                    <a:gd name="connsiteY27-56" fmla="*/ 799148 h 1099185"/>
                    <a:gd name="connsiteX28-57" fmla="*/ 319738 w 661035"/>
                    <a:gd name="connsiteY28-58" fmla="*/ 843010 h 1099185"/>
                    <a:gd name="connsiteX29-59" fmla="*/ 239078 w 661035"/>
                    <a:gd name="connsiteY29-60" fmla="*/ 798196 h 1099185"/>
                    <a:gd name="connsiteX30-61" fmla="*/ 277307 w 661035"/>
                    <a:gd name="connsiteY30-62" fmla="*/ 750642 h 1099185"/>
                    <a:gd name="connsiteX31-63" fmla="*/ 277178 w 661035"/>
                    <a:gd name="connsiteY31-64" fmla="*/ 750571 h 1099185"/>
                    <a:gd name="connsiteX32-65" fmla="*/ 284798 w 661035"/>
                    <a:gd name="connsiteY32-66" fmla="*/ 740093 h 1099185"/>
                    <a:gd name="connsiteX33-67" fmla="*/ 323850 w 661035"/>
                    <a:gd name="connsiteY33-68" fmla="*/ 676275 h 1099185"/>
                    <a:gd name="connsiteX34-69" fmla="*/ 359092 w 661035"/>
                    <a:gd name="connsiteY34-70" fmla="*/ 597218 h 1099185"/>
                    <a:gd name="connsiteX35-71" fmla="*/ 220980 w 661035"/>
                    <a:gd name="connsiteY35-72" fmla="*/ 0 h 1099185"/>
                    <a:gd name="connsiteX36-73" fmla="*/ 481965 w 661035"/>
                    <a:gd name="connsiteY36-74" fmla="*/ 141922 h 1099185"/>
                    <a:gd name="connsiteX37-75" fmla="*/ 575310 w 661035"/>
                    <a:gd name="connsiteY37-76" fmla="*/ 214313 h 1099185"/>
                    <a:gd name="connsiteX38-77" fmla="*/ 661035 w 661035"/>
                    <a:gd name="connsiteY38-78" fmla="*/ 504825 h 1099185"/>
                    <a:gd name="connsiteX39-79" fmla="*/ 621030 w 661035"/>
                    <a:gd name="connsiteY39-80" fmla="*/ 739140 h 1099185"/>
                    <a:gd name="connsiteX40-81" fmla="*/ 360045 w 661035"/>
                    <a:gd name="connsiteY40-82" fmla="*/ 597218 h 1099185"/>
                    <a:gd name="connsiteX41-83" fmla="*/ 400050 w 661035"/>
                    <a:gd name="connsiteY41-84" fmla="*/ 362902 h 1099185"/>
                    <a:gd name="connsiteX42-85" fmla="*/ 314325 w 661035"/>
                    <a:gd name="connsiteY42-86" fmla="*/ 72390 h 1099185"/>
                    <a:gd name="connsiteX43-87" fmla="*/ 220980 w 661035"/>
                    <a:gd name="connsiteY43-88" fmla="*/ 0 h 1099185"/>
                    <a:gd name="connsiteX0-89" fmla="*/ 359092 w 661035"/>
                    <a:gd name="connsiteY0-90" fmla="*/ 597218 h 1099185"/>
                    <a:gd name="connsiteX1-91" fmla="*/ 620078 w 661035"/>
                    <a:gd name="connsiteY1-92" fmla="*/ 739140 h 1099185"/>
                    <a:gd name="connsiteX2-93" fmla="*/ 584835 w 661035"/>
                    <a:gd name="connsiteY2-94" fmla="*/ 818198 h 1099185"/>
                    <a:gd name="connsiteX3-95" fmla="*/ 584836 w 661035"/>
                    <a:gd name="connsiteY3-96" fmla="*/ 818198 h 1099185"/>
                    <a:gd name="connsiteX4-97" fmla="*/ 545783 w 661035"/>
                    <a:gd name="connsiteY4-98" fmla="*/ 882015 h 1099185"/>
                    <a:gd name="connsiteX5-99" fmla="*/ 538930 w 661035"/>
                    <a:gd name="connsiteY5-100" fmla="*/ 891439 h 1099185"/>
                    <a:gd name="connsiteX6-101" fmla="*/ 539116 w 661035"/>
                    <a:gd name="connsiteY6-102" fmla="*/ 891540 h 1099185"/>
                    <a:gd name="connsiteX7-103" fmla="*/ 500063 w 661035"/>
                    <a:gd name="connsiteY7-104" fmla="*/ 940118 h 1099185"/>
                    <a:gd name="connsiteX8-105" fmla="*/ 452605 w 661035"/>
                    <a:gd name="connsiteY8-106" fmla="*/ 914311 h 1099185"/>
                    <a:gd name="connsiteX9-107" fmla="*/ 500063 w 661035"/>
                    <a:gd name="connsiteY9-108" fmla="*/ 941070 h 1099185"/>
                    <a:gd name="connsiteX10-109" fmla="*/ 451485 w 661035"/>
                    <a:gd name="connsiteY10-110" fmla="*/ 989648 h 1099185"/>
                    <a:gd name="connsiteX11-111" fmla="*/ 396629 w 661035"/>
                    <a:gd name="connsiteY11-112" fmla="*/ 1033155 h 1099185"/>
                    <a:gd name="connsiteX12-113" fmla="*/ 397193 w 661035"/>
                    <a:gd name="connsiteY12-114" fmla="*/ 1033462 h 1099185"/>
                    <a:gd name="connsiteX13-115" fmla="*/ 320041 w 661035"/>
                    <a:gd name="connsiteY13-116" fmla="*/ 1076325 h 1099185"/>
                    <a:gd name="connsiteX14-117" fmla="*/ 291343 w 661035"/>
                    <a:gd name="connsiteY14-118" fmla="*/ 1060767 h 1099185"/>
                    <a:gd name="connsiteX15-119" fmla="*/ 290403 w 661035"/>
                    <a:gd name="connsiteY15-120" fmla="*/ 1061621 h 1099185"/>
                    <a:gd name="connsiteX16-121" fmla="*/ 319088 w 661035"/>
                    <a:gd name="connsiteY16-122" fmla="*/ 1077277 h 1099185"/>
                    <a:gd name="connsiteX17-123" fmla="*/ 260985 w 661035"/>
                    <a:gd name="connsiteY17-124" fmla="*/ 1099185 h 1099185"/>
                    <a:gd name="connsiteX18-125" fmla="*/ 0 w 661035"/>
                    <a:gd name="connsiteY18-126" fmla="*/ 957262 h 1099185"/>
                    <a:gd name="connsiteX19-127" fmla="*/ 59055 w 661035"/>
                    <a:gd name="connsiteY19-128" fmla="*/ 935355 h 1099185"/>
                    <a:gd name="connsiteX20-129" fmla="*/ 284314 w 661035"/>
                    <a:gd name="connsiteY20-130" fmla="*/ 1058298 h 1099185"/>
                    <a:gd name="connsiteX21-131" fmla="*/ 284516 w 661035"/>
                    <a:gd name="connsiteY21-132" fmla="*/ 1057066 h 1099185"/>
                    <a:gd name="connsiteX22-133" fmla="*/ 60008 w 661035"/>
                    <a:gd name="connsiteY22-134" fmla="*/ 935355 h 1099185"/>
                    <a:gd name="connsiteX23-135" fmla="*/ 135745 w 661035"/>
                    <a:gd name="connsiteY23-136" fmla="*/ 891807 h 1099185"/>
                    <a:gd name="connsiteX24-137" fmla="*/ 135255 w 661035"/>
                    <a:gd name="connsiteY24-138" fmla="*/ 891540 h 1099185"/>
                    <a:gd name="connsiteX25-139" fmla="*/ 190500 w 661035"/>
                    <a:gd name="connsiteY25-140" fmla="*/ 847725 h 1099185"/>
                    <a:gd name="connsiteX26-141" fmla="*/ 239078 w 661035"/>
                    <a:gd name="connsiteY26-142" fmla="*/ 799148 h 1099185"/>
                    <a:gd name="connsiteX27-143" fmla="*/ 319738 w 661035"/>
                    <a:gd name="connsiteY27-144" fmla="*/ 843010 h 1099185"/>
                    <a:gd name="connsiteX28-145" fmla="*/ 239078 w 661035"/>
                    <a:gd name="connsiteY28-146" fmla="*/ 798196 h 1099185"/>
                    <a:gd name="connsiteX29-147" fmla="*/ 277307 w 661035"/>
                    <a:gd name="connsiteY29-148" fmla="*/ 750642 h 1099185"/>
                    <a:gd name="connsiteX30-149" fmla="*/ 277178 w 661035"/>
                    <a:gd name="connsiteY30-150" fmla="*/ 750571 h 1099185"/>
                    <a:gd name="connsiteX31-151" fmla="*/ 284798 w 661035"/>
                    <a:gd name="connsiteY31-152" fmla="*/ 740093 h 1099185"/>
                    <a:gd name="connsiteX32-153" fmla="*/ 323850 w 661035"/>
                    <a:gd name="connsiteY32-154" fmla="*/ 676275 h 1099185"/>
                    <a:gd name="connsiteX33-155" fmla="*/ 359092 w 661035"/>
                    <a:gd name="connsiteY33-156" fmla="*/ 597218 h 1099185"/>
                    <a:gd name="connsiteX34-157" fmla="*/ 220980 w 661035"/>
                    <a:gd name="connsiteY34-158" fmla="*/ 0 h 1099185"/>
                    <a:gd name="connsiteX35-159" fmla="*/ 481965 w 661035"/>
                    <a:gd name="connsiteY35-160" fmla="*/ 141922 h 1099185"/>
                    <a:gd name="connsiteX36-161" fmla="*/ 575310 w 661035"/>
                    <a:gd name="connsiteY36-162" fmla="*/ 214313 h 1099185"/>
                    <a:gd name="connsiteX37-163" fmla="*/ 661035 w 661035"/>
                    <a:gd name="connsiteY37-164" fmla="*/ 504825 h 1099185"/>
                    <a:gd name="connsiteX38-165" fmla="*/ 621030 w 661035"/>
                    <a:gd name="connsiteY38-166" fmla="*/ 739140 h 1099185"/>
                    <a:gd name="connsiteX39-167" fmla="*/ 360045 w 661035"/>
                    <a:gd name="connsiteY39-168" fmla="*/ 597218 h 1099185"/>
                    <a:gd name="connsiteX40-169" fmla="*/ 400050 w 661035"/>
                    <a:gd name="connsiteY40-170" fmla="*/ 362902 h 1099185"/>
                    <a:gd name="connsiteX41-171" fmla="*/ 314325 w 661035"/>
                    <a:gd name="connsiteY41-172" fmla="*/ 72390 h 1099185"/>
                    <a:gd name="connsiteX42-173" fmla="*/ 220980 w 661035"/>
                    <a:gd name="connsiteY42-174" fmla="*/ 0 h 1099185"/>
                    <a:gd name="connsiteX0-175" fmla="*/ 359092 w 661035"/>
                    <a:gd name="connsiteY0-176" fmla="*/ 597218 h 1099185"/>
                    <a:gd name="connsiteX1-177" fmla="*/ 620078 w 661035"/>
                    <a:gd name="connsiteY1-178" fmla="*/ 739140 h 1099185"/>
                    <a:gd name="connsiteX2-179" fmla="*/ 584835 w 661035"/>
                    <a:gd name="connsiteY2-180" fmla="*/ 818198 h 1099185"/>
                    <a:gd name="connsiteX3-181" fmla="*/ 584836 w 661035"/>
                    <a:gd name="connsiteY3-182" fmla="*/ 818198 h 1099185"/>
                    <a:gd name="connsiteX4-183" fmla="*/ 545783 w 661035"/>
                    <a:gd name="connsiteY4-184" fmla="*/ 882015 h 1099185"/>
                    <a:gd name="connsiteX5-185" fmla="*/ 538930 w 661035"/>
                    <a:gd name="connsiteY5-186" fmla="*/ 891439 h 1099185"/>
                    <a:gd name="connsiteX6-187" fmla="*/ 539116 w 661035"/>
                    <a:gd name="connsiteY6-188" fmla="*/ 891540 h 1099185"/>
                    <a:gd name="connsiteX7-189" fmla="*/ 500063 w 661035"/>
                    <a:gd name="connsiteY7-190" fmla="*/ 940118 h 1099185"/>
                    <a:gd name="connsiteX8-191" fmla="*/ 500063 w 661035"/>
                    <a:gd name="connsiteY8-192" fmla="*/ 941070 h 1099185"/>
                    <a:gd name="connsiteX9-193" fmla="*/ 451485 w 661035"/>
                    <a:gd name="connsiteY9-194" fmla="*/ 989648 h 1099185"/>
                    <a:gd name="connsiteX10-195" fmla="*/ 396629 w 661035"/>
                    <a:gd name="connsiteY10-196" fmla="*/ 1033155 h 1099185"/>
                    <a:gd name="connsiteX11-197" fmla="*/ 397193 w 661035"/>
                    <a:gd name="connsiteY11-198" fmla="*/ 1033462 h 1099185"/>
                    <a:gd name="connsiteX12-199" fmla="*/ 320041 w 661035"/>
                    <a:gd name="connsiteY12-200" fmla="*/ 1076325 h 1099185"/>
                    <a:gd name="connsiteX13-201" fmla="*/ 291343 w 661035"/>
                    <a:gd name="connsiteY13-202" fmla="*/ 1060767 h 1099185"/>
                    <a:gd name="connsiteX14-203" fmla="*/ 290403 w 661035"/>
                    <a:gd name="connsiteY14-204" fmla="*/ 1061621 h 1099185"/>
                    <a:gd name="connsiteX15-205" fmla="*/ 319088 w 661035"/>
                    <a:gd name="connsiteY15-206" fmla="*/ 1077277 h 1099185"/>
                    <a:gd name="connsiteX16-207" fmla="*/ 260985 w 661035"/>
                    <a:gd name="connsiteY16-208" fmla="*/ 1099185 h 1099185"/>
                    <a:gd name="connsiteX17-209" fmla="*/ 0 w 661035"/>
                    <a:gd name="connsiteY17-210" fmla="*/ 957262 h 1099185"/>
                    <a:gd name="connsiteX18-211" fmla="*/ 59055 w 661035"/>
                    <a:gd name="connsiteY18-212" fmla="*/ 935355 h 1099185"/>
                    <a:gd name="connsiteX19-213" fmla="*/ 284314 w 661035"/>
                    <a:gd name="connsiteY19-214" fmla="*/ 1058298 h 1099185"/>
                    <a:gd name="connsiteX20-215" fmla="*/ 284516 w 661035"/>
                    <a:gd name="connsiteY20-216" fmla="*/ 1057066 h 1099185"/>
                    <a:gd name="connsiteX21-217" fmla="*/ 60008 w 661035"/>
                    <a:gd name="connsiteY21-218" fmla="*/ 935355 h 1099185"/>
                    <a:gd name="connsiteX22-219" fmla="*/ 135745 w 661035"/>
                    <a:gd name="connsiteY22-220" fmla="*/ 891807 h 1099185"/>
                    <a:gd name="connsiteX23-221" fmla="*/ 135255 w 661035"/>
                    <a:gd name="connsiteY23-222" fmla="*/ 891540 h 1099185"/>
                    <a:gd name="connsiteX24-223" fmla="*/ 190500 w 661035"/>
                    <a:gd name="connsiteY24-224" fmla="*/ 847725 h 1099185"/>
                    <a:gd name="connsiteX25-225" fmla="*/ 239078 w 661035"/>
                    <a:gd name="connsiteY25-226" fmla="*/ 799148 h 1099185"/>
                    <a:gd name="connsiteX26-227" fmla="*/ 319738 w 661035"/>
                    <a:gd name="connsiteY26-228" fmla="*/ 843010 h 1099185"/>
                    <a:gd name="connsiteX27-229" fmla="*/ 239078 w 661035"/>
                    <a:gd name="connsiteY27-230" fmla="*/ 798196 h 1099185"/>
                    <a:gd name="connsiteX28-231" fmla="*/ 277307 w 661035"/>
                    <a:gd name="connsiteY28-232" fmla="*/ 750642 h 1099185"/>
                    <a:gd name="connsiteX29-233" fmla="*/ 277178 w 661035"/>
                    <a:gd name="connsiteY29-234" fmla="*/ 750571 h 1099185"/>
                    <a:gd name="connsiteX30-235" fmla="*/ 284798 w 661035"/>
                    <a:gd name="connsiteY30-236" fmla="*/ 740093 h 1099185"/>
                    <a:gd name="connsiteX31-237" fmla="*/ 323850 w 661035"/>
                    <a:gd name="connsiteY31-238" fmla="*/ 676275 h 1099185"/>
                    <a:gd name="connsiteX32-239" fmla="*/ 359092 w 661035"/>
                    <a:gd name="connsiteY32-240" fmla="*/ 597218 h 1099185"/>
                    <a:gd name="connsiteX33-241" fmla="*/ 220980 w 661035"/>
                    <a:gd name="connsiteY33-242" fmla="*/ 0 h 1099185"/>
                    <a:gd name="connsiteX34-243" fmla="*/ 481965 w 661035"/>
                    <a:gd name="connsiteY34-244" fmla="*/ 141922 h 1099185"/>
                    <a:gd name="connsiteX35-245" fmla="*/ 575310 w 661035"/>
                    <a:gd name="connsiteY35-246" fmla="*/ 214313 h 1099185"/>
                    <a:gd name="connsiteX36-247" fmla="*/ 661035 w 661035"/>
                    <a:gd name="connsiteY36-248" fmla="*/ 504825 h 1099185"/>
                    <a:gd name="connsiteX37-249" fmla="*/ 621030 w 661035"/>
                    <a:gd name="connsiteY37-250" fmla="*/ 739140 h 1099185"/>
                    <a:gd name="connsiteX38-251" fmla="*/ 360045 w 661035"/>
                    <a:gd name="connsiteY38-252" fmla="*/ 597218 h 1099185"/>
                    <a:gd name="connsiteX39-253" fmla="*/ 400050 w 661035"/>
                    <a:gd name="connsiteY39-254" fmla="*/ 362902 h 1099185"/>
                    <a:gd name="connsiteX40-255" fmla="*/ 314325 w 661035"/>
                    <a:gd name="connsiteY40-256" fmla="*/ 72390 h 1099185"/>
                    <a:gd name="connsiteX41-257" fmla="*/ 220980 w 661035"/>
                    <a:gd name="connsiteY41-258" fmla="*/ 0 h 1099185"/>
                    <a:gd name="connsiteX0-259" fmla="*/ 359092 w 661035"/>
                    <a:gd name="connsiteY0-260" fmla="*/ 597218 h 1099185"/>
                    <a:gd name="connsiteX1-261" fmla="*/ 620078 w 661035"/>
                    <a:gd name="connsiteY1-262" fmla="*/ 739140 h 1099185"/>
                    <a:gd name="connsiteX2-263" fmla="*/ 584835 w 661035"/>
                    <a:gd name="connsiteY2-264" fmla="*/ 818198 h 1099185"/>
                    <a:gd name="connsiteX3-265" fmla="*/ 584836 w 661035"/>
                    <a:gd name="connsiteY3-266" fmla="*/ 818198 h 1099185"/>
                    <a:gd name="connsiteX4-267" fmla="*/ 545783 w 661035"/>
                    <a:gd name="connsiteY4-268" fmla="*/ 882015 h 1099185"/>
                    <a:gd name="connsiteX5-269" fmla="*/ 538930 w 661035"/>
                    <a:gd name="connsiteY5-270" fmla="*/ 891439 h 1099185"/>
                    <a:gd name="connsiteX6-271" fmla="*/ 539116 w 661035"/>
                    <a:gd name="connsiteY6-272" fmla="*/ 891540 h 1099185"/>
                    <a:gd name="connsiteX7-273" fmla="*/ 500063 w 661035"/>
                    <a:gd name="connsiteY7-274" fmla="*/ 940118 h 1099185"/>
                    <a:gd name="connsiteX8-275" fmla="*/ 500063 w 661035"/>
                    <a:gd name="connsiteY8-276" fmla="*/ 941070 h 1099185"/>
                    <a:gd name="connsiteX9-277" fmla="*/ 451485 w 661035"/>
                    <a:gd name="connsiteY9-278" fmla="*/ 989648 h 1099185"/>
                    <a:gd name="connsiteX10-279" fmla="*/ 396629 w 661035"/>
                    <a:gd name="connsiteY10-280" fmla="*/ 1033155 h 1099185"/>
                    <a:gd name="connsiteX11-281" fmla="*/ 397193 w 661035"/>
                    <a:gd name="connsiteY11-282" fmla="*/ 1033462 h 1099185"/>
                    <a:gd name="connsiteX12-283" fmla="*/ 320041 w 661035"/>
                    <a:gd name="connsiteY12-284" fmla="*/ 1076325 h 1099185"/>
                    <a:gd name="connsiteX13-285" fmla="*/ 291343 w 661035"/>
                    <a:gd name="connsiteY13-286" fmla="*/ 1060767 h 1099185"/>
                    <a:gd name="connsiteX14-287" fmla="*/ 290403 w 661035"/>
                    <a:gd name="connsiteY14-288" fmla="*/ 1061621 h 1099185"/>
                    <a:gd name="connsiteX15-289" fmla="*/ 319088 w 661035"/>
                    <a:gd name="connsiteY15-290" fmla="*/ 1077277 h 1099185"/>
                    <a:gd name="connsiteX16-291" fmla="*/ 260985 w 661035"/>
                    <a:gd name="connsiteY16-292" fmla="*/ 1099185 h 1099185"/>
                    <a:gd name="connsiteX17-293" fmla="*/ 0 w 661035"/>
                    <a:gd name="connsiteY17-294" fmla="*/ 957262 h 1099185"/>
                    <a:gd name="connsiteX18-295" fmla="*/ 59055 w 661035"/>
                    <a:gd name="connsiteY18-296" fmla="*/ 935355 h 1099185"/>
                    <a:gd name="connsiteX19-297" fmla="*/ 284314 w 661035"/>
                    <a:gd name="connsiteY19-298" fmla="*/ 1058298 h 1099185"/>
                    <a:gd name="connsiteX20-299" fmla="*/ 284516 w 661035"/>
                    <a:gd name="connsiteY20-300" fmla="*/ 1057066 h 1099185"/>
                    <a:gd name="connsiteX21-301" fmla="*/ 60008 w 661035"/>
                    <a:gd name="connsiteY21-302" fmla="*/ 935355 h 1099185"/>
                    <a:gd name="connsiteX22-303" fmla="*/ 135745 w 661035"/>
                    <a:gd name="connsiteY22-304" fmla="*/ 891807 h 1099185"/>
                    <a:gd name="connsiteX23-305" fmla="*/ 135255 w 661035"/>
                    <a:gd name="connsiteY23-306" fmla="*/ 891540 h 1099185"/>
                    <a:gd name="connsiteX24-307" fmla="*/ 190500 w 661035"/>
                    <a:gd name="connsiteY24-308" fmla="*/ 847725 h 1099185"/>
                    <a:gd name="connsiteX25-309" fmla="*/ 239078 w 661035"/>
                    <a:gd name="connsiteY25-310" fmla="*/ 799148 h 1099185"/>
                    <a:gd name="connsiteX26-311" fmla="*/ 239078 w 661035"/>
                    <a:gd name="connsiteY26-312" fmla="*/ 798196 h 1099185"/>
                    <a:gd name="connsiteX27-313" fmla="*/ 277307 w 661035"/>
                    <a:gd name="connsiteY27-314" fmla="*/ 750642 h 1099185"/>
                    <a:gd name="connsiteX28-315" fmla="*/ 277178 w 661035"/>
                    <a:gd name="connsiteY28-316" fmla="*/ 750571 h 1099185"/>
                    <a:gd name="connsiteX29-317" fmla="*/ 284798 w 661035"/>
                    <a:gd name="connsiteY29-318" fmla="*/ 740093 h 1099185"/>
                    <a:gd name="connsiteX30-319" fmla="*/ 323850 w 661035"/>
                    <a:gd name="connsiteY30-320" fmla="*/ 676275 h 1099185"/>
                    <a:gd name="connsiteX31-321" fmla="*/ 359092 w 661035"/>
                    <a:gd name="connsiteY31-322" fmla="*/ 597218 h 1099185"/>
                    <a:gd name="connsiteX32-323" fmla="*/ 220980 w 661035"/>
                    <a:gd name="connsiteY32-324" fmla="*/ 0 h 1099185"/>
                    <a:gd name="connsiteX33-325" fmla="*/ 481965 w 661035"/>
                    <a:gd name="connsiteY33-326" fmla="*/ 141922 h 1099185"/>
                    <a:gd name="connsiteX34-327" fmla="*/ 575310 w 661035"/>
                    <a:gd name="connsiteY34-328" fmla="*/ 214313 h 1099185"/>
                    <a:gd name="connsiteX35-329" fmla="*/ 661035 w 661035"/>
                    <a:gd name="connsiteY35-330" fmla="*/ 504825 h 1099185"/>
                    <a:gd name="connsiteX36-331" fmla="*/ 621030 w 661035"/>
                    <a:gd name="connsiteY36-332" fmla="*/ 739140 h 1099185"/>
                    <a:gd name="connsiteX37-333" fmla="*/ 360045 w 661035"/>
                    <a:gd name="connsiteY37-334" fmla="*/ 597218 h 1099185"/>
                    <a:gd name="connsiteX38-335" fmla="*/ 400050 w 661035"/>
                    <a:gd name="connsiteY38-336" fmla="*/ 362902 h 1099185"/>
                    <a:gd name="connsiteX39-337" fmla="*/ 314325 w 661035"/>
                    <a:gd name="connsiteY39-338" fmla="*/ 72390 h 1099185"/>
                    <a:gd name="connsiteX40-339" fmla="*/ 220980 w 661035"/>
                    <a:gd name="connsiteY40-340" fmla="*/ 0 h 1099185"/>
                    <a:gd name="connsiteX0-341" fmla="*/ 359092 w 661035"/>
                    <a:gd name="connsiteY0-342" fmla="*/ 597218 h 1099185"/>
                    <a:gd name="connsiteX1-343" fmla="*/ 620078 w 661035"/>
                    <a:gd name="connsiteY1-344" fmla="*/ 739140 h 1099185"/>
                    <a:gd name="connsiteX2-345" fmla="*/ 584835 w 661035"/>
                    <a:gd name="connsiteY2-346" fmla="*/ 818198 h 1099185"/>
                    <a:gd name="connsiteX3-347" fmla="*/ 584836 w 661035"/>
                    <a:gd name="connsiteY3-348" fmla="*/ 818198 h 1099185"/>
                    <a:gd name="connsiteX4-349" fmla="*/ 545783 w 661035"/>
                    <a:gd name="connsiteY4-350" fmla="*/ 882015 h 1099185"/>
                    <a:gd name="connsiteX5-351" fmla="*/ 538930 w 661035"/>
                    <a:gd name="connsiteY5-352" fmla="*/ 891439 h 1099185"/>
                    <a:gd name="connsiteX6-353" fmla="*/ 539116 w 661035"/>
                    <a:gd name="connsiteY6-354" fmla="*/ 891540 h 1099185"/>
                    <a:gd name="connsiteX7-355" fmla="*/ 500063 w 661035"/>
                    <a:gd name="connsiteY7-356" fmla="*/ 940118 h 1099185"/>
                    <a:gd name="connsiteX8-357" fmla="*/ 500063 w 661035"/>
                    <a:gd name="connsiteY8-358" fmla="*/ 941070 h 1099185"/>
                    <a:gd name="connsiteX9-359" fmla="*/ 451485 w 661035"/>
                    <a:gd name="connsiteY9-360" fmla="*/ 989648 h 1099185"/>
                    <a:gd name="connsiteX10-361" fmla="*/ 396629 w 661035"/>
                    <a:gd name="connsiteY10-362" fmla="*/ 1033155 h 1099185"/>
                    <a:gd name="connsiteX11-363" fmla="*/ 397193 w 661035"/>
                    <a:gd name="connsiteY11-364" fmla="*/ 1033462 h 1099185"/>
                    <a:gd name="connsiteX12-365" fmla="*/ 320041 w 661035"/>
                    <a:gd name="connsiteY12-366" fmla="*/ 1076325 h 1099185"/>
                    <a:gd name="connsiteX13-367" fmla="*/ 291343 w 661035"/>
                    <a:gd name="connsiteY13-368" fmla="*/ 1060767 h 1099185"/>
                    <a:gd name="connsiteX14-369" fmla="*/ 290403 w 661035"/>
                    <a:gd name="connsiteY14-370" fmla="*/ 1061621 h 1099185"/>
                    <a:gd name="connsiteX15-371" fmla="*/ 319088 w 661035"/>
                    <a:gd name="connsiteY15-372" fmla="*/ 1077277 h 1099185"/>
                    <a:gd name="connsiteX16-373" fmla="*/ 260985 w 661035"/>
                    <a:gd name="connsiteY16-374" fmla="*/ 1099185 h 1099185"/>
                    <a:gd name="connsiteX17-375" fmla="*/ 0 w 661035"/>
                    <a:gd name="connsiteY17-376" fmla="*/ 957262 h 1099185"/>
                    <a:gd name="connsiteX18-377" fmla="*/ 59055 w 661035"/>
                    <a:gd name="connsiteY18-378" fmla="*/ 935355 h 1099185"/>
                    <a:gd name="connsiteX19-379" fmla="*/ 284314 w 661035"/>
                    <a:gd name="connsiteY19-380" fmla="*/ 1058298 h 1099185"/>
                    <a:gd name="connsiteX20-381" fmla="*/ 60008 w 661035"/>
                    <a:gd name="connsiteY20-382" fmla="*/ 935355 h 1099185"/>
                    <a:gd name="connsiteX21-383" fmla="*/ 135745 w 661035"/>
                    <a:gd name="connsiteY21-384" fmla="*/ 891807 h 1099185"/>
                    <a:gd name="connsiteX22-385" fmla="*/ 135255 w 661035"/>
                    <a:gd name="connsiteY22-386" fmla="*/ 891540 h 1099185"/>
                    <a:gd name="connsiteX23-387" fmla="*/ 190500 w 661035"/>
                    <a:gd name="connsiteY23-388" fmla="*/ 847725 h 1099185"/>
                    <a:gd name="connsiteX24-389" fmla="*/ 239078 w 661035"/>
                    <a:gd name="connsiteY24-390" fmla="*/ 799148 h 1099185"/>
                    <a:gd name="connsiteX25-391" fmla="*/ 239078 w 661035"/>
                    <a:gd name="connsiteY25-392" fmla="*/ 798196 h 1099185"/>
                    <a:gd name="connsiteX26-393" fmla="*/ 277307 w 661035"/>
                    <a:gd name="connsiteY26-394" fmla="*/ 750642 h 1099185"/>
                    <a:gd name="connsiteX27-395" fmla="*/ 277178 w 661035"/>
                    <a:gd name="connsiteY27-396" fmla="*/ 750571 h 1099185"/>
                    <a:gd name="connsiteX28-397" fmla="*/ 284798 w 661035"/>
                    <a:gd name="connsiteY28-398" fmla="*/ 740093 h 1099185"/>
                    <a:gd name="connsiteX29-399" fmla="*/ 323850 w 661035"/>
                    <a:gd name="connsiteY29-400" fmla="*/ 676275 h 1099185"/>
                    <a:gd name="connsiteX30-401" fmla="*/ 359092 w 661035"/>
                    <a:gd name="connsiteY30-402" fmla="*/ 597218 h 1099185"/>
                    <a:gd name="connsiteX31-403" fmla="*/ 220980 w 661035"/>
                    <a:gd name="connsiteY31-404" fmla="*/ 0 h 1099185"/>
                    <a:gd name="connsiteX32-405" fmla="*/ 481965 w 661035"/>
                    <a:gd name="connsiteY32-406" fmla="*/ 141922 h 1099185"/>
                    <a:gd name="connsiteX33-407" fmla="*/ 575310 w 661035"/>
                    <a:gd name="connsiteY33-408" fmla="*/ 214313 h 1099185"/>
                    <a:gd name="connsiteX34-409" fmla="*/ 661035 w 661035"/>
                    <a:gd name="connsiteY34-410" fmla="*/ 504825 h 1099185"/>
                    <a:gd name="connsiteX35-411" fmla="*/ 621030 w 661035"/>
                    <a:gd name="connsiteY35-412" fmla="*/ 739140 h 1099185"/>
                    <a:gd name="connsiteX36-413" fmla="*/ 360045 w 661035"/>
                    <a:gd name="connsiteY36-414" fmla="*/ 597218 h 1099185"/>
                    <a:gd name="connsiteX37-415" fmla="*/ 400050 w 661035"/>
                    <a:gd name="connsiteY37-416" fmla="*/ 362902 h 1099185"/>
                    <a:gd name="connsiteX38-417" fmla="*/ 314325 w 661035"/>
                    <a:gd name="connsiteY38-418" fmla="*/ 72390 h 1099185"/>
                    <a:gd name="connsiteX39-419" fmla="*/ 220980 w 661035"/>
                    <a:gd name="connsiteY39-420" fmla="*/ 0 h 1099185"/>
                    <a:gd name="connsiteX0-421" fmla="*/ 359092 w 661035"/>
                    <a:gd name="connsiteY0-422" fmla="*/ 597218 h 1099185"/>
                    <a:gd name="connsiteX1-423" fmla="*/ 620078 w 661035"/>
                    <a:gd name="connsiteY1-424" fmla="*/ 739140 h 1099185"/>
                    <a:gd name="connsiteX2-425" fmla="*/ 584835 w 661035"/>
                    <a:gd name="connsiteY2-426" fmla="*/ 818198 h 1099185"/>
                    <a:gd name="connsiteX3-427" fmla="*/ 584836 w 661035"/>
                    <a:gd name="connsiteY3-428" fmla="*/ 818198 h 1099185"/>
                    <a:gd name="connsiteX4-429" fmla="*/ 545783 w 661035"/>
                    <a:gd name="connsiteY4-430" fmla="*/ 882015 h 1099185"/>
                    <a:gd name="connsiteX5-431" fmla="*/ 538930 w 661035"/>
                    <a:gd name="connsiteY5-432" fmla="*/ 891439 h 1099185"/>
                    <a:gd name="connsiteX6-433" fmla="*/ 539116 w 661035"/>
                    <a:gd name="connsiteY6-434" fmla="*/ 891540 h 1099185"/>
                    <a:gd name="connsiteX7-435" fmla="*/ 500063 w 661035"/>
                    <a:gd name="connsiteY7-436" fmla="*/ 940118 h 1099185"/>
                    <a:gd name="connsiteX8-437" fmla="*/ 500063 w 661035"/>
                    <a:gd name="connsiteY8-438" fmla="*/ 941070 h 1099185"/>
                    <a:gd name="connsiteX9-439" fmla="*/ 451485 w 661035"/>
                    <a:gd name="connsiteY9-440" fmla="*/ 989648 h 1099185"/>
                    <a:gd name="connsiteX10-441" fmla="*/ 396629 w 661035"/>
                    <a:gd name="connsiteY10-442" fmla="*/ 1033155 h 1099185"/>
                    <a:gd name="connsiteX11-443" fmla="*/ 397193 w 661035"/>
                    <a:gd name="connsiteY11-444" fmla="*/ 1033462 h 1099185"/>
                    <a:gd name="connsiteX12-445" fmla="*/ 320041 w 661035"/>
                    <a:gd name="connsiteY12-446" fmla="*/ 1076325 h 1099185"/>
                    <a:gd name="connsiteX13-447" fmla="*/ 291343 w 661035"/>
                    <a:gd name="connsiteY13-448" fmla="*/ 1060767 h 1099185"/>
                    <a:gd name="connsiteX14-449" fmla="*/ 290403 w 661035"/>
                    <a:gd name="connsiteY14-450" fmla="*/ 1061621 h 1099185"/>
                    <a:gd name="connsiteX15-451" fmla="*/ 319088 w 661035"/>
                    <a:gd name="connsiteY15-452" fmla="*/ 1077277 h 1099185"/>
                    <a:gd name="connsiteX16-453" fmla="*/ 260985 w 661035"/>
                    <a:gd name="connsiteY16-454" fmla="*/ 1099185 h 1099185"/>
                    <a:gd name="connsiteX17-455" fmla="*/ 0 w 661035"/>
                    <a:gd name="connsiteY17-456" fmla="*/ 957262 h 1099185"/>
                    <a:gd name="connsiteX18-457" fmla="*/ 59055 w 661035"/>
                    <a:gd name="connsiteY18-458" fmla="*/ 935355 h 1099185"/>
                    <a:gd name="connsiteX19-459" fmla="*/ 60008 w 661035"/>
                    <a:gd name="connsiteY19-460" fmla="*/ 935355 h 1099185"/>
                    <a:gd name="connsiteX20-461" fmla="*/ 135745 w 661035"/>
                    <a:gd name="connsiteY20-462" fmla="*/ 891807 h 1099185"/>
                    <a:gd name="connsiteX21-463" fmla="*/ 135255 w 661035"/>
                    <a:gd name="connsiteY21-464" fmla="*/ 891540 h 1099185"/>
                    <a:gd name="connsiteX22-465" fmla="*/ 190500 w 661035"/>
                    <a:gd name="connsiteY22-466" fmla="*/ 847725 h 1099185"/>
                    <a:gd name="connsiteX23-467" fmla="*/ 239078 w 661035"/>
                    <a:gd name="connsiteY23-468" fmla="*/ 799148 h 1099185"/>
                    <a:gd name="connsiteX24-469" fmla="*/ 239078 w 661035"/>
                    <a:gd name="connsiteY24-470" fmla="*/ 798196 h 1099185"/>
                    <a:gd name="connsiteX25-471" fmla="*/ 277307 w 661035"/>
                    <a:gd name="connsiteY25-472" fmla="*/ 750642 h 1099185"/>
                    <a:gd name="connsiteX26-473" fmla="*/ 277178 w 661035"/>
                    <a:gd name="connsiteY26-474" fmla="*/ 750571 h 1099185"/>
                    <a:gd name="connsiteX27-475" fmla="*/ 284798 w 661035"/>
                    <a:gd name="connsiteY27-476" fmla="*/ 740093 h 1099185"/>
                    <a:gd name="connsiteX28-477" fmla="*/ 323850 w 661035"/>
                    <a:gd name="connsiteY28-478" fmla="*/ 676275 h 1099185"/>
                    <a:gd name="connsiteX29-479" fmla="*/ 359092 w 661035"/>
                    <a:gd name="connsiteY29-480" fmla="*/ 597218 h 1099185"/>
                    <a:gd name="connsiteX30-481" fmla="*/ 220980 w 661035"/>
                    <a:gd name="connsiteY30-482" fmla="*/ 0 h 1099185"/>
                    <a:gd name="connsiteX31-483" fmla="*/ 481965 w 661035"/>
                    <a:gd name="connsiteY31-484" fmla="*/ 141922 h 1099185"/>
                    <a:gd name="connsiteX32-485" fmla="*/ 575310 w 661035"/>
                    <a:gd name="connsiteY32-486" fmla="*/ 214313 h 1099185"/>
                    <a:gd name="connsiteX33-487" fmla="*/ 661035 w 661035"/>
                    <a:gd name="connsiteY33-488" fmla="*/ 504825 h 1099185"/>
                    <a:gd name="connsiteX34-489" fmla="*/ 621030 w 661035"/>
                    <a:gd name="connsiteY34-490" fmla="*/ 739140 h 1099185"/>
                    <a:gd name="connsiteX35-491" fmla="*/ 360045 w 661035"/>
                    <a:gd name="connsiteY35-492" fmla="*/ 597218 h 1099185"/>
                    <a:gd name="connsiteX36-493" fmla="*/ 400050 w 661035"/>
                    <a:gd name="connsiteY36-494" fmla="*/ 362902 h 1099185"/>
                    <a:gd name="connsiteX37-495" fmla="*/ 314325 w 661035"/>
                    <a:gd name="connsiteY37-496" fmla="*/ 72390 h 1099185"/>
                    <a:gd name="connsiteX38-497" fmla="*/ 220980 w 661035"/>
                    <a:gd name="connsiteY38-498" fmla="*/ 0 h 1099185"/>
                    <a:gd name="connsiteX0-499" fmla="*/ 359092 w 661035"/>
                    <a:gd name="connsiteY0-500" fmla="*/ 597218 h 1099185"/>
                    <a:gd name="connsiteX1-501" fmla="*/ 620078 w 661035"/>
                    <a:gd name="connsiteY1-502" fmla="*/ 739140 h 1099185"/>
                    <a:gd name="connsiteX2-503" fmla="*/ 584835 w 661035"/>
                    <a:gd name="connsiteY2-504" fmla="*/ 818198 h 1099185"/>
                    <a:gd name="connsiteX3-505" fmla="*/ 584836 w 661035"/>
                    <a:gd name="connsiteY3-506" fmla="*/ 818198 h 1099185"/>
                    <a:gd name="connsiteX4-507" fmla="*/ 545783 w 661035"/>
                    <a:gd name="connsiteY4-508" fmla="*/ 882015 h 1099185"/>
                    <a:gd name="connsiteX5-509" fmla="*/ 538930 w 661035"/>
                    <a:gd name="connsiteY5-510" fmla="*/ 891439 h 1099185"/>
                    <a:gd name="connsiteX6-511" fmla="*/ 539116 w 661035"/>
                    <a:gd name="connsiteY6-512" fmla="*/ 891540 h 1099185"/>
                    <a:gd name="connsiteX7-513" fmla="*/ 500063 w 661035"/>
                    <a:gd name="connsiteY7-514" fmla="*/ 940118 h 1099185"/>
                    <a:gd name="connsiteX8-515" fmla="*/ 500063 w 661035"/>
                    <a:gd name="connsiteY8-516" fmla="*/ 941070 h 1099185"/>
                    <a:gd name="connsiteX9-517" fmla="*/ 451485 w 661035"/>
                    <a:gd name="connsiteY9-518" fmla="*/ 989648 h 1099185"/>
                    <a:gd name="connsiteX10-519" fmla="*/ 396629 w 661035"/>
                    <a:gd name="connsiteY10-520" fmla="*/ 1033155 h 1099185"/>
                    <a:gd name="connsiteX11-521" fmla="*/ 397193 w 661035"/>
                    <a:gd name="connsiteY11-522" fmla="*/ 1033462 h 1099185"/>
                    <a:gd name="connsiteX12-523" fmla="*/ 320041 w 661035"/>
                    <a:gd name="connsiteY12-524" fmla="*/ 1076325 h 1099185"/>
                    <a:gd name="connsiteX13-525" fmla="*/ 291343 w 661035"/>
                    <a:gd name="connsiteY13-526" fmla="*/ 1060767 h 1099185"/>
                    <a:gd name="connsiteX14-527" fmla="*/ 319088 w 661035"/>
                    <a:gd name="connsiteY14-528" fmla="*/ 1077277 h 1099185"/>
                    <a:gd name="connsiteX15-529" fmla="*/ 260985 w 661035"/>
                    <a:gd name="connsiteY15-530" fmla="*/ 1099185 h 1099185"/>
                    <a:gd name="connsiteX16-531" fmla="*/ 0 w 661035"/>
                    <a:gd name="connsiteY16-532" fmla="*/ 957262 h 1099185"/>
                    <a:gd name="connsiteX17-533" fmla="*/ 59055 w 661035"/>
                    <a:gd name="connsiteY17-534" fmla="*/ 935355 h 1099185"/>
                    <a:gd name="connsiteX18-535" fmla="*/ 60008 w 661035"/>
                    <a:gd name="connsiteY18-536" fmla="*/ 935355 h 1099185"/>
                    <a:gd name="connsiteX19-537" fmla="*/ 135745 w 661035"/>
                    <a:gd name="connsiteY19-538" fmla="*/ 891807 h 1099185"/>
                    <a:gd name="connsiteX20-539" fmla="*/ 135255 w 661035"/>
                    <a:gd name="connsiteY20-540" fmla="*/ 891540 h 1099185"/>
                    <a:gd name="connsiteX21-541" fmla="*/ 190500 w 661035"/>
                    <a:gd name="connsiteY21-542" fmla="*/ 847725 h 1099185"/>
                    <a:gd name="connsiteX22-543" fmla="*/ 239078 w 661035"/>
                    <a:gd name="connsiteY22-544" fmla="*/ 799148 h 1099185"/>
                    <a:gd name="connsiteX23-545" fmla="*/ 239078 w 661035"/>
                    <a:gd name="connsiteY23-546" fmla="*/ 798196 h 1099185"/>
                    <a:gd name="connsiteX24-547" fmla="*/ 277307 w 661035"/>
                    <a:gd name="connsiteY24-548" fmla="*/ 750642 h 1099185"/>
                    <a:gd name="connsiteX25-549" fmla="*/ 277178 w 661035"/>
                    <a:gd name="connsiteY25-550" fmla="*/ 750571 h 1099185"/>
                    <a:gd name="connsiteX26-551" fmla="*/ 284798 w 661035"/>
                    <a:gd name="connsiteY26-552" fmla="*/ 740093 h 1099185"/>
                    <a:gd name="connsiteX27-553" fmla="*/ 323850 w 661035"/>
                    <a:gd name="connsiteY27-554" fmla="*/ 676275 h 1099185"/>
                    <a:gd name="connsiteX28-555" fmla="*/ 359092 w 661035"/>
                    <a:gd name="connsiteY28-556" fmla="*/ 597218 h 1099185"/>
                    <a:gd name="connsiteX29-557" fmla="*/ 220980 w 661035"/>
                    <a:gd name="connsiteY29-558" fmla="*/ 0 h 1099185"/>
                    <a:gd name="connsiteX30-559" fmla="*/ 481965 w 661035"/>
                    <a:gd name="connsiteY30-560" fmla="*/ 141922 h 1099185"/>
                    <a:gd name="connsiteX31-561" fmla="*/ 575310 w 661035"/>
                    <a:gd name="connsiteY31-562" fmla="*/ 214313 h 1099185"/>
                    <a:gd name="connsiteX32-563" fmla="*/ 661035 w 661035"/>
                    <a:gd name="connsiteY32-564" fmla="*/ 504825 h 1099185"/>
                    <a:gd name="connsiteX33-565" fmla="*/ 621030 w 661035"/>
                    <a:gd name="connsiteY33-566" fmla="*/ 739140 h 1099185"/>
                    <a:gd name="connsiteX34-567" fmla="*/ 360045 w 661035"/>
                    <a:gd name="connsiteY34-568" fmla="*/ 597218 h 1099185"/>
                    <a:gd name="connsiteX35-569" fmla="*/ 400050 w 661035"/>
                    <a:gd name="connsiteY35-570" fmla="*/ 362902 h 1099185"/>
                    <a:gd name="connsiteX36-571" fmla="*/ 314325 w 661035"/>
                    <a:gd name="connsiteY36-572" fmla="*/ 72390 h 1099185"/>
                    <a:gd name="connsiteX37-573" fmla="*/ 220980 w 661035"/>
                    <a:gd name="connsiteY37-574" fmla="*/ 0 h 1099185"/>
                    <a:gd name="connsiteX0-575" fmla="*/ 359092 w 661035"/>
                    <a:gd name="connsiteY0-576" fmla="*/ 597218 h 1099185"/>
                    <a:gd name="connsiteX1-577" fmla="*/ 620078 w 661035"/>
                    <a:gd name="connsiteY1-578" fmla="*/ 739140 h 1099185"/>
                    <a:gd name="connsiteX2-579" fmla="*/ 584835 w 661035"/>
                    <a:gd name="connsiteY2-580" fmla="*/ 818198 h 1099185"/>
                    <a:gd name="connsiteX3-581" fmla="*/ 584836 w 661035"/>
                    <a:gd name="connsiteY3-582" fmla="*/ 818198 h 1099185"/>
                    <a:gd name="connsiteX4-583" fmla="*/ 545783 w 661035"/>
                    <a:gd name="connsiteY4-584" fmla="*/ 882015 h 1099185"/>
                    <a:gd name="connsiteX5-585" fmla="*/ 538930 w 661035"/>
                    <a:gd name="connsiteY5-586" fmla="*/ 891439 h 1099185"/>
                    <a:gd name="connsiteX6-587" fmla="*/ 539116 w 661035"/>
                    <a:gd name="connsiteY6-588" fmla="*/ 891540 h 1099185"/>
                    <a:gd name="connsiteX7-589" fmla="*/ 500063 w 661035"/>
                    <a:gd name="connsiteY7-590" fmla="*/ 940118 h 1099185"/>
                    <a:gd name="connsiteX8-591" fmla="*/ 500063 w 661035"/>
                    <a:gd name="connsiteY8-592" fmla="*/ 941070 h 1099185"/>
                    <a:gd name="connsiteX9-593" fmla="*/ 451485 w 661035"/>
                    <a:gd name="connsiteY9-594" fmla="*/ 989648 h 1099185"/>
                    <a:gd name="connsiteX10-595" fmla="*/ 396629 w 661035"/>
                    <a:gd name="connsiteY10-596" fmla="*/ 1033155 h 1099185"/>
                    <a:gd name="connsiteX11-597" fmla="*/ 397193 w 661035"/>
                    <a:gd name="connsiteY11-598" fmla="*/ 1033462 h 1099185"/>
                    <a:gd name="connsiteX12-599" fmla="*/ 320041 w 661035"/>
                    <a:gd name="connsiteY12-600" fmla="*/ 1076325 h 1099185"/>
                    <a:gd name="connsiteX13-601" fmla="*/ 319088 w 661035"/>
                    <a:gd name="connsiteY13-602" fmla="*/ 1077277 h 1099185"/>
                    <a:gd name="connsiteX14-603" fmla="*/ 260985 w 661035"/>
                    <a:gd name="connsiteY14-604" fmla="*/ 1099185 h 1099185"/>
                    <a:gd name="connsiteX15-605" fmla="*/ 0 w 661035"/>
                    <a:gd name="connsiteY15-606" fmla="*/ 957262 h 1099185"/>
                    <a:gd name="connsiteX16-607" fmla="*/ 59055 w 661035"/>
                    <a:gd name="connsiteY16-608" fmla="*/ 935355 h 1099185"/>
                    <a:gd name="connsiteX17-609" fmla="*/ 60008 w 661035"/>
                    <a:gd name="connsiteY17-610" fmla="*/ 935355 h 1099185"/>
                    <a:gd name="connsiteX18-611" fmla="*/ 135745 w 661035"/>
                    <a:gd name="connsiteY18-612" fmla="*/ 891807 h 1099185"/>
                    <a:gd name="connsiteX19-613" fmla="*/ 135255 w 661035"/>
                    <a:gd name="connsiteY19-614" fmla="*/ 891540 h 1099185"/>
                    <a:gd name="connsiteX20-615" fmla="*/ 190500 w 661035"/>
                    <a:gd name="connsiteY20-616" fmla="*/ 847725 h 1099185"/>
                    <a:gd name="connsiteX21-617" fmla="*/ 239078 w 661035"/>
                    <a:gd name="connsiteY21-618" fmla="*/ 799148 h 1099185"/>
                    <a:gd name="connsiteX22-619" fmla="*/ 239078 w 661035"/>
                    <a:gd name="connsiteY22-620" fmla="*/ 798196 h 1099185"/>
                    <a:gd name="connsiteX23-621" fmla="*/ 277307 w 661035"/>
                    <a:gd name="connsiteY23-622" fmla="*/ 750642 h 1099185"/>
                    <a:gd name="connsiteX24-623" fmla="*/ 277178 w 661035"/>
                    <a:gd name="connsiteY24-624" fmla="*/ 750571 h 1099185"/>
                    <a:gd name="connsiteX25-625" fmla="*/ 284798 w 661035"/>
                    <a:gd name="connsiteY25-626" fmla="*/ 740093 h 1099185"/>
                    <a:gd name="connsiteX26-627" fmla="*/ 323850 w 661035"/>
                    <a:gd name="connsiteY26-628" fmla="*/ 676275 h 1099185"/>
                    <a:gd name="connsiteX27-629" fmla="*/ 359092 w 661035"/>
                    <a:gd name="connsiteY27-630" fmla="*/ 597218 h 1099185"/>
                    <a:gd name="connsiteX28-631" fmla="*/ 220980 w 661035"/>
                    <a:gd name="connsiteY28-632" fmla="*/ 0 h 1099185"/>
                    <a:gd name="connsiteX29-633" fmla="*/ 481965 w 661035"/>
                    <a:gd name="connsiteY29-634" fmla="*/ 141922 h 1099185"/>
                    <a:gd name="connsiteX30-635" fmla="*/ 575310 w 661035"/>
                    <a:gd name="connsiteY30-636" fmla="*/ 214313 h 1099185"/>
                    <a:gd name="connsiteX31-637" fmla="*/ 661035 w 661035"/>
                    <a:gd name="connsiteY31-638" fmla="*/ 504825 h 1099185"/>
                    <a:gd name="connsiteX32-639" fmla="*/ 621030 w 661035"/>
                    <a:gd name="connsiteY32-640" fmla="*/ 739140 h 1099185"/>
                    <a:gd name="connsiteX33-641" fmla="*/ 360045 w 661035"/>
                    <a:gd name="connsiteY33-642" fmla="*/ 597218 h 1099185"/>
                    <a:gd name="connsiteX34-643" fmla="*/ 400050 w 661035"/>
                    <a:gd name="connsiteY34-644" fmla="*/ 362902 h 1099185"/>
                    <a:gd name="connsiteX35-645" fmla="*/ 314325 w 661035"/>
                    <a:gd name="connsiteY35-646" fmla="*/ 72390 h 1099185"/>
                    <a:gd name="connsiteX36-647" fmla="*/ 220980 w 661035"/>
                    <a:gd name="connsiteY36-648" fmla="*/ 0 h 109918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5" name="Freeform: Shape 394"/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6" name="Freeform: Shape 395"/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7" name="Freeform: Shape 396"/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8" name="Freeform: Shape 397"/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9" name="Freeform: Shape 398"/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-1" fmla="*/ 323751 w 603786"/>
                    <a:gd name="connsiteY0-2" fmla="*/ 66771 h 218219"/>
                    <a:gd name="connsiteX1-3" fmla="*/ 342801 w 603786"/>
                    <a:gd name="connsiteY1-4" fmla="*/ 76296 h 218219"/>
                    <a:gd name="connsiteX2-5" fmla="*/ 603786 w 603786"/>
                    <a:gd name="connsiteY2-6" fmla="*/ 218219 h 218219"/>
                    <a:gd name="connsiteX3-7" fmla="*/ 584736 w 603786"/>
                    <a:gd name="connsiteY3-8" fmla="*/ 208694 h 218219"/>
                    <a:gd name="connsiteX4-9" fmla="*/ 323751 w 603786"/>
                    <a:gd name="connsiteY4-10" fmla="*/ 66771 h 218219"/>
                    <a:gd name="connsiteX5-11" fmla="*/ 0 w 603786"/>
                    <a:gd name="connsiteY5-12" fmla="*/ 0 h 218219"/>
                    <a:gd name="connsiteX6-13" fmla="*/ 100965 w 603786"/>
                    <a:gd name="connsiteY6-14" fmla="*/ 2857 h 218219"/>
                    <a:gd name="connsiteX7-15" fmla="*/ 102772 w 603786"/>
                    <a:gd name="connsiteY7-16" fmla="*/ 3833 h 218219"/>
                    <a:gd name="connsiteX8-17" fmla="*/ 214213 w 603786"/>
                    <a:gd name="connsiteY8-18" fmla="*/ 22860 h 218219"/>
                    <a:gd name="connsiteX9-19" fmla="*/ 323751 w 603786"/>
                    <a:gd name="connsiteY9-20" fmla="*/ 66772 h 218219"/>
                    <a:gd name="connsiteX10-21" fmla="*/ 584736 w 603786"/>
                    <a:gd name="connsiteY10-22" fmla="*/ 208695 h 218219"/>
                    <a:gd name="connsiteX11-23" fmla="*/ 475198 w 603786"/>
                    <a:gd name="connsiteY11-24" fmla="*/ 168690 h 218219"/>
                    <a:gd name="connsiteX12-25" fmla="*/ 464489 w 603786"/>
                    <a:gd name="connsiteY12-26" fmla="*/ 162866 h 218219"/>
                    <a:gd name="connsiteX13-27" fmla="*/ 358041 w 603786"/>
                    <a:gd name="connsiteY13-28" fmla="*/ 143827 h 218219"/>
                    <a:gd name="connsiteX14-29" fmla="*/ 357901 w 603786"/>
                    <a:gd name="connsiteY14-30" fmla="*/ 143751 h 218219"/>
                    <a:gd name="connsiteX15-31" fmla="*/ 260033 w 603786"/>
                    <a:gd name="connsiteY15-32" fmla="*/ 141922 h 218219"/>
                    <a:gd name="connsiteX16" fmla="*/ 0 w 603786"/>
                    <a:gd name="connsiteY16" fmla="*/ 0 h 218219"/>
                    <a:gd name="connsiteX0-33" fmla="*/ 323751 w 603786"/>
                    <a:gd name="connsiteY0-34" fmla="*/ 66771 h 218219"/>
                    <a:gd name="connsiteX1-35" fmla="*/ 603786 w 603786"/>
                    <a:gd name="connsiteY1-36" fmla="*/ 218219 h 218219"/>
                    <a:gd name="connsiteX2-37" fmla="*/ 584736 w 603786"/>
                    <a:gd name="connsiteY2-38" fmla="*/ 208694 h 218219"/>
                    <a:gd name="connsiteX3-39" fmla="*/ 323751 w 603786"/>
                    <a:gd name="connsiteY3-40" fmla="*/ 66771 h 218219"/>
                    <a:gd name="connsiteX4-41" fmla="*/ 0 w 603786"/>
                    <a:gd name="connsiteY4-42" fmla="*/ 0 h 218219"/>
                    <a:gd name="connsiteX5-43" fmla="*/ 100965 w 603786"/>
                    <a:gd name="connsiteY5-44" fmla="*/ 2857 h 218219"/>
                    <a:gd name="connsiteX6-45" fmla="*/ 102772 w 603786"/>
                    <a:gd name="connsiteY6-46" fmla="*/ 3833 h 218219"/>
                    <a:gd name="connsiteX7-47" fmla="*/ 214213 w 603786"/>
                    <a:gd name="connsiteY7-48" fmla="*/ 22860 h 218219"/>
                    <a:gd name="connsiteX8-49" fmla="*/ 323751 w 603786"/>
                    <a:gd name="connsiteY8-50" fmla="*/ 66772 h 218219"/>
                    <a:gd name="connsiteX9-51" fmla="*/ 584736 w 603786"/>
                    <a:gd name="connsiteY9-52" fmla="*/ 208695 h 218219"/>
                    <a:gd name="connsiteX10-53" fmla="*/ 475198 w 603786"/>
                    <a:gd name="connsiteY10-54" fmla="*/ 168690 h 218219"/>
                    <a:gd name="connsiteX11-55" fmla="*/ 464489 w 603786"/>
                    <a:gd name="connsiteY11-56" fmla="*/ 162866 h 218219"/>
                    <a:gd name="connsiteX12-57" fmla="*/ 358041 w 603786"/>
                    <a:gd name="connsiteY12-58" fmla="*/ 143827 h 218219"/>
                    <a:gd name="connsiteX13-59" fmla="*/ 357901 w 603786"/>
                    <a:gd name="connsiteY13-60" fmla="*/ 143751 h 218219"/>
                    <a:gd name="connsiteX14-61" fmla="*/ 260033 w 603786"/>
                    <a:gd name="connsiteY14-62" fmla="*/ 141922 h 218219"/>
                    <a:gd name="connsiteX15-63" fmla="*/ 0 w 603786"/>
                    <a:gd name="connsiteY15-64" fmla="*/ 0 h 218219"/>
                    <a:gd name="connsiteX0-65" fmla="*/ 323751 w 584736"/>
                    <a:gd name="connsiteY0-66" fmla="*/ 66771 h 208695"/>
                    <a:gd name="connsiteX1-67" fmla="*/ 584736 w 584736"/>
                    <a:gd name="connsiteY1-68" fmla="*/ 208694 h 208695"/>
                    <a:gd name="connsiteX2-69" fmla="*/ 323751 w 584736"/>
                    <a:gd name="connsiteY2-70" fmla="*/ 66771 h 208695"/>
                    <a:gd name="connsiteX3-71" fmla="*/ 0 w 584736"/>
                    <a:gd name="connsiteY3-72" fmla="*/ 0 h 208695"/>
                    <a:gd name="connsiteX4-73" fmla="*/ 100965 w 584736"/>
                    <a:gd name="connsiteY4-74" fmla="*/ 2857 h 208695"/>
                    <a:gd name="connsiteX5-75" fmla="*/ 102772 w 584736"/>
                    <a:gd name="connsiteY5-76" fmla="*/ 3833 h 208695"/>
                    <a:gd name="connsiteX6-77" fmla="*/ 214213 w 584736"/>
                    <a:gd name="connsiteY6-78" fmla="*/ 22860 h 208695"/>
                    <a:gd name="connsiteX7-79" fmla="*/ 323751 w 584736"/>
                    <a:gd name="connsiteY7-80" fmla="*/ 66772 h 208695"/>
                    <a:gd name="connsiteX8-81" fmla="*/ 584736 w 584736"/>
                    <a:gd name="connsiteY8-82" fmla="*/ 208695 h 208695"/>
                    <a:gd name="connsiteX9-83" fmla="*/ 475198 w 584736"/>
                    <a:gd name="connsiteY9-84" fmla="*/ 168690 h 208695"/>
                    <a:gd name="connsiteX10-85" fmla="*/ 464489 w 584736"/>
                    <a:gd name="connsiteY10-86" fmla="*/ 162866 h 208695"/>
                    <a:gd name="connsiteX11-87" fmla="*/ 358041 w 584736"/>
                    <a:gd name="connsiteY11-88" fmla="*/ 143827 h 208695"/>
                    <a:gd name="connsiteX12-89" fmla="*/ 357901 w 584736"/>
                    <a:gd name="connsiteY12-90" fmla="*/ 143751 h 208695"/>
                    <a:gd name="connsiteX13-91" fmla="*/ 260033 w 584736"/>
                    <a:gd name="connsiteY13-92" fmla="*/ 141922 h 208695"/>
                    <a:gd name="connsiteX14-93" fmla="*/ 0 w 584736"/>
                    <a:gd name="connsiteY14-94" fmla="*/ 0 h 208695"/>
                    <a:gd name="connsiteX0-95" fmla="*/ 323751 w 615997"/>
                    <a:gd name="connsiteY0-96" fmla="*/ 66771 h 216510"/>
                    <a:gd name="connsiteX1-97" fmla="*/ 584736 w 615997"/>
                    <a:gd name="connsiteY1-98" fmla="*/ 208694 h 216510"/>
                    <a:gd name="connsiteX2-99" fmla="*/ 323751 w 615997"/>
                    <a:gd name="connsiteY2-100" fmla="*/ 66771 h 216510"/>
                    <a:gd name="connsiteX3-101" fmla="*/ 0 w 615997"/>
                    <a:gd name="connsiteY3-102" fmla="*/ 0 h 216510"/>
                    <a:gd name="connsiteX4-103" fmla="*/ 100965 w 615997"/>
                    <a:gd name="connsiteY4-104" fmla="*/ 2857 h 216510"/>
                    <a:gd name="connsiteX5-105" fmla="*/ 102772 w 615997"/>
                    <a:gd name="connsiteY5-106" fmla="*/ 3833 h 216510"/>
                    <a:gd name="connsiteX6-107" fmla="*/ 214213 w 615997"/>
                    <a:gd name="connsiteY6-108" fmla="*/ 22860 h 216510"/>
                    <a:gd name="connsiteX7-109" fmla="*/ 323751 w 615997"/>
                    <a:gd name="connsiteY7-110" fmla="*/ 66772 h 216510"/>
                    <a:gd name="connsiteX8-111" fmla="*/ 615997 w 615997"/>
                    <a:gd name="connsiteY8-112" fmla="*/ 216510 h 216510"/>
                    <a:gd name="connsiteX9-113" fmla="*/ 475198 w 615997"/>
                    <a:gd name="connsiteY9-114" fmla="*/ 168690 h 216510"/>
                    <a:gd name="connsiteX10-115" fmla="*/ 464489 w 615997"/>
                    <a:gd name="connsiteY10-116" fmla="*/ 162866 h 216510"/>
                    <a:gd name="connsiteX11-117" fmla="*/ 358041 w 615997"/>
                    <a:gd name="connsiteY11-118" fmla="*/ 143827 h 216510"/>
                    <a:gd name="connsiteX12-119" fmla="*/ 357901 w 615997"/>
                    <a:gd name="connsiteY12-120" fmla="*/ 143751 h 216510"/>
                    <a:gd name="connsiteX13-121" fmla="*/ 260033 w 615997"/>
                    <a:gd name="connsiteY13-122" fmla="*/ 141922 h 216510"/>
                    <a:gd name="connsiteX14-123" fmla="*/ 0 w 615997"/>
                    <a:gd name="connsiteY14-124" fmla="*/ 0 h 216510"/>
                    <a:gd name="connsiteX0-125" fmla="*/ 323751 w 618767"/>
                    <a:gd name="connsiteY0-126" fmla="*/ 66771 h 219303"/>
                    <a:gd name="connsiteX1-127" fmla="*/ 584736 w 618767"/>
                    <a:gd name="connsiteY1-128" fmla="*/ 208694 h 219303"/>
                    <a:gd name="connsiteX2-129" fmla="*/ 323751 w 618767"/>
                    <a:gd name="connsiteY2-130" fmla="*/ 66771 h 219303"/>
                    <a:gd name="connsiteX3-131" fmla="*/ 0 w 618767"/>
                    <a:gd name="connsiteY3-132" fmla="*/ 0 h 219303"/>
                    <a:gd name="connsiteX4-133" fmla="*/ 100965 w 618767"/>
                    <a:gd name="connsiteY4-134" fmla="*/ 2857 h 219303"/>
                    <a:gd name="connsiteX5-135" fmla="*/ 102772 w 618767"/>
                    <a:gd name="connsiteY5-136" fmla="*/ 3833 h 219303"/>
                    <a:gd name="connsiteX6-137" fmla="*/ 214213 w 618767"/>
                    <a:gd name="connsiteY6-138" fmla="*/ 22860 h 219303"/>
                    <a:gd name="connsiteX7-139" fmla="*/ 323751 w 618767"/>
                    <a:gd name="connsiteY7-140" fmla="*/ 66772 h 219303"/>
                    <a:gd name="connsiteX8-141" fmla="*/ 615997 w 618767"/>
                    <a:gd name="connsiteY8-142" fmla="*/ 216510 h 219303"/>
                    <a:gd name="connsiteX9-143" fmla="*/ 464489 w 618767"/>
                    <a:gd name="connsiteY9-144" fmla="*/ 162866 h 219303"/>
                    <a:gd name="connsiteX10-145" fmla="*/ 358041 w 618767"/>
                    <a:gd name="connsiteY10-146" fmla="*/ 143827 h 219303"/>
                    <a:gd name="connsiteX11-147" fmla="*/ 357901 w 618767"/>
                    <a:gd name="connsiteY11-148" fmla="*/ 143751 h 219303"/>
                    <a:gd name="connsiteX12-149" fmla="*/ 260033 w 618767"/>
                    <a:gd name="connsiteY12-150" fmla="*/ 141922 h 219303"/>
                    <a:gd name="connsiteX13-151" fmla="*/ 0 w 618767"/>
                    <a:gd name="connsiteY13-152" fmla="*/ 0 h 21930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0" name="Freeform: Shape 399"/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1" name="Freeform: Shape 400"/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60" name="Freeform: Shape 359"/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1" name="Group 360"/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62" name="Freeform: Shape 361"/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3" name="Freeform: Shape 362"/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4" name="Freeform: Shape 363"/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-1" fmla="*/ 812750 w 940118"/>
                    <a:gd name="connsiteY0-2" fmla="*/ 163017 h 1580197"/>
                    <a:gd name="connsiteX1-3" fmla="*/ 812706 w 940118"/>
                    <a:gd name="connsiteY1-4" fmla="*/ 163034 h 1580197"/>
                    <a:gd name="connsiteX2-5" fmla="*/ 832937 w 940118"/>
                    <a:gd name="connsiteY2-6" fmla="*/ 174035 h 1580197"/>
                    <a:gd name="connsiteX3-7" fmla="*/ 812750 w 940118"/>
                    <a:gd name="connsiteY3-8" fmla="*/ 163017 h 1580197"/>
                    <a:gd name="connsiteX4-9" fmla="*/ 679133 w 940118"/>
                    <a:gd name="connsiteY4-10" fmla="*/ 0 h 1580197"/>
                    <a:gd name="connsiteX5-11" fmla="*/ 940118 w 940118"/>
                    <a:gd name="connsiteY5-12" fmla="*/ 140970 h 1580197"/>
                    <a:gd name="connsiteX6-13" fmla="*/ 833438 w 940118"/>
                    <a:gd name="connsiteY6-14" fmla="*/ 174308 h 1580197"/>
                    <a:gd name="connsiteX7-15" fmla="*/ 833437 w 940118"/>
                    <a:gd name="connsiteY7-16" fmla="*/ 174308 h 1580197"/>
                    <a:gd name="connsiteX8-17" fmla="*/ 747299 w 940118"/>
                    <a:gd name="connsiteY8-18" fmla="*/ 210278 h 1580197"/>
                    <a:gd name="connsiteX9-19" fmla="*/ 747713 w 940118"/>
                    <a:gd name="connsiteY9-20" fmla="*/ 210503 h 1580197"/>
                    <a:gd name="connsiteX10-21" fmla="*/ 620078 w 940118"/>
                    <a:gd name="connsiteY10-22" fmla="*/ 282893 h 1580197"/>
                    <a:gd name="connsiteX11-23" fmla="*/ 592976 w 940118"/>
                    <a:gd name="connsiteY11-24" fmla="*/ 268101 h 1580197"/>
                    <a:gd name="connsiteX12-25" fmla="*/ 592932 w 940118"/>
                    <a:gd name="connsiteY12-26" fmla="*/ 268132 h 1580197"/>
                    <a:gd name="connsiteX13-27" fmla="*/ 620077 w 940118"/>
                    <a:gd name="connsiteY13-28" fmla="*/ 282893 h 1580197"/>
                    <a:gd name="connsiteX14-29" fmla="*/ 548076 w 940118"/>
                    <a:gd name="connsiteY14-30" fmla="*/ 339736 h 1580197"/>
                    <a:gd name="connsiteX15-31" fmla="*/ 548640 w 940118"/>
                    <a:gd name="connsiteY15-32" fmla="*/ 340043 h 1580197"/>
                    <a:gd name="connsiteX16-33" fmla="*/ 503873 w 940118"/>
                    <a:gd name="connsiteY16-34" fmla="*/ 383858 h 1580197"/>
                    <a:gd name="connsiteX17-35" fmla="*/ 488633 w 940118"/>
                    <a:gd name="connsiteY17-36" fmla="*/ 399098 h 1580197"/>
                    <a:gd name="connsiteX18-37" fmla="*/ 455232 w 940118"/>
                    <a:gd name="connsiteY18-38" fmla="*/ 380990 h 1580197"/>
                    <a:gd name="connsiteX19-39" fmla="*/ 488633 w 940118"/>
                    <a:gd name="connsiteY19-40" fmla="*/ 400050 h 1580197"/>
                    <a:gd name="connsiteX20-41" fmla="*/ 422910 w 940118"/>
                    <a:gd name="connsiteY20-42" fmla="*/ 482918 h 1580197"/>
                    <a:gd name="connsiteX21-43" fmla="*/ 391243 w 940118"/>
                    <a:gd name="connsiteY21-44" fmla="*/ 465814 h 1580197"/>
                    <a:gd name="connsiteX22-45" fmla="*/ 390818 w 940118"/>
                    <a:gd name="connsiteY22-46" fmla="*/ 466419 h 1580197"/>
                    <a:gd name="connsiteX23-47" fmla="*/ 422910 w 940118"/>
                    <a:gd name="connsiteY23-48" fmla="*/ 483870 h 1580197"/>
                    <a:gd name="connsiteX24-49" fmla="*/ 367665 w 940118"/>
                    <a:gd name="connsiteY24-50" fmla="*/ 572453 h 1580197"/>
                    <a:gd name="connsiteX25-51" fmla="*/ 368618 w 940118"/>
                    <a:gd name="connsiteY25-52" fmla="*/ 573405 h 1580197"/>
                    <a:gd name="connsiteX26-53" fmla="*/ 317183 w 940118"/>
                    <a:gd name="connsiteY26-54" fmla="*/ 684847 h 1580197"/>
                    <a:gd name="connsiteX27-55" fmla="*/ 305241 w 940118"/>
                    <a:gd name="connsiteY27-56" fmla="*/ 678329 h 1580197"/>
                    <a:gd name="connsiteX28-57" fmla="*/ 305235 w 940118"/>
                    <a:gd name="connsiteY28-58" fmla="*/ 678350 h 1580197"/>
                    <a:gd name="connsiteX29-59" fmla="*/ 317183 w 940118"/>
                    <a:gd name="connsiteY29-60" fmla="*/ 684847 h 1580197"/>
                    <a:gd name="connsiteX30-61" fmla="*/ 260985 w 940118"/>
                    <a:gd name="connsiteY30-62" fmla="*/ 1014413 h 1580197"/>
                    <a:gd name="connsiteX31-63" fmla="*/ 342900 w 940118"/>
                    <a:gd name="connsiteY31-64" fmla="*/ 1373505 h 1580197"/>
                    <a:gd name="connsiteX32-65" fmla="*/ 546735 w 940118"/>
                    <a:gd name="connsiteY32-66" fmla="*/ 1580197 h 1580197"/>
                    <a:gd name="connsiteX33-67" fmla="*/ 285750 w 940118"/>
                    <a:gd name="connsiteY33-68" fmla="*/ 1438275 h 1580197"/>
                    <a:gd name="connsiteX34-69" fmla="*/ 81915 w 940118"/>
                    <a:gd name="connsiteY34-70" fmla="*/ 1231583 h 1580197"/>
                    <a:gd name="connsiteX35-71" fmla="*/ 0 w 940118"/>
                    <a:gd name="connsiteY35-72" fmla="*/ 872490 h 1580197"/>
                    <a:gd name="connsiteX36-73" fmla="*/ 56197 w 940118"/>
                    <a:gd name="connsiteY36-74" fmla="*/ 542925 h 1580197"/>
                    <a:gd name="connsiteX37-75" fmla="*/ 62441 w 940118"/>
                    <a:gd name="connsiteY37-76" fmla="*/ 546321 h 1580197"/>
                    <a:gd name="connsiteX38-77" fmla="*/ 62617 w 940118"/>
                    <a:gd name="connsiteY38-78" fmla="*/ 545909 h 1580197"/>
                    <a:gd name="connsiteX39-79" fmla="*/ 57150 w 940118"/>
                    <a:gd name="connsiteY39-80" fmla="*/ 542925 h 1580197"/>
                    <a:gd name="connsiteX40-81" fmla="*/ 107444 w 940118"/>
                    <a:gd name="connsiteY40-82" fmla="*/ 431896 h 1580197"/>
                    <a:gd name="connsiteX41-83" fmla="*/ 106680 w 940118"/>
                    <a:gd name="connsiteY41-84" fmla="*/ 431483 h 1580197"/>
                    <a:gd name="connsiteX42-85" fmla="*/ 161925 w 940118"/>
                    <a:gd name="connsiteY42-86" fmla="*/ 341948 h 1580197"/>
                    <a:gd name="connsiteX43-87" fmla="*/ 171758 w 940118"/>
                    <a:gd name="connsiteY43-88" fmla="*/ 347295 h 1580197"/>
                    <a:gd name="connsiteX44-89" fmla="*/ 171778 w 940118"/>
                    <a:gd name="connsiteY44-90" fmla="*/ 347270 h 1580197"/>
                    <a:gd name="connsiteX45-91" fmla="*/ 161925 w 940118"/>
                    <a:gd name="connsiteY45-92" fmla="*/ 341948 h 1580197"/>
                    <a:gd name="connsiteX46-93" fmla="*/ 227648 w 940118"/>
                    <a:gd name="connsiteY46-94" fmla="*/ 258128 h 1580197"/>
                    <a:gd name="connsiteX47-95" fmla="*/ 239906 w 940118"/>
                    <a:gd name="connsiteY47-96" fmla="*/ 264794 h 1580197"/>
                    <a:gd name="connsiteX48-97" fmla="*/ 240267 w 940118"/>
                    <a:gd name="connsiteY48-98" fmla="*/ 264453 h 1580197"/>
                    <a:gd name="connsiteX49-99" fmla="*/ 228600 w 940118"/>
                    <a:gd name="connsiteY49-100" fmla="*/ 258128 h 1580197"/>
                    <a:gd name="connsiteX50-101" fmla="*/ 242888 w 940118"/>
                    <a:gd name="connsiteY50-102" fmla="*/ 241935 h 1580197"/>
                    <a:gd name="connsiteX51-103" fmla="*/ 287315 w 940118"/>
                    <a:gd name="connsiteY51-104" fmla="*/ 198453 h 1580197"/>
                    <a:gd name="connsiteX52-105" fmla="*/ 286702 w 940118"/>
                    <a:gd name="connsiteY52-106" fmla="*/ 198120 h 1580197"/>
                    <a:gd name="connsiteX53-107" fmla="*/ 359092 w 940118"/>
                    <a:gd name="connsiteY53-108" fmla="*/ 140970 h 1580197"/>
                    <a:gd name="connsiteX54-109" fmla="*/ 378434 w 940118"/>
                    <a:gd name="connsiteY54-110" fmla="*/ 151488 h 1580197"/>
                    <a:gd name="connsiteX55-111" fmla="*/ 378837 w 940118"/>
                    <a:gd name="connsiteY55-112" fmla="*/ 151226 h 1580197"/>
                    <a:gd name="connsiteX56-113" fmla="*/ 360045 w 940118"/>
                    <a:gd name="connsiteY56-114" fmla="*/ 140970 h 1580197"/>
                    <a:gd name="connsiteX57-115" fmla="*/ 486263 w 940118"/>
                    <a:gd name="connsiteY57-116" fmla="*/ 68845 h 1580197"/>
                    <a:gd name="connsiteX58-117" fmla="*/ 485775 w 940118"/>
                    <a:gd name="connsiteY58-118" fmla="*/ 68580 h 1580197"/>
                    <a:gd name="connsiteX59-119" fmla="*/ 572452 w 940118"/>
                    <a:gd name="connsiteY59-120" fmla="*/ 32385 h 1580197"/>
                    <a:gd name="connsiteX60-121" fmla="*/ 595123 w 940118"/>
                    <a:gd name="connsiteY60-122" fmla="*/ 44713 h 1580197"/>
                    <a:gd name="connsiteX61-123" fmla="*/ 595672 w 940118"/>
                    <a:gd name="connsiteY61-124" fmla="*/ 44538 h 1580197"/>
                    <a:gd name="connsiteX62-125" fmla="*/ 573405 w 940118"/>
                    <a:gd name="connsiteY62-126" fmla="*/ 32385 h 1580197"/>
                    <a:gd name="connsiteX63" fmla="*/ 679133 w 940118"/>
                    <a:gd name="connsiteY63" fmla="*/ 0 h 1580197"/>
                    <a:gd name="connsiteX0-127" fmla="*/ 812750 w 940118"/>
                    <a:gd name="connsiteY0-128" fmla="*/ 163017 h 1580197"/>
                    <a:gd name="connsiteX1-129" fmla="*/ 812706 w 940118"/>
                    <a:gd name="connsiteY1-130" fmla="*/ 163034 h 1580197"/>
                    <a:gd name="connsiteX2-131" fmla="*/ 832937 w 940118"/>
                    <a:gd name="connsiteY2-132" fmla="*/ 174035 h 1580197"/>
                    <a:gd name="connsiteX3-133" fmla="*/ 812750 w 940118"/>
                    <a:gd name="connsiteY3-134" fmla="*/ 163017 h 1580197"/>
                    <a:gd name="connsiteX4-135" fmla="*/ 679133 w 940118"/>
                    <a:gd name="connsiteY4-136" fmla="*/ 0 h 1580197"/>
                    <a:gd name="connsiteX5-137" fmla="*/ 940118 w 940118"/>
                    <a:gd name="connsiteY5-138" fmla="*/ 140970 h 1580197"/>
                    <a:gd name="connsiteX6-139" fmla="*/ 833438 w 940118"/>
                    <a:gd name="connsiteY6-140" fmla="*/ 174308 h 1580197"/>
                    <a:gd name="connsiteX7-141" fmla="*/ 833437 w 940118"/>
                    <a:gd name="connsiteY7-142" fmla="*/ 174308 h 1580197"/>
                    <a:gd name="connsiteX8-143" fmla="*/ 747299 w 940118"/>
                    <a:gd name="connsiteY8-144" fmla="*/ 210278 h 1580197"/>
                    <a:gd name="connsiteX9-145" fmla="*/ 747713 w 940118"/>
                    <a:gd name="connsiteY9-146" fmla="*/ 210503 h 1580197"/>
                    <a:gd name="connsiteX10-147" fmla="*/ 620078 w 940118"/>
                    <a:gd name="connsiteY10-148" fmla="*/ 282893 h 1580197"/>
                    <a:gd name="connsiteX11-149" fmla="*/ 592976 w 940118"/>
                    <a:gd name="connsiteY11-150" fmla="*/ 268101 h 1580197"/>
                    <a:gd name="connsiteX12-151" fmla="*/ 592932 w 940118"/>
                    <a:gd name="connsiteY12-152" fmla="*/ 268132 h 1580197"/>
                    <a:gd name="connsiteX13-153" fmla="*/ 620077 w 940118"/>
                    <a:gd name="connsiteY13-154" fmla="*/ 282893 h 1580197"/>
                    <a:gd name="connsiteX14-155" fmla="*/ 548076 w 940118"/>
                    <a:gd name="connsiteY14-156" fmla="*/ 339736 h 1580197"/>
                    <a:gd name="connsiteX15-157" fmla="*/ 548640 w 940118"/>
                    <a:gd name="connsiteY15-158" fmla="*/ 340043 h 1580197"/>
                    <a:gd name="connsiteX16-159" fmla="*/ 503873 w 940118"/>
                    <a:gd name="connsiteY16-160" fmla="*/ 383858 h 1580197"/>
                    <a:gd name="connsiteX17-161" fmla="*/ 488633 w 940118"/>
                    <a:gd name="connsiteY17-162" fmla="*/ 399098 h 1580197"/>
                    <a:gd name="connsiteX18-163" fmla="*/ 455232 w 940118"/>
                    <a:gd name="connsiteY18-164" fmla="*/ 380990 h 1580197"/>
                    <a:gd name="connsiteX19-165" fmla="*/ 488633 w 940118"/>
                    <a:gd name="connsiteY19-166" fmla="*/ 400050 h 1580197"/>
                    <a:gd name="connsiteX20-167" fmla="*/ 422910 w 940118"/>
                    <a:gd name="connsiteY20-168" fmla="*/ 482918 h 1580197"/>
                    <a:gd name="connsiteX21-169" fmla="*/ 391243 w 940118"/>
                    <a:gd name="connsiteY21-170" fmla="*/ 465814 h 1580197"/>
                    <a:gd name="connsiteX22-171" fmla="*/ 422910 w 940118"/>
                    <a:gd name="connsiteY22-172" fmla="*/ 483870 h 1580197"/>
                    <a:gd name="connsiteX23-173" fmla="*/ 367665 w 940118"/>
                    <a:gd name="connsiteY23-174" fmla="*/ 572453 h 1580197"/>
                    <a:gd name="connsiteX24-175" fmla="*/ 368618 w 940118"/>
                    <a:gd name="connsiteY24-176" fmla="*/ 573405 h 1580197"/>
                    <a:gd name="connsiteX25-177" fmla="*/ 317183 w 940118"/>
                    <a:gd name="connsiteY25-178" fmla="*/ 684847 h 1580197"/>
                    <a:gd name="connsiteX26-179" fmla="*/ 305241 w 940118"/>
                    <a:gd name="connsiteY26-180" fmla="*/ 678329 h 1580197"/>
                    <a:gd name="connsiteX27-181" fmla="*/ 305235 w 940118"/>
                    <a:gd name="connsiteY27-182" fmla="*/ 678350 h 1580197"/>
                    <a:gd name="connsiteX28-183" fmla="*/ 317183 w 940118"/>
                    <a:gd name="connsiteY28-184" fmla="*/ 684847 h 1580197"/>
                    <a:gd name="connsiteX29-185" fmla="*/ 260985 w 940118"/>
                    <a:gd name="connsiteY29-186" fmla="*/ 1014413 h 1580197"/>
                    <a:gd name="connsiteX30-187" fmla="*/ 342900 w 940118"/>
                    <a:gd name="connsiteY30-188" fmla="*/ 1373505 h 1580197"/>
                    <a:gd name="connsiteX31-189" fmla="*/ 546735 w 940118"/>
                    <a:gd name="connsiteY31-190" fmla="*/ 1580197 h 1580197"/>
                    <a:gd name="connsiteX32-191" fmla="*/ 285750 w 940118"/>
                    <a:gd name="connsiteY32-192" fmla="*/ 1438275 h 1580197"/>
                    <a:gd name="connsiteX33-193" fmla="*/ 81915 w 940118"/>
                    <a:gd name="connsiteY33-194" fmla="*/ 1231583 h 1580197"/>
                    <a:gd name="connsiteX34-195" fmla="*/ 0 w 940118"/>
                    <a:gd name="connsiteY34-196" fmla="*/ 872490 h 1580197"/>
                    <a:gd name="connsiteX35-197" fmla="*/ 56197 w 940118"/>
                    <a:gd name="connsiteY35-198" fmla="*/ 542925 h 1580197"/>
                    <a:gd name="connsiteX36-199" fmla="*/ 62441 w 940118"/>
                    <a:gd name="connsiteY36-200" fmla="*/ 546321 h 1580197"/>
                    <a:gd name="connsiteX37-201" fmla="*/ 62617 w 940118"/>
                    <a:gd name="connsiteY37-202" fmla="*/ 545909 h 1580197"/>
                    <a:gd name="connsiteX38-203" fmla="*/ 57150 w 940118"/>
                    <a:gd name="connsiteY38-204" fmla="*/ 542925 h 1580197"/>
                    <a:gd name="connsiteX39-205" fmla="*/ 107444 w 940118"/>
                    <a:gd name="connsiteY39-206" fmla="*/ 431896 h 1580197"/>
                    <a:gd name="connsiteX40-207" fmla="*/ 106680 w 940118"/>
                    <a:gd name="connsiteY40-208" fmla="*/ 431483 h 1580197"/>
                    <a:gd name="connsiteX41-209" fmla="*/ 161925 w 940118"/>
                    <a:gd name="connsiteY41-210" fmla="*/ 341948 h 1580197"/>
                    <a:gd name="connsiteX42-211" fmla="*/ 171758 w 940118"/>
                    <a:gd name="connsiteY42-212" fmla="*/ 347295 h 1580197"/>
                    <a:gd name="connsiteX43-213" fmla="*/ 171778 w 940118"/>
                    <a:gd name="connsiteY43-214" fmla="*/ 347270 h 1580197"/>
                    <a:gd name="connsiteX44-215" fmla="*/ 161925 w 940118"/>
                    <a:gd name="connsiteY44-216" fmla="*/ 341948 h 1580197"/>
                    <a:gd name="connsiteX45-217" fmla="*/ 227648 w 940118"/>
                    <a:gd name="connsiteY45-218" fmla="*/ 258128 h 1580197"/>
                    <a:gd name="connsiteX46-219" fmla="*/ 239906 w 940118"/>
                    <a:gd name="connsiteY46-220" fmla="*/ 264794 h 1580197"/>
                    <a:gd name="connsiteX47-221" fmla="*/ 240267 w 940118"/>
                    <a:gd name="connsiteY47-222" fmla="*/ 264453 h 1580197"/>
                    <a:gd name="connsiteX48-223" fmla="*/ 228600 w 940118"/>
                    <a:gd name="connsiteY48-224" fmla="*/ 258128 h 1580197"/>
                    <a:gd name="connsiteX49-225" fmla="*/ 242888 w 940118"/>
                    <a:gd name="connsiteY49-226" fmla="*/ 241935 h 1580197"/>
                    <a:gd name="connsiteX50-227" fmla="*/ 287315 w 940118"/>
                    <a:gd name="connsiteY50-228" fmla="*/ 198453 h 1580197"/>
                    <a:gd name="connsiteX51-229" fmla="*/ 286702 w 940118"/>
                    <a:gd name="connsiteY51-230" fmla="*/ 198120 h 1580197"/>
                    <a:gd name="connsiteX52-231" fmla="*/ 359092 w 940118"/>
                    <a:gd name="connsiteY52-232" fmla="*/ 140970 h 1580197"/>
                    <a:gd name="connsiteX53-233" fmla="*/ 378434 w 940118"/>
                    <a:gd name="connsiteY53-234" fmla="*/ 151488 h 1580197"/>
                    <a:gd name="connsiteX54-235" fmla="*/ 378837 w 940118"/>
                    <a:gd name="connsiteY54-236" fmla="*/ 151226 h 1580197"/>
                    <a:gd name="connsiteX55-237" fmla="*/ 360045 w 940118"/>
                    <a:gd name="connsiteY55-238" fmla="*/ 140970 h 1580197"/>
                    <a:gd name="connsiteX56-239" fmla="*/ 486263 w 940118"/>
                    <a:gd name="connsiteY56-240" fmla="*/ 68845 h 1580197"/>
                    <a:gd name="connsiteX57-241" fmla="*/ 485775 w 940118"/>
                    <a:gd name="connsiteY57-242" fmla="*/ 68580 h 1580197"/>
                    <a:gd name="connsiteX58-243" fmla="*/ 572452 w 940118"/>
                    <a:gd name="connsiteY58-244" fmla="*/ 32385 h 1580197"/>
                    <a:gd name="connsiteX59-245" fmla="*/ 595123 w 940118"/>
                    <a:gd name="connsiteY59-246" fmla="*/ 44713 h 1580197"/>
                    <a:gd name="connsiteX60-247" fmla="*/ 595672 w 940118"/>
                    <a:gd name="connsiteY60-248" fmla="*/ 44538 h 1580197"/>
                    <a:gd name="connsiteX61-249" fmla="*/ 573405 w 940118"/>
                    <a:gd name="connsiteY61-250" fmla="*/ 32385 h 1580197"/>
                    <a:gd name="connsiteX62-251" fmla="*/ 679133 w 940118"/>
                    <a:gd name="connsiteY62-252" fmla="*/ 0 h 1580197"/>
                    <a:gd name="connsiteX0-253" fmla="*/ 812750 w 940118"/>
                    <a:gd name="connsiteY0-254" fmla="*/ 163017 h 1580197"/>
                    <a:gd name="connsiteX1-255" fmla="*/ 812706 w 940118"/>
                    <a:gd name="connsiteY1-256" fmla="*/ 163034 h 1580197"/>
                    <a:gd name="connsiteX2-257" fmla="*/ 832937 w 940118"/>
                    <a:gd name="connsiteY2-258" fmla="*/ 174035 h 1580197"/>
                    <a:gd name="connsiteX3-259" fmla="*/ 812750 w 940118"/>
                    <a:gd name="connsiteY3-260" fmla="*/ 163017 h 1580197"/>
                    <a:gd name="connsiteX4-261" fmla="*/ 679133 w 940118"/>
                    <a:gd name="connsiteY4-262" fmla="*/ 0 h 1580197"/>
                    <a:gd name="connsiteX5-263" fmla="*/ 940118 w 940118"/>
                    <a:gd name="connsiteY5-264" fmla="*/ 140970 h 1580197"/>
                    <a:gd name="connsiteX6-265" fmla="*/ 833438 w 940118"/>
                    <a:gd name="connsiteY6-266" fmla="*/ 174308 h 1580197"/>
                    <a:gd name="connsiteX7-267" fmla="*/ 833437 w 940118"/>
                    <a:gd name="connsiteY7-268" fmla="*/ 174308 h 1580197"/>
                    <a:gd name="connsiteX8-269" fmla="*/ 747299 w 940118"/>
                    <a:gd name="connsiteY8-270" fmla="*/ 210278 h 1580197"/>
                    <a:gd name="connsiteX9-271" fmla="*/ 747713 w 940118"/>
                    <a:gd name="connsiteY9-272" fmla="*/ 210503 h 1580197"/>
                    <a:gd name="connsiteX10-273" fmla="*/ 620078 w 940118"/>
                    <a:gd name="connsiteY10-274" fmla="*/ 282893 h 1580197"/>
                    <a:gd name="connsiteX11-275" fmla="*/ 592976 w 940118"/>
                    <a:gd name="connsiteY11-276" fmla="*/ 268101 h 1580197"/>
                    <a:gd name="connsiteX12-277" fmla="*/ 592932 w 940118"/>
                    <a:gd name="connsiteY12-278" fmla="*/ 268132 h 1580197"/>
                    <a:gd name="connsiteX13-279" fmla="*/ 620077 w 940118"/>
                    <a:gd name="connsiteY13-280" fmla="*/ 282893 h 1580197"/>
                    <a:gd name="connsiteX14-281" fmla="*/ 548076 w 940118"/>
                    <a:gd name="connsiteY14-282" fmla="*/ 339736 h 1580197"/>
                    <a:gd name="connsiteX15-283" fmla="*/ 548640 w 940118"/>
                    <a:gd name="connsiteY15-284" fmla="*/ 340043 h 1580197"/>
                    <a:gd name="connsiteX16-285" fmla="*/ 503873 w 940118"/>
                    <a:gd name="connsiteY16-286" fmla="*/ 383858 h 1580197"/>
                    <a:gd name="connsiteX17-287" fmla="*/ 488633 w 940118"/>
                    <a:gd name="connsiteY17-288" fmla="*/ 399098 h 1580197"/>
                    <a:gd name="connsiteX18-289" fmla="*/ 488633 w 940118"/>
                    <a:gd name="connsiteY18-290" fmla="*/ 400050 h 1580197"/>
                    <a:gd name="connsiteX19-291" fmla="*/ 422910 w 940118"/>
                    <a:gd name="connsiteY19-292" fmla="*/ 482918 h 1580197"/>
                    <a:gd name="connsiteX20-293" fmla="*/ 391243 w 940118"/>
                    <a:gd name="connsiteY20-294" fmla="*/ 465814 h 1580197"/>
                    <a:gd name="connsiteX21-295" fmla="*/ 422910 w 940118"/>
                    <a:gd name="connsiteY21-296" fmla="*/ 483870 h 1580197"/>
                    <a:gd name="connsiteX22-297" fmla="*/ 367665 w 940118"/>
                    <a:gd name="connsiteY22-298" fmla="*/ 572453 h 1580197"/>
                    <a:gd name="connsiteX23-299" fmla="*/ 368618 w 940118"/>
                    <a:gd name="connsiteY23-300" fmla="*/ 573405 h 1580197"/>
                    <a:gd name="connsiteX24-301" fmla="*/ 317183 w 940118"/>
                    <a:gd name="connsiteY24-302" fmla="*/ 684847 h 1580197"/>
                    <a:gd name="connsiteX25-303" fmla="*/ 305241 w 940118"/>
                    <a:gd name="connsiteY25-304" fmla="*/ 678329 h 1580197"/>
                    <a:gd name="connsiteX26-305" fmla="*/ 305235 w 940118"/>
                    <a:gd name="connsiteY26-306" fmla="*/ 678350 h 1580197"/>
                    <a:gd name="connsiteX27-307" fmla="*/ 317183 w 940118"/>
                    <a:gd name="connsiteY27-308" fmla="*/ 684847 h 1580197"/>
                    <a:gd name="connsiteX28-309" fmla="*/ 260985 w 940118"/>
                    <a:gd name="connsiteY28-310" fmla="*/ 1014413 h 1580197"/>
                    <a:gd name="connsiteX29-311" fmla="*/ 342900 w 940118"/>
                    <a:gd name="connsiteY29-312" fmla="*/ 1373505 h 1580197"/>
                    <a:gd name="connsiteX30-313" fmla="*/ 546735 w 940118"/>
                    <a:gd name="connsiteY30-314" fmla="*/ 1580197 h 1580197"/>
                    <a:gd name="connsiteX31-315" fmla="*/ 285750 w 940118"/>
                    <a:gd name="connsiteY31-316" fmla="*/ 1438275 h 1580197"/>
                    <a:gd name="connsiteX32-317" fmla="*/ 81915 w 940118"/>
                    <a:gd name="connsiteY32-318" fmla="*/ 1231583 h 1580197"/>
                    <a:gd name="connsiteX33-319" fmla="*/ 0 w 940118"/>
                    <a:gd name="connsiteY33-320" fmla="*/ 872490 h 1580197"/>
                    <a:gd name="connsiteX34-321" fmla="*/ 56197 w 940118"/>
                    <a:gd name="connsiteY34-322" fmla="*/ 542925 h 1580197"/>
                    <a:gd name="connsiteX35-323" fmla="*/ 62441 w 940118"/>
                    <a:gd name="connsiteY35-324" fmla="*/ 546321 h 1580197"/>
                    <a:gd name="connsiteX36-325" fmla="*/ 62617 w 940118"/>
                    <a:gd name="connsiteY36-326" fmla="*/ 545909 h 1580197"/>
                    <a:gd name="connsiteX37-327" fmla="*/ 57150 w 940118"/>
                    <a:gd name="connsiteY37-328" fmla="*/ 542925 h 1580197"/>
                    <a:gd name="connsiteX38-329" fmla="*/ 107444 w 940118"/>
                    <a:gd name="connsiteY38-330" fmla="*/ 431896 h 1580197"/>
                    <a:gd name="connsiteX39-331" fmla="*/ 106680 w 940118"/>
                    <a:gd name="connsiteY39-332" fmla="*/ 431483 h 1580197"/>
                    <a:gd name="connsiteX40-333" fmla="*/ 161925 w 940118"/>
                    <a:gd name="connsiteY40-334" fmla="*/ 341948 h 1580197"/>
                    <a:gd name="connsiteX41-335" fmla="*/ 171758 w 940118"/>
                    <a:gd name="connsiteY41-336" fmla="*/ 347295 h 1580197"/>
                    <a:gd name="connsiteX42-337" fmla="*/ 171778 w 940118"/>
                    <a:gd name="connsiteY42-338" fmla="*/ 347270 h 1580197"/>
                    <a:gd name="connsiteX43-339" fmla="*/ 161925 w 940118"/>
                    <a:gd name="connsiteY43-340" fmla="*/ 341948 h 1580197"/>
                    <a:gd name="connsiteX44-341" fmla="*/ 227648 w 940118"/>
                    <a:gd name="connsiteY44-342" fmla="*/ 258128 h 1580197"/>
                    <a:gd name="connsiteX45-343" fmla="*/ 239906 w 940118"/>
                    <a:gd name="connsiteY45-344" fmla="*/ 264794 h 1580197"/>
                    <a:gd name="connsiteX46-345" fmla="*/ 240267 w 940118"/>
                    <a:gd name="connsiteY46-346" fmla="*/ 264453 h 1580197"/>
                    <a:gd name="connsiteX47-347" fmla="*/ 228600 w 940118"/>
                    <a:gd name="connsiteY47-348" fmla="*/ 258128 h 1580197"/>
                    <a:gd name="connsiteX48-349" fmla="*/ 242888 w 940118"/>
                    <a:gd name="connsiteY48-350" fmla="*/ 241935 h 1580197"/>
                    <a:gd name="connsiteX49-351" fmla="*/ 287315 w 940118"/>
                    <a:gd name="connsiteY49-352" fmla="*/ 198453 h 1580197"/>
                    <a:gd name="connsiteX50-353" fmla="*/ 286702 w 940118"/>
                    <a:gd name="connsiteY50-354" fmla="*/ 198120 h 1580197"/>
                    <a:gd name="connsiteX51-355" fmla="*/ 359092 w 940118"/>
                    <a:gd name="connsiteY51-356" fmla="*/ 140970 h 1580197"/>
                    <a:gd name="connsiteX52-357" fmla="*/ 378434 w 940118"/>
                    <a:gd name="connsiteY52-358" fmla="*/ 151488 h 1580197"/>
                    <a:gd name="connsiteX53-359" fmla="*/ 378837 w 940118"/>
                    <a:gd name="connsiteY53-360" fmla="*/ 151226 h 1580197"/>
                    <a:gd name="connsiteX54-361" fmla="*/ 360045 w 940118"/>
                    <a:gd name="connsiteY54-362" fmla="*/ 140970 h 1580197"/>
                    <a:gd name="connsiteX55-363" fmla="*/ 486263 w 940118"/>
                    <a:gd name="connsiteY55-364" fmla="*/ 68845 h 1580197"/>
                    <a:gd name="connsiteX56-365" fmla="*/ 485775 w 940118"/>
                    <a:gd name="connsiteY56-366" fmla="*/ 68580 h 1580197"/>
                    <a:gd name="connsiteX57-367" fmla="*/ 572452 w 940118"/>
                    <a:gd name="connsiteY57-368" fmla="*/ 32385 h 1580197"/>
                    <a:gd name="connsiteX58-369" fmla="*/ 595123 w 940118"/>
                    <a:gd name="connsiteY58-370" fmla="*/ 44713 h 1580197"/>
                    <a:gd name="connsiteX59-371" fmla="*/ 595672 w 940118"/>
                    <a:gd name="connsiteY59-372" fmla="*/ 44538 h 1580197"/>
                    <a:gd name="connsiteX60-373" fmla="*/ 573405 w 940118"/>
                    <a:gd name="connsiteY60-374" fmla="*/ 32385 h 1580197"/>
                    <a:gd name="connsiteX61-375" fmla="*/ 679133 w 940118"/>
                    <a:gd name="connsiteY61-376" fmla="*/ 0 h 1580197"/>
                    <a:gd name="connsiteX0-377" fmla="*/ 812750 w 940118"/>
                    <a:gd name="connsiteY0-378" fmla="*/ 163017 h 1580197"/>
                    <a:gd name="connsiteX1-379" fmla="*/ 812706 w 940118"/>
                    <a:gd name="connsiteY1-380" fmla="*/ 163034 h 1580197"/>
                    <a:gd name="connsiteX2-381" fmla="*/ 832937 w 940118"/>
                    <a:gd name="connsiteY2-382" fmla="*/ 174035 h 1580197"/>
                    <a:gd name="connsiteX3-383" fmla="*/ 812750 w 940118"/>
                    <a:gd name="connsiteY3-384" fmla="*/ 163017 h 1580197"/>
                    <a:gd name="connsiteX4-385" fmla="*/ 679133 w 940118"/>
                    <a:gd name="connsiteY4-386" fmla="*/ 0 h 1580197"/>
                    <a:gd name="connsiteX5-387" fmla="*/ 940118 w 940118"/>
                    <a:gd name="connsiteY5-388" fmla="*/ 140970 h 1580197"/>
                    <a:gd name="connsiteX6-389" fmla="*/ 833438 w 940118"/>
                    <a:gd name="connsiteY6-390" fmla="*/ 174308 h 1580197"/>
                    <a:gd name="connsiteX7-391" fmla="*/ 833437 w 940118"/>
                    <a:gd name="connsiteY7-392" fmla="*/ 174308 h 1580197"/>
                    <a:gd name="connsiteX8-393" fmla="*/ 747299 w 940118"/>
                    <a:gd name="connsiteY8-394" fmla="*/ 210278 h 1580197"/>
                    <a:gd name="connsiteX9-395" fmla="*/ 747713 w 940118"/>
                    <a:gd name="connsiteY9-396" fmla="*/ 210503 h 1580197"/>
                    <a:gd name="connsiteX10-397" fmla="*/ 620078 w 940118"/>
                    <a:gd name="connsiteY10-398" fmla="*/ 282893 h 1580197"/>
                    <a:gd name="connsiteX11-399" fmla="*/ 592976 w 940118"/>
                    <a:gd name="connsiteY11-400" fmla="*/ 268101 h 1580197"/>
                    <a:gd name="connsiteX12-401" fmla="*/ 592932 w 940118"/>
                    <a:gd name="connsiteY12-402" fmla="*/ 268132 h 1580197"/>
                    <a:gd name="connsiteX13-403" fmla="*/ 620077 w 940118"/>
                    <a:gd name="connsiteY13-404" fmla="*/ 282893 h 1580197"/>
                    <a:gd name="connsiteX14-405" fmla="*/ 548076 w 940118"/>
                    <a:gd name="connsiteY14-406" fmla="*/ 339736 h 1580197"/>
                    <a:gd name="connsiteX15-407" fmla="*/ 548640 w 940118"/>
                    <a:gd name="connsiteY15-408" fmla="*/ 340043 h 1580197"/>
                    <a:gd name="connsiteX16-409" fmla="*/ 503873 w 940118"/>
                    <a:gd name="connsiteY16-410" fmla="*/ 383858 h 1580197"/>
                    <a:gd name="connsiteX17-411" fmla="*/ 488633 w 940118"/>
                    <a:gd name="connsiteY17-412" fmla="*/ 399098 h 1580197"/>
                    <a:gd name="connsiteX18-413" fmla="*/ 488633 w 940118"/>
                    <a:gd name="connsiteY18-414" fmla="*/ 400050 h 1580197"/>
                    <a:gd name="connsiteX19-415" fmla="*/ 422910 w 940118"/>
                    <a:gd name="connsiteY19-416" fmla="*/ 482918 h 1580197"/>
                    <a:gd name="connsiteX20-417" fmla="*/ 422910 w 940118"/>
                    <a:gd name="connsiteY20-418" fmla="*/ 483870 h 1580197"/>
                    <a:gd name="connsiteX21-419" fmla="*/ 367665 w 940118"/>
                    <a:gd name="connsiteY21-420" fmla="*/ 572453 h 1580197"/>
                    <a:gd name="connsiteX22-421" fmla="*/ 368618 w 940118"/>
                    <a:gd name="connsiteY22-422" fmla="*/ 573405 h 1580197"/>
                    <a:gd name="connsiteX23-423" fmla="*/ 317183 w 940118"/>
                    <a:gd name="connsiteY23-424" fmla="*/ 684847 h 1580197"/>
                    <a:gd name="connsiteX24-425" fmla="*/ 305241 w 940118"/>
                    <a:gd name="connsiteY24-426" fmla="*/ 678329 h 1580197"/>
                    <a:gd name="connsiteX25-427" fmla="*/ 305235 w 940118"/>
                    <a:gd name="connsiteY25-428" fmla="*/ 678350 h 1580197"/>
                    <a:gd name="connsiteX26-429" fmla="*/ 317183 w 940118"/>
                    <a:gd name="connsiteY26-430" fmla="*/ 684847 h 1580197"/>
                    <a:gd name="connsiteX27-431" fmla="*/ 260985 w 940118"/>
                    <a:gd name="connsiteY27-432" fmla="*/ 1014413 h 1580197"/>
                    <a:gd name="connsiteX28-433" fmla="*/ 342900 w 940118"/>
                    <a:gd name="connsiteY28-434" fmla="*/ 1373505 h 1580197"/>
                    <a:gd name="connsiteX29-435" fmla="*/ 546735 w 940118"/>
                    <a:gd name="connsiteY29-436" fmla="*/ 1580197 h 1580197"/>
                    <a:gd name="connsiteX30-437" fmla="*/ 285750 w 940118"/>
                    <a:gd name="connsiteY30-438" fmla="*/ 1438275 h 1580197"/>
                    <a:gd name="connsiteX31-439" fmla="*/ 81915 w 940118"/>
                    <a:gd name="connsiteY31-440" fmla="*/ 1231583 h 1580197"/>
                    <a:gd name="connsiteX32-441" fmla="*/ 0 w 940118"/>
                    <a:gd name="connsiteY32-442" fmla="*/ 872490 h 1580197"/>
                    <a:gd name="connsiteX33-443" fmla="*/ 56197 w 940118"/>
                    <a:gd name="connsiteY33-444" fmla="*/ 542925 h 1580197"/>
                    <a:gd name="connsiteX34-445" fmla="*/ 62441 w 940118"/>
                    <a:gd name="connsiteY34-446" fmla="*/ 546321 h 1580197"/>
                    <a:gd name="connsiteX35-447" fmla="*/ 62617 w 940118"/>
                    <a:gd name="connsiteY35-448" fmla="*/ 545909 h 1580197"/>
                    <a:gd name="connsiteX36-449" fmla="*/ 57150 w 940118"/>
                    <a:gd name="connsiteY36-450" fmla="*/ 542925 h 1580197"/>
                    <a:gd name="connsiteX37-451" fmla="*/ 107444 w 940118"/>
                    <a:gd name="connsiteY37-452" fmla="*/ 431896 h 1580197"/>
                    <a:gd name="connsiteX38-453" fmla="*/ 106680 w 940118"/>
                    <a:gd name="connsiteY38-454" fmla="*/ 431483 h 1580197"/>
                    <a:gd name="connsiteX39-455" fmla="*/ 161925 w 940118"/>
                    <a:gd name="connsiteY39-456" fmla="*/ 341948 h 1580197"/>
                    <a:gd name="connsiteX40-457" fmla="*/ 171758 w 940118"/>
                    <a:gd name="connsiteY40-458" fmla="*/ 347295 h 1580197"/>
                    <a:gd name="connsiteX41-459" fmla="*/ 171778 w 940118"/>
                    <a:gd name="connsiteY41-460" fmla="*/ 347270 h 1580197"/>
                    <a:gd name="connsiteX42-461" fmla="*/ 161925 w 940118"/>
                    <a:gd name="connsiteY42-462" fmla="*/ 341948 h 1580197"/>
                    <a:gd name="connsiteX43-463" fmla="*/ 227648 w 940118"/>
                    <a:gd name="connsiteY43-464" fmla="*/ 258128 h 1580197"/>
                    <a:gd name="connsiteX44-465" fmla="*/ 239906 w 940118"/>
                    <a:gd name="connsiteY44-466" fmla="*/ 264794 h 1580197"/>
                    <a:gd name="connsiteX45-467" fmla="*/ 240267 w 940118"/>
                    <a:gd name="connsiteY45-468" fmla="*/ 264453 h 1580197"/>
                    <a:gd name="connsiteX46-469" fmla="*/ 228600 w 940118"/>
                    <a:gd name="connsiteY46-470" fmla="*/ 258128 h 1580197"/>
                    <a:gd name="connsiteX47-471" fmla="*/ 242888 w 940118"/>
                    <a:gd name="connsiteY47-472" fmla="*/ 241935 h 1580197"/>
                    <a:gd name="connsiteX48-473" fmla="*/ 287315 w 940118"/>
                    <a:gd name="connsiteY48-474" fmla="*/ 198453 h 1580197"/>
                    <a:gd name="connsiteX49-475" fmla="*/ 286702 w 940118"/>
                    <a:gd name="connsiteY49-476" fmla="*/ 198120 h 1580197"/>
                    <a:gd name="connsiteX50-477" fmla="*/ 359092 w 940118"/>
                    <a:gd name="connsiteY50-478" fmla="*/ 140970 h 1580197"/>
                    <a:gd name="connsiteX51-479" fmla="*/ 378434 w 940118"/>
                    <a:gd name="connsiteY51-480" fmla="*/ 151488 h 1580197"/>
                    <a:gd name="connsiteX52-481" fmla="*/ 378837 w 940118"/>
                    <a:gd name="connsiteY52-482" fmla="*/ 151226 h 1580197"/>
                    <a:gd name="connsiteX53-483" fmla="*/ 360045 w 940118"/>
                    <a:gd name="connsiteY53-484" fmla="*/ 140970 h 1580197"/>
                    <a:gd name="connsiteX54-485" fmla="*/ 486263 w 940118"/>
                    <a:gd name="connsiteY54-486" fmla="*/ 68845 h 1580197"/>
                    <a:gd name="connsiteX55-487" fmla="*/ 485775 w 940118"/>
                    <a:gd name="connsiteY55-488" fmla="*/ 68580 h 1580197"/>
                    <a:gd name="connsiteX56-489" fmla="*/ 572452 w 940118"/>
                    <a:gd name="connsiteY56-490" fmla="*/ 32385 h 1580197"/>
                    <a:gd name="connsiteX57-491" fmla="*/ 595123 w 940118"/>
                    <a:gd name="connsiteY57-492" fmla="*/ 44713 h 1580197"/>
                    <a:gd name="connsiteX58-493" fmla="*/ 595672 w 940118"/>
                    <a:gd name="connsiteY58-494" fmla="*/ 44538 h 1580197"/>
                    <a:gd name="connsiteX59-495" fmla="*/ 573405 w 940118"/>
                    <a:gd name="connsiteY59-496" fmla="*/ 32385 h 1580197"/>
                    <a:gd name="connsiteX60-497" fmla="*/ 679133 w 940118"/>
                    <a:gd name="connsiteY60-498" fmla="*/ 0 h 1580197"/>
                    <a:gd name="connsiteX0-499" fmla="*/ 812750 w 940118"/>
                    <a:gd name="connsiteY0-500" fmla="*/ 163017 h 1580197"/>
                    <a:gd name="connsiteX1-501" fmla="*/ 812706 w 940118"/>
                    <a:gd name="connsiteY1-502" fmla="*/ 163034 h 1580197"/>
                    <a:gd name="connsiteX2-503" fmla="*/ 832937 w 940118"/>
                    <a:gd name="connsiteY2-504" fmla="*/ 174035 h 1580197"/>
                    <a:gd name="connsiteX3-505" fmla="*/ 812750 w 940118"/>
                    <a:gd name="connsiteY3-506" fmla="*/ 163017 h 1580197"/>
                    <a:gd name="connsiteX4-507" fmla="*/ 679133 w 940118"/>
                    <a:gd name="connsiteY4-508" fmla="*/ 0 h 1580197"/>
                    <a:gd name="connsiteX5-509" fmla="*/ 940118 w 940118"/>
                    <a:gd name="connsiteY5-510" fmla="*/ 140970 h 1580197"/>
                    <a:gd name="connsiteX6-511" fmla="*/ 833438 w 940118"/>
                    <a:gd name="connsiteY6-512" fmla="*/ 174308 h 1580197"/>
                    <a:gd name="connsiteX7-513" fmla="*/ 833437 w 940118"/>
                    <a:gd name="connsiteY7-514" fmla="*/ 174308 h 1580197"/>
                    <a:gd name="connsiteX8-515" fmla="*/ 747299 w 940118"/>
                    <a:gd name="connsiteY8-516" fmla="*/ 210278 h 1580197"/>
                    <a:gd name="connsiteX9-517" fmla="*/ 747713 w 940118"/>
                    <a:gd name="connsiteY9-518" fmla="*/ 210503 h 1580197"/>
                    <a:gd name="connsiteX10-519" fmla="*/ 620078 w 940118"/>
                    <a:gd name="connsiteY10-520" fmla="*/ 282893 h 1580197"/>
                    <a:gd name="connsiteX11-521" fmla="*/ 592976 w 940118"/>
                    <a:gd name="connsiteY11-522" fmla="*/ 268101 h 1580197"/>
                    <a:gd name="connsiteX12-523" fmla="*/ 620077 w 940118"/>
                    <a:gd name="connsiteY12-524" fmla="*/ 282893 h 1580197"/>
                    <a:gd name="connsiteX13-525" fmla="*/ 548076 w 940118"/>
                    <a:gd name="connsiteY13-526" fmla="*/ 339736 h 1580197"/>
                    <a:gd name="connsiteX14-527" fmla="*/ 548640 w 940118"/>
                    <a:gd name="connsiteY14-528" fmla="*/ 340043 h 1580197"/>
                    <a:gd name="connsiteX15-529" fmla="*/ 503873 w 940118"/>
                    <a:gd name="connsiteY15-530" fmla="*/ 383858 h 1580197"/>
                    <a:gd name="connsiteX16-531" fmla="*/ 488633 w 940118"/>
                    <a:gd name="connsiteY16-532" fmla="*/ 399098 h 1580197"/>
                    <a:gd name="connsiteX17-533" fmla="*/ 488633 w 940118"/>
                    <a:gd name="connsiteY17-534" fmla="*/ 400050 h 1580197"/>
                    <a:gd name="connsiteX18-535" fmla="*/ 422910 w 940118"/>
                    <a:gd name="connsiteY18-536" fmla="*/ 482918 h 1580197"/>
                    <a:gd name="connsiteX19-537" fmla="*/ 422910 w 940118"/>
                    <a:gd name="connsiteY19-538" fmla="*/ 483870 h 1580197"/>
                    <a:gd name="connsiteX20-539" fmla="*/ 367665 w 940118"/>
                    <a:gd name="connsiteY20-540" fmla="*/ 572453 h 1580197"/>
                    <a:gd name="connsiteX21-541" fmla="*/ 368618 w 940118"/>
                    <a:gd name="connsiteY21-542" fmla="*/ 573405 h 1580197"/>
                    <a:gd name="connsiteX22-543" fmla="*/ 317183 w 940118"/>
                    <a:gd name="connsiteY22-544" fmla="*/ 684847 h 1580197"/>
                    <a:gd name="connsiteX23-545" fmla="*/ 305241 w 940118"/>
                    <a:gd name="connsiteY23-546" fmla="*/ 678329 h 1580197"/>
                    <a:gd name="connsiteX24-547" fmla="*/ 305235 w 940118"/>
                    <a:gd name="connsiteY24-548" fmla="*/ 678350 h 1580197"/>
                    <a:gd name="connsiteX25-549" fmla="*/ 317183 w 940118"/>
                    <a:gd name="connsiteY25-550" fmla="*/ 684847 h 1580197"/>
                    <a:gd name="connsiteX26-551" fmla="*/ 260985 w 940118"/>
                    <a:gd name="connsiteY26-552" fmla="*/ 1014413 h 1580197"/>
                    <a:gd name="connsiteX27-553" fmla="*/ 342900 w 940118"/>
                    <a:gd name="connsiteY27-554" fmla="*/ 1373505 h 1580197"/>
                    <a:gd name="connsiteX28-555" fmla="*/ 546735 w 940118"/>
                    <a:gd name="connsiteY28-556" fmla="*/ 1580197 h 1580197"/>
                    <a:gd name="connsiteX29-557" fmla="*/ 285750 w 940118"/>
                    <a:gd name="connsiteY29-558" fmla="*/ 1438275 h 1580197"/>
                    <a:gd name="connsiteX30-559" fmla="*/ 81915 w 940118"/>
                    <a:gd name="connsiteY30-560" fmla="*/ 1231583 h 1580197"/>
                    <a:gd name="connsiteX31-561" fmla="*/ 0 w 940118"/>
                    <a:gd name="connsiteY31-562" fmla="*/ 872490 h 1580197"/>
                    <a:gd name="connsiteX32-563" fmla="*/ 56197 w 940118"/>
                    <a:gd name="connsiteY32-564" fmla="*/ 542925 h 1580197"/>
                    <a:gd name="connsiteX33-565" fmla="*/ 62441 w 940118"/>
                    <a:gd name="connsiteY33-566" fmla="*/ 546321 h 1580197"/>
                    <a:gd name="connsiteX34-567" fmla="*/ 62617 w 940118"/>
                    <a:gd name="connsiteY34-568" fmla="*/ 545909 h 1580197"/>
                    <a:gd name="connsiteX35-569" fmla="*/ 57150 w 940118"/>
                    <a:gd name="connsiteY35-570" fmla="*/ 542925 h 1580197"/>
                    <a:gd name="connsiteX36-571" fmla="*/ 107444 w 940118"/>
                    <a:gd name="connsiteY36-572" fmla="*/ 431896 h 1580197"/>
                    <a:gd name="connsiteX37-573" fmla="*/ 106680 w 940118"/>
                    <a:gd name="connsiteY37-574" fmla="*/ 431483 h 1580197"/>
                    <a:gd name="connsiteX38-575" fmla="*/ 161925 w 940118"/>
                    <a:gd name="connsiteY38-576" fmla="*/ 341948 h 1580197"/>
                    <a:gd name="connsiteX39-577" fmla="*/ 171758 w 940118"/>
                    <a:gd name="connsiteY39-578" fmla="*/ 347295 h 1580197"/>
                    <a:gd name="connsiteX40-579" fmla="*/ 171778 w 940118"/>
                    <a:gd name="connsiteY40-580" fmla="*/ 347270 h 1580197"/>
                    <a:gd name="connsiteX41-581" fmla="*/ 161925 w 940118"/>
                    <a:gd name="connsiteY41-582" fmla="*/ 341948 h 1580197"/>
                    <a:gd name="connsiteX42-583" fmla="*/ 227648 w 940118"/>
                    <a:gd name="connsiteY42-584" fmla="*/ 258128 h 1580197"/>
                    <a:gd name="connsiteX43-585" fmla="*/ 239906 w 940118"/>
                    <a:gd name="connsiteY43-586" fmla="*/ 264794 h 1580197"/>
                    <a:gd name="connsiteX44-587" fmla="*/ 240267 w 940118"/>
                    <a:gd name="connsiteY44-588" fmla="*/ 264453 h 1580197"/>
                    <a:gd name="connsiteX45-589" fmla="*/ 228600 w 940118"/>
                    <a:gd name="connsiteY45-590" fmla="*/ 258128 h 1580197"/>
                    <a:gd name="connsiteX46-591" fmla="*/ 242888 w 940118"/>
                    <a:gd name="connsiteY46-592" fmla="*/ 241935 h 1580197"/>
                    <a:gd name="connsiteX47-593" fmla="*/ 287315 w 940118"/>
                    <a:gd name="connsiteY47-594" fmla="*/ 198453 h 1580197"/>
                    <a:gd name="connsiteX48-595" fmla="*/ 286702 w 940118"/>
                    <a:gd name="connsiteY48-596" fmla="*/ 198120 h 1580197"/>
                    <a:gd name="connsiteX49-597" fmla="*/ 359092 w 940118"/>
                    <a:gd name="connsiteY49-598" fmla="*/ 140970 h 1580197"/>
                    <a:gd name="connsiteX50-599" fmla="*/ 378434 w 940118"/>
                    <a:gd name="connsiteY50-600" fmla="*/ 151488 h 1580197"/>
                    <a:gd name="connsiteX51-601" fmla="*/ 378837 w 940118"/>
                    <a:gd name="connsiteY51-602" fmla="*/ 151226 h 1580197"/>
                    <a:gd name="connsiteX52-603" fmla="*/ 360045 w 940118"/>
                    <a:gd name="connsiteY52-604" fmla="*/ 140970 h 1580197"/>
                    <a:gd name="connsiteX53-605" fmla="*/ 486263 w 940118"/>
                    <a:gd name="connsiteY53-606" fmla="*/ 68845 h 1580197"/>
                    <a:gd name="connsiteX54-607" fmla="*/ 485775 w 940118"/>
                    <a:gd name="connsiteY54-608" fmla="*/ 68580 h 1580197"/>
                    <a:gd name="connsiteX55-609" fmla="*/ 572452 w 940118"/>
                    <a:gd name="connsiteY55-610" fmla="*/ 32385 h 1580197"/>
                    <a:gd name="connsiteX56-611" fmla="*/ 595123 w 940118"/>
                    <a:gd name="connsiteY56-612" fmla="*/ 44713 h 1580197"/>
                    <a:gd name="connsiteX57-613" fmla="*/ 595672 w 940118"/>
                    <a:gd name="connsiteY57-614" fmla="*/ 44538 h 1580197"/>
                    <a:gd name="connsiteX58-615" fmla="*/ 573405 w 940118"/>
                    <a:gd name="connsiteY58-616" fmla="*/ 32385 h 1580197"/>
                    <a:gd name="connsiteX59-617" fmla="*/ 679133 w 940118"/>
                    <a:gd name="connsiteY59-618" fmla="*/ 0 h 1580197"/>
                    <a:gd name="connsiteX0-619" fmla="*/ 812750 w 940118"/>
                    <a:gd name="connsiteY0-620" fmla="*/ 163017 h 1580197"/>
                    <a:gd name="connsiteX1-621" fmla="*/ 812706 w 940118"/>
                    <a:gd name="connsiteY1-622" fmla="*/ 163034 h 1580197"/>
                    <a:gd name="connsiteX2-623" fmla="*/ 832937 w 940118"/>
                    <a:gd name="connsiteY2-624" fmla="*/ 174035 h 1580197"/>
                    <a:gd name="connsiteX3-625" fmla="*/ 812750 w 940118"/>
                    <a:gd name="connsiteY3-626" fmla="*/ 163017 h 1580197"/>
                    <a:gd name="connsiteX4-627" fmla="*/ 679133 w 940118"/>
                    <a:gd name="connsiteY4-628" fmla="*/ 0 h 1580197"/>
                    <a:gd name="connsiteX5-629" fmla="*/ 940118 w 940118"/>
                    <a:gd name="connsiteY5-630" fmla="*/ 140970 h 1580197"/>
                    <a:gd name="connsiteX6-631" fmla="*/ 833438 w 940118"/>
                    <a:gd name="connsiteY6-632" fmla="*/ 174308 h 1580197"/>
                    <a:gd name="connsiteX7-633" fmla="*/ 833437 w 940118"/>
                    <a:gd name="connsiteY7-634" fmla="*/ 174308 h 1580197"/>
                    <a:gd name="connsiteX8-635" fmla="*/ 747299 w 940118"/>
                    <a:gd name="connsiteY8-636" fmla="*/ 210278 h 1580197"/>
                    <a:gd name="connsiteX9-637" fmla="*/ 747713 w 940118"/>
                    <a:gd name="connsiteY9-638" fmla="*/ 210503 h 1580197"/>
                    <a:gd name="connsiteX10-639" fmla="*/ 620078 w 940118"/>
                    <a:gd name="connsiteY10-640" fmla="*/ 282893 h 1580197"/>
                    <a:gd name="connsiteX11-641" fmla="*/ 620077 w 940118"/>
                    <a:gd name="connsiteY11-642" fmla="*/ 282893 h 1580197"/>
                    <a:gd name="connsiteX12-643" fmla="*/ 548076 w 940118"/>
                    <a:gd name="connsiteY12-644" fmla="*/ 339736 h 1580197"/>
                    <a:gd name="connsiteX13-645" fmla="*/ 548640 w 940118"/>
                    <a:gd name="connsiteY13-646" fmla="*/ 340043 h 1580197"/>
                    <a:gd name="connsiteX14-647" fmla="*/ 503873 w 940118"/>
                    <a:gd name="connsiteY14-648" fmla="*/ 383858 h 1580197"/>
                    <a:gd name="connsiteX15-649" fmla="*/ 488633 w 940118"/>
                    <a:gd name="connsiteY15-650" fmla="*/ 399098 h 1580197"/>
                    <a:gd name="connsiteX16-651" fmla="*/ 488633 w 940118"/>
                    <a:gd name="connsiteY16-652" fmla="*/ 400050 h 1580197"/>
                    <a:gd name="connsiteX17-653" fmla="*/ 422910 w 940118"/>
                    <a:gd name="connsiteY17-654" fmla="*/ 482918 h 1580197"/>
                    <a:gd name="connsiteX18-655" fmla="*/ 422910 w 940118"/>
                    <a:gd name="connsiteY18-656" fmla="*/ 483870 h 1580197"/>
                    <a:gd name="connsiteX19-657" fmla="*/ 367665 w 940118"/>
                    <a:gd name="connsiteY19-658" fmla="*/ 572453 h 1580197"/>
                    <a:gd name="connsiteX20-659" fmla="*/ 368618 w 940118"/>
                    <a:gd name="connsiteY20-660" fmla="*/ 573405 h 1580197"/>
                    <a:gd name="connsiteX21-661" fmla="*/ 317183 w 940118"/>
                    <a:gd name="connsiteY21-662" fmla="*/ 684847 h 1580197"/>
                    <a:gd name="connsiteX22-663" fmla="*/ 305241 w 940118"/>
                    <a:gd name="connsiteY22-664" fmla="*/ 678329 h 1580197"/>
                    <a:gd name="connsiteX23-665" fmla="*/ 305235 w 940118"/>
                    <a:gd name="connsiteY23-666" fmla="*/ 678350 h 1580197"/>
                    <a:gd name="connsiteX24-667" fmla="*/ 317183 w 940118"/>
                    <a:gd name="connsiteY24-668" fmla="*/ 684847 h 1580197"/>
                    <a:gd name="connsiteX25-669" fmla="*/ 260985 w 940118"/>
                    <a:gd name="connsiteY25-670" fmla="*/ 1014413 h 1580197"/>
                    <a:gd name="connsiteX26-671" fmla="*/ 342900 w 940118"/>
                    <a:gd name="connsiteY26-672" fmla="*/ 1373505 h 1580197"/>
                    <a:gd name="connsiteX27-673" fmla="*/ 546735 w 940118"/>
                    <a:gd name="connsiteY27-674" fmla="*/ 1580197 h 1580197"/>
                    <a:gd name="connsiteX28-675" fmla="*/ 285750 w 940118"/>
                    <a:gd name="connsiteY28-676" fmla="*/ 1438275 h 1580197"/>
                    <a:gd name="connsiteX29-677" fmla="*/ 81915 w 940118"/>
                    <a:gd name="connsiteY29-678" fmla="*/ 1231583 h 1580197"/>
                    <a:gd name="connsiteX30-679" fmla="*/ 0 w 940118"/>
                    <a:gd name="connsiteY30-680" fmla="*/ 872490 h 1580197"/>
                    <a:gd name="connsiteX31-681" fmla="*/ 56197 w 940118"/>
                    <a:gd name="connsiteY31-682" fmla="*/ 542925 h 1580197"/>
                    <a:gd name="connsiteX32-683" fmla="*/ 62441 w 940118"/>
                    <a:gd name="connsiteY32-684" fmla="*/ 546321 h 1580197"/>
                    <a:gd name="connsiteX33-685" fmla="*/ 62617 w 940118"/>
                    <a:gd name="connsiteY33-686" fmla="*/ 545909 h 1580197"/>
                    <a:gd name="connsiteX34-687" fmla="*/ 57150 w 940118"/>
                    <a:gd name="connsiteY34-688" fmla="*/ 542925 h 1580197"/>
                    <a:gd name="connsiteX35-689" fmla="*/ 107444 w 940118"/>
                    <a:gd name="connsiteY35-690" fmla="*/ 431896 h 1580197"/>
                    <a:gd name="connsiteX36-691" fmla="*/ 106680 w 940118"/>
                    <a:gd name="connsiteY36-692" fmla="*/ 431483 h 1580197"/>
                    <a:gd name="connsiteX37-693" fmla="*/ 161925 w 940118"/>
                    <a:gd name="connsiteY37-694" fmla="*/ 341948 h 1580197"/>
                    <a:gd name="connsiteX38-695" fmla="*/ 171758 w 940118"/>
                    <a:gd name="connsiteY38-696" fmla="*/ 347295 h 1580197"/>
                    <a:gd name="connsiteX39-697" fmla="*/ 171778 w 940118"/>
                    <a:gd name="connsiteY39-698" fmla="*/ 347270 h 1580197"/>
                    <a:gd name="connsiteX40-699" fmla="*/ 161925 w 940118"/>
                    <a:gd name="connsiteY40-700" fmla="*/ 341948 h 1580197"/>
                    <a:gd name="connsiteX41-701" fmla="*/ 227648 w 940118"/>
                    <a:gd name="connsiteY41-702" fmla="*/ 258128 h 1580197"/>
                    <a:gd name="connsiteX42-703" fmla="*/ 239906 w 940118"/>
                    <a:gd name="connsiteY42-704" fmla="*/ 264794 h 1580197"/>
                    <a:gd name="connsiteX43-705" fmla="*/ 240267 w 940118"/>
                    <a:gd name="connsiteY43-706" fmla="*/ 264453 h 1580197"/>
                    <a:gd name="connsiteX44-707" fmla="*/ 228600 w 940118"/>
                    <a:gd name="connsiteY44-708" fmla="*/ 258128 h 1580197"/>
                    <a:gd name="connsiteX45-709" fmla="*/ 242888 w 940118"/>
                    <a:gd name="connsiteY45-710" fmla="*/ 241935 h 1580197"/>
                    <a:gd name="connsiteX46-711" fmla="*/ 287315 w 940118"/>
                    <a:gd name="connsiteY46-712" fmla="*/ 198453 h 1580197"/>
                    <a:gd name="connsiteX47-713" fmla="*/ 286702 w 940118"/>
                    <a:gd name="connsiteY47-714" fmla="*/ 198120 h 1580197"/>
                    <a:gd name="connsiteX48-715" fmla="*/ 359092 w 940118"/>
                    <a:gd name="connsiteY48-716" fmla="*/ 140970 h 1580197"/>
                    <a:gd name="connsiteX49-717" fmla="*/ 378434 w 940118"/>
                    <a:gd name="connsiteY49-718" fmla="*/ 151488 h 1580197"/>
                    <a:gd name="connsiteX50-719" fmla="*/ 378837 w 940118"/>
                    <a:gd name="connsiteY50-720" fmla="*/ 151226 h 1580197"/>
                    <a:gd name="connsiteX51-721" fmla="*/ 360045 w 940118"/>
                    <a:gd name="connsiteY51-722" fmla="*/ 140970 h 1580197"/>
                    <a:gd name="connsiteX52-723" fmla="*/ 486263 w 940118"/>
                    <a:gd name="connsiteY52-724" fmla="*/ 68845 h 1580197"/>
                    <a:gd name="connsiteX53-725" fmla="*/ 485775 w 940118"/>
                    <a:gd name="connsiteY53-726" fmla="*/ 68580 h 1580197"/>
                    <a:gd name="connsiteX54-727" fmla="*/ 572452 w 940118"/>
                    <a:gd name="connsiteY54-728" fmla="*/ 32385 h 1580197"/>
                    <a:gd name="connsiteX55-729" fmla="*/ 595123 w 940118"/>
                    <a:gd name="connsiteY55-730" fmla="*/ 44713 h 1580197"/>
                    <a:gd name="connsiteX56-731" fmla="*/ 595672 w 940118"/>
                    <a:gd name="connsiteY56-732" fmla="*/ 44538 h 1580197"/>
                    <a:gd name="connsiteX57-733" fmla="*/ 573405 w 940118"/>
                    <a:gd name="connsiteY57-734" fmla="*/ 32385 h 1580197"/>
                    <a:gd name="connsiteX58-735" fmla="*/ 679133 w 940118"/>
                    <a:gd name="connsiteY58-736" fmla="*/ 0 h 1580197"/>
                    <a:gd name="connsiteX0-737" fmla="*/ 812750 w 940118"/>
                    <a:gd name="connsiteY0-738" fmla="*/ 163017 h 1580197"/>
                    <a:gd name="connsiteX1-739" fmla="*/ 812706 w 940118"/>
                    <a:gd name="connsiteY1-740" fmla="*/ 163034 h 1580197"/>
                    <a:gd name="connsiteX2-741" fmla="*/ 832937 w 940118"/>
                    <a:gd name="connsiteY2-742" fmla="*/ 174035 h 1580197"/>
                    <a:gd name="connsiteX3-743" fmla="*/ 812750 w 940118"/>
                    <a:gd name="connsiteY3-744" fmla="*/ 163017 h 1580197"/>
                    <a:gd name="connsiteX4-745" fmla="*/ 679133 w 940118"/>
                    <a:gd name="connsiteY4-746" fmla="*/ 0 h 1580197"/>
                    <a:gd name="connsiteX5-747" fmla="*/ 940118 w 940118"/>
                    <a:gd name="connsiteY5-748" fmla="*/ 140970 h 1580197"/>
                    <a:gd name="connsiteX6-749" fmla="*/ 833438 w 940118"/>
                    <a:gd name="connsiteY6-750" fmla="*/ 174308 h 1580197"/>
                    <a:gd name="connsiteX7-751" fmla="*/ 747299 w 940118"/>
                    <a:gd name="connsiteY7-752" fmla="*/ 210278 h 1580197"/>
                    <a:gd name="connsiteX8-753" fmla="*/ 747713 w 940118"/>
                    <a:gd name="connsiteY8-754" fmla="*/ 210503 h 1580197"/>
                    <a:gd name="connsiteX9-755" fmla="*/ 620078 w 940118"/>
                    <a:gd name="connsiteY9-756" fmla="*/ 282893 h 1580197"/>
                    <a:gd name="connsiteX10-757" fmla="*/ 620077 w 940118"/>
                    <a:gd name="connsiteY10-758" fmla="*/ 282893 h 1580197"/>
                    <a:gd name="connsiteX11-759" fmla="*/ 548076 w 940118"/>
                    <a:gd name="connsiteY11-760" fmla="*/ 339736 h 1580197"/>
                    <a:gd name="connsiteX12-761" fmla="*/ 548640 w 940118"/>
                    <a:gd name="connsiteY12-762" fmla="*/ 340043 h 1580197"/>
                    <a:gd name="connsiteX13-763" fmla="*/ 503873 w 940118"/>
                    <a:gd name="connsiteY13-764" fmla="*/ 383858 h 1580197"/>
                    <a:gd name="connsiteX14-765" fmla="*/ 488633 w 940118"/>
                    <a:gd name="connsiteY14-766" fmla="*/ 399098 h 1580197"/>
                    <a:gd name="connsiteX15-767" fmla="*/ 488633 w 940118"/>
                    <a:gd name="connsiteY15-768" fmla="*/ 400050 h 1580197"/>
                    <a:gd name="connsiteX16-769" fmla="*/ 422910 w 940118"/>
                    <a:gd name="connsiteY16-770" fmla="*/ 482918 h 1580197"/>
                    <a:gd name="connsiteX17-771" fmla="*/ 422910 w 940118"/>
                    <a:gd name="connsiteY17-772" fmla="*/ 483870 h 1580197"/>
                    <a:gd name="connsiteX18-773" fmla="*/ 367665 w 940118"/>
                    <a:gd name="connsiteY18-774" fmla="*/ 572453 h 1580197"/>
                    <a:gd name="connsiteX19-775" fmla="*/ 368618 w 940118"/>
                    <a:gd name="connsiteY19-776" fmla="*/ 573405 h 1580197"/>
                    <a:gd name="connsiteX20-777" fmla="*/ 317183 w 940118"/>
                    <a:gd name="connsiteY20-778" fmla="*/ 684847 h 1580197"/>
                    <a:gd name="connsiteX21-779" fmla="*/ 305241 w 940118"/>
                    <a:gd name="connsiteY21-780" fmla="*/ 678329 h 1580197"/>
                    <a:gd name="connsiteX22-781" fmla="*/ 305235 w 940118"/>
                    <a:gd name="connsiteY22-782" fmla="*/ 678350 h 1580197"/>
                    <a:gd name="connsiteX23-783" fmla="*/ 317183 w 940118"/>
                    <a:gd name="connsiteY23-784" fmla="*/ 684847 h 1580197"/>
                    <a:gd name="connsiteX24-785" fmla="*/ 260985 w 940118"/>
                    <a:gd name="connsiteY24-786" fmla="*/ 1014413 h 1580197"/>
                    <a:gd name="connsiteX25-787" fmla="*/ 342900 w 940118"/>
                    <a:gd name="connsiteY25-788" fmla="*/ 1373505 h 1580197"/>
                    <a:gd name="connsiteX26-789" fmla="*/ 546735 w 940118"/>
                    <a:gd name="connsiteY26-790" fmla="*/ 1580197 h 1580197"/>
                    <a:gd name="connsiteX27-791" fmla="*/ 285750 w 940118"/>
                    <a:gd name="connsiteY27-792" fmla="*/ 1438275 h 1580197"/>
                    <a:gd name="connsiteX28-793" fmla="*/ 81915 w 940118"/>
                    <a:gd name="connsiteY28-794" fmla="*/ 1231583 h 1580197"/>
                    <a:gd name="connsiteX29-795" fmla="*/ 0 w 940118"/>
                    <a:gd name="connsiteY29-796" fmla="*/ 872490 h 1580197"/>
                    <a:gd name="connsiteX30-797" fmla="*/ 56197 w 940118"/>
                    <a:gd name="connsiteY30-798" fmla="*/ 542925 h 1580197"/>
                    <a:gd name="connsiteX31-799" fmla="*/ 62441 w 940118"/>
                    <a:gd name="connsiteY31-800" fmla="*/ 546321 h 1580197"/>
                    <a:gd name="connsiteX32-801" fmla="*/ 62617 w 940118"/>
                    <a:gd name="connsiteY32-802" fmla="*/ 545909 h 1580197"/>
                    <a:gd name="connsiteX33-803" fmla="*/ 57150 w 940118"/>
                    <a:gd name="connsiteY33-804" fmla="*/ 542925 h 1580197"/>
                    <a:gd name="connsiteX34-805" fmla="*/ 107444 w 940118"/>
                    <a:gd name="connsiteY34-806" fmla="*/ 431896 h 1580197"/>
                    <a:gd name="connsiteX35-807" fmla="*/ 106680 w 940118"/>
                    <a:gd name="connsiteY35-808" fmla="*/ 431483 h 1580197"/>
                    <a:gd name="connsiteX36-809" fmla="*/ 161925 w 940118"/>
                    <a:gd name="connsiteY36-810" fmla="*/ 341948 h 1580197"/>
                    <a:gd name="connsiteX37-811" fmla="*/ 171758 w 940118"/>
                    <a:gd name="connsiteY37-812" fmla="*/ 347295 h 1580197"/>
                    <a:gd name="connsiteX38-813" fmla="*/ 171778 w 940118"/>
                    <a:gd name="connsiteY38-814" fmla="*/ 347270 h 1580197"/>
                    <a:gd name="connsiteX39-815" fmla="*/ 161925 w 940118"/>
                    <a:gd name="connsiteY39-816" fmla="*/ 341948 h 1580197"/>
                    <a:gd name="connsiteX40-817" fmla="*/ 227648 w 940118"/>
                    <a:gd name="connsiteY40-818" fmla="*/ 258128 h 1580197"/>
                    <a:gd name="connsiteX41-819" fmla="*/ 239906 w 940118"/>
                    <a:gd name="connsiteY41-820" fmla="*/ 264794 h 1580197"/>
                    <a:gd name="connsiteX42-821" fmla="*/ 240267 w 940118"/>
                    <a:gd name="connsiteY42-822" fmla="*/ 264453 h 1580197"/>
                    <a:gd name="connsiteX43-823" fmla="*/ 228600 w 940118"/>
                    <a:gd name="connsiteY43-824" fmla="*/ 258128 h 1580197"/>
                    <a:gd name="connsiteX44-825" fmla="*/ 242888 w 940118"/>
                    <a:gd name="connsiteY44-826" fmla="*/ 241935 h 1580197"/>
                    <a:gd name="connsiteX45-827" fmla="*/ 287315 w 940118"/>
                    <a:gd name="connsiteY45-828" fmla="*/ 198453 h 1580197"/>
                    <a:gd name="connsiteX46-829" fmla="*/ 286702 w 940118"/>
                    <a:gd name="connsiteY46-830" fmla="*/ 198120 h 1580197"/>
                    <a:gd name="connsiteX47-831" fmla="*/ 359092 w 940118"/>
                    <a:gd name="connsiteY47-832" fmla="*/ 140970 h 1580197"/>
                    <a:gd name="connsiteX48-833" fmla="*/ 378434 w 940118"/>
                    <a:gd name="connsiteY48-834" fmla="*/ 151488 h 1580197"/>
                    <a:gd name="connsiteX49-835" fmla="*/ 378837 w 940118"/>
                    <a:gd name="connsiteY49-836" fmla="*/ 151226 h 1580197"/>
                    <a:gd name="connsiteX50-837" fmla="*/ 360045 w 940118"/>
                    <a:gd name="connsiteY50-838" fmla="*/ 140970 h 1580197"/>
                    <a:gd name="connsiteX51-839" fmla="*/ 486263 w 940118"/>
                    <a:gd name="connsiteY51-840" fmla="*/ 68845 h 1580197"/>
                    <a:gd name="connsiteX52-841" fmla="*/ 485775 w 940118"/>
                    <a:gd name="connsiteY52-842" fmla="*/ 68580 h 1580197"/>
                    <a:gd name="connsiteX53-843" fmla="*/ 572452 w 940118"/>
                    <a:gd name="connsiteY53-844" fmla="*/ 32385 h 1580197"/>
                    <a:gd name="connsiteX54-845" fmla="*/ 595123 w 940118"/>
                    <a:gd name="connsiteY54-846" fmla="*/ 44713 h 1580197"/>
                    <a:gd name="connsiteX55-847" fmla="*/ 595672 w 940118"/>
                    <a:gd name="connsiteY55-848" fmla="*/ 44538 h 1580197"/>
                    <a:gd name="connsiteX56-849" fmla="*/ 573405 w 940118"/>
                    <a:gd name="connsiteY56-850" fmla="*/ 32385 h 1580197"/>
                    <a:gd name="connsiteX57-851" fmla="*/ 679133 w 940118"/>
                    <a:gd name="connsiteY57-852" fmla="*/ 0 h 1580197"/>
                    <a:gd name="connsiteX0-853" fmla="*/ 812750 w 940118"/>
                    <a:gd name="connsiteY0-854" fmla="*/ 163017 h 1580197"/>
                    <a:gd name="connsiteX1-855" fmla="*/ 812706 w 940118"/>
                    <a:gd name="connsiteY1-856" fmla="*/ 163034 h 1580197"/>
                    <a:gd name="connsiteX2-857" fmla="*/ 832937 w 940118"/>
                    <a:gd name="connsiteY2-858" fmla="*/ 174035 h 1580197"/>
                    <a:gd name="connsiteX3-859" fmla="*/ 812750 w 940118"/>
                    <a:gd name="connsiteY3-860" fmla="*/ 163017 h 1580197"/>
                    <a:gd name="connsiteX4-861" fmla="*/ 679133 w 940118"/>
                    <a:gd name="connsiteY4-862" fmla="*/ 0 h 1580197"/>
                    <a:gd name="connsiteX5-863" fmla="*/ 940118 w 940118"/>
                    <a:gd name="connsiteY5-864" fmla="*/ 140970 h 1580197"/>
                    <a:gd name="connsiteX6-865" fmla="*/ 747299 w 940118"/>
                    <a:gd name="connsiteY6-866" fmla="*/ 210278 h 1580197"/>
                    <a:gd name="connsiteX7-867" fmla="*/ 747713 w 940118"/>
                    <a:gd name="connsiteY7-868" fmla="*/ 210503 h 1580197"/>
                    <a:gd name="connsiteX8-869" fmla="*/ 620078 w 940118"/>
                    <a:gd name="connsiteY8-870" fmla="*/ 282893 h 1580197"/>
                    <a:gd name="connsiteX9-871" fmla="*/ 620077 w 940118"/>
                    <a:gd name="connsiteY9-872" fmla="*/ 282893 h 1580197"/>
                    <a:gd name="connsiteX10-873" fmla="*/ 548076 w 940118"/>
                    <a:gd name="connsiteY10-874" fmla="*/ 339736 h 1580197"/>
                    <a:gd name="connsiteX11-875" fmla="*/ 548640 w 940118"/>
                    <a:gd name="connsiteY11-876" fmla="*/ 340043 h 1580197"/>
                    <a:gd name="connsiteX12-877" fmla="*/ 503873 w 940118"/>
                    <a:gd name="connsiteY12-878" fmla="*/ 383858 h 1580197"/>
                    <a:gd name="connsiteX13-879" fmla="*/ 488633 w 940118"/>
                    <a:gd name="connsiteY13-880" fmla="*/ 399098 h 1580197"/>
                    <a:gd name="connsiteX14-881" fmla="*/ 488633 w 940118"/>
                    <a:gd name="connsiteY14-882" fmla="*/ 400050 h 1580197"/>
                    <a:gd name="connsiteX15-883" fmla="*/ 422910 w 940118"/>
                    <a:gd name="connsiteY15-884" fmla="*/ 482918 h 1580197"/>
                    <a:gd name="connsiteX16-885" fmla="*/ 422910 w 940118"/>
                    <a:gd name="connsiteY16-886" fmla="*/ 483870 h 1580197"/>
                    <a:gd name="connsiteX17-887" fmla="*/ 367665 w 940118"/>
                    <a:gd name="connsiteY17-888" fmla="*/ 572453 h 1580197"/>
                    <a:gd name="connsiteX18-889" fmla="*/ 368618 w 940118"/>
                    <a:gd name="connsiteY18-890" fmla="*/ 573405 h 1580197"/>
                    <a:gd name="connsiteX19-891" fmla="*/ 317183 w 940118"/>
                    <a:gd name="connsiteY19-892" fmla="*/ 684847 h 1580197"/>
                    <a:gd name="connsiteX20-893" fmla="*/ 305241 w 940118"/>
                    <a:gd name="connsiteY20-894" fmla="*/ 678329 h 1580197"/>
                    <a:gd name="connsiteX21-895" fmla="*/ 305235 w 940118"/>
                    <a:gd name="connsiteY21-896" fmla="*/ 678350 h 1580197"/>
                    <a:gd name="connsiteX22-897" fmla="*/ 317183 w 940118"/>
                    <a:gd name="connsiteY22-898" fmla="*/ 684847 h 1580197"/>
                    <a:gd name="connsiteX23-899" fmla="*/ 260985 w 940118"/>
                    <a:gd name="connsiteY23-900" fmla="*/ 1014413 h 1580197"/>
                    <a:gd name="connsiteX24-901" fmla="*/ 342900 w 940118"/>
                    <a:gd name="connsiteY24-902" fmla="*/ 1373505 h 1580197"/>
                    <a:gd name="connsiteX25-903" fmla="*/ 546735 w 940118"/>
                    <a:gd name="connsiteY25-904" fmla="*/ 1580197 h 1580197"/>
                    <a:gd name="connsiteX26-905" fmla="*/ 285750 w 940118"/>
                    <a:gd name="connsiteY26-906" fmla="*/ 1438275 h 1580197"/>
                    <a:gd name="connsiteX27-907" fmla="*/ 81915 w 940118"/>
                    <a:gd name="connsiteY27-908" fmla="*/ 1231583 h 1580197"/>
                    <a:gd name="connsiteX28-909" fmla="*/ 0 w 940118"/>
                    <a:gd name="connsiteY28-910" fmla="*/ 872490 h 1580197"/>
                    <a:gd name="connsiteX29-911" fmla="*/ 56197 w 940118"/>
                    <a:gd name="connsiteY29-912" fmla="*/ 542925 h 1580197"/>
                    <a:gd name="connsiteX30-913" fmla="*/ 62441 w 940118"/>
                    <a:gd name="connsiteY30-914" fmla="*/ 546321 h 1580197"/>
                    <a:gd name="connsiteX31-915" fmla="*/ 62617 w 940118"/>
                    <a:gd name="connsiteY31-916" fmla="*/ 545909 h 1580197"/>
                    <a:gd name="connsiteX32-917" fmla="*/ 57150 w 940118"/>
                    <a:gd name="connsiteY32-918" fmla="*/ 542925 h 1580197"/>
                    <a:gd name="connsiteX33-919" fmla="*/ 107444 w 940118"/>
                    <a:gd name="connsiteY33-920" fmla="*/ 431896 h 1580197"/>
                    <a:gd name="connsiteX34-921" fmla="*/ 106680 w 940118"/>
                    <a:gd name="connsiteY34-922" fmla="*/ 431483 h 1580197"/>
                    <a:gd name="connsiteX35-923" fmla="*/ 161925 w 940118"/>
                    <a:gd name="connsiteY35-924" fmla="*/ 341948 h 1580197"/>
                    <a:gd name="connsiteX36-925" fmla="*/ 171758 w 940118"/>
                    <a:gd name="connsiteY36-926" fmla="*/ 347295 h 1580197"/>
                    <a:gd name="connsiteX37-927" fmla="*/ 171778 w 940118"/>
                    <a:gd name="connsiteY37-928" fmla="*/ 347270 h 1580197"/>
                    <a:gd name="connsiteX38-929" fmla="*/ 161925 w 940118"/>
                    <a:gd name="connsiteY38-930" fmla="*/ 341948 h 1580197"/>
                    <a:gd name="connsiteX39-931" fmla="*/ 227648 w 940118"/>
                    <a:gd name="connsiteY39-932" fmla="*/ 258128 h 1580197"/>
                    <a:gd name="connsiteX40-933" fmla="*/ 239906 w 940118"/>
                    <a:gd name="connsiteY40-934" fmla="*/ 264794 h 1580197"/>
                    <a:gd name="connsiteX41-935" fmla="*/ 240267 w 940118"/>
                    <a:gd name="connsiteY41-936" fmla="*/ 264453 h 1580197"/>
                    <a:gd name="connsiteX42-937" fmla="*/ 228600 w 940118"/>
                    <a:gd name="connsiteY42-938" fmla="*/ 258128 h 1580197"/>
                    <a:gd name="connsiteX43-939" fmla="*/ 242888 w 940118"/>
                    <a:gd name="connsiteY43-940" fmla="*/ 241935 h 1580197"/>
                    <a:gd name="connsiteX44-941" fmla="*/ 287315 w 940118"/>
                    <a:gd name="connsiteY44-942" fmla="*/ 198453 h 1580197"/>
                    <a:gd name="connsiteX45-943" fmla="*/ 286702 w 940118"/>
                    <a:gd name="connsiteY45-944" fmla="*/ 198120 h 1580197"/>
                    <a:gd name="connsiteX46-945" fmla="*/ 359092 w 940118"/>
                    <a:gd name="connsiteY46-946" fmla="*/ 140970 h 1580197"/>
                    <a:gd name="connsiteX47-947" fmla="*/ 378434 w 940118"/>
                    <a:gd name="connsiteY47-948" fmla="*/ 151488 h 1580197"/>
                    <a:gd name="connsiteX48-949" fmla="*/ 378837 w 940118"/>
                    <a:gd name="connsiteY48-950" fmla="*/ 151226 h 1580197"/>
                    <a:gd name="connsiteX49-951" fmla="*/ 360045 w 940118"/>
                    <a:gd name="connsiteY49-952" fmla="*/ 140970 h 1580197"/>
                    <a:gd name="connsiteX50-953" fmla="*/ 486263 w 940118"/>
                    <a:gd name="connsiteY50-954" fmla="*/ 68845 h 1580197"/>
                    <a:gd name="connsiteX51-955" fmla="*/ 485775 w 940118"/>
                    <a:gd name="connsiteY51-956" fmla="*/ 68580 h 1580197"/>
                    <a:gd name="connsiteX52-957" fmla="*/ 572452 w 940118"/>
                    <a:gd name="connsiteY52-958" fmla="*/ 32385 h 1580197"/>
                    <a:gd name="connsiteX53-959" fmla="*/ 595123 w 940118"/>
                    <a:gd name="connsiteY53-960" fmla="*/ 44713 h 1580197"/>
                    <a:gd name="connsiteX54-961" fmla="*/ 595672 w 940118"/>
                    <a:gd name="connsiteY54-962" fmla="*/ 44538 h 1580197"/>
                    <a:gd name="connsiteX55-963" fmla="*/ 573405 w 940118"/>
                    <a:gd name="connsiteY55-964" fmla="*/ 32385 h 1580197"/>
                    <a:gd name="connsiteX56-965" fmla="*/ 679133 w 940118"/>
                    <a:gd name="connsiteY56-966" fmla="*/ 0 h 1580197"/>
                    <a:gd name="connsiteX0-967" fmla="*/ 832937 w 940118"/>
                    <a:gd name="connsiteY0-968" fmla="*/ 174035 h 1580197"/>
                    <a:gd name="connsiteX1-969" fmla="*/ 812706 w 940118"/>
                    <a:gd name="connsiteY1-970" fmla="*/ 163034 h 1580197"/>
                    <a:gd name="connsiteX2-971" fmla="*/ 832937 w 940118"/>
                    <a:gd name="connsiteY2-972" fmla="*/ 174035 h 1580197"/>
                    <a:gd name="connsiteX3-973" fmla="*/ 679133 w 940118"/>
                    <a:gd name="connsiteY3-974" fmla="*/ 0 h 1580197"/>
                    <a:gd name="connsiteX4-975" fmla="*/ 940118 w 940118"/>
                    <a:gd name="connsiteY4-976" fmla="*/ 140970 h 1580197"/>
                    <a:gd name="connsiteX5-977" fmla="*/ 747299 w 940118"/>
                    <a:gd name="connsiteY5-978" fmla="*/ 210278 h 1580197"/>
                    <a:gd name="connsiteX6-979" fmla="*/ 747713 w 940118"/>
                    <a:gd name="connsiteY6-980" fmla="*/ 210503 h 1580197"/>
                    <a:gd name="connsiteX7-981" fmla="*/ 620078 w 940118"/>
                    <a:gd name="connsiteY7-982" fmla="*/ 282893 h 1580197"/>
                    <a:gd name="connsiteX8-983" fmla="*/ 620077 w 940118"/>
                    <a:gd name="connsiteY8-984" fmla="*/ 282893 h 1580197"/>
                    <a:gd name="connsiteX9-985" fmla="*/ 548076 w 940118"/>
                    <a:gd name="connsiteY9-986" fmla="*/ 339736 h 1580197"/>
                    <a:gd name="connsiteX10-987" fmla="*/ 548640 w 940118"/>
                    <a:gd name="connsiteY10-988" fmla="*/ 340043 h 1580197"/>
                    <a:gd name="connsiteX11-989" fmla="*/ 503873 w 940118"/>
                    <a:gd name="connsiteY11-990" fmla="*/ 383858 h 1580197"/>
                    <a:gd name="connsiteX12-991" fmla="*/ 488633 w 940118"/>
                    <a:gd name="connsiteY12-992" fmla="*/ 399098 h 1580197"/>
                    <a:gd name="connsiteX13-993" fmla="*/ 488633 w 940118"/>
                    <a:gd name="connsiteY13-994" fmla="*/ 400050 h 1580197"/>
                    <a:gd name="connsiteX14-995" fmla="*/ 422910 w 940118"/>
                    <a:gd name="connsiteY14-996" fmla="*/ 482918 h 1580197"/>
                    <a:gd name="connsiteX15-997" fmla="*/ 422910 w 940118"/>
                    <a:gd name="connsiteY15-998" fmla="*/ 483870 h 1580197"/>
                    <a:gd name="connsiteX16-999" fmla="*/ 367665 w 940118"/>
                    <a:gd name="connsiteY16-1000" fmla="*/ 572453 h 1580197"/>
                    <a:gd name="connsiteX17-1001" fmla="*/ 368618 w 940118"/>
                    <a:gd name="connsiteY17-1002" fmla="*/ 573405 h 1580197"/>
                    <a:gd name="connsiteX18-1003" fmla="*/ 317183 w 940118"/>
                    <a:gd name="connsiteY18-1004" fmla="*/ 684847 h 1580197"/>
                    <a:gd name="connsiteX19-1005" fmla="*/ 305241 w 940118"/>
                    <a:gd name="connsiteY19-1006" fmla="*/ 678329 h 1580197"/>
                    <a:gd name="connsiteX20-1007" fmla="*/ 305235 w 940118"/>
                    <a:gd name="connsiteY20-1008" fmla="*/ 678350 h 1580197"/>
                    <a:gd name="connsiteX21-1009" fmla="*/ 317183 w 940118"/>
                    <a:gd name="connsiteY21-1010" fmla="*/ 684847 h 1580197"/>
                    <a:gd name="connsiteX22-1011" fmla="*/ 260985 w 940118"/>
                    <a:gd name="connsiteY22-1012" fmla="*/ 1014413 h 1580197"/>
                    <a:gd name="connsiteX23-1013" fmla="*/ 342900 w 940118"/>
                    <a:gd name="connsiteY23-1014" fmla="*/ 1373505 h 1580197"/>
                    <a:gd name="connsiteX24-1015" fmla="*/ 546735 w 940118"/>
                    <a:gd name="connsiteY24-1016" fmla="*/ 1580197 h 1580197"/>
                    <a:gd name="connsiteX25-1017" fmla="*/ 285750 w 940118"/>
                    <a:gd name="connsiteY25-1018" fmla="*/ 1438275 h 1580197"/>
                    <a:gd name="connsiteX26-1019" fmla="*/ 81915 w 940118"/>
                    <a:gd name="connsiteY26-1020" fmla="*/ 1231583 h 1580197"/>
                    <a:gd name="connsiteX27-1021" fmla="*/ 0 w 940118"/>
                    <a:gd name="connsiteY27-1022" fmla="*/ 872490 h 1580197"/>
                    <a:gd name="connsiteX28-1023" fmla="*/ 56197 w 940118"/>
                    <a:gd name="connsiteY28-1024" fmla="*/ 542925 h 1580197"/>
                    <a:gd name="connsiteX29-1025" fmla="*/ 62441 w 940118"/>
                    <a:gd name="connsiteY29-1026" fmla="*/ 546321 h 1580197"/>
                    <a:gd name="connsiteX30-1027" fmla="*/ 62617 w 940118"/>
                    <a:gd name="connsiteY30-1028" fmla="*/ 545909 h 1580197"/>
                    <a:gd name="connsiteX31-1029" fmla="*/ 57150 w 940118"/>
                    <a:gd name="connsiteY31-1030" fmla="*/ 542925 h 1580197"/>
                    <a:gd name="connsiteX32-1031" fmla="*/ 107444 w 940118"/>
                    <a:gd name="connsiteY32-1032" fmla="*/ 431896 h 1580197"/>
                    <a:gd name="connsiteX33-1033" fmla="*/ 106680 w 940118"/>
                    <a:gd name="connsiteY33-1034" fmla="*/ 431483 h 1580197"/>
                    <a:gd name="connsiteX34-1035" fmla="*/ 161925 w 940118"/>
                    <a:gd name="connsiteY34-1036" fmla="*/ 341948 h 1580197"/>
                    <a:gd name="connsiteX35-1037" fmla="*/ 171758 w 940118"/>
                    <a:gd name="connsiteY35-1038" fmla="*/ 347295 h 1580197"/>
                    <a:gd name="connsiteX36-1039" fmla="*/ 171778 w 940118"/>
                    <a:gd name="connsiteY36-1040" fmla="*/ 347270 h 1580197"/>
                    <a:gd name="connsiteX37-1041" fmla="*/ 161925 w 940118"/>
                    <a:gd name="connsiteY37-1042" fmla="*/ 341948 h 1580197"/>
                    <a:gd name="connsiteX38-1043" fmla="*/ 227648 w 940118"/>
                    <a:gd name="connsiteY38-1044" fmla="*/ 258128 h 1580197"/>
                    <a:gd name="connsiteX39-1045" fmla="*/ 239906 w 940118"/>
                    <a:gd name="connsiteY39-1046" fmla="*/ 264794 h 1580197"/>
                    <a:gd name="connsiteX40-1047" fmla="*/ 240267 w 940118"/>
                    <a:gd name="connsiteY40-1048" fmla="*/ 264453 h 1580197"/>
                    <a:gd name="connsiteX41-1049" fmla="*/ 228600 w 940118"/>
                    <a:gd name="connsiteY41-1050" fmla="*/ 258128 h 1580197"/>
                    <a:gd name="connsiteX42-1051" fmla="*/ 242888 w 940118"/>
                    <a:gd name="connsiteY42-1052" fmla="*/ 241935 h 1580197"/>
                    <a:gd name="connsiteX43-1053" fmla="*/ 287315 w 940118"/>
                    <a:gd name="connsiteY43-1054" fmla="*/ 198453 h 1580197"/>
                    <a:gd name="connsiteX44-1055" fmla="*/ 286702 w 940118"/>
                    <a:gd name="connsiteY44-1056" fmla="*/ 198120 h 1580197"/>
                    <a:gd name="connsiteX45-1057" fmla="*/ 359092 w 940118"/>
                    <a:gd name="connsiteY45-1058" fmla="*/ 140970 h 1580197"/>
                    <a:gd name="connsiteX46-1059" fmla="*/ 378434 w 940118"/>
                    <a:gd name="connsiteY46-1060" fmla="*/ 151488 h 1580197"/>
                    <a:gd name="connsiteX47-1061" fmla="*/ 378837 w 940118"/>
                    <a:gd name="connsiteY47-1062" fmla="*/ 151226 h 1580197"/>
                    <a:gd name="connsiteX48-1063" fmla="*/ 360045 w 940118"/>
                    <a:gd name="connsiteY48-1064" fmla="*/ 140970 h 1580197"/>
                    <a:gd name="connsiteX49-1065" fmla="*/ 486263 w 940118"/>
                    <a:gd name="connsiteY49-1066" fmla="*/ 68845 h 1580197"/>
                    <a:gd name="connsiteX50-1067" fmla="*/ 485775 w 940118"/>
                    <a:gd name="connsiteY50-1068" fmla="*/ 68580 h 1580197"/>
                    <a:gd name="connsiteX51-1069" fmla="*/ 572452 w 940118"/>
                    <a:gd name="connsiteY51-1070" fmla="*/ 32385 h 1580197"/>
                    <a:gd name="connsiteX52-1071" fmla="*/ 595123 w 940118"/>
                    <a:gd name="connsiteY52-1072" fmla="*/ 44713 h 1580197"/>
                    <a:gd name="connsiteX53-1073" fmla="*/ 595672 w 940118"/>
                    <a:gd name="connsiteY53-1074" fmla="*/ 44538 h 1580197"/>
                    <a:gd name="connsiteX54-1075" fmla="*/ 573405 w 940118"/>
                    <a:gd name="connsiteY54-1076" fmla="*/ 32385 h 1580197"/>
                    <a:gd name="connsiteX55-1077" fmla="*/ 679133 w 940118"/>
                    <a:gd name="connsiteY55-1078" fmla="*/ 0 h 1580197"/>
                    <a:gd name="connsiteX0-1079" fmla="*/ 679133 w 940118"/>
                    <a:gd name="connsiteY0-1080" fmla="*/ 0 h 1580197"/>
                    <a:gd name="connsiteX1-1081" fmla="*/ 940118 w 940118"/>
                    <a:gd name="connsiteY1-1082" fmla="*/ 140970 h 1580197"/>
                    <a:gd name="connsiteX2-1083" fmla="*/ 747299 w 940118"/>
                    <a:gd name="connsiteY2-1084" fmla="*/ 210278 h 1580197"/>
                    <a:gd name="connsiteX3-1085" fmla="*/ 747713 w 940118"/>
                    <a:gd name="connsiteY3-1086" fmla="*/ 210503 h 1580197"/>
                    <a:gd name="connsiteX4-1087" fmla="*/ 620078 w 940118"/>
                    <a:gd name="connsiteY4-1088" fmla="*/ 282893 h 1580197"/>
                    <a:gd name="connsiteX5-1089" fmla="*/ 620077 w 940118"/>
                    <a:gd name="connsiteY5-1090" fmla="*/ 282893 h 1580197"/>
                    <a:gd name="connsiteX6-1091" fmla="*/ 548076 w 940118"/>
                    <a:gd name="connsiteY6-1092" fmla="*/ 339736 h 1580197"/>
                    <a:gd name="connsiteX7-1093" fmla="*/ 548640 w 940118"/>
                    <a:gd name="connsiteY7-1094" fmla="*/ 340043 h 1580197"/>
                    <a:gd name="connsiteX8-1095" fmla="*/ 503873 w 940118"/>
                    <a:gd name="connsiteY8-1096" fmla="*/ 383858 h 1580197"/>
                    <a:gd name="connsiteX9-1097" fmla="*/ 488633 w 940118"/>
                    <a:gd name="connsiteY9-1098" fmla="*/ 399098 h 1580197"/>
                    <a:gd name="connsiteX10-1099" fmla="*/ 488633 w 940118"/>
                    <a:gd name="connsiteY10-1100" fmla="*/ 400050 h 1580197"/>
                    <a:gd name="connsiteX11-1101" fmla="*/ 422910 w 940118"/>
                    <a:gd name="connsiteY11-1102" fmla="*/ 482918 h 1580197"/>
                    <a:gd name="connsiteX12-1103" fmla="*/ 422910 w 940118"/>
                    <a:gd name="connsiteY12-1104" fmla="*/ 483870 h 1580197"/>
                    <a:gd name="connsiteX13-1105" fmla="*/ 367665 w 940118"/>
                    <a:gd name="connsiteY13-1106" fmla="*/ 572453 h 1580197"/>
                    <a:gd name="connsiteX14-1107" fmla="*/ 368618 w 940118"/>
                    <a:gd name="connsiteY14-1108" fmla="*/ 573405 h 1580197"/>
                    <a:gd name="connsiteX15-1109" fmla="*/ 317183 w 940118"/>
                    <a:gd name="connsiteY15-1110" fmla="*/ 684847 h 1580197"/>
                    <a:gd name="connsiteX16-1111" fmla="*/ 305241 w 940118"/>
                    <a:gd name="connsiteY16-1112" fmla="*/ 678329 h 1580197"/>
                    <a:gd name="connsiteX17-1113" fmla="*/ 305235 w 940118"/>
                    <a:gd name="connsiteY17-1114" fmla="*/ 678350 h 1580197"/>
                    <a:gd name="connsiteX18-1115" fmla="*/ 317183 w 940118"/>
                    <a:gd name="connsiteY18-1116" fmla="*/ 684847 h 1580197"/>
                    <a:gd name="connsiteX19-1117" fmla="*/ 260985 w 940118"/>
                    <a:gd name="connsiteY19-1118" fmla="*/ 1014413 h 1580197"/>
                    <a:gd name="connsiteX20-1119" fmla="*/ 342900 w 940118"/>
                    <a:gd name="connsiteY20-1120" fmla="*/ 1373505 h 1580197"/>
                    <a:gd name="connsiteX21-1121" fmla="*/ 546735 w 940118"/>
                    <a:gd name="connsiteY21-1122" fmla="*/ 1580197 h 1580197"/>
                    <a:gd name="connsiteX22-1123" fmla="*/ 285750 w 940118"/>
                    <a:gd name="connsiteY22-1124" fmla="*/ 1438275 h 1580197"/>
                    <a:gd name="connsiteX23-1125" fmla="*/ 81915 w 940118"/>
                    <a:gd name="connsiteY23-1126" fmla="*/ 1231583 h 1580197"/>
                    <a:gd name="connsiteX24-1127" fmla="*/ 0 w 940118"/>
                    <a:gd name="connsiteY24-1128" fmla="*/ 872490 h 1580197"/>
                    <a:gd name="connsiteX25-1129" fmla="*/ 56197 w 940118"/>
                    <a:gd name="connsiteY25-1130" fmla="*/ 542925 h 1580197"/>
                    <a:gd name="connsiteX26-1131" fmla="*/ 62441 w 940118"/>
                    <a:gd name="connsiteY26-1132" fmla="*/ 546321 h 1580197"/>
                    <a:gd name="connsiteX27-1133" fmla="*/ 62617 w 940118"/>
                    <a:gd name="connsiteY27-1134" fmla="*/ 545909 h 1580197"/>
                    <a:gd name="connsiteX28-1135" fmla="*/ 57150 w 940118"/>
                    <a:gd name="connsiteY28-1136" fmla="*/ 542925 h 1580197"/>
                    <a:gd name="connsiteX29-1137" fmla="*/ 107444 w 940118"/>
                    <a:gd name="connsiteY29-1138" fmla="*/ 431896 h 1580197"/>
                    <a:gd name="connsiteX30-1139" fmla="*/ 106680 w 940118"/>
                    <a:gd name="connsiteY30-1140" fmla="*/ 431483 h 1580197"/>
                    <a:gd name="connsiteX31-1141" fmla="*/ 161925 w 940118"/>
                    <a:gd name="connsiteY31-1142" fmla="*/ 341948 h 1580197"/>
                    <a:gd name="connsiteX32-1143" fmla="*/ 171758 w 940118"/>
                    <a:gd name="connsiteY32-1144" fmla="*/ 347295 h 1580197"/>
                    <a:gd name="connsiteX33-1145" fmla="*/ 171778 w 940118"/>
                    <a:gd name="connsiteY33-1146" fmla="*/ 347270 h 1580197"/>
                    <a:gd name="connsiteX34-1147" fmla="*/ 161925 w 940118"/>
                    <a:gd name="connsiteY34-1148" fmla="*/ 341948 h 1580197"/>
                    <a:gd name="connsiteX35-1149" fmla="*/ 227648 w 940118"/>
                    <a:gd name="connsiteY35-1150" fmla="*/ 258128 h 1580197"/>
                    <a:gd name="connsiteX36-1151" fmla="*/ 239906 w 940118"/>
                    <a:gd name="connsiteY36-1152" fmla="*/ 264794 h 1580197"/>
                    <a:gd name="connsiteX37-1153" fmla="*/ 240267 w 940118"/>
                    <a:gd name="connsiteY37-1154" fmla="*/ 264453 h 1580197"/>
                    <a:gd name="connsiteX38-1155" fmla="*/ 228600 w 940118"/>
                    <a:gd name="connsiteY38-1156" fmla="*/ 258128 h 1580197"/>
                    <a:gd name="connsiteX39-1157" fmla="*/ 242888 w 940118"/>
                    <a:gd name="connsiteY39-1158" fmla="*/ 241935 h 1580197"/>
                    <a:gd name="connsiteX40-1159" fmla="*/ 287315 w 940118"/>
                    <a:gd name="connsiteY40-1160" fmla="*/ 198453 h 1580197"/>
                    <a:gd name="connsiteX41-1161" fmla="*/ 286702 w 940118"/>
                    <a:gd name="connsiteY41-1162" fmla="*/ 198120 h 1580197"/>
                    <a:gd name="connsiteX42-1163" fmla="*/ 359092 w 940118"/>
                    <a:gd name="connsiteY42-1164" fmla="*/ 140970 h 1580197"/>
                    <a:gd name="connsiteX43-1165" fmla="*/ 378434 w 940118"/>
                    <a:gd name="connsiteY43-1166" fmla="*/ 151488 h 1580197"/>
                    <a:gd name="connsiteX44-1167" fmla="*/ 378837 w 940118"/>
                    <a:gd name="connsiteY44-1168" fmla="*/ 151226 h 1580197"/>
                    <a:gd name="connsiteX45-1169" fmla="*/ 360045 w 940118"/>
                    <a:gd name="connsiteY45-1170" fmla="*/ 140970 h 1580197"/>
                    <a:gd name="connsiteX46-1171" fmla="*/ 486263 w 940118"/>
                    <a:gd name="connsiteY46-1172" fmla="*/ 68845 h 1580197"/>
                    <a:gd name="connsiteX47-1173" fmla="*/ 485775 w 940118"/>
                    <a:gd name="connsiteY47-1174" fmla="*/ 68580 h 1580197"/>
                    <a:gd name="connsiteX48-1175" fmla="*/ 572452 w 940118"/>
                    <a:gd name="connsiteY48-1176" fmla="*/ 32385 h 1580197"/>
                    <a:gd name="connsiteX49-1177" fmla="*/ 595123 w 940118"/>
                    <a:gd name="connsiteY49-1178" fmla="*/ 44713 h 1580197"/>
                    <a:gd name="connsiteX50-1179" fmla="*/ 595672 w 940118"/>
                    <a:gd name="connsiteY50-1180" fmla="*/ 44538 h 1580197"/>
                    <a:gd name="connsiteX51-1181" fmla="*/ 573405 w 940118"/>
                    <a:gd name="connsiteY51-1182" fmla="*/ 32385 h 1580197"/>
                    <a:gd name="connsiteX52-1183" fmla="*/ 679133 w 940118"/>
                    <a:gd name="connsiteY52-1184" fmla="*/ 0 h 1580197"/>
                    <a:gd name="connsiteX0-1185" fmla="*/ 679133 w 940118"/>
                    <a:gd name="connsiteY0-1186" fmla="*/ 0 h 1580197"/>
                    <a:gd name="connsiteX1-1187" fmla="*/ 940118 w 940118"/>
                    <a:gd name="connsiteY1-1188" fmla="*/ 140970 h 1580197"/>
                    <a:gd name="connsiteX2-1189" fmla="*/ 747299 w 940118"/>
                    <a:gd name="connsiteY2-1190" fmla="*/ 210278 h 1580197"/>
                    <a:gd name="connsiteX3-1191" fmla="*/ 747713 w 940118"/>
                    <a:gd name="connsiteY3-1192" fmla="*/ 210503 h 1580197"/>
                    <a:gd name="connsiteX4-1193" fmla="*/ 620078 w 940118"/>
                    <a:gd name="connsiteY4-1194" fmla="*/ 282893 h 1580197"/>
                    <a:gd name="connsiteX5-1195" fmla="*/ 620077 w 940118"/>
                    <a:gd name="connsiteY5-1196" fmla="*/ 282893 h 1580197"/>
                    <a:gd name="connsiteX6-1197" fmla="*/ 548076 w 940118"/>
                    <a:gd name="connsiteY6-1198" fmla="*/ 339736 h 1580197"/>
                    <a:gd name="connsiteX7-1199" fmla="*/ 548640 w 940118"/>
                    <a:gd name="connsiteY7-1200" fmla="*/ 340043 h 1580197"/>
                    <a:gd name="connsiteX8-1201" fmla="*/ 503873 w 940118"/>
                    <a:gd name="connsiteY8-1202" fmla="*/ 383858 h 1580197"/>
                    <a:gd name="connsiteX9-1203" fmla="*/ 488633 w 940118"/>
                    <a:gd name="connsiteY9-1204" fmla="*/ 399098 h 1580197"/>
                    <a:gd name="connsiteX10-1205" fmla="*/ 488633 w 940118"/>
                    <a:gd name="connsiteY10-1206" fmla="*/ 400050 h 1580197"/>
                    <a:gd name="connsiteX11-1207" fmla="*/ 422910 w 940118"/>
                    <a:gd name="connsiteY11-1208" fmla="*/ 482918 h 1580197"/>
                    <a:gd name="connsiteX12-1209" fmla="*/ 422910 w 940118"/>
                    <a:gd name="connsiteY12-1210" fmla="*/ 483870 h 1580197"/>
                    <a:gd name="connsiteX13-1211" fmla="*/ 367665 w 940118"/>
                    <a:gd name="connsiteY13-1212" fmla="*/ 572453 h 1580197"/>
                    <a:gd name="connsiteX14-1213" fmla="*/ 368618 w 940118"/>
                    <a:gd name="connsiteY14-1214" fmla="*/ 573405 h 1580197"/>
                    <a:gd name="connsiteX15-1215" fmla="*/ 317183 w 940118"/>
                    <a:gd name="connsiteY15-1216" fmla="*/ 684847 h 1580197"/>
                    <a:gd name="connsiteX16-1217" fmla="*/ 305241 w 940118"/>
                    <a:gd name="connsiteY16-1218" fmla="*/ 678329 h 1580197"/>
                    <a:gd name="connsiteX17-1219" fmla="*/ 305235 w 940118"/>
                    <a:gd name="connsiteY17-1220" fmla="*/ 678350 h 1580197"/>
                    <a:gd name="connsiteX18-1221" fmla="*/ 317183 w 940118"/>
                    <a:gd name="connsiteY18-1222" fmla="*/ 684847 h 1580197"/>
                    <a:gd name="connsiteX19-1223" fmla="*/ 260985 w 940118"/>
                    <a:gd name="connsiteY19-1224" fmla="*/ 1014413 h 1580197"/>
                    <a:gd name="connsiteX20-1225" fmla="*/ 342900 w 940118"/>
                    <a:gd name="connsiteY20-1226" fmla="*/ 1373505 h 1580197"/>
                    <a:gd name="connsiteX21-1227" fmla="*/ 546735 w 940118"/>
                    <a:gd name="connsiteY21-1228" fmla="*/ 1580197 h 1580197"/>
                    <a:gd name="connsiteX22-1229" fmla="*/ 285750 w 940118"/>
                    <a:gd name="connsiteY22-1230" fmla="*/ 1438275 h 1580197"/>
                    <a:gd name="connsiteX23-1231" fmla="*/ 81915 w 940118"/>
                    <a:gd name="connsiteY23-1232" fmla="*/ 1231583 h 1580197"/>
                    <a:gd name="connsiteX24-1233" fmla="*/ 0 w 940118"/>
                    <a:gd name="connsiteY24-1234" fmla="*/ 872490 h 1580197"/>
                    <a:gd name="connsiteX25-1235" fmla="*/ 56197 w 940118"/>
                    <a:gd name="connsiteY25-1236" fmla="*/ 542925 h 1580197"/>
                    <a:gd name="connsiteX26-1237" fmla="*/ 62441 w 940118"/>
                    <a:gd name="connsiteY26-1238" fmla="*/ 546321 h 1580197"/>
                    <a:gd name="connsiteX27-1239" fmla="*/ 62617 w 940118"/>
                    <a:gd name="connsiteY27-1240" fmla="*/ 545909 h 1580197"/>
                    <a:gd name="connsiteX28-1241" fmla="*/ 57150 w 940118"/>
                    <a:gd name="connsiteY28-1242" fmla="*/ 542925 h 1580197"/>
                    <a:gd name="connsiteX29-1243" fmla="*/ 107444 w 940118"/>
                    <a:gd name="connsiteY29-1244" fmla="*/ 431896 h 1580197"/>
                    <a:gd name="connsiteX30-1245" fmla="*/ 106680 w 940118"/>
                    <a:gd name="connsiteY30-1246" fmla="*/ 431483 h 1580197"/>
                    <a:gd name="connsiteX31-1247" fmla="*/ 161925 w 940118"/>
                    <a:gd name="connsiteY31-1248" fmla="*/ 341948 h 1580197"/>
                    <a:gd name="connsiteX32-1249" fmla="*/ 171758 w 940118"/>
                    <a:gd name="connsiteY32-1250" fmla="*/ 347295 h 1580197"/>
                    <a:gd name="connsiteX33-1251" fmla="*/ 171778 w 940118"/>
                    <a:gd name="connsiteY33-1252" fmla="*/ 347270 h 1580197"/>
                    <a:gd name="connsiteX34-1253" fmla="*/ 161925 w 940118"/>
                    <a:gd name="connsiteY34-1254" fmla="*/ 341948 h 1580197"/>
                    <a:gd name="connsiteX35-1255" fmla="*/ 227648 w 940118"/>
                    <a:gd name="connsiteY35-1256" fmla="*/ 258128 h 1580197"/>
                    <a:gd name="connsiteX36-1257" fmla="*/ 239906 w 940118"/>
                    <a:gd name="connsiteY36-1258" fmla="*/ 264794 h 1580197"/>
                    <a:gd name="connsiteX37-1259" fmla="*/ 240267 w 940118"/>
                    <a:gd name="connsiteY37-1260" fmla="*/ 264453 h 1580197"/>
                    <a:gd name="connsiteX38-1261" fmla="*/ 228600 w 940118"/>
                    <a:gd name="connsiteY38-1262" fmla="*/ 258128 h 1580197"/>
                    <a:gd name="connsiteX39-1263" fmla="*/ 242888 w 940118"/>
                    <a:gd name="connsiteY39-1264" fmla="*/ 241935 h 1580197"/>
                    <a:gd name="connsiteX40-1265" fmla="*/ 287315 w 940118"/>
                    <a:gd name="connsiteY40-1266" fmla="*/ 198453 h 1580197"/>
                    <a:gd name="connsiteX41-1267" fmla="*/ 286702 w 940118"/>
                    <a:gd name="connsiteY41-1268" fmla="*/ 198120 h 1580197"/>
                    <a:gd name="connsiteX42-1269" fmla="*/ 359092 w 940118"/>
                    <a:gd name="connsiteY42-1270" fmla="*/ 140970 h 1580197"/>
                    <a:gd name="connsiteX43-1271" fmla="*/ 378434 w 940118"/>
                    <a:gd name="connsiteY43-1272" fmla="*/ 151488 h 1580197"/>
                    <a:gd name="connsiteX44-1273" fmla="*/ 378837 w 940118"/>
                    <a:gd name="connsiteY44-1274" fmla="*/ 151226 h 1580197"/>
                    <a:gd name="connsiteX45-1275" fmla="*/ 360045 w 940118"/>
                    <a:gd name="connsiteY45-1276" fmla="*/ 140970 h 1580197"/>
                    <a:gd name="connsiteX46-1277" fmla="*/ 486263 w 940118"/>
                    <a:gd name="connsiteY46-1278" fmla="*/ 68845 h 1580197"/>
                    <a:gd name="connsiteX47-1279" fmla="*/ 485775 w 940118"/>
                    <a:gd name="connsiteY47-1280" fmla="*/ 68580 h 1580197"/>
                    <a:gd name="connsiteX48-1281" fmla="*/ 572452 w 940118"/>
                    <a:gd name="connsiteY48-1282" fmla="*/ 32385 h 1580197"/>
                    <a:gd name="connsiteX49-1283" fmla="*/ 595123 w 940118"/>
                    <a:gd name="connsiteY49-1284" fmla="*/ 44713 h 1580197"/>
                    <a:gd name="connsiteX50-1285" fmla="*/ 573405 w 940118"/>
                    <a:gd name="connsiteY50-1286" fmla="*/ 32385 h 1580197"/>
                    <a:gd name="connsiteX51-1287" fmla="*/ 679133 w 940118"/>
                    <a:gd name="connsiteY51-1288" fmla="*/ 0 h 1580197"/>
                    <a:gd name="connsiteX0-1289" fmla="*/ 679133 w 940118"/>
                    <a:gd name="connsiteY0-1290" fmla="*/ 0 h 1580197"/>
                    <a:gd name="connsiteX1-1291" fmla="*/ 940118 w 940118"/>
                    <a:gd name="connsiteY1-1292" fmla="*/ 140970 h 1580197"/>
                    <a:gd name="connsiteX2-1293" fmla="*/ 747299 w 940118"/>
                    <a:gd name="connsiteY2-1294" fmla="*/ 210278 h 1580197"/>
                    <a:gd name="connsiteX3-1295" fmla="*/ 747713 w 940118"/>
                    <a:gd name="connsiteY3-1296" fmla="*/ 210503 h 1580197"/>
                    <a:gd name="connsiteX4-1297" fmla="*/ 620078 w 940118"/>
                    <a:gd name="connsiteY4-1298" fmla="*/ 282893 h 1580197"/>
                    <a:gd name="connsiteX5-1299" fmla="*/ 620077 w 940118"/>
                    <a:gd name="connsiteY5-1300" fmla="*/ 282893 h 1580197"/>
                    <a:gd name="connsiteX6-1301" fmla="*/ 548076 w 940118"/>
                    <a:gd name="connsiteY6-1302" fmla="*/ 339736 h 1580197"/>
                    <a:gd name="connsiteX7-1303" fmla="*/ 548640 w 940118"/>
                    <a:gd name="connsiteY7-1304" fmla="*/ 340043 h 1580197"/>
                    <a:gd name="connsiteX8-1305" fmla="*/ 503873 w 940118"/>
                    <a:gd name="connsiteY8-1306" fmla="*/ 383858 h 1580197"/>
                    <a:gd name="connsiteX9-1307" fmla="*/ 488633 w 940118"/>
                    <a:gd name="connsiteY9-1308" fmla="*/ 399098 h 1580197"/>
                    <a:gd name="connsiteX10-1309" fmla="*/ 488633 w 940118"/>
                    <a:gd name="connsiteY10-1310" fmla="*/ 400050 h 1580197"/>
                    <a:gd name="connsiteX11-1311" fmla="*/ 422910 w 940118"/>
                    <a:gd name="connsiteY11-1312" fmla="*/ 482918 h 1580197"/>
                    <a:gd name="connsiteX12-1313" fmla="*/ 422910 w 940118"/>
                    <a:gd name="connsiteY12-1314" fmla="*/ 483870 h 1580197"/>
                    <a:gd name="connsiteX13-1315" fmla="*/ 367665 w 940118"/>
                    <a:gd name="connsiteY13-1316" fmla="*/ 572453 h 1580197"/>
                    <a:gd name="connsiteX14-1317" fmla="*/ 368618 w 940118"/>
                    <a:gd name="connsiteY14-1318" fmla="*/ 573405 h 1580197"/>
                    <a:gd name="connsiteX15-1319" fmla="*/ 317183 w 940118"/>
                    <a:gd name="connsiteY15-1320" fmla="*/ 684847 h 1580197"/>
                    <a:gd name="connsiteX16-1321" fmla="*/ 305241 w 940118"/>
                    <a:gd name="connsiteY16-1322" fmla="*/ 678329 h 1580197"/>
                    <a:gd name="connsiteX17-1323" fmla="*/ 305235 w 940118"/>
                    <a:gd name="connsiteY17-1324" fmla="*/ 678350 h 1580197"/>
                    <a:gd name="connsiteX18-1325" fmla="*/ 317183 w 940118"/>
                    <a:gd name="connsiteY18-1326" fmla="*/ 684847 h 1580197"/>
                    <a:gd name="connsiteX19-1327" fmla="*/ 260985 w 940118"/>
                    <a:gd name="connsiteY19-1328" fmla="*/ 1014413 h 1580197"/>
                    <a:gd name="connsiteX20-1329" fmla="*/ 342900 w 940118"/>
                    <a:gd name="connsiteY20-1330" fmla="*/ 1373505 h 1580197"/>
                    <a:gd name="connsiteX21-1331" fmla="*/ 546735 w 940118"/>
                    <a:gd name="connsiteY21-1332" fmla="*/ 1580197 h 1580197"/>
                    <a:gd name="connsiteX22-1333" fmla="*/ 285750 w 940118"/>
                    <a:gd name="connsiteY22-1334" fmla="*/ 1438275 h 1580197"/>
                    <a:gd name="connsiteX23-1335" fmla="*/ 81915 w 940118"/>
                    <a:gd name="connsiteY23-1336" fmla="*/ 1231583 h 1580197"/>
                    <a:gd name="connsiteX24-1337" fmla="*/ 0 w 940118"/>
                    <a:gd name="connsiteY24-1338" fmla="*/ 872490 h 1580197"/>
                    <a:gd name="connsiteX25-1339" fmla="*/ 56197 w 940118"/>
                    <a:gd name="connsiteY25-1340" fmla="*/ 542925 h 1580197"/>
                    <a:gd name="connsiteX26-1341" fmla="*/ 62441 w 940118"/>
                    <a:gd name="connsiteY26-1342" fmla="*/ 546321 h 1580197"/>
                    <a:gd name="connsiteX27-1343" fmla="*/ 62617 w 940118"/>
                    <a:gd name="connsiteY27-1344" fmla="*/ 545909 h 1580197"/>
                    <a:gd name="connsiteX28-1345" fmla="*/ 57150 w 940118"/>
                    <a:gd name="connsiteY28-1346" fmla="*/ 542925 h 1580197"/>
                    <a:gd name="connsiteX29-1347" fmla="*/ 107444 w 940118"/>
                    <a:gd name="connsiteY29-1348" fmla="*/ 431896 h 1580197"/>
                    <a:gd name="connsiteX30-1349" fmla="*/ 106680 w 940118"/>
                    <a:gd name="connsiteY30-1350" fmla="*/ 431483 h 1580197"/>
                    <a:gd name="connsiteX31-1351" fmla="*/ 161925 w 940118"/>
                    <a:gd name="connsiteY31-1352" fmla="*/ 341948 h 1580197"/>
                    <a:gd name="connsiteX32-1353" fmla="*/ 171758 w 940118"/>
                    <a:gd name="connsiteY32-1354" fmla="*/ 347295 h 1580197"/>
                    <a:gd name="connsiteX33-1355" fmla="*/ 171778 w 940118"/>
                    <a:gd name="connsiteY33-1356" fmla="*/ 347270 h 1580197"/>
                    <a:gd name="connsiteX34-1357" fmla="*/ 161925 w 940118"/>
                    <a:gd name="connsiteY34-1358" fmla="*/ 341948 h 1580197"/>
                    <a:gd name="connsiteX35-1359" fmla="*/ 227648 w 940118"/>
                    <a:gd name="connsiteY35-1360" fmla="*/ 258128 h 1580197"/>
                    <a:gd name="connsiteX36-1361" fmla="*/ 239906 w 940118"/>
                    <a:gd name="connsiteY36-1362" fmla="*/ 264794 h 1580197"/>
                    <a:gd name="connsiteX37-1363" fmla="*/ 240267 w 940118"/>
                    <a:gd name="connsiteY37-1364" fmla="*/ 264453 h 1580197"/>
                    <a:gd name="connsiteX38-1365" fmla="*/ 228600 w 940118"/>
                    <a:gd name="connsiteY38-1366" fmla="*/ 258128 h 1580197"/>
                    <a:gd name="connsiteX39-1367" fmla="*/ 242888 w 940118"/>
                    <a:gd name="connsiteY39-1368" fmla="*/ 241935 h 1580197"/>
                    <a:gd name="connsiteX40-1369" fmla="*/ 287315 w 940118"/>
                    <a:gd name="connsiteY40-1370" fmla="*/ 198453 h 1580197"/>
                    <a:gd name="connsiteX41-1371" fmla="*/ 286702 w 940118"/>
                    <a:gd name="connsiteY41-1372" fmla="*/ 198120 h 1580197"/>
                    <a:gd name="connsiteX42-1373" fmla="*/ 359092 w 940118"/>
                    <a:gd name="connsiteY42-1374" fmla="*/ 140970 h 1580197"/>
                    <a:gd name="connsiteX43-1375" fmla="*/ 378434 w 940118"/>
                    <a:gd name="connsiteY43-1376" fmla="*/ 151488 h 1580197"/>
                    <a:gd name="connsiteX44-1377" fmla="*/ 378837 w 940118"/>
                    <a:gd name="connsiteY44-1378" fmla="*/ 151226 h 1580197"/>
                    <a:gd name="connsiteX45-1379" fmla="*/ 486263 w 940118"/>
                    <a:gd name="connsiteY45-1380" fmla="*/ 68845 h 1580197"/>
                    <a:gd name="connsiteX46-1381" fmla="*/ 485775 w 940118"/>
                    <a:gd name="connsiteY46-1382" fmla="*/ 68580 h 1580197"/>
                    <a:gd name="connsiteX47-1383" fmla="*/ 572452 w 940118"/>
                    <a:gd name="connsiteY47-1384" fmla="*/ 32385 h 1580197"/>
                    <a:gd name="connsiteX48-1385" fmla="*/ 595123 w 940118"/>
                    <a:gd name="connsiteY48-1386" fmla="*/ 44713 h 1580197"/>
                    <a:gd name="connsiteX49-1387" fmla="*/ 573405 w 940118"/>
                    <a:gd name="connsiteY49-1388" fmla="*/ 32385 h 1580197"/>
                    <a:gd name="connsiteX50-1389" fmla="*/ 679133 w 940118"/>
                    <a:gd name="connsiteY50-1390" fmla="*/ 0 h 1580197"/>
                    <a:gd name="connsiteX0-1391" fmla="*/ 679133 w 940118"/>
                    <a:gd name="connsiteY0-1392" fmla="*/ 0 h 1580197"/>
                    <a:gd name="connsiteX1-1393" fmla="*/ 940118 w 940118"/>
                    <a:gd name="connsiteY1-1394" fmla="*/ 140970 h 1580197"/>
                    <a:gd name="connsiteX2-1395" fmla="*/ 747299 w 940118"/>
                    <a:gd name="connsiteY2-1396" fmla="*/ 210278 h 1580197"/>
                    <a:gd name="connsiteX3-1397" fmla="*/ 747713 w 940118"/>
                    <a:gd name="connsiteY3-1398" fmla="*/ 210503 h 1580197"/>
                    <a:gd name="connsiteX4-1399" fmla="*/ 620078 w 940118"/>
                    <a:gd name="connsiteY4-1400" fmla="*/ 282893 h 1580197"/>
                    <a:gd name="connsiteX5-1401" fmla="*/ 620077 w 940118"/>
                    <a:gd name="connsiteY5-1402" fmla="*/ 282893 h 1580197"/>
                    <a:gd name="connsiteX6-1403" fmla="*/ 548076 w 940118"/>
                    <a:gd name="connsiteY6-1404" fmla="*/ 339736 h 1580197"/>
                    <a:gd name="connsiteX7-1405" fmla="*/ 548640 w 940118"/>
                    <a:gd name="connsiteY7-1406" fmla="*/ 340043 h 1580197"/>
                    <a:gd name="connsiteX8-1407" fmla="*/ 503873 w 940118"/>
                    <a:gd name="connsiteY8-1408" fmla="*/ 383858 h 1580197"/>
                    <a:gd name="connsiteX9-1409" fmla="*/ 488633 w 940118"/>
                    <a:gd name="connsiteY9-1410" fmla="*/ 399098 h 1580197"/>
                    <a:gd name="connsiteX10-1411" fmla="*/ 488633 w 940118"/>
                    <a:gd name="connsiteY10-1412" fmla="*/ 400050 h 1580197"/>
                    <a:gd name="connsiteX11-1413" fmla="*/ 422910 w 940118"/>
                    <a:gd name="connsiteY11-1414" fmla="*/ 482918 h 1580197"/>
                    <a:gd name="connsiteX12-1415" fmla="*/ 422910 w 940118"/>
                    <a:gd name="connsiteY12-1416" fmla="*/ 483870 h 1580197"/>
                    <a:gd name="connsiteX13-1417" fmla="*/ 367665 w 940118"/>
                    <a:gd name="connsiteY13-1418" fmla="*/ 572453 h 1580197"/>
                    <a:gd name="connsiteX14-1419" fmla="*/ 368618 w 940118"/>
                    <a:gd name="connsiteY14-1420" fmla="*/ 573405 h 1580197"/>
                    <a:gd name="connsiteX15-1421" fmla="*/ 317183 w 940118"/>
                    <a:gd name="connsiteY15-1422" fmla="*/ 684847 h 1580197"/>
                    <a:gd name="connsiteX16-1423" fmla="*/ 305241 w 940118"/>
                    <a:gd name="connsiteY16-1424" fmla="*/ 678329 h 1580197"/>
                    <a:gd name="connsiteX17-1425" fmla="*/ 305235 w 940118"/>
                    <a:gd name="connsiteY17-1426" fmla="*/ 678350 h 1580197"/>
                    <a:gd name="connsiteX18-1427" fmla="*/ 317183 w 940118"/>
                    <a:gd name="connsiteY18-1428" fmla="*/ 684847 h 1580197"/>
                    <a:gd name="connsiteX19-1429" fmla="*/ 260985 w 940118"/>
                    <a:gd name="connsiteY19-1430" fmla="*/ 1014413 h 1580197"/>
                    <a:gd name="connsiteX20-1431" fmla="*/ 342900 w 940118"/>
                    <a:gd name="connsiteY20-1432" fmla="*/ 1373505 h 1580197"/>
                    <a:gd name="connsiteX21-1433" fmla="*/ 546735 w 940118"/>
                    <a:gd name="connsiteY21-1434" fmla="*/ 1580197 h 1580197"/>
                    <a:gd name="connsiteX22-1435" fmla="*/ 285750 w 940118"/>
                    <a:gd name="connsiteY22-1436" fmla="*/ 1438275 h 1580197"/>
                    <a:gd name="connsiteX23-1437" fmla="*/ 81915 w 940118"/>
                    <a:gd name="connsiteY23-1438" fmla="*/ 1231583 h 1580197"/>
                    <a:gd name="connsiteX24-1439" fmla="*/ 0 w 940118"/>
                    <a:gd name="connsiteY24-1440" fmla="*/ 872490 h 1580197"/>
                    <a:gd name="connsiteX25-1441" fmla="*/ 56197 w 940118"/>
                    <a:gd name="connsiteY25-1442" fmla="*/ 542925 h 1580197"/>
                    <a:gd name="connsiteX26-1443" fmla="*/ 62441 w 940118"/>
                    <a:gd name="connsiteY26-1444" fmla="*/ 546321 h 1580197"/>
                    <a:gd name="connsiteX27-1445" fmla="*/ 62617 w 940118"/>
                    <a:gd name="connsiteY27-1446" fmla="*/ 545909 h 1580197"/>
                    <a:gd name="connsiteX28-1447" fmla="*/ 57150 w 940118"/>
                    <a:gd name="connsiteY28-1448" fmla="*/ 542925 h 1580197"/>
                    <a:gd name="connsiteX29-1449" fmla="*/ 107444 w 940118"/>
                    <a:gd name="connsiteY29-1450" fmla="*/ 431896 h 1580197"/>
                    <a:gd name="connsiteX30-1451" fmla="*/ 106680 w 940118"/>
                    <a:gd name="connsiteY30-1452" fmla="*/ 431483 h 1580197"/>
                    <a:gd name="connsiteX31-1453" fmla="*/ 161925 w 940118"/>
                    <a:gd name="connsiteY31-1454" fmla="*/ 341948 h 1580197"/>
                    <a:gd name="connsiteX32-1455" fmla="*/ 171758 w 940118"/>
                    <a:gd name="connsiteY32-1456" fmla="*/ 347295 h 1580197"/>
                    <a:gd name="connsiteX33-1457" fmla="*/ 171778 w 940118"/>
                    <a:gd name="connsiteY33-1458" fmla="*/ 347270 h 1580197"/>
                    <a:gd name="connsiteX34-1459" fmla="*/ 161925 w 940118"/>
                    <a:gd name="connsiteY34-1460" fmla="*/ 341948 h 1580197"/>
                    <a:gd name="connsiteX35-1461" fmla="*/ 227648 w 940118"/>
                    <a:gd name="connsiteY35-1462" fmla="*/ 258128 h 1580197"/>
                    <a:gd name="connsiteX36-1463" fmla="*/ 239906 w 940118"/>
                    <a:gd name="connsiteY36-1464" fmla="*/ 264794 h 1580197"/>
                    <a:gd name="connsiteX37-1465" fmla="*/ 240267 w 940118"/>
                    <a:gd name="connsiteY37-1466" fmla="*/ 264453 h 1580197"/>
                    <a:gd name="connsiteX38-1467" fmla="*/ 228600 w 940118"/>
                    <a:gd name="connsiteY38-1468" fmla="*/ 258128 h 1580197"/>
                    <a:gd name="connsiteX39-1469" fmla="*/ 242888 w 940118"/>
                    <a:gd name="connsiteY39-1470" fmla="*/ 241935 h 1580197"/>
                    <a:gd name="connsiteX40-1471" fmla="*/ 287315 w 940118"/>
                    <a:gd name="connsiteY40-1472" fmla="*/ 198453 h 1580197"/>
                    <a:gd name="connsiteX41-1473" fmla="*/ 286702 w 940118"/>
                    <a:gd name="connsiteY41-1474" fmla="*/ 198120 h 1580197"/>
                    <a:gd name="connsiteX42-1475" fmla="*/ 359092 w 940118"/>
                    <a:gd name="connsiteY42-1476" fmla="*/ 140970 h 1580197"/>
                    <a:gd name="connsiteX43-1477" fmla="*/ 378434 w 940118"/>
                    <a:gd name="connsiteY43-1478" fmla="*/ 151488 h 1580197"/>
                    <a:gd name="connsiteX44-1479" fmla="*/ 486263 w 940118"/>
                    <a:gd name="connsiteY44-1480" fmla="*/ 68845 h 1580197"/>
                    <a:gd name="connsiteX45-1481" fmla="*/ 485775 w 940118"/>
                    <a:gd name="connsiteY45-1482" fmla="*/ 68580 h 1580197"/>
                    <a:gd name="connsiteX46-1483" fmla="*/ 572452 w 940118"/>
                    <a:gd name="connsiteY46-1484" fmla="*/ 32385 h 1580197"/>
                    <a:gd name="connsiteX47-1485" fmla="*/ 595123 w 940118"/>
                    <a:gd name="connsiteY47-1486" fmla="*/ 44713 h 1580197"/>
                    <a:gd name="connsiteX48-1487" fmla="*/ 573405 w 940118"/>
                    <a:gd name="connsiteY48-1488" fmla="*/ 32385 h 1580197"/>
                    <a:gd name="connsiteX49-1489" fmla="*/ 679133 w 940118"/>
                    <a:gd name="connsiteY49-1490" fmla="*/ 0 h 1580197"/>
                    <a:gd name="connsiteX0-1491" fmla="*/ 679133 w 940118"/>
                    <a:gd name="connsiteY0-1492" fmla="*/ 0 h 1580197"/>
                    <a:gd name="connsiteX1-1493" fmla="*/ 940118 w 940118"/>
                    <a:gd name="connsiteY1-1494" fmla="*/ 140970 h 1580197"/>
                    <a:gd name="connsiteX2-1495" fmla="*/ 747299 w 940118"/>
                    <a:gd name="connsiteY2-1496" fmla="*/ 210278 h 1580197"/>
                    <a:gd name="connsiteX3-1497" fmla="*/ 747713 w 940118"/>
                    <a:gd name="connsiteY3-1498" fmla="*/ 210503 h 1580197"/>
                    <a:gd name="connsiteX4-1499" fmla="*/ 620078 w 940118"/>
                    <a:gd name="connsiteY4-1500" fmla="*/ 282893 h 1580197"/>
                    <a:gd name="connsiteX5-1501" fmla="*/ 620077 w 940118"/>
                    <a:gd name="connsiteY5-1502" fmla="*/ 282893 h 1580197"/>
                    <a:gd name="connsiteX6-1503" fmla="*/ 548076 w 940118"/>
                    <a:gd name="connsiteY6-1504" fmla="*/ 339736 h 1580197"/>
                    <a:gd name="connsiteX7-1505" fmla="*/ 548640 w 940118"/>
                    <a:gd name="connsiteY7-1506" fmla="*/ 340043 h 1580197"/>
                    <a:gd name="connsiteX8-1507" fmla="*/ 503873 w 940118"/>
                    <a:gd name="connsiteY8-1508" fmla="*/ 383858 h 1580197"/>
                    <a:gd name="connsiteX9-1509" fmla="*/ 488633 w 940118"/>
                    <a:gd name="connsiteY9-1510" fmla="*/ 399098 h 1580197"/>
                    <a:gd name="connsiteX10-1511" fmla="*/ 488633 w 940118"/>
                    <a:gd name="connsiteY10-1512" fmla="*/ 400050 h 1580197"/>
                    <a:gd name="connsiteX11-1513" fmla="*/ 422910 w 940118"/>
                    <a:gd name="connsiteY11-1514" fmla="*/ 482918 h 1580197"/>
                    <a:gd name="connsiteX12-1515" fmla="*/ 422910 w 940118"/>
                    <a:gd name="connsiteY12-1516" fmla="*/ 483870 h 1580197"/>
                    <a:gd name="connsiteX13-1517" fmla="*/ 367665 w 940118"/>
                    <a:gd name="connsiteY13-1518" fmla="*/ 572453 h 1580197"/>
                    <a:gd name="connsiteX14-1519" fmla="*/ 368618 w 940118"/>
                    <a:gd name="connsiteY14-1520" fmla="*/ 573405 h 1580197"/>
                    <a:gd name="connsiteX15-1521" fmla="*/ 317183 w 940118"/>
                    <a:gd name="connsiteY15-1522" fmla="*/ 684847 h 1580197"/>
                    <a:gd name="connsiteX16-1523" fmla="*/ 305241 w 940118"/>
                    <a:gd name="connsiteY16-1524" fmla="*/ 678329 h 1580197"/>
                    <a:gd name="connsiteX17-1525" fmla="*/ 305235 w 940118"/>
                    <a:gd name="connsiteY17-1526" fmla="*/ 678350 h 1580197"/>
                    <a:gd name="connsiteX18-1527" fmla="*/ 317183 w 940118"/>
                    <a:gd name="connsiteY18-1528" fmla="*/ 684847 h 1580197"/>
                    <a:gd name="connsiteX19-1529" fmla="*/ 260985 w 940118"/>
                    <a:gd name="connsiteY19-1530" fmla="*/ 1014413 h 1580197"/>
                    <a:gd name="connsiteX20-1531" fmla="*/ 342900 w 940118"/>
                    <a:gd name="connsiteY20-1532" fmla="*/ 1373505 h 1580197"/>
                    <a:gd name="connsiteX21-1533" fmla="*/ 546735 w 940118"/>
                    <a:gd name="connsiteY21-1534" fmla="*/ 1580197 h 1580197"/>
                    <a:gd name="connsiteX22-1535" fmla="*/ 285750 w 940118"/>
                    <a:gd name="connsiteY22-1536" fmla="*/ 1438275 h 1580197"/>
                    <a:gd name="connsiteX23-1537" fmla="*/ 81915 w 940118"/>
                    <a:gd name="connsiteY23-1538" fmla="*/ 1231583 h 1580197"/>
                    <a:gd name="connsiteX24-1539" fmla="*/ 0 w 940118"/>
                    <a:gd name="connsiteY24-1540" fmla="*/ 872490 h 1580197"/>
                    <a:gd name="connsiteX25-1541" fmla="*/ 56197 w 940118"/>
                    <a:gd name="connsiteY25-1542" fmla="*/ 542925 h 1580197"/>
                    <a:gd name="connsiteX26-1543" fmla="*/ 62441 w 940118"/>
                    <a:gd name="connsiteY26-1544" fmla="*/ 546321 h 1580197"/>
                    <a:gd name="connsiteX27-1545" fmla="*/ 62617 w 940118"/>
                    <a:gd name="connsiteY27-1546" fmla="*/ 545909 h 1580197"/>
                    <a:gd name="connsiteX28-1547" fmla="*/ 57150 w 940118"/>
                    <a:gd name="connsiteY28-1548" fmla="*/ 542925 h 1580197"/>
                    <a:gd name="connsiteX29-1549" fmla="*/ 107444 w 940118"/>
                    <a:gd name="connsiteY29-1550" fmla="*/ 431896 h 1580197"/>
                    <a:gd name="connsiteX30-1551" fmla="*/ 106680 w 940118"/>
                    <a:gd name="connsiteY30-1552" fmla="*/ 431483 h 1580197"/>
                    <a:gd name="connsiteX31-1553" fmla="*/ 161925 w 940118"/>
                    <a:gd name="connsiteY31-1554" fmla="*/ 341948 h 1580197"/>
                    <a:gd name="connsiteX32-1555" fmla="*/ 171758 w 940118"/>
                    <a:gd name="connsiteY32-1556" fmla="*/ 347295 h 1580197"/>
                    <a:gd name="connsiteX33-1557" fmla="*/ 171778 w 940118"/>
                    <a:gd name="connsiteY33-1558" fmla="*/ 347270 h 1580197"/>
                    <a:gd name="connsiteX34-1559" fmla="*/ 161925 w 940118"/>
                    <a:gd name="connsiteY34-1560" fmla="*/ 341948 h 1580197"/>
                    <a:gd name="connsiteX35-1561" fmla="*/ 227648 w 940118"/>
                    <a:gd name="connsiteY35-1562" fmla="*/ 258128 h 1580197"/>
                    <a:gd name="connsiteX36-1563" fmla="*/ 239906 w 940118"/>
                    <a:gd name="connsiteY36-1564" fmla="*/ 264794 h 1580197"/>
                    <a:gd name="connsiteX37-1565" fmla="*/ 240267 w 940118"/>
                    <a:gd name="connsiteY37-1566" fmla="*/ 264453 h 1580197"/>
                    <a:gd name="connsiteX38-1567" fmla="*/ 228600 w 940118"/>
                    <a:gd name="connsiteY38-1568" fmla="*/ 258128 h 1580197"/>
                    <a:gd name="connsiteX39-1569" fmla="*/ 242888 w 940118"/>
                    <a:gd name="connsiteY39-1570" fmla="*/ 241935 h 1580197"/>
                    <a:gd name="connsiteX40-1571" fmla="*/ 287315 w 940118"/>
                    <a:gd name="connsiteY40-1572" fmla="*/ 198453 h 1580197"/>
                    <a:gd name="connsiteX41-1573" fmla="*/ 286702 w 940118"/>
                    <a:gd name="connsiteY41-1574" fmla="*/ 198120 h 1580197"/>
                    <a:gd name="connsiteX42-1575" fmla="*/ 359092 w 940118"/>
                    <a:gd name="connsiteY42-1576" fmla="*/ 140970 h 1580197"/>
                    <a:gd name="connsiteX43-1577" fmla="*/ 486263 w 940118"/>
                    <a:gd name="connsiteY43-1578" fmla="*/ 68845 h 1580197"/>
                    <a:gd name="connsiteX44-1579" fmla="*/ 485775 w 940118"/>
                    <a:gd name="connsiteY44-1580" fmla="*/ 68580 h 1580197"/>
                    <a:gd name="connsiteX45-1581" fmla="*/ 572452 w 940118"/>
                    <a:gd name="connsiteY45-1582" fmla="*/ 32385 h 1580197"/>
                    <a:gd name="connsiteX46-1583" fmla="*/ 595123 w 940118"/>
                    <a:gd name="connsiteY46-1584" fmla="*/ 44713 h 1580197"/>
                    <a:gd name="connsiteX47-1585" fmla="*/ 573405 w 940118"/>
                    <a:gd name="connsiteY47-1586" fmla="*/ 32385 h 1580197"/>
                    <a:gd name="connsiteX48-1587" fmla="*/ 679133 w 940118"/>
                    <a:gd name="connsiteY48-1588" fmla="*/ 0 h 1580197"/>
                    <a:gd name="connsiteX0-1589" fmla="*/ 679133 w 940118"/>
                    <a:gd name="connsiteY0-1590" fmla="*/ 0 h 1580197"/>
                    <a:gd name="connsiteX1-1591" fmla="*/ 940118 w 940118"/>
                    <a:gd name="connsiteY1-1592" fmla="*/ 140970 h 1580197"/>
                    <a:gd name="connsiteX2-1593" fmla="*/ 747299 w 940118"/>
                    <a:gd name="connsiteY2-1594" fmla="*/ 210278 h 1580197"/>
                    <a:gd name="connsiteX3-1595" fmla="*/ 747713 w 940118"/>
                    <a:gd name="connsiteY3-1596" fmla="*/ 210503 h 1580197"/>
                    <a:gd name="connsiteX4-1597" fmla="*/ 620078 w 940118"/>
                    <a:gd name="connsiteY4-1598" fmla="*/ 282893 h 1580197"/>
                    <a:gd name="connsiteX5-1599" fmla="*/ 620077 w 940118"/>
                    <a:gd name="connsiteY5-1600" fmla="*/ 282893 h 1580197"/>
                    <a:gd name="connsiteX6-1601" fmla="*/ 548076 w 940118"/>
                    <a:gd name="connsiteY6-1602" fmla="*/ 339736 h 1580197"/>
                    <a:gd name="connsiteX7-1603" fmla="*/ 548640 w 940118"/>
                    <a:gd name="connsiteY7-1604" fmla="*/ 340043 h 1580197"/>
                    <a:gd name="connsiteX8-1605" fmla="*/ 503873 w 940118"/>
                    <a:gd name="connsiteY8-1606" fmla="*/ 383858 h 1580197"/>
                    <a:gd name="connsiteX9-1607" fmla="*/ 488633 w 940118"/>
                    <a:gd name="connsiteY9-1608" fmla="*/ 399098 h 1580197"/>
                    <a:gd name="connsiteX10-1609" fmla="*/ 488633 w 940118"/>
                    <a:gd name="connsiteY10-1610" fmla="*/ 400050 h 1580197"/>
                    <a:gd name="connsiteX11-1611" fmla="*/ 422910 w 940118"/>
                    <a:gd name="connsiteY11-1612" fmla="*/ 482918 h 1580197"/>
                    <a:gd name="connsiteX12-1613" fmla="*/ 422910 w 940118"/>
                    <a:gd name="connsiteY12-1614" fmla="*/ 483870 h 1580197"/>
                    <a:gd name="connsiteX13-1615" fmla="*/ 367665 w 940118"/>
                    <a:gd name="connsiteY13-1616" fmla="*/ 572453 h 1580197"/>
                    <a:gd name="connsiteX14-1617" fmla="*/ 368618 w 940118"/>
                    <a:gd name="connsiteY14-1618" fmla="*/ 573405 h 1580197"/>
                    <a:gd name="connsiteX15-1619" fmla="*/ 317183 w 940118"/>
                    <a:gd name="connsiteY15-1620" fmla="*/ 684847 h 1580197"/>
                    <a:gd name="connsiteX16-1621" fmla="*/ 305241 w 940118"/>
                    <a:gd name="connsiteY16-1622" fmla="*/ 678329 h 1580197"/>
                    <a:gd name="connsiteX17-1623" fmla="*/ 305235 w 940118"/>
                    <a:gd name="connsiteY17-1624" fmla="*/ 678350 h 1580197"/>
                    <a:gd name="connsiteX18-1625" fmla="*/ 317183 w 940118"/>
                    <a:gd name="connsiteY18-1626" fmla="*/ 684847 h 1580197"/>
                    <a:gd name="connsiteX19-1627" fmla="*/ 260985 w 940118"/>
                    <a:gd name="connsiteY19-1628" fmla="*/ 1014413 h 1580197"/>
                    <a:gd name="connsiteX20-1629" fmla="*/ 342900 w 940118"/>
                    <a:gd name="connsiteY20-1630" fmla="*/ 1373505 h 1580197"/>
                    <a:gd name="connsiteX21-1631" fmla="*/ 546735 w 940118"/>
                    <a:gd name="connsiteY21-1632" fmla="*/ 1580197 h 1580197"/>
                    <a:gd name="connsiteX22-1633" fmla="*/ 285750 w 940118"/>
                    <a:gd name="connsiteY22-1634" fmla="*/ 1438275 h 1580197"/>
                    <a:gd name="connsiteX23-1635" fmla="*/ 81915 w 940118"/>
                    <a:gd name="connsiteY23-1636" fmla="*/ 1231583 h 1580197"/>
                    <a:gd name="connsiteX24-1637" fmla="*/ 0 w 940118"/>
                    <a:gd name="connsiteY24-1638" fmla="*/ 872490 h 1580197"/>
                    <a:gd name="connsiteX25-1639" fmla="*/ 56197 w 940118"/>
                    <a:gd name="connsiteY25-1640" fmla="*/ 542925 h 1580197"/>
                    <a:gd name="connsiteX26-1641" fmla="*/ 62441 w 940118"/>
                    <a:gd name="connsiteY26-1642" fmla="*/ 546321 h 1580197"/>
                    <a:gd name="connsiteX27-1643" fmla="*/ 62617 w 940118"/>
                    <a:gd name="connsiteY27-1644" fmla="*/ 545909 h 1580197"/>
                    <a:gd name="connsiteX28-1645" fmla="*/ 57150 w 940118"/>
                    <a:gd name="connsiteY28-1646" fmla="*/ 542925 h 1580197"/>
                    <a:gd name="connsiteX29-1647" fmla="*/ 107444 w 940118"/>
                    <a:gd name="connsiteY29-1648" fmla="*/ 431896 h 1580197"/>
                    <a:gd name="connsiteX30-1649" fmla="*/ 106680 w 940118"/>
                    <a:gd name="connsiteY30-1650" fmla="*/ 431483 h 1580197"/>
                    <a:gd name="connsiteX31-1651" fmla="*/ 161925 w 940118"/>
                    <a:gd name="connsiteY31-1652" fmla="*/ 341948 h 1580197"/>
                    <a:gd name="connsiteX32-1653" fmla="*/ 171758 w 940118"/>
                    <a:gd name="connsiteY32-1654" fmla="*/ 347295 h 1580197"/>
                    <a:gd name="connsiteX33-1655" fmla="*/ 171778 w 940118"/>
                    <a:gd name="connsiteY33-1656" fmla="*/ 347270 h 1580197"/>
                    <a:gd name="connsiteX34-1657" fmla="*/ 161925 w 940118"/>
                    <a:gd name="connsiteY34-1658" fmla="*/ 341948 h 1580197"/>
                    <a:gd name="connsiteX35-1659" fmla="*/ 227648 w 940118"/>
                    <a:gd name="connsiteY35-1660" fmla="*/ 258128 h 1580197"/>
                    <a:gd name="connsiteX36-1661" fmla="*/ 239906 w 940118"/>
                    <a:gd name="connsiteY36-1662" fmla="*/ 264794 h 1580197"/>
                    <a:gd name="connsiteX37-1663" fmla="*/ 240267 w 940118"/>
                    <a:gd name="connsiteY37-1664" fmla="*/ 264453 h 1580197"/>
                    <a:gd name="connsiteX38-1665" fmla="*/ 228600 w 940118"/>
                    <a:gd name="connsiteY38-1666" fmla="*/ 258128 h 1580197"/>
                    <a:gd name="connsiteX39-1667" fmla="*/ 287315 w 940118"/>
                    <a:gd name="connsiteY39-1668" fmla="*/ 198453 h 1580197"/>
                    <a:gd name="connsiteX40-1669" fmla="*/ 286702 w 940118"/>
                    <a:gd name="connsiteY40-1670" fmla="*/ 198120 h 1580197"/>
                    <a:gd name="connsiteX41-1671" fmla="*/ 359092 w 940118"/>
                    <a:gd name="connsiteY41-1672" fmla="*/ 140970 h 1580197"/>
                    <a:gd name="connsiteX42-1673" fmla="*/ 486263 w 940118"/>
                    <a:gd name="connsiteY42-1674" fmla="*/ 68845 h 1580197"/>
                    <a:gd name="connsiteX43-1675" fmla="*/ 485775 w 940118"/>
                    <a:gd name="connsiteY43-1676" fmla="*/ 68580 h 1580197"/>
                    <a:gd name="connsiteX44-1677" fmla="*/ 572452 w 940118"/>
                    <a:gd name="connsiteY44-1678" fmla="*/ 32385 h 1580197"/>
                    <a:gd name="connsiteX45-1679" fmla="*/ 595123 w 940118"/>
                    <a:gd name="connsiteY45-1680" fmla="*/ 44713 h 1580197"/>
                    <a:gd name="connsiteX46-1681" fmla="*/ 573405 w 940118"/>
                    <a:gd name="connsiteY46-1682" fmla="*/ 32385 h 1580197"/>
                    <a:gd name="connsiteX47-1683" fmla="*/ 679133 w 940118"/>
                    <a:gd name="connsiteY47-1684" fmla="*/ 0 h 1580197"/>
                    <a:gd name="connsiteX0-1685" fmla="*/ 679133 w 940118"/>
                    <a:gd name="connsiteY0-1686" fmla="*/ 0 h 1580197"/>
                    <a:gd name="connsiteX1-1687" fmla="*/ 940118 w 940118"/>
                    <a:gd name="connsiteY1-1688" fmla="*/ 140970 h 1580197"/>
                    <a:gd name="connsiteX2-1689" fmla="*/ 747299 w 940118"/>
                    <a:gd name="connsiteY2-1690" fmla="*/ 210278 h 1580197"/>
                    <a:gd name="connsiteX3-1691" fmla="*/ 747713 w 940118"/>
                    <a:gd name="connsiteY3-1692" fmla="*/ 210503 h 1580197"/>
                    <a:gd name="connsiteX4-1693" fmla="*/ 620078 w 940118"/>
                    <a:gd name="connsiteY4-1694" fmla="*/ 282893 h 1580197"/>
                    <a:gd name="connsiteX5-1695" fmla="*/ 620077 w 940118"/>
                    <a:gd name="connsiteY5-1696" fmla="*/ 282893 h 1580197"/>
                    <a:gd name="connsiteX6-1697" fmla="*/ 548076 w 940118"/>
                    <a:gd name="connsiteY6-1698" fmla="*/ 339736 h 1580197"/>
                    <a:gd name="connsiteX7-1699" fmla="*/ 548640 w 940118"/>
                    <a:gd name="connsiteY7-1700" fmla="*/ 340043 h 1580197"/>
                    <a:gd name="connsiteX8-1701" fmla="*/ 503873 w 940118"/>
                    <a:gd name="connsiteY8-1702" fmla="*/ 383858 h 1580197"/>
                    <a:gd name="connsiteX9-1703" fmla="*/ 488633 w 940118"/>
                    <a:gd name="connsiteY9-1704" fmla="*/ 399098 h 1580197"/>
                    <a:gd name="connsiteX10-1705" fmla="*/ 488633 w 940118"/>
                    <a:gd name="connsiteY10-1706" fmla="*/ 400050 h 1580197"/>
                    <a:gd name="connsiteX11-1707" fmla="*/ 422910 w 940118"/>
                    <a:gd name="connsiteY11-1708" fmla="*/ 482918 h 1580197"/>
                    <a:gd name="connsiteX12-1709" fmla="*/ 422910 w 940118"/>
                    <a:gd name="connsiteY12-1710" fmla="*/ 483870 h 1580197"/>
                    <a:gd name="connsiteX13-1711" fmla="*/ 367665 w 940118"/>
                    <a:gd name="connsiteY13-1712" fmla="*/ 572453 h 1580197"/>
                    <a:gd name="connsiteX14-1713" fmla="*/ 368618 w 940118"/>
                    <a:gd name="connsiteY14-1714" fmla="*/ 573405 h 1580197"/>
                    <a:gd name="connsiteX15-1715" fmla="*/ 317183 w 940118"/>
                    <a:gd name="connsiteY15-1716" fmla="*/ 684847 h 1580197"/>
                    <a:gd name="connsiteX16-1717" fmla="*/ 305241 w 940118"/>
                    <a:gd name="connsiteY16-1718" fmla="*/ 678329 h 1580197"/>
                    <a:gd name="connsiteX17-1719" fmla="*/ 305235 w 940118"/>
                    <a:gd name="connsiteY17-1720" fmla="*/ 678350 h 1580197"/>
                    <a:gd name="connsiteX18-1721" fmla="*/ 317183 w 940118"/>
                    <a:gd name="connsiteY18-1722" fmla="*/ 684847 h 1580197"/>
                    <a:gd name="connsiteX19-1723" fmla="*/ 260985 w 940118"/>
                    <a:gd name="connsiteY19-1724" fmla="*/ 1014413 h 1580197"/>
                    <a:gd name="connsiteX20-1725" fmla="*/ 342900 w 940118"/>
                    <a:gd name="connsiteY20-1726" fmla="*/ 1373505 h 1580197"/>
                    <a:gd name="connsiteX21-1727" fmla="*/ 546735 w 940118"/>
                    <a:gd name="connsiteY21-1728" fmla="*/ 1580197 h 1580197"/>
                    <a:gd name="connsiteX22-1729" fmla="*/ 285750 w 940118"/>
                    <a:gd name="connsiteY22-1730" fmla="*/ 1438275 h 1580197"/>
                    <a:gd name="connsiteX23-1731" fmla="*/ 81915 w 940118"/>
                    <a:gd name="connsiteY23-1732" fmla="*/ 1231583 h 1580197"/>
                    <a:gd name="connsiteX24-1733" fmla="*/ 0 w 940118"/>
                    <a:gd name="connsiteY24-1734" fmla="*/ 872490 h 1580197"/>
                    <a:gd name="connsiteX25-1735" fmla="*/ 56197 w 940118"/>
                    <a:gd name="connsiteY25-1736" fmla="*/ 542925 h 1580197"/>
                    <a:gd name="connsiteX26-1737" fmla="*/ 62441 w 940118"/>
                    <a:gd name="connsiteY26-1738" fmla="*/ 546321 h 1580197"/>
                    <a:gd name="connsiteX27-1739" fmla="*/ 62617 w 940118"/>
                    <a:gd name="connsiteY27-1740" fmla="*/ 545909 h 1580197"/>
                    <a:gd name="connsiteX28-1741" fmla="*/ 57150 w 940118"/>
                    <a:gd name="connsiteY28-1742" fmla="*/ 542925 h 1580197"/>
                    <a:gd name="connsiteX29-1743" fmla="*/ 107444 w 940118"/>
                    <a:gd name="connsiteY29-1744" fmla="*/ 431896 h 1580197"/>
                    <a:gd name="connsiteX30-1745" fmla="*/ 106680 w 940118"/>
                    <a:gd name="connsiteY30-1746" fmla="*/ 431483 h 1580197"/>
                    <a:gd name="connsiteX31-1747" fmla="*/ 161925 w 940118"/>
                    <a:gd name="connsiteY31-1748" fmla="*/ 341948 h 1580197"/>
                    <a:gd name="connsiteX32-1749" fmla="*/ 171758 w 940118"/>
                    <a:gd name="connsiteY32-1750" fmla="*/ 347295 h 1580197"/>
                    <a:gd name="connsiteX33-1751" fmla="*/ 171778 w 940118"/>
                    <a:gd name="connsiteY33-1752" fmla="*/ 347270 h 1580197"/>
                    <a:gd name="connsiteX34-1753" fmla="*/ 161925 w 940118"/>
                    <a:gd name="connsiteY34-1754" fmla="*/ 341948 h 1580197"/>
                    <a:gd name="connsiteX35-1755" fmla="*/ 227648 w 940118"/>
                    <a:gd name="connsiteY35-1756" fmla="*/ 258128 h 1580197"/>
                    <a:gd name="connsiteX36-1757" fmla="*/ 239906 w 940118"/>
                    <a:gd name="connsiteY36-1758" fmla="*/ 264794 h 1580197"/>
                    <a:gd name="connsiteX37-1759" fmla="*/ 228600 w 940118"/>
                    <a:gd name="connsiteY37-1760" fmla="*/ 258128 h 1580197"/>
                    <a:gd name="connsiteX38-1761" fmla="*/ 287315 w 940118"/>
                    <a:gd name="connsiteY38-1762" fmla="*/ 198453 h 1580197"/>
                    <a:gd name="connsiteX39-1763" fmla="*/ 286702 w 940118"/>
                    <a:gd name="connsiteY39-1764" fmla="*/ 198120 h 1580197"/>
                    <a:gd name="connsiteX40-1765" fmla="*/ 359092 w 940118"/>
                    <a:gd name="connsiteY40-1766" fmla="*/ 140970 h 1580197"/>
                    <a:gd name="connsiteX41-1767" fmla="*/ 486263 w 940118"/>
                    <a:gd name="connsiteY41-1768" fmla="*/ 68845 h 1580197"/>
                    <a:gd name="connsiteX42-1769" fmla="*/ 485775 w 940118"/>
                    <a:gd name="connsiteY42-1770" fmla="*/ 68580 h 1580197"/>
                    <a:gd name="connsiteX43-1771" fmla="*/ 572452 w 940118"/>
                    <a:gd name="connsiteY43-1772" fmla="*/ 32385 h 1580197"/>
                    <a:gd name="connsiteX44-1773" fmla="*/ 595123 w 940118"/>
                    <a:gd name="connsiteY44-1774" fmla="*/ 44713 h 1580197"/>
                    <a:gd name="connsiteX45-1775" fmla="*/ 573405 w 940118"/>
                    <a:gd name="connsiteY45-1776" fmla="*/ 32385 h 1580197"/>
                    <a:gd name="connsiteX46-1777" fmla="*/ 679133 w 940118"/>
                    <a:gd name="connsiteY46-1778" fmla="*/ 0 h 1580197"/>
                    <a:gd name="connsiteX0-1779" fmla="*/ 679133 w 940118"/>
                    <a:gd name="connsiteY0-1780" fmla="*/ 0 h 1580197"/>
                    <a:gd name="connsiteX1-1781" fmla="*/ 940118 w 940118"/>
                    <a:gd name="connsiteY1-1782" fmla="*/ 140970 h 1580197"/>
                    <a:gd name="connsiteX2-1783" fmla="*/ 747299 w 940118"/>
                    <a:gd name="connsiteY2-1784" fmla="*/ 210278 h 1580197"/>
                    <a:gd name="connsiteX3-1785" fmla="*/ 747713 w 940118"/>
                    <a:gd name="connsiteY3-1786" fmla="*/ 210503 h 1580197"/>
                    <a:gd name="connsiteX4-1787" fmla="*/ 620078 w 940118"/>
                    <a:gd name="connsiteY4-1788" fmla="*/ 282893 h 1580197"/>
                    <a:gd name="connsiteX5-1789" fmla="*/ 620077 w 940118"/>
                    <a:gd name="connsiteY5-1790" fmla="*/ 282893 h 1580197"/>
                    <a:gd name="connsiteX6-1791" fmla="*/ 548076 w 940118"/>
                    <a:gd name="connsiteY6-1792" fmla="*/ 339736 h 1580197"/>
                    <a:gd name="connsiteX7-1793" fmla="*/ 548640 w 940118"/>
                    <a:gd name="connsiteY7-1794" fmla="*/ 340043 h 1580197"/>
                    <a:gd name="connsiteX8-1795" fmla="*/ 503873 w 940118"/>
                    <a:gd name="connsiteY8-1796" fmla="*/ 383858 h 1580197"/>
                    <a:gd name="connsiteX9-1797" fmla="*/ 488633 w 940118"/>
                    <a:gd name="connsiteY9-1798" fmla="*/ 399098 h 1580197"/>
                    <a:gd name="connsiteX10-1799" fmla="*/ 488633 w 940118"/>
                    <a:gd name="connsiteY10-1800" fmla="*/ 400050 h 1580197"/>
                    <a:gd name="connsiteX11-1801" fmla="*/ 422910 w 940118"/>
                    <a:gd name="connsiteY11-1802" fmla="*/ 482918 h 1580197"/>
                    <a:gd name="connsiteX12-1803" fmla="*/ 422910 w 940118"/>
                    <a:gd name="connsiteY12-1804" fmla="*/ 483870 h 1580197"/>
                    <a:gd name="connsiteX13-1805" fmla="*/ 367665 w 940118"/>
                    <a:gd name="connsiteY13-1806" fmla="*/ 572453 h 1580197"/>
                    <a:gd name="connsiteX14-1807" fmla="*/ 368618 w 940118"/>
                    <a:gd name="connsiteY14-1808" fmla="*/ 573405 h 1580197"/>
                    <a:gd name="connsiteX15-1809" fmla="*/ 317183 w 940118"/>
                    <a:gd name="connsiteY15-1810" fmla="*/ 684847 h 1580197"/>
                    <a:gd name="connsiteX16-1811" fmla="*/ 305241 w 940118"/>
                    <a:gd name="connsiteY16-1812" fmla="*/ 678329 h 1580197"/>
                    <a:gd name="connsiteX17-1813" fmla="*/ 305235 w 940118"/>
                    <a:gd name="connsiteY17-1814" fmla="*/ 678350 h 1580197"/>
                    <a:gd name="connsiteX18-1815" fmla="*/ 317183 w 940118"/>
                    <a:gd name="connsiteY18-1816" fmla="*/ 684847 h 1580197"/>
                    <a:gd name="connsiteX19-1817" fmla="*/ 260985 w 940118"/>
                    <a:gd name="connsiteY19-1818" fmla="*/ 1014413 h 1580197"/>
                    <a:gd name="connsiteX20-1819" fmla="*/ 342900 w 940118"/>
                    <a:gd name="connsiteY20-1820" fmla="*/ 1373505 h 1580197"/>
                    <a:gd name="connsiteX21-1821" fmla="*/ 546735 w 940118"/>
                    <a:gd name="connsiteY21-1822" fmla="*/ 1580197 h 1580197"/>
                    <a:gd name="connsiteX22-1823" fmla="*/ 285750 w 940118"/>
                    <a:gd name="connsiteY22-1824" fmla="*/ 1438275 h 1580197"/>
                    <a:gd name="connsiteX23-1825" fmla="*/ 81915 w 940118"/>
                    <a:gd name="connsiteY23-1826" fmla="*/ 1231583 h 1580197"/>
                    <a:gd name="connsiteX24-1827" fmla="*/ 0 w 940118"/>
                    <a:gd name="connsiteY24-1828" fmla="*/ 872490 h 1580197"/>
                    <a:gd name="connsiteX25-1829" fmla="*/ 56197 w 940118"/>
                    <a:gd name="connsiteY25-1830" fmla="*/ 542925 h 1580197"/>
                    <a:gd name="connsiteX26-1831" fmla="*/ 62441 w 940118"/>
                    <a:gd name="connsiteY26-1832" fmla="*/ 546321 h 1580197"/>
                    <a:gd name="connsiteX27-1833" fmla="*/ 62617 w 940118"/>
                    <a:gd name="connsiteY27-1834" fmla="*/ 545909 h 1580197"/>
                    <a:gd name="connsiteX28-1835" fmla="*/ 57150 w 940118"/>
                    <a:gd name="connsiteY28-1836" fmla="*/ 542925 h 1580197"/>
                    <a:gd name="connsiteX29-1837" fmla="*/ 107444 w 940118"/>
                    <a:gd name="connsiteY29-1838" fmla="*/ 431896 h 1580197"/>
                    <a:gd name="connsiteX30-1839" fmla="*/ 106680 w 940118"/>
                    <a:gd name="connsiteY30-1840" fmla="*/ 431483 h 1580197"/>
                    <a:gd name="connsiteX31-1841" fmla="*/ 161925 w 940118"/>
                    <a:gd name="connsiteY31-1842" fmla="*/ 341948 h 1580197"/>
                    <a:gd name="connsiteX32-1843" fmla="*/ 171758 w 940118"/>
                    <a:gd name="connsiteY32-1844" fmla="*/ 347295 h 1580197"/>
                    <a:gd name="connsiteX33-1845" fmla="*/ 171778 w 940118"/>
                    <a:gd name="connsiteY33-1846" fmla="*/ 347270 h 1580197"/>
                    <a:gd name="connsiteX34-1847" fmla="*/ 161925 w 940118"/>
                    <a:gd name="connsiteY34-1848" fmla="*/ 341948 h 1580197"/>
                    <a:gd name="connsiteX35-1849" fmla="*/ 227648 w 940118"/>
                    <a:gd name="connsiteY35-1850" fmla="*/ 258128 h 1580197"/>
                    <a:gd name="connsiteX36-1851" fmla="*/ 239906 w 940118"/>
                    <a:gd name="connsiteY36-1852" fmla="*/ 264794 h 1580197"/>
                    <a:gd name="connsiteX37-1853" fmla="*/ 287315 w 940118"/>
                    <a:gd name="connsiteY37-1854" fmla="*/ 198453 h 1580197"/>
                    <a:gd name="connsiteX38-1855" fmla="*/ 286702 w 940118"/>
                    <a:gd name="connsiteY38-1856" fmla="*/ 198120 h 1580197"/>
                    <a:gd name="connsiteX39-1857" fmla="*/ 359092 w 940118"/>
                    <a:gd name="connsiteY39-1858" fmla="*/ 140970 h 1580197"/>
                    <a:gd name="connsiteX40-1859" fmla="*/ 486263 w 940118"/>
                    <a:gd name="connsiteY40-1860" fmla="*/ 68845 h 1580197"/>
                    <a:gd name="connsiteX41-1861" fmla="*/ 485775 w 940118"/>
                    <a:gd name="connsiteY41-1862" fmla="*/ 68580 h 1580197"/>
                    <a:gd name="connsiteX42-1863" fmla="*/ 572452 w 940118"/>
                    <a:gd name="connsiteY42-1864" fmla="*/ 32385 h 1580197"/>
                    <a:gd name="connsiteX43-1865" fmla="*/ 595123 w 940118"/>
                    <a:gd name="connsiteY43-1866" fmla="*/ 44713 h 1580197"/>
                    <a:gd name="connsiteX44-1867" fmla="*/ 573405 w 940118"/>
                    <a:gd name="connsiteY44-1868" fmla="*/ 32385 h 1580197"/>
                    <a:gd name="connsiteX45-1869" fmla="*/ 679133 w 940118"/>
                    <a:gd name="connsiteY45-1870" fmla="*/ 0 h 1580197"/>
                    <a:gd name="connsiteX0-1871" fmla="*/ 679133 w 940118"/>
                    <a:gd name="connsiteY0-1872" fmla="*/ 0 h 1580197"/>
                    <a:gd name="connsiteX1-1873" fmla="*/ 940118 w 940118"/>
                    <a:gd name="connsiteY1-1874" fmla="*/ 140970 h 1580197"/>
                    <a:gd name="connsiteX2-1875" fmla="*/ 747299 w 940118"/>
                    <a:gd name="connsiteY2-1876" fmla="*/ 210278 h 1580197"/>
                    <a:gd name="connsiteX3-1877" fmla="*/ 747713 w 940118"/>
                    <a:gd name="connsiteY3-1878" fmla="*/ 210503 h 1580197"/>
                    <a:gd name="connsiteX4-1879" fmla="*/ 620078 w 940118"/>
                    <a:gd name="connsiteY4-1880" fmla="*/ 282893 h 1580197"/>
                    <a:gd name="connsiteX5-1881" fmla="*/ 620077 w 940118"/>
                    <a:gd name="connsiteY5-1882" fmla="*/ 282893 h 1580197"/>
                    <a:gd name="connsiteX6-1883" fmla="*/ 548076 w 940118"/>
                    <a:gd name="connsiteY6-1884" fmla="*/ 339736 h 1580197"/>
                    <a:gd name="connsiteX7-1885" fmla="*/ 548640 w 940118"/>
                    <a:gd name="connsiteY7-1886" fmla="*/ 340043 h 1580197"/>
                    <a:gd name="connsiteX8-1887" fmla="*/ 503873 w 940118"/>
                    <a:gd name="connsiteY8-1888" fmla="*/ 383858 h 1580197"/>
                    <a:gd name="connsiteX9-1889" fmla="*/ 488633 w 940118"/>
                    <a:gd name="connsiteY9-1890" fmla="*/ 399098 h 1580197"/>
                    <a:gd name="connsiteX10-1891" fmla="*/ 488633 w 940118"/>
                    <a:gd name="connsiteY10-1892" fmla="*/ 400050 h 1580197"/>
                    <a:gd name="connsiteX11-1893" fmla="*/ 422910 w 940118"/>
                    <a:gd name="connsiteY11-1894" fmla="*/ 482918 h 1580197"/>
                    <a:gd name="connsiteX12-1895" fmla="*/ 422910 w 940118"/>
                    <a:gd name="connsiteY12-1896" fmla="*/ 483870 h 1580197"/>
                    <a:gd name="connsiteX13-1897" fmla="*/ 367665 w 940118"/>
                    <a:gd name="connsiteY13-1898" fmla="*/ 572453 h 1580197"/>
                    <a:gd name="connsiteX14-1899" fmla="*/ 368618 w 940118"/>
                    <a:gd name="connsiteY14-1900" fmla="*/ 573405 h 1580197"/>
                    <a:gd name="connsiteX15-1901" fmla="*/ 317183 w 940118"/>
                    <a:gd name="connsiteY15-1902" fmla="*/ 684847 h 1580197"/>
                    <a:gd name="connsiteX16-1903" fmla="*/ 305241 w 940118"/>
                    <a:gd name="connsiteY16-1904" fmla="*/ 678329 h 1580197"/>
                    <a:gd name="connsiteX17-1905" fmla="*/ 305235 w 940118"/>
                    <a:gd name="connsiteY17-1906" fmla="*/ 678350 h 1580197"/>
                    <a:gd name="connsiteX18-1907" fmla="*/ 317183 w 940118"/>
                    <a:gd name="connsiteY18-1908" fmla="*/ 684847 h 1580197"/>
                    <a:gd name="connsiteX19-1909" fmla="*/ 260985 w 940118"/>
                    <a:gd name="connsiteY19-1910" fmla="*/ 1014413 h 1580197"/>
                    <a:gd name="connsiteX20-1911" fmla="*/ 342900 w 940118"/>
                    <a:gd name="connsiteY20-1912" fmla="*/ 1373505 h 1580197"/>
                    <a:gd name="connsiteX21-1913" fmla="*/ 546735 w 940118"/>
                    <a:gd name="connsiteY21-1914" fmla="*/ 1580197 h 1580197"/>
                    <a:gd name="connsiteX22-1915" fmla="*/ 285750 w 940118"/>
                    <a:gd name="connsiteY22-1916" fmla="*/ 1438275 h 1580197"/>
                    <a:gd name="connsiteX23-1917" fmla="*/ 81915 w 940118"/>
                    <a:gd name="connsiteY23-1918" fmla="*/ 1231583 h 1580197"/>
                    <a:gd name="connsiteX24-1919" fmla="*/ 0 w 940118"/>
                    <a:gd name="connsiteY24-1920" fmla="*/ 872490 h 1580197"/>
                    <a:gd name="connsiteX25-1921" fmla="*/ 56197 w 940118"/>
                    <a:gd name="connsiteY25-1922" fmla="*/ 542925 h 1580197"/>
                    <a:gd name="connsiteX26-1923" fmla="*/ 62441 w 940118"/>
                    <a:gd name="connsiteY26-1924" fmla="*/ 546321 h 1580197"/>
                    <a:gd name="connsiteX27-1925" fmla="*/ 62617 w 940118"/>
                    <a:gd name="connsiteY27-1926" fmla="*/ 545909 h 1580197"/>
                    <a:gd name="connsiteX28-1927" fmla="*/ 57150 w 940118"/>
                    <a:gd name="connsiteY28-1928" fmla="*/ 542925 h 1580197"/>
                    <a:gd name="connsiteX29-1929" fmla="*/ 107444 w 940118"/>
                    <a:gd name="connsiteY29-1930" fmla="*/ 431896 h 1580197"/>
                    <a:gd name="connsiteX30-1931" fmla="*/ 106680 w 940118"/>
                    <a:gd name="connsiteY30-1932" fmla="*/ 431483 h 1580197"/>
                    <a:gd name="connsiteX31-1933" fmla="*/ 161925 w 940118"/>
                    <a:gd name="connsiteY31-1934" fmla="*/ 341948 h 1580197"/>
                    <a:gd name="connsiteX32-1935" fmla="*/ 171758 w 940118"/>
                    <a:gd name="connsiteY32-1936" fmla="*/ 347295 h 1580197"/>
                    <a:gd name="connsiteX33-1937" fmla="*/ 171778 w 940118"/>
                    <a:gd name="connsiteY33-1938" fmla="*/ 347270 h 1580197"/>
                    <a:gd name="connsiteX34-1939" fmla="*/ 161925 w 940118"/>
                    <a:gd name="connsiteY34-1940" fmla="*/ 341948 h 1580197"/>
                    <a:gd name="connsiteX35-1941" fmla="*/ 227648 w 940118"/>
                    <a:gd name="connsiteY35-1942" fmla="*/ 258128 h 1580197"/>
                    <a:gd name="connsiteX36-1943" fmla="*/ 287315 w 940118"/>
                    <a:gd name="connsiteY36-1944" fmla="*/ 198453 h 1580197"/>
                    <a:gd name="connsiteX37-1945" fmla="*/ 286702 w 940118"/>
                    <a:gd name="connsiteY37-1946" fmla="*/ 198120 h 1580197"/>
                    <a:gd name="connsiteX38-1947" fmla="*/ 359092 w 940118"/>
                    <a:gd name="connsiteY38-1948" fmla="*/ 140970 h 1580197"/>
                    <a:gd name="connsiteX39-1949" fmla="*/ 486263 w 940118"/>
                    <a:gd name="connsiteY39-1950" fmla="*/ 68845 h 1580197"/>
                    <a:gd name="connsiteX40-1951" fmla="*/ 485775 w 940118"/>
                    <a:gd name="connsiteY40-1952" fmla="*/ 68580 h 1580197"/>
                    <a:gd name="connsiteX41-1953" fmla="*/ 572452 w 940118"/>
                    <a:gd name="connsiteY41-1954" fmla="*/ 32385 h 1580197"/>
                    <a:gd name="connsiteX42-1955" fmla="*/ 595123 w 940118"/>
                    <a:gd name="connsiteY42-1956" fmla="*/ 44713 h 1580197"/>
                    <a:gd name="connsiteX43-1957" fmla="*/ 573405 w 940118"/>
                    <a:gd name="connsiteY43-1958" fmla="*/ 32385 h 1580197"/>
                    <a:gd name="connsiteX44-1959" fmla="*/ 679133 w 940118"/>
                    <a:gd name="connsiteY44-1960" fmla="*/ 0 h 1580197"/>
                    <a:gd name="connsiteX0-1961" fmla="*/ 679133 w 940118"/>
                    <a:gd name="connsiteY0-1962" fmla="*/ 0 h 1580197"/>
                    <a:gd name="connsiteX1-1963" fmla="*/ 940118 w 940118"/>
                    <a:gd name="connsiteY1-1964" fmla="*/ 140970 h 1580197"/>
                    <a:gd name="connsiteX2-1965" fmla="*/ 747299 w 940118"/>
                    <a:gd name="connsiteY2-1966" fmla="*/ 210278 h 1580197"/>
                    <a:gd name="connsiteX3-1967" fmla="*/ 747713 w 940118"/>
                    <a:gd name="connsiteY3-1968" fmla="*/ 210503 h 1580197"/>
                    <a:gd name="connsiteX4-1969" fmla="*/ 620078 w 940118"/>
                    <a:gd name="connsiteY4-1970" fmla="*/ 282893 h 1580197"/>
                    <a:gd name="connsiteX5-1971" fmla="*/ 620077 w 940118"/>
                    <a:gd name="connsiteY5-1972" fmla="*/ 282893 h 1580197"/>
                    <a:gd name="connsiteX6-1973" fmla="*/ 548076 w 940118"/>
                    <a:gd name="connsiteY6-1974" fmla="*/ 339736 h 1580197"/>
                    <a:gd name="connsiteX7-1975" fmla="*/ 548640 w 940118"/>
                    <a:gd name="connsiteY7-1976" fmla="*/ 340043 h 1580197"/>
                    <a:gd name="connsiteX8-1977" fmla="*/ 503873 w 940118"/>
                    <a:gd name="connsiteY8-1978" fmla="*/ 383858 h 1580197"/>
                    <a:gd name="connsiteX9-1979" fmla="*/ 488633 w 940118"/>
                    <a:gd name="connsiteY9-1980" fmla="*/ 399098 h 1580197"/>
                    <a:gd name="connsiteX10-1981" fmla="*/ 488633 w 940118"/>
                    <a:gd name="connsiteY10-1982" fmla="*/ 400050 h 1580197"/>
                    <a:gd name="connsiteX11-1983" fmla="*/ 422910 w 940118"/>
                    <a:gd name="connsiteY11-1984" fmla="*/ 482918 h 1580197"/>
                    <a:gd name="connsiteX12-1985" fmla="*/ 422910 w 940118"/>
                    <a:gd name="connsiteY12-1986" fmla="*/ 483870 h 1580197"/>
                    <a:gd name="connsiteX13-1987" fmla="*/ 367665 w 940118"/>
                    <a:gd name="connsiteY13-1988" fmla="*/ 572453 h 1580197"/>
                    <a:gd name="connsiteX14-1989" fmla="*/ 368618 w 940118"/>
                    <a:gd name="connsiteY14-1990" fmla="*/ 573405 h 1580197"/>
                    <a:gd name="connsiteX15-1991" fmla="*/ 317183 w 940118"/>
                    <a:gd name="connsiteY15-1992" fmla="*/ 684847 h 1580197"/>
                    <a:gd name="connsiteX16-1993" fmla="*/ 305241 w 940118"/>
                    <a:gd name="connsiteY16-1994" fmla="*/ 678329 h 1580197"/>
                    <a:gd name="connsiteX17-1995" fmla="*/ 305235 w 940118"/>
                    <a:gd name="connsiteY17-1996" fmla="*/ 678350 h 1580197"/>
                    <a:gd name="connsiteX18-1997" fmla="*/ 317183 w 940118"/>
                    <a:gd name="connsiteY18-1998" fmla="*/ 684847 h 1580197"/>
                    <a:gd name="connsiteX19-1999" fmla="*/ 260985 w 940118"/>
                    <a:gd name="connsiteY19-2000" fmla="*/ 1014413 h 1580197"/>
                    <a:gd name="connsiteX20-2001" fmla="*/ 342900 w 940118"/>
                    <a:gd name="connsiteY20-2002" fmla="*/ 1373505 h 1580197"/>
                    <a:gd name="connsiteX21-2003" fmla="*/ 546735 w 940118"/>
                    <a:gd name="connsiteY21-2004" fmla="*/ 1580197 h 1580197"/>
                    <a:gd name="connsiteX22-2005" fmla="*/ 285750 w 940118"/>
                    <a:gd name="connsiteY22-2006" fmla="*/ 1438275 h 1580197"/>
                    <a:gd name="connsiteX23-2007" fmla="*/ 81915 w 940118"/>
                    <a:gd name="connsiteY23-2008" fmla="*/ 1231583 h 1580197"/>
                    <a:gd name="connsiteX24-2009" fmla="*/ 0 w 940118"/>
                    <a:gd name="connsiteY24-2010" fmla="*/ 872490 h 1580197"/>
                    <a:gd name="connsiteX25-2011" fmla="*/ 56197 w 940118"/>
                    <a:gd name="connsiteY25-2012" fmla="*/ 542925 h 1580197"/>
                    <a:gd name="connsiteX26-2013" fmla="*/ 62441 w 940118"/>
                    <a:gd name="connsiteY26-2014" fmla="*/ 546321 h 1580197"/>
                    <a:gd name="connsiteX27-2015" fmla="*/ 62617 w 940118"/>
                    <a:gd name="connsiteY27-2016" fmla="*/ 545909 h 1580197"/>
                    <a:gd name="connsiteX28-2017" fmla="*/ 57150 w 940118"/>
                    <a:gd name="connsiteY28-2018" fmla="*/ 542925 h 1580197"/>
                    <a:gd name="connsiteX29-2019" fmla="*/ 107444 w 940118"/>
                    <a:gd name="connsiteY29-2020" fmla="*/ 431896 h 1580197"/>
                    <a:gd name="connsiteX30-2021" fmla="*/ 106680 w 940118"/>
                    <a:gd name="connsiteY30-2022" fmla="*/ 431483 h 1580197"/>
                    <a:gd name="connsiteX31-2023" fmla="*/ 161925 w 940118"/>
                    <a:gd name="connsiteY31-2024" fmla="*/ 341948 h 1580197"/>
                    <a:gd name="connsiteX32-2025" fmla="*/ 171758 w 940118"/>
                    <a:gd name="connsiteY32-2026" fmla="*/ 347295 h 1580197"/>
                    <a:gd name="connsiteX33-2027" fmla="*/ 161925 w 940118"/>
                    <a:gd name="connsiteY33-2028" fmla="*/ 341948 h 1580197"/>
                    <a:gd name="connsiteX34-2029" fmla="*/ 227648 w 940118"/>
                    <a:gd name="connsiteY34-2030" fmla="*/ 258128 h 1580197"/>
                    <a:gd name="connsiteX35-2031" fmla="*/ 287315 w 940118"/>
                    <a:gd name="connsiteY35-2032" fmla="*/ 198453 h 1580197"/>
                    <a:gd name="connsiteX36-2033" fmla="*/ 286702 w 940118"/>
                    <a:gd name="connsiteY36-2034" fmla="*/ 198120 h 1580197"/>
                    <a:gd name="connsiteX37-2035" fmla="*/ 359092 w 940118"/>
                    <a:gd name="connsiteY37-2036" fmla="*/ 140970 h 1580197"/>
                    <a:gd name="connsiteX38-2037" fmla="*/ 486263 w 940118"/>
                    <a:gd name="connsiteY38-2038" fmla="*/ 68845 h 1580197"/>
                    <a:gd name="connsiteX39-2039" fmla="*/ 485775 w 940118"/>
                    <a:gd name="connsiteY39-2040" fmla="*/ 68580 h 1580197"/>
                    <a:gd name="connsiteX40-2041" fmla="*/ 572452 w 940118"/>
                    <a:gd name="connsiteY40-2042" fmla="*/ 32385 h 1580197"/>
                    <a:gd name="connsiteX41-2043" fmla="*/ 595123 w 940118"/>
                    <a:gd name="connsiteY41-2044" fmla="*/ 44713 h 1580197"/>
                    <a:gd name="connsiteX42-2045" fmla="*/ 573405 w 940118"/>
                    <a:gd name="connsiteY42-2046" fmla="*/ 32385 h 1580197"/>
                    <a:gd name="connsiteX43-2047" fmla="*/ 679133 w 940118"/>
                    <a:gd name="connsiteY43-2048" fmla="*/ 0 h 1580197"/>
                    <a:gd name="connsiteX0-2049" fmla="*/ 679133 w 940118"/>
                    <a:gd name="connsiteY0-2050" fmla="*/ 0 h 1580197"/>
                    <a:gd name="connsiteX1-2051" fmla="*/ 940118 w 940118"/>
                    <a:gd name="connsiteY1-2052" fmla="*/ 140970 h 1580197"/>
                    <a:gd name="connsiteX2-2053" fmla="*/ 747299 w 940118"/>
                    <a:gd name="connsiteY2-2054" fmla="*/ 210278 h 1580197"/>
                    <a:gd name="connsiteX3-2055" fmla="*/ 747713 w 940118"/>
                    <a:gd name="connsiteY3-2056" fmla="*/ 210503 h 1580197"/>
                    <a:gd name="connsiteX4-2057" fmla="*/ 620078 w 940118"/>
                    <a:gd name="connsiteY4-2058" fmla="*/ 282893 h 1580197"/>
                    <a:gd name="connsiteX5-2059" fmla="*/ 620077 w 940118"/>
                    <a:gd name="connsiteY5-2060" fmla="*/ 282893 h 1580197"/>
                    <a:gd name="connsiteX6-2061" fmla="*/ 548076 w 940118"/>
                    <a:gd name="connsiteY6-2062" fmla="*/ 339736 h 1580197"/>
                    <a:gd name="connsiteX7-2063" fmla="*/ 548640 w 940118"/>
                    <a:gd name="connsiteY7-2064" fmla="*/ 340043 h 1580197"/>
                    <a:gd name="connsiteX8-2065" fmla="*/ 503873 w 940118"/>
                    <a:gd name="connsiteY8-2066" fmla="*/ 383858 h 1580197"/>
                    <a:gd name="connsiteX9-2067" fmla="*/ 488633 w 940118"/>
                    <a:gd name="connsiteY9-2068" fmla="*/ 399098 h 1580197"/>
                    <a:gd name="connsiteX10-2069" fmla="*/ 488633 w 940118"/>
                    <a:gd name="connsiteY10-2070" fmla="*/ 400050 h 1580197"/>
                    <a:gd name="connsiteX11-2071" fmla="*/ 422910 w 940118"/>
                    <a:gd name="connsiteY11-2072" fmla="*/ 482918 h 1580197"/>
                    <a:gd name="connsiteX12-2073" fmla="*/ 422910 w 940118"/>
                    <a:gd name="connsiteY12-2074" fmla="*/ 483870 h 1580197"/>
                    <a:gd name="connsiteX13-2075" fmla="*/ 367665 w 940118"/>
                    <a:gd name="connsiteY13-2076" fmla="*/ 572453 h 1580197"/>
                    <a:gd name="connsiteX14-2077" fmla="*/ 368618 w 940118"/>
                    <a:gd name="connsiteY14-2078" fmla="*/ 573405 h 1580197"/>
                    <a:gd name="connsiteX15-2079" fmla="*/ 317183 w 940118"/>
                    <a:gd name="connsiteY15-2080" fmla="*/ 684847 h 1580197"/>
                    <a:gd name="connsiteX16-2081" fmla="*/ 305241 w 940118"/>
                    <a:gd name="connsiteY16-2082" fmla="*/ 678329 h 1580197"/>
                    <a:gd name="connsiteX17-2083" fmla="*/ 305235 w 940118"/>
                    <a:gd name="connsiteY17-2084" fmla="*/ 678350 h 1580197"/>
                    <a:gd name="connsiteX18-2085" fmla="*/ 317183 w 940118"/>
                    <a:gd name="connsiteY18-2086" fmla="*/ 684847 h 1580197"/>
                    <a:gd name="connsiteX19-2087" fmla="*/ 260985 w 940118"/>
                    <a:gd name="connsiteY19-2088" fmla="*/ 1014413 h 1580197"/>
                    <a:gd name="connsiteX20-2089" fmla="*/ 342900 w 940118"/>
                    <a:gd name="connsiteY20-2090" fmla="*/ 1373505 h 1580197"/>
                    <a:gd name="connsiteX21-2091" fmla="*/ 546735 w 940118"/>
                    <a:gd name="connsiteY21-2092" fmla="*/ 1580197 h 1580197"/>
                    <a:gd name="connsiteX22-2093" fmla="*/ 285750 w 940118"/>
                    <a:gd name="connsiteY22-2094" fmla="*/ 1438275 h 1580197"/>
                    <a:gd name="connsiteX23-2095" fmla="*/ 81915 w 940118"/>
                    <a:gd name="connsiteY23-2096" fmla="*/ 1231583 h 1580197"/>
                    <a:gd name="connsiteX24-2097" fmla="*/ 0 w 940118"/>
                    <a:gd name="connsiteY24-2098" fmla="*/ 872490 h 1580197"/>
                    <a:gd name="connsiteX25-2099" fmla="*/ 56197 w 940118"/>
                    <a:gd name="connsiteY25-2100" fmla="*/ 542925 h 1580197"/>
                    <a:gd name="connsiteX26-2101" fmla="*/ 62441 w 940118"/>
                    <a:gd name="connsiteY26-2102" fmla="*/ 546321 h 1580197"/>
                    <a:gd name="connsiteX27-2103" fmla="*/ 62617 w 940118"/>
                    <a:gd name="connsiteY27-2104" fmla="*/ 545909 h 1580197"/>
                    <a:gd name="connsiteX28-2105" fmla="*/ 57150 w 940118"/>
                    <a:gd name="connsiteY28-2106" fmla="*/ 542925 h 1580197"/>
                    <a:gd name="connsiteX29-2107" fmla="*/ 107444 w 940118"/>
                    <a:gd name="connsiteY29-2108" fmla="*/ 431896 h 1580197"/>
                    <a:gd name="connsiteX30-2109" fmla="*/ 106680 w 940118"/>
                    <a:gd name="connsiteY30-2110" fmla="*/ 431483 h 1580197"/>
                    <a:gd name="connsiteX31-2111" fmla="*/ 161925 w 940118"/>
                    <a:gd name="connsiteY31-2112" fmla="*/ 341948 h 1580197"/>
                    <a:gd name="connsiteX32-2113" fmla="*/ 171758 w 940118"/>
                    <a:gd name="connsiteY32-2114" fmla="*/ 347295 h 1580197"/>
                    <a:gd name="connsiteX33-2115" fmla="*/ 227648 w 940118"/>
                    <a:gd name="connsiteY33-2116" fmla="*/ 258128 h 1580197"/>
                    <a:gd name="connsiteX34-2117" fmla="*/ 287315 w 940118"/>
                    <a:gd name="connsiteY34-2118" fmla="*/ 198453 h 1580197"/>
                    <a:gd name="connsiteX35-2119" fmla="*/ 286702 w 940118"/>
                    <a:gd name="connsiteY35-2120" fmla="*/ 198120 h 1580197"/>
                    <a:gd name="connsiteX36-2121" fmla="*/ 359092 w 940118"/>
                    <a:gd name="connsiteY36-2122" fmla="*/ 140970 h 1580197"/>
                    <a:gd name="connsiteX37-2123" fmla="*/ 486263 w 940118"/>
                    <a:gd name="connsiteY37-2124" fmla="*/ 68845 h 1580197"/>
                    <a:gd name="connsiteX38-2125" fmla="*/ 485775 w 940118"/>
                    <a:gd name="connsiteY38-2126" fmla="*/ 68580 h 1580197"/>
                    <a:gd name="connsiteX39-2127" fmla="*/ 572452 w 940118"/>
                    <a:gd name="connsiteY39-2128" fmla="*/ 32385 h 1580197"/>
                    <a:gd name="connsiteX40-2129" fmla="*/ 595123 w 940118"/>
                    <a:gd name="connsiteY40-2130" fmla="*/ 44713 h 1580197"/>
                    <a:gd name="connsiteX41-2131" fmla="*/ 573405 w 940118"/>
                    <a:gd name="connsiteY41-2132" fmla="*/ 32385 h 1580197"/>
                    <a:gd name="connsiteX42-2133" fmla="*/ 679133 w 940118"/>
                    <a:gd name="connsiteY42-2134" fmla="*/ 0 h 1580197"/>
                    <a:gd name="connsiteX0-2135" fmla="*/ 679133 w 940118"/>
                    <a:gd name="connsiteY0-2136" fmla="*/ 0 h 1580197"/>
                    <a:gd name="connsiteX1-2137" fmla="*/ 940118 w 940118"/>
                    <a:gd name="connsiteY1-2138" fmla="*/ 140970 h 1580197"/>
                    <a:gd name="connsiteX2-2139" fmla="*/ 747299 w 940118"/>
                    <a:gd name="connsiteY2-2140" fmla="*/ 210278 h 1580197"/>
                    <a:gd name="connsiteX3-2141" fmla="*/ 747713 w 940118"/>
                    <a:gd name="connsiteY3-2142" fmla="*/ 210503 h 1580197"/>
                    <a:gd name="connsiteX4-2143" fmla="*/ 620078 w 940118"/>
                    <a:gd name="connsiteY4-2144" fmla="*/ 282893 h 1580197"/>
                    <a:gd name="connsiteX5-2145" fmla="*/ 620077 w 940118"/>
                    <a:gd name="connsiteY5-2146" fmla="*/ 282893 h 1580197"/>
                    <a:gd name="connsiteX6-2147" fmla="*/ 548076 w 940118"/>
                    <a:gd name="connsiteY6-2148" fmla="*/ 339736 h 1580197"/>
                    <a:gd name="connsiteX7-2149" fmla="*/ 548640 w 940118"/>
                    <a:gd name="connsiteY7-2150" fmla="*/ 340043 h 1580197"/>
                    <a:gd name="connsiteX8-2151" fmla="*/ 503873 w 940118"/>
                    <a:gd name="connsiteY8-2152" fmla="*/ 383858 h 1580197"/>
                    <a:gd name="connsiteX9-2153" fmla="*/ 488633 w 940118"/>
                    <a:gd name="connsiteY9-2154" fmla="*/ 399098 h 1580197"/>
                    <a:gd name="connsiteX10-2155" fmla="*/ 488633 w 940118"/>
                    <a:gd name="connsiteY10-2156" fmla="*/ 400050 h 1580197"/>
                    <a:gd name="connsiteX11-2157" fmla="*/ 422910 w 940118"/>
                    <a:gd name="connsiteY11-2158" fmla="*/ 482918 h 1580197"/>
                    <a:gd name="connsiteX12-2159" fmla="*/ 422910 w 940118"/>
                    <a:gd name="connsiteY12-2160" fmla="*/ 483870 h 1580197"/>
                    <a:gd name="connsiteX13-2161" fmla="*/ 367665 w 940118"/>
                    <a:gd name="connsiteY13-2162" fmla="*/ 572453 h 1580197"/>
                    <a:gd name="connsiteX14-2163" fmla="*/ 368618 w 940118"/>
                    <a:gd name="connsiteY14-2164" fmla="*/ 573405 h 1580197"/>
                    <a:gd name="connsiteX15-2165" fmla="*/ 317183 w 940118"/>
                    <a:gd name="connsiteY15-2166" fmla="*/ 684847 h 1580197"/>
                    <a:gd name="connsiteX16-2167" fmla="*/ 305241 w 940118"/>
                    <a:gd name="connsiteY16-2168" fmla="*/ 678329 h 1580197"/>
                    <a:gd name="connsiteX17-2169" fmla="*/ 305235 w 940118"/>
                    <a:gd name="connsiteY17-2170" fmla="*/ 678350 h 1580197"/>
                    <a:gd name="connsiteX18-2171" fmla="*/ 317183 w 940118"/>
                    <a:gd name="connsiteY18-2172" fmla="*/ 684847 h 1580197"/>
                    <a:gd name="connsiteX19-2173" fmla="*/ 260985 w 940118"/>
                    <a:gd name="connsiteY19-2174" fmla="*/ 1014413 h 1580197"/>
                    <a:gd name="connsiteX20-2175" fmla="*/ 342900 w 940118"/>
                    <a:gd name="connsiteY20-2176" fmla="*/ 1373505 h 1580197"/>
                    <a:gd name="connsiteX21-2177" fmla="*/ 546735 w 940118"/>
                    <a:gd name="connsiteY21-2178" fmla="*/ 1580197 h 1580197"/>
                    <a:gd name="connsiteX22-2179" fmla="*/ 285750 w 940118"/>
                    <a:gd name="connsiteY22-2180" fmla="*/ 1438275 h 1580197"/>
                    <a:gd name="connsiteX23-2181" fmla="*/ 81915 w 940118"/>
                    <a:gd name="connsiteY23-2182" fmla="*/ 1231583 h 1580197"/>
                    <a:gd name="connsiteX24-2183" fmla="*/ 0 w 940118"/>
                    <a:gd name="connsiteY24-2184" fmla="*/ 872490 h 1580197"/>
                    <a:gd name="connsiteX25-2185" fmla="*/ 56197 w 940118"/>
                    <a:gd name="connsiteY25-2186" fmla="*/ 542925 h 1580197"/>
                    <a:gd name="connsiteX26-2187" fmla="*/ 62441 w 940118"/>
                    <a:gd name="connsiteY26-2188" fmla="*/ 546321 h 1580197"/>
                    <a:gd name="connsiteX27-2189" fmla="*/ 62617 w 940118"/>
                    <a:gd name="connsiteY27-2190" fmla="*/ 545909 h 1580197"/>
                    <a:gd name="connsiteX28-2191" fmla="*/ 57150 w 940118"/>
                    <a:gd name="connsiteY28-2192" fmla="*/ 542925 h 1580197"/>
                    <a:gd name="connsiteX29-2193" fmla="*/ 107444 w 940118"/>
                    <a:gd name="connsiteY29-2194" fmla="*/ 431896 h 1580197"/>
                    <a:gd name="connsiteX30-2195" fmla="*/ 106680 w 940118"/>
                    <a:gd name="connsiteY30-2196" fmla="*/ 431483 h 1580197"/>
                    <a:gd name="connsiteX31-2197" fmla="*/ 161925 w 940118"/>
                    <a:gd name="connsiteY31-2198" fmla="*/ 341948 h 1580197"/>
                    <a:gd name="connsiteX32-2199" fmla="*/ 227648 w 940118"/>
                    <a:gd name="connsiteY32-2200" fmla="*/ 258128 h 1580197"/>
                    <a:gd name="connsiteX33-2201" fmla="*/ 287315 w 940118"/>
                    <a:gd name="connsiteY33-2202" fmla="*/ 198453 h 1580197"/>
                    <a:gd name="connsiteX34-2203" fmla="*/ 286702 w 940118"/>
                    <a:gd name="connsiteY34-2204" fmla="*/ 198120 h 1580197"/>
                    <a:gd name="connsiteX35-2205" fmla="*/ 359092 w 940118"/>
                    <a:gd name="connsiteY35-2206" fmla="*/ 140970 h 1580197"/>
                    <a:gd name="connsiteX36-2207" fmla="*/ 486263 w 940118"/>
                    <a:gd name="connsiteY36-2208" fmla="*/ 68845 h 1580197"/>
                    <a:gd name="connsiteX37-2209" fmla="*/ 485775 w 940118"/>
                    <a:gd name="connsiteY37-2210" fmla="*/ 68580 h 1580197"/>
                    <a:gd name="connsiteX38-2211" fmla="*/ 572452 w 940118"/>
                    <a:gd name="connsiteY38-2212" fmla="*/ 32385 h 1580197"/>
                    <a:gd name="connsiteX39-2213" fmla="*/ 595123 w 940118"/>
                    <a:gd name="connsiteY39-2214" fmla="*/ 44713 h 1580197"/>
                    <a:gd name="connsiteX40-2215" fmla="*/ 573405 w 940118"/>
                    <a:gd name="connsiteY40-2216" fmla="*/ 32385 h 1580197"/>
                    <a:gd name="connsiteX41-2217" fmla="*/ 679133 w 940118"/>
                    <a:gd name="connsiteY41-2218" fmla="*/ 0 h 1580197"/>
                    <a:gd name="connsiteX0-2219" fmla="*/ 679133 w 940118"/>
                    <a:gd name="connsiteY0-2220" fmla="*/ 0 h 1580197"/>
                    <a:gd name="connsiteX1-2221" fmla="*/ 940118 w 940118"/>
                    <a:gd name="connsiteY1-2222" fmla="*/ 140970 h 1580197"/>
                    <a:gd name="connsiteX2-2223" fmla="*/ 747299 w 940118"/>
                    <a:gd name="connsiteY2-2224" fmla="*/ 210278 h 1580197"/>
                    <a:gd name="connsiteX3-2225" fmla="*/ 747713 w 940118"/>
                    <a:gd name="connsiteY3-2226" fmla="*/ 210503 h 1580197"/>
                    <a:gd name="connsiteX4-2227" fmla="*/ 620078 w 940118"/>
                    <a:gd name="connsiteY4-2228" fmla="*/ 282893 h 1580197"/>
                    <a:gd name="connsiteX5-2229" fmla="*/ 620077 w 940118"/>
                    <a:gd name="connsiteY5-2230" fmla="*/ 282893 h 1580197"/>
                    <a:gd name="connsiteX6-2231" fmla="*/ 548076 w 940118"/>
                    <a:gd name="connsiteY6-2232" fmla="*/ 339736 h 1580197"/>
                    <a:gd name="connsiteX7-2233" fmla="*/ 548640 w 940118"/>
                    <a:gd name="connsiteY7-2234" fmla="*/ 340043 h 1580197"/>
                    <a:gd name="connsiteX8-2235" fmla="*/ 503873 w 940118"/>
                    <a:gd name="connsiteY8-2236" fmla="*/ 383858 h 1580197"/>
                    <a:gd name="connsiteX9-2237" fmla="*/ 488633 w 940118"/>
                    <a:gd name="connsiteY9-2238" fmla="*/ 399098 h 1580197"/>
                    <a:gd name="connsiteX10-2239" fmla="*/ 488633 w 940118"/>
                    <a:gd name="connsiteY10-2240" fmla="*/ 400050 h 1580197"/>
                    <a:gd name="connsiteX11-2241" fmla="*/ 422910 w 940118"/>
                    <a:gd name="connsiteY11-2242" fmla="*/ 482918 h 1580197"/>
                    <a:gd name="connsiteX12-2243" fmla="*/ 422910 w 940118"/>
                    <a:gd name="connsiteY12-2244" fmla="*/ 483870 h 1580197"/>
                    <a:gd name="connsiteX13-2245" fmla="*/ 367665 w 940118"/>
                    <a:gd name="connsiteY13-2246" fmla="*/ 572453 h 1580197"/>
                    <a:gd name="connsiteX14-2247" fmla="*/ 368618 w 940118"/>
                    <a:gd name="connsiteY14-2248" fmla="*/ 573405 h 1580197"/>
                    <a:gd name="connsiteX15-2249" fmla="*/ 317183 w 940118"/>
                    <a:gd name="connsiteY15-2250" fmla="*/ 684847 h 1580197"/>
                    <a:gd name="connsiteX16-2251" fmla="*/ 305241 w 940118"/>
                    <a:gd name="connsiteY16-2252" fmla="*/ 678329 h 1580197"/>
                    <a:gd name="connsiteX17-2253" fmla="*/ 305235 w 940118"/>
                    <a:gd name="connsiteY17-2254" fmla="*/ 678350 h 1580197"/>
                    <a:gd name="connsiteX18-2255" fmla="*/ 317183 w 940118"/>
                    <a:gd name="connsiteY18-2256" fmla="*/ 684847 h 1580197"/>
                    <a:gd name="connsiteX19-2257" fmla="*/ 260985 w 940118"/>
                    <a:gd name="connsiteY19-2258" fmla="*/ 1014413 h 1580197"/>
                    <a:gd name="connsiteX20-2259" fmla="*/ 342900 w 940118"/>
                    <a:gd name="connsiteY20-2260" fmla="*/ 1373505 h 1580197"/>
                    <a:gd name="connsiteX21-2261" fmla="*/ 546735 w 940118"/>
                    <a:gd name="connsiteY21-2262" fmla="*/ 1580197 h 1580197"/>
                    <a:gd name="connsiteX22-2263" fmla="*/ 285750 w 940118"/>
                    <a:gd name="connsiteY22-2264" fmla="*/ 1438275 h 1580197"/>
                    <a:gd name="connsiteX23-2265" fmla="*/ 81915 w 940118"/>
                    <a:gd name="connsiteY23-2266" fmla="*/ 1231583 h 1580197"/>
                    <a:gd name="connsiteX24-2267" fmla="*/ 0 w 940118"/>
                    <a:gd name="connsiteY24-2268" fmla="*/ 872490 h 1580197"/>
                    <a:gd name="connsiteX25-2269" fmla="*/ 56197 w 940118"/>
                    <a:gd name="connsiteY25-2270" fmla="*/ 542925 h 1580197"/>
                    <a:gd name="connsiteX26-2271" fmla="*/ 62441 w 940118"/>
                    <a:gd name="connsiteY26-2272" fmla="*/ 546321 h 1580197"/>
                    <a:gd name="connsiteX27-2273" fmla="*/ 62617 w 940118"/>
                    <a:gd name="connsiteY27-2274" fmla="*/ 545909 h 1580197"/>
                    <a:gd name="connsiteX28-2275" fmla="*/ 57150 w 940118"/>
                    <a:gd name="connsiteY28-2276" fmla="*/ 542925 h 1580197"/>
                    <a:gd name="connsiteX29-2277" fmla="*/ 107444 w 940118"/>
                    <a:gd name="connsiteY29-2278" fmla="*/ 431896 h 1580197"/>
                    <a:gd name="connsiteX30-2279" fmla="*/ 106680 w 940118"/>
                    <a:gd name="connsiteY30-2280" fmla="*/ 431483 h 1580197"/>
                    <a:gd name="connsiteX31-2281" fmla="*/ 227648 w 940118"/>
                    <a:gd name="connsiteY31-2282" fmla="*/ 258128 h 1580197"/>
                    <a:gd name="connsiteX32-2283" fmla="*/ 287315 w 940118"/>
                    <a:gd name="connsiteY32-2284" fmla="*/ 198453 h 1580197"/>
                    <a:gd name="connsiteX33-2285" fmla="*/ 286702 w 940118"/>
                    <a:gd name="connsiteY33-2286" fmla="*/ 198120 h 1580197"/>
                    <a:gd name="connsiteX34-2287" fmla="*/ 359092 w 940118"/>
                    <a:gd name="connsiteY34-2288" fmla="*/ 140970 h 1580197"/>
                    <a:gd name="connsiteX35-2289" fmla="*/ 486263 w 940118"/>
                    <a:gd name="connsiteY35-2290" fmla="*/ 68845 h 1580197"/>
                    <a:gd name="connsiteX36-2291" fmla="*/ 485775 w 940118"/>
                    <a:gd name="connsiteY36-2292" fmla="*/ 68580 h 1580197"/>
                    <a:gd name="connsiteX37-2293" fmla="*/ 572452 w 940118"/>
                    <a:gd name="connsiteY37-2294" fmla="*/ 32385 h 1580197"/>
                    <a:gd name="connsiteX38-2295" fmla="*/ 595123 w 940118"/>
                    <a:gd name="connsiteY38-2296" fmla="*/ 44713 h 1580197"/>
                    <a:gd name="connsiteX39-2297" fmla="*/ 573405 w 940118"/>
                    <a:gd name="connsiteY39-2298" fmla="*/ 32385 h 1580197"/>
                    <a:gd name="connsiteX40-2299" fmla="*/ 679133 w 940118"/>
                    <a:gd name="connsiteY40-2300" fmla="*/ 0 h 1580197"/>
                    <a:gd name="connsiteX0-2301" fmla="*/ 679133 w 940118"/>
                    <a:gd name="connsiteY0-2302" fmla="*/ 0 h 1580197"/>
                    <a:gd name="connsiteX1-2303" fmla="*/ 940118 w 940118"/>
                    <a:gd name="connsiteY1-2304" fmla="*/ 140970 h 1580197"/>
                    <a:gd name="connsiteX2-2305" fmla="*/ 747299 w 940118"/>
                    <a:gd name="connsiteY2-2306" fmla="*/ 210278 h 1580197"/>
                    <a:gd name="connsiteX3-2307" fmla="*/ 747713 w 940118"/>
                    <a:gd name="connsiteY3-2308" fmla="*/ 210503 h 1580197"/>
                    <a:gd name="connsiteX4-2309" fmla="*/ 620078 w 940118"/>
                    <a:gd name="connsiteY4-2310" fmla="*/ 282893 h 1580197"/>
                    <a:gd name="connsiteX5-2311" fmla="*/ 620077 w 940118"/>
                    <a:gd name="connsiteY5-2312" fmla="*/ 282893 h 1580197"/>
                    <a:gd name="connsiteX6-2313" fmla="*/ 548076 w 940118"/>
                    <a:gd name="connsiteY6-2314" fmla="*/ 339736 h 1580197"/>
                    <a:gd name="connsiteX7-2315" fmla="*/ 548640 w 940118"/>
                    <a:gd name="connsiteY7-2316" fmla="*/ 340043 h 1580197"/>
                    <a:gd name="connsiteX8-2317" fmla="*/ 503873 w 940118"/>
                    <a:gd name="connsiteY8-2318" fmla="*/ 383858 h 1580197"/>
                    <a:gd name="connsiteX9-2319" fmla="*/ 488633 w 940118"/>
                    <a:gd name="connsiteY9-2320" fmla="*/ 399098 h 1580197"/>
                    <a:gd name="connsiteX10-2321" fmla="*/ 488633 w 940118"/>
                    <a:gd name="connsiteY10-2322" fmla="*/ 400050 h 1580197"/>
                    <a:gd name="connsiteX11-2323" fmla="*/ 422910 w 940118"/>
                    <a:gd name="connsiteY11-2324" fmla="*/ 482918 h 1580197"/>
                    <a:gd name="connsiteX12-2325" fmla="*/ 422910 w 940118"/>
                    <a:gd name="connsiteY12-2326" fmla="*/ 483870 h 1580197"/>
                    <a:gd name="connsiteX13-2327" fmla="*/ 367665 w 940118"/>
                    <a:gd name="connsiteY13-2328" fmla="*/ 572453 h 1580197"/>
                    <a:gd name="connsiteX14-2329" fmla="*/ 368618 w 940118"/>
                    <a:gd name="connsiteY14-2330" fmla="*/ 573405 h 1580197"/>
                    <a:gd name="connsiteX15-2331" fmla="*/ 317183 w 940118"/>
                    <a:gd name="connsiteY15-2332" fmla="*/ 684847 h 1580197"/>
                    <a:gd name="connsiteX16-2333" fmla="*/ 305241 w 940118"/>
                    <a:gd name="connsiteY16-2334" fmla="*/ 678329 h 1580197"/>
                    <a:gd name="connsiteX17-2335" fmla="*/ 305235 w 940118"/>
                    <a:gd name="connsiteY17-2336" fmla="*/ 678350 h 1580197"/>
                    <a:gd name="connsiteX18-2337" fmla="*/ 317183 w 940118"/>
                    <a:gd name="connsiteY18-2338" fmla="*/ 684847 h 1580197"/>
                    <a:gd name="connsiteX19-2339" fmla="*/ 260985 w 940118"/>
                    <a:gd name="connsiteY19-2340" fmla="*/ 1014413 h 1580197"/>
                    <a:gd name="connsiteX20-2341" fmla="*/ 342900 w 940118"/>
                    <a:gd name="connsiteY20-2342" fmla="*/ 1373505 h 1580197"/>
                    <a:gd name="connsiteX21-2343" fmla="*/ 546735 w 940118"/>
                    <a:gd name="connsiteY21-2344" fmla="*/ 1580197 h 1580197"/>
                    <a:gd name="connsiteX22-2345" fmla="*/ 285750 w 940118"/>
                    <a:gd name="connsiteY22-2346" fmla="*/ 1438275 h 1580197"/>
                    <a:gd name="connsiteX23-2347" fmla="*/ 81915 w 940118"/>
                    <a:gd name="connsiteY23-2348" fmla="*/ 1231583 h 1580197"/>
                    <a:gd name="connsiteX24-2349" fmla="*/ 0 w 940118"/>
                    <a:gd name="connsiteY24-2350" fmla="*/ 872490 h 1580197"/>
                    <a:gd name="connsiteX25-2351" fmla="*/ 56197 w 940118"/>
                    <a:gd name="connsiteY25-2352" fmla="*/ 542925 h 1580197"/>
                    <a:gd name="connsiteX26-2353" fmla="*/ 62441 w 940118"/>
                    <a:gd name="connsiteY26-2354" fmla="*/ 546321 h 1580197"/>
                    <a:gd name="connsiteX27-2355" fmla="*/ 62617 w 940118"/>
                    <a:gd name="connsiteY27-2356" fmla="*/ 545909 h 1580197"/>
                    <a:gd name="connsiteX28-2357" fmla="*/ 57150 w 940118"/>
                    <a:gd name="connsiteY28-2358" fmla="*/ 542925 h 1580197"/>
                    <a:gd name="connsiteX29-2359" fmla="*/ 107444 w 940118"/>
                    <a:gd name="connsiteY29-2360" fmla="*/ 431896 h 1580197"/>
                    <a:gd name="connsiteX30-2361" fmla="*/ 106680 w 940118"/>
                    <a:gd name="connsiteY30-2362" fmla="*/ 431483 h 1580197"/>
                    <a:gd name="connsiteX31-2363" fmla="*/ 227648 w 940118"/>
                    <a:gd name="connsiteY31-2364" fmla="*/ 258128 h 1580197"/>
                    <a:gd name="connsiteX32-2365" fmla="*/ 287315 w 940118"/>
                    <a:gd name="connsiteY32-2366" fmla="*/ 198453 h 1580197"/>
                    <a:gd name="connsiteX33-2367" fmla="*/ 359092 w 940118"/>
                    <a:gd name="connsiteY33-2368" fmla="*/ 140970 h 1580197"/>
                    <a:gd name="connsiteX34-2369" fmla="*/ 486263 w 940118"/>
                    <a:gd name="connsiteY34-2370" fmla="*/ 68845 h 1580197"/>
                    <a:gd name="connsiteX35-2371" fmla="*/ 485775 w 940118"/>
                    <a:gd name="connsiteY35-2372" fmla="*/ 68580 h 1580197"/>
                    <a:gd name="connsiteX36-2373" fmla="*/ 572452 w 940118"/>
                    <a:gd name="connsiteY36-2374" fmla="*/ 32385 h 1580197"/>
                    <a:gd name="connsiteX37-2375" fmla="*/ 595123 w 940118"/>
                    <a:gd name="connsiteY37-2376" fmla="*/ 44713 h 1580197"/>
                    <a:gd name="connsiteX38-2377" fmla="*/ 573405 w 940118"/>
                    <a:gd name="connsiteY38-2378" fmla="*/ 32385 h 1580197"/>
                    <a:gd name="connsiteX39-2379" fmla="*/ 679133 w 940118"/>
                    <a:gd name="connsiteY39-2380" fmla="*/ 0 h 1580197"/>
                    <a:gd name="connsiteX0-2381" fmla="*/ 679133 w 940118"/>
                    <a:gd name="connsiteY0-2382" fmla="*/ 0 h 1580197"/>
                    <a:gd name="connsiteX1-2383" fmla="*/ 940118 w 940118"/>
                    <a:gd name="connsiteY1-2384" fmla="*/ 140970 h 1580197"/>
                    <a:gd name="connsiteX2-2385" fmla="*/ 747299 w 940118"/>
                    <a:gd name="connsiteY2-2386" fmla="*/ 210278 h 1580197"/>
                    <a:gd name="connsiteX3-2387" fmla="*/ 747713 w 940118"/>
                    <a:gd name="connsiteY3-2388" fmla="*/ 210503 h 1580197"/>
                    <a:gd name="connsiteX4-2389" fmla="*/ 620078 w 940118"/>
                    <a:gd name="connsiteY4-2390" fmla="*/ 282893 h 1580197"/>
                    <a:gd name="connsiteX5-2391" fmla="*/ 620077 w 940118"/>
                    <a:gd name="connsiteY5-2392" fmla="*/ 282893 h 1580197"/>
                    <a:gd name="connsiteX6-2393" fmla="*/ 548076 w 940118"/>
                    <a:gd name="connsiteY6-2394" fmla="*/ 339736 h 1580197"/>
                    <a:gd name="connsiteX7-2395" fmla="*/ 548640 w 940118"/>
                    <a:gd name="connsiteY7-2396" fmla="*/ 340043 h 1580197"/>
                    <a:gd name="connsiteX8-2397" fmla="*/ 503873 w 940118"/>
                    <a:gd name="connsiteY8-2398" fmla="*/ 383858 h 1580197"/>
                    <a:gd name="connsiteX9-2399" fmla="*/ 488633 w 940118"/>
                    <a:gd name="connsiteY9-2400" fmla="*/ 399098 h 1580197"/>
                    <a:gd name="connsiteX10-2401" fmla="*/ 488633 w 940118"/>
                    <a:gd name="connsiteY10-2402" fmla="*/ 400050 h 1580197"/>
                    <a:gd name="connsiteX11-2403" fmla="*/ 422910 w 940118"/>
                    <a:gd name="connsiteY11-2404" fmla="*/ 482918 h 1580197"/>
                    <a:gd name="connsiteX12-2405" fmla="*/ 422910 w 940118"/>
                    <a:gd name="connsiteY12-2406" fmla="*/ 483870 h 1580197"/>
                    <a:gd name="connsiteX13-2407" fmla="*/ 367665 w 940118"/>
                    <a:gd name="connsiteY13-2408" fmla="*/ 572453 h 1580197"/>
                    <a:gd name="connsiteX14-2409" fmla="*/ 368618 w 940118"/>
                    <a:gd name="connsiteY14-2410" fmla="*/ 573405 h 1580197"/>
                    <a:gd name="connsiteX15-2411" fmla="*/ 317183 w 940118"/>
                    <a:gd name="connsiteY15-2412" fmla="*/ 684847 h 1580197"/>
                    <a:gd name="connsiteX16-2413" fmla="*/ 305241 w 940118"/>
                    <a:gd name="connsiteY16-2414" fmla="*/ 678329 h 1580197"/>
                    <a:gd name="connsiteX17-2415" fmla="*/ 305235 w 940118"/>
                    <a:gd name="connsiteY17-2416" fmla="*/ 678350 h 1580197"/>
                    <a:gd name="connsiteX18-2417" fmla="*/ 317183 w 940118"/>
                    <a:gd name="connsiteY18-2418" fmla="*/ 684847 h 1580197"/>
                    <a:gd name="connsiteX19-2419" fmla="*/ 260985 w 940118"/>
                    <a:gd name="connsiteY19-2420" fmla="*/ 1014413 h 1580197"/>
                    <a:gd name="connsiteX20-2421" fmla="*/ 342900 w 940118"/>
                    <a:gd name="connsiteY20-2422" fmla="*/ 1373505 h 1580197"/>
                    <a:gd name="connsiteX21-2423" fmla="*/ 546735 w 940118"/>
                    <a:gd name="connsiteY21-2424" fmla="*/ 1580197 h 1580197"/>
                    <a:gd name="connsiteX22-2425" fmla="*/ 285750 w 940118"/>
                    <a:gd name="connsiteY22-2426" fmla="*/ 1438275 h 1580197"/>
                    <a:gd name="connsiteX23-2427" fmla="*/ 81915 w 940118"/>
                    <a:gd name="connsiteY23-2428" fmla="*/ 1231583 h 1580197"/>
                    <a:gd name="connsiteX24-2429" fmla="*/ 0 w 940118"/>
                    <a:gd name="connsiteY24-2430" fmla="*/ 872490 h 1580197"/>
                    <a:gd name="connsiteX25-2431" fmla="*/ 56197 w 940118"/>
                    <a:gd name="connsiteY25-2432" fmla="*/ 542925 h 1580197"/>
                    <a:gd name="connsiteX26-2433" fmla="*/ 62441 w 940118"/>
                    <a:gd name="connsiteY26-2434" fmla="*/ 546321 h 1580197"/>
                    <a:gd name="connsiteX27-2435" fmla="*/ 62617 w 940118"/>
                    <a:gd name="connsiteY27-2436" fmla="*/ 545909 h 1580197"/>
                    <a:gd name="connsiteX28-2437" fmla="*/ 57150 w 940118"/>
                    <a:gd name="connsiteY28-2438" fmla="*/ 542925 h 1580197"/>
                    <a:gd name="connsiteX29-2439" fmla="*/ 107444 w 940118"/>
                    <a:gd name="connsiteY29-2440" fmla="*/ 431896 h 1580197"/>
                    <a:gd name="connsiteX30-2441" fmla="*/ 106680 w 940118"/>
                    <a:gd name="connsiteY30-2442" fmla="*/ 431483 h 1580197"/>
                    <a:gd name="connsiteX31-2443" fmla="*/ 227648 w 940118"/>
                    <a:gd name="connsiteY31-2444" fmla="*/ 258128 h 1580197"/>
                    <a:gd name="connsiteX32-2445" fmla="*/ 287315 w 940118"/>
                    <a:gd name="connsiteY32-2446" fmla="*/ 198453 h 1580197"/>
                    <a:gd name="connsiteX33-2447" fmla="*/ 359092 w 940118"/>
                    <a:gd name="connsiteY33-2448" fmla="*/ 140970 h 1580197"/>
                    <a:gd name="connsiteX34-2449" fmla="*/ 486263 w 940118"/>
                    <a:gd name="connsiteY34-2450" fmla="*/ 68845 h 1580197"/>
                    <a:gd name="connsiteX35-2451" fmla="*/ 485775 w 940118"/>
                    <a:gd name="connsiteY35-2452" fmla="*/ 68580 h 1580197"/>
                    <a:gd name="connsiteX36-2453" fmla="*/ 572452 w 940118"/>
                    <a:gd name="connsiteY36-2454" fmla="*/ 32385 h 1580197"/>
                    <a:gd name="connsiteX37-2455" fmla="*/ 573405 w 940118"/>
                    <a:gd name="connsiteY37-2456" fmla="*/ 32385 h 1580197"/>
                    <a:gd name="connsiteX38-2457" fmla="*/ 679133 w 940118"/>
                    <a:gd name="connsiteY38-2458" fmla="*/ 0 h 1580197"/>
                    <a:gd name="connsiteX0-2459" fmla="*/ 679133 w 940118"/>
                    <a:gd name="connsiteY0-2460" fmla="*/ 0 h 1580197"/>
                    <a:gd name="connsiteX1-2461" fmla="*/ 940118 w 940118"/>
                    <a:gd name="connsiteY1-2462" fmla="*/ 140970 h 1580197"/>
                    <a:gd name="connsiteX2-2463" fmla="*/ 747299 w 940118"/>
                    <a:gd name="connsiteY2-2464" fmla="*/ 210278 h 1580197"/>
                    <a:gd name="connsiteX3-2465" fmla="*/ 747713 w 940118"/>
                    <a:gd name="connsiteY3-2466" fmla="*/ 210503 h 1580197"/>
                    <a:gd name="connsiteX4-2467" fmla="*/ 620078 w 940118"/>
                    <a:gd name="connsiteY4-2468" fmla="*/ 282893 h 1580197"/>
                    <a:gd name="connsiteX5-2469" fmla="*/ 620077 w 940118"/>
                    <a:gd name="connsiteY5-2470" fmla="*/ 282893 h 1580197"/>
                    <a:gd name="connsiteX6-2471" fmla="*/ 548076 w 940118"/>
                    <a:gd name="connsiteY6-2472" fmla="*/ 339736 h 1580197"/>
                    <a:gd name="connsiteX7-2473" fmla="*/ 548640 w 940118"/>
                    <a:gd name="connsiteY7-2474" fmla="*/ 340043 h 1580197"/>
                    <a:gd name="connsiteX8-2475" fmla="*/ 488633 w 940118"/>
                    <a:gd name="connsiteY8-2476" fmla="*/ 399098 h 1580197"/>
                    <a:gd name="connsiteX9-2477" fmla="*/ 488633 w 940118"/>
                    <a:gd name="connsiteY9-2478" fmla="*/ 400050 h 1580197"/>
                    <a:gd name="connsiteX10-2479" fmla="*/ 422910 w 940118"/>
                    <a:gd name="connsiteY10-2480" fmla="*/ 482918 h 1580197"/>
                    <a:gd name="connsiteX11-2481" fmla="*/ 422910 w 940118"/>
                    <a:gd name="connsiteY11-2482" fmla="*/ 483870 h 1580197"/>
                    <a:gd name="connsiteX12-2483" fmla="*/ 367665 w 940118"/>
                    <a:gd name="connsiteY12-2484" fmla="*/ 572453 h 1580197"/>
                    <a:gd name="connsiteX13-2485" fmla="*/ 368618 w 940118"/>
                    <a:gd name="connsiteY13-2486" fmla="*/ 573405 h 1580197"/>
                    <a:gd name="connsiteX14-2487" fmla="*/ 317183 w 940118"/>
                    <a:gd name="connsiteY14-2488" fmla="*/ 684847 h 1580197"/>
                    <a:gd name="connsiteX15-2489" fmla="*/ 305241 w 940118"/>
                    <a:gd name="connsiteY15-2490" fmla="*/ 678329 h 1580197"/>
                    <a:gd name="connsiteX16-2491" fmla="*/ 305235 w 940118"/>
                    <a:gd name="connsiteY16-2492" fmla="*/ 678350 h 1580197"/>
                    <a:gd name="connsiteX17-2493" fmla="*/ 317183 w 940118"/>
                    <a:gd name="connsiteY17-2494" fmla="*/ 684847 h 1580197"/>
                    <a:gd name="connsiteX18-2495" fmla="*/ 260985 w 940118"/>
                    <a:gd name="connsiteY18-2496" fmla="*/ 1014413 h 1580197"/>
                    <a:gd name="connsiteX19-2497" fmla="*/ 342900 w 940118"/>
                    <a:gd name="connsiteY19-2498" fmla="*/ 1373505 h 1580197"/>
                    <a:gd name="connsiteX20-2499" fmla="*/ 546735 w 940118"/>
                    <a:gd name="connsiteY20-2500" fmla="*/ 1580197 h 1580197"/>
                    <a:gd name="connsiteX21-2501" fmla="*/ 285750 w 940118"/>
                    <a:gd name="connsiteY21-2502" fmla="*/ 1438275 h 1580197"/>
                    <a:gd name="connsiteX22-2503" fmla="*/ 81915 w 940118"/>
                    <a:gd name="connsiteY22-2504" fmla="*/ 1231583 h 1580197"/>
                    <a:gd name="connsiteX23-2505" fmla="*/ 0 w 940118"/>
                    <a:gd name="connsiteY23-2506" fmla="*/ 872490 h 1580197"/>
                    <a:gd name="connsiteX24-2507" fmla="*/ 56197 w 940118"/>
                    <a:gd name="connsiteY24-2508" fmla="*/ 542925 h 1580197"/>
                    <a:gd name="connsiteX25-2509" fmla="*/ 62441 w 940118"/>
                    <a:gd name="connsiteY25-2510" fmla="*/ 546321 h 1580197"/>
                    <a:gd name="connsiteX26-2511" fmla="*/ 62617 w 940118"/>
                    <a:gd name="connsiteY26-2512" fmla="*/ 545909 h 1580197"/>
                    <a:gd name="connsiteX27-2513" fmla="*/ 57150 w 940118"/>
                    <a:gd name="connsiteY27-2514" fmla="*/ 542925 h 1580197"/>
                    <a:gd name="connsiteX28-2515" fmla="*/ 107444 w 940118"/>
                    <a:gd name="connsiteY28-2516" fmla="*/ 431896 h 1580197"/>
                    <a:gd name="connsiteX29-2517" fmla="*/ 106680 w 940118"/>
                    <a:gd name="connsiteY29-2518" fmla="*/ 431483 h 1580197"/>
                    <a:gd name="connsiteX30-2519" fmla="*/ 227648 w 940118"/>
                    <a:gd name="connsiteY30-2520" fmla="*/ 258128 h 1580197"/>
                    <a:gd name="connsiteX31-2521" fmla="*/ 287315 w 940118"/>
                    <a:gd name="connsiteY31-2522" fmla="*/ 198453 h 1580197"/>
                    <a:gd name="connsiteX32-2523" fmla="*/ 359092 w 940118"/>
                    <a:gd name="connsiteY32-2524" fmla="*/ 140970 h 1580197"/>
                    <a:gd name="connsiteX33-2525" fmla="*/ 486263 w 940118"/>
                    <a:gd name="connsiteY33-2526" fmla="*/ 68845 h 1580197"/>
                    <a:gd name="connsiteX34-2527" fmla="*/ 485775 w 940118"/>
                    <a:gd name="connsiteY34-2528" fmla="*/ 68580 h 1580197"/>
                    <a:gd name="connsiteX35-2529" fmla="*/ 572452 w 940118"/>
                    <a:gd name="connsiteY35-2530" fmla="*/ 32385 h 1580197"/>
                    <a:gd name="connsiteX36-2531" fmla="*/ 573405 w 940118"/>
                    <a:gd name="connsiteY36-2532" fmla="*/ 32385 h 1580197"/>
                    <a:gd name="connsiteX37-2533" fmla="*/ 679133 w 940118"/>
                    <a:gd name="connsiteY37-2534" fmla="*/ 0 h 1580197"/>
                    <a:gd name="connsiteX0-2535" fmla="*/ 679133 w 940118"/>
                    <a:gd name="connsiteY0-2536" fmla="*/ 0 h 1580197"/>
                    <a:gd name="connsiteX1-2537" fmla="*/ 940118 w 940118"/>
                    <a:gd name="connsiteY1-2538" fmla="*/ 140970 h 1580197"/>
                    <a:gd name="connsiteX2-2539" fmla="*/ 747299 w 940118"/>
                    <a:gd name="connsiteY2-2540" fmla="*/ 210278 h 1580197"/>
                    <a:gd name="connsiteX3-2541" fmla="*/ 747713 w 940118"/>
                    <a:gd name="connsiteY3-2542" fmla="*/ 210503 h 1580197"/>
                    <a:gd name="connsiteX4-2543" fmla="*/ 620078 w 940118"/>
                    <a:gd name="connsiteY4-2544" fmla="*/ 282893 h 1580197"/>
                    <a:gd name="connsiteX5-2545" fmla="*/ 620077 w 940118"/>
                    <a:gd name="connsiteY5-2546" fmla="*/ 282893 h 1580197"/>
                    <a:gd name="connsiteX6-2547" fmla="*/ 548076 w 940118"/>
                    <a:gd name="connsiteY6-2548" fmla="*/ 339736 h 1580197"/>
                    <a:gd name="connsiteX7-2549" fmla="*/ 548640 w 940118"/>
                    <a:gd name="connsiteY7-2550" fmla="*/ 340043 h 1580197"/>
                    <a:gd name="connsiteX8-2551" fmla="*/ 488633 w 940118"/>
                    <a:gd name="connsiteY8-2552" fmla="*/ 399098 h 1580197"/>
                    <a:gd name="connsiteX9-2553" fmla="*/ 488633 w 940118"/>
                    <a:gd name="connsiteY9-2554" fmla="*/ 400050 h 1580197"/>
                    <a:gd name="connsiteX10-2555" fmla="*/ 422910 w 940118"/>
                    <a:gd name="connsiteY10-2556" fmla="*/ 482918 h 1580197"/>
                    <a:gd name="connsiteX11-2557" fmla="*/ 422910 w 940118"/>
                    <a:gd name="connsiteY11-2558" fmla="*/ 483870 h 1580197"/>
                    <a:gd name="connsiteX12-2559" fmla="*/ 367665 w 940118"/>
                    <a:gd name="connsiteY12-2560" fmla="*/ 572453 h 1580197"/>
                    <a:gd name="connsiteX13-2561" fmla="*/ 368618 w 940118"/>
                    <a:gd name="connsiteY13-2562" fmla="*/ 573405 h 1580197"/>
                    <a:gd name="connsiteX14-2563" fmla="*/ 317183 w 940118"/>
                    <a:gd name="connsiteY14-2564" fmla="*/ 684847 h 1580197"/>
                    <a:gd name="connsiteX15-2565" fmla="*/ 305241 w 940118"/>
                    <a:gd name="connsiteY15-2566" fmla="*/ 678329 h 1580197"/>
                    <a:gd name="connsiteX16-2567" fmla="*/ 317183 w 940118"/>
                    <a:gd name="connsiteY16-2568" fmla="*/ 684847 h 1580197"/>
                    <a:gd name="connsiteX17-2569" fmla="*/ 260985 w 940118"/>
                    <a:gd name="connsiteY17-2570" fmla="*/ 1014413 h 1580197"/>
                    <a:gd name="connsiteX18-2571" fmla="*/ 342900 w 940118"/>
                    <a:gd name="connsiteY18-2572" fmla="*/ 1373505 h 1580197"/>
                    <a:gd name="connsiteX19-2573" fmla="*/ 546735 w 940118"/>
                    <a:gd name="connsiteY19-2574" fmla="*/ 1580197 h 1580197"/>
                    <a:gd name="connsiteX20-2575" fmla="*/ 285750 w 940118"/>
                    <a:gd name="connsiteY20-2576" fmla="*/ 1438275 h 1580197"/>
                    <a:gd name="connsiteX21-2577" fmla="*/ 81915 w 940118"/>
                    <a:gd name="connsiteY21-2578" fmla="*/ 1231583 h 1580197"/>
                    <a:gd name="connsiteX22-2579" fmla="*/ 0 w 940118"/>
                    <a:gd name="connsiteY22-2580" fmla="*/ 872490 h 1580197"/>
                    <a:gd name="connsiteX23-2581" fmla="*/ 56197 w 940118"/>
                    <a:gd name="connsiteY23-2582" fmla="*/ 542925 h 1580197"/>
                    <a:gd name="connsiteX24-2583" fmla="*/ 62441 w 940118"/>
                    <a:gd name="connsiteY24-2584" fmla="*/ 546321 h 1580197"/>
                    <a:gd name="connsiteX25-2585" fmla="*/ 62617 w 940118"/>
                    <a:gd name="connsiteY25-2586" fmla="*/ 545909 h 1580197"/>
                    <a:gd name="connsiteX26-2587" fmla="*/ 57150 w 940118"/>
                    <a:gd name="connsiteY26-2588" fmla="*/ 542925 h 1580197"/>
                    <a:gd name="connsiteX27-2589" fmla="*/ 107444 w 940118"/>
                    <a:gd name="connsiteY27-2590" fmla="*/ 431896 h 1580197"/>
                    <a:gd name="connsiteX28-2591" fmla="*/ 106680 w 940118"/>
                    <a:gd name="connsiteY28-2592" fmla="*/ 431483 h 1580197"/>
                    <a:gd name="connsiteX29-2593" fmla="*/ 227648 w 940118"/>
                    <a:gd name="connsiteY29-2594" fmla="*/ 258128 h 1580197"/>
                    <a:gd name="connsiteX30-2595" fmla="*/ 287315 w 940118"/>
                    <a:gd name="connsiteY30-2596" fmla="*/ 198453 h 1580197"/>
                    <a:gd name="connsiteX31-2597" fmla="*/ 359092 w 940118"/>
                    <a:gd name="connsiteY31-2598" fmla="*/ 140970 h 1580197"/>
                    <a:gd name="connsiteX32-2599" fmla="*/ 486263 w 940118"/>
                    <a:gd name="connsiteY32-2600" fmla="*/ 68845 h 1580197"/>
                    <a:gd name="connsiteX33-2601" fmla="*/ 485775 w 940118"/>
                    <a:gd name="connsiteY33-2602" fmla="*/ 68580 h 1580197"/>
                    <a:gd name="connsiteX34-2603" fmla="*/ 572452 w 940118"/>
                    <a:gd name="connsiteY34-2604" fmla="*/ 32385 h 1580197"/>
                    <a:gd name="connsiteX35-2605" fmla="*/ 573405 w 940118"/>
                    <a:gd name="connsiteY35-2606" fmla="*/ 32385 h 1580197"/>
                    <a:gd name="connsiteX36-2607" fmla="*/ 679133 w 940118"/>
                    <a:gd name="connsiteY36-2608" fmla="*/ 0 h 158019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5" name="Freeform: Shape 364"/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2" name="Group 441"/>
          <p:cNvGrpSpPr/>
          <p:nvPr/>
        </p:nvGrpSpPr>
        <p:grpSpPr>
          <a:xfrm>
            <a:off x="9349865" y="4018957"/>
            <a:ext cx="789801" cy="1346143"/>
            <a:chOff x="11521621" y="1903133"/>
            <a:chExt cx="2494544" cy="4251720"/>
          </a:xfrm>
        </p:grpSpPr>
        <p:sp>
          <p:nvSpPr>
            <p:cNvPr id="443" name="Freeform: Shape 442"/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-1" fmla="*/ 417713 w 666025"/>
                <a:gd name="connsiteY0-2" fmla="*/ 1803 h 1312853"/>
                <a:gd name="connsiteX1-3" fmla="*/ 648776 w 666025"/>
                <a:gd name="connsiteY1-4" fmla="*/ 158461 h 1312853"/>
                <a:gd name="connsiteX2-5" fmla="*/ 666025 w 666025"/>
                <a:gd name="connsiteY2-6" fmla="*/ 133883 h 1312853"/>
                <a:gd name="connsiteX3-7" fmla="*/ 666025 w 666025"/>
                <a:gd name="connsiteY3-8" fmla="*/ 1307251 h 1312853"/>
                <a:gd name="connsiteX4-9" fmla="*/ 657567 w 666025"/>
                <a:gd name="connsiteY4-10" fmla="*/ 1312853 h 1312853"/>
                <a:gd name="connsiteX5-11" fmla="*/ 417713 w 666025"/>
                <a:gd name="connsiteY5-12" fmla="*/ 1803 h 1312853"/>
                <a:gd name="connsiteX0-13" fmla="*/ 417713 w 666025"/>
                <a:gd name="connsiteY0-14" fmla="*/ 1803 h 1312853"/>
                <a:gd name="connsiteX1-15" fmla="*/ 648776 w 666025"/>
                <a:gd name="connsiteY1-16" fmla="*/ 158461 h 1312853"/>
                <a:gd name="connsiteX2-17" fmla="*/ 666025 w 666025"/>
                <a:gd name="connsiteY2-18" fmla="*/ 1307251 h 1312853"/>
                <a:gd name="connsiteX3-19" fmla="*/ 657567 w 666025"/>
                <a:gd name="connsiteY3-20" fmla="*/ 1312853 h 1312853"/>
                <a:gd name="connsiteX4-21" fmla="*/ 417713 w 666025"/>
                <a:gd name="connsiteY4-22" fmla="*/ 1803 h 1312853"/>
                <a:gd name="connsiteX0-23" fmla="*/ 417713 w 666361"/>
                <a:gd name="connsiteY0-24" fmla="*/ 1803 h 1312853"/>
                <a:gd name="connsiteX1-25" fmla="*/ 666361 w 666361"/>
                <a:gd name="connsiteY1-26" fmla="*/ 167253 h 1312853"/>
                <a:gd name="connsiteX2-27" fmla="*/ 666025 w 666361"/>
                <a:gd name="connsiteY2-28" fmla="*/ 1307251 h 1312853"/>
                <a:gd name="connsiteX3-29" fmla="*/ 657567 w 666361"/>
                <a:gd name="connsiteY3-30" fmla="*/ 1312853 h 1312853"/>
                <a:gd name="connsiteX4-31" fmla="*/ 417713 w 666361"/>
                <a:gd name="connsiteY4-32" fmla="*/ 1803 h 1312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2700" dirty="0"/>
            </a:p>
          </p:txBody>
        </p:sp>
        <p:grpSp>
          <p:nvGrpSpPr>
            <p:cNvPr id="444" name="Group 443"/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45" name="Group 444"/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65" name="Straight Connector 464"/>
                <p:cNvCxnSpPr/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/>
                <p:cNvCxnSpPr/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Freeform: Shape 467"/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69" name="Freeform: Shape 468"/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470" name="Freeform: Shape 469"/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71" name="Freeform: Shape 470"/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72" name="Freeform: Shape 471"/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73" name="Freeform: Shape 472"/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474" name="Freeform: Shape 473"/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75" name="Freeform: Shape 474"/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76" name="Freeform: Shape 475"/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477" name="Freeform: Shape 476"/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478" name="Freeform: Shape 477"/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</p:grpSp>
          <p:grpSp>
            <p:nvGrpSpPr>
              <p:cNvPr id="446" name="Group 445"/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47" name="Group 446"/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54" name="Freeform: Shape 453"/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-1" fmla="*/ 62916 w 3480752"/>
                      <a:gd name="connsiteY0-2" fmla="*/ 34213 h 1560620"/>
                      <a:gd name="connsiteX1-3" fmla="*/ 114391 w 3480752"/>
                      <a:gd name="connsiteY1-4" fmla="*/ 57191 h 1560620"/>
                      <a:gd name="connsiteX2-5" fmla="*/ 694512 w 3480752"/>
                      <a:gd name="connsiteY2-6" fmla="*/ 277806 h 1560620"/>
                      <a:gd name="connsiteX3-7" fmla="*/ 784810 w 3480752"/>
                      <a:gd name="connsiteY3-8" fmla="*/ 326909 h 1560620"/>
                      <a:gd name="connsiteX4-9" fmla="*/ 702687 w 3480752"/>
                      <a:gd name="connsiteY4-10" fmla="*/ 277806 h 1560620"/>
                      <a:gd name="connsiteX5-11" fmla="*/ 833420 w 3480752"/>
                      <a:gd name="connsiteY5-12" fmla="*/ 310489 h 1560620"/>
                      <a:gd name="connsiteX6-13" fmla="*/ 1241959 w 3480752"/>
                      <a:gd name="connsiteY6-14" fmla="*/ 343172 h 1560620"/>
                      <a:gd name="connsiteX7-15" fmla="*/ 3480752 w 3480752"/>
                      <a:gd name="connsiteY7-16" fmla="*/ 1560620 h 1560620"/>
                      <a:gd name="connsiteX8-17" fmla="*/ 3064038 w 3480752"/>
                      <a:gd name="connsiteY8-18" fmla="*/ 1527929 h 1560620"/>
                      <a:gd name="connsiteX9-19" fmla="*/ 3057133 w 3480752"/>
                      <a:gd name="connsiteY9-20" fmla="*/ 1524163 h 1560620"/>
                      <a:gd name="connsiteX10-21" fmla="*/ 2941481 w 3480752"/>
                      <a:gd name="connsiteY10-22" fmla="*/ 1495246 h 1560620"/>
                      <a:gd name="connsiteX11-23" fmla="*/ 2881754 w 3480752"/>
                      <a:gd name="connsiteY11-24" fmla="*/ 1462767 h 1560620"/>
                      <a:gd name="connsiteX12-25" fmla="*/ 2879802 w 3480752"/>
                      <a:gd name="connsiteY12-26" fmla="*/ 1466146 h 1560620"/>
                      <a:gd name="connsiteX13-27" fmla="*/ 2933314 w 3480752"/>
                      <a:gd name="connsiteY13-28" fmla="*/ 1495246 h 1560620"/>
                      <a:gd name="connsiteX14-29" fmla="*/ 2353185 w 3480752"/>
                      <a:gd name="connsiteY14-30" fmla="*/ 1274639 h 1560620"/>
                      <a:gd name="connsiteX15-31" fmla="*/ 2238794 w 3480752"/>
                      <a:gd name="connsiteY15-32" fmla="*/ 1217440 h 1560620"/>
                      <a:gd name="connsiteX16-33" fmla="*/ 62916 w 3480752"/>
                      <a:gd name="connsiteY16-34" fmla="*/ 34213 h 1560620"/>
                      <a:gd name="connsiteX17-35" fmla="*/ 0 w 3480752"/>
                      <a:gd name="connsiteY17-36" fmla="*/ 0 h 1560620"/>
                      <a:gd name="connsiteX18-37" fmla="*/ 62916 w 3480752"/>
                      <a:gd name="connsiteY18-38" fmla="*/ 34213 h 1560620"/>
                      <a:gd name="connsiteX19-39" fmla="*/ 57199 w 3480752"/>
                      <a:gd name="connsiteY19-40" fmla="*/ 31661 h 1560620"/>
                      <a:gd name="connsiteX20-41" fmla="*/ 0 w 3480752"/>
                      <a:gd name="connsiteY20-42" fmla="*/ 0 h 1560620"/>
                      <a:gd name="connsiteX0-43" fmla="*/ 62916 w 3480752"/>
                      <a:gd name="connsiteY0-44" fmla="*/ 34213 h 1560620"/>
                      <a:gd name="connsiteX1-45" fmla="*/ 114391 w 3480752"/>
                      <a:gd name="connsiteY1-46" fmla="*/ 57191 h 1560620"/>
                      <a:gd name="connsiteX2-47" fmla="*/ 694512 w 3480752"/>
                      <a:gd name="connsiteY2-48" fmla="*/ 277806 h 1560620"/>
                      <a:gd name="connsiteX3-49" fmla="*/ 702687 w 3480752"/>
                      <a:gd name="connsiteY3-50" fmla="*/ 277806 h 1560620"/>
                      <a:gd name="connsiteX4-51" fmla="*/ 833420 w 3480752"/>
                      <a:gd name="connsiteY4-52" fmla="*/ 310489 h 1560620"/>
                      <a:gd name="connsiteX5-53" fmla="*/ 1241959 w 3480752"/>
                      <a:gd name="connsiteY5-54" fmla="*/ 343172 h 1560620"/>
                      <a:gd name="connsiteX6-55" fmla="*/ 3480752 w 3480752"/>
                      <a:gd name="connsiteY6-56" fmla="*/ 1560620 h 1560620"/>
                      <a:gd name="connsiteX7-57" fmla="*/ 3064038 w 3480752"/>
                      <a:gd name="connsiteY7-58" fmla="*/ 1527929 h 1560620"/>
                      <a:gd name="connsiteX8-59" fmla="*/ 3057133 w 3480752"/>
                      <a:gd name="connsiteY8-60" fmla="*/ 1524163 h 1560620"/>
                      <a:gd name="connsiteX9-61" fmla="*/ 2941481 w 3480752"/>
                      <a:gd name="connsiteY9-62" fmla="*/ 1495246 h 1560620"/>
                      <a:gd name="connsiteX10-63" fmla="*/ 2881754 w 3480752"/>
                      <a:gd name="connsiteY10-64" fmla="*/ 1462767 h 1560620"/>
                      <a:gd name="connsiteX11-65" fmla="*/ 2879802 w 3480752"/>
                      <a:gd name="connsiteY11-66" fmla="*/ 1466146 h 1560620"/>
                      <a:gd name="connsiteX12-67" fmla="*/ 2933314 w 3480752"/>
                      <a:gd name="connsiteY12-68" fmla="*/ 1495246 h 1560620"/>
                      <a:gd name="connsiteX13-69" fmla="*/ 2353185 w 3480752"/>
                      <a:gd name="connsiteY13-70" fmla="*/ 1274639 h 1560620"/>
                      <a:gd name="connsiteX14-71" fmla="*/ 2238794 w 3480752"/>
                      <a:gd name="connsiteY14-72" fmla="*/ 1217440 h 1560620"/>
                      <a:gd name="connsiteX15-73" fmla="*/ 62916 w 3480752"/>
                      <a:gd name="connsiteY15-74" fmla="*/ 34213 h 1560620"/>
                      <a:gd name="connsiteX16-75" fmla="*/ 0 w 3480752"/>
                      <a:gd name="connsiteY16-76" fmla="*/ 0 h 1560620"/>
                      <a:gd name="connsiteX17-77" fmla="*/ 62916 w 3480752"/>
                      <a:gd name="connsiteY17-78" fmla="*/ 34213 h 1560620"/>
                      <a:gd name="connsiteX18-79" fmla="*/ 57199 w 3480752"/>
                      <a:gd name="connsiteY18-80" fmla="*/ 31661 h 1560620"/>
                      <a:gd name="connsiteX19-81" fmla="*/ 0 w 3480752"/>
                      <a:gd name="connsiteY19-82" fmla="*/ 0 h 1560620"/>
                      <a:gd name="connsiteX0-83" fmla="*/ 62916 w 3480752"/>
                      <a:gd name="connsiteY0-84" fmla="*/ 34213 h 1560620"/>
                      <a:gd name="connsiteX1-85" fmla="*/ 114391 w 3480752"/>
                      <a:gd name="connsiteY1-86" fmla="*/ 57191 h 1560620"/>
                      <a:gd name="connsiteX2-87" fmla="*/ 694512 w 3480752"/>
                      <a:gd name="connsiteY2-88" fmla="*/ 277806 h 1560620"/>
                      <a:gd name="connsiteX3-89" fmla="*/ 702687 w 3480752"/>
                      <a:gd name="connsiteY3-90" fmla="*/ 277806 h 1560620"/>
                      <a:gd name="connsiteX4-91" fmla="*/ 833420 w 3480752"/>
                      <a:gd name="connsiteY4-92" fmla="*/ 310489 h 1560620"/>
                      <a:gd name="connsiteX5-93" fmla="*/ 1241959 w 3480752"/>
                      <a:gd name="connsiteY5-94" fmla="*/ 343172 h 1560620"/>
                      <a:gd name="connsiteX6-95" fmla="*/ 3480752 w 3480752"/>
                      <a:gd name="connsiteY6-96" fmla="*/ 1560620 h 1560620"/>
                      <a:gd name="connsiteX7-97" fmla="*/ 3064038 w 3480752"/>
                      <a:gd name="connsiteY7-98" fmla="*/ 1527929 h 1560620"/>
                      <a:gd name="connsiteX8-99" fmla="*/ 3057133 w 3480752"/>
                      <a:gd name="connsiteY8-100" fmla="*/ 1524163 h 1560620"/>
                      <a:gd name="connsiteX9-101" fmla="*/ 2941481 w 3480752"/>
                      <a:gd name="connsiteY9-102" fmla="*/ 1495246 h 1560620"/>
                      <a:gd name="connsiteX10-103" fmla="*/ 2881754 w 3480752"/>
                      <a:gd name="connsiteY10-104" fmla="*/ 1462767 h 1560620"/>
                      <a:gd name="connsiteX11-105" fmla="*/ 2933314 w 3480752"/>
                      <a:gd name="connsiteY11-106" fmla="*/ 1495246 h 1560620"/>
                      <a:gd name="connsiteX12-107" fmla="*/ 2353185 w 3480752"/>
                      <a:gd name="connsiteY12-108" fmla="*/ 1274639 h 1560620"/>
                      <a:gd name="connsiteX13-109" fmla="*/ 2238794 w 3480752"/>
                      <a:gd name="connsiteY13-110" fmla="*/ 1217440 h 1560620"/>
                      <a:gd name="connsiteX14-111" fmla="*/ 62916 w 3480752"/>
                      <a:gd name="connsiteY14-112" fmla="*/ 34213 h 1560620"/>
                      <a:gd name="connsiteX15-113" fmla="*/ 0 w 3480752"/>
                      <a:gd name="connsiteY15-114" fmla="*/ 0 h 1560620"/>
                      <a:gd name="connsiteX16-115" fmla="*/ 62916 w 3480752"/>
                      <a:gd name="connsiteY16-116" fmla="*/ 34213 h 1560620"/>
                      <a:gd name="connsiteX17-117" fmla="*/ 57199 w 3480752"/>
                      <a:gd name="connsiteY17-118" fmla="*/ 31661 h 1560620"/>
                      <a:gd name="connsiteX18-119" fmla="*/ 0 w 3480752"/>
                      <a:gd name="connsiteY18-120" fmla="*/ 0 h 1560620"/>
                      <a:gd name="connsiteX0-121" fmla="*/ 62916 w 3480752"/>
                      <a:gd name="connsiteY0-122" fmla="*/ 34213 h 1560620"/>
                      <a:gd name="connsiteX1-123" fmla="*/ 114391 w 3480752"/>
                      <a:gd name="connsiteY1-124" fmla="*/ 57191 h 1560620"/>
                      <a:gd name="connsiteX2-125" fmla="*/ 694512 w 3480752"/>
                      <a:gd name="connsiteY2-126" fmla="*/ 277806 h 1560620"/>
                      <a:gd name="connsiteX3-127" fmla="*/ 702687 w 3480752"/>
                      <a:gd name="connsiteY3-128" fmla="*/ 277806 h 1560620"/>
                      <a:gd name="connsiteX4-129" fmla="*/ 833420 w 3480752"/>
                      <a:gd name="connsiteY4-130" fmla="*/ 310489 h 1560620"/>
                      <a:gd name="connsiteX5-131" fmla="*/ 1241959 w 3480752"/>
                      <a:gd name="connsiteY5-132" fmla="*/ 343172 h 1560620"/>
                      <a:gd name="connsiteX6-133" fmla="*/ 3480752 w 3480752"/>
                      <a:gd name="connsiteY6-134" fmla="*/ 1560620 h 1560620"/>
                      <a:gd name="connsiteX7-135" fmla="*/ 3064038 w 3480752"/>
                      <a:gd name="connsiteY7-136" fmla="*/ 1527929 h 1560620"/>
                      <a:gd name="connsiteX8-137" fmla="*/ 3057133 w 3480752"/>
                      <a:gd name="connsiteY8-138" fmla="*/ 1524163 h 1560620"/>
                      <a:gd name="connsiteX9-139" fmla="*/ 2941481 w 3480752"/>
                      <a:gd name="connsiteY9-140" fmla="*/ 1495246 h 1560620"/>
                      <a:gd name="connsiteX10-141" fmla="*/ 2933314 w 3480752"/>
                      <a:gd name="connsiteY10-142" fmla="*/ 1495246 h 1560620"/>
                      <a:gd name="connsiteX11-143" fmla="*/ 2353185 w 3480752"/>
                      <a:gd name="connsiteY11-144" fmla="*/ 1274639 h 1560620"/>
                      <a:gd name="connsiteX12-145" fmla="*/ 2238794 w 3480752"/>
                      <a:gd name="connsiteY12-146" fmla="*/ 1217440 h 1560620"/>
                      <a:gd name="connsiteX13-147" fmla="*/ 62916 w 3480752"/>
                      <a:gd name="connsiteY13-148" fmla="*/ 34213 h 1560620"/>
                      <a:gd name="connsiteX14-149" fmla="*/ 0 w 3480752"/>
                      <a:gd name="connsiteY14-150" fmla="*/ 0 h 1560620"/>
                      <a:gd name="connsiteX15-151" fmla="*/ 62916 w 3480752"/>
                      <a:gd name="connsiteY15-152" fmla="*/ 34213 h 1560620"/>
                      <a:gd name="connsiteX16-153" fmla="*/ 57199 w 3480752"/>
                      <a:gd name="connsiteY16-154" fmla="*/ 31661 h 1560620"/>
                      <a:gd name="connsiteX17-155" fmla="*/ 0 w 3480752"/>
                      <a:gd name="connsiteY17-156" fmla="*/ 0 h 156062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5" name="Freeform: Shape 454"/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6" name="Freeform: Shape 455"/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: Shape 456"/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-1" fmla="*/ 359092 w 661035"/>
                      <a:gd name="connsiteY0-2" fmla="*/ 597218 h 1099185"/>
                      <a:gd name="connsiteX1-3" fmla="*/ 620078 w 661035"/>
                      <a:gd name="connsiteY1-4" fmla="*/ 739140 h 1099185"/>
                      <a:gd name="connsiteX2-5" fmla="*/ 584835 w 661035"/>
                      <a:gd name="connsiteY2-6" fmla="*/ 818198 h 1099185"/>
                      <a:gd name="connsiteX3-7" fmla="*/ 584836 w 661035"/>
                      <a:gd name="connsiteY3-8" fmla="*/ 818198 h 1099185"/>
                      <a:gd name="connsiteX4-9" fmla="*/ 545783 w 661035"/>
                      <a:gd name="connsiteY4-10" fmla="*/ 882015 h 1099185"/>
                      <a:gd name="connsiteX5-11" fmla="*/ 538930 w 661035"/>
                      <a:gd name="connsiteY5-12" fmla="*/ 891439 h 1099185"/>
                      <a:gd name="connsiteX6-13" fmla="*/ 539116 w 661035"/>
                      <a:gd name="connsiteY6-14" fmla="*/ 891540 h 1099185"/>
                      <a:gd name="connsiteX7-15" fmla="*/ 500063 w 661035"/>
                      <a:gd name="connsiteY7-16" fmla="*/ 940118 h 1099185"/>
                      <a:gd name="connsiteX8-17" fmla="*/ 452605 w 661035"/>
                      <a:gd name="connsiteY8-18" fmla="*/ 914311 h 1099185"/>
                      <a:gd name="connsiteX9-19" fmla="*/ 451949 w 661035"/>
                      <a:gd name="connsiteY9-20" fmla="*/ 914906 h 1099185"/>
                      <a:gd name="connsiteX10-21" fmla="*/ 500063 w 661035"/>
                      <a:gd name="connsiteY10-22" fmla="*/ 941070 h 1099185"/>
                      <a:gd name="connsiteX11-23" fmla="*/ 451485 w 661035"/>
                      <a:gd name="connsiteY11-24" fmla="*/ 989648 h 1099185"/>
                      <a:gd name="connsiteX12-25" fmla="*/ 396629 w 661035"/>
                      <a:gd name="connsiteY12-26" fmla="*/ 1033155 h 1099185"/>
                      <a:gd name="connsiteX13-27" fmla="*/ 397193 w 661035"/>
                      <a:gd name="connsiteY13-28" fmla="*/ 1033462 h 1099185"/>
                      <a:gd name="connsiteX14-29" fmla="*/ 320041 w 661035"/>
                      <a:gd name="connsiteY14-30" fmla="*/ 1076325 h 1099185"/>
                      <a:gd name="connsiteX15-31" fmla="*/ 291343 w 661035"/>
                      <a:gd name="connsiteY15-32" fmla="*/ 1060767 h 1099185"/>
                      <a:gd name="connsiteX16-33" fmla="*/ 290403 w 661035"/>
                      <a:gd name="connsiteY16-34" fmla="*/ 1061621 h 1099185"/>
                      <a:gd name="connsiteX17-35" fmla="*/ 319088 w 661035"/>
                      <a:gd name="connsiteY17-36" fmla="*/ 1077277 h 1099185"/>
                      <a:gd name="connsiteX18-37" fmla="*/ 260985 w 661035"/>
                      <a:gd name="connsiteY18-38" fmla="*/ 1099185 h 1099185"/>
                      <a:gd name="connsiteX19-39" fmla="*/ 0 w 661035"/>
                      <a:gd name="connsiteY19-40" fmla="*/ 957262 h 1099185"/>
                      <a:gd name="connsiteX20-41" fmla="*/ 59055 w 661035"/>
                      <a:gd name="connsiteY20-42" fmla="*/ 935355 h 1099185"/>
                      <a:gd name="connsiteX21-43" fmla="*/ 284314 w 661035"/>
                      <a:gd name="connsiteY21-44" fmla="*/ 1058298 h 1099185"/>
                      <a:gd name="connsiteX22-45" fmla="*/ 284516 w 661035"/>
                      <a:gd name="connsiteY22-46" fmla="*/ 1057066 h 1099185"/>
                      <a:gd name="connsiteX23-47" fmla="*/ 60008 w 661035"/>
                      <a:gd name="connsiteY23-48" fmla="*/ 935355 h 1099185"/>
                      <a:gd name="connsiteX24-49" fmla="*/ 135745 w 661035"/>
                      <a:gd name="connsiteY24-50" fmla="*/ 891807 h 1099185"/>
                      <a:gd name="connsiteX25-51" fmla="*/ 135255 w 661035"/>
                      <a:gd name="connsiteY25-52" fmla="*/ 891540 h 1099185"/>
                      <a:gd name="connsiteX26-53" fmla="*/ 190500 w 661035"/>
                      <a:gd name="connsiteY26-54" fmla="*/ 847725 h 1099185"/>
                      <a:gd name="connsiteX27-55" fmla="*/ 239078 w 661035"/>
                      <a:gd name="connsiteY27-56" fmla="*/ 799148 h 1099185"/>
                      <a:gd name="connsiteX28-57" fmla="*/ 319738 w 661035"/>
                      <a:gd name="connsiteY28-58" fmla="*/ 843010 h 1099185"/>
                      <a:gd name="connsiteX29-59" fmla="*/ 239078 w 661035"/>
                      <a:gd name="connsiteY29-60" fmla="*/ 798196 h 1099185"/>
                      <a:gd name="connsiteX30-61" fmla="*/ 277307 w 661035"/>
                      <a:gd name="connsiteY30-62" fmla="*/ 750642 h 1099185"/>
                      <a:gd name="connsiteX31-63" fmla="*/ 277178 w 661035"/>
                      <a:gd name="connsiteY31-64" fmla="*/ 750571 h 1099185"/>
                      <a:gd name="connsiteX32-65" fmla="*/ 284798 w 661035"/>
                      <a:gd name="connsiteY32-66" fmla="*/ 740093 h 1099185"/>
                      <a:gd name="connsiteX33-67" fmla="*/ 323850 w 661035"/>
                      <a:gd name="connsiteY33-68" fmla="*/ 676275 h 1099185"/>
                      <a:gd name="connsiteX34-69" fmla="*/ 359092 w 661035"/>
                      <a:gd name="connsiteY34-70" fmla="*/ 597218 h 1099185"/>
                      <a:gd name="connsiteX35-71" fmla="*/ 220980 w 661035"/>
                      <a:gd name="connsiteY35-72" fmla="*/ 0 h 1099185"/>
                      <a:gd name="connsiteX36-73" fmla="*/ 481965 w 661035"/>
                      <a:gd name="connsiteY36-74" fmla="*/ 141922 h 1099185"/>
                      <a:gd name="connsiteX37-75" fmla="*/ 575310 w 661035"/>
                      <a:gd name="connsiteY37-76" fmla="*/ 214313 h 1099185"/>
                      <a:gd name="connsiteX38-77" fmla="*/ 661035 w 661035"/>
                      <a:gd name="connsiteY38-78" fmla="*/ 504825 h 1099185"/>
                      <a:gd name="connsiteX39-79" fmla="*/ 621030 w 661035"/>
                      <a:gd name="connsiteY39-80" fmla="*/ 739140 h 1099185"/>
                      <a:gd name="connsiteX40-81" fmla="*/ 360045 w 661035"/>
                      <a:gd name="connsiteY40-82" fmla="*/ 597218 h 1099185"/>
                      <a:gd name="connsiteX41-83" fmla="*/ 400050 w 661035"/>
                      <a:gd name="connsiteY41-84" fmla="*/ 362902 h 1099185"/>
                      <a:gd name="connsiteX42-85" fmla="*/ 314325 w 661035"/>
                      <a:gd name="connsiteY42-86" fmla="*/ 72390 h 1099185"/>
                      <a:gd name="connsiteX43-87" fmla="*/ 220980 w 661035"/>
                      <a:gd name="connsiteY43-88" fmla="*/ 0 h 1099185"/>
                      <a:gd name="connsiteX0-89" fmla="*/ 359092 w 661035"/>
                      <a:gd name="connsiteY0-90" fmla="*/ 597218 h 1099185"/>
                      <a:gd name="connsiteX1-91" fmla="*/ 620078 w 661035"/>
                      <a:gd name="connsiteY1-92" fmla="*/ 739140 h 1099185"/>
                      <a:gd name="connsiteX2-93" fmla="*/ 584835 w 661035"/>
                      <a:gd name="connsiteY2-94" fmla="*/ 818198 h 1099185"/>
                      <a:gd name="connsiteX3-95" fmla="*/ 584836 w 661035"/>
                      <a:gd name="connsiteY3-96" fmla="*/ 818198 h 1099185"/>
                      <a:gd name="connsiteX4-97" fmla="*/ 545783 w 661035"/>
                      <a:gd name="connsiteY4-98" fmla="*/ 882015 h 1099185"/>
                      <a:gd name="connsiteX5-99" fmla="*/ 538930 w 661035"/>
                      <a:gd name="connsiteY5-100" fmla="*/ 891439 h 1099185"/>
                      <a:gd name="connsiteX6-101" fmla="*/ 539116 w 661035"/>
                      <a:gd name="connsiteY6-102" fmla="*/ 891540 h 1099185"/>
                      <a:gd name="connsiteX7-103" fmla="*/ 500063 w 661035"/>
                      <a:gd name="connsiteY7-104" fmla="*/ 940118 h 1099185"/>
                      <a:gd name="connsiteX8-105" fmla="*/ 452605 w 661035"/>
                      <a:gd name="connsiteY8-106" fmla="*/ 914311 h 1099185"/>
                      <a:gd name="connsiteX9-107" fmla="*/ 500063 w 661035"/>
                      <a:gd name="connsiteY9-108" fmla="*/ 941070 h 1099185"/>
                      <a:gd name="connsiteX10-109" fmla="*/ 451485 w 661035"/>
                      <a:gd name="connsiteY10-110" fmla="*/ 989648 h 1099185"/>
                      <a:gd name="connsiteX11-111" fmla="*/ 396629 w 661035"/>
                      <a:gd name="connsiteY11-112" fmla="*/ 1033155 h 1099185"/>
                      <a:gd name="connsiteX12-113" fmla="*/ 397193 w 661035"/>
                      <a:gd name="connsiteY12-114" fmla="*/ 1033462 h 1099185"/>
                      <a:gd name="connsiteX13-115" fmla="*/ 320041 w 661035"/>
                      <a:gd name="connsiteY13-116" fmla="*/ 1076325 h 1099185"/>
                      <a:gd name="connsiteX14-117" fmla="*/ 291343 w 661035"/>
                      <a:gd name="connsiteY14-118" fmla="*/ 1060767 h 1099185"/>
                      <a:gd name="connsiteX15-119" fmla="*/ 290403 w 661035"/>
                      <a:gd name="connsiteY15-120" fmla="*/ 1061621 h 1099185"/>
                      <a:gd name="connsiteX16-121" fmla="*/ 319088 w 661035"/>
                      <a:gd name="connsiteY16-122" fmla="*/ 1077277 h 1099185"/>
                      <a:gd name="connsiteX17-123" fmla="*/ 260985 w 661035"/>
                      <a:gd name="connsiteY17-124" fmla="*/ 1099185 h 1099185"/>
                      <a:gd name="connsiteX18-125" fmla="*/ 0 w 661035"/>
                      <a:gd name="connsiteY18-126" fmla="*/ 957262 h 1099185"/>
                      <a:gd name="connsiteX19-127" fmla="*/ 59055 w 661035"/>
                      <a:gd name="connsiteY19-128" fmla="*/ 935355 h 1099185"/>
                      <a:gd name="connsiteX20-129" fmla="*/ 284314 w 661035"/>
                      <a:gd name="connsiteY20-130" fmla="*/ 1058298 h 1099185"/>
                      <a:gd name="connsiteX21-131" fmla="*/ 284516 w 661035"/>
                      <a:gd name="connsiteY21-132" fmla="*/ 1057066 h 1099185"/>
                      <a:gd name="connsiteX22-133" fmla="*/ 60008 w 661035"/>
                      <a:gd name="connsiteY22-134" fmla="*/ 935355 h 1099185"/>
                      <a:gd name="connsiteX23-135" fmla="*/ 135745 w 661035"/>
                      <a:gd name="connsiteY23-136" fmla="*/ 891807 h 1099185"/>
                      <a:gd name="connsiteX24-137" fmla="*/ 135255 w 661035"/>
                      <a:gd name="connsiteY24-138" fmla="*/ 891540 h 1099185"/>
                      <a:gd name="connsiteX25-139" fmla="*/ 190500 w 661035"/>
                      <a:gd name="connsiteY25-140" fmla="*/ 847725 h 1099185"/>
                      <a:gd name="connsiteX26-141" fmla="*/ 239078 w 661035"/>
                      <a:gd name="connsiteY26-142" fmla="*/ 799148 h 1099185"/>
                      <a:gd name="connsiteX27-143" fmla="*/ 319738 w 661035"/>
                      <a:gd name="connsiteY27-144" fmla="*/ 843010 h 1099185"/>
                      <a:gd name="connsiteX28-145" fmla="*/ 239078 w 661035"/>
                      <a:gd name="connsiteY28-146" fmla="*/ 798196 h 1099185"/>
                      <a:gd name="connsiteX29-147" fmla="*/ 277307 w 661035"/>
                      <a:gd name="connsiteY29-148" fmla="*/ 750642 h 1099185"/>
                      <a:gd name="connsiteX30-149" fmla="*/ 277178 w 661035"/>
                      <a:gd name="connsiteY30-150" fmla="*/ 750571 h 1099185"/>
                      <a:gd name="connsiteX31-151" fmla="*/ 284798 w 661035"/>
                      <a:gd name="connsiteY31-152" fmla="*/ 740093 h 1099185"/>
                      <a:gd name="connsiteX32-153" fmla="*/ 323850 w 661035"/>
                      <a:gd name="connsiteY32-154" fmla="*/ 676275 h 1099185"/>
                      <a:gd name="connsiteX33-155" fmla="*/ 359092 w 661035"/>
                      <a:gd name="connsiteY33-156" fmla="*/ 597218 h 1099185"/>
                      <a:gd name="connsiteX34-157" fmla="*/ 220980 w 661035"/>
                      <a:gd name="connsiteY34-158" fmla="*/ 0 h 1099185"/>
                      <a:gd name="connsiteX35-159" fmla="*/ 481965 w 661035"/>
                      <a:gd name="connsiteY35-160" fmla="*/ 141922 h 1099185"/>
                      <a:gd name="connsiteX36-161" fmla="*/ 575310 w 661035"/>
                      <a:gd name="connsiteY36-162" fmla="*/ 214313 h 1099185"/>
                      <a:gd name="connsiteX37-163" fmla="*/ 661035 w 661035"/>
                      <a:gd name="connsiteY37-164" fmla="*/ 504825 h 1099185"/>
                      <a:gd name="connsiteX38-165" fmla="*/ 621030 w 661035"/>
                      <a:gd name="connsiteY38-166" fmla="*/ 739140 h 1099185"/>
                      <a:gd name="connsiteX39-167" fmla="*/ 360045 w 661035"/>
                      <a:gd name="connsiteY39-168" fmla="*/ 597218 h 1099185"/>
                      <a:gd name="connsiteX40-169" fmla="*/ 400050 w 661035"/>
                      <a:gd name="connsiteY40-170" fmla="*/ 362902 h 1099185"/>
                      <a:gd name="connsiteX41-171" fmla="*/ 314325 w 661035"/>
                      <a:gd name="connsiteY41-172" fmla="*/ 72390 h 1099185"/>
                      <a:gd name="connsiteX42-173" fmla="*/ 220980 w 661035"/>
                      <a:gd name="connsiteY42-174" fmla="*/ 0 h 1099185"/>
                      <a:gd name="connsiteX0-175" fmla="*/ 359092 w 661035"/>
                      <a:gd name="connsiteY0-176" fmla="*/ 597218 h 1099185"/>
                      <a:gd name="connsiteX1-177" fmla="*/ 620078 w 661035"/>
                      <a:gd name="connsiteY1-178" fmla="*/ 739140 h 1099185"/>
                      <a:gd name="connsiteX2-179" fmla="*/ 584835 w 661035"/>
                      <a:gd name="connsiteY2-180" fmla="*/ 818198 h 1099185"/>
                      <a:gd name="connsiteX3-181" fmla="*/ 584836 w 661035"/>
                      <a:gd name="connsiteY3-182" fmla="*/ 818198 h 1099185"/>
                      <a:gd name="connsiteX4-183" fmla="*/ 545783 w 661035"/>
                      <a:gd name="connsiteY4-184" fmla="*/ 882015 h 1099185"/>
                      <a:gd name="connsiteX5-185" fmla="*/ 538930 w 661035"/>
                      <a:gd name="connsiteY5-186" fmla="*/ 891439 h 1099185"/>
                      <a:gd name="connsiteX6-187" fmla="*/ 539116 w 661035"/>
                      <a:gd name="connsiteY6-188" fmla="*/ 891540 h 1099185"/>
                      <a:gd name="connsiteX7-189" fmla="*/ 500063 w 661035"/>
                      <a:gd name="connsiteY7-190" fmla="*/ 940118 h 1099185"/>
                      <a:gd name="connsiteX8-191" fmla="*/ 500063 w 661035"/>
                      <a:gd name="connsiteY8-192" fmla="*/ 941070 h 1099185"/>
                      <a:gd name="connsiteX9-193" fmla="*/ 451485 w 661035"/>
                      <a:gd name="connsiteY9-194" fmla="*/ 989648 h 1099185"/>
                      <a:gd name="connsiteX10-195" fmla="*/ 396629 w 661035"/>
                      <a:gd name="connsiteY10-196" fmla="*/ 1033155 h 1099185"/>
                      <a:gd name="connsiteX11-197" fmla="*/ 397193 w 661035"/>
                      <a:gd name="connsiteY11-198" fmla="*/ 1033462 h 1099185"/>
                      <a:gd name="connsiteX12-199" fmla="*/ 320041 w 661035"/>
                      <a:gd name="connsiteY12-200" fmla="*/ 1076325 h 1099185"/>
                      <a:gd name="connsiteX13-201" fmla="*/ 291343 w 661035"/>
                      <a:gd name="connsiteY13-202" fmla="*/ 1060767 h 1099185"/>
                      <a:gd name="connsiteX14-203" fmla="*/ 290403 w 661035"/>
                      <a:gd name="connsiteY14-204" fmla="*/ 1061621 h 1099185"/>
                      <a:gd name="connsiteX15-205" fmla="*/ 319088 w 661035"/>
                      <a:gd name="connsiteY15-206" fmla="*/ 1077277 h 1099185"/>
                      <a:gd name="connsiteX16-207" fmla="*/ 260985 w 661035"/>
                      <a:gd name="connsiteY16-208" fmla="*/ 1099185 h 1099185"/>
                      <a:gd name="connsiteX17-209" fmla="*/ 0 w 661035"/>
                      <a:gd name="connsiteY17-210" fmla="*/ 957262 h 1099185"/>
                      <a:gd name="connsiteX18-211" fmla="*/ 59055 w 661035"/>
                      <a:gd name="connsiteY18-212" fmla="*/ 935355 h 1099185"/>
                      <a:gd name="connsiteX19-213" fmla="*/ 284314 w 661035"/>
                      <a:gd name="connsiteY19-214" fmla="*/ 1058298 h 1099185"/>
                      <a:gd name="connsiteX20-215" fmla="*/ 284516 w 661035"/>
                      <a:gd name="connsiteY20-216" fmla="*/ 1057066 h 1099185"/>
                      <a:gd name="connsiteX21-217" fmla="*/ 60008 w 661035"/>
                      <a:gd name="connsiteY21-218" fmla="*/ 935355 h 1099185"/>
                      <a:gd name="connsiteX22-219" fmla="*/ 135745 w 661035"/>
                      <a:gd name="connsiteY22-220" fmla="*/ 891807 h 1099185"/>
                      <a:gd name="connsiteX23-221" fmla="*/ 135255 w 661035"/>
                      <a:gd name="connsiteY23-222" fmla="*/ 891540 h 1099185"/>
                      <a:gd name="connsiteX24-223" fmla="*/ 190500 w 661035"/>
                      <a:gd name="connsiteY24-224" fmla="*/ 847725 h 1099185"/>
                      <a:gd name="connsiteX25-225" fmla="*/ 239078 w 661035"/>
                      <a:gd name="connsiteY25-226" fmla="*/ 799148 h 1099185"/>
                      <a:gd name="connsiteX26-227" fmla="*/ 319738 w 661035"/>
                      <a:gd name="connsiteY26-228" fmla="*/ 843010 h 1099185"/>
                      <a:gd name="connsiteX27-229" fmla="*/ 239078 w 661035"/>
                      <a:gd name="connsiteY27-230" fmla="*/ 798196 h 1099185"/>
                      <a:gd name="connsiteX28-231" fmla="*/ 277307 w 661035"/>
                      <a:gd name="connsiteY28-232" fmla="*/ 750642 h 1099185"/>
                      <a:gd name="connsiteX29-233" fmla="*/ 277178 w 661035"/>
                      <a:gd name="connsiteY29-234" fmla="*/ 750571 h 1099185"/>
                      <a:gd name="connsiteX30-235" fmla="*/ 284798 w 661035"/>
                      <a:gd name="connsiteY30-236" fmla="*/ 740093 h 1099185"/>
                      <a:gd name="connsiteX31-237" fmla="*/ 323850 w 661035"/>
                      <a:gd name="connsiteY31-238" fmla="*/ 676275 h 1099185"/>
                      <a:gd name="connsiteX32-239" fmla="*/ 359092 w 661035"/>
                      <a:gd name="connsiteY32-240" fmla="*/ 597218 h 1099185"/>
                      <a:gd name="connsiteX33-241" fmla="*/ 220980 w 661035"/>
                      <a:gd name="connsiteY33-242" fmla="*/ 0 h 1099185"/>
                      <a:gd name="connsiteX34-243" fmla="*/ 481965 w 661035"/>
                      <a:gd name="connsiteY34-244" fmla="*/ 141922 h 1099185"/>
                      <a:gd name="connsiteX35-245" fmla="*/ 575310 w 661035"/>
                      <a:gd name="connsiteY35-246" fmla="*/ 214313 h 1099185"/>
                      <a:gd name="connsiteX36-247" fmla="*/ 661035 w 661035"/>
                      <a:gd name="connsiteY36-248" fmla="*/ 504825 h 1099185"/>
                      <a:gd name="connsiteX37-249" fmla="*/ 621030 w 661035"/>
                      <a:gd name="connsiteY37-250" fmla="*/ 739140 h 1099185"/>
                      <a:gd name="connsiteX38-251" fmla="*/ 360045 w 661035"/>
                      <a:gd name="connsiteY38-252" fmla="*/ 597218 h 1099185"/>
                      <a:gd name="connsiteX39-253" fmla="*/ 400050 w 661035"/>
                      <a:gd name="connsiteY39-254" fmla="*/ 362902 h 1099185"/>
                      <a:gd name="connsiteX40-255" fmla="*/ 314325 w 661035"/>
                      <a:gd name="connsiteY40-256" fmla="*/ 72390 h 1099185"/>
                      <a:gd name="connsiteX41-257" fmla="*/ 220980 w 661035"/>
                      <a:gd name="connsiteY41-258" fmla="*/ 0 h 1099185"/>
                      <a:gd name="connsiteX0-259" fmla="*/ 359092 w 661035"/>
                      <a:gd name="connsiteY0-260" fmla="*/ 597218 h 1099185"/>
                      <a:gd name="connsiteX1-261" fmla="*/ 620078 w 661035"/>
                      <a:gd name="connsiteY1-262" fmla="*/ 739140 h 1099185"/>
                      <a:gd name="connsiteX2-263" fmla="*/ 584835 w 661035"/>
                      <a:gd name="connsiteY2-264" fmla="*/ 818198 h 1099185"/>
                      <a:gd name="connsiteX3-265" fmla="*/ 584836 w 661035"/>
                      <a:gd name="connsiteY3-266" fmla="*/ 818198 h 1099185"/>
                      <a:gd name="connsiteX4-267" fmla="*/ 545783 w 661035"/>
                      <a:gd name="connsiteY4-268" fmla="*/ 882015 h 1099185"/>
                      <a:gd name="connsiteX5-269" fmla="*/ 538930 w 661035"/>
                      <a:gd name="connsiteY5-270" fmla="*/ 891439 h 1099185"/>
                      <a:gd name="connsiteX6-271" fmla="*/ 539116 w 661035"/>
                      <a:gd name="connsiteY6-272" fmla="*/ 891540 h 1099185"/>
                      <a:gd name="connsiteX7-273" fmla="*/ 500063 w 661035"/>
                      <a:gd name="connsiteY7-274" fmla="*/ 940118 h 1099185"/>
                      <a:gd name="connsiteX8-275" fmla="*/ 500063 w 661035"/>
                      <a:gd name="connsiteY8-276" fmla="*/ 941070 h 1099185"/>
                      <a:gd name="connsiteX9-277" fmla="*/ 451485 w 661035"/>
                      <a:gd name="connsiteY9-278" fmla="*/ 989648 h 1099185"/>
                      <a:gd name="connsiteX10-279" fmla="*/ 396629 w 661035"/>
                      <a:gd name="connsiteY10-280" fmla="*/ 1033155 h 1099185"/>
                      <a:gd name="connsiteX11-281" fmla="*/ 397193 w 661035"/>
                      <a:gd name="connsiteY11-282" fmla="*/ 1033462 h 1099185"/>
                      <a:gd name="connsiteX12-283" fmla="*/ 320041 w 661035"/>
                      <a:gd name="connsiteY12-284" fmla="*/ 1076325 h 1099185"/>
                      <a:gd name="connsiteX13-285" fmla="*/ 291343 w 661035"/>
                      <a:gd name="connsiteY13-286" fmla="*/ 1060767 h 1099185"/>
                      <a:gd name="connsiteX14-287" fmla="*/ 290403 w 661035"/>
                      <a:gd name="connsiteY14-288" fmla="*/ 1061621 h 1099185"/>
                      <a:gd name="connsiteX15-289" fmla="*/ 319088 w 661035"/>
                      <a:gd name="connsiteY15-290" fmla="*/ 1077277 h 1099185"/>
                      <a:gd name="connsiteX16-291" fmla="*/ 260985 w 661035"/>
                      <a:gd name="connsiteY16-292" fmla="*/ 1099185 h 1099185"/>
                      <a:gd name="connsiteX17-293" fmla="*/ 0 w 661035"/>
                      <a:gd name="connsiteY17-294" fmla="*/ 957262 h 1099185"/>
                      <a:gd name="connsiteX18-295" fmla="*/ 59055 w 661035"/>
                      <a:gd name="connsiteY18-296" fmla="*/ 935355 h 1099185"/>
                      <a:gd name="connsiteX19-297" fmla="*/ 284314 w 661035"/>
                      <a:gd name="connsiteY19-298" fmla="*/ 1058298 h 1099185"/>
                      <a:gd name="connsiteX20-299" fmla="*/ 284516 w 661035"/>
                      <a:gd name="connsiteY20-300" fmla="*/ 1057066 h 1099185"/>
                      <a:gd name="connsiteX21-301" fmla="*/ 60008 w 661035"/>
                      <a:gd name="connsiteY21-302" fmla="*/ 935355 h 1099185"/>
                      <a:gd name="connsiteX22-303" fmla="*/ 135745 w 661035"/>
                      <a:gd name="connsiteY22-304" fmla="*/ 891807 h 1099185"/>
                      <a:gd name="connsiteX23-305" fmla="*/ 135255 w 661035"/>
                      <a:gd name="connsiteY23-306" fmla="*/ 891540 h 1099185"/>
                      <a:gd name="connsiteX24-307" fmla="*/ 190500 w 661035"/>
                      <a:gd name="connsiteY24-308" fmla="*/ 847725 h 1099185"/>
                      <a:gd name="connsiteX25-309" fmla="*/ 239078 w 661035"/>
                      <a:gd name="connsiteY25-310" fmla="*/ 799148 h 1099185"/>
                      <a:gd name="connsiteX26-311" fmla="*/ 239078 w 661035"/>
                      <a:gd name="connsiteY26-312" fmla="*/ 798196 h 1099185"/>
                      <a:gd name="connsiteX27-313" fmla="*/ 277307 w 661035"/>
                      <a:gd name="connsiteY27-314" fmla="*/ 750642 h 1099185"/>
                      <a:gd name="connsiteX28-315" fmla="*/ 277178 w 661035"/>
                      <a:gd name="connsiteY28-316" fmla="*/ 750571 h 1099185"/>
                      <a:gd name="connsiteX29-317" fmla="*/ 284798 w 661035"/>
                      <a:gd name="connsiteY29-318" fmla="*/ 740093 h 1099185"/>
                      <a:gd name="connsiteX30-319" fmla="*/ 323850 w 661035"/>
                      <a:gd name="connsiteY30-320" fmla="*/ 676275 h 1099185"/>
                      <a:gd name="connsiteX31-321" fmla="*/ 359092 w 661035"/>
                      <a:gd name="connsiteY31-322" fmla="*/ 597218 h 1099185"/>
                      <a:gd name="connsiteX32-323" fmla="*/ 220980 w 661035"/>
                      <a:gd name="connsiteY32-324" fmla="*/ 0 h 1099185"/>
                      <a:gd name="connsiteX33-325" fmla="*/ 481965 w 661035"/>
                      <a:gd name="connsiteY33-326" fmla="*/ 141922 h 1099185"/>
                      <a:gd name="connsiteX34-327" fmla="*/ 575310 w 661035"/>
                      <a:gd name="connsiteY34-328" fmla="*/ 214313 h 1099185"/>
                      <a:gd name="connsiteX35-329" fmla="*/ 661035 w 661035"/>
                      <a:gd name="connsiteY35-330" fmla="*/ 504825 h 1099185"/>
                      <a:gd name="connsiteX36-331" fmla="*/ 621030 w 661035"/>
                      <a:gd name="connsiteY36-332" fmla="*/ 739140 h 1099185"/>
                      <a:gd name="connsiteX37-333" fmla="*/ 360045 w 661035"/>
                      <a:gd name="connsiteY37-334" fmla="*/ 597218 h 1099185"/>
                      <a:gd name="connsiteX38-335" fmla="*/ 400050 w 661035"/>
                      <a:gd name="connsiteY38-336" fmla="*/ 362902 h 1099185"/>
                      <a:gd name="connsiteX39-337" fmla="*/ 314325 w 661035"/>
                      <a:gd name="connsiteY39-338" fmla="*/ 72390 h 1099185"/>
                      <a:gd name="connsiteX40-339" fmla="*/ 220980 w 661035"/>
                      <a:gd name="connsiteY40-340" fmla="*/ 0 h 1099185"/>
                      <a:gd name="connsiteX0-341" fmla="*/ 359092 w 661035"/>
                      <a:gd name="connsiteY0-342" fmla="*/ 597218 h 1099185"/>
                      <a:gd name="connsiteX1-343" fmla="*/ 620078 w 661035"/>
                      <a:gd name="connsiteY1-344" fmla="*/ 739140 h 1099185"/>
                      <a:gd name="connsiteX2-345" fmla="*/ 584835 w 661035"/>
                      <a:gd name="connsiteY2-346" fmla="*/ 818198 h 1099185"/>
                      <a:gd name="connsiteX3-347" fmla="*/ 584836 w 661035"/>
                      <a:gd name="connsiteY3-348" fmla="*/ 818198 h 1099185"/>
                      <a:gd name="connsiteX4-349" fmla="*/ 545783 w 661035"/>
                      <a:gd name="connsiteY4-350" fmla="*/ 882015 h 1099185"/>
                      <a:gd name="connsiteX5-351" fmla="*/ 538930 w 661035"/>
                      <a:gd name="connsiteY5-352" fmla="*/ 891439 h 1099185"/>
                      <a:gd name="connsiteX6-353" fmla="*/ 539116 w 661035"/>
                      <a:gd name="connsiteY6-354" fmla="*/ 891540 h 1099185"/>
                      <a:gd name="connsiteX7-355" fmla="*/ 500063 w 661035"/>
                      <a:gd name="connsiteY7-356" fmla="*/ 940118 h 1099185"/>
                      <a:gd name="connsiteX8-357" fmla="*/ 500063 w 661035"/>
                      <a:gd name="connsiteY8-358" fmla="*/ 941070 h 1099185"/>
                      <a:gd name="connsiteX9-359" fmla="*/ 451485 w 661035"/>
                      <a:gd name="connsiteY9-360" fmla="*/ 989648 h 1099185"/>
                      <a:gd name="connsiteX10-361" fmla="*/ 396629 w 661035"/>
                      <a:gd name="connsiteY10-362" fmla="*/ 1033155 h 1099185"/>
                      <a:gd name="connsiteX11-363" fmla="*/ 397193 w 661035"/>
                      <a:gd name="connsiteY11-364" fmla="*/ 1033462 h 1099185"/>
                      <a:gd name="connsiteX12-365" fmla="*/ 320041 w 661035"/>
                      <a:gd name="connsiteY12-366" fmla="*/ 1076325 h 1099185"/>
                      <a:gd name="connsiteX13-367" fmla="*/ 291343 w 661035"/>
                      <a:gd name="connsiteY13-368" fmla="*/ 1060767 h 1099185"/>
                      <a:gd name="connsiteX14-369" fmla="*/ 290403 w 661035"/>
                      <a:gd name="connsiteY14-370" fmla="*/ 1061621 h 1099185"/>
                      <a:gd name="connsiteX15-371" fmla="*/ 319088 w 661035"/>
                      <a:gd name="connsiteY15-372" fmla="*/ 1077277 h 1099185"/>
                      <a:gd name="connsiteX16-373" fmla="*/ 260985 w 661035"/>
                      <a:gd name="connsiteY16-374" fmla="*/ 1099185 h 1099185"/>
                      <a:gd name="connsiteX17-375" fmla="*/ 0 w 661035"/>
                      <a:gd name="connsiteY17-376" fmla="*/ 957262 h 1099185"/>
                      <a:gd name="connsiteX18-377" fmla="*/ 59055 w 661035"/>
                      <a:gd name="connsiteY18-378" fmla="*/ 935355 h 1099185"/>
                      <a:gd name="connsiteX19-379" fmla="*/ 284314 w 661035"/>
                      <a:gd name="connsiteY19-380" fmla="*/ 1058298 h 1099185"/>
                      <a:gd name="connsiteX20-381" fmla="*/ 60008 w 661035"/>
                      <a:gd name="connsiteY20-382" fmla="*/ 935355 h 1099185"/>
                      <a:gd name="connsiteX21-383" fmla="*/ 135745 w 661035"/>
                      <a:gd name="connsiteY21-384" fmla="*/ 891807 h 1099185"/>
                      <a:gd name="connsiteX22-385" fmla="*/ 135255 w 661035"/>
                      <a:gd name="connsiteY22-386" fmla="*/ 891540 h 1099185"/>
                      <a:gd name="connsiteX23-387" fmla="*/ 190500 w 661035"/>
                      <a:gd name="connsiteY23-388" fmla="*/ 847725 h 1099185"/>
                      <a:gd name="connsiteX24-389" fmla="*/ 239078 w 661035"/>
                      <a:gd name="connsiteY24-390" fmla="*/ 799148 h 1099185"/>
                      <a:gd name="connsiteX25-391" fmla="*/ 239078 w 661035"/>
                      <a:gd name="connsiteY25-392" fmla="*/ 798196 h 1099185"/>
                      <a:gd name="connsiteX26-393" fmla="*/ 277307 w 661035"/>
                      <a:gd name="connsiteY26-394" fmla="*/ 750642 h 1099185"/>
                      <a:gd name="connsiteX27-395" fmla="*/ 277178 w 661035"/>
                      <a:gd name="connsiteY27-396" fmla="*/ 750571 h 1099185"/>
                      <a:gd name="connsiteX28-397" fmla="*/ 284798 w 661035"/>
                      <a:gd name="connsiteY28-398" fmla="*/ 740093 h 1099185"/>
                      <a:gd name="connsiteX29-399" fmla="*/ 323850 w 661035"/>
                      <a:gd name="connsiteY29-400" fmla="*/ 676275 h 1099185"/>
                      <a:gd name="connsiteX30-401" fmla="*/ 359092 w 661035"/>
                      <a:gd name="connsiteY30-402" fmla="*/ 597218 h 1099185"/>
                      <a:gd name="connsiteX31-403" fmla="*/ 220980 w 661035"/>
                      <a:gd name="connsiteY31-404" fmla="*/ 0 h 1099185"/>
                      <a:gd name="connsiteX32-405" fmla="*/ 481965 w 661035"/>
                      <a:gd name="connsiteY32-406" fmla="*/ 141922 h 1099185"/>
                      <a:gd name="connsiteX33-407" fmla="*/ 575310 w 661035"/>
                      <a:gd name="connsiteY33-408" fmla="*/ 214313 h 1099185"/>
                      <a:gd name="connsiteX34-409" fmla="*/ 661035 w 661035"/>
                      <a:gd name="connsiteY34-410" fmla="*/ 504825 h 1099185"/>
                      <a:gd name="connsiteX35-411" fmla="*/ 621030 w 661035"/>
                      <a:gd name="connsiteY35-412" fmla="*/ 739140 h 1099185"/>
                      <a:gd name="connsiteX36-413" fmla="*/ 360045 w 661035"/>
                      <a:gd name="connsiteY36-414" fmla="*/ 597218 h 1099185"/>
                      <a:gd name="connsiteX37-415" fmla="*/ 400050 w 661035"/>
                      <a:gd name="connsiteY37-416" fmla="*/ 362902 h 1099185"/>
                      <a:gd name="connsiteX38-417" fmla="*/ 314325 w 661035"/>
                      <a:gd name="connsiteY38-418" fmla="*/ 72390 h 1099185"/>
                      <a:gd name="connsiteX39-419" fmla="*/ 220980 w 661035"/>
                      <a:gd name="connsiteY39-420" fmla="*/ 0 h 1099185"/>
                      <a:gd name="connsiteX0-421" fmla="*/ 359092 w 661035"/>
                      <a:gd name="connsiteY0-422" fmla="*/ 597218 h 1099185"/>
                      <a:gd name="connsiteX1-423" fmla="*/ 620078 w 661035"/>
                      <a:gd name="connsiteY1-424" fmla="*/ 739140 h 1099185"/>
                      <a:gd name="connsiteX2-425" fmla="*/ 584835 w 661035"/>
                      <a:gd name="connsiteY2-426" fmla="*/ 818198 h 1099185"/>
                      <a:gd name="connsiteX3-427" fmla="*/ 584836 w 661035"/>
                      <a:gd name="connsiteY3-428" fmla="*/ 818198 h 1099185"/>
                      <a:gd name="connsiteX4-429" fmla="*/ 545783 w 661035"/>
                      <a:gd name="connsiteY4-430" fmla="*/ 882015 h 1099185"/>
                      <a:gd name="connsiteX5-431" fmla="*/ 538930 w 661035"/>
                      <a:gd name="connsiteY5-432" fmla="*/ 891439 h 1099185"/>
                      <a:gd name="connsiteX6-433" fmla="*/ 539116 w 661035"/>
                      <a:gd name="connsiteY6-434" fmla="*/ 891540 h 1099185"/>
                      <a:gd name="connsiteX7-435" fmla="*/ 500063 w 661035"/>
                      <a:gd name="connsiteY7-436" fmla="*/ 940118 h 1099185"/>
                      <a:gd name="connsiteX8-437" fmla="*/ 500063 w 661035"/>
                      <a:gd name="connsiteY8-438" fmla="*/ 941070 h 1099185"/>
                      <a:gd name="connsiteX9-439" fmla="*/ 451485 w 661035"/>
                      <a:gd name="connsiteY9-440" fmla="*/ 989648 h 1099185"/>
                      <a:gd name="connsiteX10-441" fmla="*/ 396629 w 661035"/>
                      <a:gd name="connsiteY10-442" fmla="*/ 1033155 h 1099185"/>
                      <a:gd name="connsiteX11-443" fmla="*/ 397193 w 661035"/>
                      <a:gd name="connsiteY11-444" fmla="*/ 1033462 h 1099185"/>
                      <a:gd name="connsiteX12-445" fmla="*/ 320041 w 661035"/>
                      <a:gd name="connsiteY12-446" fmla="*/ 1076325 h 1099185"/>
                      <a:gd name="connsiteX13-447" fmla="*/ 291343 w 661035"/>
                      <a:gd name="connsiteY13-448" fmla="*/ 1060767 h 1099185"/>
                      <a:gd name="connsiteX14-449" fmla="*/ 290403 w 661035"/>
                      <a:gd name="connsiteY14-450" fmla="*/ 1061621 h 1099185"/>
                      <a:gd name="connsiteX15-451" fmla="*/ 319088 w 661035"/>
                      <a:gd name="connsiteY15-452" fmla="*/ 1077277 h 1099185"/>
                      <a:gd name="connsiteX16-453" fmla="*/ 260985 w 661035"/>
                      <a:gd name="connsiteY16-454" fmla="*/ 1099185 h 1099185"/>
                      <a:gd name="connsiteX17-455" fmla="*/ 0 w 661035"/>
                      <a:gd name="connsiteY17-456" fmla="*/ 957262 h 1099185"/>
                      <a:gd name="connsiteX18-457" fmla="*/ 59055 w 661035"/>
                      <a:gd name="connsiteY18-458" fmla="*/ 935355 h 1099185"/>
                      <a:gd name="connsiteX19-459" fmla="*/ 60008 w 661035"/>
                      <a:gd name="connsiteY19-460" fmla="*/ 935355 h 1099185"/>
                      <a:gd name="connsiteX20-461" fmla="*/ 135745 w 661035"/>
                      <a:gd name="connsiteY20-462" fmla="*/ 891807 h 1099185"/>
                      <a:gd name="connsiteX21-463" fmla="*/ 135255 w 661035"/>
                      <a:gd name="connsiteY21-464" fmla="*/ 891540 h 1099185"/>
                      <a:gd name="connsiteX22-465" fmla="*/ 190500 w 661035"/>
                      <a:gd name="connsiteY22-466" fmla="*/ 847725 h 1099185"/>
                      <a:gd name="connsiteX23-467" fmla="*/ 239078 w 661035"/>
                      <a:gd name="connsiteY23-468" fmla="*/ 799148 h 1099185"/>
                      <a:gd name="connsiteX24-469" fmla="*/ 239078 w 661035"/>
                      <a:gd name="connsiteY24-470" fmla="*/ 798196 h 1099185"/>
                      <a:gd name="connsiteX25-471" fmla="*/ 277307 w 661035"/>
                      <a:gd name="connsiteY25-472" fmla="*/ 750642 h 1099185"/>
                      <a:gd name="connsiteX26-473" fmla="*/ 277178 w 661035"/>
                      <a:gd name="connsiteY26-474" fmla="*/ 750571 h 1099185"/>
                      <a:gd name="connsiteX27-475" fmla="*/ 284798 w 661035"/>
                      <a:gd name="connsiteY27-476" fmla="*/ 740093 h 1099185"/>
                      <a:gd name="connsiteX28-477" fmla="*/ 323850 w 661035"/>
                      <a:gd name="connsiteY28-478" fmla="*/ 676275 h 1099185"/>
                      <a:gd name="connsiteX29-479" fmla="*/ 359092 w 661035"/>
                      <a:gd name="connsiteY29-480" fmla="*/ 597218 h 1099185"/>
                      <a:gd name="connsiteX30-481" fmla="*/ 220980 w 661035"/>
                      <a:gd name="connsiteY30-482" fmla="*/ 0 h 1099185"/>
                      <a:gd name="connsiteX31-483" fmla="*/ 481965 w 661035"/>
                      <a:gd name="connsiteY31-484" fmla="*/ 141922 h 1099185"/>
                      <a:gd name="connsiteX32-485" fmla="*/ 575310 w 661035"/>
                      <a:gd name="connsiteY32-486" fmla="*/ 214313 h 1099185"/>
                      <a:gd name="connsiteX33-487" fmla="*/ 661035 w 661035"/>
                      <a:gd name="connsiteY33-488" fmla="*/ 504825 h 1099185"/>
                      <a:gd name="connsiteX34-489" fmla="*/ 621030 w 661035"/>
                      <a:gd name="connsiteY34-490" fmla="*/ 739140 h 1099185"/>
                      <a:gd name="connsiteX35-491" fmla="*/ 360045 w 661035"/>
                      <a:gd name="connsiteY35-492" fmla="*/ 597218 h 1099185"/>
                      <a:gd name="connsiteX36-493" fmla="*/ 400050 w 661035"/>
                      <a:gd name="connsiteY36-494" fmla="*/ 362902 h 1099185"/>
                      <a:gd name="connsiteX37-495" fmla="*/ 314325 w 661035"/>
                      <a:gd name="connsiteY37-496" fmla="*/ 72390 h 1099185"/>
                      <a:gd name="connsiteX38-497" fmla="*/ 220980 w 661035"/>
                      <a:gd name="connsiteY38-498" fmla="*/ 0 h 1099185"/>
                      <a:gd name="connsiteX0-499" fmla="*/ 359092 w 661035"/>
                      <a:gd name="connsiteY0-500" fmla="*/ 597218 h 1099185"/>
                      <a:gd name="connsiteX1-501" fmla="*/ 620078 w 661035"/>
                      <a:gd name="connsiteY1-502" fmla="*/ 739140 h 1099185"/>
                      <a:gd name="connsiteX2-503" fmla="*/ 584835 w 661035"/>
                      <a:gd name="connsiteY2-504" fmla="*/ 818198 h 1099185"/>
                      <a:gd name="connsiteX3-505" fmla="*/ 584836 w 661035"/>
                      <a:gd name="connsiteY3-506" fmla="*/ 818198 h 1099185"/>
                      <a:gd name="connsiteX4-507" fmla="*/ 545783 w 661035"/>
                      <a:gd name="connsiteY4-508" fmla="*/ 882015 h 1099185"/>
                      <a:gd name="connsiteX5-509" fmla="*/ 538930 w 661035"/>
                      <a:gd name="connsiteY5-510" fmla="*/ 891439 h 1099185"/>
                      <a:gd name="connsiteX6-511" fmla="*/ 539116 w 661035"/>
                      <a:gd name="connsiteY6-512" fmla="*/ 891540 h 1099185"/>
                      <a:gd name="connsiteX7-513" fmla="*/ 500063 w 661035"/>
                      <a:gd name="connsiteY7-514" fmla="*/ 940118 h 1099185"/>
                      <a:gd name="connsiteX8-515" fmla="*/ 500063 w 661035"/>
                      <a:gd name="connsiteY8-516" fmla="*/ 941070 h 1099185"/>
                      <a:gd name="connsiteX9-517" fmla="*/ 451485 w 661035"/>
                      <a:gd name="connsiteY9-518" fmla="*/ 989648 h 1099185"/>
                      <a:gd name="connsiteX10-519" fmla="*/ 396629 w 661035"/>
                      <a:gd name="connsiteY10-520" fmla="*/ 1033155 h 1099185"/>
                      <a:gd name="connsiteX11-521" fmla="*/ 397193 w 661035"/>
                      <a:gd name="connsiteY11-522" fmla="*/ 1033462 h 1099185"/>
                      <a:gd name="connsiteX12-523" fmla="*/ 320041 w 661035"/>
                      <a:gd name="connsiteY12-524" fmla="*/ 1076325 h 1099185"/>
                      <a:gd name="connsiteX13-525" fmla="*/ 291343 w 661035"/>
                      <a:gd name="connsiteY13-526" fmla="*/ 1060767 h 1099185"/>
                      <a:gd name="connsiteX14-527" fmla="*/ 319088 w 661035"/>
                      <a:gd name="connsiteY14-528" fmla="*/ 1077277 h 1099185"/>
                      <a:gd name="connsiteX15-529" fmla="*/ 260985 w 661035"/>
                      <a:gd name="connsiteY15-530" fmla="*/ 1099185 h 1099185"/>
                      <a:gd name="connsiteX16-531" fmla="*/ 0 w 661035"/>
                      <a:gd name="connsiteY16-532" fmla="*/ 957262 h 1099185"/>
                      <a:gd name="connsiteX17-533" fmla="*/ 59055 w 661035"/>
                      <a:gd name="connsiteY17-534" fmla="*/ 935355 h 1099185"/>
                      <a:gd name="connsiteX18-535" fmla="*/ 60008 w 661035"/>
                      <a:gd name="connsiteY18-536" fmla="*/ 935355 h 1099185"/>
                      <a:gd name="connsiteX19-537" fmla="*/ 135745 w 661035"/>
                      <a:gd name="connsiteY19-538" fmla="*/ 891807 h 1099185"/>
                      <a:gd name="connsiteX20-539" fmla="*/ 135255 w 661035"/>
                      <a:gd name="connsiteY20-540" fmla="*/ 891540 h 1099185"/>
                      <a:gd name="connsiteX21-541" fmla="*/ 190500 w 661035"/>
                      <a:gd name="connsiteY21-542" fmla="*/ 847725 h 1099185"/>
                      <a:gd name="connsiteX22-543" fmla="*/ 239078 w 661035"/>
                      <a:gd name="connsiteY22-544" fmla="*/ 799148 h 1099185"/>
                      <a:gd name="connsiteX23-545" fmla="*/ 239078 w 661035"/>
                      <a:gd name="connsiteY23-546" fmla="*/ 798196 h 1099185"/>
                      <a:gd name="connsiteX24-547" fmla="*/ 277307 w 661035"/>
                      <a:gd name="connsiteY24-548" fmla="*/ 750642 h 1099185"/>
                      <a:gd name="connsiteX25-549" fmla="*/ 277178 w 661035"/>
                      <a:gd name="connsiteY25-550" fmla="*/ 750571 h 1099185"/>
                      <a:gd name="connsiteX26-551" fmla="*/ 284798 w 661035"/>
                      <a:gd name="connsiteY26-552" fmla="*/ 740093 h 1099185"/>
                      <a:gd name="connsiteX27-553" fmla="*/ 323850 w 661035"/>
                      <a:gd name="connsiteY27-554" fmla="*/ 676275 h 1099185"/>
                      <a:gd name="connsiteX28-555" fmla="*/ 359092 w 661035"/>
                      <a:gd name="connsiteY28-556" fmla="*/ 597218 h 1099185"/>
                      <a:gd name="connsiteX29-557" fmla="*/ 220980 w 661035"/>
                      <a:gd name="connsiteY29-558" fmla="*/ 0 h 1099185"/>
                      <a:gd name="connsiteX30-559" fmla="*/ 481965 w 661035"/>
                      <a:gd name="connsiteY30-560" fmla="*/ 141922 h 1099185"/>
                      <a:gd name="connsiteX31-561" fmla="*/ 575310 w 661035"/>
                      <a:gd name="connsiteY31-562" fmla="*/ 214313 h 1099185"/>
                      <a:gd name="connsiteX32-563" fmla="*/ 661035 w 661035"/>
                      <a:gd name="connsiteY32-564" fmla="*/ 504825 h 1099185"/>
                      <a:gd name="connsiteX33-565" fmla="*/ 621030 w 661035"/>
                      <a:gd name="connsiteY33-566" fmla="*/ 739140 h 1099185"/>
                      <a:gd name="connsiteX34-567" fmla="*/ 360045 w 661035"/>
                      <a:gd name="connsiteY34-568" fmla="*/ 597218 h 1099185"/>
                      <a:gd name="connsiteX35-569" fmla="*/ 400050 w 661035"/>
                      <a:gd name="connsiteY35-570" fmla="*/ 362902 h 1099185"/>
                      <a:gd name="connsiteX36-571" fmla="*/ 314325 w 661035"/>
                      <a:gd name="connsiteY36-572" fmla="*/ 72390 h 1099185"/>
                      <a:gd name="connsiteX37-573" fmla="*/ 220980 w 661035"/>
                      <a:gd name="connsiteY37-574" fmla="*/ 0 h 1099185"/>
                      <a:gd name="connsiteX0-575" fmla="*/ 359092 w 661035"/>
                      <a:gd name="connsiteY0-576" fmla="*/ 597218 h 1099185"/>
                      <a:gd name="connsiteX1-577" fmla="*/ 620078 w 661035"/>
                      <a:gd name="connsiteY1-578" fmla="*/ 739140 h 1099185"/>
                      <a:gd name="connsiteX2-579" fmla="*/ 584835 w 661035"/>
                      <a:gd name="connsiteY2-580" fmla="*/ 818198 h 1099185"/>
                      <a:gd name="connsiteX3-581" fmla="*/ 584836 w 661035"/>
                      <a:gd name="connsiteY3-582" fmla="*/ 818198 h 1099185"/>
                      <a:gd name="connsiteX4-583" fmla="*/ 545783 w 661035"/>
                      <a:gd name="connsiteY4-584" fmla="*/ 882015 h 1099185"/>
                      <a:gd name="connsiteX5-585" fmla="*/ 538930 w 661035"/>
                      <a:gd name="connsiteY5-586" fmla="*/ 891439 h 1099185"/>
                      <a:gd name="connsiteX6-587" fmla="*/ 539116 w 661035"/>
                      <a:gd name="connsiteY6-588" fmla="*/ 891540 h 1099185"/>
                      <a:gd name="connsiteX7-589" fmla="*/ 500063 w 661035"/>
                      <a:gd name="connsiteY7-590" fmla="*/ 940118 h 1099185"/>
                      <a:gd name="connsiteX8-591" fmla="*/ 500063 w 661035"/>
                      <a:gd name="connsiteY8-592" fmla="*/ 941070 h 1099185"/>
                      <a:gd name="connsiteX9-593" fmla="*/ 451485 w 661035"/>
                      <a:gd name="connsiteY9-594" fmla="*/ 989648 h 1099185"/>
                      <a:gd name="connsiteX10-595" fmla="*/ 396629 w 661035"/>
                      <a:gd name="connsiteY10-596" fmla="*/ 1033155 h 1099185"/>
                      <a:gd name="connsiteX11-597" fmla="*/ 397193 w 661035"/>
                      <a:gd name="connsiteY11-598" fmla="*/ 1033462 h 1099185"/>
                      <a:gd name="connsiteX12-599" fmla="*/ 320041 w 661035"/>
                      <a:gd name="connsiteY12-600" fmla="*/ 1076325 h 1099185"/>
                      <a:gd name="connsiteX13-601" fmla="*/ 319088 w 661035"/>
                      <a:gd name="connsiteY13-602" fmla="*/ 1077277 h 1099185"/>
                      <a:gd name="connsiteX14-603" fmla="*/ 260985 w 661035"/>
                      <a:gd name="connsiteY14-604" fmla="*/ 1099185 h 1099185"/>
                      <a:gd name="connsiteX15-605" fmla="*/ 0 w 661035"/>
                      <a:gd name="connsiteY15-606" fmla="*/ 957262 h 1099185"/>
                      <a:gd name="connsiteX16-607" fmla="*/ 59055 w 661035"/>
                      <a:gd name="connsiteY16-608" fmla="*/ 935355 h 1099185"/>
                      <a:gd name="connsiteX17-609" fmla="*/ 60008 w 661035"/>
                      <a:gd name="connsiteY17-610" fmla="*/ 935355 h 1099185"/>
                      <a:gd name="connsiteX18-611" fmla="*/ 135745 w 661035"/>
                      <a:gd name="connsiteY18-612" fmla="*/ 891807 h 1099185"/>
                      <a:gd name="connsiteX19-613" fmla="*/ 135255 w 661035"/>
                      <a:gd name="connsiteY19-614" fmla="*/ 891540 h 1099185"/>
                      <a:gd name="connsiteX20-615" fmla="*/ 190500 w 661035"/>
                      <a:gd name="connsiteY20-616" fmla="*/ 847725 h 1099185"/>
                      <a:gd name="connsiteX21-617" fmla="*/ 239078 w 661035"/>
                      <a:gd name="connsiteY21-618" fmla="*/ 799148 h 1099185"/>
                      <a:gd name="connsiteX22-619" fmla="*/ 239078 w 661035"/>
                      <a:gd name="connsiteY22-620" fmla="*/ 798196 h 1099185"/>
                      <a:gd name="connsiteX23-621" fmla="*/ 277307 w 661035"/>
                      <a:gd name="connsiteY23-622" fmla="*/ 750642 h 1099185"/>
                      <a:gd name="connsiteX24-623" fmla="*/ 277178 w 661035"/>
                      <a:gd name="connsiteY24-624" fmla="*/ 750571 h 1099185"/>
                      <a:gd name="connsiteX25-625" fmla="*/ 284798 w 661035"/>
                      <a:gd name="connsiteY25-626" fmla="*/ 740093 h 1099185"/>
                      <a:gd name="connsiteX26-627" fmla="*/ 323850 w 661035"/>
                      <a:gd name="connsiteY26-628" fmla="*/ 676275 h 1099185"/>
                      <a:gd name="connsiteX27-629" fmla="*/ 359092 w 661035"/>
                      <a:gd name="connsiteY27-630" fmla="*/ 597218 h 1099185"/>
                      <a:gd name="connsiteX28-631" fmla="*/ 220980 w 661035"/>
                      <a:gd name="connsiteY28-632" fmla="*/ 0 h 1099185"/>
                      <a:gd name="connsiteX29-633" fmla="*/ 481965 w 661035"/>
                      <a:gd name="connsiteY29-634" fmla="*/ 141922 h 1099185"/>
                      <a:gd name="connsiteX30-635" fmla="*/ 575310 w 661035"/>
                      <a:gd name="connsiteY30-636" fmla="*/ 214313 h 1099185"/>
                      <a:gd name="connsiteX31-637" fmla="*/ 661035 w 661035"/>
                      <a:gd name="connsiteY31-638" fmla="*/ 504825 h 1099185"/>
                      <a:gd name="connsiteX32-639" fmla="*/ 621030 w 661035"/>
                      <a:gd name="connsiteY32-640" fmla="*/ 739140 h 1099185"/>
                      <a:gd name="connsiteX33-641" fmla="*/ 360045 w 661035"/>
                      <a:gd name="connsiteY33-642" fmla="*/ 597218 h 1099185"/>
                      <a:gd name="connsiteX34-643" fmla="*/ 400050 w 661035"/>
                      <a:gd name="connsiteY34-644" fmla="*/ 362902 h 1099185"/>
                      <a:gd name="connsiteX35-645" fmla="*/ 314325 w 661035"/>
                      <a:gd name="connsiteY35-646" fmla="*/ 72390 h 1099185"/>
                      <a:gd name="connsiteX36-647" fmla="*/ 220980 w 661035"/>
                      <a:gd name="connsiteY36-648" fmla="*/ 0 h 1099185"/>
                      <a:gd name="connsiteX0-649" fmla="*/ 359092 w 661035"/>
                      <a:gd name="connsiteY0-650" fmla="*/ 597218 h 1112468"/>
                      <a:gd name="connsiteX1-651" fmla="*/ 620078 w 661035"/>
                      <a:gd name="connsiteY1-652" fmla="*/ 739140 h 1112468"/>
                      <a:gd name="connsiteX2-653" fmla="*/ 584835 w 661035"/>
                      <a:gd name="connsiteY2-654" fmla="*/ 818198 h 1112468"/>
                      <a:gd name="connsiteX3-655" fmla="*/ 584836 w 661035"/>
                      <a:gd name="connsiteY3-656" fmla="*/ 818198 h 1112468"/>
                      <a:gd name="connsiteX4-657" fmla="*/ 545783 w 661035"/>
                      <a:gd name="connsiteY4-658" fmla="*/ 882015 h 1112468"/>
                      <a:gd name="connsiteX5-659" fmla="*/ 538930 w 661035"/>
                      <a:gd name="connsiteY5-660" fmla="*/ 891439 h 1112468"/>
                      <a:gd name="connsiteX6-661" fmla="*/ 539116 w 661035"/>
                      <a:gd name="connsiteY6-662" fmla="*/ 891540 h 1112468"/>
                      <a:gd name="connsiteX7-663" fmla="*/ 500063 w 661035"/>
                      <a:gd name="connsiteY7-664" fmla="*/ 940118 h 1112468"/>
                      <a:gd name="connsiteX8-665" fmla="*/ 500063 w 661035"/>
                      <a:gd name="connsiteY8-666" fmla="*/ 941070 h 1112468"/>
                      <a:gd name="connsiteX9-667" fmla="*/ 451485 w 661035"/>
                      <a:gd name="connsiteY9-668" fmla="*/ 989648 h 1112468"/>
                      <a:gd name="connsiteX10-669" fmla="*/ 396629 w 661035"/>
                      <a:gd name="connsiteY10-670" fmla="*/ 1033155 h 1112468"/>
                      <a:gd name="connsiteX11-671" fmla="*/ 397193 w 661035"/>
                      <a:gd name="connsiteY11-672" fmla="*/ 1033462 h 1112468"/>
                      <a:gd name="connsiteX12-673" fmla="*/ 320041 w 661035"/>
                      <a:gd name="connsiteY12-674" fmla="*/ 1076325 h 1112468"/>
                      <a:gd name="connsiteX13-675" fmla="*/ 319088 w 661035"/>
                      <a:gd name="connsiteY13-676" fmla="*/ 1077277 h 1112468"/>
                      <a:gd name="connsiteX14-677" fmla="*/ 247796 w 661035"/>
                      <a:gd name="connsiteY14-678" fmla="*/ 1112468 h 1112468"/>
                      <a:gd name="connsiteX15-679" fmla="*/ 0 w 661035"/>
                      <a:gd name="connsiteY15-680" fmla="*/ 957262 h 1112468"/>
                      <a:gd name="connsiteX16-681" fmla="*/ 59055 w 661035"/>
                      <a:gd name="connsiteY16-682" fmla="*/ 935355 h 1112468"/>
                      <a:gd name="connsiteX17-683" fmla="*/ 60008 w 661035"/>
                      <a:gd name="connsiteY17-684" fmla="*/ 935355 h 1112468"/>
                      <a:gd name="connsiteX18-685" fmla="*/ 135745 w 661035"/>
                      <a:gd name="connsiteY18-686" fmla="*/ 891807 h 1112468"/>
                      <a:gd name="connsiteX19-687" fmla="*/ 135255 w 661035"/>
                      <a:gd name="connsiteY19-688" fmla="*/ 891540 h 1112468"/>
                      <a:gd name="connsiteX20-689" fmla="*/ 190500 w 661035"/>
                      <a:gd name="connsiteY20-690" fmla="*/ 847725 h 1112468"/>
                      <a:gd name="connsiteX21-691" fmla="*/ 239078 w 661035"/>
                      <a:gd name="connsiteY21-692" fmla="*/ 799148 h 1112468"/>
                      <a:gd name="connsiteX22-693" fmla="*/ 239078 w 661035"/>
                      <a:gd name="connsiteY22-694" fmla="*/ 798196 h 1112468"/>
                      <a:gd name="connsiteX23-695" fmla="*/ 277307 w 661035"/>
                      <a:gd name="connsiteY23-696" fmla="*/ 750642 h 1112468"/>
                      <a:gd name="connsiteX24-697" fmla="*/ 277178 w 661035"/>
                      <a:gd name="connsiteY24-698" fmla="*/ 750571 h 1112468"/>
                      <a:gd name="connsiteX25-699" fmla="*/ 284798 w 661035"/>
                      <a:gd name="connsiteY25-700" fmla="*/ 740093 h 1112468"/>
                      <a:gd name="connsiteX26-701" fmla="*/ 323850 w 661035"/>
                      <a:gd name="connsiteY26-702" fmla="*/ 676275 h 1112468"/>
                      <a:gd name="connsiteX27-703" fmla="*/ 359092 w 661035"/>
                      <a:gd name="connsiteY27-704" fmla="*/ 597218 h 1112468"/>
                      <a:gd name="connsiteX28-705" fmla="*/ 220980 w 661035"/>
                      <a:gd name="connsiteY28-706" fmla="*/ 0 h 1112468"/>
                      <a:gd name="connsiteX29-707" fmla="*/ 481965 w 661035"/>
                      <a:gd name="connsiteY29-708" fmla="*/ 141922 h 1112468"/>
                      <a:gd name="connsiteX30-709" fmla="*/ 575310 w 661035"/>
                      <a:gd name="connsiteY30-710" fmla="*/ 214313 h 1112468"/>
                      <a:gd name="connsiteX31-711" fmla="*/ 661035 w 661035"/>
                      <a:gd name="connsiteY31-712" fmla="*/ 504825 h 1112468"/>
                      <a:gd name="connsiteX32-713" fmla="*/ 621030 w 661035"/>
                      <a:gd name="connsiteY32-714" fmla="*/ 739140 h 1112468"/>
                      <a:gd name="connsiteX33-715" fmla="*/ 360045 w 661035"/>
                      <a:gd name="connsiteY33-716" fmla="*/ 597218 h 1112468"/>
                      <a:gd name="connsiteX34-717" fmla="*/ 400050 w 661035"/>
                      <a:gd name="connsiteY34-718" fmla="*/ 362902 h 1112468"/>
                      <a:gd name="connsiteX35-719" fmla="*/ 314325 w 661035"/>
                      <a:gd name="connsiteY35-720" fmla="*/ 72390 h 1112468"/>
                      <a:gd name="connsiteX36-721" fmla="*/ 220980 w 661035"/>
                      <a:gd name="connsiteY36-722" fmla="*/ 0 h 111246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8" name="Freeform: Shape 457"/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: Shape 458"/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0" name="Freeform: Shape 459"/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" name="Freeform: Shape 460"/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: Shape 461"/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-1" fmla="*/ 323751 w 603786"/>
                      <a:gd name="connsiteY0-2" fmla="*/ 66771 h 218219"/>
                      <a:gd name="connsiteX1-3" fmla="*/ 342801 w 603786"/>
                      <a:gd name="connsiteY1-4" fmla="*/ 76296 h 218219"/>
                      <a:gd name="connsiteX2-5" fmla="*/ 603786 w 603786"/>
                      <a:gd name="connsiteY2-6" fmla="*/ 218219 h 218219"/>
                      <a:gd name="connsiteX3-7" fmla="*/ 584736 w 603786"/>
                      <a:gd name="connsiteY3-8" fmla="*/ 208694 h 218219"/>
                      <a:gd name="connsiteX4-9" fmla="*/ 323751 w 603786"/>
                      <a:gd name="connsiteY4-10" fmla="*/ 66771 h 218219"/>
                      <a:gd name="connsiteX5-11" fmla="*/ 0 w 603786"/>
                      <a:gd name="connsiteY5-12" fmla="*/ 0 h 218219"/>
                      <a:gd name="connsiteX6-13" fmla="*/ 100965 w 603786"/>
                      <a:gd name="connsiteY6-14" fmla="*/ 2857 h 218219"/>
                      <a:gd name="connsiteX7-15" fmla="*/ 102772 w 603786"/>
                      <a:gd name="connsiteY7-16" fmla="*/ 3833 h 218219"/>
                      <a:gd name="connsiteX8-17" fmla="*/ 214213 w 603786"/>
                      <a:gd name="connsiteY8-18" fmla="*/ 22860 h 218219"/>
                      <a:gd name="connsiteX9-19" fmla="*/ 323751 w 603786"/>
                      <a:gd name="connsiteY9-20" fmla="*/ 66772 h 218219"/>
                      <a:gd name="connsiteX10-21" fmla="*/ 584736 w 603786"/>
                      <a:gd name="connsiteY10-22" fmla="*/ 208695 h 218219"/>
                      <a:gd name="connsiteX11-23" fmla="*/ 475198 w 603786"/>
                      <a:gd name="connsiteY11-24" fmla="*/ 168690 h 218219"/>
                      <a:gd name="connsiteX12-25" fmla="*/ 464489 w 603786"/>
                      <a:gd name="connsiteY12-26" fmla="*/ 162866 h 218219"/>
                      <a:gd name="connsiteX13-27" fmla="*/ 358041 w 603786"/>
                      <a:gd name="connsiteY13-28" fmla="*/ 143827 h 218219"/>
                      <a:gd name="connsiteX14-29" fmla="*/ 357901 w 603786"/>
                      <a:gd name="connsiteY14-30" fmla="*/ 143751 h 218219"/>
                      <a:gd name="connsiteX15-31" fmla="*/ 260033 w 603786"/>
                      <a:gd name="connsiteY15-32" fmla="*/ 141922 h 218219"/>
                      <a:gd name="connsiteX16" fmla="*/ 0 w 603786"/>
                      <a:gd name="connsiteY16" fmla="*/ 0 h 218219"/>
                      <a:gd name="connsiteX0-33" fmla="*/ 323751 w 603786"/>
                      <a:gd name="connsiteY0-34" fmla="*/ 66771 h 218219"/>
                      <a:gd name="connsiteX1-35" fmla="*/ 603786 w 603786"/>
                      <a:gd name="connsiteY1-36" fmla="*/ 218219 h 218219"/>
                      <a:gd name="connsiteX2-37" fmla="*/ 584736 w 603786"/>
                      <a:gd name="connsiteY2-38" fmla="*/ 208694 h 218219"/>
                      <a:gd name="connsiteX3-39" fmla="*/ 323751 w 603786"/>
                      <a:gd name="connsiteY3-40" fmla="*/ 66771 h 218219"/>
                      <a:gd name="connsiteX4-41" fmla="*/ 0 w 603786"/>
                      <a:gd name="connsiteY4-42" fmla="*/ 0 h 218219"/>
                      <a:gd name="connsiteX5-43" fmla="*/ 100965 w 603786"/>
                      <a:gd name="connsiteY5-44" fmla="*/ 2857 h 218219"/>
                      <a:gd name="connsiteX6-45" fmla="*/ 102772 w 603786"/>
                      <a:gd name="connsiteY6-46" fmla="*/ 3833 h 218219"/>
                      <a:gd name="connsiteX7-47" fmla="*/ 214213 w 603786"/>
                      <a:gd name="connsiteY7-48" fmla="*/ 22860 h 218219"/>
                      <a:gd name="connsiteX8-49" fmla="*/ 323751 w 603786"/>
                      <a:gd name="connsiteY8-50" fmla="*/ 66772 h 218219"/>
                      <a:gd name="connsiteX9-51" fmla="*/ 584736 w 603786"/>
                      <a:gd name="connsiteY9-52" fmla="*/ 208695 h 218219"/>
                      <a:gd name="connsiteX10-53" fmla="*/ 475198 w 603786"/>
                      <a:gd name="connsiteY10-54" fmla="*/ 168690 h 218219"/>
                      <a:gd name="connsiteX11-55" fmla="*/ 464489 w 603786"/>
                      <a:gd name="connsiteY11-56" fmla="*/ 162866 h 218219"/>
                      <a:gd name="connsiteX12-57" fmla="*/ 358041 w 603786"/>
                      <a:gd name="connsiteY12-58" fmla="*/ 143827 h 218219"/>
                      <a:gd name="connsiteX13-59" fmla="*/ 357901 w 603786"/>
                      <a:gd name="connsiteY13-60" fmla="*/ 143751 h 218219"/>
                      <a:gd name="connsiteX14-61" fmla="*/ 260033 w 603786"/>
                      <a:gd name="connsiteY14-62" fmla="*/ 141922 h 218219"/>
                      <a:gd name="connsiteX15-63" fmla="*/ 0 w 603786"/>
                      <a:gd name="connsiteY15-64" fmla="*/ 0 h 218219"/>
                      <a:gd name="connsiteX0-65" fmla="*/ 323751 w 584736"/>
                      <a:gd name="connsiteY0-66" fmla="*/ 66771 h 208695"/>
                      <a:gd name="connsiteX1-67" fmla="*/ 584736 w 584736"/>
                      <a:gd name="connsiteY1-68" fmla="*/ 208694 h 208695"/>
                      <a:gd name="connsiteX2-69" fmla="*/ 323751 w 584736"/>
                      <a:gd name="connsiteY2-70" fmla="*/ 66771 h 208695"/>
                      <a:gd name="connsiteX3-71" fmla="*/ 0 w 584736"/>
                      <a:gd name="connsiteY3-72" fmla="*/ 0 h 208695"/>
                      <a:gd name="connsiteX4-73" fmla="*/ 100965 w 584736"/>
                      <a:gd name="connsiteY4-74" fmla="*/ 2857 h 208695"/>
                      <a:gd name="connsiteX5-75" fmla="*/ 102772 w 584736"/>
                      <a:gd name="connsiteY5-76" fmla="*/ 3833 h 208695"/>
                      <a:gd name="connsiteX6-77" fmla="*/ 214213 w 584736"/>
                      <a:gd name="connsiteY6-78" fmla="*/ 22860 h 208695"/>
                      <a:gd name="connsiteX7-79" fmla="*/ 323751 w 584736"/>
                      <a:gd name="connsiteY7-80" fmla="*/ 66772 h 208695"/>
                      <a:gd name="connsiteX8-81" fmla="*/ 584736 w 584736"/>
                      <a:gd name="connsiteY8-82" fmla="*/ 208695 h 208695"/>
                      <a:gd name="connsiteX9-83" fmla="*/ 475198 w 584736"/>
                      <a:gd name="connsiteY9-84" fmla="*/ 168690 h 208695"/>
                      <a:gd name="connsiteX10-85" fmla="*/ 464489 w 584736"/>
                      <a:gd name="connsiteY10-86" fmla="*/ 162866 h 208695"/>
                      <a:gd name="connsiteX11-87" fmla="*/ 358041 w 584736"/>
                      <a:gd name="connsiteY11-88" fmla="*/ 143827 h 208695"/>
                      <a:gd name="connsiteX12-89" fmla="*/ 357901 w 584736"/>
                      <a:gd name="connsiteY12-90" fmla="*/ 143751 h 208695"/>
                      <a:gd name="connsiteX13-91" fmla="*/ 260033 w 584736"/>
                      <a:gd name="connsiteY13-92" fmla="*/ 141922 h 208695"/>
                      <a:gd name="connsiteX14-93" fmla="*/ 0 w 584736"/>
                      <a:gd name="connsiteY14-94" fmla="*/ 0 h 208695"/>
                      <a:gd name="connsiteX0-95" fmla="*/ 323751 w 615997"/>
                      <a:gd name="connsiteY0-96" fmla="*/ 66771 h 216510"/>
                      <a:gd name="connsiteX1-97" fmla="*/ 584736 w 615997"/>
                      <a:gd name="connsiteY1-98" fmla="*/ 208694 h 216510"/>
                      <a:gd name="connsiteX2-99" fmla="*/ 323751 w 615997"/>
                      <a:gd name="connsiteY2-100" fmla="*/ 66771 h 216510"/>
                      <a:gd name="connsiteX3-101" fmla="*/ 0 w 615997"/>
                      <a:gd name="connsiteY3-102" fmla="*/ 0 h 216510"/>
                      <a:gd name="connsiteX4-103" fmla="*/ 100965 w 615997"/>
                      <a:gd name="connsiteY4-104" fmla="*/ 2857 h 216510"/>
                      <a:gd name="connsiteX5-105" fmla="*/ 102772 w 615997"/>
                      <a:gd name="connsiteY5-106" fmla="*/ 3833 h 216510"/>
                      <a:gd name="connsiteX6-107" fmla="*/ 214213 w 615997"/>
                      <a:gd name="connsiteY6-108" fmla="*/ 22860 h 216510"/>
                      <a:gd name="connsiteX7-109" fmla="*/ 323751 w 615997"/>
                      <a:gd name="connsiteY7-110" fmla="*/ 66772 h 216510"/>
                      <a:gd name="connsiteX8-111" fmla="*/ 615997 w 615997"/>
                      <a:gd name="connsiteY8-112" fmla="*/ 216510 h 216510"/>
                      <a:gd name="connsiteX9-113" fmla="*/ 475198 w 615997"/>
                      <a:gd name="connsiteY9-114" fmla="*/ 168690 h 216510"/>
                      <a:gd name="connsiteX10-115" fmla="*/ 464489 w 615997"/>
                      <a:gd name="connsiteY10-116" fmla="*/ 162866 h 216510"/>
                      <a:gd name="connsiteX11-117" fmla="*/ 358041 w 615997"/>
                      <a:gd name="connsiteY11-118" fmla="*/ 143827 h 216510"/>
                      <a:gd name="connsiteX12-119" fmla="*/ 357901 w 615997"/>
                      <a:gd name="connsiteY12-120" fmla="*/ 143751 h 216510"/>
                      <a:gd name="connsiteX13-121" fmla="*/ 260033 w 615997"/>
                      <a:gd name="connsiteY13-122" fmla="*/ 141922 h 216510"/>
                      <a:gd name="connsiteX14-123" fmla="*/ 0 w 615997"/>
                      <a:gd name="connsiteY14-124" fmla="*/ 0 h 216510"/>
                      <a:gd name="connsiteX0-125" fmla="*/ 323751 w 618767"/>
                      <a:gd name="connsiteY0-126" fmla="*/ 66771 h 219303"/>
                      <a:gd name="connsiteX1-127" fmla="*/ 584736 w 618767"/>
                      <a:gd name="connsiteY1-128" fmla="*/ 208694 h 219303"/>
                      <a:gd name="connsiteX2-129" fmla="*/ 323751 w 618767"/>
                      <a:gd name="connsiteY2-130" fmla="*/ 66771 h 219303"/>
                      <a:gd name="connsiteX3-131" fmla="*/ 0 w 618767"/>
                      <a:gd name="connsiteY3-132" fmla="*/ 0 h 219303"/>
                      <a:gd name="connsiteX4-133" fmla="*/ 100965 w 618767"/>
                      <a:gd name="connsiteY4-134" fmla="*/ 2857 h 219303"/>
                      <a:gd name="connsiteX5-135" fmla="*/ 102772 w 618767"/>
                      <a:gd name="connsiteY5-136" fmla="*/ 3833 h 219303"/>
                      <a:gd name="connsiteX6-137" fmla="*/ 214213 w 618767"/>
                      <a:gd name="connsiteY6-138" fmla="*/ 22860 h 219303"/>
                      <a:gd name="connsiteX7-139" fmla="*/ 323751 w 618767"/>
                      <a:gd name="connsiteY7-140" fmla="*/ 66772 h 219303"/>
                      <a:gd name="connsiteX8-141" fmla="*/ 615997 w 618767"/>
                      <a:gd name="connsiteY8-142" fmla="*/ 216510 h 219303"/>
                      <a:gd name="connsiteX9-143" fmla="*/ 464489 w 618767"/>
                      <a:gd name="connsiteY9-144" fmla="*/ 162866 h 219303"/>
                      <a:gd name="connsiteX10-145" fmla="*/ 358041 w 618767"/>
                      <a:gd name="connsiteY10-146" fmla="*/ 143827 h 219303"/>
                      <a:gd name="connsiteX11-147" fmla="*/ 357901 w 618767"/>
                      <a:gd name="connsiteY11-148" fmla="*/ 143751 h 219303"/>
                      <a:gd name="connsiteX12-149" fmla="*/ 260033 w 618767"/>
                      <a:gd name="connsiteY12-150" fmla="*/ 141922 h 219303"/>
                      <a:gd name="connsiteX13-151" fmla="*/ 0 w 618767"/>
                      <a:gd name="connsiteY13-152" fmla="*/ 0 h 21930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3" name="Freeform: Shape 462"/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: Shape 463"/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8" name="Freeform: Shape 447"/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49" name="Group 448"/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50" name="Freeform: Shape 449"/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: Shape 450"/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: Shape 451"/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-1" fmla="*/ 812750 w 940118"/>
                      <a:gd name="connsiteY0-2" fmla="*/ 163017 h 1580197"/>
                      <a:gd name="connsiteX1-3" fmla="*/ 812706 w 940118"/>
                      <a:gd name="connsiteY1-4" fmla="*/ 163034 h 1580197"/>
                      <a:gd name="connsiteX2-5" fmla="*/ 832937 w 940118"/>
                      <a:gd name="connsiteY2-6" fmla="*/ 174035 h 1580197"/>
                      <a:gd name="connsiteX3-7" fmla="*/ 812750 w 940118"/>
                      <a:gd name="connsiteY3-8" fmla="*/ 163017 h 1580197"/>
                      <a:gd name="connsiteX4-9" fmla="*/ 679133 w 940118"/>
                      <a:gd name="connsiteY4-10" fmla="*/ 0 h 1580197"/>
                      <a:gd name="connsiteX5-11" fmla="*/ 940118 w 940118"/>
                      <a:gd name="connsiteY5-12" fmla="*/ 140970 h 1580197"/>
                      <a:gd name="connsiteX6-13" fmla="*/ 833438 w 940118"/>
                      <a:gd name="connsiteY6-14" fmla="*/ 174308 h 1580197"/>
                      <a:gd name="connsiteX7-15" fmla="*/ 833437 w 940118"/>
                      <a:gd name="connsiteY7-16" fmla="*/ 174308 h 1580197"/>
                      <a:gd name="connsiteX8-17" fmla="*/ 747299 w 940118"/>
                      <a:gd name="connsiteY8-18" fmla="*/ 210278 h 1580197"/>
                      <a:gd name="connsiteX9-19" fmla="*/ 747713 w 940118"/>
                      <a:gd name="connsiteY9-20" fmla="*/ 210503 h 1580197"/>
                      <a:gd name="connsiteX10-21" fmla="*/ 620078 w 940118"/>
                      <a:gd name="connsiteY10-22" fmla="*/ 282893 h 1580197"/>
                      <a:gd name="connsiteX11-23" fmla="*/ 592976 w 940118"/>
                      <a:gd name="connsiteY11-24" fmla="*/ 268101 h 1580197"/>
                      <a:gd name="connsiteX12-25" fmla="*/ 592932 w 940118"/>
                      <a:gd name="connsiteY12-26" fmla="*/ 268132 h 1580197"/>
                      <a:gd name="connsiteX13-27" fmla="*/ 620077 w 940118"/>
                      <a:gd name="connsiteY13-28" fmla="*/ 282893 h 1580197"/>
                      <a:gd name="connsiteX14-29" fmla="*/ 548076 w 940118"/>
                      <a:gd name="connsiteY14-30" fmla="*/ 339736 h 1580197"/>
                      <a:gd name="connsiteX15-31" fmla="*/ 548640 w 940118"/>
                      <a:gd name="connsiteY15-32" fmla="*/ 340043 h 1580197"/>
                      <a:gd name="connsiteX16-33" fmla="*/ 503873 w 940118"/>
                      <a:gd name="connsiteY16-34" fmla="*/ 383858 h 1580197"/>
                      <a:gd name="connsiteX17-35" fmla="*/ 488633 w 940118"/>
                      <a:gd name="connsiteY17-36" fmla="*/ 399098 h 1580197"/>
                      <a:gd name="connsiteX18-37" fmla="*/ 455232 w 940118"/>
                      <a:gd name="connsiteY18-38" fmla="*/ 380990 h 1580197"/>
                      <a:gd name="connsiteX19-39" fmla="*/ 488633 w 940118"/>
                      <a:gd name="connsiteY19-40" fmla="*/ 400050 h 1580197"/>
                      <a:gd name="connsiteX20-41" fmla="*/ 422910 w 940118"/>
                      <a:gd name="connsiteY20-42" fmla="*/ 482918 h 1580197"/>
                      <a:gd name="connsiteX21-43" fmla="*/ 391243 w 940118"/>
                      <a:gd name="connsiteY21-44" fmla="*/ 465814 h 1580197"/>
                      <a:gd name="connsiteX22-45" fmla="*/ 390818 w 940118"/>
                      <a:gd name="connsiteY22-46" fmla="*/ 466419 h 1580197"/>
                      <a:gd name="connsiteX23-47" fmla="*/ 422910 w 940118"/>
                      <a:gd name="connsiteY23-48" fmla="*/ 483870 h 1580197"/>
                      <a:gd name="connsiteX24-49" fmla="*/ 367665 w 940118"/>
                      <a:gd name="connsiteY24-50" fmla="*/ 572453 h 1580197"/>
                      <a:gd name="connsiteX25-51" fmla="*/ 368618 w 940118"/>
                      <a:gd name="connsiteY25-52" fmla="*/ 573405 h 1580197"/>
                      <a:gd name="connsiteX26-53" fmla="*/ 317183 w 940118"/>
                      <a:gd name="connsiteY26-54" fmla="*/ 684847 h 1580197"/>
                      <a:gd name="connsiteX27-55" fmla="*/ 305241 w 940118"/>
                      <a:gd name="connsiteY27-56" fmla="*/ 678329 h 1580197"/>
                      <a:gd name="connsiteX28-57" fmla="*/ 305235 w 940118"/>
                      <a:gd name="connsiteY28-58" fmla="*/ 678350 h 1580197"/>
                      <a:gd name="connsiteX29-59" fmla="*/ 317183 w 940118"/>
                      <a:gd name="connsiteY29-60" fmla="*/ 684847 h 1580197"/>
                      <a:gd name="connsiteX30-61" fmla="*/ 260985 w 940118"/>
                      <a:gd name="connsiteY30-62" fmla="*/ 1014413 h 1580197"/>
                      <a:gd name="connsiteX31-63" fmla="*/ 342900 w 940118"/>
                      <a:gd name="connsiteY31-64" fmla="*/ 1373505 h 1580197"/>
                      <a:gd name="connsiteX32-65" fmla="*/ 546735 w 940118"/>
                      <a:gd name="connsiteY32-66" fmla="*/ 1580197 h 1580197"/>
                      <a:gd name="connsiteX33-67" fmla="*/ 285750 w 940118"/>
                      <a:gd name="connsiteY33-68" fmla="*/ 1438275 h 1580197"/>
                      <a:gd name="connsiteX34-69" fmla="*/ 81915 w 940118"/>
                      <a:gd name="connsiteY34-70" fmla="*/ 1231583 h 1580197"/>
                      <a:gd name="connsiteX35-71" fmla="*/ 0 w 940118"/>
                      <a:gd name="connsiteY35-72" fmla="*/ 872490 h 1580197"/>
                      <a:gd name="connsiteX36-73" fmla="*/ 56197 w 940118"/>
                      <a:gd name="connsiteY36-74" fmla="*/ 542925 h 1580197"/>
                      <a:gd name="connsiteX37-75" fmla="*/ 62441 w 940118"/>
                      <a:gd name="connsiteY37-76" fmla="*/ 546321 h 1580197"/>
                      <a:gd name="connsiteX38-77" fmla="*/ 62617 w 940118"/>
                      <a:gd name="connsiteY38-78" fmla="*/ 545909 h 1580197"/>
                      <a:gd name="connsiteX39-79" fmla="*/ 57150 w 940118"/>
                      <a:gd name="connsiteY39-80" fmla="*/ 542925 h 1580197"/>
                      <a:gd name="connsiteX40-81" fmla="*/ 107444 w 940118"/>
                      <a:gd name="connsiteY40-82" fmla="*/ 431896 h 1580197"/>
                      <a:gd name="connsiteX41-83" fmla="*/ 106680 w 940118"/>
                      <a:gd name="connsiteY41-84" fmla="*/ 431483 h 1580197"/>
                      <a:gd name="connsiteX42-85" fmla="*/ 161925 w 940118"/>
                      <a:gd name="connsiteY42-86" fmla="*/ 341948 h 1580197"/>
                      <a:gd name="connsiteX43-87" fmla="*/ 171758 w 940118"/>
                      <a:gd name="connsiteY43-88" fmla="*/ 347295 h 1580197"/>
                      <a:gd name="connsiteX44-89" fmla="*/ 171778 w 940118"/>
                      <a:gd name="connsiteY44-90" fmla="*/ 347270 h 1580197"/>
                      <a:gd name="connsiteX45-91" fmla="*/ 161925 w 940118"/>
                      <a:gd name="connsiteY45-92" fmla="*/ 341948 h 1580197"/>
                      <a:gd name="connsiteX46-93" fmla="*/ 227648 w 940118"/>
                      <a:gd name="connsiteY46-94" fmla="*/ 258128 h 1580197"/>
                      <a:gd name="connsiteX47-95" fmla="*/ 239906 w 940118"/>
                      <a:gd name="connsiteY47-96" fmla="*/ 264794 h 1580197"/>
                      <a:gd name="connsiteX48-97" fmla="*/ 240267 w 940118"/>
                      <a:gd name="connsiteY48-98" fmla="*/ 264453 h 1580197"/>
                      <a:gd name="connsiteX49-99" fmla="*/ 228600 w 940118"/>
                      <a:gd name="connsiteY49-100" fmla="*/ 258128 h 1580197"/>
                      <a:gd name="connsiteX50-101" fmla="*/ 242888 w 940118"/>
                      <a:gd name="connsiteY50-102" fmla="*/ 241935 h 1580197"/>
                      <a:gd name="connsiteX51-103" fmla="*/ 287315 w 940118"/>
                      <a:gd name="connsiteY51-104" fmla="*/ 198453 h 1580197"/>
                      <a:gd name="connsiteX52-105" fmla="*/ 286702 w 940118"/>
                      <a:gd name="connsiteY52-106" fmla="*/ 198120 h 1580197"/>
                      <a:gd name="connsiteX53-107" fmla="*/ 359092 w 940118"/>
                      <a:gd name="connsiteY53-108" fmla="*/ 140970 h 1580197"/>
                      <a:gd name="connsiteX54-109" fmla="*/ 378434 w 940118"/>
                      <a:gd name="connsiteY54-110" fmla="*/ 151488 h 1580197"/>
                      <a:gd name="connsiteX55-111" fmla="*/ 378837 w 940118"/>
                      <a:gd name="connsiteY55-112" fmla="*/ 151226 h 1580197"/>
                      <a:gd name="connsiteX56-113" fmla="*/ 360045 w 940118"/>
                      <a:gd name="connsiteY56-114" fmla="*/ 140970 h 1580197"/>
                      <a:gd name="connsiteX57-115" fmla="*/ 486263 w 940118"/>
                      <a:gd name="connsiteY57-116" fmla="*/ 68845 h 1580197"/>
                      <a:gd name="connsiteX58-117" fmla="*/ 485775 w 940118"/>
                      <a:gd name="connsiteY58-118" fmla="*/ 68580 h 1580197"/>
                      <a:gd name="connsiteX59-119" fmla="*/ 572452 w 940118"/>
                      <a:gd name="connsiteY59-120" fmla="*/ 32385 h 1580197"/>
                      <a:gd name="connsiteX60-121" fmla="*/ 595123 w 940118"/>
                      <a:gd name="connsiteY60-122" fmla="*/ 44713 h 1580197"/>
                      <a:gd name="connsiteX61-123" fmla="*/ 595672 w 940118"/>
                      <a:gd name="connsiteY61-124" fmla="*/ 44538 h 1580197"/>
                      <a:gd name="connsiteX62-125" fmla="*/ 573405 w 940118"/>
                      <a:gd name="connsiteY62-126" fmla="*/ 32385 h 1580197"/>
                      <a:gd name="connsiteX63" fmla="*/ 679133 w 940118"/>
                      <a:gd name="connsiteY63" fmla="*/ 0 h 1580197"/>
                      <a:gd name="connsiteX0-127" fmla="*/ 812750 w 940118"/>
                      <a:gd name="connsiteY0-128" fmla="*/ 163017 h 1580197"/>
                      <a:gd name="connsiteX1-129" fmla="*/ 812706 w 940118"/>
                      <a:gd name="connsiteY1-130" fmla="*/ 163034 h 1580197"/>
                      <a:gd name="connsiteX2-131" fmla="*/ 832937 w 940118"/>
                      <a:gd name="connsiteY2-132" fmla="*/ 174035 h 1580197"/>
                      <a:gd name="connsiteX3-133" fmla="*/ 812750 w 940118"/>
                      <a:gd name="connsiteY3-134" fmla="*/ 163017 h 1580197"/>
                      <a:gd name="connsiteX4-135" fmla="*/ 679133 w 940118"/>
                      <a:gd name="connsiteY4-136" fmla="*/ 0 h 1580197"/>
                      <a:gd name="connsiteX5-137" fmla="*/ 940118 w 940118"/>
                      <a:gd name="connsiteY5-138" fmla="*/ 140970 h 1580197"/>
                      <a:gd name="connsiteX6-139" fmla="*/ 833438 w 940118"/>
                      <a:gd name="connsiteY6-140" fmla="*/ 174308 h 1580197"/>
                      <a:gd name="connsiteX7-141" fmla="*/ 833437 w 940118"/>
                      <a:gd name="connsiteY7-142" fmla="*/ 174308 h 1580197"/>
                      <a:gd name="connsiteX8-143" fmla="*/ 747299 w 940118"/>
                      <a:gd name="connsiteY8-144" fmla="*/ 210278 h 1580197"/>
                      <a:gd name="connsiteX9-145" fmla="*/ 747713 w 940118"/>
                      <a:gd name="connsiteY9-146" fmla="*/ 210503 h 1580197"/>
                      <a:gd name="connsiteX10-147" fmla="*/ 620078 w 940118"/>
                      <a:gd name="connsiteY10-148" fmla="*/ 282893 h 1580197"/>
                      <a:gd name="connsiteX11-149" fmla="*/ 592976 w 940118"/>
                      <a:gd name="connsiteY11-150" fmla="*/ 268101 h 1580197"/>
                      <a:gd name="connsiteX12-151" fmla="*/ 592932 w 940118"/>
                      <a:gd name="connsiteY12-152" fmla="*/ 268132 h 1580197"/>
                      <a:gd name="connsiteX13-153" fmla="*/ 620077 w 940118"/>
                      <a:gd name="connsiteY13-154" fmla="*/ 282893 h 1580197"/>
                      <a:gd name="connsiteX14-155" fmla="*/ 548076 w 940118"/>
                      <a:gd name="connsiteY14-156" fmla="*/ 339736 h 1580197"/>
                      <a:gd name="connsiteX15-157" fmla="*/ 548640 w 940118"/>
                      <a:gd name="connsiteY15-158" fmla="*/ 340043 h 1580197"/>
                      <a:gd name="connsiteX16-159" fmla="*/ 503873 w 940118"/>
                      <a:gd name="connsiteY16-160" fmla="*/ 383858 h 1580197"/>
                      <a:gd name="connsiteX17-161" fmla="*/ 488633 w 940118"/>
                      <a:gd name="connsiteY17-162" fmla="*/ 399098 h 1580197"/>
                      <a:gd name="connsiteX18-163" fmla="*/ 455232 w 940118"/>
                      <a:gd name="connsiteY18-164" fmla="*/ 380990 h 1580197"/>
                      <a:gd name="connsiteX19-165" fmla="*/ 488633 w 940118"/>
                      <a:gd name="connsiteY19-166" fmla="*/ 400050 h 1580197"/>
                      <a:gd name="connsiteX20-167" fmla="*/ 422910 w 940118"/>
                      <a:gd name="connsiteY20-168" fmla="*/ 482918 h 1580197"/>
                      <a:gd name="connsiteX21-169" fmla="*/ 391243 w 940118"/>
                      <a:gd name="connsiteY21-170" fmla="*/ 465814 h 1580197"/>
                      <a:gd name="connsiteX22-171" fmla="*/ 422910 w 940118"/>
                      <a:gd name="connsiteY22-172" fmla="*/ 483870 h 1580197"/>
                      <a:gd name="connsiteX23-173" fmla="*/ 367665 w 940118"/>
                      <a:gd name="connsiteY23-174" fmla="*/ 572453 h 1580197"/>
                      <a:gd name="connsiteX24-175" fmla="*/ 368618 w 940118"/>
                      <a:gd name="connsiteY24-176" fmla="*/ 573405 h 1580197"/>
                      <a:gd name="connsiteX25-177" fmla="*/ 317183 w 940118"/>
                      <a:gd name="connsiteY25-178" fmla="*/ 684847 h 1580197"/>
                      <a:gd name="connsiteX26-179" fmla="*/ 305241 w 940118"/>
                      <a:gd name="connsiteY26-180" fmla="*/ 678329 h 1580197"/>
                      <a:gd name="connsiteX27-181" fmla="*/ 305235 w 940118"/>
                      <a:gd name="connsiteY27-182" fmla="*/ 678350 h 1580197"/>
                      <a:gd name="connsiteX28-183" fmla="*/ 317183 w 940118"/>
                      <a:gd name="connsiteY28-184" fmla="*/ 684847 h 1580197"/>
                      <a:gd name="connsiteX29-185" fmla="*/ 260985 w 940118"/>
                      <a:gd name="connsiteY29-186" fmla="*/ 1014413 h 1580197"/>
                      <a:gd name="connsiteX30-187" fmla="*/ 342900 w 940118"/>
                      <a:gd name="connsiteY30-188" fmla="*/ 1373505 h 1580197"/>
                      <a:gd name="connsiteX31-189" fmla="*/ 546735 w 940118"/>
                      <a:gd name="connsiteY31-190" fmla="*/ 1580197 h 1580197"/>
                      <a:gd name="connsiteX32-191" fmla="*/ 285750 w 940118"/>
                      <a:gd name="connsiteY32-192" fmla="*/ 1438275 h 1580197"/>
                      <a:gd name="connsiteX33-193" fmla="*/ 81915 w 940118"/>
                      <a:gd name="connsiteY33-194" fmla="*/ 1231583 h 1580197"/>
                      <a:gd name="connsiteX34-195" fmla="*/ 0 w 940118"/>
                      <a:gd name="connsiteY34-196" fmla="*/ 872490 h 1580197"/>
                      <a:gd name="connsiteX35-197" fmla="*/ 56197 w 940118"/>
                      <a:gd name="connsiteY35-198" fmla="*/ 542925 h 1580197"/>
                      <a:gd name="connsiteX36-199" fmla="*/ 62441 w 940118"/>
                      <a:gd name="connsiteY36-200" fmla="*/ 546321 h 1580197"/>
                      <a:gd name="connsiteX37-201" fmla="*/ 62617 w 940118"/>
                      <a:gd name="connsiteY37-202" fmla="*/ 545909 h 1580197"/>
                      <a:gd name="connsiteX38-203" fmla="*/ 57150 w 940118"/>
                      <a:gd name="connsiteY38-204" fmla="*/ 542925 h 1580197"/>
                      <a:gd name="connsiteX39-205" fmla="*/ 107444 w 940118"/>
                      <a:gd name="connsiteY39-206" fmla="*/ 431896 h 1580197"/>
                      <a:gd name="connsiteX40-207" fmla="*/ 106680 w 940118"/>
                      <a:gd name="connsiteY40-208" fmla="*/ 431483 h 1580197"/>
                      <a:gd name="connsiteX41-209" fmla="*/ 161925 w 940118"/>
                      <a:gd name="connsiteY41-210" fmla="*/ 341948 h 1580197"/>
                      <a:gd name="connsiteX42-211" fmla="*/ 171758 w 940118"/>
                      <a:gd name="connsiteY42-212" fmla="*/ 347295 h 1580197"/>
                      <a:gd name="connsiteX43-213" fmla="*/ 171778 w 940118"/>
                      <a:gd name="connsiteY43-214" fmla="*/ 347270 h 1580197"/>
                      <a:gd name="connsiteX44-215" fmla="*/ 161925 w 940118"/>
                      <a:gd name="connsiteY44-216" fmla="*/ 341948 h 1580197"/>
                      <a:gd name="connsiteX45-217" fmla="*/ 227648 w 940118"/>
                      <a:gd name="connsiteY45-218" fmla="*/ 258128 h 1580197"/>
                      <a:gd name="connsiteX46-219" fmla="*/ 239906 w 940118"/>
                      <a:gd name="connsiteY46-220" fmla="*/ 264794 h 1580197"/>
                      <a:gd name="connsiteX47-221" fmla="*/ 240267 w 940118"/>
                      <a:gd name="connsiteY47-222" fmla="*/ 264453 h 1580197"/>
                      <a:gd name="connsiteX48-223" fmla="*/ 228600 w 940118"/>
                      <a:gd name="connsiteY48-224" fmla="*/ 258128 h 1580197"/>
                      <a:gd name="connsiteX49-225" fmla="*/ 242888 w 940118"/>
                      <a:gd name="connsiteY49-226" fmla="*/ 241935 h 1580197"/>
                      <a:gd name="connsiteX50-227" fmla="*/ 287315 w 940118"/>
                      <a:gd name="connsiteY50-228" fmla="*/ 198453 h 1580197"/>
                      <a:gd name="connsiteX51-229" fmla="*/ 286702 w 940118"/>
                      <a:gd name="connsiteY51-230" fmla="*/ 198120 h 1580197"/>
                      <a:gd name="connsiteX52-231" fmla="*/ 359092 w 940118"/>
                      <a:gd name="connsiteY52-232" fmla="*/ 140970 h 1580197"/>
                      <a:gd name="connsiteX53-233" fmla="*/ 378434 w 940118"/>
                      <a:gd name="connsiteY53-234" fmla="*/ 151488 h 1580197"/>
                      <a:gd name="connsiteX54-235" fmla="*/ 378837 w 940118"/>
                      <a:gd name="connsiteY54-236" fmla="*/ 151226 h 1580197"/>
                      <a:gd name="connsiteX55-237" fmla="*/ 360045 w 940118"/>
                      <a:gd name="connsiteY55-238" fmla="*/ 140970 h 1580197"/>
                      <a:gd name="connsiteX56-239" fmla="*/ 486263 w 940118"/>
                      <a:gd name="connsiteY56-240" fmla="*/ 68845 h 1580197"/>
                      <a:gd name="connsiteX57-241" fmla="*/ 485775 w 940118"/>
                      <a:gd name="connsiteY57-242" fmla="*/ 68580 h 1580197"/>
                      <a:gd name="connsiteX58-243" fmla="*/ 572452 w 940118"/>
                      <a:gd name="connsiteY58-244" fmla="*/ 32385 h 1580197"/>
                      <a:gd name="connsiteX59-245" fmla="*/ 595123 w 940118"/>
                      <a:gd name="connsiteY59-246" fmla="*/ 44713 h 1580197"/>
                      <a:gd name="connsiteX60-247" fmla="*/ 595672 w 940118"/>
                      <a:gd name="connsiteY60-248" fmla="*/ 44538 h 1580197"/>
                      <a:gd name="connsiteX61-249" fmla="*/ 573405 w 940118"/>
                      <a:gd name="connsiteY61-250" fmla="*/ 32385 h 1580197"/>
                      <a:gd name="connsiteX62-251" fmla="*/ 679133 w 940118"/>
                      <a:gd name="connsiteY62-252" fmla="*/ 0 h 1580197"/>
                      <a:gd name="connsiteX0-253" fmla="*/ 812750 w 940118"/>
                      <a:gd name="connsiteY0-254" fmla="*/ 163017 h 1580197"/>
                      <a:gd name="connsiteX1-255" fmla="*/ 812706 w 940118"/>
                      <a:gd name="connsiteY1-256" fmla="*/ 163034 h 1580197"/>
                      <a:gd name="connsiteX2-257" fmla="*/ 832937 w 940118"/>
                      <a:gd name="connsiteY2-258" fmla="*/ 174035 h 1580197"/>
                      <a:gd name="connsiteX3-259" fmla="*/ 812750 w 940118"/>
                      <a:gd name="connsiteY3-260" fmla="*/ 163017 h 1580197"/>
                      <a:gd name="connsiteX4-261" fmla="*/ 679133 w 940118"/>
                      <a:gd name="connsiteY4-262" fmla="*/ 0 h 1580197"/>
                      <a:gd name="connsiteX5-263" fmla="*/ 940118 w 940118"/>
                      <a:gd name="connsiteY5-264" fmla="*/ 140970 h 1580197"/>
                      <a:gd name="connsiteX6-265" fmla="*/ 833438 w 940118"/>
                      <a:gd name="connsiteY6-266" fmla="*/ 174308 h 1580197"/>
                      <a:gd name="connsiteX7-267" fmla="*/ 833437 w 940118"/>
                      <a:gd name="connsiteY7-268" fmla="*/ 174308 h 1580197"/>
                      <a:gd name="connsiteX8-269" fmla="*/ 747299 w 940118"/>
                      <a:gd name="connsiteY8-270" fmla="*/ 210278 h 1580197"/>
                      <a:gd name="connsiteX9-271" fmla="*/ 747713 w 940118"/>
                      <a:gd name="connsiteY9-272" fmla="*/ 210503 h 1580197"/>
                      <a:gd name="connsiteX10-273" fmla="*/ 620078 w 940118"/>
                      <a:gd name="connsiteY10-274" fmla="*/ 282893 h 1580197"/>
                      <a:gd name="connsiteX11-275" fmla="*/ 592976 w 940118"/>
                      <a:gd name="connsiteY11-276" fmla="*/ 268101 h 1580197"/>
                      <a:gd name="connsiteX12-277" fmla="*/ 592932 w 940118"/>
                      <a:gd name="connsiteY12-278" fmla="*/ 268132 h 1580197"/>
                      <a:gd name="connsiteX13-279" fmla="*/ 620077 w 940118"/>
                      <a:gd name="connsiteY13-280" fmla="*/ 282893 h 1580197"/>
                      <a:gd name="connsiteX14-281" fmla="*/ 548076 w 940118"/>
                      <a:gd name="connsiteY14-282" fmla="*/ 339736 h 1580197"/>
                      <a:gd name="connsiteX15-283" fmla="*/ 548640 w 940118"/>
                      <a:gd name="connsiteY15-284" fmla="*/ 340043 h 1580197"/>
                      <a:gd name="connsiteX16-285" fmla="*/ 503873 w 940118"/>
                      <a:gd name="connsiteY16-286" fmla="*/ 383858 h 1580197"/>
                      <a:gd name="connsiteX17-287" fmla="*/ 488633 w 940118"/>
                      <a:gd name="connsiteY17-288" fmla="*/ 399098 h 1580197"/>
                      <a:gd name="connsiteX18-289" fmla="*/ 488633 w 940118"/>
                      <a:gd name="connsiteY18-290" fmla="*/ 400050 h 1580197"/>
                      <a:gd name="connsiteX19-291" fmla="*/ 422910 w 940118"/>
                      <a:gd name="connsiteY19-292" fmla="*/ 482918 h 1580197"/>
                      <a:gd name="connsiteX20-293" fmla="*/ 391243 w 940118"/>
                      <a:gd name="connsiteY20-294" fmla="*/ 465814 h 1580197"/>
                      <a:gd name="connsiteX21-295" fmla="*/ 422910 w 940118"/>
                      <a:gd name="connsiteY21-296" fmla="*/ 483870 h 1580197"/>
                      <a:gd name="connsiteX22-297" fmla="*/ 367665 w 940118"/>
                      <a:gd name="connsiteY22-298" fmla="*/ 572453 h 1580197"/>
                      <a:gd name="connsiteX23-299" fmla="*/ 368618 w 940118"/>
                      <a:gd name="connsiteY23-300" fmla="*/ 573405 h 1580197"/>
                      <a:gd name="connsiteX24-301" fmla="*/ 317183 w 940118"/>
                      <a:gd name="connsiteY24-302" fmla="*/ 684847 h 1580197"/>
                      <a:gd name="connsiteX25-303" fmla="*/ 305241 w 940118"/>
                      <a:gd name="connsiteY25-304" fmla="*/ 678329 h 1580197"/>
                      <a:gd name="connsiteX26-305" fmla="*/ 305235 w 940118"/>
                      <a:gd name="connsiteY26-306" fmla="*/ 678350 h 1580197"/>
                      <a:gd name="connsiteX27-307" fmla="*/ 317183 w 940118"/>
                      <a:gd name="connsiteY27-308" fmla="*/ 684847 h 1580197"/>
                      <a:gd name="connsiteX28-309" fmla="*/ 260985 w 940118"/>
                      <a:gd name="connsiteY28-310" fmla="*/ 1014413 h 1580197"/>
                      <a:gd name="connsiteX29-311" fmla="*/ 342900 w 940118"/>
                      <a:gd name="connsiteY29-312" fmla="*/ 1373505 h 1580197"/>
                      <a:gd name="connsiteX30-313" fmla="*/ 546735 w 940118"/>
                      <a:gd name="connsiteY30-314" fmla="*/ 1580197 h 1580197"/>
                      <a:gd name="connsiteX31-315" fmla="*/ 285750 w 940118"/>
                      <a:gd name="connsiteY31-316" fmla="*/ 1438275 h 1580197"/>
                      <a:gd name="connsiteX32-317" fmla="*/ 81915 w 940118"/>
                      <a:gd name="connsiteY32-318" fmla="*/ 1231583 h 1580197"/>
                      <a:gd name="connsiteX33-319" fmla="*/ 0 w 940118"/>
                      <a:gd name="connsiteY33-320" fmla="*/ 872490 h 1580197"/>
                      <a:gd name="connsiteX34-321" fmla="*/ 56197 w 940118"/>
                      <a:gd name="connsiteY34-322" fmla="*/ 542925 h 1580197"/>
                      <a:gd name="connsiteX35-323" fmla="*/ 62441 w 940118"/>
                      <a:gd name="connsiteY35-324" fmla="*/ 546321 h 1580197"/>
                      <a:gd name="connsiteX36-325" fmla="*/ 62617 w 940118"/>
                      <a:gd name="connsiteY36-326" fmla="*/ 545909 h 1580197"/>
                      <a:gd name="connsiteX37-327" fmla="*/ 57150 w 940118"/>
                      <a:gd name="connsiteY37-328" fmla="*/ 542925 h 1580197"/>
                      <a:gd name="connsiteX38-329" fmla="*/ 107444 w 940118"/>
                      <a:gd name="connsiteY38-330" fmla="*/ 431896 h 1580197"/>
                      <a:gd name="connsiteX39-331" fmla="*/ 106680 w 940118"/>
                      <a:gd name="connsiteY39-332" fmla="*/ 431483 h 1580197"/>
                      <a:gd name="connsiteX40-333" fmla="*/ 161925 w 940118"/>
                      <a:gd name="connsiteY40-334" fmla="*/ 341948 h 1580197"/>
                      <a:gd name="connsiteX41-335" fmla="*/ 171758 w 940118"/>
                      <a:gd name="connsiteY41-336" fmla="*/ 347295 h 1580197"/>
                      <a:gd name="connsiteX42-337" fmla="*/ 171778 w 940118"/>
                      <a:gd name="connsiteY42-338" fmla="*/ 347270 h 1580197"/>
                      <a:gd name="connsiteX43-339" fmla="*/ 161925 w 940118"/>
                      <a:gd name="connsiteY43-340" fmla="*/ 341948 h 1580197"/>
                      <a:gd name="connsiteX44-341" fmla="*/ 227648 w 940118"/>
                      <a:gd name="connsiteY44-342" fmla="*/ 258128 h 1580197"/>
                      <a:gd name="connsiteX45-343" fmla="*/ 239906 w 940118"/>
                      <a:gd name="connsiteY45-344" fmla="*/ 264794 h 1580197"/>
                      <a:gd name="connsiteX46-345" fmla="*/ 240267 w 940118"/>
                      <a:gd name="connsiteY46-346" fmla="*/ 264453 h 1580197"/>
                      <a:gd name="connsiteX47-347" fmla="*/ 228600 w 940118"/>
                      <a:gd name="connsiteY47-348" fmla="*/ 258128 h 1580197"/>
                      <a:gd name="connsiteX48-349" fmla="*/ 242888 w 940118"/>
                      <a:gd name="connsiteY48-350" fmla="*/ 241935 h 1580197"/>
                      <a:gd name="connsiteX49-351" fmla="*/ 287315 w 940118"/>
                      <a:gd name="connsiteY49-352" fmla="*/ 198453 h 1580197"/>
                      <a:gd name="connsiteX50-353" fmla="*/ 286702 w 940118"/>
                      <a:gd name="connsiteY50-354" fmla="*/ 198120 h 1580197"/>
                      <a:gd name="connsiteX51-355" fmla="*/ 359092 w 940118"/>
                      <a:gd name="connsiteY51-356" fmla="*/ 140970 h 1580197"/>
                      <a:gd name="connsiteX52-357" fmla="*/ 378434 w 940118"/>
                      <a:gd name="connsiteY52-358" fmla="*/ 151488 h 1580197"/>
                      <a:gd name="connsiteX53-359" fmla="*/ 378837 w 940118"/>
                      <a:gd name="connsiteY53-360" fmla="*/ 151226 h 1580197"/>
                      <a:gd name="connsiteX54-361" fmla="*/ 360045 w 940118"/>
                      <a:gd name="connsiteY54-362" fmla="*/ 140970 h 1580197"/>
                      <a:gd name="connsiteX55-363" fmla="*/ 486263 w 940118"/>
                      <a:gd name="connsiteY55-364" fmla="*/ 68845 h 1580197"/>
                      <a:gd name="connsiteX56-365" fmla="*/ 485775 w 940118"/>
                      <a:gd name="connsiteY56-366" fmla="*/ 68580 h 1580197"/>
                      <a:gd name="connsiteX57-367" fmla="*/ 572452 w 940118"/>
                      <a:gd name="connsiteY57-368" fmla="*/ 32385 h 1580197"/>
                      <a:gd name="connsiteX58-369" fmla="*/ 595123 w 940118"/>
                      <a:gd name="connsiteY58-370" fmla="*/ 44713 h 1580197"/>
                      <a:gd name="connsiteX59-371" fmla="*/ 595672 w 940118"/>
                      <a:gd name="connsiteY59-372" fmla="*/ 44538 h 1580197"/>
                      <a:gd name="connsiteX60-373" fmla="*/ 573405 w 940118"/>
                      <a:gd name="connsiteY60-374" fmla="*/ 32385 h 1580197"/>
                      <a:gd name="connsiteX61-375" fmla="*/ 679133 w 940118"/>
                      <a:gd name="connsiteY61-376" fmla="*/ 0 h 1580197"/>
                      <a:gd name="connsiteX0-377" fmla="*/ 812750 w 940118"/>
                      <a:gd name="connsiteY0-378" fmla="*/ 163017 h 1580197"/>
                      <a:gd name="connsiteX1-379" fmla="*/ 812706 w 940118"/>
                      <a:gd name="connsiteY1-380" fmla="*/ 163034 h 1580197"/>
                      <a:gd name="connsiteX2-381" fmla="*/ 832937 w 940118"/>
                      <a:gd name="connsiteY2-382" fmla="*/ 174035 h 1580197"/>
                      <a:gd name="connsiteX3-383" fmla="*/ 812750 w 940118"/>
                      <a:gd name="connsiteY3-384" fmla="*/ 163017 h 1580197"/>
                      <a:gd name="connsiteX4-385" fmla="*/ 679133 w 940118"/>
                      <a:gd name="connsiteY4-386" fmla="*/ 0 h 1580197"/>
                      <a:gd name="connsiteX5-387" fmla="*/ 940118 w 940118"/>
                      <a:gd name="connsiteY5-388" fmla="*/ 140970 h 1580197"/>
                      <a:gd name="connsiteX6-389" fmla="*/ 833438 w 940118"/>
                      <a:gd name="connsiteY6-390" fmla="*/ 174308 h 1580197"/>
                      <a:gd name="connsiteX7-391" fmla="*/ 833437 w 940118"/>
                      <a:gd name="connsiteY7-392" fmla="*/ 174308 h 1580197"/>
                      <a:gd name="connsiteX8-393" fmla="*/ 747299 w 940118"/>
                      <a:gd name="connsiteY8-394" fmla="*/ 210278 h 1580197"/>
                      <a:gd name="connsiteX9-395" fmla="*/ 747713 w 940118"/>
                      <a:gd name="connsiteY9-396" fmla="*/ 210503 h 1580197"/>
                      <a:gd name="connsiteX10-397" fmla="*/ 620078 w 940118"/>
                      <a:gd name="connsiteY10-398" fmla="*/ 282893 h 1580197"/>
                      <a:gd name="connsiteX11-399" fmla="*/ 592976 w 940118"/>
                      <a:gd name="connsiteY11-400" fmla="*/ 268101 h 1580197"/>
                      <a:gd name="connsiteX12-401" fmla="*/ 592932 w 940118"/>
                      <a:gd name="connsiteY12-402" fmla="*/ 268132 h 1580197"/>
                      <a:gd name="connsiteX13-403" fmla="*/ 620077 w 940118"/>
                      <a:gd name="connsiteY13-404" fmla="*/ 282893 h 1580197"/>
                      <a:gd name="connsiteX14-405" fmla="*/ 548076 w 940118"/>
                      <a:gd name="connsiteY14-406" fmla="*/ 339736 h 1580197"/>
                      <a:gd name="connsiteX15-407" fmla="*/ 548640 w 940118"/>
                      <a:gd name="connsiteY15-408" fmla="*/ 340043 h 1580197"/>
                      <a:gd name="connsiteX16-409" fmla="*/ 503873 w 940118"/>
                      <a:gd name="connsiteY16-410" fmla="*/ 383858 h 1580197"/>
                      <a:gd name="connsiteX17-411" fmla="*/ 488633 w 940118"/>
                      <a:gd name="connsiteY17-412" fmla="*/ 399098 h 1580197"/>
                      <a:gd name="connsiteX18-413" fmla="*/ 488633 w 940118"/>
                      <a:gd name="connsiteY18-414" fmla="*/ 400050 h 1580197"/>
                      <a:gd name="connsiteX19-415" fmla="*/ 422910 w 940118"/>
                      <a:gd name="connsiteY19-416" fmla="*/ 482918 h 1580197"/>
                      <a:gd name="connsiteX20-417" fmla="*/ 422910 w 940118"/>
                      <a:gd name="connsiteY20-418" fmla="*/ 483870 h 1580197"/>
                      <a:gd name="connsiteX21-419" fmla="*/ 367665 w 940118"/>
                      <a:gd name="connsiteY21-420" fmla="*/ 572453 h 1580197"/>
                      <a:gd name="connsiteX22-421" fmla="*/ 368618 w 940118"/>
                      <a:gd name="connsiteY22-422" fmla="*/ 573405 h 1580197"/>
                      <a:gd name="connsiteX23-423" fmla="*/ 317183 w 940118"/>
                      <a:gd name="connsiteY23-424" fmla="*/ 684847 h 1580197"/>
                      <a:gd name="connsiteX24-425" fmla="*/ 305241 w 940118"/>
                      <a:gd name="connsiteY24-426" fmla="*/ 678329 h 1580197"/>
                      <a:gd name="connsiteX25-427" fmla="*/ 305235 w 940118"/>
                      <a:gd name="connsiteY25-428" fmla="*/ 678350 h 1580197"/>
                      <a:gd name="connsiteX26-429" fmla="*/ 317183 w 940118"/>
                      <a:gd name="connsiteY26-430" fmla="*/ 684847 h 1580197"/>
                      <a:gd name="connsiteX27-431" fmla="*/ 260985 w 940118"/>
                      <a:gd name="connsiteY27-432" fmla="*/ 1014413 h 1580197"/>
                      <a:gd name="connsiteX28-433" fmla="*/ 342900 w 940118"/>
                      <a:gd name="connsiteY28-434" fmla="*/ 1373505 h 1580197"/>
                      <a:gd name="connsiteX29-435" fmla="*/ 546735 w 940118"/>
                      <a:gd name="connsiteY29-436" fmla="*/ 1580197 h 1580197"/>
                      <a:gd name="connsiteX30-437" fmla="*/ 285750 w 940118"/>
                      <a:gd name="connsiteY30-438" fmla="*/ 1438275 h 1580197"/>
                      <a:gd name="connsiteX31-439" fmla="*/ 81915 w 940118"/>
                      <a:gd name="connsiteY31-440" fmla="*/ 1231583 h 1580197"/>
                      <a:gd name="connsiteX32-441" fmla="*/ 0 w 940118"/>
                      <a:gd name="connsiteY32-442" fmla="*/ 872490 h 1580197"/>
                      <a:gd name="connsiteX33-443" fmla="*/ 56197 w 940118"/>
                      <a:gd name="connsiteY33-444" fmla="*/ 542925 h 1580197"/>
                      <a:gd name="connsiteX34-445" fmla="*/ 62441 w 940118"/>
                      <a:gd name="connsiteY34-446" fmla="*/ 546321 h 1580197"/>
                      <a:gd name="connsiteX35-447" fmla="*/ 62617 w 940118"/>
                      <a:gd name="connsiteY35-448" fmla="*/ 545909 h 1580197"/>
                      <a:gd name="connsiteX36-449" fmla="*/ 57150 w 940118"/>
                      <a:gd name="connsiteY36-450" fmla="*/ 542925 h 1580197"/>
                      <a:gd name="connsiteX37-451" fmla="*/ 107444 w 940118"/>
                      <a:gd name="connsiteY37-452" fmla="*/ 431896 h 1580197"/>
                      <a:gd name="connsiteX38-453" fmla="*/ 106680 w 940118"/>
                      <a:gd name="connsiteY38-454" fmla="*/ 431483 h 1580197"/>
                      <a:gd name="connsiteX39-455" fmla="*/ 161925 w 940118"/>
                      <a:gd name="connsiteY39-456" fmla="*/ 341948 h 1580197"/>
                      <a:gd name="connsiteX40-457" fmla="*/ 171758 w 940118"/>
                      <a:gd name="connsiteY40-458" fmla="*/ 347295 h 1580197"/>
                      <a:gd name="connsiteX41-459" fmla="*/ 171778 w 940118"/>
                      <a:gd name="connsiteY41-460" fmla="*/ 347270 h 1580197"/>
                      <a:gd name="connsiteX42-461" fmla="*/ 161925 w 940118"/>
                      <a:gd name="connsiteY42-462" fmla="*/ 341948 h 1580197"/>
                      <a:gd name="connsiteX43-463" fmla="*/ 227648 w 940118"/>
                      <a:gd name="connsiteY43-464" fmla="*/ 258128 h 1580197"/>
                      <a:gd name="connsiteX44-465" fmla="*/ 239906 w 940118"/>
                      <a:gd name="connsiteY44-466" fmla="*/ 264794 h 1580197"/>
                      <a:gd name="connsiteX45-467" fmla="*/ 240267 w 940118"/>
                      <a:gd name="connsiteY45-468" fmla="*/ 264453 h 1580197"/>
                      <a:gd name="connsiteX46-469" fmla="*/ 228600 w 940118"/>
                      <a:gd name="connsiteY46-470" fmla="*/ 258128 h 1580197"/>
                      <a:gd name="connsiteX47-471" fmla="*/ 242888 w 940118"/>
                      <a:gd name="connsiteY47-472" fmla="*/ 241935 h 1580197"/>
                      <a:gd name="connsiteX48-473" fmla="*/ 287315 w 940118"/>
                      <a:gd name="connsiteY48-474" fmla="*/ 198453 h 1580197"/>
                      <a:gd name="connsiteX49-475" fmla="*/ 286702 w 940118"/>
                      <a:gd name="connsiteY49-476" fmla="*/ 198120 h 1580197"/>
                      <a:gd name="connsiteX50-477" fmla="*/ 359092 w 940118"/>
                      <a:gd name="connsiteY50-478" fmla="*/ 140970 h 1580197"/>
                      <a:gd name="connsiteX51-479" fmla="*/ 378434 w 940118"/>
                      <a:gd name="connsiteY51-480" fmla="*/ 151488 h 1580197"/>
                      <a:gd name="connsiteX52-481" fmla="*/ 378837 w 940118"/>
                      <a:gd name="connsiteY52-482" fmla="*/ 151226 h 1580197"/>
                      <a:gd name="connsiteX53-483" fmla="*/ 360045 w 940118"/>
                      <a:gd name="connsiteY53-484" fmla="*/ 140970 h 1580197"/>
                      <a:gd name="connsiteX54-485" fmla="*/ 486263 w 940118"/>
                      <a:gd name="connsiteY54-486" fmla="*/ 68845 h 1580197"/>
                      <a:gd name="connsiteX55-487" fmla="*/ 485775 w 940118"/>
                      <a:gd name="connsiteY55-488" fmla="*/ 68580 h 1580197"/>
                      <a:gd name="connsiteX56-489" fmla="*/ 572452 w 940118"/>
                      <a:gd name="connsiteY56-490" fmla="*/ 32385 h 1580197"/>
                      <a:gd name="connsiteX57-491" fmla="*/ 595123 w 940118"/>
                      <a:gd name="connsiteY57-492" fmla="*/ 44713 h 1580197"/>
                      <a:gd name="connsiteX58-493" fmla="*/ 595672 w 940118"/>
                      <a:gd name="connsiteY58-494" fmla="*/ 44538 h 1580197"/>
                      <a:gd name="connsiteX59-495" fmla="*/ 573405 w 940118"/>
                      <a:gd name="connsiteY59-496" fmla="*/ 32385 h 1580197"/>
                      <a:gd name="connsiteX60-497" fmla="*/ 679133 w 940118"/>
                      <a:gd name="connsiteY60-498" fmla="*/ 0 h 1580197"/>
                      <a:gd name="connsiteX0-499" fmla="*/ 812750 w 940118"/>
                      <a:gd name="connsiteY0-500" fmla="*/ 163017 h 1580197"/>
                      <a:gd name="connsiteX1-501" fmla="*/ 812706 w 940118"/>
                      <a:gd name="connsiteY1-502" fmla="*/ 163034 h 1580197"/>
                      <a:gd name="connsiteX2-503" fmla="*/ 832937 w 940118"/>
                      <a:gd name="connsiteY2-504" fmla="*/ 174035 h 1580197"/>
                      <a:gd name="connsiteX3-505" fmla="*/ 812750 w 940118"/>
                      <a:gd name="connsiteY3-506" fmla="*/ 163017 h 1580197"/>
                      <a:gd name="connsiteX4-507" fmla="*/ 679133 w 940118"/>
                      <a:gd name="connsiteY4-508" fmla="*/ 0 h 1580197"/>
                      <a:gd name="connsiteX5-509" fmla="*/ 940118 w 940118"/>
                      <a:gd name="connsiteY5-510" fmla="*/ 140970 h 1580197"/>
                      <a:gd name="connsiteX6-511" fmla="*/ 833438 w 940118"/>
                      <a:gd name="connsiteY6-512" fmla="*/ 174308 h 1580197"/>
                      <a:gd name="connsiteX7-513" fmla="*/ 833437 w 940118"/>
                      <a:gd name="connsiteY7-514" fmla="*/ 174308 h 1580197"/>
                      <a:gd name="connsiteX8-515" fmla="*/ 747299 w 940118"/>
                      <a:gd name="connsiteY8-516" fmla="*/ 210278 h 1580197"/>
                      <a:gd name="connsiteX9-517" fmla="*/ 747713 w 940118"/>
                      <a:gd name="connsiteY9-518" fmla="*/ 210503 h 1580197"/>
                      <a:gd name="connsiteX10-519" fmla="*/ 620078 w 940118"/>
                      <a:gd name="connsiteY10-520" fmla="*/ 282893 h 1580197"/>
                      <a:gd name="connsiteX11-521" fmla="*/ 592976 w 940118"/>
                      <a:gd name="connsiteY11-522" fmla="*/ 268101 h 1580197"/>
                      <a:gd name="connsiteX12-523" fmla="*/ 620077 w 940118"/>
                      <a:gd name="connsiteY12-524" fmla="*/ 282893 h 1580197"/>
                      <a:gd name="connsiteX13-525" fmla="*/ 548076 w 940118"/>
                      <a:gd name="connsiteY13-526" fmla="*/ 339736 h 1580197"/>
                      <a:gd name="connsiteX14-527" fmla="*/ 548640 w 940118"/>
                      <a:gd name="connsiteY14-528" fmla="*/ 340043 h 1580197"/>
                      <a:gd name="connsiteX15-529" fmla="*/ 503873 w 940118"/>
                      <a:gd name="connsiteY15-530" fmla="*/ 383858 h 1580197"/>
                      <a:gd name="connsiteX16-531" fmla="*/ 488633 w 940118"/>
                      <a:gd name="connsiteY16-532" fmla="*/ 399098 h 1580197"/>
                      <a:gd name="connsiteX17-533" fmla="*/ 488633 w 940118"/>
                      <a:gd name="connsiteY17-534" fmla="*/ 400050 h 1580197"/>
                      <a:gd name="connsiteX18-535" fmla="*/ 422910 w 940118"/>
                      <a:gd name="connsiteY18-536" fmla="*/ 482918 h 1580197"/>
                      <a:gd name="connsiteX19-537" fmla="*/ 422910 w 940118"/>
                      <a:gd name="connsiteY19-538" fmla="*/ 483870 h 1580197"/>
                      <a:gd name="connsiteX20-539" fmla="*/ 367665 w 940118"/>
                      <a:gd name="connsiteY20-540" fmla="*/ 572453 h 1580197"/>
                      <a:gd name="connsiteX21-541" fmla="*/ 368618 w 940118"/>
                      <a:gd name="connsiteY21-542" fmla="*/ 573405 h 1580197"/>
                      <a:gd name="connsiteX22-543" fmla="*/ 317183 w 940118"/>
                      <a:gd name="connsiteY22-544" fmla="*/ 684847 h 1580197"/>
                      <a:gd name="connsiteX23-545" fmla="*/ 305241 w 940118"/>
                      <a:gd name="connsiteY23-546" fmla="*/ 678329 h 1580197"/>
                      <a:gd name="connsiteX24-547" fmla="*/ 305235 w 940118"/>
                      <a:gd name="connsiteY24-548" fmla="*/ 678350 h 1580197"/>
                      <a:gd name="connsiteX25-549" fmla="*/ 317183 w 940118"/>
                      <a:gd name="connsiteY25-550" fmla="*/ 684847 h 1580197"/>
                      <a:gd name="connsiteX26-551" fmla="*/ 260985 w 940118"/>
                      <a:gd name="connsiteY26-552" fmla="*/ 1014413 h 1580197"/>
                      <a:gd name="connsiteX27-553" fmla="*/ 342900 w 940118"/>
                      <a:gd name="connsiteY27-554" fmla="*/ 1373505 h 1580197"/>
                      <a:gd name="connsiteX28-555" fmla="*/ 546735 w 940118"/>
                      <a:gd name="connsiteY28-556" fmla="*/ 1580197 h 1580197"/>
                      <a:gd name="connsiteX29-557" fmla="*/ 285750 w 940118"/>
                      <a:gd name="connsiteY29-558" fmla="*/ 1438275 h 1580197"/>
                      <a:gd name="connsiteX30-559" fmla="*/ 81915 w 940118"/>
                      <a:gd name="connsiteY30-560" fmla="*/ 1231583 h 1580197"/>
                      <a:gd name="connsiteX31-561" fmla="*/ 0 w 940118"/>
                      <a:gd name="connsiteY31-562" fmla="*/ 872490 h 1580197"/>
                      <a:gd name="connsiteX32-563" fmla="*/ 56197 w 940118"/>
                      <a:gd name="connsiteY32-564" fmla="*/ 542925 h 1580197"/>
                      <a:gd name="connsiteX33-565" fmla="*/ 62441 w 940118"/>
                      <a:gd name="connsiteY33-566" fmla="*/ 546321 h 1580197"/>
                      <a:gd name="connsiteX34-567" fmla="*/ 62617 w 940118"/>
                      <a:gd name="connsiteY34-568" fmla="*/ 545909 h 1580197"/>
                      <a:gd name="connsiteX35-569" fmla="*/ 57150 w 940118"/>
                      <a:gd name="connsiteY35-570" fmla="*/ 542925 h 1580197"/>
                      <a:gd name="connsiteX36-571" fmla="*/ 107444 w 940118"/>
                      <a:gd name="connsiteY36-572" fmla="*/ 431896 h 1580197"/>
                      <a:gd name="connsiteX37-573" fmla="*/ 106680 w 940118"/>
                      <a:gd name="connsiteY37-574" fmla="*/ 431483 h 1580197"/>
                      <a:gd name="connsiteX38-575" fmla="*/ 161925 w 940118"/>
                      <a:gd name="connsiteY38-576" fmla="*/ 341948 h 1580197"/>
                      <a:gd name="connsiteX39-577" fmla="*/ 171758 w 940118"/>
                      <a:gd name="connsiteY39-578" fmla="*/ 347295 h 1580197"/>
                      <a:gd name="connsiteX40-579" fmla="*/ 171778 w 940118"/>
                      <a:gd name="connsiteY40-580" fmla="*/ 347270 h 1580197"/>
                      <a:gd name="connsiteX41-581" fmla="*/ 161925 w 940118"/>
                      <a:gd name="connsiteY41-582" fmla="*/ 341948 h 1580197"/>
                      <a:gd name="connsiteX42-583" fmla="*/ 227648 w 940118"/>
                      <a:gd name="connsiteY42-584" fmla="*/ 258128 h 1580197"/>
                      <a:gd name="connsiteX43-585" fmla="*/ 239906 w 940118"/>
                      <a:gd name="connsiteY43-586" fmla="*/ 264794 h 1580197"/>
                      <a:gd name="connsiteX44-587" fmla="*/ 240267 w 940118"/>
                      <a:gd name="connsiteY44-588" fmla="*/ 264453 h 1580197"/>
                      <a:gd name="connsiteX45-589" fmla="*/ 228600 w 940118"/>
                      <a:gd name="connsiteY45-590" fmla="*/ 258128 h 1580197"/>
                      <a:gd name="connsiteX46-591" fmla="*/ 242888 w 940118"/>
                      <a:gd name="connsiteY46-592" fmla="*/ 241935 h 1580197"/>
                      <a:gd name="connsiteX47-593" fmla="*/ 287315 w 940118"/>
                      <a:gd name="connsiteY47-594" fmla="*/ 198453 h 1580197"/>
                      <a:gd name="connsiteX48-595" fmla="*/ 286702 w 940118"/>
                      <a:gd name="connsiteY48-596" fmla="*/ 198120 h 1580197"/>
                      <a:gd name="connsiteX49-597" fmla="*/ 359092 w 940118"/>
                      <a:gd name="connsiteY49-598" fmla="*/ 140970 h 1580197"/>
                      <a:gd name="connsiteX50-599" fmla="*/ 378434 w 940118"/>
                      <a:gd name="connsiteY50-600" fmla="*/ 151488 h 1580197"/>
                      <a:gd name="connsiteX51-601" fmla="*/ 378837 w 940118"/>
                      <a:gd name="connsiteY51-602" fmla="*/ 151226 h 1580197"/>
                      <a:gd name="connsiteX52-603" fmla="*/ 360045 w 940118"/>
                      <a:gd name="connsiteY52-604" fmla="*/ 140970 h 1580197"/>
                      <a:gd name="connsiteX53-605" fmla="*/ 486263 w 940118"/>
                      <a:gd name="connsiteY53-606" fmla="*/ 68845 h 1580197"/>
                      <a:gd name="connsiteX54-607" fmla="*/ 485775 w 940118"/>
                      <a:gd name="connsiteY54-608" fmla="*/ 68580 h 1580197"/>
                      <a:gd name="connsiteX55-609" fmla="*/ 572452 w 940118"/>
                      <a:gd name="connsiteY55-610" fmla="*/ 32385 h 1580197"/>
                      <a:gd name="connsiteX56-611" fmla="*/ 595123 w 940118"/>
                      <a:gd name="connsiteY56-612" fmla="*/ 44713 h 1580197"/>
                      <a:gd name="connsiteX57-613" fmla="*/ 595672 w 940118"/>
                      <a:gd name="connsiteY57-614" fmla="*/ 44538 h 1580197"/>
                      <a:gd name="connsiteX58-615" fmla="*/ 573405 w 940118"/>
                      <a:gd name="connsiteY58-616" fmla="*/ 32385 h 1580197"/>
                      <a:gd name="connsiteX59-617" fmla="*/ 679133 w 940118"/>
                      <a:gd name="connsiteY59-618" fmla="*/ 0 h 1580197"/>
                      <a:gd name="connsiteX0-619" fmla="*/ 812750 w 940118"/>
                      <a:gd name="connsiteY0-620" fmla="*/ 163017 h 1580197"/>
                      <a:gd name="connsiteX1-621" fmla="*/ 812706 w 940118"/>
                      <a:gd name="connsiteY1-622" fmla="*/ 163034 h 1580197"/>
                      <a:gd name="connsiteX2-623" fmla="*/ 832937 w 940118"/>
                      <a:gd name="connsiteY2-624" fmla="*/ 174035 h 1580197"/>
                      <a:gd name="connsiteX3-625" fmla="*/ 812750 w 940118"/>
                      <a:gd name="connsiteY3-626" fmla="*/ 163017 h 1580197"/>
                      <a:gd name="connsiteX4-627" fmla="*/ 679133 w 940118"/>
                      <a:gd name="connsiteY4-628" fmla="*/ 0 h 1580197"/>
                      <a:gd name="connsiteX5-629" fmla="*/ 940118 w 940118"/>
                      <a:gd name="connsiteY5-630" fmla="*/ 140970 h 1580197"/>
                      <a:gd name="connsiteX6-631" fmla="*/ 833438 w 940118"/>
                      <a:gd name="connsiteY6-632" fmla="*/ 174308 h 1580197"/>
                      <a:gd name="connsiteX7-633" fmla="*/ 833437 w 940118"/>
                      <a:gd name="connsiteY7-634" fmla="*/ 174308 h 1580197"/>
                      <a:gd name="connsiteX8-635" fmla="*/ 747299 w 940118"/>
                      <a:gd name="connsiteY8-636" fmla="*/ 210278 h 1580197"/>
                      <a:gd name="connsiteX9-637" fmla="*/ 747713 w 940118"/>
                      <a:gd name="connsiteY9-638" fmla="*/ 210503 h 1580197"/>
                      <a:gd name="connsiteX10-639" fmla="*/ 620078 w 940118"/>
                      <a:gd name="connsiteY10-640" fmla="*/ 282893 h 1580197"/>
                      <a:gd name="connsiteX11-641" fmla="*/ 620077 w 940118"/>
                      <a:gd name="connsiteY11-642" fmla="*/ 282893 h 1580197"/>
                      <a:gd name="connsiteX12-643" fmla="*/ 548076 w 940118"/>
                      <a:gd name="connsiteY12-644" fmla="*/ 339736 h 1580197"/>
                      <a:gd name="connsiteX13-645" fmla="*/ 548640 w 940118"/>
                      <a:gd name="connsiteY13-646" fmla="*/ 340043 h 1580197"/>
                      <a:gd name="connsiteX14-647" fmla="*/ 503873 w 940118"/>
                      <a:gd name="connsiteY14-648" fmla="*/ 383858 h 1580197"/>
                      <a:gd name="connsiteX15-649" fmla="*/ 488633 w 940118"/>
                      <a:gd name="connsiteY15-650" fmla="*/ 399098 h 1580197"/>
                      <a:gd name="connsiteX16-651" fmla="*/ 488633 w 940118"/>
                      <a:gd name="connsiteY16-652" fmla="*/ 400050 h 1580197"/>
                      <a:gd name="connsiteX17-653" fmla="*/ 422910 w 940118"/>
                      <a:gd name="connsiteY17-654" fmla="*/ 482918 h 1580197"/>
                      <a:gd name="connsiteX18-655" fmla="*/ 422910 w 940118"/>
                      <a:gd name="connsiteY18-656" fmla="*/ 483870 h 1580197"/>
                      <a:gd name="connsiteX19-657" fmla="*/ 367665 w 940118"/>
                      <a:gd name="connsiteY19-658" fmla="*/ 572453 h 1580197"/>
                      <a:gd name="connsiteX20-659" fmla="*/ 368618 w 940118"/>
                      <a:gd name="connsiteY20-660" fmla="*/ 573405 h 1580197"/>
                      <a:gd name="connsiteX21-661" fmla="*/ 317183 w 940118"/>
                      <a:gd name="connsiteY21-662" fmla="*/ 684847 h 1580197"/>
                      <a:gd name="connsiteX22-663" fmla="*/ 305241 w 940118"/>
                      <a:gd name="connsiteY22-664" fmla="*/ 678329 h 1580197"/>
                      <a:gd name="connsiteX23-665" fmla="*/ 305235 w 940118"/>
                      <a:gd name="connsiteY23-666" fmla="*/ 678350 h 1580197"/>
                      <a:gd name="connsiteX24-667" fmla="*/ 317183 w 940118"/>
                      <a:gd name="connsiteY24-668" fmla="*/ 684847 h 1580197"/>
                      <a:gd name="connsiteX25-669" fmla="*/ 260985 w 940118"/>
                      <a:gd name="connsiteY25-670" fmla="*/ 1014413 h 1580197"/>
                      <a:gd name="connsiteX26-671" fmla="*/ 342900 w 940118"/>
                      <a:gd name="connsiteY26-672" fmla="*/ 1373505 h 1580197"/>
                      <a:gd name="connsiteX27-673" fmla="*/ 546735 w 940118"/>
                      <a:gd name="connsiteY27-674" fmla="*/ 1580197 h 1580197"/>
                      <a:gd name="connsiteX28-675" fmla="*/ 285750 w 940118"/>
                      <a:gd name="connsiteY28-676" fmla="*/ 1438275 h 1580197"/>
                      <a:gd name="connsiteX29-677" fmla="*/ 81915 w 940118"/>
                      <a:gd name="connsiteY29-678" fmla="*/ 1231583 h 1580197"/>
                      <a:gd name="connsiteX30-679" fmla="*/ 0 w 940118"/>
                      <a:gd name="connsiteY30-680" fmla="*/ 872490 h 1580197"/>
                      <a:gd name="connsiteX31-681" fmla="*/ 56197 w 940118"/>
                      <a:gd name="connsiteY31-682" fmla="*/ 542925 h 1580197"/>
                      <a:gd name="connsiteX32-683" fmla="*/ 62441 w 940118"/>
                      <a:gd name="connsiteY32-684" fmla="*/ 546321 h 1580197"/>
                      <a:gd name="connsiteX33-685" fmla="*/ 62617 w 940118"/>
                      <a:gd name="connsiteY33-686" fmla="*/ 545909 h 1580197"/>
                      <a:gd name="connsiteX34-687" fmla="*/ 57150 w 940118"/>
                      <a:gd name="connsiteY34-688" fmla="*/ 542925 h 1580197"/>
                      <a:gd name="connsiteX35-689" fmla="*/ 107444 w 940118"/>
                      <a:gd name="connsiteY35-690" fmla="*/ 431896 h 1580197"/>
                      <a:gd name="connsiteX36-691" fmla="*/ 106680 w 940118"/>
                      <a:gd name="connsiteY36-692" fmla="*/ 431483 h 1580197"/>
                      <a:gd name="connsiteX37-693" fmla="*/ 161925 w 940118"/>
                      <a:gd name="connsiteY37-694" fmla="*/ 341948 h 1580197"/>
                      <a:gd name="connsiteX38-695" fmla="*/ 171758 w 940118"/>
                      <a:gd name="connsiteY38-696" fmla="*/ 347295 h 1580197"/>
                      <a:gd name="connsiteX39-697" fmla="*/ 171778 w 940118"/>
                      <a:gd name="connsiteY39-698" fmla="*/ 347270 h 1580197"/>
                      <a:gd name="connsiteX40-699" fmla="*/ 161925 w 940118"/>
                      <a:gd name="connsiteY40-700" fmla="*/ 341948 h 1580197"/>
                      <a:gd name="connsiteX41-701" fmla="*/ 227648 w 940118"/>
                      <a:gd name="connsiteY41-702" fmla="*/ 258128 h 1580197"/>
                      <a:gd name="connsiteX42-703" fmla="*/ 239906 w 940118"/>
                      <a:gd name="connsiteY42-704" fmla="*/ 264794 h 1580197"/>
                      <a:gd name="connsiteX43-705" fmla="*/ 240267 w 940118"/>
                      <a:gd name="connsiteY43-706" fmla="*/ 264453 h 1580197"/>
                      <a:gd name="connsiteX44-707" fmla="*/ 228600 w 940118"/>
                      <a:gd name="connsiteY44-708" fmla="*/ 258128 h 1580197"/>
                      <a:gd name="connsiteX45-709" fmla="*/ 242888 w 940118"/>
                      <a:gd name="connsiteY45-710" fmla="*/ 241935 h 1580197"/>
                      <a:gd name="connsiteX46-711" fmla="*/ 287315 w 940118"/>
                      <a:gd name="connsiteY46-712" fmla="*/ 198453 h 1580197"/>
                      <a:gd name="connsiteX47-713" fmla="*/ 286702 w 940118"/>
                      <a:gd name="connsiteY47-714" fmla="*/ 198120 h 1580197"/>
                      <a:gd name="connsiteX48-715" fmla="*/ 359092 w 940118"/>
                      <a:gd name="connsiteY48-716" fmla="*/ 140970 h 1580197"/>
                      <a:gd name="connsiteX49-717" fmla="*/ 378434 w 940118"/>
                      <a:gd name="connsiteY49-718" fmla="*/ 151488 h 1580197"/>
                      <a:gd name="connsiteX50-719" fmla="*/ 378837 w 940118"/>
                      <a:gd name="connsiteY50-720" fmla="*/ 151226 h 1580197"/>
                      <a:gd name="connsiteX51-721" fmla="*/ 360045 w 940118"/>
                      <a:gd name="connsiteY51-722" fmla="*/ 140970 h 1580197"/>
                      <a:gd name="connsiteX52-723" fmla="*/ 486263 w 940118"/>
                      <a:gd name="connsiteY52-724" fmla="*/ 68845 h 1580197"/>
                      <a:gd name="connsiteX53-725" fmla="*/ 485775 w 940118"/>
                      <a:gd name="connsiteY53-726" fmla="*/ 68580 h 1580197"/>
                      <a:gd name="connsiteX54-727" fmla="*/ 572452 w 940118"/>
                      <a:gd name="connsiteY54-728" fmla="*/ 32385 h 1580197"/>
                      <a:gd name="connsiteX55-729" fmla="*/ 595123 w 940118"/>
                      <a:gd name="connsiteY55-730" fmla="*/ 44713 h 1580197"/>
                      <a:gd name="connsiteX56-731" fmla="*/ 595672 w 940118"/>
                      <a:gd name="connsiteY56-732" fmla="*/ 44538 h 1580197"/>
                      <a:gd name="connsiteX57-733" fmla="*/ 573405 w 940118"/>
                      <a:gd name="connsiteY57-734" fmla="*/ 32385 h 1580197"/>
                      <a:gd name="connsiteX58-735" fmla="*/ 679133 w 940118"/>
                      <a:gd name="connsiteY58-736" fmla="*/ 0 h 1580197"/>
                      <a:gd name="connsiteX0-737" fmla="*/ 812750 w 940118"/>
                      <a:gd name="connsiteY0-738" fmla="*/ 163017 h 1580197"/>
                      <a:gd name="connsiteX1-739" fmla="*/ 812706 w 940118"/>
                      <a:gd name="connsiteY1-740" fmla="*/ 163034 h 1580197"/>
                      <a:gd name="connsiteX2-741" fmla="*/ 832937 w 940118"/>
                      <a:gd name="connsiteY2-742" fmla="*/ 174035 h 1580197"/>
                      <a:gd name="connsiteX3-743" fmla="*/ 812750 w 940118"/>
                      <a:gd name="connsiteY3-744" fmla="*/ 163017 h 1580197"/>
                      <a:gd name="connsiteX4-745" fmla="*/ 679133 w 940118"/>
                      <a:gd name="connsiteY4-746" fmla="*/ 0 h 1580197"/>
                      <a:gd name="connsiteX5-747" fmla="*/ 940118 w 940118"/>
                      <a:gd name="connsiteY5-748" fmla="*/ 140970 h 1580197"/>
                      <a:gd name="connsiteX6-749" fmla="*/ 833438 w 940118"/>
                      <a:gd name="connsiteY6-750" fmla="*/ 174308 h 1580197"/>
                      <a:gd name="connsiteX7-751" fmla="*/ 747299 w 940118"/>
                      <a:gd name="connsiteY7-752" fmla="*/ 210278 h 1580197"/>
                      <a:gd name="connsiteX8-753" fmla="*/ 747713 w 940118"/>
                      <a:gd name="connsiteY8-754" fmla="*/ 210503 h 1580197"/>
                      <a:gd name="connsiteX9-755" fmla="*/ 620078 w 940118"/>
                      <a:gd name="connsiteY9-756" fmla="*/ 282893 h 1580197"/>
                      <a:gd name="connsiteX10-757" fmla="*/ 620077 w 940118"/>
                      <a:gd name="connsiteY10-758" fmla="*/ 282893 h 1580197"/>
                      <a:gd name="connsiteX11-759" fmla="*/ 548076 w 940118"/>
                      <a:gd name="connsiteY11-760" fmla="*/ 339736 h 1580197"/>
                      <a:gd name="connsiteX12-761" fmla="*/ 548640 w 940118"/>
                      <a:gd name="connsiteY12-762" fmla="*/ 340043 h 1580197"/>
                      <a:gd name="connsiteX13-763" fmla="*/ 503873 w 940118"/>
                      <a:gd name="connsiteY13-764" fmla="*/ 383858 h 1580197"/>
                      <a:gd name="connsiteX14-765" fmla="*/ 488633 w 940118"/>
                      <a:gd name="connsiteY14-766" fmla="*/ 399098 h 1580197"/>
                      <a:gd name="connsiteX15-767" fmla="*/ 488633 w 940118"/>
                      <a:gd name="connsiteY15-768" fmla="*/ 400050 h 1580197"/>
                      <a:gd name="connsiteX16-769" fmla="*/ 422910 w 940118"/>
                      <a:gd name="connsiteY16-770" fmla="*/ 482918 h 1580197"/>
                      <a:gd name="connsiteX17-771" fmla="*/ 422910 w 940118"/>
                      <a:gd name="connsiteY17-772" fmla="*/ 483870 h 1580197"/>
                      <a:gd name="connsiteX18-773" fmla="*/ 367665 w 940118"/>
                      <a:gd name="connsiteY18-774" fmla="*/ 572453 h 1580197"/>
                      <a:gd name="connsiteX19-775" fmla="*/ 368618 w 940118"/>
                      <a:gd name="connsiteY19-776" fmla="*/ 573405 h 1580197"/>
                      <a:gd name="connsiteX20-777" fmla="*/ 317183 w 940118"/>
                      <a:gd name="connsiteY20-778" fmla="*/ 684847 h 1580197"/>
                      <a:gd name="connsiteX21-779" fmla="*/ 305241 w 940118"/>
                      <a:gd name="connsiteY21-780" fmla="*/ 678329 h 1580197"/>
                      <a:gd name="connsiteX22-781" fmla="*/ 305235 w 940118"/>
                      <a:gd name="connsiteY22-782" fmla="*/ 678350 h 1580197"/>
                      <a:gd name="connsiteX23-783" fmla="*/ 317183 w 940118"/>
                      <a:gd name="connsiteY23-784" fmla="*/ 684847 h 1580197"/>
                      <a:gd name="connsiteX24-785" fmla="*/ 260985 w 940118"/>
                      <a:gd name="connsiteY24-786" fmla="*/ 1014413 h 1580197"/>
                      <a:gd name="connsiteX25-787" fmla="*/ 342900 w 940118"/>
                      <a:gd name="connsiteY25-788" fmla="*/ 1373505 h 1580197"/>
                      <a:gd name="connsiteX26-789" fmla="*/ 546735 w 940118"/>
                      <a:gd name="connsiteY26-790" fmla="*/ 1580197 h 1580197"/>
                      <a:gd name="connsiteX27-791" fmla="*/ 285750 w 940118"/>
                      <a:gd name="connsiteY27-792" fmla="*/ 1438275 h 1580197"/>
                      <a:gd name="connsiteX28-793" fmla="*/ 81915 w 940118"/>
                      <a:gd name="connsiteY28-794" fmla="*/ 1231583 h 1580197"/>
                      <a:gd name="connsiteX29-795" fmla="*/ 0 w 940118"/>
                      <a:gd name="connsiteY29-796" fmla="*/ 872490 h 1580197"/>
                      <a:gd name="connsiteX30-797" fmla="*/ 56197 w 940118"/>
                      <a:gd name="connsiteY30-798" fmla="*/ 542925 h 1580197"/>
                      <a:gd name="connsiteX31-799" fmla="*/ 62441 w 940118"/>
                      <a:gd name="connsiteY31-800" fmla="*/ 546321 h 1580197"/>
                      <a:gd name="connsiteX32-801" fmla="*/ 62617 w 940118"/>
                      <a:gd name="connsiteY32-802" fmla="*/ 545909 h 1580197"/>
                      <a:gd name="connsiteX33-803" fmla="*/ 57150 w 940118"/>
                      <a:gd name="connsiteY33-804" fmla="*/ 542925 h 1580197"/>
                      <a:gd name="connsiteX34-805" fmla="*/ 107444 w 940118"/>
                      <a:gd name="connsiteY34-806" fmla="*/ 431896 h 1580197"/>
                      <a:gd name="connsiteX35-807" fmla="*/ 106680 w 940118"/>
                      <a:gd name="connsiteY35-808" fmla="*/ 431483 h 1580197"/>
                      <a:gd name="connsiteX36-809" fmla="*/ 161925 w 940118"/>
                      <a:gd name="connsiteY36-810" fmla="*/ 341948 h 1580197"/>
                      <a:gd name="connsiteX37-811" fmla="*/ 171758 w 940118"/>
                      <a:gd name="connsiteY37-812" fmla="*/ 347295 h 1580197"/>
                      <a:gd name="connsiteX38-813" fmla="*/ 171778 w 940118"/>
                      <a:gd name="connsiteY38-814" fmla="*/ 347270 h 1580197"/>
                      <a:gd name="connsiteX39-815" fmla="*/ 161925 w 940118"/>
                      <a:gd name="connsiteY39-816" fmla="*/ 341948 h 1580197"/>
                      <a:gd name="connsiteX40-817" fmla="*/ 227648 w 940118"/>
                      <a:gd name="connsiteY40-818" fmla="*/ 258128 h 1580197"/>
                      <a:gd name="connsiteX41-819" fmla="*/ 239906 w 940118"/>
                      <a:gd name="connsiteY41-820" fmla="*/ 264794 h 1580197"/>
                      <a:gd name="connsiteX42-821" fmla="*/ 240267 w 940118"/>
                      <a:gd name="connsiteY42-822" fmla="*/ 264453 h 1580197"/>
                      <a:gd name="connsiteX43-823" fmla="*/ 228600 w 940118"/>
                      <a:gd name="connsiteY43-824" fmla="*/ 258128 h 1580197"/>
                      <a:gd name="connsiteX44-825" fmla="*/ 242888 w 940118"/>
                      <a:gd name="connsiteY44-826" fmla="*/ 241935 h 1580197"/>
                      <a:gd name="connsiteX45-827" fmla="*/ 287315 w 940118"/>
                      <a:gd name="connsiteY45-828" fmla="*/ 198453 h 1580197"/>
                      <a:gd name="connsiteX46-829" fmla="*/ 286702 w 940118"/>
                      <a:gd name="connsiteY46-830" fmla="*/ 198120 h 1580197"/>
                      <a:gd name="connsiteX47-831" fmla="*/ 359092 w 940118"/>
                      <a:gd name="connsiteY47-832" fmla="*/ 140970 h 1580197"/>
                      <a:gd name="connsiteX48-833" fmla="*/ 378434 w 940118"/>
                      <a:gd name="connsiteY48-834" fmla="*/ 151488 h 1580197"/>
                      <a:gd name="connsiteX49-835" fmla="*/ 378837 w 940118"/>
                      <a:gd name="connsiteY49-836" fmla="*/ 151226 h 1580197"/>
                      <a:gd name="connsiteX50-837" fmla="*/ 360045 w 940118"/>
                      <a:gd name="connsiteY50-838" fmla="*/ 140970 h 1580197"/>
                      <a:gd name="connsiteX51-839" fmla="*/ 486263 w 940118"/>
                      <a:gd name="connsiteY51-840" fmla="*/ 68845 h 1580197"/>
                      <a:gd name="connsiteX52-841" fmla="*/ 485775 w 940118"/>
                      <a:gd name="connsiteY52-842" fmla="*/ 68580 h 1580197"/>
                      <a:gd name="connsiteX53-843" fmla="*/ 572452 w 940118"/>
                      <a:gd name="connsiteY53-844" fmla="*/ 32385 h 1580197"/>
                      <a:gd name="connsiteX54-845" fmla="*/ 595123 w 940118"/>
                      <a:gd name="connsiteY54-846" fmla="*/ 44713 h 1580197"/>
                      <a:gd name="connsiteX55-847" fmla="*/ 595672 w 940118"/>
                      <a:gd name="connsiteY55-848" fmla="*/ 44538 h 1580197"/>
                      <a:gd name="connsiteX56-849" fmla="*/ 573405 w 940118"/>
                      <a:gd name="connsiteY56-850" fmla="*/ 32385 h 1580197"/>
                      <a:gd name="connsiteX57-851" fmla="*/ 679133 w 940118"/>
                      <a:gd name="connsiteY57-852" fmla="*/ 0 h 1580197"/>
                      <a:gd name="connsiteX0-853" fmla="*/ 812750 w 940118"/>
                      <a:gd name="connsiteY0-854" fmla="*/ 163017 h 1580197"/>
                      <a:gd name="connsiteX1-855" fmla="*/ 812706 w 940118"/>
                      <a:gd name="connsiteY1-856" fmla="*/ 163034 h 1580197"/>
                      <a:gd name="connsiteX2-857" fmla="*/ 832937 w 940118"/>
                      <a:gd name="connsiteY2-858" fmla="*/ 174035 h 1580197"/>
                      <a:gd name="connsiteX3-859" fmla="*/ 812750 w 940118"/>
                      <a:gd name="connsiteY3-860" fmla="*/ 163017 h 1580197"/>
                      <a:gd name="connsiteX4-861" fmla="*/ 679133 w 940118"/>
                      <a:gd name="connsiteY4-862" fmla="*/ 0 h 1580197"/>
                      <a:gd name="connsiteX5-863" fmla="*/ 940118 w 940118"/>
                      <a:gd name="connsiteY5-864" fmla="*/ 140970 h 1580197"/>
                      <a:gd name="connsiteX6-865" fmla="*/ 747299 w 940118"/>
                      <a:gd name="connsiteY6-866" fmla="*/ 210278 h 1580197"/>
                      <a:gd name="connsiteX7-867" fmla="*/ 747713 w 940118"/>
                      <a:gd name="connsiteY7-868" fmla="*/ 210503 h 1580197"/>
                      <a:gd name="connsiteX8-869" fmla="*/ 620078 w 940118"/>
                      <a:gd name="connsiteY8-870" fmla="*/ 282893 h 1580197"/>
                      <a:gd name="connsiteX9-871" fmla="*/ 620077 w 940118"/>
                      <a:gd name="connsiteY9-872" fmla="*/ 282893 h 1580197"/>
                      <a:gd name="connsiteX10-873" fmla="*/ 548076 w 940118"/>
                      <a:gd name="connsiteY10-874" fmla="*/ 339736 h 1580197"/>
                      <a:gd name="connsiteX11-875" fmla="*/ 548640 w 940118"/>
                      <a:gd name="connsiteY11-876" fmla="*/ 340043 h 1580197"/>
                      <a:gd name="connsiteX12-877" fmla="*/ 503873 w 940118"/>
                      <a:gd name="connsiteY12-878" fmla="*/ 383858 h 1580197"/>
                      <a:gd name="connsiteX13-879" fmla="*/ 488633 w 940118"/>
                      <a:gd name="connsiteY13-880" fmla="*/ 399098 h 1580197"/>
                      <a:gd name="connsiteX14-881" fmla="*/ 488633 w 940118"/>
                      <a:gd name="connsiteY14-882" fmla="*/ 400050 h 1580197"/>
                      <a:gd name="connsiteX15-883" fmla="*/ 422910 w 940118"/>
                      <a:gd name="connsiteY15-884" fmla="*/ 482918 h 1580197"/>
                      <a:gd name="connsiteX16-885" fmla="*/ 422910 w 940118"/>
                      <a:gd name="connsiteY16-886" fmla="*/ 483870 h 1580197"/>
                      <a:gd name="connsiteX17-887" fmla="*/ 367665 w 940118"/>
                      <a:gd name="connsiteY17-888" fmla="*/ 572453 h 1580197"/>
                      <a:gd name="connsiteX18-889" fmla="*/ 368618 w 940118"/>
                      <a:gd name="connsiteY18-890" fmla="*/ 573405 h 1580197"/>
                      <a:gd name="connsiteX19-891" fmla="*/ 317183 w 940118"/>
                      <a:gd name="connsiteY19-892" fmla="*/ 684847 h 1580197"/>
                      <a:gd name="connsiteX20-893" fmla="*/ 305241 w 940118"/>
                      <a:gd name="connsiteY20-894" fmla="*/ 678329 h 1580197"/>
                      <a:gd name="connsiteX21-895" fmla="*/ 305235 w 940118"/>
                      <a:gd name="connsiteY21-896" fmla="*/ 678350 h 1580197"/>
                      <a:gd name="connsiteX22-897" fmla="*/ 317183 w 940118"/>
                      <a:gd name="connsiteY22-898" fmla="*/ 684847 h 1580197"/>
                      <a:gd name="connsiteX23-899" fmla="*/ 260985 w 940118"/>
                      <a:gd name="connsiteY23-900" fmla="*/ 1014413 h 1580197"/>
                      <a:gd name="connsiteX24-901" fmla="*/ 342900 w 940118"/>
                      <a:gd name="connsiteY24-902" fmla="*/ 1373505 h 1580197"/>
                      <a:gd name="connsiteX25-903" fmla="*/ 546735 w 940118"/>
                      <a:gd name="connsiteY25-904" fmla="*/ 1580197 h 1580197"/>
                      <a:gd name="connsiteX26-905" fmla="*/ 285750 w 940118"/>
                      <a:gd name="connsiteY26-906" fmla="*/ 1438275 h 1580197"/>
                      <a:gd name="connsiteX27-907" fmla="*/ 81915 w 940118"/>
                      <a:gd name="connsiteY27-908" fmla="*/ 1231583 h 1580197"/>
                      <a:gd name="connsiteX28-909" fmla="*/ 0 w 940118"/>
                      <a:gd name="connsiteY28-910" fmla="*/ 872490 h 1580197"/>
                      <a:gd name="connsiteX29-911" fmla="*/ 56197 w 940118"/>
                      <a:gd name="connsiteY29-912" fmla="*/ 542925 h 1580197"/>
                      <a:gd name="connsiteX30-913" fmla="*/ 62441 w 940118"/>
                      <a:gd name="connsiteY30-914" fmla="*/ 546321 h 1580197"/>
                      <a:gd name="connsiteX31-915" fmla="*/ 62617 w 940118"/>
                      <a:gd name="connsiteY31-916" fmla="*/ 545909 h 1580197"/>
                      <a:gd name="connsiteX32-917" fmla="*/ 57150 w 940118"/>
                      <a:gd name="connsiteY32-918" fmla="*/ 542925 h 1580197"/>
                      <a:gd name="connsiteX33-919" fmla="*/ 107444 w 940118"/>
                      <a:gd name="connsiteY33-920" fmla="*/ 431896 h 1580197"/>
                      <a:gd name="connsiteX34-921" fmla="*/ 106680 w 940118"/>
                      <a:gd name="connsiteY34-922" fmla="*/ 431483 h 1580197"/>
                      <a:gd name="connsiteX35-923" fmla="*/ 161925 w 940118"/>
                      <a:gd name="connsiteY35-924" fmla="*/ 341948 h 1580197"/>
                      <a:gd name="connsiteX36-925" fmla="*/ 171758 w 940118"/>
                      <a:gd name="connsiteY36-926" fmla="*/ 347295 h 1580197"/>
                      <a:gd name="connsiteX37-927" fmla="*/ 171778 w 940118"/>
                      <a:gd name="connsiteY37-928" fmla="*/ 347270 h 1580197"/>
                      <a:gd name="connsiteX38-929" fmla="*/ 161925 w 940118"/>
                      <a:gd name="connsiteY38-930" fmla="*/ 341948 h 1580197"/>
                      <a:gd name="connsiteX39-931" fmla="*/ 227648 w 940118"/>
                      <a:gd name="connsiteY39-932" fmla="*/ 258128 h 1580197"/>
                      <a:gd name="connsiteX40-933" fmla="*/ 239906 w 940118"/>
                      <a:gd name="connsiteY40-934" fmla="*/ 264794 h 1580197"/>
                      <a:gd name="connsiteX41-935" fmla="*/ 240267 w 940118"/>
                      <a:gd name="connsiteY41-936" fmla="*/ 264453 h 1580197"/>
                      <a:gd name="connsiteX42-937" fmla="*/ 228600 w 940118"/>
                      <a:gd name="connsiteY42-938" fmla="*/ 258128 h 1580197"/>
                      <a:gd name="connsiteX43-939" fmla="*/ 242888 w 940118"/>
                      <a:gd name="connsiteY43-940" fmla="*/ 241935 h 1580197"/>
                      <a:gd name="connsiteX44-941" fmla="*/ 287315 w 940118"/>
                      <a:gd name="connsiteY44-942" fmla="*/ 198453 h 1580197"/>
                      <a:gd name="connsiteX45-943" fmla="*/ 286702 w 940118"/>
                      <a:gd name="connsiteY45-944" fmla="*/ 198120 h 1580197"/>
                      <a:gd name="connsiteX46-945" fmla="*/ 359092 w 940118"/>
                      <a:gd name="connsiteY46-946" fmla="*/ 140970 h 1580197"/>
                      <a:gd name="connsiteX47-947" fmla="*/ 378434 w 940118"/>
                      <a:gd name="connsiteY47-948" fmla="*/ 151488 h 1580197"/>
                      <a:gd name="connsiteX48-949" fmla="*/ 378837 w 940118"/>
                      <a:gd name="connsiteY48-950" fmla="*/ 151226 h 1580197"/>
                      <a:gd name="connsiteX49-951" fmla="*/ 360045 w 940118"/>
                      <a:gd name="connsiteY49-952" fmla="*/ 140970 h 1580197"/>
                      <a:gd name="connsiteX50-953" fmla="*/ 486263 w 940118"/>
                      <a:gd name="connsiteY50-954" fmla="*/ 68845 h 1580197"/>
                      <a:gd name="connsiteX51-955" fmla="*/ 485775 w 940118"/>
                      <a:gd name="connsiteY51-956" fmla="*/ 68580 h 1580197"/>
                      <a:gd name="connsiteX52-957" fmla="*/ 572452 w 940118"/>
                      <a:gd name="connsiteY52-958" fmla="*/ 32385 h 1580197"/>
                      <a:gd name="connsiteX53-959" fmla="*/ 595123 w 940118"/>
                      <a:gd name="connsiteY53-960" fmla="*/ 44713 h 1580197"/>
                      <a:gd name="connsiteX54-961" fmla="*/ 595672 w 940118"/>
                      <a:gd name="connsiteY54-962" fmla="*/ 44538 h 1580197"/>
                      <a:gd name="connsiteX55-963" fmla="*/ 573405 w 940118"/>
                      <a:gd name="connsiteY55-964" fmla="*/ 32385 h 1580197"/>
                      <a:gd name="connsiteX56-965" fmla="*/ 679133 w 940118"/>
                      <a:gd name="connsiteY56-966" fmla="*/ 0 h 1580197"/>
                      <a:gd name="connsiteX0-967" fmla="*/ 832937 w 940118"/>
                      <a:gd name="connsiteY0-968" fmla="*/ 174035 h 1580197"/>
                      <a:gd name="connsiteX1-969" fmla="*/ 812706 w 940118"/>
                      <a:gd name="connsiteY1-970" fmla="*/ 163034 h 1580197"/>
                      <a:gd name="connsiteX2-971" fmla="*/ 832937 w 940118"/>
                      <a:gd name="connsiteY2-972" fmla="*/ 174035 h 1580197"/>
                      <a:gd name="connsiteX3-973" fmla="*/ 679133 w 940118"/>
                      <a:gd name="connsiteY3-974" fmla="*/ 0 h 1580197"/>
                      <a:gd name="connsiteX4-975" fmla="*/ 940118 w 940118"/>
                      <a:gd name="connsiteY4-976" fmla="*/ 140970 h 1580197"/>
                      <a:gd name="connsiteX5-977" fmla="*/ 747299 w 940118"/>
                      <a:gd name="connsiteY5-978" fmla="*/ 210278 h 1580197"/>
                      <a:gd name="connsiteX6-979" fmla="*/ 747713 w 940118"/>
                      <a:gd name="connsiteY6-980" fmla="*/ 210503 h 1580197"/>
                      <a:gd name="connsiteX7-981" fmla="*/ 620078 w 940118"/>
                      <a:gd name="connsiteY7-982" fmla="*/ 282893 h 1580197"/>
                      <a:gd name="connsiteX8-983" fmla="*/ 620077 w 940118"/>
                      <a:gd name="connsiteY8-984" fmla="*/ 282893 h 1580197"/>
                      <a:gd name="connsiteX9-985" fmla="*/ 548076 w 940118"/>
                      <a:gd name="connsiteY9-986" fmla="*/ 339736 h 1580197"/>
                      <a:gd name="connsiteX10-987" fmla="*/ 548640 w 940118"/>
                      <a:gd name="connsiteY10-988" fmla="*/ 340043 h 1580197"/>
                      <a:gd name="connsiteX11-989" fmla="*/ 503873 w 940118"/>
                      <a:gd name="connsiteY11-990" fmla="*/ 383858 h 1580197"/>
                      <a:gd name="connsiteX12-991" fmla="*/ 488633 w 940118"/>
                      <a:gd name="connsiteY12-992" fmla="*/ 399098 h 1580197"/>
                      <a:gd name="connsiteX13-993" fmla="*/ 488633 w 940118"/>
                      <a:gd name="connsiteY13-994" fmla="*/ 400050 h 1580197"/>
                      <a:gd name="connsiteX14-995" fmla="*/ 422910 w 940118"/>
                      <a:gd name="connsiteY14-996" fmla="*/ 482918 h 1580197"/>
                      <a:gd name="connsiteX15-997" fmla="*/ 422910 w 940118"/>
                      <a:gd name="connsiteY15-998" fmla="*/ 483870 h 1580197"/>
                      <a:gd name="connsiteX16-999" fmla="*/ 367665 w 940118"/>
                      <a:gd name="connsiteY16-1000" fmla="*/ 572453 h 1580197"/>
                      <a:gd name="connsiteX17-1001" fmla="*/ 368618 w 940118"/>
                      <a:gd name="connsiteY17-1002" fmla="*/ 573405 h 1580197"/>
                      <a:gd name="connsiteX18-1003" fmla="*/ 317183 w 940118"/>
                      <a:gd name="connsiteY18-1004" fmla="*/ 684847 h 1580197"/>
                      <a:gd name="connsiteX19-1005" fmla="*/ 305241 w 940118"/>
                      <a:gd name="connsiteY19-1006" fmla="*/ 678329 h 1580197"/>
                      <a:gd name="connsiteX20-1007" fmla="*/ 305235 w 940118"/>
                      <a:gd name="connsiteY20-1008" fmla="*/ 678350 h 1580197"/>
                      <a:gd name="connsiteX21-1009" fmla="*/ 317183 w 940118"/>
                      <a:gd name="connsiteY21-1010" fmla="*/ 684847 h 1580197"/>
                      <a:gd name="connsiteX22-1011" fmla="*/ 260985 w 940118"/>
                      <a:gd name="connsiteY22-1012" fmla="*/ 1014413 h 1580197"/>
                      <a:gd name="connsiteX23-1013" fmla="*/ 342900 w 940118"/>
                      <a:gd name="connsiteY23-1014" fmla="*/ 1373505 h 1580197"/>
                      <a:gd name="connsiteX24-1015" fmla="*/ 546735 w 940118"/>
                      <a:gd name="connsiteY24-1016" fmla="*/ 1580197 h 1580197"/>
                      <a:gd name="connsiteX25-1017" fmla="*/ 285750 w 940118"/>
                      <a:gd name="connsiteY25-1018" fmla="*/ 1438275 h 1580197"/>
                      <a:gd name="connsiteX26-1019" fmla="*/ 81915 w 940118"/>
                      <a:gd name="connsiteY26-1020" fmla="*/ 1231583 h 1580197"/>
                      <a:gd name="connsiteX27-1021" fmla="*/ 0 w 940118"/>
                      <a:gd name="connsiteY27-1022" fmla="*/ 872490 h 1580197"/>
                      <a:gd name="connsiteX28-1023" fmla="*/ 56197 w 940118"/>
                      <a:gd name="connsiteY28-1024" fmla="*/ 542925 h 1580197"/>
                      <a:gd name="connsiteX29-1025" fmla="*/ 62441 w 940118"/>
                      <a:gd name="connsiteY29-1026" fmla="*/ 546321 h 1580197"/>
                      <a:gd name="connsiteX30-1027" fmla="*/ 62617 w 940118"/>
                      <a:gd name="connsiteY30-1028" fmla="*/ 545909 h 1580197"/>
                      <a:gd name="connsiteX31-1029" fmla="*/ 57150 w 940118"/>
                      <a:gd name="connsiteY31-1030" fmla="*/ 542925 h 1580197"/>
                      <a:gd name="connsiteX32-1031" fmla="*/ 107444 w 940118"/>
                      <a:gd name="connsiteY32-1032" fmla="*/ 431896 h 1580197"/>
                      <a:gd name="connsiteX33-1033" fmla="*/ 106680 w 940118"/>
                      <a:gd name="connsiteY33-1034" fmla="*/ 431483 h 1580197"/>
                      <a:gd name="connsiteX34-1035" fmla="*/ 161925 w 940118"/>
                      <a:gd name="connsiteY34-1036" fmla="*/ 341948 h 1580197"/>
                      <a:gd name="connsiteX35-1037" fmla="*/ 171758 w 940118"/>
                      <a:gd name="connsiteY35-1038" fmla="*/ 347295 h 1580197"/>
                      <a:gd name="connsiteX36-1039" fmla="*/ 171778 w 940118"/>
                      <a:gd name="connsiteY36-1040" fmla="*/ 347270 h 1580197"/>
                      <a:gd name="connsiteX37-1041" fmla="*/ 161925 w 940118"/>
                      <a:gd name="connsiteY37-1042" fmla="*/ 341948 h 1580197"/>
                      <a:gd name="connsiteX38-1043" fmla="*/ 227648 w 940118"/>
                      <a:gd name="connsiteY38-1044" fmla="*/ 258128 h 1580197"/>
                      <a:gd name="connsiteX39-1045" fmla="*/ 239906 w 940118"/>
                      <a:gd name="connsiteY39-1046" fmla="*/ 264794 h 1580197"/>
                      <a:gd name="connsiteX40-1047" fmla="*/ 240267 w 940118"/>
                      <a:gd name="connsiteY40-1048" fmla="*/ 264453 h 1580197"/>
                      <a:gd name="connsiteX41-1049" fmla="*/ 228600 w 940118"/>
                      <a:gd name="connsiteY41-1050" fmla="*/ 258128 h 1580197"/>
                      <a:gd name="connsiteX42-1051" fmla="*/ 242888 w 940118"/>
                      <a:gd name="connsiteY42-1052" fmla="*/ 241935 h 1580197"/>
                      <a:gd name="connsiteX43-1053" fmla="*/ 287315 w 940118"/>
                      <a:gd name="connsiteY43-1054" fmla="*/ 198453 h 1580197"/>
                      <a:gd name="connsiteX44-1055" fmla="*/ 286702 w 940118"/>
                      <a:gd name="connsiteY44-1056" fmla="*/ 198120 h 1580197"/>
                      <a:gd name="connsiteX45-1057" fmla="*/ 359092 w 940118"/>
                      <a:gd name="connsiteY45-1058" fmla="*/ 140970 h 1580197"/>
                      <a:gd name="connsiteX46-1059" fmla="*/ 378434 w 940118"/>
                      <a:gd name="connsiteY46-1060" fmla="*/ 151488 h 1580197"/>
                      <a:gd name="connsiteX47-1061" fmla="*/ 378837 w 940118"/>
                      <a:gd name="connsiteY47-1062" fmla="*/ 151226 h 1580197"/>
                      <a:gd name="connsiteX48-1063" fmla="*/ 360045 w 940118"/>
                      <a:gd name="connsiteY48-1064" fmla="*/ 140970 h 1580197"/>
                      <a:gd name="connsiteX49-1065" fmla="*/ 486263 w 940118"/>
                      <a:gd name="connsiteY49-1066" fmla="*/ 68845 h 1580197"/>
                      <a:gd name="connsiteX50-1067" fmla="*/ 485775 w 940118"/>
                      <a:gd name="connsiteY50-1068" fmla="*/ 68580 h 1580197"/>
                      <a:gd name="connsiteX51-1069" fmla="*/ 572452 w 940118"/>
                      <a:gd name="connsiteY51-1070" fmla="*/ 32385 h 1580197"/>
                      <a:gd name="connsiteX52-1071" fmla="*/ 595123 w 940118"/>
                      <a:gd name="connsiteY52-1072" fmla="*/ 44713 h 1580197"/>
                      <a:gd name="connsiteX53-1073" fmla="*/ 595672 w 940118"/>
                      <a:gd name="connsiteY53-1074" fmla="*/ 44538 h 1580197"/>
                      <a:gd name="connsiteX54-1075" fmla="*/ 573405 w 940118"/>
                      <a:gd name="connsiteY54-1076" fmla="*/ 32385 h 1580197"/>
                      <a:gd name="connsiteX55-1077" fmla="*/ 679133 w 940118"/>
                      <a:gd name="connsiteY55-1078" fmla="*/ 0 h 1580197"/>
                      <a:gd name="connsiteX0-1079" fmla="*/ 679133 w 940118"/>
                      <a:gd name="connsiteY0-1080" fmla="*/ 0 h 1580197"/>
                      <a:gd name="connsiteX1-1081" fmla="*/ 940118 w 940118"/>
                      <a:gd name="connsiteY1-1082" fmla="*/ 140970 h 1580197"/>
                      <a:gd name="connsiteX2-1083" fmla="*/ 747299 w 940118"/>
                      <a:gd name="connsiteY2-1084" fmla="*/ 210278 h 1580197"/>
                      <a:gd name="connsiteX3-1085" fmla="*/ 747713 w 940118"/>
                      <a:gd name="connsiteY3-1086" fmla="*/ 210503 h 1580197"/>
                      <a:gd name="connsiteX4-1087" fmla="*/ 620078 w 940118"/>
                      <a:gd name="connsiteY4-1088" fmla="*/ 282893 h 1580197"/>
                      <a:gd name="connsiteX5-1089" fmla="*/ 620077 w 940118"/>
                      <a:gd name="connsiteY5-1090" fmla="*/ 282893 h 1580197"/>
                      <a:gd name="connsiteX6-1091" fmla="*/ 548076 w 940118"/>
                      <a:gd name="connsiteY6-1092" fmla="*/ 339736 h 1580197"/>
                      <a:gd name="connsiteX7-1093" fmla="*/ 548640 w 940118"/>
                      <a:gd name="connsiteY7-1094" fmla="*/ 340043 h 1580197"/>
                      <a:gd name="connsiteX8-1095" fmla="*/ 503873 w 940118"/>
                      <a:gd name="connsiteY8-1096" fmla="*/ 383858 h 1580197"/>
                      <a:gd name="connsiteX9-1097" fmla="*/ 488633 w 940118"/>
                      <a:gd name="connsiteY9-1098" fmla="*/ 399098 h 1580197"/>
                      <a:gd name="connsiteX10-1099" fmla="*/ 488633 w 940118"/>
                      <a:gd name="connsiteY10-1100" fmla="*/ 400050 h 1580197"/>
                      <a:gd name="connsiteX11-1101" fmla="*/ 422910 w 940118"/>
                      <a:gd name="connsiteY11-1102" fmla="*/ 482918 h 1580197"/>
                      <a:gd name="connsiteX12-1103" fmla="*/ 422910 w 940118"/>
                      <a:gd name="connsiteY12-1104" fmla="*/ 483870 h 1580197"/>
                      <a:gd name="connsiteX13-1105" fmla="*/ 367665 w 940118"/>
                      <a:gd name="connsiteY13-1106" fmla="*/ 572453 h 1580197"/>
                      <a:gd name="connsiteX14-1107" fmla="*/ 368618 w 940118"/>
                      <a:gd name="connsiteY14-1108" fmla="*/ 573405 h 1580197"/>
                      <a:gd name="connsiteX15-1109" fmla="*/ 317183 w 940118"/>
                      <a:gd name="connsiteY15-1110" fmla="*/ 684847 h 1580197"/>
                      <a:gd name="connsiteX16-1111" fmla="*/ 305241 w 940118"/>
                      <a:gd name="connsiteY16-1112" fmla="*/ 678329 h 1580197"/>
                      <a:gd name="connsiteX17-1113" fmla="*/ 305235 w 940118"/>
                      <a:gd name="connsiteY17-1114" fmla="*/ 678350 h 1580197"/>
                      <a:gd name="connsiteX18-1115" fmla="*/ 317183 w 940118"/>
                      <a:gd name="connsiteY18-1116" fmla="*/ 684847 h 1580197"/>
                      <a:gd name="connsiteX19-1117" fmla="*/ 260985 w 940118"/>
                      <a:gd name="connsiteY19-1118" fmla="*/ 1014413 h 1580197"/>
                      <a:gd name="connsiteX20-1119" fmla="*/ 342900 w 940118"/>
                      <a:gd name="connsiteY20-1120" fmla="*/ 1373505 h 1580197"/>
                      <a:gd name="connsiteX21-1121" fmla="*/ 546735 w 940118"/>
                      <a:gd name="connsiteY21-1122" fmla="*/ 1580197 h 1580197"/>
                      <a:gd name="connsiteX22-1123" fmla="*/ 285750 w 940118"/>
                      <a:gd name="connsiteY22-1124" fmla="*/ 1438275 h 1580197"/>
                      <a:gd name="connsiteX23-1125" fmla="*/ 81915 w 940118"/>
                      <a:gd name="connsiteY23-1126" fmla="*/ 1231583 h 1580197"/>
                      <a:gd name="connsiteX24-1127" fmla="*/ 0 w 940118"/>
                      <a:gd name="connsiteY24-1128" fmla="*/ 872490 h 1580197"/>
                      <a:gd name="connsiteX25-1129" fmla="*/ 56197 w 940118"/>
                      <a:gd name="connsiteY25-1130" fmla="*/ 542925 h 1580197"/>
                      <a:gd name="connsiteX26-1131" fmla="*/ 62441 w 940118"/>
                      <a:gd name="connsiteY26-1132" fmla="*/ 546321 h 1580197"/>
                      <a:gd name="connsiteX27-1133" fmla="*/ 62617 w 940118"/>
                      <a:gd name="connsiteY27-1134" fmla="*/ 545909 h 1580197"/>
                      <a:gd name="connsiteX28-1135" fmla="*/ 57150 w 940118"/>
                      <a:gd name="connsiteY28-1136" fmla="*/ 542925 h 1580197"/>
                      <a:gd name="connsiteX29-1137" fmla="*/ 107444 w 940118"/>
                      <a:gd name="connsiteY29-1138" fmla="*/ 431896 h 1580197"/>
                      <a:gd name="connsiteX30-1139" fmla="*/ 106680 w 940118"/>
                      <a:gd name="connsiteY30-1140" fmla="*/ 431483 h 1580197"/>
                      <a:gd name="connsiteX31-1141" fmla="*/ 161925 w 940118"/>
                      <a:gd name="connsiteY31-1142" fmla="*/ 341948 h 1580197"/>
                      <a:gd name="connsiteX32-1143" fmla="*/ 171758 w 940118"/>
                      <a:gd name="connsiteY32-1144" fmla="*/ 347295 h 1580197"/>
                      <a:gd name="connsiteX33-1145" fmla="*/ 171778 w 940118"/>
                      <a:gd name="connsiteY33-1146" fmla="*/ 347270 h 1580197"/>
                      <a:gd name="connsiteX34-1147" fmla="*/ 161925 w 940118"/>
                      <a:gd name="connsiteY34-1148" fmla="*/ 341948 h 1580197"/>
                      <a:gd name="connsiteX35-1149" fmla="*/ 227648 w 940118"/>
                      <a:gd name="connsiteY35-1150" fmla="*/ 258128 h 1580197"/>
                      <a:gd name="connsiteX36-1151" fmla="*/ 239906 w 940118"/>
                      <a:gd name="connsiteY36-1152" fmla="*/ 264794 h 1580197"/>
                      <a:gd name="connsiteX37-1153" fmla="*/ 240267 w 940118"/>
                      <a:gd name="connsiteY37-1154" fmla="*/ 264453 h 1580197"/>
                      <a:gd name="connsiteX38-1155" fmla="*/ 228600 w 940118"/>
                      <a:gd name="connsiteY38-1156" fmla="*/ 258128 h 1580197"/>
                      <a:gd name="connsiteX39-1157" fmla="*/ 242888 w 940118"/>
                      <a:gd name="connsiteY39-1158" fmla="*/ 241935 h 1580197"/>
                      <a:gd name="connsiteX40-1159" fmla="*/ 287315 w 940118"/>
                      <a:gd name="connsiteY40-1160" fmla="*/ 198453 h 1580197"/>
                      <a:gd name="connsiteX41-1161" fmla="*/ 286702 w 940118"/>
                      <a:gd name="connsiteY41-1162" fmla="*/ 198120 h 1580197"/>
                      <a:gd name="connsiteX42-1163" fmla="*/ 359092 w 940118"/>
                      <a:gd name="connsiteY42-1164" fmla="*/ 140970 h 1580197"/>
                      <a:gd name="connsiteX43-1165" fmla="*/ 378434 w 940118"/>
                      <a:gd name="connsiteY43-1166" fmla="*/ 151488 h 1580197"/>
                      <a:gd name="connsiteX44-1167" fmla="*/ 378837 w 940118"/>
                      <a:gd name="connsiteY44-1168" fmla="*/ 151226 h 1580197"/>
                      <a:gd name="connsiteX45-1169" fmla="*/ 360045 w 940118"/>
                      <a:gd name="connsiteY45-1170" fmla="*/ 140970 h 1580197"/>
                      <a:gd name="connsiteX46-1171" fmla="*/ 486263 w 940118"/>
                      <a:gd name="connsiteY46-1172" fmla="*/ 68845 h 1580197"/>
                      <a:gd name="connsiteX47-1173" fmla="*/ 485775 w 940118"/>
                      <a:gd name="connsiteY47-1174" fmla="*/ 68580 h 1580197"/>
                      <a:gd name="connsiteX48-1175" fmla="*/ 572452 w 940118"/>
                      <a:gd name="connsiteY48-1176" fmla="*/ 32385 h 1580197"/>
                      <a:gd name="connsiteX49-1177" fmla="*/ 595123 w 940118"/>
                      <a:gd name="connsiteY49-1178" fmla="*/ 44713 h 1580197"/>
                      <a:gd name="connsiteX50-1179" fmla="*/ 595672 w 940118"/>
                      <a:gd name="connsiteY50-1180" fmla="*/ 44538 h 1580197"/>
                      <a:gd name="connsiteX51-1181" fmla="*/ 573405 w 940118"/>
                      <a:gd name="connsiteY51-1182" fmla="*/ 32385 h 1580197"/>
                      <a:gd name="connsiteX52-1183" fmla="*/ 679133 w 940118"/>
                      <a:gd name="connsiteY52-1184" fmla="*/ 0 h 1580197"/>
                      <a:gd name="connsiteX0-1185" fmla="*/ 679133 w 940118"/>
                      <a:gd name="connsiteY0-1186" fmla="*/ 0 h 1580197"/>
                      <a:gd name="connsiteX1-1187" fmla="*/ 940118 w 940118"/>
                      <a:gd name="connsiteY1-1188" fmla="*/ 140970 h 1580197"/>
                      <a:gd name="connsiteX2-1189" fmla="*/ 747299 w 940118"/>
                      <a:gd name="connsiteY2-1190" fmla="*/ 210278 h 1580197"/>
                      <a:gd name="connsiteX3-1191" fmla="*/ 747713 w 940118"/>
                      <a:gd name="connsiteY3-1192" fmla="*/ 210503 h 1580197"/>
                      <a:gd name="connsiteX4-1193" fmla="*/ 620078 w 940118"/>
                      <a:gd name="connsiteY4-1194" fmla="*/ 282893 h 1580197"/>
                      <a:gd name="connsiteX5-1195" fmla="*/ 620077 w 940118"/>
                      <a:gd name="connsiteY5-1196" fmla="*/ 282893 h 1580197"/>
                      <a:gd name="connsiteX6-1197" fmla="*/ 548076 w 940118"/>
                      <a:gd name="connsiteY6-1198" fmla="*/ 339736 h 1580197"/>
                      <a:gd name="connsiteX7-1199" fmla="*/ 548640 w 940118"/>
                      <a:gd name="connsiteY7-1200" fmla="*/ 340043 h 1580197"/>
                      <a:gd name="connsiteX8-1201" fmla="*/ 503873 w 940118"/>
                      <a:gd name="connsiteY8-1202" fmla="*/ 383858 h 1580197"/>
                      <a:gd name="connsiteX9-1203" fmla="*/ 488633 w 940118"/>
                      <a:gd name="connsiteY9-1204" fmla="*/ 399098 h 1580197"/>
                      <a:gd name="connsiteX10-1205" fmla="*/ 488633 w 940118"/>
                      <a:gd name="connsiteY10-1206" fmla="*/ 400050 h 1580197"/>
                      <a:gd name="connsiteX11-1207" fmla="*/ 422910 w 940118"/>
                      <a:gd name="connsiteY11-1208" fmla="*/ 482918 h 1580197"/>
                      <a:gd name="connsiteX12-1209" fmla="*/ 422910 w 940118"/>
                      <a:gd name="connsiteY12-1210" fmla="*/ 483870 h 1580197"/>
                      <a:gd name="connsiteX13-1211" fmla="*/ 367665 w 940118"/>
                      <a:gd name="connsiteY13-1212" fmla="*/ 572453 h 1580197"/>
                      <a:gd name="connsiteX14-1213" fmla="*/ 368618 w 940118"/>
                      <a:gd name="connsiteY14-1214" fmla="*/ 573405 h 1580197"/>
                      <a:gd name="connsiteX15-1215" fmla="*/ 317183 w 940118"/>
                      <a:gd name="connsiteY15-1216" fmla="*/ 684847 h 1580197"/>
                      <a:gd name="connsiteX16-1217" fmla="*/ 305241 w 940118"/>
                      <a:gd name="connsiteY16-1218" fmla="*/ 678329 h 1580197"/>
                      <a:gd name="connsiteX17-1219" fmla="*/ 305235 w 940118"/>
                      <a:gd name="connsiteY17-1220" fmla="*/ 678350 h 1580197"/>
                      <a:gd name="connsiteX18-1221" fmla="*/ 317183 w 940118"/>
                      <a:gd name="connsiteY18-1222" fmla="*/ 684847 h 1580197"/>
                      <a:gd name="connsiteX19-1223" fmla="*/ 260985 w 940118"/>
                      <a:gd name="connsiteY19-1224" fmla="*/ 1014413 h 1580197"/>
                      <a:gd name="connsiteX20-1225" fmla="*/ 342900 w 940118"/>
                      <a:gd name="connsiteY20-1226" fmla="*/ 1373505 h 1580197"/>
                      <a:gd name="connsiteX21-1227" fmla="*/ 546735 w 940118"/>
                      <a:gd name="connsiteY21-1228" fmla="*/ 1580197 h 1580197"/>
                      <a:gd name="connsiteX22-1229" fmla="*/ 285750 w 940118"/>
                      <a:gd name="connsiteY22-1230" fmla="*/ 1438275 h 1580197"/>
                      <a:gd name="connsiteX23-1231" fmla="*/ 81915 w 940118"/>
                      <a:gd name="connsiteY23-1232" fmla="*/ 1231583 h 1580197"/>
                      <a:gd name="connsiteX24-1233" fmla="*/ 0 w 940118"/>
                      <a:gd name="connsiteY24-1234" fmla="*/ 872490 h 1580197"/>
                      <a:gd name="connsiteX25-1235" fmla="*/ 56197 w 940118"/>
                      <a:gd name="connsiteY25-1236" fmla="*/ 542925 h 1580197"/>
                      <a:gd name="connsiteX26-1237" fmla="*/ 62441 w 940118"/>
                      <a:gd name="connsiteY26-1238" fmla="*/ 546321 h 1580197"/>
                      <a:gd name="connsiteX27-1239" fmla="*/ 62617 w 940118"/>
                      <a:gd name="connsiteY27-1240" fmla="*/ 545909 h 1580197"/>
                      <a:gd name="connsiteX28-1241" fmla="*/ 57150 w 940118"/>
                      <a:gd name="connsiteY28-1242" fmla="*/ 542925 h 1580197"/>
                      <a:gd name="connsiteX29-1243" fmla="*/ 107444 w 940118"/>
                      <a:gd name="connsiteY29-1244" fmla="*/ 431896 h 1580197"/>
                      <a:gd name="connsiteX30-1245" fmla="*/ 106680 w 940118"/>
                      <a:gd name="connsiteY30-1246" fmla="*/ 431483 h 1580197"/>
                      <a:gd name="connsiteX31-1247" fmla="*/ 161925 w 940118"/>
                      <a:gd name="connsiteY31-1248" fmla="*/ 341948 h 1580197"/>
                      <a:gd name="connsiteX32-1249" fmla="*/ 171758 w 940118"/>
                      <a:gd name="connsiteY32-1250" fmla="*/ 347295 h 1580197"/>
                      <a:gd name="connsiteX33-1251" fmla="*/ 171778 w 940118"/>
                      <a:gd name="connsiteY33-1252" fmla="*/ 347270 h 1580197"/>
                      <a:gd name="connsiteX34-1253" fmla="*/ 161925 w 940118"/>
                      <a:gd name="connsiteY34-1254" fmla="*/ 341948 h 1580197"/>
                      <a:gd name="connsiteX35-1255" fmla="*/ 227648 w 940118"/>
                      <a:gd name="connsiteY35-1256" fmla="*/ 258128 h 1580197"/>
                      <a:gd name="connsiteX36-1257" fmla="*/ 239906 w 940118"/>
                      <a:gd name="connsiteY36-1258" fmla="*/ 264794 h 1580197"/>
                      <a:gd name="connsiteX37-1259" fmla="*/ 240267 w 940118"/>
                      <a:gd name="connsiteY37-1260" fmla="*/ 264453 h 1580197"/>
                      <a:gd name="connsiteX38-1261" fmla="*/ 228600 w 940118"/>
                      <a:gd name="connsiteY38-1262" fmla="*/ 258128 h 1580197"/>
                      <a:gd name="connsiteX39-1263" fmla="*/ 242888 w 940118"/>
                      <a:gd name="connsiteY39-1264" fmla="*/ 241935 h 1580197"/>
                      <a:gd name="connsiteX40-1265" fmla="*/ 287315 w 940118"/>
                      <a:gd name="connsiteY40-1266" fmla="*/ 198453 h 1580197"/>
                      <a:gd name="connsiteX41-1267" fmla="*/ 286702 w 940118"/>
                      <a:gd name="connsiteY41-1268" fmla="*/ 198120 h 1580197"/>
                      <a:gd name="connsiteX42-1269" fmla="*/ 359092 w 940118"/>
                      <a:gd name="connsiteY42-1270" fmla="*/ 140970 h 1580197"/>
                      <a:gd name="connsiteX43-1271" fmla="*/ 378434 w 940118"/>
                      <a:gd name="connsiteY43-1272" fmla="*/ 151488 h 1580197"/>
                      <a:gd name="connsiteX44-1273" fmla="*/ 378837 w 940118"/>
                      <a:gd name="connsiteY44-1274" fmla="*/ 151226 h 1580197"/>
                      <a:gd name="connsiteX45-1275" fmla="*/ 360045 w 940118"/>
                      <a:gd name="connsiteY45-1276" fmla="*/ 140970 h 1580197"/>
                      <a:gd name="connsiteX46-1277" fmla="*/ 486263 w 940118"/>
                      <a:gd name="connsiteY46-1278" fmla="*/ 68845 h 1580197"/>
                      <a:gd name="connsiteX47-1279" fmla="*/ 485775 w 940118"/>
                      <a:gd name="connsiteY47-1280" fmla="*/ 68580 h 1580197"/>
                      <a:gd name="connsiteX48-1281" fmla="*/ 572452 w 940118"/>
                      <a:gd name="connsiteY48-1282" fmla="*/ 32385 h 1580197"/>
                      <a:gd name="connsiteX49-1283" fmla="*/ 595123 w 940118"/>
                      <a:gd name="connsiteY49-1284" fmla="*/ 44713 h 1580197"/>
                      <a:gd name="connsiteX50-1285" fmla="*/ 573405 w 940118"/>
                      <a:gd name="connsiteY50-1286" fmla="*/ 32385 h 1580197"/>
                      <a:gd name="connsiteX51-1287" fmla="*/ 679133 w 940118"/>
                      <a:gd name="connsiteY51-1288" fmla="*/ 0 h 1580197"/>
                      <a:gd name="connsiteX0-1289" fmla="*/ 679133 w 940118"/>
                      <a:gd name="connsiteY0-1290" fmla="*/ 0 h 1580197"/>
                      <a:gd name="connsiteX1-1291" fmla="*/ 940118 w 940118"/>
                      <a:gd name="connsiteY1-1292" fmla="*/ 140970 h 1580197"/>
                      <a:gd name="connsiteX2-1293" fmla="*/ 747299 w 940118"/>
                      <a:gd name="connsiteY2-1294" fmla="*/ 210278 h 1580197"/>
                      <a:gd name="connsiteX3-1295" fmla="*/ 747713 w 940118"/>
                      <a:gd name="connsiteY3-1296" fmla="*/ 210503 h 1580197"/>
                      <a:gd name="connsiteX4-1297" fmla="*/ 620078 w 940118"/>
                      <a:gd name="connsiteY4-1298" fmla="*/ 282893 h 1580197"/>
                      <a:gd name="connsiteX5-1299" fmla="*/ 620077 w 940118"/>
                      <a:gd name="connsiteY5-1300" fmla="*/ 282893 h 1580197"/>
                      <a:gd name="connsiteX6-1301" fmla="*/ 548076 w 940118"/>
                      <a:gd name="connsiteY6-1302" fmla="*/ 339736 h 1580197"/>
                      <a:gd name="connsiteX7-1303" fmla="*/ 548640 w 940118"/>
                      <a:gd name="connsiteY7-1304" fmla="*/ 340043 h 1580197"/>
                      <a:gd name="connsiteX8-1305" fmla="*/ 503873 w 940118"/>
                      <a:gd name="connsiteY8-1306" fmla="*/ 383858 h 1580197"/>
                      <a:gd name="connsiteX9-1307" fmla="*/ 488633 w 940118"/>
                      <a:gd name="connsiteY9-1308" fmla="*/ 399098 h 1580197"/>
                      <a:gd name="connsiteX10-1309" fmla="*/ 488633 w 940118"/>
                      <a:gd name="connsiteY10-1310" fmla="*/ 400050 h 1580197"/>
                      <a:gd name="connsiteX11-1311" fmla="*/ 422910 w 940118"/>
                      <a:gd name="connsiteY11-1312" fmla="*/ 482918 h 1580197"/>
                      <a:gd name="connsiteX12-1313" fmla="*/ 422910 w 940118"/>
                      <a:gd name="connsiteY12-1314" fmla="*/ 483870 h 1580197"/>
                      <a:gd name="connsiteX13-1315" fmla="*/ 367665 w 940118"/>
                      <a:gd name="connsiteY13-1316" fmla="*/ 572453 h 1580197"/>
                      <a:gd name="connsiteX14-1317" fmla="*/ 368618 w 940118"/>
                      <a:gd name="connsiteY14-1318" fmla="*/ 573405 h 1580197"/>
                      <a:gd name="connsiteX15-1319" fmla="*/ 317183 w 940118"/>
                      <a:gd name="connsiteY15-1320" fmla="*/ 684847 h 1580197"/>
                      <a:gd name="connsiteX16-1321" fmla="*/ 305241 w 940118"/>
                      <a:gd name="connsiteY16-1322" fmla="*/ 678329 h 1580197"/>
                      <a:gd name="connsiteX17-1323" fmla="*/ 305235 w 940118"/>
                      <a:gd name="connsiteY17-1324" fmla="*/ 678350 h 1580197"/>
                      <a:gd name="connsiteX18-1325" fmla="*/ 317183 w 940118"/>
                      <a:gd name="connsiteY18-1326" fmla="*/ 684847 h 1580197"/>
                      <a:gd name="connsiteX19-1327" fmla="*/ 260985 w 940118"/>
                      <a:gd name="connsiteY19-1328" fmla="*/ 1014413 h 1580197"/>
                      <a:gd name="connsiteX20-1329" fmla="*/ 342900 w 940118"/>
                      <a:gd name="connsiteY20-1330" fmla="*/ 1373505 h 1580197"/>
                      <a:gd name="connsiteX21-1331" fmla="*/ 546735 w 940118"/>
                      <a:gd name="connsiteY21-1332" fmla="*/ 1580197 h 1580197"/>
                      <a:gd name="connsiteX22-1333" fmla="*/ 285750 w 940118"/>
                      <a:gd name="connsiteY22-1334" fmla="*/ 1438275 h 1580197"/>
                      <a:gd name="connsiteX23-1335" fmla="*/ 81915 w 940118"/>
                      <a:gd name="connsiteY23-1336" fmla="*/ 1231583 h 1580197"/>
                      <a:gd name="connsiteX24-1337" fmla="*/ 0 w 940118"/>
                      <a:gd name="connsiteY24-1338" fmla="*/ 872490 h 1580197"/>
                      <a:gd name="connsiteX25-1339" fmla="*/ 56197 w 940118"/>
                      <a:gd name="connsiteY25-1340" fmla="*/ 542925 h 1580197"/>
                      <a:gd name="connsiteX26-1341" fmla="*/ 62441 w 940118"/>
                      <a:gd name="connsiteY26-1342" fmla="*/ 546321 h 1580197"/>
                      <a:gd name="connsiteX27-1343" fmla="*/ 62617 w 940118"/>
                      <a:gd name="connsiteY27-1344" fmla="*/ 545909 h 1580197"/>
                      <a:gd name="connsiteX28-1345" fmla="*/ 57150 w 940118"/>
                      <a:gd name="connsiteY28-1346" fmla="*/ 542925 h 1580197"/>
                      <a:gd name="connsiteX29-1347" fmla="*/ 107444 w 940118"/>
                      <a:gd name="connsiteY29-1348" fmla="*/ 431896 h 1580197"/>
                      <a:gd name="connsiteX30-1349" fmla="*/ 106680 w 940118"/>
                      <a:gd name="connsiteY30-1350" fmla="*/ 431483 h 1580197"/>
                      <a:gd name="connsiteX31-1351" fmla="*/ 161925 w 940118"/>
                      <a:gd name="connsiteY31-1352" fmla="*/ 341948 h 1580197"/>
                      <a:gd name="connsiteX32-1353" fmla="*/ 171758 w 940118"/>
                      <a:gd name="connsiteY32-1354" fmla="*/ 347295 h 1580197"/>
                      <a:gd name="connsiteX33-1355" fmla="*/ 171778 w 940118"/>
                      <a:gd name="connsiteY33-1356" fmla="*/ 347270 h 1580197"/>
                      <a:gd name="connsiteX34-1357" fmla="*/ 161925 w 940118"/>
                      <a:gd name="connsiteY34-1358" fmla="*/ 341948 h 1580197"/>
                      <a:gd name="connsiteX35-1359" fmla="*/ 227648 w 940118"/>
                      <a:gd name="connsiteY35-1360" fmla="*/ 258128 h 1580197"/>
                      <a:gd name="connsiteX36-1361" fmla="*/ 239906 w 940118"/>
                      <a:gd name="connsiteY36-1362" fmla="*/ 264794 h 1580197"/>
                      <a:gd name="connsiteX37-1363" fmla="*/ 240267 w 940118"/>
                      <a:gd name="connsiteY37-1364" fmla="*/ 264453 h 1580197"/>
                      <a:gd name="connsiteX38-1365" fmla="*/ 228600 w 940118"/>
                      <a:gd name="connsiteY38-1366" fmla="*/ 258128 h 1580197"/>
                      <a:gd name="connsiteX39-1367" fmla="*/ 242888 w 940118"/>
                      <a:gd name="connsiteY39-1368" fmla="*/ 241935 h 1580197"/>
                      <a:gd name="connsiteX40-1369" fmla="*/ 287315 w 940118"/>
                      <a:gd name="connsiteY40-1370" fmla="*/ 198453 h 1580197"/>
                      <a:gd name="connsiteX41-1371" fmla="*/ 286702 w 940118"/>
                      <a:gd name="connsiteY41-1372" fmla="*/ 198120 h 1580197"/>
                      <a:gd name="connsiteX42-1373" fmla="*/ 359092 w 940118"/>
                      <a:gd name="connsiteY42-1374" fmla="*/ 140970 h 1580197"/>
                      <a:gd name="connsiteX43-1375" fmla="*/ 378434 w 940118"/>
                      <a:gd name="connsiteY43-1376" fmla="*/ 151488 h 1580197"/>
                      <a:gd name="connsiteX44-1377" fmla="*/ 378837 w 940118"/>
                      <a:gd name="connsiteY44-1378" fmla="*/ 151226 h 1580197"/>
                      <a:gd name="connsiteX45-1379" fmla="*/ 486263 w 940118"/>
                      <a:gd name="connsiteY45-1380" fmla="*/ 68845 h 1580197"/>
                      <a:gd name="connsiteX46-1381" fmla="*/ 485775 w 940118"/>
                      <a:gd name="connsiteY46-1382" fmla="*/ 68580 h 1580197"/>
                      <a:gd name="connsiteX47-1383" fmla="*/ 572452 w 940118"/>
                      <a:gd name="connsiteY47-1384" fmla="*/ 32385 h 1580197"/>
                      <a:gd name="connsiteX48-1385" fmla="*/ 595123 w 940118"/>
                      <a:gd name="connsiteY48-1386" fmla="*/ 44713 h 1580197"/>
                      <a:gd name="connsiteX49-1387" fmla="*/ 573405 w 940118"/>
                      <a:gd name="connsiteY49-1388" fmla="*/ 32385 h 1580197"/>
                      <a:gd name="connsiteX50-1389" fmla="*/ 679133 w 940118"/>
                      <a:gd name="connsiteY50-1390" fmla="*/ 0 h 1580197"/>
                      <a:gd name="connsiteX0-1391" fmla="*/ 679133 w 940118"/>
                      <a:gd name="connsiteY0-1392" fmla="*/ 0 h 1580197"/>
                      <a:gd name="connsiteX1-1393" fmla="*/ 940118 w 940118"/>
                      <a:gd name="connsiteY1-1394" fmla="*/ 140970 h 1580197"/>
                      <a:gd name="connsiteX2-1395" fmla="*/ 747299 w 940118"/>
                      <a:gd name="connsiteY2-1396" fmla="*/ 210278 h 1580197"/>
                      <a:gd name="connsiteX3-1397" fmla="*/ 747713 w 940118"/>
                      <a:gd name="connsiteY3-1398" fmla="*/ 210503 h 1580197"/>
                      <a:gd name="connsiteX4-1399" fmla="*/ 620078 w 940118"/>
                      <a:gd name="connsiteY4-1400" fmla="*/ 282893 h 1580197"/>
                      <a:gd name="connsiteX5-1401" fmla="*/ 620077 w 940118"/>
                      <a:gd name="connsiteY5-1402" fmla="*/ 282893 h 1580197"/>
                      <a:gd name="connsiteX6-1403" fmla="*/ 548076 w 940118"/>
                      <a:gd name="connsiteY6-1404" fmla="*/ 339736 h 1580197"/>
                      <a:gd name="connsiteX7-1405" fmla="*/ 548640 w 940118"/>
                      <a:gd name="connsiteY7-1406" fmla="*/ 340043 h 1580197"/>
                      <a:gd name="connsiteX8-1407" fmla="*/ 503873 w 940118"/>
                      <a:gd name="connsiteY8-1408" fmla="*/ 383858 h 1580197"/>
                      <a:gd name="connsiteX9-1409" fmla="*/ 488633 w 940118"/>
                      <a:gd name="connsiteY9-1410" fmla="*/ 399098 h 1580197"/>
                      <a:gd name="connsiteX10-1411" fmla="*/ 488633 w 940118"/>
                      <a:gd name="connsiteY10-1412" fmla="*/ 400050 h 1580197"/>
                      <a:gd name="connsiteX11-1413" fmla="*/ 422910 w 940118"/>
                      <a:gd name="connsiteY11-1414" fmla="*/ 482918 h 1580197"/>
                      <a:gd name="connsiteX12-1415" fmla="*/ 422910 w 940118"/>
                      <a:gd name="connsiteY12-1416" fmla="*/ 483870 h 1580197"/>
                      <a:gd name="connsiteX13-1417" fmla="*/ 367665 w 940118"/>
                      <a:gd name="connsiteY13-1418" fmla="*/ 572453 h 1580197"/>
                      <a:gd name="connsiteX14-1419" fmla="*/ 368618 w 940118"/>
                      <a:gd name="connsiteY14-1420" fmla="*/ 573405 h 1580197"/>
                      <a:gd name="connsiteX15-1421" fmla="*/ 317183 w 940118"/>
                      <a:gd name="connsiteY15-1422" fmla="*/ 684847 h 1580197"/>
                      <a:gd name="connsiteX16-1423" fmla="*/ 305241 w 940118"/>
                      <a:gd name="connsiteY16-1424" fmla="*/ 678329 h 1580197"/>
                      <a:gd name="connsiteX17-1425" fmla="*/ 305235 w 940118"/>
                      <a:gd name="connsiteY17-1426" fmla="*/ 678350 h 1580197"/>
                      <a:gd name="connsiteX18-1427" fmla="*/ 317183 w 940118"/>
                      <a:gd name="connsiteY18-1428" fmla="*/ 684847 h 1580197"/>
                      <a:gd name="connsiteX19-1429" fmla="*/ 260985 w 940118"/>
                      <a:gd name="connsiteY19-1430" fmla="*/ 1014413 h 1580197"/>
                      <a:gd name="connsiteX20-1431" fmla="*/ 342900 w 940118"/>
                      <a:gd name="connsiteY20-1432" fmla="*/ 1373505 h 1580197"/>
                      <a:gd name="connsiteX21-1433" fmla="*/ 546735 w 940118"/>
                      <a:gd name="connsiteY21-1434" fmla="*/ 1580197 h 1580197"/>
                      <a:gd name="connsiteX22-1435" fmla="*/ 285750 w 940118"/>
                      <a:gd name="connsiteY22-1436" fmla="*/ 1438275 h 1580197"/>
                      <a:gd name="connsiteX23-1437" fmla="*/ 81915 w 940118"/>
                      <a:gd name="connsiteY23-1438" fmla="*/ 1231583 h 1580197"/>
                      <a:gd name="connsiteX24-1439" fmla="*/ 0 w 940118"/>
                      <a:gd name="connsiteY24-1440" fmla="*/ 872490 h 1580197"/>
                      <a:gd name="connsiteX25-1441" fmla="*/ 56197 w 940118"/>
                      <a:gd name="connsiteY25-1442" fmla="*/ 542925 h 1580197"/>
                      <a:gd name="connsiteX26-1443" fmla="*/ 62441 w 940118"/>
                      <a:gd name="connsiteY26-1444" fmla="*/ 546321 h 1580197"/>
                      <a:gd name="connsiteX27-1445" fmla="*/ 62617 w 940118"/>
                      <a:gd name="connsiteY27-1446" fmla="*/ 545909 h 1580197"/>
                      <a:gd name="connsiteX28-1447" fmla="*/ 57150 w 940118"/>
                      <a:gd name="connsiteY28-1448" fmla="*/ 542925 h 1580197"/>
                      <a:gd name="connsiteX29-1449" fmla="*/ 107444 w 940118"/>
                      <a:gd name="connsiteY29-1450" fmla="*/ 431896 h 1580197"/>
                      <a:gd name="connsiteX30-1451" fmla="*/ 106680 w 940118"/>
                      <a:gd name="connsiteY30-1452" fmla="*/ 431483 h 1580197"/>
                      <a:gd name="connsiteX31-1453" fmla="*/ 161925 w 940118"/>
                      <a:gd name="connsiteY31-1454" fmla="*/ 341948 h 1580197"/>
                      <a:gd name="connsiteX32-1455" fmla="*/ 171758 w 940118"/>
                      <a:gd name="connsiteY32-1456" fmla="*/ 347295 h 1580197"/>
                      <a:gd name="connsiteX33-1457" fmla="*/ 171778 w 940118"/>
                      <a:gd name="connsiteY33-1458" fmla="*/ 347270 h 1580197"/>
                      <a:gd name="connsiteX34-1459" fmla="*/ 161925 w 940118"/>
                      <a:gd name="connsiteY34-1460" fmla="*/ 341948 h 1580197"/>
                      <a:gd name="connsiteX35-1461" fmla="*/ 227648 w 940118"/>
                      <a:gd name="connsiteY35-1462" fmla="*/ 258128 h 1580197"/>
                      <a:gd name="connsiteX36-1463" fmla="*/ 239906 w 940118"/>
                      <a:gd name="connsiteY36-1464" fmla="*/ 264794 h 1580197"/>
                      <a:gd name="connsiteX37-1465" fmla="*/ 240267 w 940118"/>
                      <a:gd name="connsiteY37-1466" fmla="*/ 264453 h 1580197"/>
                      <a:gd name="connsiteX38-1467" fmla="*/ 228600 w 940118"/>
                      <a:gd name="connsiteY38-1468" fmla="*/ 258128 h 1580197"/>
                      <a:gd name="connsiteX39-1469" fmla="*/ 242888 w 940118"/>
                      <a:gd name="connsiteY39-1470" fmla="*/ 241935 h 1580197"/>
                      <a:gd name="connsiteX40-1471" fmla="*/ 287315 w 940118"/>
                      <a:gd name="connsiteY40-1472" fmla="*/ 198453 h 1580197"/>
                      <a:gd name="connsiteX41-1473" fmla="*/ 286702 w 940118"/>
                      <a:gd name="connsiteY41-1474" fmla="*/ 198120 h 1580197"/>
                      <a:gd name="connsiteX42-1475" fmla="*/ 359092 w 940118"/>
                      <a:gd name="connsiteY42-1476" fmla="*/ 140970 h 1580197"/>
                      <a:gd name="connsiteX43-1477" fmla="*/ 378434 w 940118"/>
                      <a:gd name="connsiteY43-1478" fmla="*/ 151488 h 1580197"/>
                      <a:gd name="connsiteX44-1479" fmla="*/ 486263 w 940118"/>
                      <a:gd name="connsiteY44-1480" fmla="*/ 68845 h 1580197"/>
                      <a:gd name="connsiteX45-1481" fmla="*/ 485775 w 940118"/>
                      <a:gd name="connsiteY45-1482" fmla="*/ 68580 h 1580197"/>
                      <a:gd name="connsiteX46-1483" fmla="*/ 572452 w 940118"/>
                      <a:gd name="connsiteY46-1484" fmla="*/ 32385 h 1580197"/>
                      <a:gd name="connsiteX47-1485" fmla="*/ 595123 w 940118"/>
                      <a:gd name="connsiteY47-1486" fmla="*/ 44713 h 1580197"/>
                      <a:gd name="connsiteX48-1487" fmla="*/ 573405 w 940118"/>
                      <a:gd name="connsiteY48-1488" fmla="*/ 32385 h 1580197"/>
                      <a:gd name="connsiteX49-1489" fmla="*/ 679133 w 940118"/>
                      <a:gd name="connsiteY49-1490" fmla="*/ 0 h 1580197"/>
                      <a:gd name="connsiteX0-1491" fmla="*/ 679133 w 940118"/>
                      <a:gd name="connsiteY0-1492" fmla="*/ 0 h 1580197"/>
                      <a:gd name="connsiteX1-1493" fmla="*/ 940118 w 940118"/>
                      <a:gd name="connsiteY1-1494" fmla="*/ 140970 h 1580197"/>
                      <a:gd name="connsiteX2-1495" fmla="*/ 747299 w 940118"/>
                      <a:gd name="connsiteY2-1496" fmla="*/ 210278 h 1580197"/>
                      <a:gd name="connsiteX3-1497" fmla="*/ 747713 w 940118"/>
                      <a:gd name="connsiteY3-1498" fmla="*/ 210503 h 1580197"/>
                      <a:gd name="connsiteX4-1499" fmla="*/ 620078 w 940118"/>
                      <a:gd name="connsiteY4-1500" fmla="*/ 282893 h 1580197"/>
                      <a:gd name="connsiteX5-1501" fmla="*/ 620077 w 940118"/>
                      <a:gd name="connsiteY5-1502" fmla="*/ 282893 h 1580197"/>
                      <a:gd name="connsiteX6-1503" fmla="*/ 548076 w 940118"/>
                      <a:gd name="connsiteY6-1504" fmla="*/ 339736 h 1580197"/>
                      <a:gd name="connsiteX7-1505" fmla="*/ 548640 w 940118"/>
                      <a:gd name="connsiteY7-1506" fmla="*/ 340043 h 1580197"/>
                      <a:gd name="connsiteX8-1507" fmla="*/ 503873 w 940118"/>
                      <a:gd name="connsiteY8-1508" fmla="*/ 383858 h 1580197"/>
                      <a:gd name="connsiteX9-1509" fmla="*/ 488633 w 940118"/>
                      <a:gd name="connsiteY9-1510" fmla="*/ 399098 h 1580197"/>
                      <a:gd name="connsiteX10-1511" fmla="*/ 488633 w 940118"/>
                      <a:gd name="connsiteY10-1512" fmla="*/ 400050 h 1580197"/>
                      <a:gd name="connsiteX11-1513" fmla="*/ 422910 w 940118"/>
                      <a:gd name="connsiteY11-1514" fmla="*/ 482918 h 1580197"/>
                      <a:gd name="connsiteX12-1515" fmla="*/ 422910 w 940118"/>
                      <a:gd name="connsiteY12-1516" fmla="*/ 483870 h 1580197"/>
                      <a:gd name="connsiteX13-1517" fmla="*/ 367665 w 940118"/>
                      <a:gd name="connsiteY13-1518" fmla="*/ 572453 h 1580197"/>
                      <a:gd name="connsiteX14-1519" fmla="*/ 368618 w 940118"/>
                      <a:gd name="connsiteY14-1520" fmla="*/ 573405 h 1580197"/>
                      <a:gd name="connsiteX15-1521" fmla="*/ 317183 w 940118"/>
                      <a:gd name="connsiteY15-1522" fmla="*/ 684847 h 1580197"/>
                      <a:gd name="connsiteX16-1523" fmla="*/ 305241 w 940118"/>
                      <a:gd name="connsiteY16-1524" fmla="*/ 678329 h 1580197"/>
                      <a:gd name="connsiteX17-1525" fmla="*/ 305235 w 940118"/>
                      <a:gd name="connsiteY17-1526" fmla="*/ 678350 h 1580197"/>
                      <a:gd name="connsiteX18-1527" fmla="*/ 317183 w 940118"/>
                      <a:gd name="connsiteY18-1528" fmla="*/ 684847 h 1580197"/>
                      <a:gd name="connsiteX19-1529" fmla="*/ 260985 w 940118"/>
                      <a:gd name="connsiteY19-1530" fmla="*/ 1014413 h 1580197"/>
                      <a:gd name="connsiteX20-1531" fmla="*/ 342900 w 940118"/>
                      <a:gd name="connsiteY20-1532" fmla="*/ 1373505 h 1580197"/>
                      <a:gd name="connsiteX21-1533" fmla="*/ 546735 w 940118"/>
                      <a:gd name="connsiteY21-1534" fmla="*/ 1580197 h 1580197"/>
                      <a:gd name="connsiteX22-1535" fmla="*/ 285750 w 940118"/>
                      <a:gd name="connsiteY22-1536" fmla="*/ 1438275 h 1580197"/>
                      <a:gd name="connsiteX23-1537" fmla="*/ 81915 w 940118"/>
                      <a:gd name="connsiteY23-1538" fmla="*/ 1231583 h 1580197"/>
                      <a:gd name="connsiteX24-1539" fmla="*/ 0 w 940118"/>
                      <a:gd name="connsiteY24-1540" fmla="*/ 872490 h 1580197"/>
                      <a:gd name="connsiteX25-1541" fmla="*/ 56197 w 940118"/>
                      <a:gd name="connsiteY25-1542" fmla="*/ 542925 h 1580197"/>
                      <a:gd name="connsiteX26-1543" fmla="*/ 62441 w 940118"/>
                      <a:gd name="connsiteY26-1544" fmla="*/ 546321 h 1580197"/>
                      <a:gd name="connsiteX27-1545" fmla="*/ 62617 w 940118"/>
                      <a:gd name="connsiteY27-1546" fmla="*/ 545909 h 1580197"/>
                      <a:gd name="connsiteX28-1547" fmla="*/ 57150 w 940118"/>
                      <a:gd name="connsiteY28-1548" fmla="*/ 542925 h 1580197"/>
                      <a:gd name="connsiteX29-1549" fmla="*/ 107444 w 940118"/>
                      <a:gd name="connsiteY29-1550" fmla="*/ 431896 h 1580197"/>
                      <a:gd name="connsiteX30-1551" fmla="*/ 106680 w 940118"/>
                      <a:gd name="connsiteY30-1552" fmla="*/ 431483 h 1580197"/>
                      <a:gd name="connsiteX31-1553" fmla="*/ 161925 w 940118"/>
                      <a:gd name="connsiteY31-1554" fmla="*/ 341948 h 1580197"/>
                      <a:gd name="connsiteX32-1555" fmla="*/ 171758 w 940118"/>
                      <a:gd name="connsiteY32-1556" fmla="*/ 347295 h 1580197"/>
                      <a:gd name="connsiteX33-1557" fmla="*/ 171778 w 940118"/>
                      <a:gd name="connsiteY33-1558" fmla="*/ 347270 h 1580197"/>
                      <a:gd name="connsiteX34-1559" fmla="*/ 161925 w 940118"/>
                      <a:gd name="connsiteY34-1560" fmla="*/ 341948 h 1580197"/>
                      <a:gd name="connsiteX35-1561" fmla="*/ 227648 w 940118"/>
                      <a:gd name="connsiteY35-1562" fmla="*/ 258128 h 1580197"/>
                      <a:gd name="connsiteX36-1563" fmla="*/ 239906 w 940118"/>
                      <a:gd name="connsiteY36-1564" fmla="*/ 264794 h 1580197"/>
                      <a:gd name="connsiteX37-1565" fmla="*/ 240267 w 940118"/>
                      <a:gd name="connsiteY37-1566" fmla="*/ 264453 h 1580197"/>
                      <a:gd name="connsiteX38-1567" fmla="*/ 228600 w 940118"/>
                      <a:gd name="connsiteY38-1568" fmla="*/ 258128 h 1580197"/>
                      <a:gd name="connsiteX39-1569" fmla="*/ 242888 w 940118"/>
                      <a:gd name="connsiteY39-1570" fmla="*/ 241935 h 1580197"/>
                      <a:gd name="connsiteX40-1571" fmla="*/ 287315 w 940118"/>
                      <a:gd name="connsiteY40-1572" fmla="*/ 198453 h 1580197"/>
                      <a:gd name="connsiteX41-1573" fmla="*/ 286702 w 940118"/>
                      <a:gd name="connsiteY41-1574" fmla="*/ 198120 h 1580197"/>
                      <a:gd name="connsiteX42-1575" fmla="*/ 359092 w 940118"/>
                      <a:gd name="connsiteY42-1576" fmla="*/ 140970 h 1580197"/>
                      <a:gd name="connsiteX43-1577" fmla="*/ 486263 w 940118"/>
                      <a:gd name="connsiteY43-1578" fmla="*/ 68845 h 1580197"/>
                      <a:gd name="connsiteX44-1579" fmla="*/ 485775 w 940118"/>
                      <a:gd name="connsiteY44-1580" fmla="*/ 68580 h 1580197"/>
                      <a:gd name="connsiteX45-1581" fmla="*/ 572452 w 940118"/>
                      <a:gd name="connsiteY45-1582" fmla="*/ 32385 h 1580197"/>
                      <a:gd name="connsiteX46-1583" fmla="*/ 595123 w 940118"/>
                      <a:gd name="connsiteY46-1584" fmla="*/ 44713 h 1580197"/>
                      <a:gd name="connsiteX47-1585" fmla="*/ 573405 w 940118"/>
                      <a:gd name="connsiteY47-1586" fmla="*/ 32385 h 1580197"/>
                      <a:gd name="connsiteX48-1587" fmla="*/ 679133 w 940118"/>
                      <a:gd name="connsiteY48-1588" fmla="*/ 0 h 1580197"/>
                      <a:gd name="connsiteX0-1589" fmla="*/ 679133 w 940118"/>
                      <a:gd name="connsiteY0-1590" fmla="*/ 0 h 1580197"/>
                      <a:gd name="connsiteX1-1591" fmla="*/ 940118 w 940118"/>
                      <a:gd name="connsiteY1-1592" fmla="*/ 140970 h 1580197"/>
                      <a:gd name="connsiteX2-1593" fmla="*/ 747299 w 940118"/>
                      <a:gd name="connsiteY2-1594" fmla="*/ 210278 h 1580197"/>
                      <a:gd name="connsiteX3-1595" fmla="*/ 747713 w 940118"/>
                      <a:gd name="connsiteY3-1596" fmla="*/ 210503 h 1580197"/>
                      <a:gd name="connsiteX4-1597" fmla="*/ 620078 w 940118"/>
                      <a:gd name="connsiteY4-1598" fmla="*/ 282893 h 1580197"/>
                      <a:gd name="connsiteX5-1599" fmla="*/ 620077 w 940118"/>
                      <a:gd name="connsiteY5-1600" fmla="*/ 282893 h 1580197"/>
                      <a:gd name="connsiteX6-1601" fmla="*/ 548076 w 940118"/>
                      <a:gd name="connsiteY6-1602" fmla="*/ 339736 h 1580197"/>
                      <a:gd name="connsiteX7-1603" fmla="*/ 548640 w 940118"/>
                      <a:gd name="connsiteY7-1604" fmla="*/ 340043 h 1580197"/>
                      <a:gd name="connsiteX8-1605" fmla="*/ 503873 w 940118"/>
                      <a:gd name="connsiteY8-1606" fmla="*/ 383858 h 1580197"/>
                      <a:gd name="connsiteX9-1607" fmla="*/ 488633 w 940118"/>
                      <a:gd name="connsiteY9-1608" fmla="*/ 399098 h 1580197"/>
                      <a:gd name="connsiteX10-1609" fmla="*/ 488633 w 940118"/>
                      <a:gd name="connsiteY10-1610" fmla="*/ 400050 h 1580197"/>
                      <a:gd name="connsiteX11-1611" fmla="*/ 422910 w 940118"/>
                      <a:gd name="connsiteY11-1612" fmla="*/ 482918 h 1580197"/>
                      <a:gd name="connsiteX12-1613" fmla="*/ 422910 w 940118"/>
                      <a:gd name="connsiteY12-1614" fmla="*/ 483870 h 1580197"/>
                      <a:gd name="connsiteX13-1615" fmla="*/ 367665 w 940118"/>
                      <a:gd name="connsiteY13-1616" fmla="*/ 572453 h 1580197"/>
                      <a:gd name="connsiteX14-1617" fmla="*/ 368618 w 940118"/>
                      <a:gd name="connsiteY14-1618" fmla="*/ 573405 h 1580197"/>
                      <a:gd name="connsiteX15-1619" fmla="*/ 317183 w 940118"/>
                      <a:gd name="connsiteY15-1620" fmla="*/ 684847 h 1580197"/>
                      <a:gd name="connsiteX16-1621" fmla="*/ 305241 w 940118"/>
                      <a:gd name="connsiteY16-1622" fmla="*/ 678329 h 1580197"/>
                      <a:gd name="connsiteX17-1623" fmla="*/ 305235 w 940118"/>
                      <a:gd name="connsiteY17-1624" fmla="*/ 678350 h 1580197"/>
                      <a:gd name="connsiteX18-1625" fmla="*/ 317183 w 940118"/>
                      <a:gd name="connsiteY18-1626" fmla="*/ 684847 h 1580197"/>
                      <a:gd name="connsiteX19-1627" fmla="*/ 260985 w 940118"/>
                      <a:gd name="connsiteY19-1628" fmla="*/ 1014413 h 1580197"/>
                      <a:gd name="connsiteX20-1629" fmla="*/ 342900 w 940118"/>
                      <a:gd name="connsiteY20-1630" fmla="*/ 1373505 h 1580197"/>
                      <a:gd name="connsiteX21-1631" fmla="*/ 546735 w 940118"/>
                      <a:gd name="connsiteY21-1632" fmla="*/ 1580197 h 1580197"/>
                      <a:gd name="connsiteX22-1633" fmla="*/ 285750 w 940118"/>
                      <a:gd name="connsiteY22-1634" fmla="*/ 1438275 h 1580197"/>
                      <a:gd name="connsiteX23-1635" fmla="*/ 81915 w 940118"/>
                      <a:gd name="connsiteY23-1636" fmla="*/ 1231583 h 1580197"/>
                      <a:gd name="connsiteX24-1637" fmla="*/ 0 w 940118"/>
                      <a:gd name="connsiteY24-1638" fmla="*/ 872490 h 1580197"/>
                      <a:gd name="connsiteX25-1639" fmla="*/ 56197 w 940118"/>
                      <a:gd name="connsiteY25-1640" fmla="*/ 542925 h 1580197"/>
                      <a:gd name="connsiteX26-1641" fmla="*/ 62441 w 940118"/>
                      <a:gd name="connsiteY26-1642" fmla="*/ 546321 h 1580197"/>
                      <a:gd name="connsiteX27-1643" fmla="*/ 62617 w 940118"/>
                      <a:gd name="connsiteY27-1644" fmla="*/ 545909 h 1580197"/>
                      <a:gd name="connsiteX28-1645" fmla="*/ 57150 w 940118"/>
                      <a:gd name="connsiteY28-1646" fmla="*/ 542925 h 1580197"/>
                      <a:gd name="connsiteX29-1647" fmla="*/ 107444 w 940118"/>
                      <a:gd name="connsiteY29-1648" fmla="*/ 431896 h 1580197"/>
                      <a:gd name="connsiteX30-1649" fmla="*/ 106680 w 940118"/>
                      <a:gd name="connsiteY30-1650" fmla="*/ 431483 h 1580197"/>
                      <a:gd name="connsiteX31-1651" fmla="*/ 161925 w 940118"/>
                      <a:gd name="connsiteY31-1652" fmla="*/ 341948 h 1580197"/>
                      <a:gd name="connsiteX32-1653" fmla="*/ 171758 w 940118"/>
                      <a:gd name="connsiteY32-1654" fmla="*/ 347295 h 1580197"/>
                      <a:gd name="connsiteX33-1655" fmla="*/ 171778 w 940118"/>
                      <a:gd name="connsiteY33-1656" fmla="*/ 347270 h 1580197"/>
                      <a:gd name="connsiteX34-1657" fmla="*/ 161925 w 940118"/>
                      <a:gd name="connsiteY34-1658" fmla="*/ 341948 h 1580197"/>
                      <a:gd name="connsiteX35-1659" fmla="*/ 227648 w 940118"/>
                      <a:gd name="connsiteY35-1660" fmla="*/ 258128 h 1580197"/>
                      <a:gd name="connsiteX36-1661" fmla="*/ 239906 w 940118"/>
                      <a:gd name="connsiteY36-1662" fmla="*/ 264794 h 1580197"/>
                      <a:gd name="connsiteX37-1663" fmla="*/ 240267 w 940118"/>
                      <a:gd name="connsiteY37-1664" fmla="*/ 264453 h 1580197"/>
                      <a:gd name="connsiteX38-1665" fmla="*/ 228600 w 940118"/>
                      <a:gd name="connsiteY38-1666" fmla="*/ 258128 h 1580197"/>
                      <a:gd name="connsiteX39-1667" fmla="*/ 287315 w 940118"/>
                      <a:gd name="connsiteY39-1668" fmla="*/ 198453 h 1580197"/>
                      <a:gd name="connsiteX40-1669" fmla="*/ 286702 w 940118"/>
                      <a:gd name="connsiteY40-1670" fmla="*/ 198120 h 1580197"/>
                      <a:gd name="connsiteX41-1671" fmla="*/ 359092 w 940118"/>
                      <a:gd name="connsiteY41-1672" fmla="*/ 140970 h 1580197"/>
                      <a:gd name="connsiteX42-1673" fmla="*/ 486263 w 940118"/>
                      <a:gd name="connsiteY42-1674" fmla="*/ 68845 h 1580197"/>
                      <a:gd name="connsiteX43-1675" fmla="*/ 485775 w 940118"/>
                      <a:gd name="connsiteY43-1676" fmla="*/ 68580 h 1580197"/>
                      <a:gd name="connsiteX44-1677" fmla="*/ 572452 w 940118"/>
                      <a:gd name="connsiteY44-1678" fmla="*/ 32385 h 1580197"/>
                      <a:gd name="connsiteX45-1679" fmla="*/ 595123 w 940118"/>
                      <a:gd name="connsiteY45-1680" fmla="*/ 44713 h 1580197"/>
                      <a:gd name="connsiteX46-1681" fmla="*/ 573405 w 940118"/>
                      <a:gd name="connsiteY46-1682" fmla="*/ 32385 h 1580197"/>
                      <a:gd name="connsiteX47-1683" fmla="*/ 679133 w 940118"/>
                      <a:gd name="connsiteY47-1684" fmla="*/ 0 h 1580197"/>
                      <a:gd name="connsiteX0-1685" fmla="*/ 679133 w 940118"/>
                      <a:gd name="connsiteY0-1686" fmla="*/ 0 h 1580197"/>
                      <a:gd name="connsiteX1-1687" fmla="*/ 940118 w 940118"/>
                      <a:gd name="connsiteY1-1688" fmla="*/ 140970 h 1580197"/>
                      <a:gd name="connsiteX2-1689" fmla="*/ 747299 w 940118"/>
                      <a:gd name="connsiteY2-1690" fmla="*/ 210278 h 1580197"/>
                      <a:gd name="connsiteX3-1691" fmla="*/ 747713 w 940118"/>
                      <a:gd name="connsiteY3-1692" fmla="*/ 210503 h 1580197"/>
                      <a:gd name="connsiteX4-1693" fmla="*/ 620078 w 940118"/>
                      <a:gd name="connsiteY4-1694" fmla="*/ 282893 h 1580197"/>
                      <a:gd name="connsiteX5-1695" fmla="*/ 620077 w 940118"/>
                      <a:gd name="connsiteY5-1696" fmla="*/ 282893 h 1580197"/>
                      <a:gd name="connsiteX6-1697" fmla="*/ 548076 w 940118"/>
                      <a:gd name="connsiteY6-1698" fmla="*/ 339736 h 1580197"/>
                      <a:gd name="connsiteX7-1699" fmla="*/ 548640 w 940118"/>
                      <a:gd name="connsiteY7-1700" fmla="*/ 340043 h 1580197"/>
                      <a:gd name="connsiteX8-1701" fmla="*/ 503873 w 940118"/>
                      <a:gd name="connsiteY8-1702" fmla="*/ 383858 h 1580197"/>
                      <a:gd name="connsiteX9-1703" fmla="*/ 488633 w 940118"/>
                      <a:gd name="connsiteY9-1704" fmla="*/ 399098 h 1580197"/>
                      <a:gd name="connsiteX10-1705" fmla="*/ 488633 w 940118"/>
                      <a:gd name="connsiteY10-1706" fmla="*/ 400050 h 1580197"/>
                      <a:gd name="connsiteX11-1707" fmla="*/ 422910 w 940118"/>
                      <a:gd name="connsiteY11-1708" fmla="*/ 482918 h 1580197"/>
                      <a:gd name="connsiteX12-1709" fmla="*/ 422910 w 940118"/>
                      <a:gd name="connsiteY12-1710" fmla="*/ 483870 h 1580197"/>
                      <a:gd name="connsiteX13-1711" fmla="*/ 367665 w 940118"/>
                      <a:gd name="connsiteY13-1712" fmla="*/ 572453 h 1580197"/>
                      <a:gd name="connsiteX14-1713" fmla="*/ 368618 w 940118"/>
                      <a:gd name="connsiteY14-1714" fmla="*/ 573405 h 1580197"/>
                      <a:gd name="connsiteX15-1715" fmla="*/ 317183 w 940118"/>
                      <a:gd name="connsiteY15-1716" fmla="*/ 684847 h 1580197"/>
                      <a:gd name="connsiteX16-1717" fmla="*/ 305241 w 940118"/>
                      <a:gd name="connsiteY16-1718" fmla="*/ 678329 h 1580197"/>
                      <a:gd name="connsiteX17-1719" fmla="*/ 305235 w 940118"/>
                      <a:gd name="connsiteY17-1720" fmla="*/ 678350 h 1580197"/>
                      <a:gd name="connsiteX18-1721" fmla="*/ 317183 w 940118"/>
                      <a:gd name="connsiteY18-1722" fmla="*/ 684847 h 1580197"/>
                      <a:gd name="connsiteX19-1723" fmla="*/ 260985 w 940118"/>
                      <a:gd name="connsiteY19-1724" fmla="*/ 1014413 h 1580197"/>
                      <a:gd name="connsiteX20-1725" fmla="*/ 342900 w 940118"/>
                      <a:gd name="connsiteY20-1726" fmla="*/ 1373505 h 1580197"/>
                      <a:gd name="connsiteX21-1727" fmla="*/ 546735 w 940118"/>
                      <a:gd name="connsiteY21-1728" fmla="*/ 1580197 h 1580197"/>
                      <a:gd name="connsiteX22-1729" fmla="*/ 285750 w 940118"/>
                      <a:gd name="connsiteY22-1730" fmla="*/ 1438275 h 1580197"/>
                      <a:gd name="connsiteX23-1731" fmla="*/ 81915 w 940118"/>
                      <a:gd name="connsiteY23-1732" fmla="*/ 1231583 h 1580197"/>
                      <a:gd name="connsiteX24-1733" fmla="*/ 0 w 940118"/>
                      <a:gd name="connsiteY24-1734" fmla="*/ 872490 h 1580197"/>
                      <a:gd name="connsiteX25-1735" fmla="*/ 56197 w 940118"/>
                      <a:gd name="connsiteY25-1736" fmla="*/ 542925 h 1580197"/>
                      <a:gd name="connsiteX26-1737" fmla="*/ 62441 w 940118"/>
                      <a:gd name="connsiteY26-1738" fmla="*/ 546321 h 1580197"/>
                      <a:gd name="connsiteX27-1739" fmla="*/ 62617 w 940118"/>
                      <a:gd name="connsiteY27-1740" fmla="*/ 545909 h 1580197"/>
                      <a:gd name="connsiteX28-1741" fmla="*/ 57150 w 940118"/>
                      <a:gd name="connsiteY28-1742" fmla="*/ 542925 h 1580197"/>
                      <a:gd name="connsiteX29-1743" fmla="*/ 107444 w 940118"/>
                      <a:gd name="connsiteY29-1744" fmla="*/ 431896 h 1580197"/>
                      <a:gd name="connsiteX30-1745" fmla="*/ 106680 w 940118"/>
                      <a:gd name="connsiteY30-1746" fmla="*/ 431483 h 1580197"/>
                      <a:gd name="connsiteX31-1747" fmla="*/ 161925 w 940118"/>
                      <a:gd name="connsiteY31-1748" fmla="*/ 341948 h 1580197"/>
                      <a:gd name="connsiteX32-1749" fmla="*/ 171758 w 940118"/>
                      <a:gd name="connsiteY32-1750" fmla="*/ 347295 h 1580197"/>
                      <a:gd name="connsiteX33-1751" fmla="*/ 171778 w 940118"/>
                      <a:gd name="connsiteY33-1752" fmla="*/ 347270 h 1580197"/>
                      <a:gd name="connsiteX34-1753" fmla="*/ 161925 w 940118"/>
                      <a:gd name="connsiteY34-1754" fmla="*/ 341948 h 1580197"/>
                      <a:gd name="connsiteX35-1755" fmla="*/ 227648 w 940118"/>
                      <a:gd name="connsiteY35-1756" fmla="*/ 258128 h 1580197"/>
                      <a:gd name="connsiteX36-1757" fmla="*/ 239906 w 940118"/>
                      <a:gd name="connsiteY36-1758" fmla="*/ 264794 h 1580197"/>
                      <a:gd name="connsiteX37-1759" fmla="*/ 228600 w 940118"/>
                      <a:gd name="connsiteY37-1760" fmla="*/ 258128 h 1580197"/>
                      <a:gd name="connsiteX38-1761" fmla="*/ 287315 w 940118"/>
                      <a:gd name="connsiteY38-1762" fmla="*/ 198453 h 1580197"/>
                      <a:gd name="connsiteX39-1763" fmla="*/ 286702 w 940118"/>
                      <a:gd name="connsiteY39-1764" fmla="*/ 198120 h 1580197"/>
                      <a:gd name="connsiteX40-1765" fmla="*/ 359092 w 940118"/>
                      <a:gd name="connsiteY40-1766" fmla="*/ 140970 h 1580197"/>
                      <a:gd name="connsiteX41-1767" fmla="*/ 486263 w 940118"/>
                      <a:gd name="connsiteY41-1768" fmla="*/ 68845 h 1580197"/>
                      <a:gd name="connsiteX42-1769" fmla="*/ 485775 w 940118"/>
                      <a:gd name="connsiteY42-1770" fmla="*/ 68580 h 1580197"/>
                      <a:gd name="connsiteX43-1771" fmla="*/ 572452 w 940118"/>
                      <a:gd name="connsiteY43-1772" fmla="*/ 32385 h 1580197"/>
                      <a:gd name="connsiteX44-1773" fmla="*/ 595123 w 940118"/>
                      <a:gd name="connsiteY44-1774" fmla="*/ 44713 h 1580197"/>
                      <a:gd name="connsiteX45-1775" fmla="*/ 573405 w 940118"/>
                      <a:gd name="connsiteY45-1776" fmla="*/ 32385 h 1580197"/>
                      <a:gd name="connsiteX46-1777" fmla="*/ 679133 w 940118"/>
                      <a:gd name="connsiteY46-1778" fmla="*/ 0 h 1580197"/>
                      <a:gd name="connsiteX0-1779" fmla="*/ 679133 w 940118"/>
                      <a:gd name="connsiteY0-1780" fmla="*/ 0 h 1580197"/>
                      <a:gd name="connsiteX1-1781" fmla="*/ 940118 w 940118"/>
                      <a:gd name="connsiteY1-1782" fmla="*/ 140970 h 1580197"/>
                      <a:gd name="connsiteX2-1783" fmla="*/ 747299 w 940118"/>
                      <a:gd name="connsiteY2-1784" fmla="*/ 210278 h 1580197"/>
                      <a:gd name="connsiteX3-1785" fmla="*/ 747713 w 940118"/>
                      <a:gd name="connsiteY3-1786" fmla="*/ 210503 h 1580197"/>
                      <a:gd name="connsiteX4-1787" fmla="*/ 620078 w 940118"/>
                      <a:gd name="connsiteY4-1788" fmla="*/ 282893 h 1580197"/>
                      <a:gd name="connsiteX5-1789" fmla="*/ 620077 w 940118"/>
                      <a:gd name="connsiteY5-1790" fmla="*/ 282893 h 1580197"/>
                      <a:gd name="connsiteX6-1791" fmla="*/ 548076 w 940118"/>
                      <a:gd name="connsiteY6-1792" fmla="*/ 339736 h 1580197"/>
                      <a:gd name="connsiteX7-1793" fmla="*/ 548640 w 940118"/>
                      <a:gd name="connsiteY7-1794" fmla="*/ 340043 h 1580197"/>
                      <a:gd name="connsiteX8-1795" fmla="*/ 503873 w 940118"/>
                      <a:gd name="connsiteY8-1796" fmla="*/ 383858 h 1580197"/>
                      <a:gd name="connsiteX9-1797" fmla="*/ 488633 w 940118"/>
                      <a:gd name="connsiteY9-1798" fmla="*/ 399098 h 1580197"/>
                      <a:gd name="connsiteX10-1799" fmla="*/ 488633 w 940118"/>
                      <a:gd name="connsiteY10-1800" fmla="*/ 400050 h 1580197"/>
                      <a:gd name="connsiteX11-1801" fmla="*/ 422910 w 940118"/>
                      <a:gd name="connsiteY11-1802" fmla="*/ 482918 h 1580197"/>
                      <a:gd name="connsiteX12-1803" fmla="*/ 422910 w 940118"/>
                      <a:gd name="connsiteY12-1804" fmla="*/ 483870 h 1580197"/>
                      <a:gd name="connsiteX13-1805" fmla="*/ 367665 w 940118"/>
                      <a:gd name="connsiteY13-1806" fmla="*/ 572453 h 1580197"/>
                      <a:gd name="connsiteX14-1807" fmla="*/ 368618 w 940118"/>
                      <a:gd name="connsiteY14-1808" fmla="*/ 573405 h 1580197"/>
                      <a:gd name="connsiteX15-1809" fmla="*/ 317183 w 940118"/>
                      <a:gd name="connsiteY15-1810" fmla="*/ 684847 h 1580197"/>
                      <a:gd name="connsiteX16-1811" fmla="*/ 305241 w 940118"/>
                      <a:gd name="connsiteY16-1812" fmla="*/ 678329 h 1580197"/>
                      <a:gd name="connsiteX17-1813" fmla="*/ 305235 w 940118"/>
                      <a:gd name="connsiteY17-1814" fmla="*/ 678350 h 1580197"/>
                      <a:gd name="connsiteX18-1815" fmla="*/ 317183 w 940118"/>
                      <a:gd name="connsiteY18-1816" fmla="*/ 684847 h 1580197"/>
                      <a:gd name="connsiteX19-1817" fmla="*/ 260985 w 940118"/>
                      <a:gd name="connsiteY19-1818" fmla="*/ 1014413 h 1580197"/>
                      <a:gd name="connsiteX20-1819" fmla="*/ 342900 w 940118"/>
                      <a:gd name="connsiteY20-1820" fmla="*/ 1373505 h 1580197"/>
                      <a:gd name="connsiteX21-1821" fmla="*/ 546735 w 940118"/>
                      <a:gd name="connsiteY21-1822" fmla="*/ 1580197 h 1580197"/>
                      <a:gd name="connsiteX22-1823" fmla="*/ 285750 w 940118"/>
                      <a:gd name="connsiteY22-1824" fmla="*/ 1438275 h 1580197"/>
                      <a:gd name="connsiteX23-1825" fmla="*/ 81915 w 940118"/>
                      <a:gd name="connsiteY23-1826" fmla="*/ 1231583 h 1580197"/>
                      <a:gd name="connsiteX24-1827" fmla="*/ 0 w 940118"/>
                      <a:gd name="connsiteY24-1828" fmla="*/ 872490 h 1580197"/>
                      <a:gd name="connsiteX25-1829" fmla="*/ 56197 w 940118"/>
                      <a:gd name="connsiteY25-1830" fmla="*/ 542925 h 1580197"/>
                      <a:gd name="connsiteX26-1831" fmla="*/ 62441 w 940118"/>
                      <a:gd name="connsiteY26-1832" fmla="*/ 546321 h 1580197"/>
                      <a:gd name="connsiteX27-1833" fmla="*/ 62617 w 940118"/>
                      <a:gd name="connsiteY27-1834" fmla="*/ 545909 h 1580197"/>
                      <a:gd name="connsiteX28-1835" fmla="*/ 57150 w 940118"/>
                      <a:gd name="connsiteY28-1836" fmla="*/ 542925 h 1580197"/>
                      <a:gd name="connsiteX29-1837" fmla="*/ 107444 w 940118"/>
                      <a:gd name="connsiteY29-1838" fmla="*/ 431896 h 1580197"/>
                      <a:gd name="connsiteX30-1839" fmla="*/ 106680 w 940118"/>
                      <a:gd name="connsiteY30-1840" fmla="*/ 431483 h 1580197"/>
                      <a:gd name="connsiteX31-1841" fmla="*/ 161925 w 940118"/>
                      <a:gd name="connsiteY31-1842" fmla="*/ 341948 h 1580197"/>
                      <a:gd name="connsiteX32-1843" fmla="*/ 171758 w 940118"/>
                      <a:gd name="connsiteY32-1844" fmla="*/ 347295 h 1580197"/>
                      <a:gd name="connsiteX33-1845" fmla="*/ 171778 w 940118"/>
                      <a:gd name="connsiteY33-1846" fmla="*/ 347270 h 1580197"/>
                      <a:gd name="connsiteX34-1847" fmla="*/ 161925 w 940118"/>
                      <a:gd name="connsiteY34-1848" fmla="*/ 341948 h 1580197"/>
                      <a:gd name="connsiteX35-1849" fmla="*/ 227648 w 940118"/>
                      <a:gd name="connsiteY35-1850" fmla="*/ 258128 h 1580197"/>
                      <a:gd name="connsiteX36-1851" fmla="*/ 239906 w 940118"/>
                      <a:gd name="connsiteY36-1852" fmla="*/ 264794 h 1580197"/>
                      <a:gd name="connsiteX37-1853" fmla="*/ 287315 w 940118"/>
                      <a:gd name="connsiteY37-1854" fmla="*/ 198453 h 1580197"/>
                      <a:gd name="connsiteX38-1855" fmla="*/ 286702 w 940118"/>
                      <a:gd name="connsiteY38-1856" fmla="*/ 198120 h 1580197"/>
                      <a:gd name="connsiteX39-1857" fmla="*/ 359092 w 940118"/>
                      <a:gd name="connsiteY39-1858" fmla="*/ 140970 h 1580197"/>
                      <a:gd name="connsiteX40-1859" fmla="*/ 486263 w 940118"/>
                      <a:gd name="connsiteY40-1860" fmla="*/ 68845 h 1580197"/>
                      <a:gd name="connsiteX41-1861" fmla="*/ 485775 w 940118"/>
                      <a:gd name="connsiteY41-1862" fmla="*/ 68580 h 1580197"/>
                      <a:gd name="connsiteX42-1863" fmla="*/ 572452 w 940118"/>
                      <a:gd name="connsiteY42-1864" fmla="*/ 32385 h 1580197"/>
                      <a:gd name="connsiteX43-1865" fmla="*/ 595123 w 940118"/>
                      <a:gd name="connsiteY43-1866" fmla="*/ 44713 h 1580197"/>
                      <a:gd name="connsiteX44-1867" fmla="*/ 573405 w 940118"/>
                      <a:gd name="connsiteY44-1868" fmla="*/ 32385 h 1580197"/>
                      <a:gd name="connsiteX45-1869" fmla="*/ 679133 w 940118"/>
                      <a:gd name="connsiteY45-1870" fmla="*/ 0 h 1580197"/>
                      <a:gd name="connsiteX0-1871" fmla="*/ 679133 w 940118"/>
                      <a:gd name="connsiteY0-1872" fmla="*/ 0 h 1580197"/>
                      <a:gd name="connsiteX1-1873" fmla="*/ 940118 w 940118"/>
                      <a:gd name="connsiteY1-1874" fmla="*/ 140970 h 1580197"/>
                      <a:gd name="connsiteX2-1875" fmla="*/ 747299 w 940118"/>
                      <a:gd name="connsiteY2-1876" fmla="*/ 210278 h 1580197"/>
                      <a:gd name="connsiteX3-1877" fmla="*/ 747713 w 940118"/>
                      <a:gd name="connsiteY3-1878" fmla="*/ 210503 h 1580197"/>
                      <a:gd name="connsiteX4-1879" fmla="*/ 620078 w 940118"/>
                      <a:gd name="connsiteY4-1880" fmla="*/ 282893 h 1580197"/>
                      <a:gd name="connsiteX5-1881" fmla="*/ 620077 w 940118"/>
                      <a:gd name="connsiteY5-1882" fmla="*/ 282893 h 1580197"/>
                      <a:gd name="connsiteX6-1883" fmla="*/ 548076 w 940118"/>
                      <a:gd name="connsiteY6-1884" fmla="*/ 339736 h 1580197"/>
                      <a:gd name="connsiteX7-1885" fmla="*/ 548640 w 940118"/>
                      <a:gd name="connsiteY7-1886" fmla="*/ 340043 h 1580197"/>
                      <a:gd name="connsiteX8-1887" fmla="*/ 503873 w 940118"/>
                      <a:gd name="connsiteY8-1888" fmla="*/ 383858 h 1580197"/>
                      <a:gd name="connsiteX9-1889" fmla="*/ 488633 w 940118"/>
                      <a:gd name="connsiteY9-1890" fmla="*/ 399098 h 1580197"/>
                      <a:gd name="connsiteX10-1891" fmla="*/ 488633 w 940118"/>
                      <a:gd name="connsiteY10-1892" fmla="*/ 400050 h 1580197"/>
                      <a:gd name="connsiteX11-1893" fmla="*/ 422910 w 940118"/>
                      <a:gd name="connsiteY11-1894" fmla="*/ 482918 h 1580197"/>
                      <a:gd name="connsiteX12-1895" fmla="*/ 422910 w 940118"/>
                      <a:gd name="connsiteY12-1896" fmla="*/ 483870 h 1580197"/>
                      <a:gd name="connsiteX13-1897" fmla="*/ 367665 w 940118"/>
                      <a:gd name="connsiteY13-1898" fmla="*/ 572453 h 1580197"/>
                      <a:gd name="connsiteX14-1899" fmla="*/ 368618 w 940118"/>
                      <a:gd name="connsiteY14-1900" fmla="*/ 573405 h 1580197"/>
                      <a:gd name="connsiteX15-1901" fmla="*/ 317183 w 940118"/>
                      <a:gd name="connsiteY15-1902" fmla="*/ 684847 h 1580197"/>
                      <a:gd name="connsiteX16-1903" fmla="*/ 305241 w 940118"/>
                      <a:gd name="connsiteY16-1904" fmla="*/ 678329 h 1580197"/>
                      <a:gd name="connsiteX17-1905" fmla="*/ 305235 w 940118"/>
                      <a:gd name="connsiteY17-1906" fmla="*/ 678350 h 1580197"/>
                      <a:gd name="connsiteX18-1907" fmla="*/ 317183 w 940118"/>
                      <a:gd name="connsiteY18-1908" fmla="*/ 684847 h 1580197"/>
                      <a:gd name="connsiteX19-1909" fmla="*/ 260985 w 940118"/>
                      <a:gd name="connsiteY19-1910" fmla="*/ 1014413 h 1580197"/>
                      <a:gd name="connsiteX20-1911" fmla="*/ 342900 w 940118"/>
                      <a:gd name="connsiteY20-1912" fmla="*/ 1373505 h 1580197"/>
                      <a:gd name="connsiteX21-1913" fmla="*/ 546735 w 940118"/>
                      <a:gd name="connsiteY21-1914" fmla="*/ 1580197 h 1580197"/>
                      <a:gd name="connsiteX22-1915" fmla="*/ 285750 w 940118"/>
                      <a:gd name="connsiteY22-1916" fmla="*/ 1438275 h 1580197"/>
                      <a:gd name="connsiteX23-1917" fmla="*/ 81915 w 940118"/>
                      <a:gd name="connsiteY23-1918" fmla="*/ 1231583 h 1580197"/>
                      <a:gd name="connsiteX24-1919" fmla="*/ 0 w 940118"/>
                      <a:gd name="connsiteY24-1920" fmla="*/ 872490 h 1580197"/>
                      <a:gd name="connsiteX25-1921" fmla="*/ 56197 w 940118"/>
                      <a:gd name="connsiteY25-1922" fmla="*/ 542925 h 1580197"/>
                      <a:gd name="connsiteX26-1923" fmla="*/ 62441 w 940118"/>
                      <a:gd name="connsiteY26-1924" fmla="*/ 546321 h 1580197"/>
                      <a:gd name="connsiteX27-1925" fmla="*/ 62617 w 940118"/>
                      <a:gd name="connsiteY27-1926" fmla="*/ 545909 h 1580197"/>
                      <a:gd name="connsiteX28-1927" fmla="*/ 57150 w 940118"/>
                      <a:gd name="connsiteY28-1928" fmla="*/ 542925 h 1580197"/>
                      <a:gd name="connsiteX29-1929" fmla="*/ 107444 w 940118"/>
                      <a:gd name="connsiteY29-1930" fmla="*/ 431896 h 1580197"/>
                      <a:gd name="connsiteX30-1931" fmla="*/ 106680 w 940118"/>
                      <a:gd name="connsiteY30-1932" fmla="*/ 431483 h 1580197"/>
                      <a:gd name="connsiteX31-1933" fmla="*/ 161925 w 940118"/>
                      <a:gd name="connsiteY31-1934" fmla="*/ 341948 h 1580197"/>
                      <a:gd name="connsiteX32-1935" fmla="*/ 171758 w 940118"/>
                      <a:gd name="connsiteY32-1936" fmla="*/ 347295 h 1580197"/>
                      <a:gd name="connsiteX33-1937" fmla="*/ 171778 w 940118"/>
                      <a:gd name="connsiteY33-1938" fmla="*/ 347270 h 1580197"/>
                      <a:gd name="connsiteX34-1939" fmla="*/ 161925 w 940118"/>
                      <a:gd name="connsiteY34-1940" fmla="*/ 341948 h 1580197"/>
                      <a:gd name="connsiteX35-1941" fmla="*/ 227648 w 940118"/>
                      <a:gd name="connsiteY35-1942" fmla="*/ 258128 h 1580197"/>
                      <a:gd name="connsiteX36-1943" fmla="*/ 287315 w 940118"/>
                      <a:gd name="connsiteY36-1944" fmla="*/ 198453 h 1580197"/>
                      <a:gd name="connsiteX37-1945" fmla="*/ 286702 w 940118"/>
                      <a:gd name="connsiteY37-1946" fmla="*/ 198120 h 1580197"/>
                      <a:gd name="connsiteX38-1947" fmla="*/ 359092 w 940118"/>
                      <a:gd name="connsiteY38-1948" fmla="*/ 140970 h 1580197"/>
                      <a:gd name="connsiteX39-1949" fmla="*/ 486263 w 940118"/>
                      <a:gd name="connsiteY39-1950" fmla="*/ 68845 h 1580197"/>
                      <a:gd name="connsiteX40-1951" fmla="*/ 485775 w 940118"/>
                      <a:gd name="connsiteY40-1952" fmla="*/ 68580 h 1580197"/>
                      <a:gd name="connsiteX41-1953" fmla="*/ 572452 w 940118"/>
                      <a:gd name="connsiteY41-1954" fmla="*/ 32385 h 1580197"/>
                      <a:gd name="connsiteX42-1955" fmla="*/ 595123 w 940118"/>
                      <a:gd name="connsiteY42-1956" fmla="*/ 44713 h 1580197"/>
                      <a:gd name="connsiteX43-1957" fmla="*/ 573405 w 940118"/>
                      <a:gd name="connsiteY43-1958" fmla="*/ 32385 h 1580197"/>
                      <a:gd name="connsiteX44-1959" fmla="*/ 679133 w 940118"/>
                      <a:gd name="connsiteY44-1960" fmla="*/ 0 h 1580197"/>
                      <a:gd name="connsiteX0-1961" fmla="*/ 679133 w 940118"/>
                      <a:gd name="connsiteY0-1962" fmla="*/ 0 h 1580197"/>
                      <a:gd name="connsiteX1-1963" fmla="*/ 940118 w 940118"/>
                      <a:gd name="connsiteY1-1964" fmla="*/ 140970 h 1580197"/>
                      <a:gd name="connsiteX2-1965" fmla="*/ 747299 w 940118"/>
                      <a:gd name="connsiteY2-1966" fmla="*/ 210278 h 1580197"/>
                      <a:gd name="connsiteX3-1967" fmla="*/ 747713 w 940118"/>
                      <a:gd name="connsiteY3-1968" fmla="*/ 210503 h 1580197"/>
                      <a:gd name="connsiteX4-1969" fmla="*/ 620078 w 940118"/>
                      <a:gd name="connsiteY4-1970" fmla="*/ 282893 h 1580197"/>
                      <a:gd name="connsiteX5-1971" fmla="*/ 620077 w 940118"/>
                      <a:gd name="connsiteY5-1972" fmla="*/ 282893 h 1580197"/>
                      <a:gd name="connsiteX6-1973" fmla="*/ 548076 w 940118"/>
                      <a:gd name="connsiteY6-1974" fmla="*/ 339736 h 1580197"/>
                      <a:gd name="connsiteX7-1975" fmla="*/ 548640 w 940118"/>
                      <a:gd name="connsiteY7-1976" fmla="*/ 340043 h 1580197"/>
                      <a:gd name="connsiteX8-1977" fmla="*/ 503873 w 940118"/>
                      <a:gd name="connsiteY8-1978" fmla="*/ 383858 h 1580197"/>
                      <a:gd name="connsiteX9-1979" fmla="*/ 488633 w 940118"/>
                      <a:gd name="connsiteY9-1980" fmla="*/ 399098 h 1580197"/>
                      <a:gd name="connsiteX10-1981" fmla="*/ 488633 w 940118"/>
                      <a:gd name="connsiteY10-1982" fmla="*/ 400050 h 1580197"/>
                      <a:gd name="connsiteX11-1983" fmla="*/ 422910 w 940118"/>
                      <a:gd name="connsiteY11-1984" fmla="*/ 482918 h 1580197"/>
                      <a:gd name="connsiteX12-1985" fmla="*/ 422910 w 940118"/>
                      <a:gd name="connsiteY12-1986" fmla="*/ 483870 h 1580197"/>
                      <a:gd name="connsiteX13-1987" fmla="*/ 367665 w 940118"/>
                      <a:gd name="connsiteY13-1988" fmla="*/ 572453 h 1580197"/>
                      <a:gd name="connsiteX14-1989" fmla="*/ 368618 w 940118"/>
                      <a:gd name="connsiteY14-1990" fmla="*/ 573405 h 1580197"/>
                      <a:gd name="connsiteX15-1991" fmla="*/ 317183 w 940118"/>
                      <a:gd name="connsiteY15-1992" fmla="*/ 684847 h 1580197"/>
                      <a:gd name="connsiteX16-1993" fmla="*/ 305241 w 940118"/>
                      <a:gd name="connsiteY16-1994" fmla="*/ 678329 h 1580197"/>
                      <a:gd name="connsiteX17-1995" fmla="*/ 305235 w 940118"/>
                      <a:gd name="connsiteY17-1996" fmla="*/ 678350 h 1580197"/>
                      <a:gd name="connsiteX18-1997" fmla="*/ 317183 w 940118"/>
                      <a:gd name="connsiteY18-1998" fmla="*/ 684847 h 1580197"/>
                      <a:gd name="connsiteX19-1999" fmla="*/ 260985 w 940118"/>
                      <a:gd name="connsiteY19-2000" fmla="*/ 1014413 h 1580197"/>
                      <a:gd name="connsiteX20-2001" fmla="*/ 342900 w 940118"/>
                      <a:gd name="connsiteY20-2002" fmla="*/ 1373505 h 1580197"/>
                      <a:gd name="connsiteX21-2003" fmla="*/ 546735 w 940118"/>
                      <a:gd name="connsiteY21-2004" fmla="*/ 1580197 h 1580197"/>
                      <a:gd name="connsiteX22-2005" fmla="*/ 285750 w 940118"/>
                      <a:gd name="connsiteY22-2006" fmla="*/ 1438275 h 1580197"/>
                      <a:gd name="connsiteX23-2007" fmla="*/ 81915 w 940118"/>
                      <a:gd name="connsiteY23-2008" fmla="*/ 1231583 h 1580197"/>
                      <a:gd name="connsiteX24-2009" fmla="*/ 0 w 940118"/>
                      <a:gd name="connsiteY24-2010" fmla="*/ 872490 h 1580197"/>
                      <a:gd name="connsiteX25-2011" fmla="*/ 56197 w 940118"/>
                      <a:gd name="connsiteY25-2012" fmla="*/ 542925 h 1580197"/>
                      <a:gd name="connsiteX26-2013" fmla="*/ 62441 w 940118"/>
                      <a:gd name="connsiteY26-2014" fmla="*/ 546321 h 1580197"/>
                      <a:gd name="connsiteX27-2015" fmla="*/ 62617 w 940118"/>
                      <a:gd name="connsiteY27-2016" fmla="*/ 545909 h 1580197"/>
                      <a:gd name="connsiteX28-2017" fmla="*/ 57150 w 940118"/>
                      <a:gd name="connsiteY28-2018" fmla="*/ 542925 h 1580197"/>
                      <a:gd name="connsiteX29-2019" fmla="*/ 107444 w 940118"/>
                      <a:gd name="connsiteY29-2020" fmla="*/ 431896 h 1580197"/>
                      <a:gd name="connsiteX30-2021" fmla="*/ 106680 w 940118"/>
                      <a:gd name="connsiteY30-2022" fmla="*/ 431483 h 1580197"/>
                      <a:gd name="connsiteX31-2023" fmla="*/ 161925 w 940118"/>
                      <a:gd name="connsiteY31-2024" fmla="*/ 341948 h 1580197"/>
                      <a:gd name="connsiteX32-2025" fmla="*/ 171758 w 940118"/>
                      <a:gd name="connsiteY32-2026" fmla="*/ 347295 h 1580197"/>
                      <a:gd name="connsiteX33-2027" fmla="*/ 161925 w 940118"/>
                      <a:gd name="connsiteY33-2028" fmla="*/ 341948 h 1580197"/>
                      <a:gd name="connsiteX34-2029" fmla="*/ 227648 w 940118"/>
                      <a:gd name="connsiteY34-2030" fmla="*/ 258128 h 1580197"/>
                      <a:gd name="connsiteX35-2031" fmla="*/ 287315 w 940118"/>
                      <a:gd name="connsiteY35-2032" fmla="*/ 198453 h 1580197"/>
                      <a:gd name="connsiteX36-2033" fmla="*/ 286702 w 940118"/>
                      <a:gd name="connsiteY36-2034" fmla="*/ 198120 h 1580197"/>
                      <a:gd name="connsiteX37-2035" fmla="*/ 359092 w 940118"/>
                      <a:gd name="connsiteY37-2036" fmla="*/ 140970 h 1580197"/>
                      <a:gd name="connsiteX38-2037" fmla="*/ 486263 w 940118"/>
                      <a:gd name="connsiteY38-2038" fmla="*/ 68845 h 1580197"/>
                      <a:gd name="connsiteX39-2039" fmla="*/ 485775 w 940118"/>
                      <a:gd name="connsiteY39-2040" fmla="*/ 68580 h 1580197"/>
                      <a:gd name="connsiteX40-2041" fmla="*/ 572452 w 940118"/>
                      <a:gd name="connsiteY40-2042" fmla="*/ 32385 h 1580197"/>
                      <a:gd name="connsiteX41-2043" fmla="*/ 595123 w 940118"/>
                      <a:gd name="connsiteY41-2044" fmla="*/ 44713 h 1580197"/>
                      <a:gd name="connsiteX42-2045" fmla="*/ 573405 w 940118"/>
                      <a:gd name="connsiteY42-2046" fmla="*/ 32385 h 1580197"/>
                      <a:gd name="connsiteX43-2047" fmla="*/ 679133 w 940118"/>
                      <a:gd name="connsiteY43-2048" fmla="*/ 0 h 1580197"/>
                      <a:gd name="connsiteX0-2049" fmla="*/ 679133 w 940118"/>
                      <a:gd name="connsiteY0-2050" fmla="*/ 0 h 1580197"/>
                      <a:gd name="connsiteX1-2051" fmla="*/ 940118 w 940118"/>
                      <a:gd name="connsiteY1-2052" fmla="*/ 140970 h 1580197"/>
                      <a:gd name="connsiteX2-2053" fmla="*/ 747299 w 940118"/>
                      <a:gd name="connsiteY2-2054" fmla="*/ 210278 h 1580197"/>
                      <a:gd name="connsiteX3-2055" fmla="*/ 747713 w 940118"/>
                      <a:gd name="connsiteY3-2056" fmla="*/ 210503 h 1580197"/>
                      <a:gd name="connsiteX4-2057" fmla="*/ 620078 w 940118"/>
                      <a:gd name="connsiteY4-2058" fmla="*/ 282893 h 1580197"/>
                      <a:gd name="connsiteX5-2059" fmla="*/ 620077 w 940118"/>
                      <a:gd name="connsiteY5-2060" fmla="*/ 282893 h 1580197"/>
                      <a:gd name="connsiteX6-2061" fmla="*/ 548076 w 940118"/>
                      <a:gd name="connsiteY6-2062" fmla="*/ 339736 h 1580197"/>
                      <a:gd name="connsiteX7-2063" fmla="*/ 548640 w 940118"/>
                      <a:gd name="connsiteY7-2064" fmla="*/ 340043 h 1580197"/>
                      <a:gd name="connsiteX8-2065" fmla="*/ 503873 w 940118"/>
                      <a:gd name="connsiteY8-2066" fmla="*/ 383858 h 1580197"/>
                      <a:gd name="connsiteX9-2067" fmla="*/ 488633 w 940118"/>
                      <a:gd name="connsiteY9-2068" fmla="*/ 399098 h 1580197"/>
                      <a:gd name="connsiteX10-2069" fmla="*/ 488633 w 940118"/>
                      <a:gd name="connsiteY10-2070" fmla="*/ 400050 h 1580197"/>
                      <a:gd name="connsiteX11-2071" fmla="*/ 422910 w 940118"/>
                      <a:gd name="connsiteY11-2072" fmla="*/ 482918 h 1580197"/>
                      <a:gd name="connsiteX12-2073" fmla="*/ 422910 w 940118"/>
                      <a:gd name="connsiteY12-2074" fmla="*/ 483870 h 1580197"/>
                      <a:gd name="connsiteX13-2075" fmla="*/ 367665 w 940118"/>
                      <a:gd name="connsiteY13-2076" fmla="*/ 572453 h 1580197"/>
                      <a:gd name="connsiteX14-2077" fmla="*/ 368618 w 940118"/>
                      <a:gd name="connsiteY14-2078" fmla="*/ 573405 h 1580197"/>
                      <a:gd name="connsiteX15-2079" fmla="*/ 317183 w 940118"/>
                      <a:gd name="connsiteY15-2080" fmla="*/ 684847 h 1580197"/>
                      <a:gd name="connsiteX16-2081" fmla="*/ 305241 w 940118"/>
                      <a:gd name="connsiteY16-2082" fmla="*/ 678329 h 1580197"/>
                      <a:gd name="connsiteX17-2083" fmla="*/ 305235 w 940118"/>
                      <a:gd name="connsiteY17-2084" fmla="*/ 678350 h 1580197"/>
                      <a:gd name="connsiteX18-2085" fmla="*/ 317183 w 940118"/>
                      <a:gd name="connsiteY18-2086" fmla="*/ 684847 h 1580197"/>
                      <a:gd name="connsiteX19-2087" fmla="*/ 260985 w 940118"/>
                      <a:gd name="connsiteY19-2088" fmla="*/ 1014413 h 1580197"/>
                      <a:gd name="connsiteX20-2089" fmla="*/ 342900 w 940118"/>
                      <a:gd name="connsiteY20-2090" fmla="*/ 1373505 h 1580197"/>
                      <a:gd name="connsiteX21-2091" fmla="*/ 546735 w 940118"/>
                      <a:gd name="connsiteY21-2092" fmla="*/ 1580197 h 1580197"/>
                      <a:gd name="connsiteX22-2093" fmla="*/ 285750 w 940118"/>
                      <a:gd name="connsiteY22-2094" fmla="*/ 1438275 h 1580197"/>
                      <a:gd name="connsiteX23-2095" fmla="*/ 81915 w 940118"/>
                      <a:gd name="connsiteY23-2096" fmla="*/ 1231583 h 1580197"/>
                      <a:gd name="connsiteX24-2097" fmla="*/ 0 w 940118"/>
                      <a:gd name="connsiteY24-2098" fmla="*/ 872490 h 1580197"/>
                      <a:gd name="connsiteX25-2099" fmla="*/ 56197 w 940118"/>
                      <a:gd name="connsiteY25-2100" fmla="*/ 542925 h 1580197"/>
                      <a:gd name="connsiteX26-2101" fmla="*/ 62441 w 940118"/>
                      <a:gd name="connsiteY26-2102" fmla="*/ 546321 h 1580197"/>
                      <a:gd name="connsiteX27-2103" fmla="*/ 62617 w 940118"/>
                      <a:gd name="connsiteY27-2104" fmla="*/ 545909 h 1580197"/>
                      <a:gd name="connsiteX28-2105" fmla="*/ 57150 w 940118"/>
                      <a:gd name="connsiteY28-2106" fmla="*/ 542925 h 1580197"/>
                      <a:gd name="connsiteX29-2107" fmla="*/ 107444 w 940118"/>
                      <a:gd name="connsiteY29-2108" fmla="*/ 431896 h 1580197"/>
                      <a:gd name="connsiteX30-2109" fmla="*/ 106680 w 940118"/>
                      <a:gd name="connsiteY30-2110" fmla="*/ 431483 h 1580197"/>
                      <a:gd name="connsiteX31-2111" fmla="*/ 161925 w 940118"/>
                      <a:gd name="connsiteY31-2112" fmla="*/ 341948 h 1580197"/>
                      <a:gd name="connsiteX32-2113" fmla="*/ 171758 w 940118"/>
                      <a:gd name="connsiteY32-2114" fmla="*/ 347295 h 1580197"/>
                      <a:gd name="connsiteX33-2115" fmla="*/ 227648 w 940118"/>
                      <a:gd name="connsiteY33-2116" fmla="*/ 258128 h 1580197"/>
                      <a:gd name="connsiteX34-2117" fmla="*/ 287315 w 940118"/>
                      <a:gd name="connsiteY34-2118" fmla="*/ 198453 h 1580197"/>
                      <a:gd name="connsiteX35-2119" fmla="*/ 286702 w 940118"/>
                      <a:gd name="connsiteY35-2120" fmla="*/ 198120 h 1580197"/>
                      <a:gd name="connsiteX36-2121" fmla="*/ 359092 w 940118"/>
                      <a:gd name="connsiteY36-2122" fmla="*/ 140970 h 1580197"/>
                      <a:gd name="connsiteX37-2123" fmla="*/ 486263 w 940118"/>
                      <a:gd name="connsiteY37-2124" fmla="*/ 68845 h 1580197"/>
                      <a:gd name="connsiteX38-2125" fmla="*/ 485775 w 940118"/>
                      <a:gd name="connsiteY38-2126" fmla="*/ 68580 h 1580197"/>
                      <a:gd name="connsiteX39-2127" fmla="*/ 572452 w 940118"/>
                      <a:gd name="connsiteY39-2128" fmla="*/ 32385 h 1580197"/>
                      <a:gd name="connsiteX40-2129" fmla="*/ 595123 w 940118"/>
                      <a:gd name="connsiteY40-2130" fmla="*/ 44713 h 1580197"/>
                      <a:gd name="connsiteX41-2131" fmla="*/ 573405 w 940118"/>
                      <a:gd name="connsiteY41-2132" fmla="*/ 32385 h 1580197"/>
                      <a:gd name="connsiteX42-2133" fmla="*/ 679133 w 940118"/>
                      <a:gd name="connsiteY42-2134" fmla="*/ 0 h 1580197"/>
                      <a:gd name="connsiteX0-2135" fmla="*/ 679133 w 940118"/>
                      <a:gd name="connsiteY0-2136" fmla="*/ 0 h 1580197"/>
                      <a:gd name="connsiteX1-2137" fmla="*/ 940118 w 940118"/>
                      <a:gd name="connsiteY1-2138" fmla="*/ 140970 h 1580197"/>
                      <a:gd name="connsiteX2-2139" fmla="*/ 747299 w 940118"/>
                      <a:gd name="connsiteY2-2140" fmla="*/ 210278 h 1580197"/>
                      <a:gd name="connsiteX3-2141" fmla="*/ 747713 w 940118"/>
                      <a:gd name="connsiteY3-2142" fmla="*/ 210503 h 1580197"/>
                      <a:gd name="connsiteX4-2143" fmla="*/ 620078 w 940118"/>
                      <a:gd name="connsiteY4-2144" fmla="*/ 282893 h 1580197"/>
                      <a:gd name="connsiteX5-2145" fmla="*/ 620077 w 940118"/>
                      <a:gd name="connsiteY5-2146" fmla="*/ 282893 h 1580197"/>
                      <a:gd name="connsiteX6-2147" fmla="*/ 548076 w 940118"/>
                      <a:gd name="connsiteY6-2148" fmla="*/ 339736 h 1580197"/>
                      <a:gd name="connsiteX7-2149" fmla="*/ 548640 w 940118"/>
                      <a:gd name="connsiteY7-2150" fmla="*/ 340043 h 1580197"/>
                      <a:gd name="connsiteX8-2151" fmla="*/ 503873 w 940118"/>
                      <a:gd name="connsiteY8-2152" fmla="*/ 383858 h 1580197"/>
                      <a:gd name="connsiteX9-2153" fmla="*/ 488633 w 940118"/>
                      <a:gd name="connsiteY9-2154" fmla="*/ 399098 h 1580197"/>
                      <a:gd name="connsiteX10-2155" fmla="*/ 488633 w 940118"/>
                      <a:gd name="connsiteY10-2156" fmla="*/ 400050 h 1580197"/>
                      <a:gd name="connsiteX11-2157" fmla="*/ 422910 w 940118"/>
                      <a:gd name="connsiteY11-2158" fmla="*/ 482918 h 1580197"/>
                      <a:gd name="connsiteX12-2159" fmla="*/ 422910 w 940118"/>
                      <a:gd name="connsiteY12-2160" fmla="*/ 483870 h 1580197"/>
                      <a:gd name="connsiteX13-2161" fmla="*/ 367665 w 940118"/>
                      <a:gd name="connsiteY13-2162" fmla="*/ 572453 h 1580197"/>
                      <a:gd name="connsiteX14-2163" fmla="*/ 368618 w 940118"/>
                      <a:gd name="connsiteY14-2164" fmla="*/ 573405 h 1580197"/>
                      <a:gd name="connsiteX15-2165" fmla="*/ 317183 w 940118"/>
                      <a:gd name="connsiteY15-2166" fmla="*/ 684847 h 1580197"/>
                      <a:gd name="connsiteX16-2167" fmla="*/ 305241 w 940118"/>
                      <a:gd name="connsiteY16-2168" fmla="*/ 678329 h 1580197"/>
                      <a:gd name="connsiteX17-2169" fmla="*/ 305235 w 940118"/>
                      <a:gd name="connsiteY17-2170" fmla="*/ 678350 h 1580197"/>
                      <a:gd name="connsiteX18-2171" fmla="*/ 317183 w 940118"/>
                      <a:gd name="connsiteY18-2172" fmla="*/ 684847 h 1580197"/>
                      <a:gd name="connsiteX19-2173" fmla="*/ 260985 w 940118"/>
                      <a:gd name="connsiteY19-2174" fmla="*/ 1014413 h 1580197"/>
                      <a:gd name="connsiteX20-2175" fmla="*/ 342900 w 940118"/>
                      <a:gd name="connsiteY20-2176" fmla="*/ 1373505 h 1580197"/>
                      <a:gd name="connsiteX21-2177" fmla="*/ 546735 w 940118"/>
                      <a:gd name="connsiteY21-2178" fmla="*/ 1580197 h 1580197"/>
                      <a:gd name="connsiteX22-2179" fmla="*/ 285750 w 940118"/>
                      <a:gd name="connsiteY22-2180" fmla="*/ 1438275 h 1580197"/>
                      <a:gd name="connsiteX23-2181" fmla="*/ 81915 w 940118"/>
                      <a:gd name="connsiteY23-2182" fmla="*/ 1231583 h 1580197"/>
                      <a:gd name="connsiteX24-2183" fmla="*/ 0 w 940118"/>
                      <a:gd name="connsiteY24-2184" fmla="*/ 872490 h 1580197"/>
                      <a:gd name="connsiteX25-2185" fmla="*/ 56197 w 940118"/>
                      <a:gd name="connsiteY25-2186" fmla="*/ 542925 h 1580197"/>
                      <a:gd name="connsiteX26-2187" fmla="*/ 62441 w 940118"/>
                      <a:gd name="connsiteY26-2188" fmla="*/ 546321 h 1580197"/>
                      <a:gd name="connsiteX27-2189" fmla="*/ 62617 w 940118"/>
                      <a:gd name="connsiteY27-2190" fmla="*/ 545909 h 1580197"/>
                      <a:gd name="connsiteX28-2191" fmla="*/ 57150 w 940118"/>
                      <a:gd name="connsiteY28-2192" fmla="*/ 542925 h 1580197"/>
                      <a:gd name="connsiteX29-2193" fmla="*/ 107444 w 940118"/>
                      <a:gd name="connsiteY29-2194" fmla="*/ 431896 h 1580197"/>
                      <a:gd name="connsiteX30-2195" fmla="*/ 106680 w 940118"/>
                      <a:gd name="connsiteY30-2196" fmla="*/ 431483 h 1580197"/>
                      <a:gd name="connsiteX31-2197" fmla="*/ 161925 w 940118"/>
                      <a:gd name="connsiteY31-2198" fmla="*/ 341948 h 1580197"/>
                      <a:gd name="connsiteX32-2199" fmla="*/ 227648 w 940118"/>
                      <a:gd name="connsiteY32-2200" fmla="*/ 258128 h 1580197"/>
                      <a:gd name="connsiteX33-2201" fmla="*/ 287315 w 940118"/>
                      <a:gd name="connsiteY33-2202" fmla="*/ 198453 h 1580197"/>
                      <a:gd name="connsiteX34-2203" fmla="*/ 286702 w 940118"/>
                      <a:gd name="connsiteY34-2204" fmla="*/ 198120 h 1580197"/>
                      <a:gd name="connsiteX35-2205" fmla="*/ 359092 w 940118"/>
                      <a:gd name="connsiteY35-2206" fmla="*/ 140970 h 1580197"/>
                      <a:gd name="connsiteX36-2207" fmla="*/ 486263 w 940118"/>
                      <a:gd name="connsiteY36-2208" fmla="*/ 68845 h 1580197"/>
                      <a:gd name="connsiteX37-2209" fmla="*/ 485775 w 940118"/>
                      <a:gd name="connsiteY37-2210" fmla="*/ 68580 h 1580197"/>
                      <a:gd name="connsiteX38-2211" fmla="*/ 572452 w 940118"/>
                      <a:gd name="connsiteY38-2212" fmla="*/ 32385 h 1580197"/>
                      <a:gd name="connsiteX39-2213" fmla="*/ 595123 w 940118"/>
                      <a:gd name="connsiteY39-2214" fmla="*/ 44713 h 1580197"/>
                      <a:gd name="connsiteX40-2215" fmla="*/ 573405 w 940118"/>
                      <a:gd name="connsiteY40-2216" fmla="*/ 32385 h 1580197"/>
                      <a:gd name="connsiteX41-2217" fmla="*/ 679133 w 940118"/>
                      <a:gd name="connsiteY41-2218" fmla="*/ 0 h 1580197"/>
                      <a:gd name="connsiteX0-2219" fmla="*/ 679133 w 940118"/>
                      <a:gd name="connsiteY0-2220" fmla="*/ 0 h 1580197"/>
                      <a:gd name="connsiteX1-2221" fmla="*/ 940118 w 940118"/>
                      <a:gd name="connsiteY1-2222" fmla="*/ 140970 h 1580197"/>
                      <a:gd name="connsiteX2-2223" fmla="*/ 747299 w 940118"/>
                      <a:gd name="connsiteY2-2224" fmla="*/ 210278 h 1580197"/>
                      <a:gd name="connsiteX3-2225" fmla="*/ 747713 w 940118"/>
                      <a:gd name="connsiteY3-2226" fmla="*/ 210503 h 1580197"/>
                      <a:gd name="connsiteX4-2227" fmla="*/ 620078 w 940118"/>
                      <a:gd name="connsiteY4-2228" fmla="*/ 282893 h 1580197"/>
                      <a:gd name="connsiteX5-2229" fmla="*/ 620077 w 940118"/>
                      <a:gd name="connsiteY5-2230" fmla="*/ 282893 h 1580197"/>
                      <a:gd name="connsiteX6-2231" fmla="*/ 548076 w 940118"/>
                      <a:gd name="connsiteY6-2232" fmla="*/ 339736 h 1580197"/>
                      <a:gd name="connsiteX7-2233" fmla="*/ 548640 w 940118"/>
                      <a:gd name="connsiteY7-2234" fmla="*/ 340043 h 1580197"/>
                      <a:gd name="connsiteX8-2235" fmla="*/ 503873 w 940118"/>
                      <a:gd name="connsiteY8-2236" fmla="*/ 383858 h 1580197"/>
                      <a:gd name="connsiteX9-2237" fmla="*/ 488633 w 940118"/>
                      <a:gd name="connsiteY9-2238" fmla="*/ 399098 h 1580197"/>
                      <a:gd name="connsiteX10-2239" fmla="*/ 488633 w 940118"/>
                      <a:gd name="connsiteY10-2240" fmla="*/ 400050 h 1580197"/>
                      <a:gd name="connsiteX11-2241" fmla="*/ 422910 w 940118"/>
                      <a:gd name="connsiteY11-2242" fmla="*/ 482918 h 1580197"/>
                      <a:gd name="connsiteX12-2243" fmla="*/ 422910 w 940118"/>
                      <a:gd name="connsiteY12-2244" fmla="*/ 483870 h 1580197"/>
                      <a:gd name="connsiteX13-2245" fmla="*/ 367665 w 940118"/>
                      <a:gd name="connsiteY13-2246" fmla="*/ 572453 h 1580197"/>
                      <a:gd name="connsiteX14-2247" fmla="*/ 368618 w 940118"/>
                      <a:gd name="connsiteY14-2248" fmla="*/ 573405 h 1580197"/>
                      <a:gd name="connsiteX15-2249" fmla="*/ 317183 w 940118"/>
                      <a:gd name="connsiteY15-2250" fmla="*/ 684847 h 1580197"/>
                      <a:gd name="connsiteX16-2251" fmla="*/ 305241 w 940118"/>
                      <a:gd name="connsiteY16-2252" fmla="*/ 678329 h 1580197"/>
                      <a:gd name="connsiteX17-2253" fmla="*/ 305235 w 940118"/>
                      <a:gd name="connsiteY17-2254" fmla="*/ 678350 h 1580197"/>
                      <a:gd name="connsiteX18-2255" fmla="*/ 317183 w 940118"/>
                      <a:gd name="connsiteY18-2256" fmla="*/ 684847 h 1580197"/>
                      <a:gd name="connsiteX19-2257" fmla="*/ 260985 w 940118"/>
                      <a:gd name="connsiteY19-2258" fmla="*/ 1014413 h 1580197"/>
                      <a:gd name="connsiteX20-2259" fmla="*/ 342900 w 940118"/>
                      <a:gd name="connsiteY20-2260" fmla="*/ 1373505 h 1580197"/>
                      <a:gd name="connsiteX21-2261" fmla="*/ 546735 w 940118"/>
                      <a:gd name="connsiteY21-2262" fmla="*/ 1580197 h 1580197"/>
                      <a:gd name="connsiteX22-2263" fmla="*/ 285750 w 940118"/>
                      <a:gd name="connsiteY22-2264" fmla="*/ 1438275 h 1580197"/>
                      <a:gd name="connsiteX23-2265" fmla="*/ 81915 w 940118"/>
                      <a:gd name="connsiteY23-2266" fmla="*/ 1231583 h 1580197"/>
                      <a:gd name="connsiteX24-2267" fmla="*/ 0 w 940118"/>
                      <a:gd name="connsiteY24-2268" fmla="*/ 872490 h 1580197"/>
                      <a:gd name="connsiteX25-2269" fmla="*/ 56197 w 940118"/>
                      <a:gd name="connsiteY25-2270" fmla="*/ 542925 h 1580197"/>
                      <a:gd name="connsiteX26-2271" fmla="*/ 62441 w 940118"/>
                      <a:gd name="connsiteY26-2272" fmla="*/ 546321 h 1580197"/>
                      <a:gd name="connsiteX27-2273" fmla="*/ 62617 w 940118"/>
                      <a:gd name="connsiteY27-2274" fmla="*/ 545909 h 1580197"/>
                      <a:gd name="connsiteX28-2275" fmla="*/ 57150 w 940118"/>
                      <a:gd name="connsiteY28-2276" fmla="*/ 542925 h 1580197"/>
                      <a:gd name="connsiteX29-2277" fmla="*/ 107444 w 940118"/>
                      <a:gd name="connsiteY29-2278" fmla="*/ 431896 h 1580197"/>
                      <a:gd name="connsiteX30-2279" fmla="*/ 106680 w 940118"/>
                      <a:gd name="connsiteY30-2280" fmla="*/ 431483 h 1580197"/>
                      <a:gd name="connsiteX31-2281" fmla="*/ 227648 w 940118"/>
                      <a:gd name="connsiteY31-2282" fmla="*/ 258128 h 1580197"/>
                      <a:gd name="connsiteX32-2283" fmla="*/ 287315 w 940118"/>
                      <a:gd name="connsiteY32-2284" fmla="*/ 198453 h 1580197"/>
                      <a:gd name="connsiteX33-2285" fmla="*/ 286702 w 940118"/>
                      <a:gd name="connsiteY33-2286" fmla="*/ 198120 h 1580197"/>
                      <a:gd name="connsiteX34-2287" fmla="*/ 359092 w 940118"/>
                      <a:gd name="connsiteY34-2288" fmla="*/ 140970 h 1580197"/>
                      <a:gd name="connsiteX35-2289" fmla="*/ 486263 w 940118"/>
                      <a:gd name="connsiteY35-2290" fmla="*/ 68845 h 1580197"/>
                      <a:gd name="connsiteX36-2291" fmla="*/ 485775 w 940118"/>
                      <a:gd name="connsiteY36-2292" fmla="*/ 68580 h 1580197"/>
                      <a:gd name="connsiteX37-2293" fmla="*/ 572452 w 940118"/>
                      <a:gd name="connsiteY37-2294" fmla="*/ 32385 h 1580197"/>
                      <a:gd name="connsiteX38-2295" fmla="*/ 595123 w 940118"/>
                      <a:gd name="connsiteY38-2296" fmla="*/ 44713 h 1580197"/>
                      <a:gd name="connsiteX39-2297" fmla="*/ 573405 w 940118"/>
                      <a:gd name="connsiteY39-2298" fmla="*/ 32385 h 1580197"/>
                      <a:gd name="connsiteX40-2299" fmla="*/ 679133 w 940118"/>
                      <a:gd name="connsiteY40-2300" fmla="*/ 0 h 1580197"/>
                      <a:gd name="connsiteX0-2301" fmla="*/ 679133 w 940118"/>
                      <a:gd name="connsiteY0-2302" fmla="*/ 0 h 1580197"/>
                      <a:gd name="connsiteX1-2303" fmla="*/ 940118 w 940118"/>
                      <a:gd name="connsiteY1-2304" fmla="*/ 140970 h 1580197"/>
                      <a:gd name="connsiteX2-2305" fmla="*/ 747299 w 940118"/>
                      <a:gd name="connsiteY2-2306" fmla="*/ 210278 h 1580197"/>
                      <a:gd name="connsiteX3-2307" fmla="*/ 747713 w 940118"/>
                      <a:gd name="connsiteY3-2308" fmla="*/ 210503 h 1580197"/>
                      <a:gd name="connsiteX4-2309" fmla="*/ 620078 w 940118"/>
                      <a:gd name="connsiteY4-2310" fmla="*/ 282893 h 1580197"/>
                      <a:gd name="connsiteX5-2311" fmla="*/ 620077 w 940118"/>
                      <a:gd name="connsiteY5-2312" fmla="*/ 282893 h 1580197"/>
                      <a:gd name="connsiteX6-2313" fmla="*/ 548076 w 940118"/>
                      <a:gd name="connsiteY6-2314" fmla="*/ 339736 h 1580197"/>
                      <a:gd name="connsiteX7-2315" fmla="*/ 548640 w 940118"/>
                      <a:gd name="connsiteY7-2316" fmla="*/ 340043 h 1580197"/>
                      <a:gd name="connsiteX8-2317" fmla="*/ 503873 w 940118"/>
                      <a:gd name="connsiteY8-2318" fmla="*/ 383858 h 1580197"/>
                      <a:gd name="connsiteX9-2319" fmla="*/ 488633 w 940118"/>
                      <a:gd name="connsiteY9-2320" fmla="*/ 399098 h 1580197"/>
                      <a:gd name="connsiteX10-2321" fmla="*/ 488633 w 940118"/>
                      <a:gd name="connsiteY10-2322" fmla="*/ 400050 h 1580197"/>
                      <a:gd name="connsiteX11-2323" fmla="*/ 422910 w 940118"/>
                      <a:gd name="connsiteY11-2324" fmla="*/ 482918 h 1580197"/>
                      <a:gd name="connsiteX12-2325" fmla="*/ 422910 w 940118"/>
                      <a:gd name="connsiteY12-2326" fmla="*/ 483870 h 1580197"/>
                      <a:gd name="connsiteX13-2327" fmla="*/ 367665 w 940118"/>
                      <a:gd name="connsiteY13-2328" fmla="*/ 572453 h 1580197"/>
                      <a:gd name="connsiteX14-2329" fmla="*/ 368618 w 940118"/>
                      <a:gd name="connsiteY14-2330" fmla="*/ 573405 h 1580197"/>
                      <a:gd name="connsiteX15-2331" fmla="*/ 317183 w 940118"/>
                      <a:gd name="connsiteY15-2332" fmla="*/ 684847 h 1580197"/>
                      <a:gd name="connsiteX16-2333" fmla="*/ 305241 w 940118"/>
                      <a:gd name="connsiteY16-2334" fmla="*/ 678329 h 1580197"/>
                      <a:gd name="connsiteX17-2335" fmla="*/ 305235 w 940118"/>
                      <a:gd name="connsiteY17-2336" fmla="*/ 678350 h 1580197"/>
                      <a:gd name="connsiteX18-2337" fmla="*/ 317183 w 940118"/>
                      <a:gd name="connsiteY18-2338" fmla="*/ 684847 h 1580197"/>
                      <a:gd name="connsiteX19-2339" fmla="*/ 260985 w 940118"/>
                      <a:gd name="connsiteY19-2340" fmla="*/ 1014413 h 1580197"/>
                      <a:gd name="connsiteX20-2341" fmla="*/ 342900 w 940118"/>
                      <a:gd name="connsiteY20-2342" fmla="*/ 1373505 h 1580197"/>
                      <a:gd name="connsiteX21-2343" fmla="*/ 546735 w 940118"/>
                      <a:gd name="connsiteY21-2344" fmla="*/ 1580197 h 1580197"/>
                      <a:gd name="connsiteX22-2345" fmla="*/ 285750 w 940118"/>
                      <a:gd name="connsiteY22-2346" fmla="*/ 1438275 h 1580197"/>
                      <a:gd name="connsiteX23-2347" fmla="*/ 81915 w 940118"/>
                      <a:gd name="connsiteY23-2348" fmla="*/ 1231583 h 1580197"/>
                      <a:gd name="connsiteX24-2349" fmla="*/ 0 w 940118"/>
                      <a:gd name="connsiteY24-2350" fmla="*/ 872490 h 1580197"/>
                      <a:gd name="connsiteX25-2351" fmla="*/ 56197 w 940118"/>
                      <a:gd name="connsiteY25-2352" fmla="*/ 542925 h 1580197"/>
                      <a:gd name="connsiteX26-2353" fmla="*/ 62441 w 940118"/>
                      <a:gd name="connsiteY26-2354" fmla="*/ 546321 h 1580197"/>
                      <a:gd name="connsiteX27-2355" fmla="*/ 62617 w 940118"/>
                      <a:gd name="connsiteY27-2356" fmla="*/ 545909 h 1580197"/>
                      <a:gd name="connsiteX28-2357" fmla="*/ 57150 w 940118"/>
                      <a:gd name="connsiteY28-2358" fmla="*/ 542925 h 1580197"/>
                      <a:gd name="connsiteX29-2359" fmla="*/ 107444 w 940118"/>
                      <a:gd name="connsiteY29-2360" fmla="*/ 431896 h 1580197"/>
                      <a:gd name="connsiteX30-2361" fmla="*/ 106680 w 940118"/>
                      <a:gd name="connsiteY30-2362" fmla="*/ 431483 h 1580197"/>
                      <a:gd name="connsiteX31-2363" fmla="*/ 227648 w 940118"/>
                      <a:gd name="connsiteY31-2364" fmla="*/ 258128 h 1580197"/>
                      <a:gd name="connsiteX32-2365" fmla="*/ 287315 w 940118"/>
                      <a:gd name="connsiteY32-2366" fmla="*/ 198453 h 1580197"/>
                      <a:gd name="connsiteX33-2367" fmla="*/ 359092 w 940118"/>
                      <a:gd name="connsiteY33-2368" fmla="*/ 140970 h 1580197"/>
                      <a:gd name="connsiteX34-2369" fmla="*/ 486263 w 940118"/>
                      <a:gd name="connsiteY34-2370" fmla="*/ 68845 h 1580197"/>
                      <a:gd name="connsiteX35-2371" fmla="*/ 485775 w 940118"/>
                      <a:gd name="connsiteY35-2372" fmla="*/ 68580 h 1580197"/>
                      <a:gd name="connsiteX36-2373" fmla="*/ 572452 w 940118"/>
                      <a:gd name="connsiteY36-2374" fmla="*/ 32385 h 1580197"/>
                      <a:gd name="connsiteX37-2375" fmla="*/ 595123 w 940118"/>
                      <a:gd name="connsiteY37-2376" fmla="*/ 44713 h 1580197"/>
                      <a:gd name="connsiteX38-2377" fmla="*/ 573405 w 940118"/>
                      <a:gd name="connsiteY38-2378" fmla="*/ 32385 h 1580197"/>
                      <a:gd name="connsiteX39-2379" fmla="*/ 679133 w 940118"/>
                      <a:gd name="connsiteY39-2380" fmla="*/ 0 h 1580197"/>
                      <a:gd name="connsiteX0-2381" fmla="*/ 679133 w 940118"/>
                      <a:gd name="connsiteY0-2382" fmla="*/ 0 h 1580197"/>
                      <a:gd name="connsiteX1-2383" fmla="*/ 940118 w 940118"/>
                      <a:gd name="connsiteY1-2384" fmla="*/ 140970 h 1580197"/>
                      <a:gd name="connsiteX2-2385" fmla="*/ 747299 w 940118"/>
                      <a:gd name="connsiteY2-2386" fmla="*/ 210278 h 1580197"/>
                      <a:gd name="connsiteX3-2387" fmla="*/ 747713 w 940118"/>
                      <a:gd name="connsiteY3-2388" fmla="*/ 210503 h 1580197"/>
                      <a:gd name="connsiteX4-2389" fmla="*/ 620078 w 940118"/>
                      <a:gd name="connsiteY4-2390" fmla="*/ 282893 h 1580197"/>
                      <a:gd name="connsiteX5-2391" fmla="*/ 620077 w 940118"/>
                      <a:gd name="connsiteY5-2392" fmla="*/ 282893 h 1580197"/>
                      <a:gd name="connsiteX6-2393" fmla="*/ 548076 w 940118"/>
                      <a:gd name="connsiteY6-2394" fmla="*/ 339736 h 1580197"/>
                      <a:gd name="connsiteX7-2395" fmla="*/ 548640 w 940118"/>
                      <a:gd name="connsiteY7-2396" fmla="*/ 340043 h 1580197"/>
                      <a:gd name="connsiteX8-2397" fmla="*/ 503873 w 940118"/>
                      <a:gd name="connsiteY8-2398" fmla="*/ 383858 h 1580197"/>
                      <a:gd name="connsiteX9-2399" fmla="*/ 488633 w 940118"/>
                      <a:gd name="connsiteY9-2400" fmla="*/ 399098 h 1580197"/>
                      <a:gd name="connsiteX10-2401" fmla="*/ 488633 w 940118"/>
                      <a:gd name="connsiteY10-2402" fmla="*/ 400050 h 1580197"/>
                      <a:gd name="connsiteX11-2403" fmla="*/ 422910 w 940118"/>
                      <a:gd name="connsiteY11-2404" fmla="*/ 482918 h 1580197"/>
                      <a:gd name="connsiteX12-2405" fmla="*/ 422910 w 940118"/>
                      <a:gd name="connsiteY12-2406" fmla="*/ 483870 h 1580197"/>
                      <a:gd name="connsiteX13-2407" fmla="*/ 367665 w 940118"/>
                      <a:gd name="connsiteY13-2408" fmla="*/ 572453 h 1580197"/>
                      <a:gd name="connsiteX14-2409" fmla="*/ 368618 w 940118"/>
                      <a:gd name="connsiteY14-2410" fmla="*/ 573405 h 1580197"/>
                      <a:gd name="connsiteX15-2411" fmla="*/ 317183 w 940118"/>
                      <a:gd name="connsiteY15-2412" fmla="*/ 684847 h 1580197"/>
                      <a:gd name="connsiteX16-2413" fmla="*/ 305241 w 940118"/>
                      <a:gd name="connsiteY16-2414" fmla="*/ 678329 h 1580197"/>
                      <a:gd name="connsiteX17-2415" fmla="*/ 305235 w 940118"/>
                      <a:gd name="connsiteY17-2416" fmla="*/ 678350 h 1580197"/>
                      <a:gd name="connsiteX18-2417" fmla="*/ 317183 w 940118"/>
                      <a:gd name="connsiteY18-2418" fmla="*/ 684847 h 1580197"/>
                      <a:gd name="connsiteX19-2419" fmla="*/ 260985 w 940118"/>
                      <a:gd name="connsiteY19-2420" fmla="*/ 1014413 h 1580197"/>
                      <a:gd name="connsiteX20-2421" fmla="*/ 342900 w 940118"/>
                      <a:gd name="connsiteY20-2422" fmla="*/ 1373505 h 1580197"/>
                      <a:gd name="connsiteX21-2423" fmla="*/ 546735 w 940118"/>
                      <a:gd name="connsiteY21-2424" fmla="*/ 1580197 h 1580197"/>
                      <a:gd name="connsiteX22-2425" fmla="*/ 285750 w 940118"/>
                      <a:gd name="connsiteY22-2426" fmla="*/ 1438275 h 1580197"/>
                      <a:gd name="connsiteX23-2427" fmla="*/ 81915 w 940118"/>
                      <a:gd name="connsiteY23-2428" fmla="*/ 1231583 h 1580197"/>
                      <a:gd name="connsiteX24-2429" fmla="*/ 0 w 940118"/>
                      <a:gd name="connsiteY24-2430" fmla="*/ 872490 h 1580197"/>
                      <a:gd name="connsiteX25-2431" fmla="*/ 56197 w 940118"/>
                      <a:gd name="connsiteY25-2432" fmla="*/ 542925 h 1580197"/>
                      <a:gd name="connsiteX26-2433" fmla="*/ 62441 w 940118"/>
                      <a:gd name="connsiteY26-2434" fmla="*/ 546321 h 1580197"/>
                      <a:gd name="connsiteX27-2435" fmla="*/ 62617 w 940118"/>
                      <a:gd name="connsiteY27-2436" fmla="*/ 545909 h 1580197"/>
                      <a:gd name="connsiteX28-2437" fmla="*/ 57150 w 940118"/>
                      <a:gd name="connsiteY28-2438" fmla="*/ 542925 h 1580197"/>
                      <a:gd name="connsiteX29-2439" fmla="*/ 107444 w 940118"/>
                      <a:gd name="connsiteY29-2440" fmla="*/ 431896 h 1580197"/>
                      <a:gd name="connsiteX30-2441" fmla="*/ 106680 w 940118"/>
                      <a:gd name="connsiteY30-2442" fmla="*/ 431483 h 1580197"/>
                      <a:gd name="connsiteX31-2443" fmla="*/ 227648 w 940118"/>
                      <a:gd name="connsiteY31-2444" fmla="*/ 258128 h 1580197"/>
                      <a:gd name="connsiteX32-2445" fmla="*/ 287315 w 940118"/>
                      <a:gd name="connsiteY32-2446" fmla="*/ 198453 h 1580197"/>
                      <a:gd name="connsiteX33-2447" fmla="*/ 359092 w 940118"/>
                      <a:gd name="connsiteY33-2448" fmla="*/ 140970 h 1580197"/>
                      <a:gd name="connsiteX34-2449" fmla="*/ 486263 w 940118"/>
                      <a:gd name="connsiteY34-2450" fmla="*/ 68845 h 1580197"/>
                      <a:gd name="connsiteX35-2451" fmla="*/ 485775 w 940118"/>
                      <a:gd name="connsiteY35-2452" fmla="*/ 68580 h 1580197"/>
                      <a:gd name="connsiteX36-2453" fmla="*/ 572452 w 940118"/>
                      <a:gd name="connsiteY36-2454" fmla="*/ 32385 h 1580197"/>
                      <a:gd name="connsiteX37-2455" fmla="*/ 573405 w 940118"/>
                      <a:gd name="connsiteY37-2456" fmla="*/ 32385 h 1580197"/>
                      <a:gd name="connsiteX38-2457" fmla="*/ 679133 w 940118"/>
                      <a:gd name="connsiteY38-2458" fmla="*/ 0 h 1580197"/>
                      <a:gd name="connsiteX0-2459" fmla="*/ 679133 w 940118"/>
                      <a:gd name="connsiteY0-2460" fmla="*/ 0 h 1580197"/>
                      <a:gd name="connsiteX1-2461" fmla="*/ 940118 w 940118"/>
                      <a:gd name="connsiteY1-2462" fmla="*/ 140970 h 1580197"/>
                      <a:gd name="connsiteX2-2463" fmla="*/ 747299 w 940118"/>
                      <a:gd name="connsiteY2-2464" fmla="*/ 210278 h 1580197"/>
                      <a:gd name="connsiteX3-2465" fmla="*/ 747713 w 940118"/>
                      <a:gd name="connsiteY3-2466" fmla="*/ 210503 h 1580197"/>
                      <a:gd name="connsiteX4-2467" fmla="*/ 620078 w 940118"/>
                      <a:gd name="connsiteY4-2468" fmla="*/ 282893 h 1580197"/>
                      <a:gd name="connsiteX5-2469" fmla="*/ 620077 w 940118"/>
                      <a:gd name="connsiteY5-2470" fmla="*/ 282893 h 1580197"/>
                      <a:gd name="connsiteX6-2471" fmla="*/ 548076 w 940118"/>
                      <a:gd name="connsiteY6-2472" fmla="*/ 339736 h 1580197"/>
                      <a:gd name="connsiteX7-2473" fmla="*/ 548640 w 940118"/>
                      <a:gd name="connsiteY7-2474" fmla="*/ 340043 h 1580197"/>
                      <a:gd name="connsiteX8-2475" fmla="*/ 488633 w 940118"/>
                      <a:gd name="connsiteY8-2476" fmla="*/ 399098 h 1580197"/>
                      <a:gd name="connsiteX9-2477" fmla="*/ 488633 w 940118"/>
                      <a:gd name="connsiteY9-2478" fmla="*/ 400050 h 1580197"/>
                      <a:gd name="connsiteX10-2479" fmla="*/ 422910 w 940118"/>
                      <a:gd name="connsiteY10-2480" fmla="*/ 482918 h 1580197"/>
                      <a:gd name="connsiteX11-2481" fmla="*/ 422910 w 940118"/>
                      <a:gd name="connsiteY11-2482" fmla="*/ 483870 h 1580197"/>
                      <a:gd name="connsiteX12-2483" fmla="*/ 367665 w 940118"/>
                      <a:gd name="connsiteY12-2484" fmla="*/ 572453 h 1580197"/>
                      <a:gd name="connsiteX13-2485" fmla="*/ 368618 w 940118"/>
                      <a:gd name="connsiteY13-2486" fmla="*/ 573405 h 1580197"/>
                      <a:gd name="connsiteX14-2487" fmla="*/ 317183 w 940118"/>
                      <a:gd name="connsiteY14-2488" fmla="*/ 684847 h 1580197"/>
                      <a:gd name="connsiteX15-2489" fmla="*/ 305241 w 940118"/>
                      <a:gd name="connsiteY15-2490" fmla="*/ 678329 h 1580197"/>
                      <a:gd name="connsiteX16-2491" fmla="*/ 305235 w 940118"/>
                      <a:gd name="connsiteY16-2492" fmla="*/ 678350 h 1580197"/>
                      <a:gd name="connsiteX17-2493" fmla="*/ 317183 w 940118"/>
                      <a:gd name="connsiteY17-2494" fmla="*/ 684847 h 1580197"/>
                      <a:gd name="connsiteX18-2495" fmla="*/ 260985 w 940118"/>
                      <a:gd name="connsiteY18-2496" fmla="*/ 1014413 h 1580197"/>
                      <a:gd name="connsiteX19-2497" fmla="*/ 342900 w 940118"/>
                      <a:gd name="connsiteY19-2498" fmla="*/ 1373505 h 1580197"/>
                      <a:gd name="connsiteX20-2499" fmla="*/ 546735 w 940118"/>
                      <a:gd name="connsiteY20-2500" fmla="*/ 1580197 h 1580197"/>
                      <a:gd name="connsiteX21-2501" fmla="*/ 285750 w 940118"/>
                      <a:gd name="connsiteY21-2502" fmla="*/ 1438275 h 1580197"/>
                      <a:gd name="connsiteX22-2503" fmla="*/ 81915 w 940118"/>
                      <a:gd name="connsiteY22-2504" fmla="*/ 1231583 h 1580197"/>
                      <a:gd name="connsiteX23-2505" fmla="*/ 0 w 940118"/>
                      <a:gd name="connsiteY23-2506" fmla="*/ 872490 h 1580197"/>
                      <a:gd name="connsiteX24-2507" fmla="*/ 56197 w 940118"/>
                      <a:gd name="connsiteY24-2508" fmla="*/ 542925 h 1580197"/>
                      <a:gd name="connsiteX25-2509" fmla="*/ 62441 w 940118"/>
                      <a:gd name="connsiteY25-2510" fmla="*/ 546321 h 1580197"/>
                      <a:gd name="connsiteX26-2511" fmla="*/ 62617 w 940118"/>
                      <a:gd name="connsiteY26-2512" fmla="*/ 545909 h 1580197"/>
                      <a:gd name="connsiteX27-2513" fmla="*/ 57150 w 940118"/>
                      <a:gd name="connsiteY27-2514" fmla="*/ 542925 h 1580197"/>
                      <a:gd name="connsiteX28-2515" fmla="*/ 107444 w 940118"/>
                      <a:gd name="connsiteY28-2516" fmla="*/ 431896 h 1580197"/>
                      <a:gd name="connsiteX29-2517" fmla="*/ 106680 w 940118"/>
                      <a:gd name="connsiteY29-2518" fmla="*/ 431483 h 1580197"/>
                      <a:gd name="connsiteX30-2519" fmla="*/ 227648 w 940118"/>
                      <a:gd name="connsiteY30-2520" fmla="*/ 258128 h 1580197"/>
                      <a:gd name="connsiteX31-2521" fmla="*/ 287315 w 940118"/>
                      <a:gd name="connsiteY31-2522" fmla="*/ 198453 h 1580197"/>
                      <a:gd name="connsiteX32-2523" fmla="*/ 359092 w 940118"/>
                      <a:gd name="connsiteY32-2524" fmla="*/ 140970 h 1580197"/>
                      <a:gd name="connsiteX33-2525" fmla="*/ 486263 w 940118"/>
                      <a:gd name="connsiteY33-2526" fmla="*/ 68845 h 1580197"/>
                      <a:gd name="connsiteX34-2527" fmla="*/ 485775 w 940118"/>
                      <a:gd name="connsiteY34-2528" fmla="*/ 68580 h 1580197"/>
                      <a:gd name="connsiteX35-2529" fmla="*/ 572452 w 940118"/>
                      <a:gd name="connsiteY35-2530" fmla="*/ 32385 h 1580197"/>
                      <a:gd name="connsiteX36-2531" fmla="*/ 573405 w 940118"/>
                      <a:gd name="connsiteY36-2532" fmla="*/ 32385 h 1580197"/>
                      <a:gd name="connsiteX37-2533" fmla="*/ 679133 w 940118"/>
                      <a:gd name="connsiteY37-2534" fmla="*/ 0 h 1580197"/>
                      <a:gd name="connsiteX0-2535" fmla="*/ 679133 w 940118"/>
                      <a:gd name="connsiteY0-2536" fmla="*/ 0 h 1580197"/>
                      <a:gd name="connsiteX1-2537" fmla="*/ 940118 w 940118"/>
                      <a:gd name="connsiteY1-2538" fmla="*/ 140970 h 1580197"/>
                      <a:gd name="connsiteX2-2539" fmla="*/ 747299 w 940118"/>
                      <a:gd name="connsiteY2-2540" fmla="*/ 210278 h 1580197"/>
                      <a:gd name="connsiteX3-2541" fmla="*/ 747713 w 940118"/>
                      <a:gd name="connsiteY3-2542" fmla="*/ 210503 h 1580197"/>
                      <a:gd name="connsiteX4-2543" fmla="*/ 620078 w 940118"/>
                      <a:gd name="connsiteY4-2544" fmla="*/ 282893 h 1580197"/>
                      <a:gd name="connsiteX5-2545" fmla="*/ 620077 w 940118"/>
                      <a:gd name="connsiteY5-2546" fmla="*/ 282893 h 1580197"/>
                      <a:gd name="connsiteX6-2547" fmla="*/ 548076 w 940118"/>
                      <a:gd name="connsiteY6-2548" fmla="*/ 339736 h 1580197"/>
                      <a:gd name="connsiteX7-2549" fmla="*/ 548640 w 940118"/>
                      <a:gd name="connsiteY7-2550" fmla="*/ 340043 h 1580197"/>
                      <a:gd name="connsiteX8-2551" fmla="*/ 488633 w 940118"/>
                      <a:gd name="connsiteY8-2552" fmla="*/ 399098 h 1580197"/>
                      <a:gd name="connsiteX9-2553" fmla="*/ 488633 w 940118"/>
                      <a:gd name="connsiteY9-2554" fmla="*/ 400050 h 1580197"/>
                      <a:gd name="connsiteX10-2555" fmla="*/ 422910 w 940118"/>
                      <a:gd name="connsiteY10-2556" fmla="*/ 482918 h 1580197"/>
                      <a:gd name="connsiteX11-2557" fmla="*/ 422910 w 940118"/>
                      <a:gd name="connsiteY11-2558" fmla="*/ 483870 h 1580197"/>
                      <a:gd name="connsiteX12-2559" fmla="*/ 367665 w 940118"/>
                      <a:gd name="connsiteY12-2560" fmla="*/ 572453 h 1580197"/>
                      <a:gd name="connsiteX13-2561" fmla="*/ 368618 w 940118"/>
                      <a:gd name="connsiteY13-2562" fmla="*/ 573405 h 1580197"/>
                      <a:gd name="connsiteX14-2563" fmla="*/ 317183 w 940118"/>
                      <a:gd name="connsiteY14-2564" fmla="*/ 684847 h 1580197"/>
                      <a:gd name="connsiteX15-2565" fmla="*/ 305241 w 940118"/>
                      <a:gd name="connsiteY15-2566" fmla="*/ 678329 h 1580197"/>
                      <a:gd name="connsiteX16-2567" fmla="*/ 317183 w 940118"/>
                      <a:gd name="connsiteY16-2568" fmla="*/ 684847 h 1580197"/>
                      <a:gd name="connsiteX17-2569" fmla="*/ 260985 w 940118"/>
                      <a:gd name="connsiteY17-2570" fmla="*/ 1014413 h 1580197"/>
                      <a:gd name="connsiteX18-2571" fmla="*/ 342900 w 940118"/>
                      <a:gd name="connsiteY18-2572" fmla="*/ 1373505 h 1580197"/>
                      <a:gd name="connsiteX19-2573" fmla="*/ 546735 w 940118"/>
                      <a:gd name="connsiteY19-2574" fmla="*/ 1580197 h 1580197"/>
                      <a:gd name="connsiteX20-2575" fmla="*/ 285750 w 940118"/>
                      <a:gd name="connsiteY20-2576" fmla="*/ 1438275 h 1580197"/>
                      <a:gd name="connsiteX21-2577" fmla="*/ 81915 w 940118"/>
                      <a:gd name="connsiteY21-2578" fmla="*/ 1231583 h 1580197"/>
                      <a:gd name="connsiteX22-2579" fmla="*/ 0 w 940118"/>
                      <a:gd name="connsiteY22-2580" fmla="*/ 872490 h 1580197"/>
                      <a:gd name="connsiteX23-2581" fmla="*/ 56197 w 940118"/>
                      <a:gd name="connsiteY23-2582" fmla="*/ 542925 h 1580197"/>
                      <a:gd name="connsiteX24-2583" fmla="*/ 62441 w 940118"/>
                      <a:gd name="connsiteY24-2584" fmla="*/ 546321 h 1580197"/>
                      <a:gd name="connsiteX25-2585" fmla="*/ 62617 w 940118"/>
                      <a:gd name="connsiteY25-2586" fmla="*/ 545909 h 1580197"/>
                      <a:gd name="connsiteX26-2587" fmla="*/ 57150 w 940118"/>
                      <a:gd name="connsiteY26-2588" fmla="*/ 542925 h 1580197"/>
                      <a:gd name="connsiteX27-2589" fmla="*/ 107444 w 940118"/>
                      <a:gd name="connsiteY27-2590" fmla="*/ 431896 h 1580197"/>
                      <a:gd name="connsiteX28-2591" fmla="*/ 106680 w 940118"/>
                      <a:gd name="connsiteY28-2592" fmla="*/ 431483 h 1580197"/>
                      <a:gd name="connsiteX29-2593" fmla="*/ 227648 w 940118"/>
                      <a:gd name="connsiteY29-2594" fmla="*/ 258128 h 1580197"/>
                      <a:gd name="connsiteX30-2595" fmla="*/ 287315 w 940118"/>
                      <a:gd name="connsiteY30-2596" fmla="*/ 198453 h 1580197"/>
                      <a:gd name="connsiteX31-2597" fmla="*/ 359092 w 940118"/>
                      <a:gd name="connsiteY31-2598" fmla="*/ 140970 h 1580197"/>
                      <a:gd name="connsiteX32-2599" fmla="*/ 486263 w 940118"/>
                      <a:gd name="connsiteY32-2600" fmla="*/ 68845 h 1580197"/>
                      <a:gd name="connsiteX33-2601" fmla="*/ 485775 w 940118"/>
                      <a:gd name="connsiteY33-2602" fmla="*/ 68580 h 1580197"/>
                      <a:gd name="connsiteX34-2603" fmla="*/ 572452 w 940118"/>
                      <a:gd name="connsiteY34-2604" fmla="*/ 32385 h 1580197"/>
                      <a:gd name="connsiteX35-2605" fmla="*/ 573405 w 940118"/>
                      <a:gd name="connsiteY35-2606" fmla="*/ 32385 h 1580197"/>
                      <a:gd name="connsiteX36-2607" fmla="*/ 679133 w 940118"/>
                      <a:gd name="connsiteY36-2608" fmla="*/ 0 h 158019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: Shape 452"/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79" name="Group 478"/>
          <p:cNvGrpSpPr/>
          <p:nvPr/>
        </p:nvGrpSpPr>
        <p:grpSpPr>
          <a:xfrm>
            <a:off x="6935116" y="3572713"/>
            <a:ext cx="735359" cy="1253352"/>
            <a:chOff x="11521621" y="1903133"/>
            <a:chExt cx="2494544" cy="4251720"/>
          </a:xfrm>
        </p:grpSpPr>
        <p:sp>
          <p:nvSpPr>
            <p:cNvPr id="480" name="Freeform: Shape 479"/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-1" fmla="*/ 417713 w 666025"/>
                <a:gd name="connsiteY0-2" fmla="*/ 1803 h 1312853"/>
                <a:gd name="connsiteX1-3" fmla="*/ 648776 w 666025"/>
                <a:gd name="connsiteY1-4" fmla="*/ 158461 h 1312853"/>
                <a:gd name="connsiteX2-5" fmla="*/ 666025 w 666025"/>
                <a:gd name="connsiteY2-6" fmla="*/ 133883 h 1312853"/>
                <a:gd name="connsiteX3-7" fmla="*/ 666025 w 666025"/>
                <a:gd name="connsiteY3-8" fmla="*/ 1307251 h 1312853"/>
                <a:gd name="connsiteX4-9" fmla="*/ 657567 w 666025"/>
                <a:gd name="connsiteY4-10" fmla="*/ 1312853 h 1312853"/>
                <a:gd name="connsiteX5-11" fmla="*/ 417713 w 666025"/>
                <a:gd name="connsiteY5-12" fmla="*/ 1803 h 1312853"/>
                <a:gd name="connsiteX0-13" fmla="*/ 417713 w 666025"/>
                <a:gd name="connsiteY0-14" fmla="*/ 1803 h 1312853"/>
                <a:gd name="connsiteX1-15" fmla="*/ 648776 w 666025"/>
                <a:gd name="connsiteY1-16" fmla="*/ 158461 h 1312853"/>
                <a:gd name="connsiteX2-17" fmla="*/ 666025 w 666025"/>
                <a:gd name="connsiteY2-18" fmla="*/ 1307251 h 1312853"/>
                <a:gd name="connsiteX3-19" fmla="*/ 657567 w 666025"/>
                <a:gd name="connsiteY3-20" fmla="*/ 1312853 h 1312853"/>
                <a:gd name="connsiteX4-21" fmla="*/ 417713 w 666025"/>
                <a:gd name="connsiteY4-22" fmla="*/ 1803 h 1312853"/>
                <a:gd name="connsiteX0-23" fmla="*/ 417713 w 666361"/>
                <a:gd name="connsiteY0-24" fmla="*/ 1803 h 1312853"/>
                <a:gd name="connsiteX1-25" fmla="*/ 666361 w 666361"/>
                <a:gd name="connsiteY1-26" fmla="*/ 167253 h 1312853"/>
                <a:gd name="connsiteX2-27" fmla="*/ 666025 w 666361"/>
                <a:gd name="connsiteY2-28" fmla="*/ 1307251 h 1312853"/>
                <a:gd name="connsiteX3-29" fmla="*/ 657567 w 666361"/>
                <a:gd name="connsiteY3-30" fmla="*/ 1312853 h 1312853"/>
                <a:gd name="connsiteX4-31" fmla="*/ 417713 w 666361"/>
                <a:gd name="connsiteY4-32" fmla="*/ 1803 h 1312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en-US" sz="2700" dirty="0"/>
            </a:p>
          </p:txBody>
        </p:sp>
        <p:grpSp>
          <p:nvGrpSpPr>
            <p:cNvPr id="481" name="Group 480"/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82" name="Group 481"/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02" name="Straight Connector 501"/>
                <p:cNvCxnSpPr/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/>
                <p:cNvCxnSpPr/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Freeform: Shape 504"/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06" name="Freeform: Shape 505"/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507" name="Freeform: Shape 506"/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08" name="Freeform: Shape 507"/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09" name="Freeform: Shape 508"/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10" name="Freeform: Shape 509"/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511" name="Freeform: Shape 510"/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12" name="Freeform: Shape 511"/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13" name="Freeform: Shape 512"/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  <p:sp>
              <p:nvSpPr>
                <p:cNvPr id="514" name="Freeform: Shape 513"/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/>
                </a:p>
              </p:txBody>
            </p:sp>
            <p:sp>
              <p:nvSpPr>
                <p:cNvPr id="515" name="Freeform: Shape 514"/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-1" fmla="*/ 417713 w 666025"/>
                    <a:gd name="connsiteY0-2" fmla="*/ 1803 h 1312853"/>
                    <a:gd name="connsiteX1-3" fmla="*/ 648776 w 666025"/>
                    <a:gd name="connsiteY1-4" fmla="*/ 158461 h 1312853"/>
                    <a:gd name="connsiteX2-5" fmla="*/ 666025 w 666025"/>
                    <a:gd name="connsiteY2-6" fmla="*/ 133883 h 1312853"/>
                    <a:gd name="connsiteX3-7" fmla="*/ 666025 w 666025"/>
                    <a:gd name="connsiteY3-8" fmla="*/ 1307251 h 1312853"/>
                    <a:gd name="connsiteX4-9" fmla="*/ 657567 w 666025"/>
                    <a:gd name="connsiteY4-10" fmla="*/ 1312853 h 1312853"/>
                    <a:gd name="connsiteX5-11" fmla="*/ 417713 w 666025"/>
                    <a:gd name="connsiteY5-12" fmla="*/ 1803 h 1312853"/>
                    <a:gd name="connsiteX0-13" fmla="*/ 417713 w 666025"/>
                    <a:gd name="connsiteY0-14" fmla="*/ 1803 h 1312853"/>
                    <a:gd name="connsiteX1-15" fmla="*/ 648776 w 666025"/>
                    <a:gd name="connsiteY1-16" fmla="*/ 158461 h 1312853"/>
                    <a:gd name="connsiteX2-17" fmla="*/ 666025 w 666025"/>
                    <a:gd name="connsiteY2-18" fmla="*/ 1307251 h 1312853"/>
                    <a:gd name="connsiteX3-19" fmla="*/ 657567 w 666025"/>
                    <a:gd name="connsiteY3-20" fmla="*/ 1312853 h 1312853"/>
                    <a:gd name="connsiteX4-21" fmla="*/ 417713 w 666025"/>
                    <a:gd name="connsiteY4-22" fmla="*/ 1803 h 1312853"/>
                    <a:gd name="connsiteX0-23" fmla="*/ 417713 w 666361"/>
                    <a:gd name="connsiteY0-24" fmla="*/ 1803 h 1312853"/>
                    <a:gd name="connsiteX1-25" fmla="*/ 666361 w 666361"/>
                    <a:gd name="connsiteY1-26" fmla="*/ 167253 h 1312853"/>
                    <a:gd name="connsiteX2-27" fmla="*/ 666025 w 666361"/>
                    <a:gd name="connsiteY2-28" fmla="*/ 1307251 h 1312853"/>
                    <a:gd name="connsiteX3-29" fmla="*/ 657567 w 666361"/>
                    <a:gd name="connsiteY3-30" fmla="*/ 1312853 h 1312853"/>
                    <a:gd name="connsiteX4-31" fmla="*/ 417713 w 666361"/>
                    <a:gd name="connsiteY4-32" fmla="*/ 1803 h 13128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en-US" sz="2700" dirty="0"/>
                </a:p>
              </p:txBody>
            </p:sp>
          </p:grpSp>
          <p:grpSp>
            <p:nvGrpSpPr>
              <p:cNvPr id="483" name="Group 482"/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84" name="Group 483"/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91" name="Freeform: Shape 490"/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-1" fmla="*/ 62916 w 3480752"/>
                      <a:gd name="connsiteY0-2" fmla="*/ 34213 h 1560620"/>
                      <a:gd name="connsiteX1-3" fmla="*/ 114391 w 3480752"/>
                      <a:gd name="connsiteY1-4" fmla="*/ 57191 h 1560620"/>
                      <a:gd name="connsiteX2-5" fmla="*/ 694512 w 3480752"/>
                      <a:gd name="connsiteY2-6" fmla="*/ 277806 h 1560620"/>
                      <a:gd name="connsiteX3-7" fmla="*/ 784810 w 3480752"/>
                      <a:gd name="connsiteY3-8" fmla="*/ 326909 h 1560620"/>
                      <a:gd name="connsiteX4-9" fmla="*/ 702687 w 3480752"/>
                      <a:gd name="connsiteY4-10" fmla="*/ 277806 h 1560620"/>
                      <a:gd name="connsiteX5-11" fmla="*/ 833420 w 3480752"/>
                      <a:gd name="connsiteY5-12" fmla="*/ 310489 h 1560620"/>
                      <a:gd name="connsiteX6-13" fmla="*/ 1241959 w 3480752"/>
                      <a:gd name="connsiteY6-14" fmla="*/ 343172 h 1560620"/>
                      <a:gd name="connsiteX7-15" fmla="*/ 3480752 w 3480752"/>
                      <a:gd name="connsiteY7-16" fmla="*/ 1560620 h 1560620"/>
                      <a:gd name="connsiteX8-17" fmla="*/ 3064038 w 3480752"/>
                      <a:gd name="connsiteY8-18" fmla="*/ 1527929 h 1560620"/>
                      <a:gd name="connsiteX9-19" fmla="*/ 3057133 w 3480752"/>
                      <a:gd name="connsiteY9-20" fmla="*/ 1524163 h 1560620"/>
                      <a:gd name="connsiteX10-21" fmla="*/ 2941481 w 3480752"/>
                      <a:gd name="connsiteY10-22" fmla="*/ 1495246 h 1560620"/>
                      <a:gd name="connsiteX11-23" fmla="*/ 2881754 w 3480752"/>
                      <a:gd name="connsiteY11-24" fmla="*/ 1462767 h 1560620"/>
                      <a:gd name="connsiteX12-25" fmla="*/ 2879802 w 3480752"/>
                      <a:gd name="connsiteY12-26" fmla="*/ 1466146 h 1560620"/>
                      <a:gd name="connsiteX13-27" fmla="*/ 2933314 w 3480752"/>
                      <a:gd name="connsiteY13-28" fmla="*/ 1495246 h 1560620"/>
                      <a:gd name="connsiteX14-29" fmla="*/ 2353185 w 3480752"/>
                      <a:gd name="connsiteY14-30" fmla="*/ 1274639 h 1560620"/>
                      <a:gd name="connsiteX15-31" fmla="*/ 2238794 w 3480752"/>
                      <a:gd name="connsiteY15-32" fmla="*/ 1217440 h 1560620"/>
                      <a:gd name="connsiteX16-33" fmla="*/ 62916 w 3480752"/>
                      <a:gd name="connsiteY16-34" fmla="*/ 34213 h 1560620"/>
                      <a:gd name="connsiteX17-35" fmla="*/ 0 w 3480752"/>
                      <a:gd name="connsiteY17-36" fmla="*/ 0 h 1560620"/>
                      <a:gd name="connsiteX18-37" fmla="*/ 62916 w 3480752"/>
                      <a:gd name="connsiteY18-38" fmla="*/ 34213 h 1560620"/>
                      <a:gd name="connsiteX19-39" fmla="*/ 57199 w 3480752"/>
                      <a:gd name="connsiteY19-40" fmla="*/ 31661 h 1560620"/>
                      <a:gd name="connsiteX20-41" fmla="*/ 0 w 3480752"/>
                      <a:gd name="connsiteY20-42" fmla="*/ 0 h 1560620"/>
                      <a:gd name="connsiteX0-43" fmla="*/ 62916 w 3480752"/>
                      <a:gd name="connsiteY0-44" fmla="*/ 34213 h 1560620"/>
                      <a:gd name="connsiteX1-45" fmla="*/ 114391 w 3480752"/>
                      <a:gd name="connsiteY1-46" fmla="*/ 57191 h 1560620"/>
                      <a:gd name="connsiteX2-47" fmla="*/ 694512 w 3480752"/>
                      <a:gd name="connsiteY2-48" fmla="*/ 277806 h 1560620"/>
                      <a:gd name="connsiteX3-49" fmla="*/ 702687 w 3480752"/>
                      <a:gd name="connsiteY3-50" fmla="*/ 277806 h 1560620"/>
                      <a:gd name="connsiteX4-51" fmla="*/ 833420 w 3480752"/>
                      <a:gd name="connsiteY4-52" fmla="*/ 310489 h 1560620"/>
                      <a:gd name="connsiteX5-53" fmla="*/ 1241959 w 3480752"/>
                      <a:gd name="connsiteY5-54" fmla="*/ 343172 h 1560620"/>
                      <a:gd name="connsiteX6-55" fmla="*/ 3480752 w 3480752"/>
                      <a:gd name="connsiteY6-56" fmla="*/ 1560620 h 1560620"/>
                      <a:gd name="connsiteX7-57" fmla="*/ 3064038 w 3480752"/>
                      <a:gd name="connsiteY7-58" fmla="*/ 1527929 h 1560620"/>
                      <a:gd name="connsiteX8-59" fmla="*/ 3057133 w 3480752"/>
                      <a:gd name="connsiteY8-60" fmla="*/ 1524163 h 1560620"/>
                      <a:gd name="connsiteX9-61" fmla="*/ 2941481 w 3480752"/>
                      <a:gd name="connsiteY9-62" fmla="*/ 1495246 h 1560620"/>
                      <a:gd name="connsiteX10-63" fmla="*/ 2881754 w 3480752"/>
                      <a:gd name="connsiteY10-64" fmla="*/ 1462767 h 1560620"/>
                      <a:gd name="connsiteX11-65" fmla="*/ 2879802 w 3480752"/>
                      <a:gd name="connsiteY11-66" fmla="*/ 1466146 h 1560620"/>
                      <a:gd name="connsiteX12-67" fmla="*/ 2933314 w 3480752"/>
                      <a:gd name="connsiteY12-68" fmla="*/ 1495246 h 1560620"/>
                      <a:gd name="connsiteX13-69" fmla="*/ 2353185 w 3480752"/>
                      <a:gd name="connsiteY13-70" fmla="*/ 1274639 h 1560620"/>
                      <a:gd name="connsiteX14-71" fmla="*/ 2238794 w 3480752"/>
                      <a:gd name="connsiteY14-72" fmla="*/ 1217440 h 1560620"/>
                      <a:gd name="connsiteX15-73" fmla="*/ 62916 w 3480752"/>
                      <a:gd name="connsiteY15-74" fmla="*/ 34213 h 1560620"/>
                      <a:gd name="connsiteX16-75" fmla="*/ 0 w 3480752"/>
                      <a:gd name="connsiteY16-76" fmla="*/ 0 h 1560620"/>
                      <a:gd name="connsiteX17-77" fmla="*/ 62916 w 3480752"/>
                      <a:gd name="connsiteY17-78" fmla="*/ 34213 h 1560620"/>
                      <a:gd name="connsiteX18-79" fmla="*/ 57199 w 3480752"/>
                      <a:gd name="connsiteY18-80" fmla="*/ 31661 h 1560620"/>
                      <a:gd name="connsiteX19-81" fmla="*/ 0 w 3480752"/>
                      <a:gd name="connsiteY19-82" fmla="*/ 0 h 1560620"/>
                      <a:gd name="connsiteX0-83" fmla="*/ 62916 w 3480752"/>
                      <a:gd name="connsiteY0-84" fmla="*/ 34213 h 1560620"/>
                      <a:gd name="connsiteX1-85" fmla="*/ 114391 w 3480752"/>
                      <a:gd name="connsiteY1-86" fmla="*/ 57191 h 1560620"/>
                      <a:gd name="connsiteX2-87" fmla="*/ 694512 w 3480752"/>
                      <a:gd name="connsiteY2-88" fmla="*/ 277806 h 1560620"/>
                      <a:gd name="connsiteX3-89" fmla="*/ 702687 w 3480752"/>
                      <a:gd name="connsiteY3-90" fmla="*/ 277806 h 1560620"/>
                      <a:gd name="connsiteX4-91" fmla="*/ 833420 w 3480752"/>
                      <a:gd name="connsiteY4-92" fmla="*/ 310489 h 1560620"/>
                      <a:gd name="connsiteX5-93" fmla="*/ 1241959 w 3480752"/>
                      <a:gd name="connsiteY5-94" fmla="*/ 343172 h 1560620"/>
                      <a:gd name="connsiteX6-95" fmla="*/ 3480752 w 3480752"/>
                      <a:gd name="connsiteY6-96" fmla="*/ 1560620 h 1560620"/>
                      <a:gd name="connsiteX7-97" fmla="*/ 3064038 w 3480752"/>
                      <a:gd name="connsiteY7-98" fmla="*/ 1527929 h 1560620"/>
                      <a:gd name="connsiteX8-99" fmla="*/ 3057133 w 3480752"/>
                      <a:gd name="connsiteY8-100" fmla="*/ 1524163 h 1560620"/>
                      <a:gd name="connsiteX9-101" fmla="*/ 2941481 w 3480752"/>
                      <a:gd name="connsiteY9-102" fmla="*/ 1495246 h 1560620"/>
                      <a:gd name="connsiteX10-103" fmla="*/ 2881754 w 3480752"/>
                      <a:gd name="connsiteY10-104" fmla="*/ 1462767 h 1560620"/>
                      <a:gd name="connsiteX11-105" fmla="*/ 2933314 w 3480752"/>
                      <a:gd name="connsiteY11-106" fmla="*/ 1495246 h 1560620"/>
                      <a:gd name="connsiteX12-107" fmla="*/ 2353185 w 3480752"/>
                      <a:gd name="connsiteY12-108" fmla="*/ 1274639 h 1560620"/>
                      <a:gd name="connsiteX13-109" fmla="*/ 2238794 w 3480752"/>
                      <a:gd name="connsiteY13-110" fmla="*/ 1217440 h 1560620"/>
                      <a:gd name="connsiteX14-111" fmla="*/ 62916 w 3480752"/>
                      <a:gd name="connsiteY14-112" fmla="*/ 34213 h 1560620"/>
                      <a:gd name="connsiteX15-113" fmla="*/ 0 w 3480752"/>
                      <a:gd name="connsiteY15-114" fmla="*/ 0 h 1560620"/>
                      <a:gd name="connsiteX16-115" fmla="*/ 62916 w 3480752"/>
                      <a:gd name="connsiteY16-116" fmla="*/ 34213 h 1560620"/>
                      <a:gd name="connsiteX17-117" fmla="*/ 57199 w 3480752"/>
                      <a:gd name="connsiteY17-118" fmla="*/ 31661 h 1560620"/>
                      <a:gd name="connsiteX18-119" fmla="*/ 0 w 3480752"/>
                      <a:gd name="connsiteY18-120" fmla="*/ 0 h 1560620"/>
                      <a:gd name="connsiteX0-121" fmla="*/ 62916 w 3480752"/>
                      <a:gd name="connsiteY0-122" fmla="*/ 34213 h 1560620"/>
                      <a:gd name="connsiteX1-123" fmla="*/ 114391 w 3480752"/>
                      <a:gd name="connsiteY1-124" fmla="*/ 57191 h 1560620"/>
                      <a:gd name="connsiteX2-125" fmla="*/ 694512 w 3480752"/>
                      <a:gd name="connsiteY2-126" fmla="*/ 277806 h 1560620"/>
                      <a:gd name="connsiteX3-127" fmla="*/ 702687 w 3480752"/>
                      <a:gd name="connsiteY3-128" fmla="*/ 277806 h 1560620"/>
                      <a:gd name="connsiteX4-129" fmla="*/ 833420 w 3480752"/>
                      <a:gd name="connsiteY4-130" fmla="*/ 310489 h 1560620"/>
                      <a:gd name="connsiteX5-131" fmla="*/ 1241959 w 3480752"/>
                      <a:gd name="connsiteY5-132" fmla="*/ 343172 h 1560620"/>
                      <a:gd name="connsiteX6-133" fmla="*/ 3480752 w 3480752"/>
                      <a:gd name="connsiteY6-134" fmla="*/ 1560620 h 1560620"/>
                      <a:gd name="connsiteX7-135" fmla="*/ 3064038 w 3480752"/>
                      <a:gd name="connsiteY7-136" fmla="*/ 1527929 h 1560620"/>
                      <a:gd name="connsiteX8-137" fmla="*/ 3057133 w 3480752"/>
                      <a:gd name="connsiteY8-138" fmla="*/ 1524163 h 1560620"/>
                      <a:gd name="connsiteX9-139" fmla="*/ 2941481 w 3480752"/>
                      <a:gd name="connsiteY9-140" fmla="*/ 1495246 h 1560620"/>
                      <a:gd name="connsiteX10-141" fmla="*/ 2933314 w 3480752"/>
                      <a:gd name="connsiteY10-142" fmla="*/ 1495246 h 1560620"/>
                      <a:gd name="connsiteX11-143" fmla="*/ 2353185 w 3480752"/>
                      <a:gd name="connsiteY11-144" fmla="*/ 1274639 h 1560620"/>
                      <a:gd name="connsiteX12-145" fmla="*/ 2238794 w 3480752"/>
                      <a:gd name="connsiteY12-146" fmla="*/ 1217440 h 1560620"/>
                      <a:gd name="connsiteX13-147" fmla="*/ 62916 w 3480752"/>
                      <a:gd name="connsiteY13-148" fmla="*/ 34213 h 1560620"/>
                      <a:gd name="connsiteX14-149" fmla="*/ 0 w 3480752"/>
                      <a:gd name="connsiteY14-150" fmla="*/ 0 h 1560620"/>
                      <a:gd name="connsiteX15-151" fmla="*/ 62916 w 3480752"/>
                      <a:gd name="connsiteY15-152" fmla="*/ 34213 h 1560620"/>
                      <a:gd name="connsiteX16-153" fmla="*/ 57199 w 3480752"/>
                      <a:gd name="connsiteY16-154" fmla="*/ 31661 h 1560620"/>
                      <a:gd name="connsiteX17-155" fmla="*/ 0 w 3480752"/>
                      <a:gd name="connsiteY17-156" fmla="*/ 0 h 156062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: Shape 491"/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: Shape 492"/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: Shape 493"/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-1" fmla="*/ 359092 w 661035"/>
                      <a:gd name="connsiteY0-2" fmla="*/ 597218 h 1099185"/>
                      <a:gd name="connsiteX1-3" fmla="*/ 620078 w 661035"/>
                      <a:gd name="connsiteY1-4" fmla="*/ 739140 h 1099185"/>
                      <a:gd name="connsiteX2-5" fmla="*/ 584835 w 661035"/>
                      <a:gd name="connsiteY2-6" fmla="*/ 818198 h 1099185"/>
                      <a:gd name="connsiteX3-7" fmla="*/ 584836 w 661035"/>
                      <a:gd name="connsiteY3-8" fmla="*/ 818198 h 1099185"/>
                      <a:gd name="connsiteX4-9" fmla="*/ 545783 w 661035"/>
                      <a:gd name="connsiteY4-10" fmla="*/ 882015 h 1099185"/>
                      <a:gd name="connsiteX5-11" fmla="*/ 538930 w 661035"/>
                      <a:gd name="connsiteY5-12" fmla="*/ 891439 h 1099185"/>
                      <a:gd name="connsiteX6-13" fmla="*/ 539116 w 661035"/>
                      <a:gd name="connsiteY6-14" fmla="*/ 891540 h 1099185"/>
                      <a:gd name="connsiteX7-15" fmla="*/ 500063 w 661035"/>
                      <a:gd name="connsiteY7-16" fmla="*/ 940118 h 1099185"/>
                      <a:gd name="connsiteX8-17" fmla="*/ 452605 w 661035"/>
                      <a:gd name="connsiteY8-18" fmla="*/ 914311 h 1099185"/>
                      <a:gd name="connsiteX9-19" fmla="*/ 451949 w 661035"/>
                      <a:gd name="connsiteY9-20" fmla="*/ 914906 h 1099185"/>
                      <a:gd name="connsiteX10-21" fmla="*/ 500063 w 661035"/>
                      <a:gd name="connsiteY10-22" fmla="*/ 941070 h 1099185"/>
                      <a:gd name="connsiteX11-23" fmla="*/ 451485 w 661035"/>
                      <a:gd name="connsiteY11-24" fmla="*/ 989648 h 1099185"/>
                      <a:gd name="connsiteX12-25" fmla="*/ 396629 w 661035"/>
                      <a:gd name="connsiteY12-26" fmla="*/ 1033155 h 1099185"/>
                      <a:gd name="connsiteX13-27" fmla="*/ 397193 w 661035"/>
                      <a:gd name="connsiteY13-28" fmla="*/ 1033462 h 1099185"/>
                      <a:gd name="connsiteX14-29" fmla="*/ 320041 w 661035"/>
                      <a:gd name="connsiteY14-30" fmla="*/ 1076325 h 1099185"/>
                      <a:gd name="connsiteX15-31" fmla="*/ 291343 w 661035"/>
                      <a:gd name="connsiteY15-32" fmla="*/ 1060767 h 1099185"/>
                      <a:gd name="connsiteX16-33" fmla="*/ 290403 w 661035"/>
                      <a:gd name="connsiteY16-34" fmla="*/ 1061621 h 1099185"/>
                      <a:gd name="connsiteX17-35" fmla="*/ 319088 w 661035"/>
                      <a:gd name="connsiteY17-36" fmla="*/ 1077277 h 1099185"/>
                      <a:gd name="connsiteX18-37" fmla="*/ 260985 w 661035"/>
                      <a:gd name="connsiteY18-38" fmla="*/ 1099185 h 1099185"/>
                      <a:gd name="connsiteX19-39" fmla="*/ 0 w 661035"/>
                      <a:gd name="connsiteY19-40" fmla="*/ 957262 h 1099185"/>
                      <a:gd name="connsiteX20-41" fmla="*/ 59055 w 661035"/>
                      <a:gd name="connsiteY20-42" fmla="*/ 935355 h 1099185"/>
                      <a:gd name="connsiteX21-43" fmla="*/ 284314 w 661035"/>
                      <a:gd name="connsiteY21-44" fmla="*/ 1058298 h 1099185"/>
                      <a:gd name="connsiteX22-45" fmla="*/ 284516 w 661035"/>
                      <a:gd name="connsiteY22-46" fmla="*/ 1057066 h 1099185"/>
                      <a:gd name="connsiteX23-47" fmla="*/ 60008 w 661035"/>
                      <a:gd name="connsiteY23-48" fmla="*/ 935355 h 1099185"/>
                      <a:gd name="connsiteX24-49" fmla="*/ 135745 w 661035"/>
                      <a:gd name="connsiteY24-50" fmla="*/ 891807 h 1099185"/>
                      <a:gd name="connsiteX25-51" fmla="*/ 135255 w 661035"/>
                      <a:gd name="connsiteY25-52" fmla="*/ 891540 h 1099185"/>
                      <a:gd name="connsiteX26-53" fmla="*/ 190500 w 661035"/>
                      <a:gd name="connsiteY26-54" fmla="*/ 847725 h 1099185"/>
                      <a:gd name="connsiteX27-55" fmla="*/ 239078 w 661035"/>
                      <a:gd name="connsiteY27-56" fmla="*/ 799148 h 1099185"/>
                      <a:gd name="connsiteX28-57" fmla="*/ 319738 w 661035"/>
                      <a:gd name="connsiteY28-58" fmla="*/ 843010 h 1099185"/>
                      <a:gd name="connsiteX29-59" fmla="*/ 239078 w 661035"/>
                      <a:gd name="connsiteY29-60" fmla="*/ 798196 h 1099185"/>
                      <a:gd name="connsiteX30-61" fmla="*/ 277307 w 661035"/>
                      <a:gd name="connsiteY30-62" fmla="*/ 750642 h 1099185"/>
                      <a:gd name="connsiteX31-63" fmla="*/ 277178 w 661035"/>
                      <a:gd name="connsiteY31-64" fmla="*/ 750571 h 1099185"/>
                      <a:gd name="connsiteX32-65" fmla="*/ 284798 w 661035"/>
                      <a:gd name="connsiteY32-66" fmla="*/ 740093 h 1099185"/>
                      <a:gd name="connsiteX33-67" fmla="*/ 323850 w 661035"/>
                      <a:gd name="connsiteY33-68" fmla="*/ 676275 h 1099185"/>
                      <a:gd name="connsiteX34-69" fmla="*/ 359092 w 661035"/>
                      <a:gd name="connsiteY34-70" fmla="*/ 597218 h 1099185"/>
                      <a:gd name="connsiteX35-71" fmla="*/ 220980 w 661035"/>
                      <a:gd name="connsiteY35-72" fmla="*/ 0 h 1099185"/>
                      <a:gd name="connsiteX36-73" fmla="*/ 481965 w 661035"/>
                      <a:gd name="connsiteY36-74" fmla="*/ 141922 h 1099185"/>
                      <a:gd name="connsiteX37-75" fmla="*/ 575310 w 661035"/>
                      <a:gd name="connsiteY37-76" fmla="*/ 214313 h 1099185"/>
                      <a:gd name="connsiteX38-77" fmla="*/ 661035 w 661035"/>
                      <a:gd name="connsiteY38-78" fmla="*/ 504825 h 1099185"/>
                      <a:gd name="connsiteX39-79" fmla="*/ 621030 w 661035"/>
                      <a:gd name="connsiteY39-80" fmla="*/ 739140 h 1099185"/>
                      <a:gd name="connsiteX40-81" fmla="*/ 360045 w 661035"/>
                      <a:gd name="connsiteY40-82" fmla="*/ 597218 h 1099185"/>
                      <a:gd name="connsiteX41-83" fmla="*/ 400050 w 661035"/>
                      <a:gd name="connsiteY41-84" fmla="*/ 362902 h 1099185"/>
                      <a:gd name="connsiteX42-85" fmla="*/ 314325 w 661035"/>
                      <a:gd name="connsiteY42-86" fmla="*/ 72390 h 1099185"/>
                      <a:gd name="connsiteX43-87" fmla="*/ 220980 w 661035"/>
                      <a:gd name="connsiteY43-88" fmla="*/ 0 h 1099185"/>
                      <a:gd name="connsiteX0-89" fmla="*/ 359092 w 661035"/>
                      <a:gd name="connsiteY0-90" fmla="*/ 597218 h 1099185"/>
                      <a:gd name="connsiteX1-91" fmla="*/ 620078 w 661035"/>
                      <a:gd name="connsiteY1-92" fmla="*/ 739140 h 1099185"/>
                      <a:gd name="connsiteX2-93" fmla="*/ 584835 w 661035"/>
                      <a:gd name="connsiteY2-94" fmla="*/ 818198 h 1099185"/>
                      <a:gd name="connsiteX3-95" fmla="*/ 584836 w 661035"/>
                      <a:gd name="connsiteY3-96" fmla="*/ 818198 h 1099185"/>
                      <a:gd name="connsiteX4-97" fmla="*/ 545783 w 661035"/>
                      <a:gd name="connsiteY4-98" fmla="*/ 882015 h 1099185"/>
                      <a:gd name="connsiteX5-99" fmla="*/ 538930 w 661035"/>
                      <a:gd name="connsiteY5-100" fmla="*/ 891439 h 1099185"/>
                      <a:gd name="connsiteX6-101" fmla="*/ 539116 w 661035"/>
                      <a:gd name="connsiteY6-102" fmla="*/ 891540 h 1099185"/>
                      <a:gd name="connsiteX7-103" fmla="*/ 500063 w 661035"/>
                      <a:gd name="connsiteY7-104" fmla="*/ 940118 h 1099185"/>
                      <a:gd name="connsiteX8-105" fmla="*/ 452605 w 661035"/>
                      <a:gd name="connsiteY8-106" fmla="*/ 914311 h 1099185"/>
                      <a:gd name="connsiteX9-107" fmla="*/ 500063 w 661035"/>
                      <a:gd name="connsiteY9-108" fmla="*/ 941070 h 1099185"/>
                      <a:gd name="connsiteX10-109" fmla="*/ 451485 w 661035"/>
                      <a:gd name="connsiteY10-110" fmla="*/ 989648 h 1099185"/>
                      <a:gd name="connsiteX11-111" fmla="*/ 396629 w 661035"/>
                      <a:gd name="connsiteY11-112" fmla="*/ 1033155 h 1099185"/>
                      <a:gd name="connsiteX12-113" fmla="*/ 397193 w 661035"/>
                      <a:gd name="connsiteY12-114" fmla="*/ 1033462 h 1099185"/>
                      <a:gd name="connsiteX13-115" fmla="*/ 320041 w 661035"/>
                      <a:gd name="connsiteY13-116" fmla="*/ 1076325 h 1099185"/>
                      <a:gd name="connsiteX14-117" fmla="*/ 291343 w 661035"/>
                      <a:gd name="connsiteY14-118" fmla="*/ 1060767 h 1099185"/>
                      <a:gd name="connsiteX15-119" fmla="*/ 290403 w 661035"/>
                      <a:gd name="connsiteY15-120" fmla="*/ 1061621 h 1099185"/>
                      <a:gd name="connsiteX16-121" fmla="*/ 319088 w 661035"/>
                      <a:gd name="connsiteY16-122" fmla="*/ 1077277 h 1099185"/>
                      <a:gd name="connsiteX17-123" fmla="*/ 260985 w 661035"/>
                      <a:gd name="connsiteY17-124" fmla="*/ 1099185 h 1099185"/>
                      <a:gd name="connsiteX18-125" fmla="*/ 0 w 661035"/>
                      <a:gd name="connsiteY18-126" fmla="*/ 957262 h 1099185"/>
                      <a:gd name="connsiteX19-127" fmla="*/ 59055 w 661035"/>
                      <a:gd name="connsiteY19-128" fmla="*/ 935355 h 1099185"/>
                      <a:gd name="connsiteX20-129" fmla="*/ 284314 w 661035"/>
                      <a:gd name="connsiteY20-130" fmla="*/ 1058298 h 1099185"/>
                      <a:gd name="connsiteX21-131" fmla="*/ 284516 w 661035"/>
                      <a:gd name="connsiteY21-132" fmla="*/ 1057066 h 1099185"/>
                      <a:gd name="connsiteX22-133" fmla="*/ 60008 w 661035"/>
                      <a:gd name="connsiteY22-134" fmla="*/ 935355 h 1099185"/>
                      <a:gd name="connsiteX23-135" fmla="*/ 135745 w 661035"/>
                      <a:gd name="connsiteY23-136" fmla="*/ 891807 h 1099185"/>
                      <a:gd name="connsiteX24-137" fmla="*/ 135255 w 661035"/>
                      <a:gd name="connsiteY24-138" fmla="*/ 891540 h 1099185"/>
                      <a:gd name="connsiteX25-139" fmla="*/ 190500 w 661035"/>
                      <a:gd name="connsiteY25-140" fmla="*/ 847725 h 1099185"/>
                      <a:gd name="connsiteX26-141" fmla="*/ 239078 w 661035"/>
                      <a:gd name="connsiteY26-142" fmla="*/ 799148 h 1099185"/>
                      <a:gd name="connsiteX27-143" fmla="*/ 319738 w 661035"/>
                      <a:gd name="connsiteY27-144" fmla="*/ 843010 h 1099185"/>
                      <a:gd name="connsiteX28-145" fmla="*/ 239078 w 661035"/>
                      <a:gd name="connsiteY28-146" fmla="*/ 798196 h 1099185"/>
                      <a:gd name="connsiteX29-147" fmla="*/ 277307 w 661035"/>
                      <a:gd name="connsiteY29-148" fmla="*/ 750642 h 1099185"/>
                      <a:gd name="connsiteX30-149" fmla="*/ 277178 w 661035"/>
                      <a:gd name="connsiteY30-150" fmla="*/ 750571 h 1099185"/>
                      <a:gd name="connsiteX31-151" fmla="*/ 284798 w 661035"/>
                      <a:gd name="connsiteY31-152" fmla="*/ 740093 h 1099185"/>
                      <a:gd name="connsiteX32-153" fmla="*/ 323850 w 661035"/>
                      <a:gd name="connsiteY32-154" fmla="*/ 676275 h 1099185"/>
                      <a:gd name="connsiteX33-155" fmla="*/ 359092 w 661035"/>
                      <a:gd name="connsiteY33-156" fmla="*/ 597218 h 1099185"/>
                      <a:gd name="connsiteX34-157" fmla="*/ 220980 w 661035"/>
                      <a:gd name="connsiteY34-158" fmla="*/ 0 h 1099185"/>
                      <a:gd name="connsiteX35-159" fmla="*/ 481965 w 661035"/>
                      <a:gd name="connsiteY35-160" fmla="*/ 141922 h 1099185"/>
                      <a:gd name="connsiteX36-161" fmla="*/ 575310 w 661035"/>
                      <a:gd name="connsiteY36-162" fmla="*/ 214313 h 1099185"/>
                      <a:gd name="connsiteX37-163" fmla="*/ 661035 w 661035"/>
                      <a:gd name="connsiteY37-164" fmla="*/ 504825 h 1099185"/>
                      <a:gd name="connsiteX38-165" fmla="*/ 621030 w 661035"/>
                      <a:gd name="connsiteY38-166" fmla="*/ 739140 h 1099185"/>
                      <a:gd name="connsiteX39-167" fmla="*/ 360045 w 661035"/>
                      <a:gd name="connsiteY39-168" fmla="*/ 597218 h 1099185"/>
                      <a:gd name="connsiteX40-169" fmla="*/ 400050 w 661035"/>
                      <a:gd name="connsiteY40-170" fmla="*/ 362902 h 1099185"/>
                      <a:gd name="connsiteX41-171" fmla="*/ 314325 w 661035"/>
                      <a:gd name="connsiteY41-172" fmla="*/ 72390 h 1099185"/>
                      <a:gd name="connsiteX42-173" fmla="*/ 220980 w 661035"/>
                      <a:gd name="connsiteY42-174" fmla="*/ 0 h 1099185"/>
                      <a:gd name="connsiteX0-175" fmla="*/ 359092 w 661035"/>
                      <a:gd name="connsiteY0-176" fmla="*/ 597218 h 1099185"/>
                      <a:gd name="connsiteX1-177" fmla="*/ 620078 w 661035"/>
                      <a:gd name="connsiteY1-178" fmla="*/ 739140 h 1099185"/>
                      <a:gd name="connsiteX2-179" fmla="*/ 584835 w 661035"/>
                      <a:gd name="connsiteY2-180" fmla="*/ 818198 h 1099185"/>
                      <a:gd name="connsiteX3-181" fmla="*/ 584836 w 661035"/>
                      <a:gd name="connsiteY3-182" fmla="*/ 818198 h 1099185"/>
                      <a:gd name="connsiteX4-183" fmla="*/ 545783 w 661035"/>
                      <a:gd name="connsiteY4-184" fmla="*/ 882015 h 1099185"/>
                      <a:gd name="connsiteX5-185" fmla="*/ 538930 w 661035"/>
                      <a:gd name="connsiteY5-186" fmla="*/ 891439 h 1099185"/>
                      <a:gd name="connsiteX6-187" fmla="*/ 539116 w 661035"/>
                      <a:gd name="connsiteY6-188" fmla="*/ 891540 h 1099185"/>
                      <a:gd name="connsiteX7-189" fmla="*/ 500063 w 661035"/>
                      <a:gd name="connsiteY7-190" fmla="*/ 940118 h 1099185"/>
                      <a:gd name="connsiteX8-191" fmla="*/ 500063 w 661035"/>
                      <a:gd name="connsiteY8-192" fmla="*/ 941070 h 1099185"/>
                      <a:gd name="connsiteX9-193" fmla="*/ 451485 w 661035"/>
                      <a:gd name="connsiteY9-194" fmla="*/ 989648 h 1099185"/>
                      <a:gd name="connsiteX10-195" fmla="*/ 396629 w 661035"/>
                      <a:gd name="connsiteY10-196" fmla="*/ 1033155 h 1099185"/>
                      <a:gd name="connsiteX11-197" fmla="*/ 397193 w 661035"/>
                      <a:gd name="connsiteY11-198" fmla="*/ 1033462 h 1099185"/>
                      <a:gd name="connsiteX12-199" fmla="*/ 320041 w 661035"/>
                      <a:gd name="connsiteY12-200" fmla="*/ 1076325 h 1099185"/>
                      <a:gd name="connsiteX13-201" fmla="*/ 291343 w 661035"/>
                      <a:gd name="connsiteY13-202" fmla="*/ 1060767 h 1099185"/>
                      <a:gd name="connsiteX14-203" fmla="*/ 290403 w 661035"/>
                      <a:gd name="connsiteY14-204" fmla="*/ 1061621 h 1099185"/>
                      <a:gd name="connsiteX15-205" fmla="*/ 319088 w 661035"/>
                      <a:gd name="connsiteY15-206" fmla="*/ 1077277 h 1099185"/>
                      <a:gd name="connsiteX16-207" fmla="*/ 260985 w 661035"/>
                      <a:gd name="connsiteY16-208" fmla="*/ 1099185 h 1099185"/>
                      <a:gd name="connsiteX17-209" fmla="*/ 0 w 661035"/>
                      <a:gd name="connsiteY17-210" fmla="*/ 957262 h 1099185"/>
                      <a:gd name="connsiteX18-211" fmla="*/ 59055 w 661035"/>
                      <a:gd name="connsiteY18-212" fmla="*/ 935355 h 1099185"/>
                      <a:gd name="connsiteX19-213" fmla="*/ 284314 w 661035"/>
                      <a:gd name="connsiteY19-214" fmla="*/ 1058298 h 1099185"/>
                      <a:gd name="connsiteX20-215" fmla="*/ 284516 w 661035"/>
                      <a:gd name="connsiteY20-216" fmla="*/ 1057066 h 1099185"/>
                      <a:gd name="connsiteX21-217" fmla="*/ 60008 w 661035"/>
                      <a:gd name="connsiteY21-218" fmla="*/ 935355 h 1099185"/>
                      <a:gd name="connsiteX22-219" fmla="*/ 135745 w 661035"/>
                      <a:gd name="connsiteY22-220" fmla="*/ 891807 h 1099185"/>
                      <a:gd name="connsiteX23-221" fmla="*/ 135255 w 661035"/>
                      <a:gd name="connsiteY23-222" fmla="*/ 891540 h 1099185"/>
                      <a:gd name="connsiteX24-223" fmla="*/ 190500 w 661035"/>
                      <a:gd name="connsiteY24-224" fmla="*/ 847725 h 1099185"/>
                      <a:gd name="connsiteX25-225" fmla="*/ 239078 w 661035"/>
                      <a:gd name="connsiteY25-226" fmla="*/ 799148 h 1099185"/>
                      <a:gd name="connsiteX26-227" fmla="*/ 319738 w 661035"/>
                      <a:gd name="connsiteY26-228" fmla="*/ 843010 h 1099185"/>
                      <a:gd name="connsiteX27-229" fmla="*/ 239078 w 661035"/>
                      <a:gd name="connsiteY27-230" fmla="*/ 798196 h 1099185"/>
                      <a:gd name="connsiteX28-231" fmla="*/ 277307 w 661035"/>
                      <a:gd name="connsiteY28-232" fmla="*/ 750642 h 1099185"/>
                      <a:gd name="connsiteX29-233" fmla="*/ 277178 w 661035"/>
                      <a:gd name="connsiteY29-234" fmla="*/ 750571 h 1099185"/>
                      <a:gd name="connsiteX30-235" fmla="*/ 284798 w 661035"/>
                      <a:gd name="connsiteY30-236" fmla="*/ 740093 h 1099185"/>
                      <a:gd name="connsiteX31-237" fmla="*/ 323850 w 661035"/>
                      <a:gd name="connsiteY31-238" fmla="*/ 676275 h 1099185"/>
                      <a:gd name="connsiteX32-239" fmla="*/ 359092 w 661035"/>
                      <a:gd name="connsiteY32-240" fmla="*/ 597218 h 1099185"/>
                      <a:gd name="connsiteX33-241" fmla="*/ 220980 w 661035"/>
                      <a:gd name="connsiteY33-242" fmla="*/ 0 h 1099185"/>
                      <a:gd name="connsiteX34-243" fmla="*/ 481965 w 661035"/>
                      <a:gd name="connsiteY34-244" fmla="*/ 141922 h 1099185"/>
                      <a:gd name="connsiteX35-245" fmla="*/ 575310 w 661035"/>
                      <a:gd name="connsiteY35-246" fmla="*/ 214313 h 1099185"/>
                      <a:gd name="connsiteX36-247" fmla="*/ 661035 w 661035"/>
                      <a:gd name="connsiteY36-248" fmla="*/ 504825 h 1099185"/>
                      <a:gd name="connsiteX37-249" fmla="*/ 621030 w 661035"/>
                      <a:gd name="connsiteY37-250" fmla="*/ 739140 h 1099185"/>
                      <a:gd name="connsiteX38-251" fmla="*/ 360045 w 661035"/>
                      <a:gd name="connsiteY38-252" fmla="*/ 597218 h 1099185"/>
                      <a:gd name="connsiteX39-253" fmla="*/ 400050 w 661035"/>
                      <a:gd name="connsiteY39-254" fmla="*/ 362902 h 1099185"/>
                      <a:gd name="connsiteX40-255" fmla="*/ 314325 w 661035"/>
                      <a:gd name="connsiteY40-256" fmla="*/ 72390 h 1099185"/>
                      <a:gd name="connsiteX41-257" fmla="*/ 220980 w 661035"/>
                      <a:gd name="connsiteY41-258" fmla="*/ 0 h 1099185"/>
                      <a:gd name="connsiteX0-259" fmla="*/ 359092 w 661035"/>
                      <a:gd name="connsiteY0-260" fmla="*/ 597218 h 1099185"/>
                      <a:gd name="connsiteX1-261" fmla="*/ 620078 w 661035"/>
                      <a:gd name="connsiteY1-262" fmla="*/ 739140 h 1099185"/>
                      <a:gd name="connsiteX2-263" fmla="*/ 584835 w 661035"/>
                      <a:gd name="connsiteY2-264" fmla="*/ 818198 h 1099185"/>
                      <a:gd name="connsiteX3-265" fmla="*/ 584836 w 661035"/>
                      <a:gd name="connsiteY3-266" fmla="*/ 818198 h 1099185"/>
                      <a:gd name="connsiteX4-267" fmla="*/ 545783 w 661035"/>
                      <a:gd name="connsiteY4-268" fmla="*/ 882015 h 1099185"/>
                      <a:gd name="connsiteX5-269" fmla="*/ 538930 w 661035"/>
                      <a:gd name="connsiteY5-270" fmla="*/ 891439 h 1099185"/>
                      <a:gd name="connsiteX6-271" fmla="*/ 539116 w 661035"/>
                      <a:gd name="connsiteY6-272" fmla="*/ 891540 h 1099185"/>
                      <a:gd name="connsiteX7-273" fmla="*/ 500063 w 661035"/>
                      <a:gd name="connsiteY7-274" fmla="*/ 940118 h 1099185"/>
                      <a:gd name="connsiteX8-275" fmla="*/ 500063 w 661035"/>
                      <a:gd name="connsiteY8-276" fmla="*/ 941070 h 1099185"/>
                      <a:gd name="connsiteX9-277" fmla="*/ 451485 w 661035"/>
                      <a:gd name="connsiteY9-278" fmla="*/ 989648 h 1099185"/>
                      <a:gd name="connsiteX10-279" fmla="*/ 396629 w 661035"/>
                      <a:gd name="connsiteY10-280" fmla="*/ 1033155 h 1099185"/>
                      <a:gd name="connsiteX11-281" fmla="*/ 397193 w 661035"/>
                      <a:gd name="connsiteY11-282" fmla="*/ 1033462 h 1099185"/>
                      <a:gd name="connsiteX12-283" fmla="*/ 320041 w 661035"/>
                      <a:gd name="connsiteY12-284" fmla="*/ 1076325 h 1099185"/>
                      <a:gd name="connsiteX13-285" fmla="*/ 291343 w 661035"/>
                      <a:gd name="connsiteY13-286" fmla="*/ 1060767 h 1099185"/>
                      <a:gd name="connsiteX14-287" fmla="*/ 290403 w 661035"/>
                      <a:gd name="connsiteY14-288" fmla="*/ 1061621 h 1099185"/>
                      <a:gd name="connsiteX15-289" fmla="*/ 319088 w 661035"/>
                      <a:gd name="connsiteY15-290" fmla="*/ 1077277 h 1099185"/>
                      <a:gd name="connsiteX16-291" fmla="*/ 260985 w 661035"/>
                      <a:gd name="connsiteY16-292" fmla="*/ 1099185 h 1099185"/>
                      <a:gd name="connsiteX17-293" fmla="*/ 0 w 661035"/>
                      <a:gd name="connsiteY17-294" fmla="*/ 957262 h 1099185"/>
                      <a:gd name="connsiteX18-295" fmla="*/ 59055 w 661035"/>
                      <a:gd name="connsiteY18-296" fmla="*/ 935355 h 1099185"/>
                      <a:gd name="connsiteX19-297" fmla="*/ 284314 w 661035"/>
                      <a:gd name="connsiteY19-298" fmla="*/ 1058298 h 1099185"/>
                      <a:gd name="connsiteX20-299" fmla="*/ 284516 w 661035"/>
                      <a:gd name="connsiteY20-300" fmla="*/ 1057066 h 1099185"/>
                      <a:gd name="connsiteX21-301" fmla="*/ 60008 w 661035"/>
                      <a:gd name="connsiteY21-302" fmla="*/ 935355 h 1099185"/>
                      <a:gd name="connsiteX22-303" fmla="*/ 135745 w 661035"/>
                      <a:gd name="connsiteY22-304" fmla="*/ 891807 h 1099185"/>
                      <a:gd name="connsiteX23-305" fmla="*/ 135255 w 661035"/>
                      <a:gd name="connsiteY23-306" fmla="*/ 891540 h 1099185"/>
                      <a:gd name="connsiteX24-307" fmla="*/ 190500 w 661035"/>
                      <a:gd name="connsiteY24-308" fmla="*/ 847725 h 1099185"/>
                      <a:gd name="connsiteX25-309" fmla="*/ 239078 w 661035"/>
                      <a:gd name="connsiteY25-310" fmla="*/ 799148 h 1099185"/>
                      <a:gd name="connsiteX26-311" fmla="*/ 239078 w 661035"/>
                      <a:gd name="connsiteY26-312" fmla="*/ 798196 h 1099185"/>
                      <a:gd name="connsiteX27-313" fmla="*/ 277307 w 661035"/>
                      <a:gd name="connsiteY27-314" fmla="*/ 750642 h 1099185"/>
                      <a:gd name="connsiteX28-315" fmla="*/ 277178 w 661035"/>
                      <a:gd name="connsiteY28-316" fmla="*/ 750571 h 1099185"/>
                      <a:gd name="connsiteX29-317" fmla="*/ 284798 w 661035"/>
                      <a:gd name="connsiteY29-318" fmla="*/ 740093 h 1099185"/>
                      <a:gd name="connsiteX30-319" fmla="*/ 323850 w 661035"/>
                      <a:gd name="connsiteY30-320" fmla="*/ 676275 h 1099185"/>
                      <a:gd name="connsiteX31-321" fmla="*/ 359092 w 661035"/>
                      <a:gd name="connsiteY31-322" fmla="*/ 597218 h 1099185"/>
                      <a:gd name="connsiteX32-323" fmla="*/ 220980 w 661035"/>
                      <a:gd name="connsiteY32-324" fmla="*/ 0 h 1099185"/>
                      <a:gd name="connsiteX33-325" fmla="*/ 481965 w 661035"/>
                      <a:gd name="connsiteY33-326" fmla="*/ 141922 h 1099185"/>
                      <a:gd name="connsiteX34-327" fmla="*/ 575310 w 661035"/>
                      <a:gd name="connsiteY34-328" fmla="*/ 214313 h 1099185"/>
                      <a:gd name="connsiteX35-329" fmla="*/ 661035 w 661035"/>
                      <a:gd name="connsiteY35-330" fmla="*/ 504825 h 1099185"/>
                      <a:gd name="connsiteX36-331" fmla="*/ 621030 w 661035"/>
                      <a:gd name="connsiteY36-332" fmla="*/ 739140 h 1099185"/>
                      <a:gd name="connsiteX37-333" fmla="*/ 360045 w 661035"/>
                      <a:gd name="connsiteY37-334" fmla="*/ 597218 h 1099185"/>
                      <a:gd name="connsiteX38-335" fmla="*/ 400050 w 661035"/>
                      <a:gd name="connsiteY38-336" fmla="*/ 362902 h 1099185"/>
                      <a:gd name="connsiteX39-337" fmla="*/ 314325 w 661035"/>
                      <a:gd name="connsiteY39-338" fmla="*/ 72390 h 1099185"/>
                      <a:gd name="connsiteX40-339" fmla="*/ 220980 w 661035"/>
                      <a:gd name="connsiteY40-340" fmla="*/ 0 h 1099185"/>
                      <a:gd name="connsiteX0-341" fmla="*/ 359092 w 661035"/>
                      <a:gd name="connsiteY0-342" fmla="*/ 597218 h 1099185"/>
                      <a:gd name="connsiteX1-343" fmla="*/ 620078 w 661035"/>
                      <a:gd name="connsiteY1-344" fmla="*/ 739140 h 1099185"/>
                      <a:gd name="connsiteX2-345" fmla="*/ 584835 w 661035"/>
                      <a:gd name="connsiteY2-346" fmla="*/ 818198 h 1099185"/>
                      <a:gd name="connsiteX3-347" fmla="*/ 584836 w 661035"/>
                      <a:gd name="connsiteY3-348" fmla="*/ 818198 h 1099185"/>
                      <a:gd name="connsiteX4-349" fmla="*/ 545783 w 661035"/>
                      <a:gd name="connsiteY4-350" fmla="*/ 882015 h 1099185"/>
                      <a:gd name="connsiteX5-351" fmla="*/ 538930 w 661035"/>
                      <a:gd name="connsiteY5-352" fmla="*/ 891439 h 1099185"/>
                      <a:gd name="connsiteX6-353" fmla="*/ 539116 w 661035"/>
                      <a:gd name="connsiteY6-354" fmla="*/ 891540 h 1099185"/>
                      <a:gd name="connsiteX7-355" fmla="*/ 500063 w 661035"/>
                      <a:gd name="connsiteY7-356" fmla="*/ 940118 h 1099185"/>
                      <a:gd name="connsiteX8-357" fmla="*/ 500063 w 661035"/>
                      <a:gd name="connsiteY8-358" fmla="*/ 941070 h 1099185"/>
                      <a:gd name="connsiteX9-359" fmla="*/ 451485 w 661035"/>
                      <a:gd name="connsiteY9-360" fmla="*/ 989648 h 1099185"/>
                      <a:gd name="connsiteX10-361" fmla="*/ 396629 w 661035"/>
                      <a:gd name="connsiteY10-362" fmla="*/ 1033155 h 1099185"/>
                      <a:gd name="connsiteX11-363" fmla="*/ 397193 w 661035"/>
                      <a:gd name="connsiteY11-364" fmla="*/ 1033462 h 1099185"/>
                      <a:gd name="connsiteX12-365" fmla="*/ 320041 w 661035"/>
                      <a:gd name="connsiteY12-366" fmla="*/ 1076325 h 1099185"/>
                      <a:gd name="connsiteX13-367" fmla="*/ 291343 w 661035"/>
                      <a:gd name="connsiteY13-368" fmla="*/ 1060767 h 1099185"/>
                      <a:gd name="connsiteX14-369" fmla="*/ 290403 w 661035"/>
                      <a:gd name="connsiteY14-370" fmla="*/ 1061621 h 1099185"/>
                      <a:gd name="connsiteX15-371" fmla="*/ 319088 w 661035"/>
                      <a:gd name="connsiteY15-372" fmla="*/ 1077277 h 1099185"/>
                      <a:gd name="connsiteX16-373" fmla="*/ 260985 w 661035"/>
                      <a:gd name="connsiteY16-374" fmla="*/ 1099185 h 1099185"/>
                      <a:gd name="connsiteX17-375" fmla="*/ 0 w 661035"/>
                      <a:gd name="connsiteY17-376" fmla="*/ 957262 h 1099185"/>
                      <a:gd name="connsiteX18-377" fmla="*/ 59055 w 661035"/>
                      <a:gd name="connsiteY18-378" fmla="*/ 935355 h 1099185"/>
                      <a:gd name="connsiteX19-379" fmla="*/ 284314 w 661035"/>
                      <a:gd name="connsiteY19-380" fmla="*/ 1058298 h 1099185"/>
                      <a:gd name="connsiteX20-381" fmla="*/ 60008 w 661035"/>
                      <a:gd name="connsiteY20-382" fmla="*/ 935355 h 1099185"/>
                      <a:gd name="connsiteX21-383" fmla="*/ 135745 w 661035"/>
                      <a:gd name="connsiteY21-384" fmla="*/ 891807 h 1099185"/>
                      <a:gd name="connsiteX22-385" fmla="*/ 135255 w 661035"/>
                      <a:gd name="connsiteY22-386" fmla="*/ 891540 h 1099185"/>
                      <a:gd name="connsiteX23-387" fmla="*/ 190500 w 661035"/>
                      <a:gd name="connsiteY23-388" fmla="*/ 847725 h 1099185"/>
                      <a:gd name="connsiteX24-389" fmla="*/ 239078 w 661035"/>
                      <a:gd name="connsiteY24-390" fmla="*/ 799148 h 1099185"/>
                      <a:gd name="connsiteX25-391" fmla="*/ 239078 w 661035"/>
                      <a:gd name="connsiteY25-392" fmla="*/ 798196 h 1099185"/>
                      <a:gd name="connsiteX26-393" fmla="*/ 277307 w 661035"/>
                      <a:gd name="connsiteY26-394" fmla="*/ 750642 h 1099185"/>
                      <a:gd name="connsiteX27-395" fmla="*/ 277178 w 661035"/>
                      <a:gd name="connsiteY27-396" fmla="*/ 750571 h 1099185"/>
                      <a:gd name="connsiteX28-397" fmla="*/ 284798 w 661035"/>
                      <a:gd name="connsiteY28-398" fmla="*/ 740093 h 1099185"/>
                      <a:gd name="connsiteX29-399" fmla="*/ 323850 w 661035"/>
                      <a:gd name="connsiteY29-400" fmla="*/ 676275 h 1099185"/>
                      <a:gd name="connsiteX30-401" fmla="*/ 359092 w 661035"/>
                      <a:gd name="connsiteY30-402" fmla="*/ 597218 h 1099185"/>
                      <a:gd name="connsiteX31-403" fmla="*/ 220980 w 661035"/>
                      <a:gd name="connsiteY31-404" fmla="*/ 0 h 1099185"/>
                      <a:gd name="connsiteX32-405" fmla="*/ 481965 w 661035"/>
                      <a:gd name="connsiteY32-406" fmla="*/ 141922 h 1099185"/>
                      <a:gd name="connsiteX33-407" fmla="*/ 575310 w 661035"/>
                      <a:gd name="connsiteY33-408" fmla="*/ 214313 h 1099185"/>
                      <a:gd name="connsiteX34-409" fmla="*/ 661035 w 661035"/>
                      <a:gd name="connsiteY34-410" fmla="*/ 504825 h 1099185"/>
                      <a:gd name="connsiteX35-411" fmla="*/ 621030 w 661035"/>
                      <a:gd name="connsiteY35-412" fmla="*/ 739140 h 1099185"/>
                      <a:gd name="connsiteX36-413" fmla="*/ 360045 w 661035"/>
                      <a:gd name="connsiteY36-414" fmla="*/ 597218 h 1099185"/>
                      <a:gd name="connsiteX37-415" fmla="*/ 400050 w 661035"/>
                      <a:gd name="connsiteY37-416" fmla="*/ 362902 h 1099185"/>
                      <a:gd name="connsiteX38-417" fmla="*/ 314325 w 661035"/>
                      <a:gd name="connsiteY38-418" fmla="*/ 72390 h 1099185"/>
                      <a:gd name="connsiteX39-419" fmla="*/ 220980 w 661035"/>
                      <a:gd name="connsiteY39-420" fmla="*/ 0 h 1099185"/>
                      <a:gd name="connsiteX0-421" fmla="*/ 359092 w 661035"/>
                      <a:gd name="connsiteY0-422" fmla="*/ 597218 h 1099185"/>
                      <a:gd name="connsiteX1-423" fmla="*/ 620078 w 661035"/>
                      <a:gd name="connsiteY1-424" fmla="*/ 739140 h 1099185"/>
                      <a:gd name="connsiteX2-425" fmla="*/ 584835 w 661035"/>
                      <a:gd name="connsiteY2-426" fmla="*/ 818198 h 1099185"/>
                      <a:gd name="connsiteX3-427" fmla="*/ 584836 w 661035"/>
                      <a:gd name="connsiteY3-428" fmla="*/ 818198 h 1099185"/>
                      <a:gd name="connsiteX4-429" fmla="*/ 545783 w 661035"/>
                      <a:gd name="connsiteY4-430" fmla="*/ 882015 h 1099185"/>
                      <a:gd name="connsiteX5-431" fmla="*/ 538930 w 661035"/>
                      <a:gd name="connsiteY5-432" fmla="*/ 891439 h 1099185"/>
                      <a:gd name="connsiteX6-433" fmla="*/ 539116 w 661035"/>
                      <a:gd name="connsiteY6-434" fmla="*/ 891540 h 1099185"/>
                      <a:gd name="connsiteX7-435" fmla="*/ 500063 w 661035"/>
                      <a:gd name="connsiteY7-436" fmla="*/ 940118 h 1099185"/>
                      <a:gd name="connsiteX8-437" fmla="*/ 500063 w 661035"/>
                      <a:gd name="connsiteY8-438" fmla="*/ 941070 h 1099185"/>
                      <a:gd name="connsiteX9-439" fmla="*/ 451485 w 661035"/>
                      <a:gd name="connsiteY9-440" fmla="*/ 989648 h 1099185"/>
                      <a:gd name="connsiteX10-441" fmla="*/ 396629 w 661035"/>
                      <a:gd name="connsiteY10-442" fmla="*/ 1033155 h 1099185"/>
                      <a:gd name="connsiteX11-443" fmla="*/ 397193 w 661035"/>
                      <a:gd name="connsiteY11-444" fmla="*/ 1033462 h 1099185"/>
                      <a:gd name="connsiteX12-445" fmla="*/ 320041 w 661035"/>
                      <a:gd name="connsiteY12-446" fmla="*/ 1076325 h 1099185"/>
                      <a:gd name="connsiteX13-447" fmla="*/ 291343 w 661035"/>
                      <a:gd name="connsiteY13-448" fmla="*/ 1060767 h 1099185"/>
                      <a:gd name="connsiteX14-449" fmla="*/ 290403 w 661035"/>
                      <a:gd name="connsiteY14-450" fmla="*/ 1061621 h 1099185"/>
                      <a:gd name="connsiteX15-451" fmla="*/ 319088 w 661035"/>
                      <a:gd name="connsiteY15-452" fmla="*/ 1077277 h 1099185"/>
                      <a:gd name="connsiteX16-453" fmla="*/ 260985 w 661035"/>
                      <a:gd name="connsiteY16-454" fmla="*/ 1099185 h 1099185"/>
                      <a:gd name="connsiteX17-455" fmla="*/ 0 w 661035"/>
                      <a:gd name="connsiteY17-456" fmla="*/ 957262 h 1099185"/>
                      <a:gd name="connsiteX18-457" fmla="*/ 59055 w 661035"/>
                      <a:gd name="connsiteY18-458" fmla="*/ 935355 h 1099185"/>
                      <a:gd name="connsiteX19-459" fmla="*/ 60008 w 661035"/>
                      <a:gd name="connsiteY19-460" fmla="*/ 935355 h 1099185"/>
                      <a:gd name="connsiteX20-461" fmla="*/ 135745 w 661035"/>
                      <a:gd name="connsiteY20-462" fmla="*/ 891807 h 1099185"/>
                      <a:gd name="connsiteX21-463" fmla="*/ 135255 w 661035"/>
                      <a:gd name="connsiteY21-464" fmla="*/ 891540 h 1099185"/>
                      <a:gd name="connsiteX22-465" fmla="*/ 190500 w 661035"/>
                      <a:gd name="connsiteY22-466" fmla="*/ 847725 h 1099185"/>
                      <a:gd name="connsiteX23-467" fmla="*/ 239078 w 661035"/>
                      <a:gd name="connsiteY23-468" fmla="*/ 799148 h 1099185"/>
                      <a:gd name="connsiteX24-469" fmla="*/ 239078 w 661035"/>
                      <a:gd name="connsiteY24-470" fmla="*/ 798196 h 1099185"/>
                      <a:gd name="connsiteX25-471" fmla="*/ 277307 w 661035"/>
                      <a:gd name="connsiteY25-472" fmla="*/ 750642 h 1099185"/>
                      <a:gd name="connsiteX26-473" fmla="*/ 277178 w 661035"/>
                      <a:gd name="connsiteY26-474" fmla="*/ 750571 h 1099185"/>
                      <a:gd name="connsiteX27-475" fmla="*/ 284798 w 661035"/>
                      <a:gd name="connsiteY27-476" fmla="*/ 740093 h 1099185"/>
                      <a:gd name="connsiteX28-477" fmla="*/ 323850 w 661035"/>
                      <a:gd name="connsiteY28-478" fmla="*/ 676275 h 1099185"/>
                      <a:gd name="connsiteX29-479" fmla="*/ 359092 w 661035"/>
                      <a:gd name="connsiteY29-480" fmla="*/ 597218 h 1099185"/>
                      <a:gd name="connsiteX30-481" fmla="*/ 220980 w 661035"/>
                      <a:gd name="connsiteY30-482" fmla="*/ 0 h 1099185"/>
                      <a:gd name="connsiteX31-483" fmla="*/ 481965 w 661035"/>
                      <a:gd name="connsiteY31-484" fmla="*/ 141922 h 1099185"/>
                      <a:gd name="connsiteX32-485" fmla="*/ 575310 w 661035"/>
                      <a:gd name="connsiteY32-486" fmla="*/ 214313 h 1099185"/>
                      <a:gd name="connsiteX33-487" fmla="*/ 661035 w 661035"/>
                      <a:gd name="connsiteY33-488" fmla="*/ 504825 h 1099185"/>
                      <a:gd name="connsiteX34-489" fmla="*/ 621030 w 661035"/>
                      <a:gd name="connsiteY34-490" fmla="*/ 739140 h 1099185"/>
                      <a:gd name="connsiteX35-491" fmla="*/ 360045 w 661035"/>
                      <a:gd name="connsiteY35-492" fmla="*/ 597218 h 1099185"/>
                      <a:gd name="connsiteX36-493" fmla="*/ 400050 w 661035"/>
                      <a:gd name="connsiteY36-494" fmla="*/ 362902 h 1099185"/>
                      <a:gd name="connsiteX37-495" fmla="*/ 314325 w 661035"/>
                      <a:gd name="connsiteY37-496" fmla="*/ 72390 h 1099185"/>
                      <a:gd name="connsiteX38-497" fmla="*/ 220980 w 661035"/>
                      <a:gd name="connsiteY38-498" fmla="*/ 0 h 1099185"/>
                      <a:gd name="connsiteX0-499" fmla="*/ 359092 w 661035"/>
                      <a:gd name="connsiteY0-500" fmla="*/ 597218 h 1099185"/>
                      <a:gd name="connsiteX1-501" fmla="*/ 620078 w 661035"/>
                      <a:gd name="connsiteY1-502" fmla="*/ 739140 h 1099185"/>
                      <a:gd name="connsiteX2-503" fmla="*/ 584835 w 661035"/>
                      <a:gd name="connsiteY2-504" fmla="*/ 818198 h 1099185"/>
                      <a:gd name="connsiteX3-505" fmla="*/ 584836 w 661035"/>
                      <a:gd name="connsiteY3-506" fmla="*/ 818198 h 1099185"/>
                      <a:gd name="connsiteX4-507" fmla="*/ 545783 w 661035"/>
                      <a:gd name="connsiteY4-508" fmla="*/ 882015 h 1099185"/>
                      <a:gd name="connsiteX5-509" fmla="*/ 538930 w 661035"/>
                      <a:gd name="connsiteY5-510" fmla="*/ 891439 h 1099185"/>
                      <a:gd name="connsiteX6-511" fmla="*/ 539116 w 661035"/>
                      <a:gd name="connsiteY6-512" fmla="*/ 891540 h 1099185"/>
                      <a:gd name="connsiteX7-513" fmla="*/ 500063 w 661035"/>
                      <a:gd name="connsiteY7-514" fmla="*/ 940118 h 1099185"/>
                      <a:gd name="connsiteX8-515" fmla="*/ 500063 w 661035"/>
                      <a:gd name="connsiteY8-516" fmla="*/ 941070 h 1099185"/>
                      <a:gd name="connsiteX9-517" fmla="*/ 451485 w 661035"/>
                      <a:gd name="connsiteY9-518" fmla="*/ 989648 h 1099185"/>
                      <a:gd name="connsiteX10-519" fmla="*/ 396629 w 661035"/>
                      <a:gd name="connsiteY10-520" fmla="*/ 1033155 h 1099185"/>
                      <a:gd name="connsiteX11-521" fmla="*/ 397193 w 661035"/>
                      <a:gd name="connsiteY11-522" fmla="*/ 1033462 h 1099185"/>
                      <a:gd name="connsiteX12-523" fmla="*/ 320041 w 661035"/>
                      <a:gd name="connsiteY12-524" fmla="*/ 1076325 h 1099185"/>
                      <a:gd name="connsiteX13-525" fmla="*/ 291343 w 661035"/>
                      <a:gd name="connsiteY13-526" fmla="*/ 1060767 h 1099185"/>
                      <a:gd name="connsiteX14-527" fmla="*/ 319088 w 661035"/>
                      <a:gd name="connsiteY14-528" fmla="*/ 1077277 h 1099185"/>
                      <a:gd name="connsiteX15-529" fmla="*/ 260985 w 661035"/>
                      <a:gd name="connsiteY15-530" fmla="*/ 1099185 h 1099185"/>
                      <a:gd name="connsiteX16-531" fmla="*/ 0 w 661035"/>
                      <a:gd name="connsiteY16-532" fmla="*/ 957262 h 1099185"/>
                      <a:gd name="connsiteX17-533" fmla="*/ 59055 w 661035"/>
                      <a:gd name="connsiteY17-534" fmla="*/ 935355 h 1099185"/>
                      <a:gd name="connsiteX18-535" fmla="*/ 60008 w 661035"/>
                      <a:gd name="connsiteY18-536" fmla="*/ 935355 h 1099185"/>
                      <a:gd name="connsiteX19-537" fmla="*/ 135745 w 661035"/>
                      <a:gd name="connsiteY19-538" fmla="*/ 891807 h 1099185"/>
                      <a:gd name="connsiteX20-539" fmla="*/ 135255 w 661035"/>
                      <a:gd name="connsiteY20-540" fmla="*/ 891540 h 1099185"/>
                      <a:gd name="connsiteX21-541" fmla="*/ 190500 w 661035"/>
                      <a:gd name="connsiteY21-542" fmla="*/ 847725 h 1099185"/>
                      <a:gd name="connsiteX22-543" fmla="*/ 239078 w 661035"/>
                      <a:gd name="connsiteY22-544" fmla="*/ 799148 h 1099185"/>
                      <a:gd name="connsiteX23-545" fmla="*/ 239078 w 661035"/>
                      <a:gd name="connsiteY23-546" fmla="*/ 798196 h 1099185"/>
                      <a:gd name="connsiteX24-547" fmla="*/ 277307 w 661035"/>
                      <a:gd name="connsiteY24-548" fmla="*/ 750642 h 1099185"/>
                      <a:gd name="connsiteX25-549" fmla="*/ 277178 w 661035"/>
                      <a:gd name="connsiteY25-550" fmla="*/ 750571 h 1099185"/>
                      <a:gd name="connsiteX26-551" fmla="*/ 284798 w 661035"/>
                      <a:gd name="connsiteY26-552" fmla="*/ 740093 h 1099185"/>
                      <a:gd name="connsiteX27-553" fmla="*/ 323850 w 661035"/>
                      <a:gd name="connsiteY27-554" fmla="*/ 676275 h 1099185"/>
                      <a:gd name="connsiteX28-555" fmla="*/ 359092 w 661035"/>
                      <a:gd name="connsiteY28-556" fmla="*/ 597218 h 1099185"/>
                      <a:gd name="connsiteX29-557" fmla="*/ 220980 w 661035"/>
                      <a:gd name="connsiteY29-558" fmla="*/ 0 h 1099185"/>
                      <a:gd name="connsiteX30-559" fmla="*/ 481965 w 661035"/>
                      <a:gd name="connsiteY30-560" fmla="*/ 141922 h 1099185"/>
                      <a:gd name="connsiteX31-561" fmla="*/ 575310 w 661035"/>
                      <a:gd name="connsiteY31-562" fmla="*/ 214313 h 1099185"/>
                      <a:gd name="connsiteX32-563" fmla="*/ 661035 w 661035"/>
                      <a:gd name="connsiteY32-564" fmla="*/ 504825 h 1099185"/>
                      <a:gd name="connsiteX33-565" fmla="*/ 621030 w 661035"/>
                      <a:gd name="connsiteY33-566" fmla="*/ 739140 h 1099185"/>
                      <a:gd name="connsiteX34-567" fmla="*/ 360045 w 661035"/>
                      <a:gd name="connsiteY34-568" fmla="*/ 597218 h 1099185"/>
                      <a:gd name="connsiteX35-569" fmla="*/ 400050 w 661035"/>
                      <a:gd name="connsiteY35-570" fmla="*/ 362902 h 1099185"/>
                      <a:gd name="connsiteX36-571" fmla="*/ 314325 w 661035"/>
                      <a:gd name="connsiteY36-572" fmla="*/ 72390 h 1099185"/>
                      <a:gd name="connsiteX37-573" fmla="*/ 220980 w 661035"/>
                      <a:gd name="connsiteY37-574" fmla="*/ 0 h 1099185"/>
                      <a:gd name="connsiteX0-575" fmla="*/ 359092 w 661035"/>
                      <a:gd name="connsiteY0-576" fmla="*/ 597218 h 1099185"/>
                      <a:gd name="connsiteX1-577" fmla="*/ 620078 w 661035"/>
                      <a:gd name="connsiteY1-578" fmla="*/ 739140 h 1099185"/>
                      <a:gd name="connsiteX2-579" fmla="*/ 584835 w 661035"/>
                      <a:gd name="connsiteY2-580" fmla="*/ 818198 h 1099185"/>
                      <a:gd name="connsiteX3-581" fmla="*/ 584836 w 661035"/>
                      <a:gd name="connsiteY3-582" fmla="*/ 818198 h 1099185"/>
                      <a:gd name="connsiteX4-583" fmla="*/ 545783 w 661035"/>
                      <a:gd name="connsiteY4-584" fmla="*/ 882015 h 1099185"/>
                      <a:gd name="connsiteX5-585" fmla="*/ 538930 w 661035"/>
                      <a:gd name="connsiteY5-586" fmla="*/ 891439 h 1099185"/>
                      <a:gd name="connsiteX6-587" fmla="*/ 539116 w 661035"/>
                      <a:gd name="connsiteY6-588" fmla="*/ 891540 h 1099185"/>
                      <a:gd name="connsiteX7-589" fmla="*/ 500063 w 661035"/>
                      <a:gd name="connsiteY7-590" fmla="*/ 940118 h 1099185"/>
                      <a:gd name="connsiteX8-591" fmla="*/ 500063 w 661035"/>
                      <a:gd name="connsiteY8-592" fmla="*/ 941070 h 1099185"/>
                      <a:gd name="connsiteX9-593" fmla="*/ 451485 w 661035"/>
                      <a:gd name="connsiteY9-594" fmla="*/ 989648 h 1099185"/>
                      <a:gd name="connsiteX10-595" fmla="*/ 396629 w 661035"/>
                      <a:gd name="connsiteY10-596" fmla="*/ 1033155 h 1099185"/>
                      <a:gd name="connsiteX11-597" fmla="*/ 397193 w 661035"/>
                      <a:gd name="connsiteY11-598" fmla="*/ 1033462 h 1099185"/>
                      <a:gd name="connsiteX12-599" fmla="*/ 320041 w 661035"/>
                      <a:gd name="connsiteY12-600" fmla="*/ 1076325 h 1099185"/>
                      <a:gd name="connsiteX13-601" fmla="*/ 319088 w 661035"/>
                      <a:gd name="connsiteY13-602" fmla="*/ 1077277 h 1099185"/>
                      <a:gd name="connsiteX14-603" fmla="*/ 260985 w 661035"/>
                      <a:gd name="connsiteY14-604" fmla="*/ 1099185 h 1099185"/>
                      <a:gd name="connsiteX15-605" fmla="*/ 0 w 661035"/>
                      <a:gd name="connsiteY15-606" fmla="*/ 957262 h 1099185"/>
                      <a:gd name="connsiteX16-607" fmla="*/ 59055 w 661035"/>
                      <a:gd name="connsiteY16-608" fmla="*/ 935355 h 1099185"/>
                      <a:gd name="connsiteX17-609" fmla="*/ 60008 w 661035"/>
                      <a:gd name="connsiteY17-610" fmla="*/ 935355 h 1099185"/>
                      <a:gd name="connsiteX18-611" fmla="*/ 135745 w 661035"/>
                      <a:gd name="connsiteY18-612" fmla="*/ 891807 h 1099185"/>
                      <a:gd name="connsiteX19-613" fmla="*/ 135255 w 661035"/>
                      <a:gd name="connsiteY19-614" fmla="*/ 891540 h 1099185"/>
                      <a:gd name="connsiteX20-615" fmla="*/ 190500 w 661035"/>
                      <a:gd name="connsiteY20-616" fmla="*/ 847725 h 1099185"/>
                      <a:gd name="connsiteX21-617" fmla="*/ 239078 w 661035"/>
                      <a:gd name="connsiteY21-618" fmla="*/ 799148 h 1099185"/>
                      <a:gd name="connsiteX22-619" fmla="*/ 239078 w 661035"/>
                      <a:gd name="connsiteY22-620" fmla="*/ 798196 h 1099185"/>
                      <a:gd name="connsiteX23-621" fmla="*/ 277307 w 661035"/>
                      <a:gd name="connsiteY23-622" fmla="*/ 750642 h 1099185"/>
                      <a:gd name="connsiteX24-623" fmla="*/ 277178 w 661035"/>
                      <a:gd name="connsiteY24-624" fmla="*/ 750571 h 1099185"/>
                      <a:gd name="connsiteX25-625" fmla="*/ 284798 w 661035"/>
                      <a:gd name="connsiteY25-626" fmla="*/ 740093 h 1099185"/>
                      <a:gd name="connsiteX26-627" fmla="*/ 323850 w 661035"/>
                      <a:gd name="connsiteY26-628" fmla="*/ 676275 h 1099185"/>
                      <a:gd name="connsiteX27-629" fmla="*/ 359092 w 661035"/>
                      <a:gd name="connsiteY27-630" fmla="*/ 597218 h 1099185"/>
                      <a:gd name="connsiteX28-631" fmla="*/ 220980 w 661035"/>
                      <a:gd name="connsiteY28-632" fmla="*/ 0 h 1099185"/>
                      <a:gd name="connsiteX29-633" fmla="*/ 481965 w 661035"/>
                      <a:gd name="connsiteY29-634" fmla="*/ 141922 h 1099185"/>
                      <a:gd name="connsiteX30-635" fmla="*/ 575310 w 661035"/>
                      <a:gd name="connsiteY30-636" fmla="*/ 214313 h 1099185"/>
                      <a:gd name="connsiteX31-637" fmla="*/ 661035 w 661035"/>
                      <a:gd name="connsiteY31-638" fmla="*/ 504825 h 1099185"/>
                      <a:gd name="connsiteX32-639" fmla="*/ 621030 w 661035"/>
                      <a:gd name="connsiteY32-640" fmla="*/ 739140 h 1099185"/>
                      <a:gd name="connsiteX33-641" fmla="*/ 360045 w 661035"/>
                      <a:gd name="connsiteY33-642" fmla="*/ 597218 h 1099185"/>
                      <a:gd name="connsiteX34-643" fmla="*/ 400050 w 661035"/>
                      <a:gd name="connsiteY34-644" fmla="*/ 362902 h 1099185"/>
                      <a:gd name="connsiteX35-645" fmla="*/ 314325 w 661035"/>
                      <a:gd name="connsiteY35-646" fmla="*/ 72390 h 1099185"/>
                      <a:gd name="connsiteX36-647" fmla="*/ 220980 w 661035"/>
                      <a:gd name="connsiteY36-648" fmla="*/ 0 h 1099185"/>
                      <a:gd name="connsiteX0-649" fmla="*/ 359092 w 661035"/>
                      <a:gd name="connsiteY0-650" fmla="*/ 597218 h 1112468"/>
                      <a:gd name="connsiteX1-651" fmla="*/ 620078 w 661035"/>
                      <a:gd name="connsiteY1-652" fmla="*/ 739140 h 1112468"/>
                      <a:gd name="connsiteX2-653" fmla="*/ 584835 w 661035"/>
                      <a:gd name="connsiteY2-654" fmla="*/ 818198 h 1112468"/>
                      <a:gd name="connsiteX3-655" fmla="*/ 584836 w 661035"/>
                      <a:gd name="connsiteY3-656" fmla="*/ 818198 h 1112468"/>
                      <a:gd name="connsiteX4-657" fmla="*/ 545783 w 661035"/>
                      <a:gd name="connsiteY4-658" fmla="*/ 882015 h 1112468"/>
                      <a:gd name="connsiteX5-659" fmla="*/ 538930 w 661035"/>
                      <a:gd name="connsiteY5-660" fmla="*/ 891439 h 1112468"/>
                      <a:gd name="connsiteX6-661" fmla="*/ 539116 w 661035"/>
                      <a:gd name="connsiteY6-662" fmla="*/ 891540 h 1112468"/>
                      <a:gd name="connsiteX7-663" fmla="*/ 500063 w 661035"/>
                      <a:gd name="connsiteY7-664" fmla="*/ 940118 h 1112468"/>
                      <a:gd name="connsiteX8-665" fmla="*/ 500063 w 661035"/>
                      <a:gd name="connsiteY8-666" fmla="*/ 941070 h 1112468"/>
                      <a:gd name="connsiteX9-667" fmla="*/ 451485 w 661035"/>
                      <a:gd name="connsiteY9-668" fmla="*/ 989648 h 1112468"/>
                      <a:gd name="connsiteX10-669" fmla="*/ 396629 w 661035"/>
                      <a:gd name="connsiteY10-670" fmla="*/ 1033155 h 1112468"/>
                      <a:gd name="connsiteX11-671" fmla="*/ 397193 w 661035"/>
                      <a:gd name="connsiteY11-672" fmla="*/ 1033462 h 1112468"/>
                      <a:gd name="connsiteX12-673" fmla="*/ 320041 w 661035"/>
                      <a:gd name="connsiteY12-674" fmla="*/ 1076325 h 1112468"/>
                      <a:gd name="connsiteX13-675" fmla="*/ 319088 w 661035"/>
                      <a:gd name="connsiteY13-676" fmla="*/ 1077277 h 1112468"/>
                      <a:gd name="connsiteX14-677" fmla="*/ 247796 w 661035"/>
                      <a:gd name="connsiteY14-678" fmla="*/ 1112468 h 1112468"/>
                      <a:gd name="connsiteX15-679" fmla="*/ 0 w 661035"/>
                      <a:gd name="connsiteY15-680" fmla="*/ 957262 h 1112468"/>
                      <a:gd name="connsiteX16-681" fmla="*/ 59055 w 661035"/>
                      <a:gd name="connsiteY16-682" fmla="*/ 935355 h 1112468"/>
                      <a:gd name="connsiteX17-683" fmla="*/ 60008 w 661035"/>
                      <a:gd name="connsiteY17-684" fmla="*/ 935355 h 1112468"/>
                      <a:gd name="connsiteX18-685" fmla="*/ 135745 w 661035"/>
                      <a:gd name="connsiteY18-686" fmla="*/ 891807 h 1112468"/>
                      <a:gd name="connsiteX19-687" fmla="*/ 135255 w 661035"/>
                      <a:gd name="connsiteY19-688" fmla="*/ 891540 h 1112468"/>
                      <a:gd name="connsiteX20-689" fmla="*/ 190500 w 661035"/>
                      <a:gd name="connsiteY20-690" fmla="*/ 847725 h 1112468"/>
                      <a:gd name="connsiteX21-691" fmla="*/ 239078 w 661035"/>
                      <a:gd name="connsiteY21-692" fmla="*/ 799148 h 1112468"/>
                      <a:gd name="connsiteX22-693" fmla="*/ 239078 w 661035"/>
                      <a:gd name="connsiteY22-694" fmla="*/ 798196 h 1112468"/>
                      <a:gd name="connsiteX23-695" fmla="*/ 277307 w 661035"/>
                      <a:gd name="connsiteY23-696" fmla="*/ 750642 h 1112468"/>
                      <a:gd name="connsiteX24-697" fmla="*/ 277178 w 661035"/>
                      <a:gd name="connsiteY24-698" fmla="*/ 750571 h 1112468"/>
                      <a:gd name="connsiteX25-699" fmla="*/ 284798 w 661035"/>
                      <a:gd name="connsiteY25-700" fmla="*/ 740093 h 1112468"/>
                      <a:gd name="connsiteX26-701" fmla="*/ 323850 w 661035"/>
                      <a:gd name="connsiteY26-702" fmla="*/ 676275 h 1112468"/>
                      <a:gd name="connsiteX27-703" fmla="*/ 359092 w 661035"/>
                      <a:gd name="connsiteY27-704" fmla="*/ 597218 h 1112468"/>
                      <a:gd name="connsiteX28-705" fmla="*/ 220980 w 661035"/>
                      <a:gd name="connsiteY28-706" fmla="*/ 0 h 1112468"/>
                      <a:gd name="connsiteX29-707" fmla="*/ 481965 w 661035"/>
                      <a:gd name="connsiteY29-708" fmla="*/ 141922 h 1112468"/>
                      <a:gd name="connsiteX30-709" fmla="*/ 575310 w 661035"/>
                      <a:gd name="connsiteY30-710" fmla="*/ 214313 h 1112468"/>
                      <a:gd name="connsiteX31-711" fmla="*/ 661035 w 661035"/>
                      <a:gd name="connsiteY31-712" fmla="*/ 504825 h 1112468"/>
                      <a:gd name="connsiteX32-713" fmla="*/ 621030 w 661035"/>
                      <a:gd name="connsiteY32-714" fmla="*/ 739140 h 1112468"/>
                      <a:gd name="connsiteX33-715" fmla="*/ 360045 w 661035"/>
                      <a:gd name="connsiteY33-716" fmla="*/ 597218 h 1112468"/>
                      <a:gd name="connsiteX34-717" fmla="*/ 400050 w 661035"/>
                      <a:gd name="connsiteY34-718" fmla="*/ 362902 h 1112468"/>
                      <a:gd name="connsiteX35-719" fmla="*/ 314325 w 661035"/>
                      <a:gd name="connsiteY35-720" fmla="*/ 72390 h 1112468"/>
                      <a:gd name="connsiteX36-721" fmla="*/ 220980 w 661035"/>
                      <a:gd name="connsiteY36-722" fmla="*/ 0 h 111246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5" name="Freeform: Shape 494"/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: Shape 495"/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: Shape 496"/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: Shape 497"/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: Shape 498"/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-1" fmla="*/ 323751 w 603786"/>
                      <a:gd name="connsiteY0-2" fmla="*/ 66771 h 218219"/>
                      <a:gd name="connsiteX1-3" fmla="*/ 342801 w 603786"/>
                      <a:gd name="connsiteY1-4" fmla="*/ 76296 h 218219"/>
                      <a:gd name="connsiteX2-5" fmla="*/ 603786 w 603786"/>
                      <a:gd name="connsiteY2-6" fmla="*/ 218219 h 218219"/>
                      <a:gd name="connsiteX3-7" fmla="*/ 584736 w 603786"/>
                      <a:gd name="connsiteY3-8" fmla="*/ 208694 h 218219"/>
                      <a:gd name="connsiteX4-9" fmla="*/ 323751 w 603786"/>
                      <a:gd name="connsiteY4-10" fmla="*/ 66771 h 218219"/>
                      <a:gd name="connsiteX5-11" fmla="*/ 0 w 603786"/>
                      <a:gd name="connsiteY5-12" fmla="*/ 0 h 218219"/>
                      <a:gd name="connsiteX6-13" fmla="*/ 100965 w 603786"/>
                      <a:gd name="connsiteY6-14" fmla="*/ 2857 h 218219"/>
                      <a:gd name="connsiteX7-15" fmla="*/ 102772 w 603786"/>
                      <a:gd name="connsiteY7-16" fmla="*/ 3833 h 218219"/>
                      <a:gd name="connsiteX8-17" fmla="*/ 214213 w 603786"/>
                      <a:gd name="connsiteY8-18" fmla="*/ 22860 h 218219"/>
                      <a:gd name="connsiteX9-19" fmla="*/ 323751 w 603786"/>
                      <a:gd name="connsiteY9-20" fmla="*/ 66772 h 218219"/>
                      <a:gd name="connsiteX10-21" fmla="*/ 584736 w 603786"/>
                      <a:gd name="connsiteY10-22" fmla="*/ 208695 h 218219"/>
                      <a:gd name="connsiteX11-23" fmla="*/ 475198 w 603786"/>
                      <a:gd name="connsiteY11-24" fmla="*/ 168690 h 218219"/>
                      <a:gd name="connsiteX12-25" fmla="*/ 464489 w 603786"/>
                      <a:gd name="connsiteY12-26" fmla="*/ 162866 h 218219"/>
                      <a:gd name="connsiteX13-27" fmla="*/ 358041 w 603786"/>
                      <a:gd name="connsiteY13-28" fmla="*/ 143827 h 218219"/>
                      <a:gd name="connsiteX14-29" fmla="*/ 357901 w 603786"/>
                      <a:gd name="connsiteY14-30" fmla="*/ 143751 h 218219"/>
                      <a:gd name="connsiteX15-31" fmla="*/ 260033 w 603786"/>
                      <a:gd name="connsiteY15-32" fmla="*/ 141922 h 218219"/>
                      <a:gd name="connsiteX16" fmla="*/ 0 w 603786"/>
                      <a:gd name="connsiteY16" fmla="*/ 0 h 218219"/>
                      <a:gd name="connsiteX0-33" fmla="*/ 323751 w 603786"/>
                      <a:gd name="connsiteY0-34" fmla="*/ 66771 h 218219"/>
                      <a:gd name="connsiteX1-35" fmla="*/ 603786 w 603786"/>
                      <a:gd name="connsiteY1-36" fmla="*/ 218219 h 218219"/>
                      <a:gd name="connsiteX2-37" fmla="*/ 584736 w 603786"/>
                      <a:gd name="connsiteY2-38" fmla="*/ 208694 h 218219"/>
                      <a:gd name="connsiteX3-39" fmla="*/ 323751 w 603786"/>
                      <a:gd name="connsiteY3-40" fmla="*/ 66771 h 218219"/>
                      <a:gd name="connsiteX4-41" fmla="*/ 0 w 603786"/>
                      <a:gd name="connsiteY4-42" fmla="*/ 0 h 218219"/>
                      <a:gd name="connsiteX5-43" fmla="*/ 100965 w 603786"/>
                      <a:gd name="connsiteY5-44" fmla="*/ 2857 h 218219"/>
                      <a:gd name="connsiteX6-45" fmla="*/ 102772 w 603786"/>
                      <a:gd name="connsiteY6-46" fmla="*/ 3833 h 218219"/>
                      <a:gd name="connsiteX7-47" fmla="*/ 214213 w 603786"/>
                      <a:gd name="connsiteY7-48" fmla="*/ 22860 h 218219"/>
                      <a:gd name="connsiteX8-49" fmla="*/ 323751 w 603786"/>
                      <a:gd name="connsiteY8-50" fmla="*/ 66772 h 218219"/>
                      <a:gd name="connsiteX9-51" fmla="*/ 584736 w 603786"/>
                      <a:gd name="connsiteY9-52" fmla="*/ 208695 h 218219"/>
                      <a:gd name="connsiteX10-53" fmla="*/ 475198 w 603786"/>
                      <a:gd name="connsiteY10-54" fmla="*/ 168690 h 218219"/>
                      <a:gd name="connsiteX11-55" fmla="*/ 464489 w 603786"/>
                      <a:gd name="connsiteY11-56" fmla="*/ 162866 h 218219"/>
                      <a:gd name="connsiteX12-57" fmla="*/ 358041 w 603786"/>
                      <a:gd name="connsiteY12-58" fmla="*/ 143827 h 218219"/>
                      <a:gd name="connsiteX13-59" fmla="*/ 357901 w 603786"/>
                      <a:gd name="connsiteY13-60" fmla="*/ 143751 h 218219"/>
                      <a:gd name="connsiteX14-61" fmla="*/ 260033 w 603786"/>
                      <a:gd name="connsiteY14-62" fmla="*/ 141922 h 218219"/>
                      <a:gd name="connsiteX15-63" fmla="*/ 0 w 603786"/>
                      <a:gd name="connsiteY15-64" fmla="*/ 0 h 218219"/>
                      <a:gd name="connsiteX0-65" fmla="*/ 323751 w 584736"/>
                      <a:gd name="connsiteY0-66" fmla="*/ 66771 h 208695"/>
                      <a:gd name="connsiteX1-67" fmla="*/ 584736 w 584736"/>
                      <a:gd name="connsiteY1-68" fmla="*/ 208694 h 208695"/>
                      <a:gd name="connsiteX2-69" fmla="*/ 323751 w 584736"/>
                      <a:gd name="connsiteY2-70" fmla="*/ 66771 h 208695"/>
                      <a:gd name="connsiteX3-71" fmla="*/ 0 w 584736"/>
                      <a:gd name="connsiteY3-72" fmla="*/ 0 h 208695"/>
                      <a:gd name="connsiteX4-73" fmla="*/ 100965 w 584736"/>
                      <a:gd name="connsiteY4-74" fmla="*/ 2857 h 208695"/>
                      <a:gd name="connsiteX5-75" fmla="*/ 102772 w 584736"/>
                      <a:gd name="connsiteY5-76" fmla="*/ 3833 h 208695"/>
                      <a:gd name="connsiteX6-77" fmla="*/ 214213 w 584736"/>
                      <a:gd name="connsiteY6-78" fmla="*/ 22860 h 208695"/>
                      <a:gd name="connsiteX7-79" fmla="*/ 323751 w 584736"/>
                      <a:gd name="connsiteY7-80" fmla="*/ 66772 h 208695"/>
                      <a:gd name="connsiteX8-81" fmla="*/ 584736 w 584736"/>
                      <a:gd name="connsiteY8-82" fmla="*/ 208695 h 208695"/>
                      <a:gd name="connsiteX9-83" fmla="*/ 475198 w 584736"/>
                      <a:gd name="connsiteY9-84" fmla="*/ 168690 h 208695"/>
                      <a:gd name="connsiteX10-85" fmla="*/ 464489 w 584736"/>
                      <a:gd name="connsiteY10-86" fmla="*/ 162866 h 208695"/>
                      <a:gd name="connsiteX11-87" fmla="*/ 358041 w 584736"/>
                      <a:gd name="connsiteY11-88" fmla="*/ 143827 h 208695"/>
                      <a:gd name="connsiteX12-89" fmla="*/ 357901 w 584736"/>
                      <a:gd name="connsiteY12-90" fmla="*/ 143751 h 208695"/>
                      <a:gd name="connsiteX13-91" fmla="*/ 260033 w 584736"/>
                      <a:gd name="connsiteY13-92" fmla="*/ 141922 h 208695"/>
                      <a:gd name="connsiteX14-93" fmla="*/ 0 w 584736"/>
                      <a:gd name="connsiteY14-94" fmla="*/ 0 h 208695"/>
                      <a:gd name="connsiteX0-95" fmla="*/ 323751 w 615997"/>
                      <a:gd name="connsiteY0-96" fmla="*/ 66771 h 216510"/>
                      <a:gd name="connsiteX1-97" fmla="*/ 584736 w 615997"/>
                      <a:gd name="connsiteY1-98" fmla="*/ 208694 h 216510"/>
                      <a:gd name="connsiteX2-99" fmla="*/ 323751 w 615997"/>
                      <a:gd name="connsiteY2-100" fmla="*/ 66771 h 216510"/>
                      <a:gd name="connsiteX3-101" fmla="*/ 0 w 615997"/>
                      <a:gd name="connsiteY3-102" fmla="*/ 0 h 216510"/>
                      <a:gd name="connsiteX4-103" fmla="*/ 100965 w 615997"/>
                      <a:gd name="connsiteY4-104" fmla="*/ 2857 h 216510"/>
                      <a:gd name="connsiteX5-105" fmla="*/ 102772 w 615997"/>
                      <a:gd name="connsiteY5-106" fmla="*/ 3833 h 216510"/>
                      <a:gd name="connsiteX6-107" fmla="*/ 214213 w 615997"/>
                      <a:gd name="connsiteY6-108" fmla="*/ 22860 h 216510"/>
                      <a:gd name="connsiteX7-109" fmla="*/ 323751 w 615997"/>
                      <a:gd name="connsiteY7-110" fmla="*/ 66772 h 216510"/>
                      <a:gd name="connsiteX8-111" fmla="*/ 615997 w 615997"/>
                      <a:gd name="connsiteY8-112" fmla="*/ 216510 h 216510"/>
                      <a:gd name="connsiteX9-113" fmla="*/ 475198 w 615997"/>
                      <a:gd name="connsiteY9-114" fmla="*/ 168690 h 216510"/>
                      <a:gd name="connsiteX10-115" fmla="*/ 464489 w 615997"/>
                      <a:gd name="connsiteY10-116" fmla="*/ 162866 h 216510"/>
                      <a:gd name="connsiteX11-117" fmla="*/ 358041 w 615997"/>
                      <a:gd name="connsiteY11-118" fmla="*/ 143827 h 216510"/>
                      <a:gd name="connsiteX12-119" fmla="*/ 357901 w 615997"/>
                      <a:gd name="connsiteY12-120" fmla="*/ 143751 h 216510"/>
                      <a:gd name="connsiteX13-121" fmla="*/ 260033 w 615997"/>
                      <a:gd name="connsiteY13-122" fmla="*/ 141922 h 216510"/>
                      <a:gd name="connsiteX14-123" fmla="*/ 0 w 615997"/>
                      <a:gd name="connsiteY14-124" fmla="*/ 0 h 216510"/>
                      <a:gd name="connsiteX0-125" fmla="*/ 323751 w 618767"/>
                      <a:gd name="connsiteY0-126" fmla="*/ 66771 h 219303"/>
                      <a:gd name="connsiteX1-127" fmla="*/ 584736 w 618767"/>
                      <a:gd name="connsiteY1-128" fmla="*/ 208694 h 219303"/>
                      <a:gd name="connsiteX2-129" fmla="*/ 323751 w 618767"/>
                      <a:gd name="connsiteY2-130" fmla="*/ 66771 h 219303"/>
                      <a:gd name="connsiteX3-131" fmla="*/ 0 w 618767"/>
                      <a:gd name="connsiteY3-132" fmla="*/ 0 h 219303"/>
                      <a:gd name="connsiteX4-133" fmla="*/ 100965 w 618767"/>
                      <a:gd name="connsiteY4-134" fmla="*/ 2857 h 219303"/>
                      <a:gd name="connsiteX5-135" fmla="*/ 102772 w 618767"/>
                      <a:gd name="connsiteY5-136" fmla="*/ 3833 h 219303"/>
                      <a:gd name="connsiteX6-137" fmla="*/ 214213 w 618767"/>
                      <a:gd name="connsiteY6-138" fmla="*/ 22860 h 219303"/>
                      <a:gd name="connsiteX7-139" fmla="*/ 323751 w 618767"/>
                      <a:gd name="connsiteY7-140" fmla="*/ 66772 h 219303"/>
                      <a:gd name="connsiteX8-141" fmla="*/ 615997 w 618767"/>
                      <a:gd name="connsiteY8-142" fmla="*/ 216510 h 219303"/>
                      <a:gd name="connsiteX9-143" fmla="*/ 464489 w 618767"/>
                      <a:gd name="connsiteY9-144" fmla="*/ 162866 h 219303"/>
                      <a:gd name="connsiteX10-145" fmla="*/ 358041 w 618767"/>
                      <a:gd name="connsiteY10-146" fmla="*/ 143827 h 219303"/>
                      <a:gd name="connsiteX11-147" fmla="*/ 357901 w 618767"/>
                      <a:gd name="connsiteY11-148" fmla="*/ 143751 h 219303"/>
                      <a:gd name="connsiteX12-149" fmla="*/ 260033 w 618767"/>
                      <a:gd name="connsiteY12-150" fmla="*/ 141922 h 219303"/>
                      <a:gd name="connsiteX13-151" fmla="*/ 0 w 618767"/>
                      <a:gd name="connsiteY13-152" fmla="*/ 0 h 21930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: Shape 499"/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: Shape 500"/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5" name="Freeform: Shape 484"/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6" name="Group 485"/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87" name="Freeform: Shape 486"/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: Shape 487"/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: Shape 488"/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-1" fmla="*/ 812750 w 940118"/>
                      <a:gd name="connsiteY0-2" fmla="*/ 163017 h 1580197"/>
                      <a:gd name="connsiteX1-3" fmla="*/ 812706 w 940118"/>
                      <a:gd name="connsiteY1-4" fmla="*/ 163034 h 1580197"/>
                      <a:gd name="connsiteX2-5" fmla="*/ 832937 w 940118"/>
                      <a:gd name="connsiteY2-6" fmla="*/ 174035 h 1580197"/>
                      <a:gd name="connsiteX3-7" fmla="*/ 812750 w 940118"/>
                      <a:gd name="connsiteY3-8" fmla="*/ 163017 h 1580197"/>
                      <a:gd name="connsiteX4-9" fmla="*/ 679133 w 940118"/>
                      <a:gd name="connsiteY4-10" fmla="*/ 0 h 1580197"/>
                      <a:gd name="connsiteX5-11" fmla="*/ 940118 w 940118"/>
                      <a:gd name="connsiteY5-12" fmla="*/ 140970 h 1580197"/>
                      <a:gd name="connsiteX6-13" fmla="*/ 833438 w 940118"/>
                      <a:gd name="connsiteY6-14" fmla="*/ 174308 h 1580197"/>
                      <a:gd name="connsiteX7-15" fmla="*/ 833437 w 940118"/>
                      <a:gd name="connsiteY7-16" fmla="*/ 174308 h 1580197"/>
                      <a:gd name="connsiteX8-17" fmla="*/ 747299 w 940118"/>
                      <a:gd name="connsiteY8-18" fmla="*/ 210278 h 1580197"/>
                      <a:gd name="connsiteX9-19" fmla="*/ 747713 w 940118"/>
                      <a:gd name="connsiteY9-20" fmla="*/ 210503 h 1580197"/>
                      <a:gd name="connsiteX10-21" fmla="*/ 620078 w 940118"/>
                      <a:gd name="connsiteY10-22" fmla="*/ 282893 h 1580197"/>
                      <a:gd name="connsiteX11-23" fmla="*/ 592976 w 940118"/>
                      <a:gd name="connsiteY11-24" fmla="*/ 268101 h 1580197"/>
                      <a:gd name="connsiteX12-25" fmla="*/ 592932 w 940118"/>
                      <a:gd name="connsiteY12-26" fmla="*/ 268132 h 1580197"/>
                      <a:gd name="connsiteX13-27" fmla="*/ 620077 w 940118"/>
                      <a:gd name="connsiteY13-28" fmla="*/ 282893 h 1580197"/>
                      <a:gd name="connsiteX14-29" fmla="*/ 548076 w 940118"/>
                      <a:gd name="connsiteY14-30" fmla="*/ 339736 h 1580197"/>
                      <a:gd name="connsiteX15-31" fmla="*/ 548640 w 940118"/>
                      <a:gd name="connsiteY15-32" fmla="*/ 340043 h 1580197"/>
                      <a:gd name="connsiteX16-33" fmla="*/ 503873 w 940118"/>
                      <a:gd name="connsiteY16-34" fmla="*/ 383858 h 1580197"/>
                      <a:gd name="connsiteX17-35" fmla="*/ 488633 w 940118"/>
                      <a:gd name="connsiteY17-36" fmla="*/ 399098 h 1580197"/>
                      <a:gd name="connsiteX18-37" fmla="*/ 455232 w 940118"/>
                      <a:gd name="connsiteY18-38" fmla="*/ 380990 h 1580197"/>
                      <a:gd name="connsiteX19-39" fmla="*/ 488633 w 940118"/>
                      <a:gd name="connsiteY19-40" fmla="*/ 400050 h 1580197"/>
                      <a:gd name="connsiteX20-41" fmla="*/ 422910 w 940118"/>
                      <a:gd name="connsiteY20-42" fmla="*/ 482918 h 1580197"/>
                      <a:gd name="connsiteX21-43" fmla="*/ 391243 w 940118"/>
                      <a:gd name="connsiteY21-44" fmla="*/ 465814 h 1580197"/>
                      <a:gd name="connsiteX22-45" fmla="*/ 390818 w 940118"/>
                      <a:gd name="connsiteY22-46" fmla="*/ 466419 h 1580197"/>
                      <a:gd name="connsiteX23-47" fmla="*/ 422910 w 940118"/>
                      <a:gd name="connsiteY23-48" fmla="*/ 483870 h 1580197"/>
                      <a:gd name="connsiteX24-49" fmla="*/ 367665 w 940118"/>
                      <a:gd name="connsiteY24-50" fmla="*/ 572453 h 1580197"/>
                      <a:gd name="connsiteX25-51" fmla="*/ 368618 w 940118"/>
                      <a:gd name="connsiteY25-52" fmla="*/ 573405 h 1580197"/>
                      <a:gd name="connsiteX26-53" fmla="*/ 317183 w 940118"/>
                      <a:gd name="connsiteY26-54" fmla="*/ 684847 h 1580197"/>
                      <a:gd name="connsiteX27-55" fmla="*/ 305241 w 940118"/>
                      <a:gd name="connsiteY27-56" fmla="*/ 678329 h 1580197"/>
                      <a:gd name="connsiteX28-57" fmla="*/ 305235 w 940118"/>
                      <a:gd name="connsiteY28-58" fmla="*/ 678350 h 1580197"/>
                      <a:gd name="connsiteX29-59" fmla="*/ 317183 w 940118"/>
                      <a:gd name="connsiteY29-60" fmla="*/ 684847 h 1580197"/>
                      <a:gd name="connsiteX30-61" fmla="*/ 260985 w 940118"/>
                      <a:gd name="connsiteY30-62" fmla="*/ 1014413 h 1580197"/>
                      <a:gd name="connsiteX31-63" fmla="*/ 342900 w 940118"/>
                      <a:gd name="connsiteY31-64" fmla="*/ 1373505 h 1580197"/>
                      <a:gd name="connsiteX32-65" fmla="*/ 546735 w 940118"/>
                      <a:gd name="connsiteY32-66" fmla="*/ 1580197 h 1580197"/>
                      <a:gd name="connsiteX33-67" fmla="*/ 285750 w 940118"/>
                      <a:gd name="connsiteY33-68" fmla="*/ 1438275 h 1580197"/>
                      <a:gd name="connsiteX34-69" fmla="*/ 81915 w 940118"/>
                      <a:gd name="connsiteY34-70" fmla="*/ 1231583 h 1580197"/>
                      <a:gd name="connsiteX35-71" fmla="*/ 0 w 940118"/>
                      <a:gd name="connsiteY35-72" fmla="*/ 872490 h 1580197"/>
                      <a:gd name="connsiteX36-73" fmla="*/ 56197 w 940118"/>
                      <a:gd name="connsiteY36-74" fmla="*/ 542925 h 1580197"/>
                      <a:gd name="connsiteX37-75" fmla="*/ 62441 w 940118"/>
                      <a:gd name="connsiteY37-76" fmla="*/ 546321 h 1580197"/>
                      <a:gd name="connsiteX38-77" fmla="*/ 62617 w 940118"/>
                      <a:gd name="connsiteY38-78" fmla="*/ 545909 h 1580197"/>
                      <a:gd name="connsiteX39-79" fmla="*/ 57150 w 940118"/>
                      <a:gd name="connsiteY39-80" fmla="*/ 542925 h 1580197"/>
                      <a:gd name="connsiteX40-81" fmla="*/ 107444 w 940118"/>
                      <a:gd name="connsiteY40-82" fmla="*/ 431896 h 1580197"/>
                      <a:gd name="connsiteX41-83" fmla="*/ 106680 w 940118"/>
                      <a:gd name="connsiteY41-84" fmla="*/ 431483 h 1580197"/>
                      <a:gd name="connsiteX42-85" fmla="*/ 161925 w 940118"/>
                      <a:gd name="connsiteY42-86" fmla="*/ 341948 h 1580197"/>
                      <a:gd name="connsiteX43-87" fmla="*/ 171758 w 940118"/>
                      <a:gd name="connsiteY43-88" fmla="*/ 347295 h 1580197"/>
                      <a:gd name="connsiteX44-89" fmla="*/ 171778 w 940118"/>
                      <a:gd name="connsiteY44-90" fmla="*/ 347270 h 1580197"/>
                      <a:gd name="connsiteX45-91" fmla="*/ 161925 w 940118"/>
                      <a:gd name="connsiteY45-92" fmla="*/ 341948 h 1580197"/>
                      <a:gd name="connsiteX46-93" fmla="*/ 227648 w 940118"/>
                      <a:gd name="connsiteY46-94" fmla="*/ 258128 h 1580197"/>
                      <a:gd name="connsiteX47-95" fmla="*/ 239906 w 940118"/>
                      <a:gd name="connsiteY47-96" fmla="*/ 264794 h 1580197"/>
                      <a:gd name="connsiteX48-97" fmla="*/ 240267 w 940118"/>
                      <a:gd name="connsiteY48-98" fmla="*/ 264453 h 1580197"/>
                      <a:gd name="connsiteX49-99" fmla="*/ 228600 w 940118"/>
                      <a:gd name="connsiteY49-100" fmla="*/ 258128 h 1580197"/>
                      <a:gd name="connsiteX50-101" fmla="*/ 242888 w 940118"/>
                      <a:gd name="connsiteY50-102" fmla="*/ 241935 h 1580197"/>
                      <a:gd name="connsiteX51-103" fmla="*/ 287315 w 940118"/>
                      <a:gd name="connsiteY51-104" fmla="*/ 198453 h 1580197"/>
                      <a:gd name="connsiteX52-105" fmla="*/ 286702 w 940118"/>
                      <a:gd name="connsiteY52-106" fmla="*/ 198120 h 1580197"/>
                      <a:gd name="connsiteX53-107" fmla="*/ 359092 w 940118"/>
                      <a:gd name="connsiteY53-108" fmla="*/ 140970 h 1580197"/>
                      <a:gd name="connsiteX54-109" fmla="*/ 378434 w 940118"/>
                      <a:gd name="connsiteY54-110" fmla="*/ 151488 h 1580197"/>
                      <a:gd name="connsiteX55-111" fmla="*/ 378837 w 940118"/>
                      <a:gd name="connsiteY55-112" fmla="*/ 151226 h 1580197"/>
                      <a:gd name="connsiteX56-113" fmla="*/ 360045 w 940118"/>
                      <a:gd name="connsiteY56-114" fmla="*/ 140970 h 1580197"/>
                      <a:gd name="connsiteX57-115" fmla="*/ 486263 w 940118"/>
                      <a:gd name="connsiteY57-116" fmla="*/ 68845 h 1580197"/>
                      <a:gd name="connsiteX58-117" fmla="*/ 485775 w 940118"/>
                      <a:gd name="connsiteY58-118" fmla="*/ 68580 h 1580197"/>
                      <a:gd name="connsiteX59-119" fmla="*/ 572452 w 940118"/>
                      <a:gd name="connsiteY59-120" fmla="*/ 32385 h 1580197"/>
                      <a:gd name="connsiteX60-121" fmla="*/ 595123 w 940118"/>
                      <a:gd name="connsiteY60-122" fmla="*/ 44713 h 1580197"/>
                      <a:gd name="connsiteX61-123" fmla="*/ 595672 w 940118"/>
                      <a:gd name="connsiteY61-124" fmla="*/ 44538 h 1580197"/>
                      <a:gd name="connsiteX62-125" fmla="*/ 573405 w 940118"/>
                      <a:gd name="connsiteY62-126" fmla="*/ 32385 h 1580197"/>
                      <a:gd name="connsiteX63" fmla="*/ 679133 w 940118"/>
                      <a:gd name="connsiteY63" fmla="*/ 0 h 1580197"/>
                      <a:gd name="connsiteX0-127" fmla="*/ 812750 w 940118"/>
                      <a:gd name="connsiteY0-128" fmla="*/ 163017 h 1580197"/>
                      <a:gd name="connsiteX1-129" fmla="*/ 812706 w 940118"/>
                      <a:gd name="connsiteY1-130" fmla="*/ 163034 h 1580197"/>
                      <a:gd name="connsiteX2-131" fmla="*/ 832937 w 940118"/>
                      <a:gd name="connsiteY2-132" fmla="*/ 174035 h 1580197"/>
                      <a:gd name="connsiteX3-133" fmla="*/ 812750 w 940118"/>
                      <a:gd name="connsiteY3-134" fmla="*/ 163017 h 1580197"/>
                      <a:gd name="connsiteX4-135" fmla="*/ 679133 w 940118"/>
                      <a:gd name="connsiteY4-136" fmla="*/ 0 h 1580197"/>
                      <a:gd name="connsiteX5-137" fmla="*/ 940118 w 940118"/>
                      <a:gd name="connsiteY5-138" fmla="*/ 140970 h 1580197"/>
                      <a:gd name="connsiteX6-139" fmla="*/ 833438 w 940118"/>
                      <a:gd name="connsiteY6-140" fmla="*/ 174308 h 1580197"/>
                      <a:gd name="connsiteX7-141" fmla="*/ 833437 w 940118"/>
                      <a:gd name="connsiteY7-142" fmla="*/ 174308 h 1580197"/>
                      <a:gd name="connsiteX8-143" fmla="*/ 747299 w 940118"/>
                      <a:gd name="connsiteY8-144" fmla="*/ 210278 h 1580197"/>
                      <a:gd name="connsiteX9-145" fmla="*/ 747713 w 940118"/>
                      <a:gd name="connsiteY9-146" fmla="*/ 210503 h 1580197"/>
                      <a:gd name="connsiteX10-147" fmla="*/ 620078 w 940118"/>
                      <a:gd name="connsiteY10-148" fmla="*/ 282893 h 1580197"/>
                      <a:gd name="connsiteX11-149" fmla="*/ 592976 w 940118"/>
                      <a:gd name="connsiteY11-150" fmla="*/ 268101 h 1580197"/>
                      <a:gd name="connsiteX12-151" fmla="*/ 592932 w 940118"/>
                      <a:gd name="connsiteY12-152" fmla="*/ 268132 h 1580197"/>
                      <a:gd name="connsiteX13-153" fmla="*/ 620077 w 940118"/>
                      <a:gd name="connsiteY13-154" fmla="*/ 282893 h 1580197"/>
                      <a:gd name="connsiteX14-155" fmla="*/ 548076 w 940118"/>
                      <a:gd name="connsiteY14-156" fmla="*/ 339736 h 1580197"/>
                      <a:gd name="connsiteX15-157" fmla="*/ 548640 w 940118"/>
                      <a:gd name="connsiteY15-158" fmla="*/ 340043 h 1580197"/>
                      <a:gd name="connsiteX16-159" fmla="*/ 503873 w 940118"/>
                      <a:gd name="connsiteY16-160" fmla="*/ 383858 h 1580197"/>
                      <a:gd name="connsiteX17-161" fmla="*/ 488633 w 940118"/>
                      <a:gd name="connsiteY17-162" fmla="*/ 399098 h 1580197"/>
                      <a:gd name="connsiteX18-163" fmla="*/ 455232 w 940118"/>
                      <a:gd name="connsiteY18-164" fmla="*/ 380990 h 1580197"/>
                      <a:gd name="connsiteX19-165" fmla="*/ 488633 w 940118"/>
                      <a:gd name="connsiteY19-166" fmla="*/ 400050 h 1580197"/>
                      <a:gd name="connsiteX20-167" fmla="*/ 422910 w 940118"/>
                      <a:gd name="connsiteY20-168" fmla="*/ 482918 h 1580197"/>
                      <a:gd name="connsiteX21-169" fmla="*/ 391243 w 940118"/>
                      <a:gd name="connsiteY21-170" fmla="*/ 465814 h 1580197"/>
                      <a:gd name="connsiteX22-171" fmla="*/ 422910 w 940118"/>
                      <a:gd name="connsiteY22-172" fmla="*/ 483870 h 1580197"/>
                      <a:gd name="connsiteX23-173" fmla="*/ 367665 w 940118"/>
                      <a:gd name="connsiteY23-174" fmla="*/ 572453 h 1580197"/>
                      <a:gd name="connsiteX24-175" fmla="*/ 368618 w 940118"/>
                      <a:gd name="connsiteY24-176" fmla="*/ 573405 h 1580197"/>
                      <a:gd name="connsiteX25-177" fmla="*/ 317183 w 940118"/>
                      <a:gd name="connsiteY25-178" fmla="*/ 684847 h 1580197"/>
                      <a:gd name="connsiteX26-179" fmla="*/ 305241 w 940118"/>
                      <a:gd name="connsiteY26-180" fmla="*/ 678329 h 1580197"/>
                      <a:gd name="connsiteX27-181" fmla="*/ 305235 w 940118"/>
                      <a:gd name="connsiteY27-182" fmla="*/ 678350 h 1580197"/>
                      <a:gd name="connsiteX28-183" fmla="*/ 317183 w 940118"/>
                      <a:gd name="connsiteY28-184" fmla="*/ 684847 h 1580197"/>
                      <a:gd name="connsiteX29-185" fmla="*/ 260985 w 940118"/>
                      <a:gd name="connsiteY29-186" fmla="*/ 1014413 h 1580197"/>
                      <a:gd name="connsiteX30-187" fmla="*/ 342900 w 940118"/>
                      <a:gd name="connsiteY30-188" fmla="*/ 1373505 h 1580197"/>
                      <a:gd name="connsiteX31-189" fmla="*/ 546735 w 940118"/>
                      <a:gd name="connsiteY31-190" fmla="*/ 1580197 h 1580197"/>
                      <a:gd name="connsiteX32-191" fmla="*/ 285750 w 940118"/>
                      <a:gd name="connsiteY32-192" fmla="*/ 1438275 h 1580197"/>
                      <a:gd name="connsiteX33-193" fmla="*/ 81915 w 940118"/>
                      <a:gd name="connsiteY33-194" fmla="*/ 1231583 h 1580197"/>
                      <a:gd name="connsiteX34-195" fmla="*/ 0 w 940118"/>
                      <a:gd name="connsiteY34-196" fmla="*/ 872490 h 1580197"/>
                      <a:gd name="connsiteX35-197" fmla="*/ 56197 w 940118"/>
                      <a:gd name="connsiteY35-198" fmla="*/ 542925 h 1580197"/>
                      <a:gd name="connsiteX36-199" fmla="*/ 62441 w 940118"/>
                      <a:gd name="connsiteY36-200" fmla="*/ 546321 h 1580197"/>
                      <a:gd name="connsiteX37-201" fmla="*/ 62617 w 940118"/>
                      <a:gd name="connsiteY37-202" fmla="*/ 545909 h 1580197"/>
                      <a:gd name="connsiteX38-203" fmla="*/ 57150 w 940118"/>
                      <a:gd name="connsiteY38-204" fmla="*/ 542925 h 1580197"/>
                      <a:gd name="connsiteX39-205" fmla="*/ 107444 w 940118"/>
                      <a:gd name="connsiteY39-206" fmla="*/ 431896 h 1580197"/>
                      <a:gd name="connsiteX40-207" fmla="*/ 106680 w 940118"/>
                      <a:gd name="connsiteY40-208" fmla="*/ 431483 h 1580197"/>
                      <a:gd name="connsiteX41-209" fmla="*/ 161925 w 940118"/>
                      <a:gd name="connsiteY41-210" fmla="*/ 341948 h 1580197"/>
                      <a:gd name="connsiteX42-211" fmla="*/ 171758 w 940118"/>
                      <a:gd name="connsiteY42-212" fmla="*/ 347295 h 1580197"/>
                      <a:gd name="connsiteX43-213" fmla="*/ 171778 w 940118"/>
                      <a:gd name="connsiteY43-214" fmla="*/ 347270 h 1580197"/>
                      <a:gd name="connsiteX44-215" fmla="*/ 161925 w 940118"/>
                      <a:gd name="connsiteY44-216" fmla="*/ 341948 h 1580197"/>
                      <a:gd name="connsiteX45-217" fmla="*/ 227648 w 940118"/>
                      <a:gd name="connsiteY45-218" fmla="*/ 258128 h 1580197"/>
                      <a:gd name="connsiteX46-219" fmla="*/ 239906 w 940118"/>
                      <a:gd name="connsiteY46-220" fmla="*/ 264794 h 1580197"/>
                      <a:gd name="connsiteX47-221" fmla="*/ 240267 w 940118"/>
                      <a:gd name="connsiteY47-222" fmla="*/ 264453 h 1580197"/>
                      <a:gd name="connsiteX48-223" fmla="*/ 228600 w 940118"/>
                      <a:gd name="connsiteY48-224" fmla="*/ 258128 h 1580197"/>
                      <a:gd name="connsiteX49-225" fmla="*/ 242888 w 940118"/>
                      <a:gd name="connsiteY49-226" fmla="*/ 241935 h 1580197"/>
                      <a:gd name="connsiteX50-227" fmla="*/ 287315 w 940118"/>
                      <a:gd name="connsiteY50-228" fmla="*/ 198453 h 1580197"/>
                      <a:gd name="connsiteX51-229" fmla="*/ 286702 w 940118"/>
                      <a:gd name="connsiteY51-230" fmla="*/ 198120 h 1580197"/>
                      <a:gd name="connsiteX52-231" fmla="*/ 359092 w 940118"/>
                      <a:gd name="connsiteY52-232" fmla="*/ 140970 h 1580197"/>
                      <a:gd name="connsiteX53-233" fmla="*/ 378434 w 940118"/>
                      <a:gd name="connsiteY53-234" fmla="*/ 151488 h 1580197"/>
                      <a:gd name="connsiteX54-235" fmla="*/ 378837 w 940118"/>
                      <a:gd name="connsiteY54-236" fmla="*/ 151226 h 1580197"/>
                      <a:gd name="connsiteX55-237" fmla="*/ 360045 w 940118"/>
                      <a:gd name="connsiteY55-238" fmla="*/ 140970 h 1580197"/>
                      <a:gd name="connsiteX56-239" fmla="*/ 486263 w 940118"/>
                      <a:gd name="connsiteY56-240" fmla="*/ 68845 h 1580197"/>
                      <a:gd name="connsiteX57-241" fmla="*/ 485775 w 940118"/>
                      <a:gd name="connsiteY57-242" fmla="*/ 68580 h 1580197"/>
                      <a:gd name="connsiteX58-243" fmla="*/ 572452 w 940118"/>
                      <a:gd name="connsiteY58-244" fmla="*/ 32385 h 1580197"/>
                      <a:gd name="connsiteX59-245" fmla="*/ 595123 w 940118"/>
                      <a:gd name="connsiteY59-246" fmla="*/ 44713 h 1580197"/>
                      <a:gd name="connsiteX60-247" fmla="*/ 595672 w 940118"/>
                      <a:gd name="connsiteY60-248" fmla="*/ 44538 h 1580197"/>
                      <a:gd name="connsiteX61-249" fmla="*/ 573405 w 940118"/>
                      <a:gd name="connsiteY61-250" fmla="*/ 32385 h 1580197"/>
                      <a:gd name="connsiteX62-251" fmla="*/ 679133 w 940118"/>
                      <a:gd name="connsiteY62-252" fmla="*/ 0 h 1580197"/>
                      <a:gd name="connsiteX0-253" fmla="*/ 812750 w 940118"/>
                      <a:gd name="connsiteY0-254" fmla="*/ 163017 h 1580197"/>
                      <a:gd name="connsiteX1-255" fmla="*/ 812706 w 940118"/>
                      <a:gd name="connsiteY1-256" fmla="*/ 163034 h 1580197"/>
                      <a:gd name="connsiteX2-257" fmla="*/ 832937 w 940118"/>
                      <a:gd name="connsiteY2-258" fmla="*/ 174035 h 1580197"/>
                      <a:gd name="connsiteX3-259" fmla="*/ 812750 w 940118"/>
                      <a:gd name="connsiteY3-260" fmla="*/ 163017 h 1580197"/>
                      <a:gd name="connsiteX4-261" fmla="*/ 679133 w 940118"/>
                      <a:gd name="connsiteY4-262" fmla="*/ 0 h 1580197"/>
                      <a:gd name="connsiteX5-263" fmla="*/ 940118 w 940118"/>
                      <a:gd name="connsiteY5-264" fmla="*/ 140970 h 1580197"/>
                      <a:gd name="connsiteX6-265" fmla="*/ 833438 w 940118"/>
                      <a:gd name="connsiteY6-266" fmla="*/ 174308 h 1580197"/>
                      <a:gd name="connsiteX7-267" fmla="*/ 833437 w 940118"/>
                      <a:gd name="connsiteY7-268" fmla="*/ 174308 h 1580197"/>
                      <a:gd name="connsiteX8-269" fmla="*/ 747299 w 940118"/>
                      <a:gd name="connsiteY8-270" fmla="*/ 210278 h 1580197"/>
                      <a:gd name="connsiteX9-271" fmla="*/ 747713 w 940118"/>
                      <a:gd name="connsiteY9-272" fmla="*/ 210503 h 1580197"/>
                      <a:gd name="connsiteX10-273" fmla="*/ 620078 w 940118"/>
                      <a:gd name="connsiteY10-274" fmla="*/ 282893 h 1580197"/>
                      <a:gd name="connsiteX11-275" fmla="*/ 592976 w 940118"/>
                      <a:gd name="connsiteY11-276" fmla="*/ 268101 h 1580197"/>
                      <a:gd name="connsiteX12-277" fmla="*/ 592932 w 940118"/>
                      <a:gd name="connsiteY12-278" fmla="*/ 268132 h 1580197"/>
                      <a:gd name="connsiteX13-279" fmla="*/ 620077 w 940118"/>
                      <a:gd name="connsiteY13-280" fmla="*/ 282893 h 1580197"/>
                      <a:gd name="connsiteX14-281" fmla="*/ 548076 w 940118"/>
                      <a:gd name="connsiteY14-282" fmla="*/ 339736 h 1580197"/>
                      <a:gd name="connsiteX15-283" fmla="*/ 548640 w 940118"/>
                      <a:gd name="connsiteY15-284" fmla="*/ 340043 h 1580197"/>
                      <a:gd name="connsiteX16-285" fmla="*/ 503873 w 940118"/>
                      <a:gd name="connsiteY16-286" fmla="*/ 383858 h 1580197"/>
                      <a:gd name="connsiteX17-287" fmla="*/ 488633 w 940118"/>
                      <a:gd name="connsiteY17-288" fmla="*/ 399098 h 1580197"/>
                      <a:gd name="connsiteX18-289" fmla="*/ 488633 w 940118"/>
                      <a:gd name="connsiteY18-290" fmla="*/ 400050 h 1580197"/>
                      <a:gd name="connsiteX19-291" fmla="*/ 422910 w 940118"/>
                      <a:gd name="connsiteY19-292" fmla="*/ 482918 h 1580197"/>
                      <a:gd name="connsiteX20-293" fmla="*/ 391243 w 940118"/>
                      <a:gd name="connsiteY20-294" fmla="*/ 465814 h 1580197"/>
                      <a:gd name="connsiteX21-295" fmla="*/ 422910 w 940118"/>
                      <a:gd name="connsiteY21-296" fmla="*/ 483870 h 1580197"/>
                      <a:gd name="connsiteX22-297" fmla="*/ 367665 w 940118"/>
                      <a:gd name="connsiteY22-298" fmla="*/ 572453 h 1580197"/>
                      <a:gd name="connsiteX23-299" fmla="*/ 368618 w 940118"/>
                      <a:gd name="connsiteY23-300" fmla="*/ 573405 h 1580197"/>
                      <a:gd name="connsiteX24-301" fmla="*/ 317183 w 940118"/>
                      <a:gd name="connsiteY24-302" fmla="*/ 684847 h 1580197"/>
                      <a:gd name="connsiteX25-303" fmla="*/ 305241 w 940118"/>
                      <a:gd name="connsiteY25-304" fmla="*/ 678329 h 1580197"/>
                      <a:gd name="connsiteX26-305" fmla="*/ 305235 w 940118"/>
                      <a:gd name="connsiteY26-306" fmla="*/ 678350 h 1580197"/>
                      <a:gd name="connsiteX27-307" fmla="*/ 317183 w 940118"/>
                      <a:gd name="connsiteY27-308" fmla="*/ 684847 h 1580197"/>
                      <a:gd name="connsiteX28-309" fmla="*/ 260985 w 940118"/>
                      <a:gd name="connsiteY28-310" fmla="*/ 1014413 h 1580197"/>
                      <a:gd name="connsiteX29-311" fmla="*/ 342900 w 940118"/>
                      <a:gd name="connsiteY29-312" fmla="*/ 1373505 h 1580197"/>
                      <a:gd name="connsiteX30-313" fmla="*/ 546735 w 940118"/>
                      <a:gd name="connsiteY30-314" fmla="*/ 1580197 h 1580197"/>
                      <a:gd name="connsiteX31-315" fmla="*/ 285750 w 940118"/>
                      <a:gd name="connsiteY31-316" fmla="*/ 1438275 h 1580197"/>
                      <a:gd name="connsiteX32-317" fmla="*/ 81915 w 940118"/>
                      <a:gd name="connsiteY32-318" fmla="*/ 1231583 h 1580197"/>
                      <a:gd name="connsiteX33-319" fmla="*/ 0 w 940118"/>
                      <a:gd name="connsiteY33-320" fmla="*/ 872490 h 1580197"/>
                      <a:gd name="connsiteX34-321" fmla="*/ 56197 w 940118"/>
                      <a:gd name="connsiteY34-322" fmla="*/ 542925 h 1580197"/>
                      <a:gd name="connsiteX35-323" fmla="*/ 62441 w 940118"/>
                      <a:gd name="connsiteY35-324" fmla="*/ 546321 h 1580197"/>
                      <a:gd name="connsiteX36-325" fmla="*/ 62617 w 940118"/>
                      <a:gd name="connsiteY36-326" fmla="*/ 545909 h 1580197"/>
                      <a:gd name="connsiteX37-327" fmla="*/ 57150 w 940118"/>
                      <a:gd name="connsiteY37-328" fmla="*/ 542925 h 1580197"/>
                      <a:gd name="connsiteX38-329" fmla="*/ 107444 w 940118"/>
                      <a:gd name="connsiteY38-330" fmla="*/ 431896 h 1580197"/>
                      <a:gd name="connsiteX39-331" fmla="*/ 106680 w 940118"/>
                      <a:gd name="connsiteY39-332" fmla="*/ 431483 h 1580197"/>
                      <a:gd name="connsiteX40-333" fmla="*/ 161925 w 940118"/>
                      <a:gd name="connsiteY40-334" fmla="*/ 341948 h 1580197"/>
                      <a:gd name="connsiteX41-335" fmla="*/ 171758 w 940118"/>
                      <a:gd name="connsiteY41-336" fmla="*/ 347295 h 1580197"/>
                      <a:gd name="connsiteX42-337" fmla="*/ 171778 w 940118"/>
                      <a:gd name="connsiteY42-338" fmla="*/ 347270 h 1580197"/>
                      <a:gd name="connsiteX43-339" fmla="*/ 161925 w 940118"/>
                      <a:gd name="connsiteY43-340" fmla="*/ 341948 h 1580197"/>
                      <a:gd name="connsiteX44-341" fmla="*/ 227648 w 940118"/>
                      <a:gd name="connsiteY44-342" fmla="*/ 258128 h 1580197"/>
                      <a:gd name="connsiteX45-343" fmla="*/ 239906 w 940118"/>
                      <a:gd name="connsiteY45-344" fmla="*/ 264794 h 1580197"/>
                      <a:gd name="connsiteX46-345" fmla="*/ 240267 w 940118"/>
                      <a:gd name="connsiteY46-346" fmla="*/ 264453 h 1580197"/>
                      <a:gd name="connsiteX47-347" fmla="*/ 228600 w 940118"/>
                      <a:gd name="connsiteY47-348" fmla="*/ 258128 h 1580197"/>
                      <a:gd name="connsiteX48-349" fmla="*/ 242888 w 940118"/>
                      <a:gd name="connsiteY48-350" fmla="*/ 241935 h 1580197"/>
                      <a:gd name="connsiteX49-351" fmla="*/ 287315 w 940118"/>
                      <a:gd name="connsiteY49-352" fmla="*/ 198453 h 1580197"/>
                      <a:gd name="connsiteX50-353" fmla="*/ 286702 w 940118"/>
                      <a:gd name="connsiteY50-354" fmla="*/ 198120 h 1580197"/>
                      <a:gd name="connsiteX51-355" fmla="*/ 359092 w 940118"/>
                      <a:gd name="connsiteY51-356" fmla="*/ 140970 h 1580197"/>
                      <a:gd name="connsiteX52-357" fmla="*/ 378434 w 940118"/>
                      <a:gd name="connsiteY52-358" fmla="*/ 151488 h 1580197"/>
                      <a:gd name="connsiteX53-359" fmla="*/ 378837 w 940118"/>
                      <a:gd name="connsiteY53-360" fmla="*/ 151226 h 1580197"/>
                      <a:gd name="connsiteX54-361" fmla="*/ 360045 w 940118"/>
                      <a:gd name="connsiteY54-362" fmla="*/ 140970 h 1580197"/>
                      <a:gd name="connsiteX55-363" fmla="*/ 486263 w 940118"/>
                      <a:gd name="connsiteY55-364" fmla="*/ 68845 h 1580197"/>
                      <a:gd name="connsiteX56-365" fmla="*/ 485775 w 940118"/>
                      <a:gd name="connsiteY56-366" fmla="*/ 68580 h 1580197"/>
                      <a:gd name="connsiteX57-367" fmla="*/ 572452 w 940118"/>
                      <a:gd name="connsiteY57-368" fmla="*/ 32385 h 1580197"/>
                      <a:gd name="connsiteX58-369" fmla="*/ 595123 w 940118"/>
                      <a:gd name="connsiteY58-370" fmla="*/ 44713 h 1580197"/>
                      <a:gd name="connsiteX59-371" fmla="*/ 595672 w 940118"/>
                      <a:gd name="connsiteY59-372" fmla="*/ 44538 h 1580197"/>
                      <a:gd name="connsiteX60-373" fmla="*/ 573405 w 940118"/>
                      <a:gd name="connsiteY60-374" fmla="*/ 32385 h 1580197"/>
                      <a:gd name="connsiteX61-375" fmla="*/ 679133 w 940118"/>
                      <a:gd name="connsiteY61-376" fmla="*/ 0 h 1580197"/>
                      <a:gd name="connsiteX0-377" fmla="*/ 812750 w 940118"/>
                      <a:gd name="connsiteY0-378" fmla="*/ 163017 h 1580197"/>
                      <a:gd name="connsiteX1-379" fmla="*/ 812706 w 940118"/>
                      <a:gd name="connsiteY1-380" fmla="*/ 163034 h 1580197"/>
                      <a:gd name="connsiteX2-381" fmla="*/ 832937 w 940118"/>
                      <a:gd name="connsiteY2-382" fmla="*/ 174035 h 1580197"/>
                      <a:gd name="connsiteX3-383" fmla="*/ 812750 w 940118"/>
                      <a:gd name="connsiteY3-384" fmla="*/ 163017 h 1580197"/>
                      <a:gd name="connsiteX4-385" fmla="*/ 679133 w 940118"/>
                      <a:gd name="connsiteY4-386" fmla="*/ 0 h 1580197"/>
                      <a:gd name="connsiteX5-387" fmla="*/ 940118 w 940118"/>
                      <a:gd name="connsiteY5-388" fmla="*/ 140970 h 1580197"/>
                      <a:gd name="connsiteX6-389" fmla="*/ 833438 w 940118"/>
                      <a:gd name="connsiteY6-390" fmla="*/ 174308 h 1580197"/>
                      <a:gd name="connsiteX7-391" fmla="*/ 833437 w 940118"/>
                      <a:gd name="connsiteY7-392" fmla="*/ 174308 h 1580197"/>
                      <a:gd name="connsiteX8-393" fmla="*/ 747299 w 940118"/>
                      <a:gd name="connsiteY8-394" fmla="*/ 210278 h 1580197"/>
                      <a:gd name="connsiteX9-395" fmla="*/ 747713 w 940118"/>
                      <a:gd name="connsiteY9-396" fmla="*/ 210503 h 1580197"/>
                      <a:gd name="connsiteX10-397" fmla="*/ 620078 w 940118"/>
                      <a:gd name="connsiteY10-398" fmla="*/ 282893 h 1580197"/>
                      <a:gd name="connsiteX11-399" fmla="*/ 592976 w 940118"/>
                      <a:gd name="connsiteY11-400" fmla="*/ 268101 h 1580197"/>
                      <a:gd name="connsiteX12-401" fmla="*/ 592932 w 940118"/>
                      <a:gd name="connsiteY12-402" fmla="*/ 268132 h 1580197"/>
                      <a:gd name="connsiteX13-403" fmla="*/ 620077 w 940118"/>
                      <a:gd name="connsiteY13-404" fmla="*/ 282893 h 1580197"/>
                      <a:gd name="connsiteX14-405" fmla="*/ 548076 w 940118"/>
                      <a:gd name="connsiteY14-406" fmla="*/ 339736 h 1580197"/>
                      <a:gd name="connsiteX15-407" fmla="*/ 548640 w 940118"/>
                      <a:gd name="connsiteY15-408" fmla="*/ 340043 h 1580197"/>
                      <a:gd name="connsiteX16-409" fmla="*/ 503873 w 940118"/>
                      <a:gd name="connsiteY16-410" fmla="*/ 383858 h 1580197"/>
                      <a:gd name="connsiteX17-411" fmla="*/ 488633 w 940118"/>
                      <a:gd name="connsiteY17-412" fmla="*/ 399098 h 1580197"/>
                      <a:gd name="connsiteX18-413" fmla="*/ 488633 w 940118"/>
                      <a:gd name="connsiteY18-414" fmla="*/ 400050 h 1580197"/>
                      <a:gd name="connsiteX19-415" fmla="*/ 422910 w 940118"/>
                      <a:gd name="connsiteY19-416" fmla="*/ 482918 h 1580197"/>
                      <a:gd name="connsiteX20-417" fmla="*/ 422910 w 940118"/>
                      <a:gd name="connsiteY20-418" fmla="*/ 483870 h 1580197"/>
                      <a:gd name="connsiteX21-419" fmla="*/ 367665 w 940118"/>
                      <a:gd name="connsiteY21-420" fmla="*/ 572453 h 1580197"/>
                      <a:gd name="connsiteX22-421" fmla="*/ 368618 w 940118"/>
                      <a:gd name="connsiteY22-422" fmla="*/ 573405 h 1580197"/>
                      <a:gd name="connsiteX23-423" fmla="*/ 317183 w 940118"/>
                      <a:gd name="connsiteY23-424" fmla="*/ 684847 h 1580197"/>
                      <a:gd name="connsiteX24-425" fmla="*/ 305241 w 940118"/>
                      <a:gd name="connsiteY24-426" fmla="*/ 678329 h 1580197"/>
                      <a:gd name="connsiteX25-427" fmla="*/ 305235 w 940118"/>
                      <a:gd name="connsiteY25-428" fmla="*/ 678350 h 1580197"/>
                      <a:gd name="connsiteX26-429" fmla="*/ 317183 w 940118"/>
                      <a:gd name="connsiteY26-430" fmla="*/ 684847 h 1580197"/>
                      <a:gd name="connsiteX27-431" fmla="*/ 260985 w 940118"/>
                      <a:gd name="connsiteY27-432" fmla="*/ 1014413 h 1580197"/>
                      <a:gd name="connsiteX28-433" fmla="*/ 342900 w 940118"/>
                      <a:gd name="connsiteY28-434" fmla="*/ 1373505 h 1580197"/>
                      <a:gd name="connsiteX29-435" fmla="*/ 546735 w 940118"/>
                      <a:gd name="connsiteY29-436" fmla="*/ 1580197 h 1580197"/>
                      <a:gd name="connsiteX30-437" fmla="*/ 285750 w 940118"/>
                      <a:gd name="connsiteY30-438" fmla="*/ 1438275 h 1580197"/>
                      <a:gd name="connsiteX31-439" fmla="*/ 81915 w 940118"/>
                      <a:gd name="connsiteY31-440" fmla="*/ 1231583 h 1580197"/>
                      <a:gd name="connsiteX32-441" fmla="*/ 0 w 940118"/>
                      <a:gd name="connsiteY32-442" fmla="*/ 872490 h 1580197"/>
                      <a:gd name="connsiteX33-443" fmla="*/ 56197 w 940118"/>
                      <a:gd name="connsiteY33-444" fmla="*/ 542925 h 1580197"/>
                      <a:gd name="connsiteX34-445" fmla="*/ 62441 w 940118"/>
                      <a:gd name="connsiteY34-446" fmla="*/ 546321 h 1580197"/>
                      <a:gd name="connsiteX35-447" fmla="*/ 62617 w 940118"/>
                      <a:gd name="connsiteY35-448" fmla="*/ 545909 h 1580197"/>
                      <a:gd name="connsiteX36-449" fmla="*/ 57150 w 940118"/>
                      <a:gd name="connsiteY36-450" fmla="*/ 542925 h 1580197"/>
                      <a:gd name="connsiteX37-451" fmla="*/ 107444 w 940118"/>
                      <a:gd name="connsiteY37-452" fmla="*/ 431896 h 1580197"/>
                      <a:gd name="connsiteX38-453" fmla="*/ 106680 w 940118"/>
                      <a:gd name="connsiteY38-454" fmla="*/ 431483 h 1580197"/>
                      <a:gd name="connsiteX39-455" fmla="*/ 161925 w 940118"/>
                      <a:gd name="connsiteY39-456" fmla="*/ 341948 h 1580197"/>
                      <a:gd name="connsiteX40-457" fmla="*/ 171758 w 940118"/>
                      <a:gd name="connsiteY40-458" fmla="*/ 347295 h 1580197"/>
                      <a:gd name="connsiteX41-459" fmla="*/ 171778 w 940118"/>
                      <a:gd name="connsiteY41-460" fmla="*/ 347270 h 1580197"/>
                      <a:gd name="connsiteX42-461" fmla="*/ 161925 w 940118"/>
                      <a:gd name="connsiteY42-462" fmla="*/ 341948 h 1580197"/>
                      <a:gd name="connsiteX43-463" fmla="*/ 227648 w 940118"/>
                      <a:gd name="connsiteY43-464" fmla="*/ 258128 h 1580197"/>
                      <a:gd name="connsiteX44-465" fmla="*/ 239906 w 940118"/>
                      <a:gd name="connsiteY44-466" fmla="*/ 264794 h 1580197"/>
                      <a:gd name="connsiteX45-467" fmla="*/ 240267 w 940118"/>
                      <a:gd name="connsiteY45-468" fmla="*/ 264453 h 1580197"/>
                      <a:gd name="connsiteX46-469" fmla="*/ 228600 w 940118"/>
                      <a:gd name="connsiteY46-470" fmla="*/ 258128 h 1580197"/>
                      <a:gd name="connsiteX47-471" fmla="*/ 242888 w 940118"/>
                      <a:gd name="connsiteY47-472" fmla="*/ 241935 h 1580197"/>
                      <a:gd name="connsiteX48-473" fmla="*/ 287315 w 940118"/>
                      <a:gd name="connsiteY48-474" fmla="*/ 198453 h 1580197"/>
                      <a:gd name="connsiteX49-475" fmla="*/ 286702 w 940118"/>
                      <a:gd name="connsiteY49-476" fmla="*/ 198120 h 1580197"/>
                      <a:gd name="connsiteX50-477" fmla="*/ 359092 w 940118"/>
                      <a:gd name="connsiteY50-478" fmla="*/ 140970 h 1580197"/>
                      <a:gd name="connsiteX51-479" fmla="*/ 378434 w 940118"/>
                      <a:gd name="connsiteY51-480" fmla="*/ 151488 h 1580197"/>
                      <a:gd name="connsiteX52-481" fmla="*/ 378837 w 940118"/>
                      <a:gd name="connsiteY52-482" fmla="*/ 151226 h 1580197"/>
                      <a:gd name="connsiteX53-483" fmla="*/ 360045 w 940118"/>
                      <a:gd name="connsiteY53-484" fmla="*/ 140970 h 1580197"/>
                      <a:gd name="connsiteX54-485" fmla="*/ 486263 w 940118"/>
                      <a:gd name="connsiteY54-486" fmla="*/ 68845 h 1580197"/>
                      <a:gd name="connsiteX55-487" fmla="*/ 485775 w 940118"/>
                      <a:gd name="connsiteY55-488" fmla="*/ 68580 h 1580197"/>
                      <a:gd name="connsiteX56-489" fmla="*/ 572452 w 940118"/>
                      <a:gd name="connsiteY56-490" fmla="*/ 32385 h 1580197"/>
                      <a:gd name="connsiteX57-491" fmla="*/ 595123 w 940118"/>
                      <a:gd name="connsiteY57-492" fmla="*/ 44713 h 1580197"/>
                      <a:gd name="connsiteX58-493" fmla="*/ 595672 w 940118"/>
                      <a:gd name="connsiteY58-494" fmla="*/ 44538 h 1580197"/>
                      <a:gd name="connsiteX59-495" fmla="*/ 573405 w 940118"/>
                      <a:gd name="connsiteY59-496" fmla="*/ 32385 h 1580197"/>
                      <a:gd name="connsiteX60-497" fmla="*/ 679133 w 940118"/>
                      <a:gd name="connsiteY60-498" fmla="*/ 0 h 1580197"/>
                      <a:gd name="connsiteX0-499" fmla="*/ 812750 w 940118"/>
                      <a:gd name="connsiteY0-500" fmla="*/ 163017 h 1580197"/>
                      <a:gd name="connsiteX1-501" fmla="*/ 812706 w 940118"/>
                      <a:gd name="connsiteY1-502" fmla="*/ 163034 h 1580197"/>
                      <a:gd name="connsiteX2-503" fmla="*/ 832937 w 940118"/>
                      <a:gd name="connsiteY2-504" fmla="*/ 174035 h 1580197"/>
                      <a:gd name="connsiteX3-505" fmla="*/ 812750 w 940118"/>
                      <a:gd name="connsiteY3-506" fmla="*/ 163017 h 1580197"/>
                      <a:gd name="connsiteX4-507" fmla="*/ 679133 w 940118"/>
                      <a:gd name="connsiteY4-508" fmla="*/ 0 h 1580197"/>
                      <a:gd name="connsiteX5-509" fmla="*/ 940118 w 940118"/>
                      <a:gd name="connsiteY5-510" fmla="*/ 140970 h 1580197"/>
                      <a:gd name="connsiteX6-511" fmla="*/ 833438 w 940118"/>
                      <a:gd name="connsiteY6-512" fmla="*/ 174308 h 1580197"/>
                      <a:gd name="connsiteX7-513" fmla="*/ 833437 w 940118"/>
                      <a:gd name="connsiteY7-514" fmla="*/ 174308 h 1580197"/>
                      <a:gd name="connsiteX8-515" fmla="*/ 747299 w 940118"/>
                      <a:gd name="connsiteY8-516" fmla="*/ 210278 h 1580197"/>
                      <a:gd name="connsiteX9-517" fmla="*/ 747713 w 940118"/>
                      <a:gd name="connsiteY9-518" fmla="*/ 210503 h 1580197"/>
                      <a:gd name="connsiteX10-519" fmla="*/ 620078 w 940118"/>
                      <a:gd name="connsiteY10-520" fmla="*/ 282893 h 1580197"/>
                      <a:gd name="connsiteX11-521" fmla="*/ 592976 w 940118"/>
                      <a:gd name="connsiteY11-522" fmla="*/ 268101 h 1580197"/>
                      <a:gd name="connsiteX12-523" fmla="*/ 620077 w 940118"/>
                      <a:gd name="connsiteY12-524" fmla="*/ 282893 h 1580197"/>
                      <a:gd name="connsiteX13-525" fmla="*/ 548076 w 940118"/>
                      <a:gd name="connsiteY13-526" fmla="*/ 339736 h 1580197"/>
                      <a:gd name="connsiteX14-527" fmla="*/ 548640 w 940118"/>
                      <a:gd name="connsiteY14-528" fmla="*/ 340043 h 1580197"/>
                      <a:gd name="connsiteX15-529" fmla="*/ 503873 w 940118"/>
                      <a:gd name="connsiteY15-530" fmla="*/ 383858 h 1580197"/>
                      <a:gd name="connsiteX16-531" fmla="*/ 488633 w 940118"/>
                      <a:gd name="connsiteY16-532" fmla="*/ 399098 h 1580197"/>
                      <a:gd name="connsiteX17-533" fmla="*/ 488633 w 940118"/>
                      <a:gd name="connsiteY17-534" fmla="*/ 400050 h 1580197"/>
                      <a:gd name="connsiteX18-535" fmla="*/ 422910 w 940118"/>
                      <a:gd name="connsiteY18-536" fmla="*/ 482918 h 1580197"/>
                      <a:gd name="connsiteX19-537" fmla="*/ 422910 w 940118"/>
                      <a:gd name="connsiteY19-538" fmla="*/ 483870 h 1580197"/>
                      <a:gd name="connsiteX20-539" fmla="*/ 367665 w 940118"/>
                      <a:gd name="connsiteY20-540" fmla="*/ 572453 h 1580197"/>
                      <a:gd name="connsiteX21-541" fmla="*/ 368618 w 940118"/>
                      <a:gd name="connsiteY21-542" fmla="*/ 573405 h 1580197"/>
                      <a:gd name="connsiteX22-543" fmla="*/ 317183 w 940118"/>
                      <a:gd name="connsiteY22-544" fmla="*/ 684847 h 1580197"/>
                      <a:gd name="connsiteX23-545" fmla="*/ 305241 w 940118"/>
                      <a:gd name="connsiteY23-546" fmla="*/ 678329 h 1580197"/>
                      <a:gd name="connsiteX24-547" fmla="*/ 305235 w 940118"/>
                      <a:gd name="connsiteY24-548" fmla="*/ 678350 h 1580197"/>
                      <a:gd name="connsiteX25-549" fmla="*/ 317183 w 940118"/>
                      <a:gd name="connsiteY25-550" fmla="*/ 684847 h 1580197"/>
                      <a:gd name="connsiteX26-551" fmla="*/ 260985 w 940118"/>
                      <a:gd name="connsiteY26-552" fmla="*/ 1014413 h 1580197"/>
                      <a:gd name="connsiteX27-553" fmla="*/ 342900 w 940118"/>
                      <a:gd name="connsiteY27-554" fmla="*/ 1373505 h 1580197"/>
                      <a:gd name="connsiteX28-555" fmla="*/ 546735 w 940118"/>
                      <a:gd name="connsiteY28-556" fmla="*/ 1580197 h 1580197"/>
                      <a:gd name="connsiteX29-557" fmla="*/ 285750 w 940118"/>
                      <a:gd name="connsiteY29-558" fmla="*/ 1438275 h 1580197"/>
                      <a:gd name="connsiteX30-559" fmla="*/ 81915 w 940118"/>
                      <a:gd name="connsiteY30-560" fmla="*/ 1231583 h 1580197"/>
                      <a:gd name="connsiteX31-561" fmla="*/ 0 w 940118"/>
                      <a:gd name="connsiteY31-562" fmla="*/ 872490 h 1580197"/>
                      <a:gd name="connsiteX32-563" fmla="*/ 56197 w 940118"/>
                      <a:gd name="connsiteY32-564" fmla="*/ 542925 h 1580197"/>
                      <a:gd name="connsiteX33-565" fmla="*/ 62441 w 940118"/>
                      <a:gd name="connsiteY33-566" fmla="*/ 546321 h 1580197"/>
                      <a:gd name="connsiteX34-567" fmla="*/ 62617 w 940118"/>
                      <a:gd name="connsiteY34-568" fmla="*/ 545909 h 1580197"/>
                      <a:gd name="connsiteX35-569" fmla="*/ 57150 w 940118"/>
                      <a:gd name="connsiteY35-570" fmla="*/ 542925 h 1580197"/>
                      <a:gd name="connsiteX36-571" fmla="*/ 107444 w 940118"/>
                      <a:gd name="connsiteY36-572" fmla="*/ 431896 h 1580197"/>
                      <a:gd name="connsiteX37-573" fmla="*/ 106680 w 940118"/>
                      <a:gd name="connsiteY37-574" fmla="*/ 431483 h 1580197"/>
                      <a:gd name="connsiteX38-575" fmla="*/ 161925 w 940118"/>
                      <a:gd name="connsiteY38-576" fmla="*/ 341948 h 1580197"/>
                      <a:gd name="connsiteX39-577" fmla="*/ 171758 w 940118"/>
                      <a:gd name="connsiteY39-578" fmla="*/ 347295 h 1580197"/>
                      <a:gd name="connsiteX40-579" fmla="*/ 171778 w 940118"/>
                      <a:gd name="connsiteY40-580" fmla="*/ 347270 h 1580197"/>
                      <a:gd name="connsiteX41-581" fmla="*/ 161925 w 940118"/>
                      <a:gd name="connsiteY41-582" fmla="*/ 341948 h 1580197"/>
                      <a:gd name="connsiteX42-583" fmla="*/ 227648 w 940118"/>
                      <a:gd name="connsiteY42-584" fmla="*/ 258128 h 1580197"/>
                      <a:gd name="connsiteX43-585" fmla="*/ 239906 w 940118"/>
                      <a:gd name="connsiteY43-586" fmla="*/ 264794 h 1580197"/>
                      <a:gd name="connsiteX44-587" fmla="*/ 240267 w 940118"/>
                      <a:gd name="connsiteY44-588" fmla="*/ 264453 h 1580197"/>
                      <a:gd name="connsiteX45-589" fmla="*/ 228600 w 940118"/>
                      <a:gd name="connsiteY45-590" fmla="*/ 258128 h 1580197"/>
                      <a:gd name="connsiteX46-591" fmla="*/ 242888 w 940118"/>
                      <a:gd name="connsiteY46-592" fmla="*/ 241935 h 1580197"/>
                      <a:gd name="connsiteX47-593" fmla="*/ 287315 w 940118"/>
                      <a:gd name="connsiteY47-594" fmla="*/ 198453 h 1580197"/>
                      <a:gd name="connsiteX48-595" fmla="*/ 286702 w 940118"/>
                      <a:gd name="connsiteY48-596" fmla="*/ 198120 h 1580197"/>
                      <a:gd name="connsiteX49-597" fmla="*/ 359092 w 940118"/>
                      <a:gd name="connsiteY49-598" fmla="*/ 140970 h 1580197"/>
                      <a:gd name="connsiteX50-599" fmla="*/ 378434 w 940118"/>
                      <a:gd name="connsiteY50-600" fmla="*/ 151488 h 1580197"/>
                      <a:gd name="connsiteX51-601" fmla="*/ 378837 w 940118"/>
                      <a:gd name="connsiteY51-602" fmla="*/ 151226 h 1580197"/>
                      <a:gd name="connsiteX52-603" fmla="*/ 360045 w 940118"/>
                      <a:gd name="connsiteY52-604" fmla="*/ 140970 h 1580197"/>
                      <a:gd name="connsiteX53-605" fmla="*/ 486263 w 940118"/>
                      <a:gd name="connsiteY53-606" fmla="*/ 68845 h 1580197"/>
                      <a:gd name="connsiteX54-607" fmla="*/ 485775 w 940118"/>
                      <a:gd name="connsiteY54-608" fmla="*/ 68580 h 1580197"/>
                      <a:gd name="connsiteX55-609" fmla="*/ 572452 w 940118"/>
                      <a:gd name="connsiteY55-610" fmla="*/ 32385 h 1580197"/>
                      <a:gd name="connsiteX56-611" fmla="*/ 595123 w 940118"/>
                      <a:gd name="connsiteY56-612" fmla="*/ 44713 h 1580197"/>
                      <a:gd name="connsiteX57-613" fmla="*/ 595672 w 940118"/>
                      <a:gd name="connsiteY57-614" fmla="*/ 44538 h 1580197"/>
                      <a:gd name="connsiteX58-615" fmla="*/ 573405 w 940118"/>
                      <a:gd name="connsiteY58-616" fmla="*/ 32385 h 1580197"/>
                      <a:gd name="connsiteX59-617" fmla="*/ 679133 w 940118"/>
                      <a:gd name="connsiteY59-618" fmla="*/ 0 h 1580197"/>
                      <a:gd name="connsiteX0-619" fmla="*/ 812750 w 940118"/>
                      <a:gd name="connsiteY0-620" fmla="*/ 163017 h 1580197"/>
                      <a:gd name="connsiteX1-621" fmla="*/ 812706 w 940118"/>
                      <a:gd name="connsiteY1-622" fmla="*/ 163034 h 1580197"/>
                      <a:gd name="connsiteX2-623" fmla="*/ 832937 w 940118"/>
                      <a:gd name="connsiteY2-624" fmla="*/ 174035 h 1580197"/>
                      <a:gd name="connsiteX3-625" fmla="*/ 812750 w 940118"/>
                      <a:gd name="connsiteY3-626" fmla="*/ 163017 h 1580197"/>
                      <a:gd name="connsiteX4-627" fmla="*/ 679133 w 940118"/>
                      <a:gd name="connsiteY4-628" fmla="*/ 0 h 1580197"/>
                      <a:gd name="connsiteX5-629" fmla="*/ 940118 w 940118"/>
                      <a:gd name="connsiteY5-630" fmla="*/ 140970 h 1580197"/>
                      <a:gd name="connsiteX6-631" fmla="*/ 833438 w 940118"/>
                      <a:gd name="connsiteY6-632" fmla="*/ 174308 h 1580197"/>
                      <a:gd name="connsiteX7-633" fmla="*/ 833437 w 940118"/>
                      <a:gd name="connsiteY7-634" fmla="*/ 174308 h 1580197"/>
                      <a:gd name="connsiteX8-635" fmla="*/ 747299 w 940118"/>
                      <a:gd name="connsiteY8-636" fmla="*/ 210278 h 1580197"/>
                      <a:gd name="connsiteX9-637" fmla="*/ 747713 w 940118"/>
                      <a:gd name="connsiteY9-638" fmla="*/ 210503 h 1580197"/>
                      <a:gd name="connsiteX10-639" fmla="*/ 620078 w 940118"/>
                      <a:gd name="connsiteY10-640" fmla="*/ 282893 h 1580197"/>
                      <a:gd name="connsiteX11-641" fmla="*/ 620077 w 940118"/>
                      <a:gd name="connsiteY11-642" fmla="*/ 282893 h 1580197"/>
                      <a:gd name="connsiteX12-643" fmla="*/ 548076 w 940118"/>
                      <a:gd name="connsiteY12-644" fmla="*/ 339736 h 1580197"/>
                      <a:gd name="connsiteX13-645" fmla="*/ 548640 w 940118"/>
                      <a:gd name="connsiteY13-646" fmla="*/ 340043 h 1580197"/>
                      <a:gd name="connsiteX14-647" fmla="*/ 503873 w 940118"/>
                      <a:gd name="connsiteY14-648" fmla="*/ 383858 h 1580197"/>
                      <a:gd name="connsiteX15-649" fmla="*/ 488633 w 940118"/>
                      <a:gd name="connsiteY15-650" fmla="*/ 399098 h 1580197"/>
                      <a:gd name="connsiteX16-651" fmla="*/ 488633 w 940118"/>
                      <a:gd name="connsiteY16-652" fmla="*/ 400050 h 1580197"/>
                      <a:gd name="connsiteX17-653" fmla="*/ 422910 w 940118"/>
                      <a:gd name="connsiteY17-654" fmla="*/ 482918 h 1580197"/>
                      <a:gd name="connsiteX18-655" fmla="*/ 422910 w 940118"/>
                      <a:gd name="connsiteY18-656" fmla="*/ 483870 h 1580197"/>
                      <a:gd name="connsiteX19-657" fmla="*/ 367665 w 940118"/>
                      <a:gd name="connsiteY19-658" fmla="*/ 572453 h 1580197"/>
                      <a:gd name="connsiteX20-659" fmla="*/ 368618 w 940118"/>
                      <a:gd name="connsiteY20-660" fmla="*/ 573405 h 1580197"/>
                      <a:gd name="connsiteX21-661" fmla="*/ 317183 w 940118"/>
                      <a:gd name="connsiteY21-662" fmla="*/ 684847 h 1580197"/>
                      <a:gd name="connsiteX22-663" fmla="*/ 305241 w 940118"/>
                      <a:gd name="connsiteY22-664" fmla="*/ 678329 h 1580197"/>
                      <a:gd name="connsiteX23-665" fmla="*/ 305235 w 940118"/>
                      <a:gd name="connsiteY23-666" fmla="*/ 678350 h 1580197"/>
                      <a:gd name="connsiteX24-667" fmla="*/ 317183 w 940118"/>
                      <a:gd name="connsiteY24-668" fmla="*/ 684847 h 1580197"/>
                      <a:gd name="connsiteX25-669" fmla="*/ 260985 w 940118"/>
                      <a:gd name="connsiteY25-670" fmla="*/ 1014413 h 1580197"/>
                      <a:gd name="connsiteX26-671" fmla="*/ 342900 w 940118"/>
                      <a:gd name="connsiteY26-672" fmla="*/ 1373505 h 1580197"/>
                      <a:gd name="connsiteX27-673" fmla="*/ 546735 w 940118"/>
                      <a:gd name="connsiteY27-674" fmla="*/ 1580197 h 1580197"/>
                      <a:gd name="connsiteX28-675" fmla="*/ 285750 w 940118"/>
                      <a:gd name="connsiteY28-676" fmla="*/ 1438275 h 1580197"/>
                      <a:gd name="connsiteX29-677" fmla="*/ 81915 w 940118"/>
                      <a:gd name="connsiteY29-678" fmla="*/ 1231583 h 1580197"/>
                      <a:gd name="connsiteX30-679" fmla="*/ 0 w 940118"/>
                      <a:gd name="connsiteY30-680" fmla="*/ 872490 h 1580197"/>
                      <a:gd name="connsiteX31-681" fmla="*/ 56197 w 940118"/>
                      <a:gd name="connsiteY31-682" fmla="*/ 542925 h 1580197"/>
                      <a:gd name="connsiteX32-683" fmla="*/ 62441 w 940118"/>
                      <a:gd name="connsiteY32-684" fmla="*/ 546321 h 1580197"/>
                      <a:gd name="connsiteX33-685" fmla="*/ 62617 w 940118"/>
                      <a:gd name="connsiteY33-686" fmla="*/ 545909 h 1580197"/>
                      <a:gd name="connsiteX34-687" fmla="*/ 57150 w 940118"/>
                      <a:gd name="connsiteY34-688" fmla="*/ 542925 h 1580197"/>
                      <a:gd name="connsiteX35-689" fmla="*/ 107444 w 940118"/>
                      <a:gd name="connsiteY35-690" fmla="*/ 431896 h 1580197"/>
                      <a:gd name="connsiteX36-691" fmla="*/ 106680 w 940118"/>
                      <a:gd name="connsiteY36-692" fmla="*/ 431483 h 1580197"/>
                      <a:gd name="connsiteX37-693" fmla="*/ 161925 w 940118"/>
                      <a:gd name="connsiteY37-694" fmla="*/ 341948 h 1580197"/>
                      <a:gd name="connsiteX38-695" fmla="*/ 171758 w 940118"/>
                      <a:gd name="connsiteY38-696" fmla="*/ 347295 h 1580197"/>
                      <a:gd name="connsiteX39-697" fmla="*/ 171778 w 940118"/>
                      <a:gd name="connsiteY39-698" fmla="*/ 347270 h 1580197"/>
                      <a:gd name="connsiteX40-699" fmla="*/ 161925 w 940118"/>
                      <a:gd name="connsiteY40-700" fmla="*/ 341948 h 1580197"/>
                      <a:gd name="connsiteX41-701" fmla="*/ 227648 w 940118"/>
                      <a:gd name="connsiteY41-702" fmla="*/ 258128 h 1580197"/>
                      <a:gd name="connsiteX42-703" fmla="*/ 239906 w 940118"/>
                      <a:gd name="connsiteY42-704" fmla="*/ 264794 h 1580197"/>
                      <a:gd name="connsiteX43-705" fmla="*/ 240267 w 940118"/>
                      <a:gd name="connsiteY43-706" fmla="*/ 264453 h 1580197"/>
                      <a:gd name="connsiteX44-707" fmla="*/ 228600 w 940118"/>
                      <a:gd name="connsiteY44-708" fmla="*/ 258128 h 1580197"/>
                      <a:gd name="connsiteX45-709" fmla="*/ 242888 w 940118"/>
                      <a:gd name="connsiteY45-710" fmla="*/ 241935 h 1580197"/>
                      <a:gd name="connsiteX46-711" fmla="*/ 287315 w 940118"/>
                      <a:gd name="connsiteY46-712" fmla="*/ 198453 h 1580197"/>
                      <a:gd name="connsiteX47-713" fmla="*/ 286702 w 940118"/>
                      <a:gd name="connsiteY47-714" fmla="*/ 198120 h 1580197"/>
                      <a:gd name="connsiteX48-715" fmla="*/ 359092 w 940118"/>
                      <a:gd name="connsiteY48-716" fmla="*/ 140970 h 1580197"/>
                      <a:gd name="connsiteX49-717" fmla="*/ 378434 w 940118"/>
                      <a:gd name="connsiteY49-718" fmla="*/ 151488 h 1580197"/>
                      <a:gd name="connsiteX50-719" fmla="*/ 378837 w 940118"/>
                      <a:gd name="connsiteY50-720" fmla="*/ 151226 h 1580197"/>
                      <a:gd name="connsiteX51-721" fmla="*/ 360045 w 940118"/>
                      <a:gd name="connsiteY51-722" fmla="*/ 140970 h 1580197"/>
                      <a:gd name="connsiteX52-723" fmla="*/ 486263 w 940118"/>
                      <a:gd name="connsiteY52-724" fmla="*/ 68845 h 1580197"/>
                      <a:gd name="connsiteX53-725" fmla="*/ 485775 w 940118"/>
                      <a:gd name="connsiteY53-726" fmla="*/ 68580 h 1580197"/>
                      <a:gd name="connsiteX54-727" fmla="*/ 572452 w 940118"/>
                      <a:gd name="connsiteY54-728" fmla="*/ 32385 h 1580197"/>
                      <a:gd name="connsiteX55-729" fmla="*/ 595123 w 940118"/>
                      <a:gd name="connsiteY55-730" fmla="*/ 44713 h 1580197"/>
                      <a:gd name="connsiteX56-731" fmla="*/ 595672 w 940118"/>
                      <a:gd name="connsiteY56-732" fmla="*/ 44538 h 1580197"/>
                      <a:gd name="connsiteX57-733" fmla="*/ 573405 w 940118"/>
                      <a:gd name="connsiteY57-734" fmla="*/ 32385 h 1580197"/>
                      <a:gd name="connsiteX58-735" fmla="*/ 679133 w 940118"/>
                      <a:gd name="connsiteY58-736" fmla="*/ 0 h 1580197"/>
                      <a:gd name="connsiteX0-737" fmla="*/ 812750 w 940118"/>
                      <a:gd name="connsiteY0-738" fmla="*/ 163017 h 1580197"/>
                      <a:gd name="connsiteX1-739" fmla="*/ 812706 w 940118"/>
                      <a:gd name="connsiteY1-740" fmla="*/ 163034 h 1580197"/>
                      <a:gd name="connsiteX2-741" fmla="*/ 832937 w 940118"/>
                      <a:gd name="connsiteY2-742" fmla="*/ 174035 h 1580197"/>
                      <a:gd name="connsiteX3-743" fmla="*/ 812750 w 940118"/>
                      <a:gd name="connsiteY3-744" fmla="*/ 163017 h 1580197"/>
                      <a:gd name="connsiteX4-745" fmla="*/ 679133 w 940118"/>
                      <a:gd name="connsiteY4-746" fmla="*/ 0 h 1580197"/>
                      <a:gd name="connsiteX5-747" fmla="*/ 940118 w 940118"/>
                      <a:gd name="connsiteY5-748" fmla="*/ 140970 h 1580197"/>
                      <a:gd name="connsiteX6-749" fmla="*/ 833438 w 940118"/>
                      <a:gd name="connsiteY6-750" fmla="*/ 174308 h 1580197"/>
                      <a:gd name="connsiteX7-751" fmla="*/ 747299 w 940118"/>
                      <a:gd name="connsiteY7-752" fmla="*/ 210278 h 1580197"/>
                      <a:gd name="connsiteX8-753" fmla="*/ 747713 w 940118"/>
                      <a:gd name="connsiteY8-754" fmla="*/ 210503 h 1580197"/>
                      <a:gd name="connsiteX9-755" fmla="*/ 620078 w 940118"/>
                      <a:gd name="connsiteY9-756" fmla="*/ 282893 h 1580197"/>
                      <a:gd name="connsiteX10-757" fmla="*/ 620077 w 940118"/>
                      <a:gd name="connsiteY10-758" fmla="*/ 282893 h 1580197"/>
                      <a:gd name="connsiteX11-759" fmla="*/ 548076 w 940118"/>
                      <a:gd name="connsiteY11-760" fmla="*/ 339736 h 1580197"/>
                      <a:gd name="connsiteX12-761" fmla="*/ 548640 w 940118"/>
                      <a:gd name="connsiteY12-762" fmla="*/ 340043 h 1580197"/>
                      <a:gd name="connsiteX13-763" fmla="*/ 503873 w 940118"/>
                      <a:gd name="connsiteY13-764" fmla="*/ 383858 h 1580197"/>
                      <a:gd name="connsiteX14-765" fmla="*/ 488633 w 940118"/>
                      <a:gd name="connsiteY14-766" fmla="*/ 399098 h 1580197"/>
                      <a:gd name="connsiteX15-767" fmla="*/ 488633 w 940118"/>
                      <a:gd name="connsiteY15-768" fmla="*/ 400050 h 1580197"/>
                      <a:gd name="connsiteX16-769" fmla="*/ 422910 w 940118"/>
                      <a:gd name="connsiteY16-770" fmla="*/ 482918 h 1580197"/>
                      <a:gd name="connsiteX17-771" fmla="*/ 422910 w 940118"/>
                      <a:gd name="connsiteY17-772" fmla="*/ 483870 h 1580197"/>
                      <a:gd name="connsiteX18-773" fmla="*/ 367665 w 940118"/>
                      <a:gd name="connsiteY18-774" fmla="*/ 572453 h 1580197"/>
                      <a:gd name="connsiteX19-775" fmla="*/ 368618 w 940118"/>
                      <a:gd name="connsiteY19-776" fmla="*/ 573405 h 1580197"/>
                      <a:gd name="connsiteX20-777" fmla="*/ 317183 w 940118"/>
                      <a:gd name="connsiteY20-778" fmla="*/ 684847 h 1580197"/>
                      <a:gd name="connsiteX21-779" fmla="*/ 305241 w 940118"/>
                      <a:gd name="connsiteY21-780" fmla="*/ 678329 h 1580197"/>
                      <a:gd name="connsiteX22-781" fmla="*/ 305235 w 940118"/>
                      <a:gd name="connsiteY22-782" fmla="*/ 678350 h 1580197"/>
                      <a:gd name="connsiteX23-783" fmla="*/ 317183 w 940118"/>
                      <a:gd name="connsiteY23-784" fmla="*/ 684847 h 1580197"/>
                      <a:gd name="connsiteX24-785" fmla="*/ 260985 w 940118"/>
                      <a:gd name="connsiteY24-786" fmla="*/ 1014413 h 1580197"/>
                      <a:gd name="connsiteX25-787" fmla="*/ 342900 w 940118"/>
                      <a:gd name="connsiteY25-788" fmla="*/ 1373505 h 1580197"/>
                      <a:gd name="connsiteX26-789" fmla="*/ 546735 w 940118"/>
                      <a:gd name="connsiteY26-790" fmla="*/ 1580197 h 1580197"/>
                      <a:gd name="connsiteX27-791" fmla="*/ 285750 w 940118"/>
                      <a:gd name="connsiteY27-792" fmla="*/ 1438275 h 1580197"/>
                      <a:gd name="connsiteX28-793" fmla="*/ 81915 w 940118"/>
                      <a:gd name="connsiteY28-794" fmla="*/ 1231583 h 1580197"/>
                      <a:gd name="connsiteX29-795" fmla="*/ 0 w 940118"/>
                      <a:gd name="connsiteY29-796" fmla="*/ 872490 h 1580197"/>
                      <a:gd name="connsiteX30-797" fmla="*/ 56197 w 940118"/>
                      <a:gd name="connsiteY30-798" fmla="*/ 542925 h 1580197"/>
                      <a:gd name="connsiteX31-799" fmla="*/ 62441 w 940118"/>
                      <a:gd name="connsiteY31-800" fmla="*/ 546321 h 1580197"/>
                      <a:gd name="connsiteX32-801" fmla="*/ 62617 w 940118"/>
                      <a:gd name="connsiteY32-802" fmla="*/ 545909 h 1580197"/>
                      <a:gd name="connsiteX33-803" fmla="*/ 57150 w 940118"/>
                      <a:gd name="connsiteY33-804" fmla="*/ 542925 h 1580197"/>
                      <a:gd name="connsiteX34-805" fmla="*/ 107444 w 940118"/>
                      <a:gd name="connsiteY34-806" fmla="*/ 431896 h 1580197"/>
                      <a:gd name="connsiteX35-807" fmla="*/ 106680 w 940118"/>
                      <a:gd name="connsiteY35-808" fmla="*/ 431483 h 1580197"/>
                      <a:gd name="connsiteX36-809" fmla="*/ 161925 w 940118"/>
                      <a:gd name="connsiteY36-810" fmla="*/ 341948 h 1580197"/>
                      <a:gd name="connsiteX37-811" fmla="*/ 171758 w 940118"/>
                      <a:gd name="connsiteY37-812" fmla="*/ 347295 h 1580197"/>
                      <a:gd name="connsiteX38-813" fmla="*/ 171778 w 940118"/>
                      <a:gd name="connsiteY38-814" fmla="*/ 347270 h 1580197"/>
                      <a:gd name="connsiteX39-815" fmla="*/ 161925 w 940118"/>
                      <a:gd name="connsiteY39-816" fmla="*/ 341948 h 1580197"/>
                      <a:gd name="connsiteX40-817" fmla="*/ 227648 w 940118"/>
                      <a:gd name="connsiteY40-818" fmla="*/ 258128 h 1580197"/>
                      <a:gd name="connsiteX41-819" fmla="*/ 239906 w 940118"/>
                      <a:gd name="connsiteY41-820" fmla="*/ 264794 h 1580197"/>
                      <a:gd name="connsiteX42-821" fmla="*/ 240267 w 940118"/>
                      <a:gd name="connsiteY42-822" fmla="*/ 264453 h 1580197"/>
                      <a:gd name="connsiteX43-823" fmla="*/ 228600 w 940118"/>
                      <a:gd name="connsiteY43-824" fmla="*/ 258128 h 1580197"/>
                      <a:gd name="connsiteX44-825" fmla="*/ 242888 w 940118"/>
                      <a:gd name="connsiteY44-826" fmla="*/ 241935 h 1580197"/>
                      <a:gd name="connsiteX45-827" fmla="*/ 287315 w 940118"/>
                      <a:gd name="connsiteY45-828" fmla="*/ 198453 h 1580197"/>
                      <a:gd name="connsiteX46-829" fmla="*/ 286702 w 940118"/>
                      <a:gd name="connsiteY46-830" fmla="*/ 198120 h 1580197"/>
                      <a:gd name="connsiteX47-831" fmla="*/ 359092 w 940118"/>
                      <a:gd name="connsiteY47-832" fmla="*/ 140970 h 1580197"/>
                      <a:gd name="connsiteX48-833" fmla="*/ 378434 w 940118"/>
                      <a:gd name="connsiteY48-834" fmla="*/ 151488 h 1580197"/>
                      <a:gd name="connsiteX49-835" fmla="*/ 378837 w 940118"/>
                      <a:gd name="connsiteY49-836" fmla="*/ 151226 h 1580197"/>
                      <a:gd name="connsiteX50-837" fmla="*/ 360045 w 940118"/>
                      <a:gd name="connsiteY50-838" fmla="*/ 140970 h 1580197"/>
                      <a:gd name="connsiteX51-839" fmla="*/ 486263 w 940118"/>
                      <a:gd name="connsiteY51-840" fmla="*/ 68845 h 1580197"/>
                      <a:gd name="connsiteX52-841" fmla="*/ 485775 w 940118"/>
                      <a:gd name="connsiteY52-842" fmla="*/ 68580 h 1580197"/>
                      <a:gd name="connsiteX53-843" fmla="*/ 572452 w 940118"/>
                      <a:gd name="connsiteY53-844" fmla="*/ 32385 h 1580197"/>
                      <a:gd name="connsiteX54-845" fmla="*/ 595123 w 940118"/>
                      <a:gd name="connsiteY54-846" fmla="*/ 44713 h 1580197"/>
                      <a:gd name="connsiteX55-847" fmla="*/ 595672 w 940118"/>
                      <a:gd name="connsiteY55-848" fmla="*/ 44538 h 1580197"/>
                      <a:gd name="connsiteX56-849" fmla="*/ 573405 w 940118"/>
                      <a:gd name="connsiteY56-850" fmla="*/ 32385 h 1580197"/>
                      <a:gd name="connsiteX57-851" fmla="*/ 679133 w 940118"/>
                      <a:gd name="connsiteY57-852" fmla="*/ 0 h 1580197"/>
                      <a:gd name="connsiteX0-853" fmla="*/ 812750 w 940118"/>
                      <a:gd name="connsiteY0-854" fmla="*/ 163017 h 1580197"/>
                      <a:gd name="connsiteX1-855" fmla="*/ 812706 w 940118"/>
                      <a:gd name="connsiteY1-856" fmla="*/ 163034 h 1580197"/>
                      <a:gd name="connsiteX2-857" fmla="*/ 832937 w 940118"/>
                      <a:gd name="connsiteY2-858" fmla="*/ 174035 h 1580197"/>
                      <a:gd name="connsiteX3-859" fmla="*/ 812750 w 940118"/>
                      <a:gd name="connsiteY3-860" fmla="*/ 163017 h 1580197"/>
                      <a:gd name="connsiteX4-861" fmla="*/ 679133 w 940118"/>
                      <a:gd name="connsiteY4-862" fmla="*/ 0 h 1580197"/>
                      <a:gd name="connsiteX5-863" fmla="*/ 940118 w 940118"/>
                      <a:gd name="connsiteY5-864" fmla="*/ 140970 h 1580197"/>
                      <a:gd name="connsiteX6-865" fmla="*/ 747299 w 940118"/>
                      <a:gd name="connsiteY6-866" fmla="*/ 210278 h 1580197"/>
                      <a:gd name="connsiteX7-867" fmla="*/ 747713 w 940118"/>
                      <a:gd name="connsiteY7-868" fmla="*/ 210503 h 1580197"/>
                      <a:gd name="connsiteX8-869" fmla="*/ 620078 w 940118"/>
                      <a:gd name="connsiteY8-870" fmla="*/ 282893 h 1580197"/>
                      <a:gd name="connsiteX9-871" fmla="*/ 620077 w 940118"/>
                      <a:gd name="connsiteY9-872" fmla="*/ 282893 h 1580197"/>
                      <a:gd name="connsiteX10-873" fmla="*/ 548076 w 940118"/>
                      <a:gd name="connsiteY10-874" fmla="*/ 339736 h 1580197"/>
                      <a:gd name="connsiteX11-875" fmla="*/ 548640 w 940118"/>
                      <a:gd name="connsiteY11-876" fmla="*/ 340043 h 1580197"/>
                      <a:gd name="connsiteX12-877" fmla="*/ 503873 w 940118"/>
                      <a:gd name="connsiteY12-878" fmla="*/ 383858 h 1580197"/>
                      <a:gd name="connsiteX13-879" fmla="*/ 488633 w 940118"/>
                      <a:gd name="connsiteY13-880" fmla="*/ 399098 h 1580197"/>
                      <a:gd name="connsiteX14-881" fmla="*/ 488633 w 940118"/>
                      <a:gd name="connsiteY14-882" fmla="*/ 400050 h 1580197"/>
                      <a:gd name="connsiteX15-883" fmla="*/ 422910 w 940118"/>
                      <a:gd name="connsiteY15-884" fmla="*/ 482918 h 1580197"/>
                      <a:gd name="connsiteX16-885" fmla="*/ 422910 w 940118"/>
                      <a:gd name="connsiteY16-886" fmla="*/ 483870 h 1580197"/>
                      <a:gd name="connsiteX17-887" fmla="*/ 367665 w 940118"/>
                      <a:gd name="connsiteY17-888" fmla="*/ 572453 h 1580197"/>
                      <a:gd name="connsiteX18-889" fmla="*/ 368618 w 940118"/>
                      <a:gd name="connsiteY18-890" fmla="*/ 573405 h 1580197"/>
                      <a:gd name="connsiteX19-891" fmla="*/ 317183 w 940118"/>
                      <a:gd name="connsiteY19-892" fmla="*/ 684847 h 1580197"/>
                      <a:gd name="connsiteX20-893" fmla="*/ 305241 w 940118"/>
                      <a:gd name="connsiteY20-894" fmla="*/ 678329 h 1580197"/>
                      <a:gd name="connsiteX21-895" fmla="*/ 305235 w 940118"/>
                      <a:gd name="connsiteY21-896" fmla="*/ 678350 h 1580197"/>
                      <a:gd name="connsiteX22-897" fmla="*/ 317183 w 940118"/>
                      <a:gd name="connsiteY22-898" fmla="*/ 684847 h 1580197"/>
                      <a:gd name="connsiteX23-899" fmla="*/ 260985 w 940118"/>
                      <a:gd name="connsiteY23-900" fmla="*/ 1014413 h 1580197"/>
                      <a:gd name="connsiteX24-901" fmla="*/ 342900 w 940118"/>
                      <a:gd name="connsiteY24-902" fmla="*/ 1373505 h 1580197"/>
                      <a:gd name="connsiteX25-903" fmla="*/ 546735 w 940118"/>
                      <a:gd name="connsiteY25-904" fmla="*/ 1580197 h 1580197"/>
                      <a:gd name="connsiteX26-905" fmla="*/ 285750 w 940118"/>
                      <a:gd name="connsiteY26-906" fmla="*/ 1438275 h 1580197"/>
                      <a:gd name="connsiteX27-907" fmla="*/ 81915 w 940118"/>
                      <a:gd name="connsiteY27-908" fmla="*/ 1231583 h 1580197"/>
                      <a:gd name="connsiteX28-909" fmla="*/ 0 w 940118"/>
                      <a:gd name="connsiteY28-910" fmla="*/ 872490 h 1580197"/>
                      <a:gd name="connsiteX29-911" fmla="*/ 56197 w 940118"/>
                      <a:gd name="connsiteY29-912" fmla="*/ 542925 h 1580197"/>
                      <a:gd name="connsiteX30-913" fmla="*/ 62441 w 940118"/>
                      <a:gd name="connsiteY30-914" fmla="*/ 546321 h 1580197"/>
                      <a:gd name="connsiteX31-915" fmla="*/ 62617 w 940118"/>
                      <a:gd name="connsiteY31-916" fmla="*/ 545909 h 1580197"/>
                      <a:gd name="connsiteX32-917" fmla="*/ 57150 w 940118"/>
                      <a:gd name="connsiteY32-918" fmla="*/ 542925 h 1580197"/>
                      <a:gd name="connsiteX33-919" fmla="*/ 107444 w 940118"/>
                      <a:gd name="connsiteY33-920" fmla="*/ 431896 h 1580197"/>
                      <a:gd name="connsiteX34-921" fmla="*/ 106680 w 940118"/>
                      <a:gd name="connsiteY34-922" fmla="*/ 431483 h 1580197"/>
                      <a:gd name="connsiteX35-923" fmla="*/ 161925 w 940118"/>
                      <a:gd name="connsiteY35-924" fmla="*/ 341948 h 1580197"/>
                      <a:gd name="connsiteX36-925" fmla="*/ 171758 w 940118"/>
                      <a:gd name="connsiteY36-926" fmla="*/ 347295 h 1580197"/>
                      <a:gd name="connsiteX37-927" fmla="*/ 171778 w 940118"/>
                      <a:gd name="connsiteY37-928" fmla="*/ 347270 h 1580197"/>
                      <a:gd name="connsiteX38-929" fmla="*/ 161925 w 940118"/>
                      <a:gd name="connsiteY38-930" fmla="*/ 341948 h 1580197"/>
                      <a:gd name="connsiteX39-931" fmla="*/ 227648 w 940118"/>
                      <a:gd name="connsiteY39-932" fmla="*/ 258128 h 1580197"/>
                      <a:gd name="connsiteX40-933" fmla="*/ 239906 w 940118"/>
                      <a:gd name="connsiteY40-934" fmla="*/ 264794 h 1580197"/>
                      <a:gd name="connsiteX41-935" fmla="*/ 240267 w 940118"/>
                      <a:gd name="connsiteY41-936" fmla="*/ 264453 h 1580197"/>
                      <a:gd name="connsiteX42-937" fmla="*/ 228600 w 940118"/>
                      <a:gd name="connsiteY42-938" fmla="*/ 258128 h 1580197"/>
                      <a:gd name="connsiteX43-939" fmla="*/ 242888 w 940118"/>
                      <a:gd name="connsiteY43-940" fmla="*/ 241935 h 1580197"/>
                      <a:gd name="connsiteX44-941" fmla="*/ 287315 w 940118"/>
                      <a:gd name="connsiteY44-942" fmla="*/ 198453 h 1580197"/>
                      <a:gd name="connsiteX45-943" fmla="*/ 286702 w 940118"/>
                      <a:gd name="connsiteY45-944" fmla="*/ 198120 h 1580197"/>
                      <a:gd name="connsiteX46-945" fmla="*/ 359092 w 940118"/>
                      <a:gd name="connsiteY46-946" fmla="*/ 140970 h 1580197"/>
                      <a:gd name="connsiteX47-947" fmla="*/ 378434 w 940118"/>
                      <a:gd name="connsiteY47-948" fmla="*/ 151488 h 1580197"/>
                      <a:gd name="connsiteX48-949" fmla="*/ 378837 w 940118"/>
                      <a:gd name="connsiteY48-950" fmla="*/ 151226 h 1580197"/>
                      <a:gd name="connsiteX49-951" fmla="*/ 360045 w 940118"/>
                      <a:gd name="connsiteY49-952" fmla="*/ 140970 h 1580197"/>
                      <a:gd name="connsiteX50-953" fmla="*/ 486263 w 940118"/>
                      <a:gd name="connsiteY50-954" fmla="*/ 68845 h 1580197"/>
                      <a:gd name="connsiteX51-955" fmla="*/ 485775 w 940118"/>
                      <a:gd name="connsiteY51-956" fmla="*/ 68580 h 1580197"/>
                      <a:gd name="connsiteX52-957" fmla="*/ 572452 w 940118"/>
                      <a:gd name="connsiteY52-958" fmla="*/ 32385 h 1580197"/>
                      <a:gd name="connsiteX53-959" fmla="*/ 595123 w 940118"/>
                      <a:gd name="connsiteY53-960" fmla="*/ 44713 h 1580197"/>
                      <a:gd name="connsiteX54-961" fmla="*/ 595672 w 940118"/>
                      <a:gd name="connsiteY54-962" fmla="*/ 44538 h 1580197"/>
                      <a:gd name="connsiteX55-963" fmla="*/ 573405 w 940118"/>
                      <a:gd name="connsiteY55-964" fmla="*/ 32385 h 1580197"/>
                      <a:gd name="connsiteX56-965" fmla="*/ 679133 w 940118"/>
                      <a:gd name="connsiteY56-966" fmla="*/ 0 h 1580197"/>
                      <a:gd name="connsiteX0-967" fmla="*/ 832937 w 940118"/>
                      <a:gd name="connsiteY0-968" fmla="*/ 174035 h 1580197"/>
                      <a:gd name="connsiteX1-969" fmla="*/ 812706 w 940118"/>
                      <a:gd name="connsiteY1-970" fmla="*/ 163034 h 1580197"/>
                      <a:gd name="connsiteX2-971" fmla="*/ 832937 w 940118"/>
                      <a:gd name="connsiteY2-972" fmla="*/ 174035 h 1580197"/>
                      <a:gd name="connsiteX3-973" fmla="*/ 679133 w 940118"/>
                      <a:gd name="connsiteY3-974" fmla="*/ 0 h 1580197"/>
                      <a:gd name="connsiteX4-975" fmla="*/ 940118 w 940118"/>
                      <a:gd name="connsiteY4-976" fmla="*/ 140970 h 1580197"/>
                      <a:gd name="connsiteX5-977" fmla="*/ 747299 w 940118"/>
                      <a:gd name="connsiteY5-978" fmla="*/ 210278 h 1580197"/>
                      <a:gd name="connsiteX6-979" fmla="*/ 747713 w 940118"/>
                      <a:gd name="connsiteY6-980" fmla="*/ 210503 h 1580197"/>
                      <a:gd name="connsiteX7-981" fmla="*/ 620078 w 940118"/>
                      <a:gd name="connsiteY7-982" fmla="*/ 282893 h 1580197"/>
                      <a:gd name="connsiteX8-983" fmla="*/ 620077 w 940118"/>
                      <a:gd name="connsiteY8-984" fmla="*/ 282893 h 1580197"/>
                      <a:gd name="connsiteX9-985" fmla="*/ 548076 w 940118"/>
                      <a:gd name="connsiteY9-986" fmla="*/ 339736 h 1580197"/>
                      <a:gd name="connsiteX10-987" fmla="*/ 548640 w 940118"/>
                      <a:gd name="connsiteY10-988" fmla="*/ 340043 h 1580197"/>
                      <a:gd name="connsiteX11-989" fmla="*/ 503873 w 940118"/>
                      <a:gd name="connsiteY11-990" fmla="*/ 383858 h 1580197"/>
                      <a:gd name="connsiteX12-991" fmla="*/ 488633 w 940118"/>
                      <a:gd name="connsiteY12-992" fmla="*/ 399098 h 1580197"/>
                      <a:gd name="connsiteX13-993" fmla="*/ 488633 w 940118"/>
                      <a:gd name="connsiteY13-994" fmla="*/ 400050 h 1580197"/>
                      <a:gd name="connsiteX14-995" fmla="*/ 422910 w 940118"/>
                      <a:gd name="connsiteY14-996" fmla="*/ 482918 h 1580197"/>
                      <a:gd name="connsiteX15-997" fmla="*/ 422910 w 940118"/>
                      <a:gd name="connsiteY15-998" fmla="*/ 483870 h 1580197"/>
                      <a:gd name="connsiteX16-999" fmla="*/ 367665 w 940118"/>
                      <a:gd name="connsiteY16-1000" fmla="*/ 572453 h 1580197"/>
                      <a:gd name="connsiteX17-1001" fmla="*/ 368618 w 940118"/>
                      <a:gd name="connsiteY17-1002" fmla="*/ 573405 h 1580197"/>
                      <a:gd name="connsiteX18-1003" fmla="*/ 317183 w 940118"/>
                      <a:gd name="connsiteY18-1004" fmla="*/ 684847 h 1580197"/>
                      <a:gd name="connsiteX19-1005" fmla="*/ 305241 w 940118"/>
                      <a:gd name="connsiteY19-1006" fmla="*/ 678329 h 1580197"/>
                      <a:gd name="connsiteX20-1007" fmla="*/ 305235 w 940118"/>
                      <a:gd name="connsiteY20-1008" fmla="*/ 678350 h 1580197"/>
                      <a:gd name="connsiteX21-1009" fmla="*/ 317183 w 940118"/>
                      <a:gd name="connsiteY21-1010" fmla="*/ 684847 h 1580197"/>
                      <a:gd name="connsiteX22-1011" fmla="*/ 260985 w 940118"/>
                      <a:gd name="connsiteY22-1012" fmla="*/ 1014413 h 1580197"/>
                      <a:gd name="connsiteX23-1013" fmla="*/ 342900 w 940118"/>
                      <a:gd name="connsiteY23-1014" fmla="*/ 1373505 h 1580197"/>
                      <a:gd name="connsiteX24-1015" fmla="*/ 546735 w 940118"/>
                      <a:gd name="connsiteY24-1016" fmla="*/ 1580197 h 1580197"/>
                      <a:gd name="connsiteX25-1017" fmla="*/ 285750 w 940118"/>
                      <a:gd name="connsiteY25-1018" fmla="*/ 1438275 h 1580197"/>
                      <a:gd name="connsiteX26-1019" fmla="*/ 81915 w 940118"/>
                      <a:gd name="connsiteY26-1020" fmla="*/ 1231583 h 1580197"/>
                      <a:gd name="connsiteX27-1021" fmla="*/ 0 w 940118"/>
                      <a:gd name="connsiteY27-1022" fmla="*/ 872490 h 1580197"/>
                      <a:gd name="connsiteX28-1023" fmla="*/ 56197 w 940118"/>
                      <a:gd name="connsiteY28-1024" fmla="*/ 542925 h 1580197"/>
                      <a:gd name="connsiteX29-1025" fmla="*/ 62441 w 940118"/>
                      <a:gd name="connsiteY29-1026" fmla="*/ 546321 h 1580197"/>
                      <a:gd name="connsiteX30-1027" fmla="*/ 62617 w 940118"/>
                      <a:gd name="connsiteY30-1028" fmla="*/ 545909 h 1580197"/>
                      <a:gd name="connsiteX31-1029" fmla="*/ 57150 w 940118"/>
                      <a:gd name="connsiteY31-1030" fmla="*/ 542925 h 1580197"/>
                      <a:gd name="connsiteX32-1031" fmla="*/ 107444 w 940118"/>
                      <a:gd name="connsiteY32-1032" fmla="*/ 431896 h 1580197"/>
                      <a:gd name="connsiteX33-1033" fmla="*/ 106680 w 940118"/>
                      <a:gd name="connsiteY33-1034" fmla="*/ 431483 h 1580197"/>
                      <a:gd name="connsiteX34-1035" fmla="*/ 161925 w 940118"/>
                      <a:gd name="connsiteY34-1036" fmla="*/ 341948 h 1580197"/>
                      <a:gd name="connsiteX35-1037" fmla="*/ 171758 w 940118"/>
                      <a:gd name="connsiteY35-1038" fmla="*/ 347295 h 1580197"/>
                      <a:gd name="connsiteX36-1039" fmla="*/ 171778 w 940118"/>
                      <a:gd name="connsiteY36-1040" fmla="*/ 347270 h 1580197"/>
                      <a:gd name="connsiteX37-1041" fmla="*/ 161925 w 940118"/>
                      <a:gd name="connsiteY37-1042" fmla="*/ 341948 h 1580197"/>
                      <a:gd name="connsiteX38-1043" fmla="*/ 227648 w 940118"/>
                      <a:gd name="connsiteY38-1044" fmla="*/ 258128 h 1580197"/>
                      <a:gd name="connsiteX39-1045" fmla="*/ 239906 w 940118"/>
                      <a:gd name="connsiteY39-1046" fmla="*/ 264794 h 1580197"/>
                      <a:gd name="connsiteX40-1047" fmla="*/ 240267 w 940118"/>
                      <a:gd name="connsiteY40-1048" fmla="*/ 264453 h 1580197"/>
                      <a:gd name="connsiteX41-1049" fmla="*/ 228600 w 940118"/>
                      <a:gd name="connsiteY41-1050" fmla="*/ 258128 h 1580197"/>
                      <a:gd name="connsiteX42-1051" fmla="*/ 242888 w 940118"/>
                      <a:gd name="connsiteY42-1052" fmla="*/ 241935 h 1580197"/>
                      <a:gd name="connsiteX43-1053" fmla="*/ 287315 w 940118"/>
                      <a:gd name="connsiteY43-1054" fmla="*/ 198453 h 1580197"/>
                      <a:gd name="connsiteX44-1055" fmla="*/ 286702 w 940118"/>
                      <a:gd name="connsiteY44-1056" fmla="*/ 198120 h 1580197"/>
                      <a:gd name="connsiteX45-1057" fmla="*/ 359092 w 940118"/>
                      <a:gd name="connsiteY45-1058" fmla="*/ 140970 h 1580197"/>
                      <a:gd name="connsiteX46-1059" fmla="*/ 378434 w 940118"/>
                      <a:gd name="connsiteY46-1060" fmla="*/ 151488 h 1580197"/>
                      <a:gd name="connsiteX47-1061" fmla="*/ 378837 w 940118"/>
                      <a:gd name="connsiteY47-1062" fmla="*/ 151226 h 1580197"/>
                      <a:gd name="connsiteX48-1063" fmla="*/ 360045 w 940118"/>
                      <a:gd name="connsiteY48-1064" fmla="*/ 140970 h 1580197"/>
                      <a:gd name="connsiteX49-1065" fmla="*/ 486263 w 940118"/>
                      <a:gd name="connsiteY49-1066" fmla="*/ 68845 h 1580197"/>
                      <a:gd name="connsiteX50-1067" fmla="*/ 485775 w 940118"/>
                      <a:gd name="connsiteY50-1068" fmla="*/ 68580 h 1580197"/>
                      <a:gd name="connsiteX51-1069" fmla="*/ 572452 w 940118"/>
                      <a:gd name="connsiteY51-1070" fmla="*/ 32385 h 1580197"/>
                      <a:gd name="connsiteX52-1071" fmla="*/ 595123 w 940118"/>
                      <a:gd name="connsiteY52-1072" fmla="*/ 44713 h 1580197"/>
                      <a:gd name="connsiteX53-1073" fmla="*/ 595672 w 940118"/>
                      <a:gd name="connsiteY53-1074" fmla="*/ 44538 h 1580197"/>
                      <a:gd name="connsiteX54-1075" fmla="*/ 573405 w 940118"/>
                      <a:gd name="connsiteY54-1076" fmla="*/ 32385 h 1580197"/>
                      <a:gd name="connsiteX55-1077" fmla="*/ 679133 w 940118"/>
                      <a:gd name="connsiteY55-1078" fmla="*/ 0 h 1580197"/>
                      <a:gd name="connsiteX0-1079" fmla="*/ 679133 w 940118"/>
                      <a:gd name="connsiteY0-1080" fmla="*/ 0 h 1580197"/>
                      <a:gd name="connsiteX1-1081" fmla="*/ 940118 w 940118"/>
                      <a:gd name="connsiteY1-1082" fmla="*/ 140970 h 1580197"/>
                      <a:gd name="connsiteX2-1083" fmla="*/ 747299 w 940118"/>
                      <a:gd name="connsiteY2-1084" fmla="*/ 210278 h 1580197"/>
                      <a:gd name="connsiteX3-1085" fmla="*/ 747713 w 940118"/>
                      <a:gd name="connsiteY3-1086" fmla="*/ 210503 h 1580197"/>
                      <a:gd name="connsiteX4-1087" fmla="*/ 620078 w 940118"/>
                      <a:gd name="connsiteY4-1088" fmla="*/ 282893 h 1580197"/>
                      <a:gd name="connsiteX5-1089" fmla="*/ 620077 w 940118"/>
                      <a:gd name="connsiteY5-1090" fmla="*/ 282893 h 1580197"/>
                      <a:gd name="connsiteX6-1091" fmla="*/ 548076 w 940118"/>
                      <a:gd name="connsiteY6-1092" fmla="*/ 339736 h 1580197"/>
                      <a:gd name="connsiteX7-1093" fmla="*/ 548640 w 940118"/>
                      <a:gd name="connsiteY7-1094" fmla="*/ 340043 h 1580197"/>
                      <a:gd name="connsiteX8-1095" fmla="*/ 503873 w 940118"/>
                      <a:gd name="connsiteY8-1096" fmla="*/ 383858 h 1580197"/>
                      <a:gd name="connsiteX9-1097" fmla="*/ 488633 w 940118"/>
                      <a:gd name="connsiteY9-1098" fmla="*/ 399098 h 1580197"/>
                      <a:gd name="connsiteX10-1099" fmla="*/ 488633 w 940118"/>
                      <a:gd name="connsiteY10-1100" fmla="*/ 400050 h 1580197"/>
                      <a:gd name="connsiteX11-1101" fmla="*/ 422910 w 940118"/>
                      <a:gd name="connsiteY11-1102" fmla="*/ 482918 h 1580197"/>
                      <a:gd name="connsiteX12-1103" fmla="*/ 422910 w 940118"/>
                      <a:gd name="connsiteY12-1104" fmla="*/ 483870 h 1580197"/>
                      <a:gd name="connsiteX13-1105" fmla="*/ 367665 w 940118"/>
                      <a:gd name="connsiteY13-1106" fmla="*/ 572453 h 1580197"/>
                      <a:gd name="connsiteX14-1107" fmla="*/ 368618 w 940118"/>
                      <a:gd name="connsiteY14-1108" fmla="*/ 573405 h 1580197"/>
                      <a:gd name="connsiteX15-1109" fmla="*/ 317183 w 940118"/>
                      <a:gd name="connsiteY15-1110" fmla="*/ 684847 h 1580197"/>
                      <a:gd name="connsiteX16-1111" fmla="*/ 305241 w 940118"/>
                      <a:gd name="connsiteY16-1112" fmla="*/ 678329 h 1580197"/>
                      <a:gd name="connsiteX17-1113" fmla="*/ 305235 w 940118"/>
                      <a:gd name="connsiteY17-1114" fmla="*/ 678350 h 1580197"/>
                      <a:gd name="connsiteX18-1115" fmla="*/ 317183 w 940118"/>
                      <a:gd name="connsiteY18-1116" fmla="*/ 684847 h 1580197"/>
                      <a:gd name="connsiteX19-1117" fmla="*/ 260985 w 940118"/>
                      <a:gd name="connsiteY19-1118" fmla="*/ 1014413 h 1580197"/>
                      <a:gd name="connsiteX20-1119" fmla="*/ 342900 w 940118"/>
                      <a:gd name="connsiteY20-1120" fmla="*/ 1373505 h 1580197"/>
                      <a:gd name="connsiteX21-1121" fmla="*/ 546735 w 940118"/>
                      <a:gd name="connsiteY21-1122" fmla="*/ 1580197 h 1580197"/>
                      <a:gd name="connsiteX22-1123" fmla="*/ 285750 w 940118"/>
                      <a:gd name="connsiteY22-1124" fmla="*/ 1438275 h 1580197"/>
                      <a:gd name="connsiteX23-1125" fmla="*/ 81915 w 940118"/>
                      <a:gd name="connsiteY23-1126" fmla="*/ 1231583 h 1580197"/>
                      <a:gd name="connsiteX24-1127" fmla="*/ 0 w 940118"/>
                      <a:gd name="connsiteY24-1128" fmla="*/ 872490 h 1580197"/>
                      <a:gd name="connsiteX25-1129" fmla="*/ 56197 w 940118"/>
                      <a:gd name="connsiteY25-1130" fmla="*/ 542925 h 1580197"/>
                      <a:gd name="connsiteX26-1131" fmla="*/ 62441 w 940118"/>
                      <a:gd name="connsiteY26-1132" fmla="*/ 546321 h 1580197"/>
                      <a:gd name="connsiteX27-1133" fmla="*/ 62617 w 940118"/>
                      <a:gd name="connsiteY27-1134" fmla="*/ 545909 h 1580197"/>
                      <a:gd name="connsiteX28-1135" fmla="*/ 57150 w 940118"/>
                      <a:gd name="connsiteY28-1136" fmla="*/ 542925 h 1580197"/>
                      <a:gd name="connsiteX29-1137" fmla="*/ 107444 w 940118"/>
                      <a:gd name="connsiteY29-1138" fmla="*/ 431896 h 1580197"/>
                      <a:gd name="connsiteX30-1139" fmla="*/ 106680 w 940118"/>
                      <a:gd name="connsiteY30-1140" fmla="*/ 431483 h 1580197"/>
                      <a:gd name="connsiteX31-1141" fmla="*/ 161925 w 940118"/>
                      <a:gd name="connsiteY31-1142" fmla="*/ 341948 h 1580197"/>
                      <a:gd name="connsiteX32-1143" fmla="*/ 171758 w 940118"/>
                      <a:gd name="connsiteY32-1144" fmla="*/ 347295 h 1580197"/>
                      <a:gd name="connsiteX33-1145" fmla="*/ 171778 w 940118"/>
                      <a:gd name="connsiteY33-1146" fmla="*/ 347270 h 1580197"/>
                      <a:gd name="connsiteX34-1147" fmla="*/ 161925 w 940118"/>
                      <a:gd name="connsiteY34-1148" fmla="*/ 341948 h 1580197"/>
                      <a:gd name="connsiteX35-1149" fmla="*/ 227648 w 940118"/>
                      <a:gd name="connsiteY35-1150" fmla="*/ 258128 h 1580197"/>
                      <a:gd name="connsiteX36-1151" fmla="*/ 239906 w 940118"/>
                      <a:gd name="connsiteY36-1152" fmla="*/ 264794 h 1580197"/>
                      <a:gd name="connsiteX37-1153" fmla="*/ 240267 w 940118"/>
                      <a:gd name="connsiteY37-1154" fmla="*/ 264453 h 1580197"/>
                      <a:gd name="connsiteX38-1155" fmla="*/ 228600 w 940118"/>
                      <a:gd name="connsiteY38-1156" fmla="*/ 258128 h 1580197"/>
                      <a:gd name="connsiteX39-1157" fmla="*/ 242888 w 940118"/>
                      <a:gd name="connsiteY39-1158" fmla="*/ 241935 h 1580197"/>
                      <a:gd name="connsiteX40-1159" fmla="*/ 287315 w 940118"/>
                      <a:gd name="connsiteY40-1160" fmla="*/ 198453 h 1580197"/>
                      <a:gd name="connsiteX41-1161" fmla="*/ 286702 w 940118"/>
                      <a:gd name="connsiteY41-1162" fmla="*/ 198120 h 1580197"/>
                      <a:gd name="connsiteX42-1163" fmla="*/ 359092 w 940118"/>
                      <a:gd name="connsiteY42-1164" fmla="*/ 140970 h 1580197"/>
                      <a:gd name="connsiteX43-1165" fmla="*/ 378434 w 940118"/>
                      <a:gd name="connsiteY43-1166" fmla="*/ 151488 h 1580197"/>
                      <a:gd name="connsiteX44-1167" fmla="*/ 378837 w 940118"/>
                      <a:gd name="connsiteY44-1168" fmla="*/ 151226 h 1580197"/>
                      <a:gd name="connsiteX45-1169" fmla="*/ 360045 w 940118"/>
                      <a:gd name="connsiteY45-1170" fmla="*/ 140970 h 1580197"/>
                      <a:gd name="connsiteX46-1171" fmla="*/ 486263 w 940118"/>
                      <a:gd name="connsiteY46-1172" fmla="*/ 68845 h 1580197"/>
                      <a:gd name="connsiteX47-1173" fmla="*/ 485775 w 940118"/>
                      <a:gd name="connsiteY47-1174" fmla="*/ 68580 h 1580197"/>
                      <a:gd name="connsiteX48-1175" fmla="*/ 572452 w 940118"/>
                      <a:gd name="connsiteY48-1176" fmla="*/ 32385 h 1580197"/>
                      <a:gd name="connsiteX49-1177" fmla="*/ 595123 w 940118"/>
                      <a:gd name="connsiteY49-1178" fmla="*/ 44713 h 1580197"/>
                      <a:gd name="connsiteX50-1179" fmla="*/ 595672 w 940118"/>
                      <a:gd name="connsiteY50-1180" fmla="*/ 44538 h 1580197"/>
                      <a:gd name="connsiteX51-1181" fmla="*/ 573405 w 940118"/>
                      <a:gd name="connsiteY51-1182" fmla="*/ 32385 h 1580197"/>
                      <a:gd name="connsiteX52-1183" fmla="*/ 679133 w 940118"/>
                      <a:gd name="connsiteY52-1184" fmla="*/ 0 h 1580197"/>
                      <a:gd name="connsiteX0-1185" fmla="*/ 679133 w 940118"/>
                      <a:gd name="connsiteY0-1186" fmla="*/ 0 h 1580197"/>
                      <a:gd name="connsiteX1-1187" fmla="*/ 940118 w 940118"/>
                      <a:gd name="connsiteY1-1188" fmla="*/ 140970 h 1580197"/>
                      <a:gd name="connsiteX2-1189" fmla="*/ 747299 w 940118"/>
                      <a:gd name="connsiteY2-1190" fmla="*/ 210278 h 1580197"/>
                      <a:gd name="connsiteX3-1191" fmla="*/ 747713 w 940118"/>
                      <a:gd name="connsiteY3-1192" fmla="*/ 210503 h 1580197"/>
                      <a:gd name="connsiteX4-1193" fmla="*/ 620078 w 940118"/>
                      <a:gd name="connsiteY4-1194" fmla="*/ 282893 h 1580197"/>
                      <a:gd name="connsiteX5-1195" fmla="*/ 620077 w 940118"/>
                      <a:gd name="connsiteY5-1196" fmla="*/ 282893 h 1580197"/>
                      <a:gd name="connsiteX6-1197" fmla="*/ 548076 w 940118"/>
                      <a:gd name="connsiteY6-1198" fmla="*/ 339736 h 1580197"/>
                      <a:gd name="connsiteX7-1199" fmla="*/ 548640 w 940118"/>
                      <a:gd name="connsiteY7-1200" fmla="*/ 340043 h 1580197"/>
                      <a:gd name="connsiteX8-1201" fmla="*/ 503873 w 940118"/>
                      <a:gd name="connsiteY8-1202" fmla="*/ 383858 h 1580197"/>
                      <a:gd name="connsiteX9-1203" fmla="*/ 488633 w 940118"/>
                      <a:gd name="connsiteY9-1204" fmla="*/ 399098 h 1580197"/>
                      <a:gd name="connsiteX10-1205" fmla="*/ 488633 w 940118"/>
                      <a:gd name="connsiteY10-1206" fmla="*/ 400050 h 1580197"/>
                      <a:gd name="connsiteX11-1207" fmla="*/ 422910 w 940118"/>
                      <a:gd name="connsiteY11-1208" fmla="*/ 482918 h 1580197"/>
                      <a:gd name="connsiteX12-1209" fmla="*/ 422910 w 940118"/>
                      <a:gd name="connsiteY12-1210" fmla="*/ 483870 h 1580197"/>
                      <a:gd name="connsiteX13-1211" fmla="*/ 367665 w 940118"/>
                      <a:gd name="connsiteY13-1212" fmla="*/ 572453 h 1580197"/>
                      <a:gd name="connsiteX14-1213" fmla="*/ 368618 w 940118"/>
                      <a:gd name="connsiteY14-1214" fmla="*/ 573405 h 1580197"/>
                      <a:gd name="connsiteX15-1215" fmla="*/ 317183 w 940118"/>
                      <a:gd name="connsiteY15-1216" fmla="*/ 684847 h 1580197"/>
                      <a:gd name="connsiteX16-1217" fmla="*/ 305241 w 940118"/>
                      <a:gd name="connsiteY16-1218" fmla="*/ 678329 h 1580197"/>
                      <a:gd name="connsiteX17-1219" fmla="*/ 305235 w 940118"/>
                      <a:gd name="connsiteY17-1220" fmla="*/ 678350 h 1580197"/>
                      <a:gd name="connsiteX18-1221" fmla="*/ 317183 w 940118"/>
                      <a:gd name="connsiteY18-1222" fmla="*/ 684847 h 1580197"/>
                      <a:gd name="connsiteX19-1223" fmla="*/ 260985 w 940118"/>
                      <a:gd name="connsiteY19-1224" fmla="*/ 1014413 h 1580197"/>
                      <a:gd name="connsiteX20-1225" fmla="*/ 342900 w 940118"/>
                      <a:gd name="connsiteY20-1226" fmla="*/ 1373505 h 1580197"/>
                      <a:gd name="connsiteX21-1227" fmla="*/ 546735 w 940118"/>
                      <a:gd name="connsiteY21-1228" fmla="*/ 1580197 h 1580197"/>
                      <a:gd name="connsiteX22-1229" fmla="*/ 285750 w 940118"/>
                      <a:gd name="connsiteY22-1230" fmla="*/ 1438275 h 1580197"/>
                      <a:gd name="connsiteX23-1231" fmla="*/ 81915 w 940118"/>
                      <a:gd name="connsiteY23-1232" fmla="*/ 1231583 h 1580197"/>
                      <a:gd name="connsiteX24-1233" fmla="*/ 0 w 940118"/>
                      <a:gd name="connsiteY24-1234" fmla="*/ 872490 h 1580197"/>
                      <a:gd name="connsiteX25-1235" fmla="*/ 56197 w 940118"/>
                      <a:gd name="connsiteY25-1236" fmla="*/ 542925 h 1580197"/>
                      <a:gd name="connsiteX26-1237" fmla="*/ 62441 w 940118"/>
                      <a:gd name="connsiteY26-1238" fmla="*/ 546321 h 1580197"/>
                      <a:gd name="connsiteX27-1239" fmla="*/ 62617 w 940118"/>
                      <a:gd name="connsiteY27-1240" fmla="*/ 545909 h 1580197"/>
                      <a:gd name="connsiteX28-1241" fmla="*/ 57150 w 940118"/>
                      <a:gd name="connsiteY28-1242" fmla="*/ 542925 h 1580197"/>
                      <a:gd name="connsiteX29-1243" fmla="*/ 107444 w 940118"/>
                      <a:gd name="connsiteY29-1244" fmla="*/ 431896 h 1580197"/>
                      <a:gd name="connsiteX30-1245" fmla="*/ 106680 w 940118"/>
                      <a:gd name="connsiteY30-1246" fmla="*/ 431483 h 1580197"/>
                      <a:gd name="connsiteX31-1247" fmla="*/ 161925 w 940118"/>
                      <a:gd name="connsiteY31-1248" fmla="*/ 341948 h 1580197"/>
                      <a:gd name="connsiteX32-1249" fmla="*/ 171758 w 940118"/>
                      <a:gd name="connsiteY32-1250" fmla="*/ 347295 h 1580197"/>
                      <a:gd name="connsiteX33-1251" fmla="*/ 171778 w 940118"/>
                      <a:gd name="connsiteY33-1252" fmla="*/ 347270 h 1580197"/>
                      <a:gd name="connsiteX34-1253" fmla="*/ 161925 w 940118"/>
                      <a:gd name="connsiteY34-1254" fmla="*/ 341948 h 1580197"/>
                      <a:gd name="connsiteX35-1255" fmla="*/ 227648 w 940118"/>
                      <a:gd name="connsiteY35-1256" fmla="*/ 258128 h 1580197"/>
                      <a:gd name="connsiteX36-1257" fmla="*/ 239906 w 940118"/>
                      <a:gd name="connsiteY36-1258" fmla="*/ 264794 h 1580197"/>
                      <a:gd name="connsiteX37-1259" fmla="*/ 240267 w 940118"/>
                      <a:gd name="connsiteY37-1260" fmla="*/ 264453 h 1580197"/>
                      <a:gd name="connsiteX38-1261" fmla="*/ 228600 w 940118"/>
                      <a:gd name="connsiteY38-1262" fmla="*/ 258128 h 1580197"/>
                      <a:gd name="connsiteX39-1263" fmla="*/ 242888 w 940118"/>
                      <a:gd name="connsiteY39-1264" fmla="*/ 241935 h 1580197"/>
                      <a:gd name="connsiteX40-1265" fmla="*/ 287315 w 940118"/>
                      <a:gd name="connsiteY40-1266" fmla="*/ 198453 h 1580197"/>
                      <a:gd name="connsiteX41-1267" fmla="*/ 286702 w 940118"/>
                      <a:gd name="connsiteY41-1268" fmla="*/ 198120 h 1580197"/>
                      <a:gd name="connsiteX42-1269" fmla="*/ 359092 w 940118"/>
                      <a:gd name="connsiteY42-1270" fmla="*/ 140970 h 1580197"/>
                      <a:gd name="connsiteX43-1271" fmla="*/ 378434 w 940118"/>
                      <a:gd name="connsiteY43-1272" fmla="*/ 151488 h 1580197"/>
                      <a:gd name="connsiteX44-1273" fmla="*/ 378837 w 940118"/>
                      <a:gd name="connsiteY44-1274" fmla="*/ 151226 h 1580197"/>
                      <a:gd name="connsiteX45-1275" fmla="*/ 360045 w 940118"/>
                      <a:gd name="connsiteY45-1276" fmla="*/ 140970 h 1580197"/>
                      <a:gd name="connsiteX46-1277" fmla="*/ 486263 w 940118"/>
                      <a:gd name="connsiteY46-1278" fmla="*/ 68845 h 1580197"/>
                      <a:gd name="connsiteX47-1279" fmla="*/ 485775 w 940118"/>
                      <a:gd name="connsiteY47-1280" fmla="*/ 68580 h 1580197"/>
                      <a:gd name="connsiteX48-1281" fmla="*/ 572452 w 940118"/>
                      <a:gd name="connsiteY48-1282" fmla="*/ 32385 h 1580197"/>
                      <a:gd name="connsiteX49-1283" fmla="*/ 595123 w 940118"/>
                      <a:gd name="connsiteY49-1284" fmla="*/ 44713 h 1580197"/>
                      <a:gd name="connsiteX50-1285" fmla="*/ 573405 w 940118"/>
                      <a:gd name="connsiteY50-1286" fmla="*/ 32385 h 1580197"/>
                      <a:gd name="connsiteX51-1287" fmla="*/ 679133 w 940118"/>
                      <a:gd name="connsiteY51-1288" fmla="*/ 0 h 1580197"/>
                      <a:gd name="connsiteX0-1289" fmla="*/ 679133 w 940118"/>
                      <a:gd name="connsiteY0-1290" fmla="*/ 0 h 1580197"/>
                      <a:gd name="connsiteX1-1291" fmla="*/ 940118 w 940118"/>
                      <a:gd name="connsiteY1-1292" fmla="*/ 140970 h 1580197"/>
                      <a:gd name="connsiteX2-1293" fmla="*/ 747299 w 940118"/>
                      <a:gd name="connsiteY2-1294" fmla="*/ 210278 h 1580197"/>
                      <a:gd name="connsiteX3-1295" fmla="*/ 747713 w 940118"/>
                      <a:gd name="connsiteY3-1296" fmla="*/ 210503 h 1580197"/>
                      <a:gd name="connsiteX4-1297" fmla="*/ 620078 w 940118"/>
                      <a:gd name="connsiteY4-1298" fmla="*/ 282893 h 1580197"/>
                      <a:gd name="connsiteX5-1299" fmla="*/ 620077 w 940118"/>
                      <a:gd name="connsiteY5-1300" fmla="*/ 282893 h 1580197"/>
                      <a:gd name="connsiteX6-1301" fmla="*/ 548076 w 940118"/>
                      <a:gd name="connsiteY6-1302" fmla="*/ 339736 h 1580197"/>
                      <a:gd name="connsiteX7-1303" fmla="*/ 548640 w 940118"/>
                      <a:gd name="connsiteY7-1304" fmla="*/ 340043 h 1580197"/>
                      <a:gd name="connsiteX8-1305" fmla="*/ 503873 w 940118"/>
                      <a:gd name="connsiteY8-1306" fmla="*/ 383858 h 1580197"/>
                      <a:gd name="connsiteX9-1307" fmla="*/ 488633 w 940118"/>
                      <a:gd name="connsiteY9-1308" fmla="*/ 399098 h 1580197"/>
                      <a:gd name="connsiteX10-1309" fmla="*/ 488633 w 940118"/>
                      <a:gd name="connsiteY10-1310" fmla="*/ 400050 h 1580197"/>
                      <a:gd name="connsiteX11-1311" fmla="*/ 422910 w 940118"/>
                      <a:gd name="connsiteY11-1312" fmla="*/ 482918 h 1580197"/>
                      <a:gd name="connsiteX12-1313" fmla="*/ 422910 w 940118"/>
                      <a:gd name="connsiteY12-1314" fmla="*/ 483870 h 1580197"/>
                      <a:gd name="connsiteX13-1315" fmla="*/ 367665 w 940118"/>
                      <a:gd name="connsiteY13-1316" fmla="*/ 572453 h 1580197"/>
                      <a:gd name="connsiteX14-1317" fmla="*/ 368618 w 940118"/>
                      <a:gd name="connsiteY14-1318" fmla="*/ 573405 h 1580197"/>
                      <a:gd name="connsiteX15-1319" fmla="*/ 317183 w 940118"/>
                      <a:gd name="connsiteY15-1320" fmla="*/ 684847 h 1580197"/>
                      <a:gd name="connsiteX16-1321" fmla="*/ 305241 w 940118"/>
                      <a:gd name="connsiteY16-1322" fmla="*/ 678329 h 1580197"/>
                      <a:gd name="connsiteX17-1323" fmla="*/ 305235 w 940118"/>
                      <a:gd name="connsiteY17-1324" fmla="*/ 678350 h 1580197"/>
                      <a:gd name="connsiteX18-1325" fmla="*/ 317183 w 940118"/>
                      <a:gd name="connsiteY18-1326" fmla="*/ 684847 h 1580197"/>
                      <a:gd name="connsiteX19-1327" fmla="*/ 260985 w 940118"/>
                      <a:gd name="connsiteY19-1328" fmla="*/ 1014413 h 1580197"/>
                      <a:gd name="connsiteX20-1329" fmla="*/ 342900 w 940118"/>
                      <a:gd name="connsiteY20-1330" fmla="*/ 1373505 h 1580197"/>
                      <a:gd name="connsiteX21-1331" fmla="*/ 546735 w 940118"/>
                      <a:gd name="connsiteY21-1332" fmla="*/ 1580197 h 1580197"/>
                      <a:gd name="connsiteX22-1333" fmla="*/ 285750 w 940118"/>
                      <a:gd name="connsiteY22-1334" fmla="*/ 1438275 h 1580197"/>
                      <a:gd name="connsiteX23-1335" fmla="*/ 81915 w 940118"/>
                      <a:gd name="connsiteY23-1336" fmla="*/ 1231583 h 1580197"/>
                      <a:gd name="connsiteX24-1337" fmla="*/ 0 w 940118"/>
                      <a:gd name="connsiteY24-1338" fmla="*/ 872490 h 1580197"/>
                      <a:gd name="connsiteX25-1339" fmla="*/ 56197 w 940118"/>
                      <a:gd name="connsiteY25-1340" fmla="*/ 542925 h 1580197"/>
                      <a:gd name="connsiteX26-1341" fmla="*/ 62441 w 940118"/>
                      <a:gd name="connsiteY26-1342" fmla="*/ 546321 h 1580197"/>
                      <a:gd name="connsiteX27-1343" fmla="*/ 62617 w 940118"/>
                      <a:gd name="connsiteY27-1344" fmla="*/ 545909 h 1580197"/>
                      <a:gd name="connsiteX28-1345" fmla="*/ 57150 w 940118"/>
                      <a:gd name="connsiteY28-1346" fmla="*/ 542925 h 1580197"/>
                      <a:gd name="connsiteX29-1347" fmla="*/ 107444 w 940118"/>
                      <a:gd name="connsiteY29-1348" fmla="*/ 431896 h 1580197"/>
                      <a:gd name="connsiteX30-1349" fmla="*/ 106680 w 940118"/>
                      <a:gd name="connsiteY30-1350" fmla="*/ 431483 h 1580197"/>
                      <a:gd name="connsiteX31-1351" fmla="*/ 161925 w 940118"/>
                      <a:gd name="connsiteY31-1352" fmla="*/ 341948 h 1580197"/>
                      <a:gd name="connsiteX32-1353" fmla="*/ 171758 w 940118"/>
                      <a:gd name="connsiteY32-1354" fmla="*/ 347295 h 1580197"/>
                      <a:gd name="connsiteX33-1355" fmla="*/ 171778 w 940118"/>
                      <a:gd name="connsiteY33-1356" fmla="*/ 347270 h 1580197"/>
                      <a:gd name="connsiteX34-1357" fmla="*/ 161925 w 940118"/>
                      <a:gd name="connsiteY34-1358" fmla="*/ 341948 h 1580197"/>
                      <a:gd name="connsiteX35-1359" fmla="*/ 227648 w 940118"/>
                      <a:gd name="connsiteY35-1360" fmla="*/ 258128 h 1580197"/>
                      <a:gd name="connsiteX36-1361" fmla="*/ 239906 w 940118"/>
                      <a:gd name="connsiteY36-1362" fmla="*/ 264794 h 1580197"/>
                      <a:gd name="connsiteX37-1363" fmla="*/ 240267 w 940118"/>
                      <a:gd name="connsiteY37-1364" fmla="*/ 264453 h 1580197"/>
                      <a:gd name="connsiteX38-1365" fmla="*/ 228600 w 940118"/>
                      <a:gd name="connsiteY38-1366" fmla="*/ 258128 h 1580197"/>
                      <a:gd name="connsiteX39-1367" fmla="*/ 242888 w 940118"/>
                      <a:gd name="connsiteY39-1368" fmla="*/ 241935 h 1580197"/>
                      <a:gd name="connsiteX40-1369" fmla="*/ 287315 w 940118"/>
                      <a:gd name="connsiteY40-1370" fmla="*/ 198453 h 1580197"/>
                      <a:gd name="connsiteX41-1371" fmla="*/ 286702 w 940118"/>
                      <a:gd name="connsiteY41-1372" fmla="*/ 198120 h 1580197"/>
                      <a:gd name="connsiteX42-1373" fmla="*/ 359092 w 940118"/>
                      <a:gd name="connsiteY42-1374" fmla="*/ 140970 h 1580197"/>
                      <a:gd name="connsiteX43-1375" fmla="*/ 378434 w 940118"/>
                      <a:gd name="connsiteY43-1376" fmla="*/ 151488 h 1580197"/>
                      <a:gd name="connsiteX44-1377" fmla="*/ 378837 w 940118"/>
                      <a:gd name="connsiteY44-1378" fmla="*/ 151226 h 1580197"/>
                      <a:gd name="connsiteX45-1379" fmla="*/ 486263 w 940118"/>
                      <a:gd name="connsiteY45-1380" fmla="*/ 68845 h 1580197"/>
                      <a:gd name="connsiteX46-1381" fmla="*/ 485775 w 940118"/>
                      <a:gd name="connsiteY46-1382" fmla="*/ 68580 h 1580197"/>
                      <a:gd name="connsiteX47-1383" fmla="*/ 572452 w 940118"/>
                      <a:gd name="connsiteY47-1384" fmla="*/ 32385 h 1580197"/>
                      <a:gd name="connsiteX48-1385" fmla="*/ 595123 w 940118"/>
                      <a:gd name="connsiteY48-1386" fmla="*/ 44713 h 1580197"/>
                      <a:gd name="connsiteX49-1387" fmla="*/ 573405 w 940118"/>
                      <a:gd name="connsiteY49-1388" fmla="*/ 32385 h 1580197"/>
                      <a:gd name="connsiteX50-1389" fmla="*/ 679133 w 940118"/>
                      <a:gd name="connsiteY50-1390" fmla="*/ 0 h 1580197"/>
                      <a:gd name="connsiteX0-1391" fmla="*/ 679133 w 940118"/>
                      <a:gd name="connsiteY0-1392" fmla="*/ 0 h 1580197"/>
                      <a:gd name="connsiteX1-1393" fmla="*/ 940118 w 940118"/>
                      <a:gd name="connsiteY1-1394" fmla="*/ 140970 h 1580197"/>
                      <a:gd name="connsiteX2-1395" fmla="*/ 747299 w 940118"/>
                      <a:gd name="connsiteY2-1396" fmla="*/ 210278 h 1580197"/>
                      <a:gd name="connsiteX3-1397" fmla="*/ 747713 w 940118"/>
                      <a:gd name="connsiteY3-1398" fmla="*/ 210503 h 1580197"/>
                      <a:gd name="connsiteX4-1399" fmla="*/ 620078 w 940118"/>
                      <a:gd name="connsiteY4-1400" fmla="*/ 282893 h 1580197"/>
                      <a:gd name="connsiteX5-1401" fmla="*/ 620077 w 940118"/>
                      <a:gd name="connsiteY5-1402" fmla="*/ 282893 h 1580197"/>
                      <a:gd name="connsiteX6-1403" fmla="*/ 548076 w 940118"/>
                      <a:gd name="connsiteY6-1404" fmla="*/ 339736 h 1580197"/>
                      <a:gd name="connsiteX7-1405" fmla="*/ 548640 w 940118"/>
                      <a:gd name="connsiteY7-1406" fmla="*/ 340043 h 1580197"/>
                      <a:gd name="connsiteX8-1407" fmla="*/ 503873 w 940118"/>
                      <a:gd name="connsiteY8-1408" fmla="*/ 383858 h 1580197"/>
                      <a:gd name="connsiteX9-1409" fmla="*/ 488633 w 940118"/>
                      <a:gd name="connsiteY9-1410" fmla="*/ 399098 h 1580197"/>
                      <a:gd name="connsiteX10-1411" fmla="*/ 488633 w 940118"/>
                      <a:gd name="connsiteY10-1412" fmla="*/ 400050 h 1580197"/>
                      <a:gd name="connsiteX11-1413" fmla="*/ 422910 w 940118"/>
                      <a:gd name="connsiteY11-1414" fmla="*/ 482918 h 1580197"/>
                      <a:gd name="connsiteX12-1415" fmla="*/ 422910 w 940118"/>
                      <a:gd name="connsiteY12-1416" fmla="*/ 483870 h 1580197"/>
                      <a:gd name="connsiteX13-1417" fmla="*/ 367665 w 940118"/>
                      <a:gd name="connsiteY13-1418" fmla="*/ 572453 h 1580197"/>
                      <a:gd name="connsiteX14-1419" fmla="*/ 368618 w 940118"/>
                      <a:gd name="connsiteY14-1420" fmla="*/ 573405 h 1580197"/>
                      <a:gd name="connsiteX15-1421" fmla="*/ 317183 w 940118"/>
                      <a:gd name="connsiteY15-1422" fmla="*/ 684847 h 1580197"/>
                      <a:gd name="connsiteX16-1423" fmla="*/ 305241 w 940118"/>
                      <a:gd name="connsiteY16-1424" fmla="*/ 678329 h 1580197"/>
                      <a:gd name="connsiteX17-1425" fmla="*/ 305235 w 940118"/>
                      <a:gd name="connsiteY17-1426" fmla="*/ 678350 h 1580197"/>
                      <a:gd name="connsiteX18-1427" fmla="*/ 317183 w 940118"/>
                      <a:gd name="connsiteY18-1428" fmla="*/ 684847 h 1580197"/>
                      <a:gd name="connsiteX19-1429" fmla="*/ 260985 w 940118"/>
                      <a:gd name="connsiteY19-1430" fmla="*/ 1014413 h 1580197"/>
                      <a:gd name="connsiteX20-1431" fmla="*/ 342900 w 940118"/>
                      <a:gd name="connsiteY20-1432" fmla="*/ 1373505 h 1580197"/>
                      <a:gd name="connsiteX21-1433" fmla="*/ 546735 w 940118"/>
                      <a:gd name="connsiteY21-1434" fmla="*/ 1580197 h 1580197"/>
                      <a:gd name="connsiteX22-1435" fmla="*/ 285750 w 940118"/>
                      <a:gd name="connsiteY22-1436" fmla="*/ 1438275 h 1580197"/>
                      <a:gd name="connsiteX23-1437" fmla="*/ 81915 w 940118"/>
                      <a:gd name="connsiteY23-1438" fmla="*/ 1231583 h 1580197"/>
                      <a:gd name="connsiteX24-1439" fmla="*/ 0 w 940118"/>
                      <a:gd name="connsiteY24-1440" fmla="*/ 872490 h 1580197"/>
                      <a:gd name="connsiteX25-1441" fmla="*/ 56197 w 940118"/>
                      <a:gd name="connsiteY25-1442" fmla="*/ 542925 h 1580197"/>
                      <a:gd name="connsiteX26-1443" fmla="*/ 62441 w 940118"/>
                      <a:gd name="connsiteY26-1444" fmla="*/ 546321 h 1580197"/>
                      <a:gd name="connsiteX27-1445" fmla="*/ 62617 w 940118"/>
                      <a:gd name="connsiteY27-1446" fmla="*/ 545909 h 1580197"/>
                      <a:gd name="connsiteX28-1447" fmla="*/ 57150 w 940118"/>
                      <a:gd name="connsiteY28-1448" fmla="*/ 542925 h 1580197"/>
                      <a:gd name="connsiteX29-1449" fmla="*/ 107444 w 940118"/>
                      <a:gd name="connsiteY29-1450" fmla="*/ 431896 h 1580197"/>
                      <a:gd name="connsiteX30-1451" fmla="*/ 106680 w 940118"/>
                      <a:gd name="connsiteY30-1452" fmla="*/ 431483 h 1580197"/>
                      <a:gd name="connsiteX31-1453" fmla="*/ 161925 w 940118"/>
                      <a:gd name="connsiteY31-1454" fmla="*/ 341948 h 1580197"/>
                      <a:gd name="connsiteX32-1455" fmla="*/ 171758 w 940118"/>
                      <a:gd name="connsiteY32-1456" fmla="*/ 347295 h 1580197"/>
                      <a:gd name="connsiteX33-1457" fmla="*/ 171778 w 940118"/>
                      <a:gd name="connsiteY33-1458" fmla="*/ 347270 h 1580197"/>
                      <a:gd name="connsiteX34-1459" fmla="*/ 161925 w 940118"/>
                      <a:gd name="connsiteY34-1460" fmla="*/ 341948 h 1580197"/>
                      <a:gd name="connsiteX35-1461" fmla="*/ 227648 w 940118"/>
                      <a:gd name="connsiteY35-1462" fmla="*/ 258128 h 1580197"/>
                      <a:gd name="connsiteX36-1463" fmla="*/ 239906 w 940118"/>
                      <a:gd name="connsiteY36-1464" fmla="*/ 264794 h 1580197"/>
                      <a:gd name="connsiteX37-1465" fmla="*/ 240267 w 940118"/>
                      <a:gd name="connsiteY37-1466" fmla="*/ 264453 h 1580197"/>
                      <a:gd name="connsiteX38-1467" fmla="*/ 228600 w 940118"/>
                      <a:gd name="connsiteY38-1468" fmla="*/ 258128 h 1580197"/>
                      <a:gd name="connsiteX39-1469" fmla="*/ 242888 w 940118"/>
                      <a:gd name="connsiteY39-1470" fmla="*/ 241935 h 1580197"/>
                      <a:gd name="connsiteX40-1471" fmla="*/ 287315 w 940118"/>
                      <a:gd name="connsiteY40-1472" fmla="*/ 198453 h 1580197"/>
                      <a:gd name="connsiteX41-1473" fmla="*/ 286702 w 940118"/>
                      <a:gd name="connsiteY41-1474" fmla="*/ 198120 h 1580197"/>
                      <a:gd name="connsiteX42-1475" fmla="*/ 359092 w 940118"/>
                      <a:gd name="connsiteY42-1476" fmla="*/ 140970 h 1580197"/>
                      <a:gd name="connsiteX43-1477" fmla="*/ 378434 w 940118"/>
                      <a:gd name="connsiteY43-1478" fmla="*/ 151488 h 1580197"/>
                      <a:gd name="connsiteX44-1479" fmla="*/ 486263 w 940118"/>
                      <a:gd name="connsiteY44-1480" fmla="*/ 68845 h 1580197"/>
                      <a:gd name="connsiteX45-1481" fmla="*/ 485775 w 940118"/>
                      <a:gd name="connsiteY45-1482" fmla="*/ 68580 h 1580197"/>
                      <a:gd name="connsiteX46-1483" fmla="*/ 572452 w 940118"/>
                      <a:gd name="connsiteY46-1484" fmla="*/ 32385 h 1580197"/>
                      <a:gd name="connsiteX47-1485" fmla="*/ 595123 w 940118"/>
                      <a:gd name="connsiteY47-1486" fmla="*/ 44713 h 1580197"/>
                      <a:gd name="connsiteX48-1487" fmla="*/ 573405 w 940118"/>
                      <a:gd name="connsiteY48-1488" fmla="*/ 32385 h 1580197"/>
                      <a:gd name="connsiteX49-1489" fmla="*/ 679133 w 940118"/>
                      <a:gd name="connsiteY49-1490" fmla="*/ 0 h 1580197"/>
                      <a:gd name="connsiteX0-1491" fmla="*/ 679133 w 940118"/>
                      <a:gd name="connsiteY0-1492" fmla="*/ 0 h 1580197"/>
                      <a:gd name="connsiteX1-1493" fmla="*/ 940118 w 940118"/>
                      <a:gd name="connsiteY1-1494" fmla="*/ 140970 h 1580197"/>
                      <a:gd name="connsiteX2-1495" fmla="*/ 747299 w 940118"/>
                      <a:gd name="connsiteY2-1496" fmla="*/ 210278 h 1580197"/>
                      <a:gd name="connsiteX3-1497" fmla="*/ 747713 w 940118"/>
                      <a:gd name="connsiteY3-1498" fmla="*/ 210503 h 1580197"/>
                      <a:gd name="connsiteX4-1499" fmla="*/ 620078 w 940118"/>
                      <a:gd name="connsiteY4-1500" fmla="*/ 282893 h 1580197"/>
                      <a:gd name="connsiteX5-1501" fmla="*/ 620077 w 940118"/>
                      <a:gd name="connsiteY5-1502" fmla="*/ 282893 h 1580197"/>
                      <a:gd name="connsiteX6-1503" fmla="*/ 548076 w 940118"/>
                      <a:gd name="connsiteY6-1504" fmla="*/ 339736 h 1580197"/>
                      <a:gd name="connsiteX7-1505" fmla="*/ 548640 w 940118"/>
                      <a:gd name="connsiteY7-1506" fmla="*/ 340043 h 1580197"/>
                      <a:gd name="connsiteX8-1507" fmla="*/ 503873 w 940118"/>
                      <a:gd name="connsiteY8-1508" fmla="*/ 383858 h 1580197"/>
                      <a:gd name="connsiteX9-1509" fmla="*/ 488633 w 940118"/>
                      <a:gd name="connsiteY9-1510" fmla="*/ 399098 h 1580197"/>
                      <a:gd name="connsiteX10-1511" fmla="*/ 488633 w 940118"/>
                      <a:gd name="connsiteY10-1512" fmla="*/ 400050 h 1580197"/>
                      <a:gd name="connsiteX11-1513" fmla="*/ 422910 w 940118"/>
                      <a:gd name="connsiteY11-1514" fmla="*/ 482918 h 1580197"/>
                      <a:gd name="connsiteX12-1515" fmla="*/ 422910 w 940118"/>
                      <a:gd name="connsiteY12-1516" fmla="*/ 483870 h 1580197"/>
                      <a:gd name="connsiteX13-1517" fmla="*/ 367665 w 940118"/>
                      <a:gd name="connsiteY13-1518" fmla="*/ 572453 h 1580197"/>
                      <a:gd name="connsiteX14-1519" fmla="*/ 368618 w 940118"/>
                      <a:gd name="connsiteY14-1520" fmla="*/ 573405 h 1580197"/>
                      <a:gd name="connsiteX15-1521" fmla="*/ 317183 w 940118"/>
                      <a:gd name="connsiteY15-1522" fmla="*/ 684847 h 1580197"/>
                      <a:gd name="connsiteX16-1523" fmla="*/ 305241 w 940118"/>
                      <a:gd name="connsiteY16-1524" fmla="*/ 678329 h 1580197"/>
                      <a:gd name="connsiteX17-1525" fmla="*/ 305235 w 940118"/>
                      <a:gd name="connsiteY17-1526" fmla="*/ 678350 h 1580197"/>
                      <a:gd name="connsiteX18-1527" fmla="*/ 317183 w 940118"/>
                      <a:gd name="connsiteY18-1528" fmla="*/ 684847 h 1580197"/>
                      <a:gd name="connsiteX19-1529" fmla="*/ 260985 w 940118"/>
                      <a:gd name="connsiteY19-1530" fmla="*/ 1014413 h 1580197"/>
                      <a:gd name="connsiteX20-1531" fmla="*/ 342900 w 940118"/>
                      <a:gd name="connsiteY20-1532" fmla="*/ 1373505 h 1580197"/>
                      <a:gd name="connsiteX21-1533" fmla="*/ 546735 w 940118"/>
                      <a:gd name="connsiteY21-1534" fmla="*/ 1580197 h 1580197"/>
                      <a:gd name="connsiteX22-1535" fmla="*/ 285750 w 940118"/>
                      <a:gd name="connsiteY22-1536" fmla="*/ 1438275 h 1580197"/>
                      <a:gd name="connsiteX23-1537" fmla="*/ 81915 w 940118"/>
                      <a:gd name="connsiteY23-1538" fmla="*/ 1231583 h 1580197"/>
                      <a:gd name="connsiteX24-1539" fmla="*/ 0 w 940118"/>
                      <a:gd name="connsiteY24-1540" fmla="*/ 872490 h 1580197"/>
                      <a:gd name="connsiteX25-1541" fmla="*/ 56197 w 940118"/>
                      <a:gd name="connsiteY25-1542" fmla="*/ 542925 h 1580197"/>
                      <a:gd name="connsiteX26-1543" fmla="*/ 62441 w 940118"/>
                      <a:gd name="connsiteY26-1544" fmla="*/ 546321 h 1580197"/>
                      <a:gd name="connsiteX27-1545" fmla="*/ 62617 w 940118"/>
                      <a:gd name="connsiteY27-1546" fmla="*/ 545909 h 1580197"/>
                      <a:gd name="connsiteX28-1547" fmla="*/ 57150 w 940118"/>
                      <a:gd name="connsiteY28-1548" fmla="*/ 542925 h 1580197"/>
                      <a:gd name="connsiteX29-1549" fmla="*/ 107444 w 940118"/>
                      <a:gd name="connsiteY29-1550" fmla="*/ 431896 h 1580197"/>
                      <a:gd name="connsiteX30-1551" fmla="*/ 106680 w 940118"/>
                      <a:gd name="connsiteY30-1552" fmla="*/ 431483 h 1580197"/>
                      <a:gd name="connsiteX31-1553" fmla="*/ 161925 w 940118"/>
                      <a:gd name="connsiteY31-1554" fmla="*/ 341948 h 1580197"/>
                      <a:gd name="connsiteX32-1555" fmla="*/ 171758 w 940118"/>
                      <a:gd name="connsiteY32-1556" fmla="*/ 347295 h 1580197"/>
                      <a:gd name="connsiteX33-1557" fmla="*/ 171778 w 940118"/>
                      <a:gd name="connsiteY33-1558" fmla="*/ 347270 h 1580197"/>
                      <a:gd name="connsiteX34-1559" fmla="*/ 161925 w 940118"/>
                      <a:gd name="connsiteY34-1560" fmla="*/ 341948 h 1580197"/>
                      <a:gd name="connsiteX35-1561" fmla="*/ 227648 w 940118"/>
                      <a:gd name="connsiteY35-1562" fmla="*/ 258128 h 1580197"/>
                      <a:gd name="connsiteX36-1563" fmla="*/ 239906 w 940118"/>
                      <a:gd name="connsiteY36-1564" fmla="*/ 264794 h 1580197"/>
                      <a:gd name="connsiteX37-1565" fmla="*/ 240267 w 940118"/>
                      <a:gd name="connsiteY37-1566" fmla="*/ 264453 h 1580197"/>
                      <a:gd name="connsiteX38-1567" fmla="*/ 228600 w 940118"/>
                      <a:gd name="connsiteY38-1568" fmla="*/ 258128 h 1580197"/>
                      <a:gd name="connsiteX39-1569" fmla="*/ 242888 w 940118"/>
                      <a:gd name="connsiteY39-1570" fmla="*/ 241935 h 1580197"/>
                      <a:gd name="connsiteX40-1571" fmla="*/ 287315 w 940118"/>
                      <a:gd name="connsiteY40-1572" fmla="*/ 198453 h 1580197"/>
                      <a:gd name="connsiteX41-1573" fmla="*/ 286702 w 940118"/>
                      <a:gd name="connsiteY41-1574" fmla="*/ 198120 h 1580197"/>
                      <a:gd name="connsiteX42-1575" fmla="*/ 359092 w 940118"/>
                      <a:gd name="connsiteY42-1576" fmla="*/ 140970 h 1580197"/>
                      <a:gd name="connsiteX43-1577" fmla="*/ 486263 w 940118"/>
                      <a:gd name="connsiteY43-1578" fmla="*/ 68845 h 1580197"/>
                      <a:gd name="connsiteX44-1579" fmla="*/ 485775 w 940118"/>
                      <a:gd name="connsiteY44-1580" fmla="*/ 68580 h 1580197"/>
                      <a:gd name="connsiteX45-1581" fmla="*/ 572452 w 940118"/>
                      <a:gd name="connsiteY45-1582" fmla="*/ 32385 h 1580197"/>
                      <a:gd name="connsiteX46-1583" fmla="*/ 595123 w 940118"/>
                      <a:gd name="connsiteY46-1584" fmla="*/ 44713 h 1580197"/>
                      <a:gd name="connsiteX47-1585" fmla="*/ 573405 w 940118"/>
                      <a:gd name="connsiteY47-1586" fmla="*/ 32385 h 1580197"/>
                      <a:gd name="connsiteX48-1587" fmla="*/ 679133 w 940118"/>
                      <a:gd name="connsiteY48-1588" fmla="*/ 0 h 1580197"/>
                      <a:gd name="connsiteX0-1589" fmla="*/ 679133 w 940118"/>
                      <a:gd name="connsiteY0-1590" fmla="*/ 0 h 1580197"/>
                      <a:gd name="connsiteX1-1591" fmla="*/ 940118 w 940118"/>
                      <a:gd name="connsiteY1-1592" fmla="*/ 140970 h 1580197"/>
                      <a:gd name="connsiteX2-1593" fmla="*/ 747299 w 940118"/>
                      <a:gd name="connsiteY2-1594" fmla="*/ 210278 h 1580197"/>
                      <a:gd name="connsiteX3-1595" fmla="*/ 747713 w 940118"/>
                      <a:gd name="connsiteY3-1596" fmla="*/ 210503 h 1580197"/>
                      <a:gd name="connsiteX4-1597" fmla="*/ 620078 w 940118"/>
                      <a:gd name="connsiteY4-1598" fmla="*/ 282893 h 1580197"/>
                      <a:gd name="connsiteX5-1599" fmla="*/ 620077 w 940118"/>
                      <a:gd name="connsiteY5-1600" fmla="*/ 282893 h 1580197"/>
                      <a:gd name="connsiteX6-1601" fmla="*/ 548076 w 940118"/>
                      <a:gd name="connsiteY6-1602" fmla="*/ 339736 h 1580197"/>
                      <a:gd name="connsiteX7-1603" fmla="*/ 548640 w 940118"/>
                      <a:gd name="connsiteY7-1604" fmla="*/ 340043 h 1580197"/>
                      <a:gd name="connsiteX8-1605" fmla="*/ 503873 w 940118"/>
                      <a:gd name="connsiteY8-1606" fmla="*/ 383858 h 1580197"/>
                      <a:gd name="connsiteX9-1607" fmla="*/ 488633 w 940118"/>
                      <a:gd name="connsiteY9-1608" fmla="*/ 399098 h 1580197"/>
                      <a:gd name="connsiteX10-1609" fmla="*/ 488633 w 940118"/>
                      <a:gd name="connsiteY10-1610" fmla="*/ 400050 h 1580197"/>
                      <a:gd name="connsiteX11-1611" fmla="*/ 422910 w 940118"/>
                      <a:gd name="connsiteY11-1612" fmla="*/ 482918 h 1580197"/>
                      <a:gd name="connsiteX12-1613" fmla="*/ 422910 w 940118"/>
                      <a:gd name="connsiteY12-1614" fmla="*/ 483870 h 1580197"/>
                      <a:gd name="connsiteX13-1615" fmla="*/ 367665 w 940118"/>
                      <a:gd name="connsiteY13-1616" fmla="*/ 572453 h 1580197"/>
                      <a:gd name="connsiteX14-1617" fmla="*/ 368618 w 940118"/>
                      <a:gd name="connsiteY14-1618" fmla="*/ 573405 h 1580197"/>
                      <a:gd name="connsiteX15-1619" fmla="*/ 317183 w 940118"/>
                      <a:gd name="connsiteY15-1620" fmla="*/ 684847 h 1580197"/>
                      <a:gd name="connsiteX16-1621" fmla="*/ 305241 w 940118"/>
                      <a:gd name="connsiteY16-1622" fmla="*/ 678329 h 1580197"/>
                      <a:gd name="connsiteX17-1623" fmla="*/ 305235 w 940118"/>
                      <a:gd name="connsiteY17-1624" fmla="*/ 678350 h 1580197"/>
                      <a:gd name="connsiteX18-1625" fmla="*/ 317183 w 940118"/>
                      <a:gd name="connsiteY18-1626" fmla="*/ 684847 h 1580197"/>
                      <a:gd name="connsiteX19-1627" fmla="*/ 260985 w 940118"/>
                      <a:gd name="connsiteY19-1628" fmla="*/ 1014413 h 1580197"/>
                      <a:gd name="connsiteX20-1629" fmla="*/ 342900 w 940118"/>
                      <a:gd name="connsiteY20-1630" fmla="*/ 1373505 h 1580197"/>
                      <a:gd name="connsiteX21-1631" fmla="*/ 546735 w 940118"/>
                      <a:gd name="connsiteY21-1632" fmla="*/ 1580197 h 1580197"/>
                      <a:gd name="connsiteX22-1633" fmla="*/ 285750 w 940118"/>
                      <a:gd name="connsiteY22-1634" fmla="*/ 1438275 h 1580197"/>
                      <a:gd name="connsiteX23-1635" fmla="*/ 81915 w 940118"/>
                      <a:gd name="connsiteY23-1636" fmla="*/ 1231583 h 1580197"/>
                      <a:gd name="connsiteX24-1637" fmla="*/ 0 w 940118"/>
                      <a:gd name="connsiteY24-1638" fmla="*/ 872490 h 1580197"/>
                      <a:gd name="connsiteX25-1639" fmla="*/ 56197 w 940118"/>
                      <a:gd name="connsiteY25-1640" fmla="*/ 542925 h 1580197"/>
                      <a:gd name="connsiteX26-1641" fmla="*/ 62441 w 940118"/>
                      <a:gd name="connsiteY26-1642" fmla="*/ 546321 h 1580197"/>
                      <a:gd name="connsiteX27-1643" fmla="*/ 62617 w 940118"/>
                      <a:gd name="connsiteY27-1644" fmla="*/ 545909 h 1580197"/>
                      <a:gd name="connsiteX28-1645" fmla="*/ 57150 w 940118"/>
                      <a:gd name="connsiteY28-1646" fmla="*/ 542925 h 1580197"/>
                      <a:gd name="connsiteX29-1647" fmla="*/ 107444 w 940118"/>
                      <a:gd name="connsiteY29-1648" fmla="*/ 431896 h 1580197"/>
                      <a:gd name="connsiteX30-1649" fmla="*/ 106680 w 940118"/>
                      <a:gd name="connsiteY30-1650" fmla="*/ 431483 h 1580197"/>
                      <a:gd name="connsiteX31-1651" fmla="*/ 161925 w 940118"/>
                      <a:gd name="connsiteY31-1652" fmla="*/ 341948 h 1580197"/>
                      <a:gd name="connsiteX32-1653" fmla="*/ 171758 w 940118"/>
                      <a:gd name="connsiteY32-1654" fmla="*/ 347295 h 1580197"/>
                      <a:gd name="connsiteX33-1655" fmla="*/ 171778 w 940118"/>
                      <a:gd name="connsiteY33-1656" fmla="*/ 347270 h 1580197"/>
                      <a:gd name="connsiteX34-1657" fmla="*/ 161925 w 940118"/>
                      <a:gd name="connsiteY34-1658" fmla="*/ 341948 h 1580197"/>
                      <a:gd name="connsiteX35-1659" fmla="*/ 227648 w 940118"/>
                      <a:gd name="connsiteY35-1660" fmla="*/ 258128 h 1580197"/>
                      <a:gd name="connsiteX36-1661" fmla="*/ 239906 w 940118"/>
                      <a:gd name="connsiteY36-1662" fmla="*/ 264794 h 1580197"/>
                      <a:gd name="connsiteX37-1663" fmla="*/ 240267 w 940118"/>
                      <a:gd name="connsiteY37-1664" fmla="*/ 264453 h 1580197"/>
                      <a:gd name="connsiteX38-1665" fmla="*/ 228600 w 940118"/>
                      <a:gd name="connsiteY38-1666" fmla="*/ 258128 h 1580197"/>
                      <a:gd name="connsiteX39-1667" fmla="*/ 287315 w 940118"/>
                      <a:gd name="connsiteY39-1668" fmla="*/ 198453 h 1580197"/>
                      <a:gd name="connsiteX40-1669" fmla="*/ 286702 w 940118"/>
                      <a:gd name="connsiteY40-1670" fmla="*/ 198120 h 1580197"/>
                      <a:gd name="connsiteX41-1671" fmla="*/ 359092 w 940118"/>
                      <a:gd name="connsiteY41-1672" fmla="*/ 140970 h 1580197"/>
                      <a:gd name="connsiteX42-1673" fmla="*/ 486263 w 940118"/>
                      <a:gd name="connsiteY42-1674" fmla="*/ 68845 h 1580197"/>
                      <a:gd name="connsiteX43-1675" fmla="*/ 485775 w 940118"/>
                      <a:gd name="connsiteY43-1676" fmla="*/ 68580 h 1580197"/>
                      <a:gd name="connsiteX44-1677" fmla="*/ 572452 w 940118"/>
                      <a:gd name="connsiteY44-1678" fmla="*/ 32385 h 1580197"/>
                      <a:gd name="connsiteX45-1679" fmla="*/ 595123 w 940118"/>
                      <a:gd name="connsiteY45-1680" fmla="*/ 44713 h 1580197"/>
                      <a:gd name="connsiteX46-1681" fmla="*/ 573405 w 940118"/>
                      <a:gd name="connsiteY46-1682" fmla="*/ 32385 h 1580197"/>
                      <a:gd name="connsiteX47-1683" fmla="*/ 679133 w 940118"/>
                      <a:gd name="connsiteY47-1684" fmla="*/ 0 h 1580197"/>
                      <a:gd name="connsiteX0-1685" fmla="*/ 679133 w 940118"/>
                      <a:gd name="connsiteY0-1686" fmla="*/ 0 h 1580197"/>
                      <a:gd name="connsiteX1-1687" fmla="*/ 940118 w 940118"/>
                      <a:gd name="connsiteY1-1688" fmla="*/ 140970 h 1580197"/>
                      <a:gd name="connsiteX2-1689" fmla="*/ 747299 w 940118"/>
                      <a:gd name="connsiteY2-1690" fmla="*/ 210278 h 1580197"/>
                      <a:gd name="connsiteX3-1691" fmla="*/ 747713 w 940118"/>
                      <a:gd name="connsiteY3-1692" fmla="*/ 210503 h 1580197"/>
                      <a:gd name="connsiteX4-1693" fmla="*/ 620078 w 940118"/>
                      <a:gd name="connsiteY4-1694" fmla="*/ 282893 h 1580197"/>
                      <a:gd name="connsiteX5-1695" fmla="*/ 620077 w 940118"/>
                      <a:gd name="connsiteY5-1696" fmla="*/ 282893 h 1580197"/>
                      <a:gd name="connsiteX6-1697" fmla="*/ 548076 w 940118"/>
                      <a:gd name="connsiteY6-1698" fmla="*/ 339736 h 1580197"/>
                      <a:gd name="connsiteX7-1699" fmla="*/ 548640 w 940118"/>
                      <a:gd name="connsiteY7-1700" fmla="*/ 340043 h 1580197"/>
                      <a:gd name="connsiteX8-1701" fmla="*/ 503873 w 940118"/>
                      <a:gd name="connsiteY8-1702" fmla="*/ 383858 h 1580197"/>
                      <a:gd name="connsiteX9-1703" fmla="*/ 488633 w 940118"/>
                      <a:gd name="connsiteY9-1704" fmla="*/ 399098 h 1580197"/>
                      <a:gd name="connsiteX10-1705" fmla="*/ 488633 w 940118"/>
                      <a:gd name="connsiteY10-1706" fmla="*/ 400050 h 1580197"/>
                      <a:gd name="connsiteX11-1707" fmla="*/ 422910 w 940118"/>
                      <a:gd name="connsiteY11-1708" fmla="*/ 482918 h 1580197"/>
                      <a:gd name="connsiteX12-1709" fmla="*/ 422910 w 940118"/>
                      <a:gd name="connsiteY12-1710" fmla="*/ 483870 h 1580197"/>
                      <a:gd name="connsiteX13-1711" fmla="*/ 367665 w 940118"/>
                      <a:gd name="connsiteY13-1712" fmla="*/ 572453 h 1580197"/>
                      <a:gd name="connsiteX14-1713" fmla="*/ 368618 w 940118"/>
                      <a:gd name="connsiteY14-1714" fmla="*/ 573405 h 1580197"/>
                      <a:gd name="connsiteX15-1715" fmla="*/ 317183 w 940118"/>
                      <a:gd name="connsiteY15-1716" fmla="*/ 684847 h 1580197"/>
                      <a:gd name="connsiteX16-1717" fmla="*/ 305241 w 940118"/>
                      <a:gd name="connsiteY16-1718" fmla="*/ 678329 h 1580197"/>
                      <a:gd name="connsiteX17-1719" fmla="*/ 305235 w 940118"/>
                      <a:gd name="connsiteY17-1720" fmla="*/ 678350 h 1580197"/>
                      <a:gd name="connsiteX18-1721" fmla="*/ 317183 w 940118"/>
                      <a:gd name="connsiteY18-1722" fmla="*/ 684847 h 1580197"/>
                      <a:gd name="connsiteX19-1723" fmla="*/ 260985 w 940118"/>
                      <a:gd name="connsiteY19-1724" fmla="*/ 1014413 h 1580197"/>
                      <a:gd name="connsiteX20-1725" fmla="*/ 342900 w 940118"/>
                      <a:gd name="connsiteY20-1726" fmla="*/ 1373505 h 1580197"/>
                      <a:gd name="connsiteX21-1727" fmla="*/ 546735 w 940118"/>
                      <a:gd name="connsiteY21-1728" fmla="*/ 1580197 h 1580197"/>
                      <a:gd name="connsiteX22-1729" fmla="*/ 285750 w 940118"/>
                      <a:gd name="connsiteY22-1730" fmla="*/ 1438275 h 1580197"/>
                      <a:gd name="connsiteX23-1731" fmla="*/ 81915 w 940118"/>
                      <a:gd name="connsiteY23-1732" fmla="*/ 1231583 h 1580197"/>
                      <a:gd name="connsiteX24-1733" fmla="*/ 0 w 940118"/>
                      <a:gd name="connsiteY24-1734" fmla="*/ 872490 h 1580197"/>
                      <a:gd name="connsiteX25-1735" fmla="*/ 56197 w 940118"/>
                      <a:gd name="connsiteY25-1736" fmla="*/ 542925 h 1580197"/>
                      <a:gd name="connsiteX26-1737" fmla="*/ 62441 w 940118"/>
                      <a:gd name="connsiteY26-1738" fmla="*/ 546321 h 1580197"/>
                      <a:gd name="connsiteX27-1739" fmla="*/ 62617 w 940118"/>
                      <a:gd name="connsiteY27-1740" fmla="*/ 545909 h 1580197"/>
                      <a:gd name="connsiteX28-1741" fmla="*/ 57150 w 940118"/>
                      <a:gd name="connsiteY28-1742" fmla="*/ 542925 h 1580197"/>
                      <a:gd name="connsiteX29-1743" fmla="*/ 107444 w 940118"/>
                      <a:gd name="connsiteY29-1744" fmla="*/ 431896 h 1580197"/>
                      <a:gd name="connsiteX30-1745" fmla="*/ 106680 w 940118"/>
                      <a:gd name="connsiteY30-1746" fmla="*/ 431483 h 1580197"/>
                      <a:gd name="connsiteX31-1747" fmla="*/ 161925 w 940118"/>
                      <a:gd name="connsiteY31-1748" fmla="*/ 341948 h 1580197"/>
                      <a:gd name="connsiteX32-1749" fmla="*/ 171758 w 940118"/>
                      <a:gd name="connsiteY32-1750" fmla="*/ 347295 h 1580197"/>
                      <a:gd name="connsiteX33-1751" fmla="*/ 171778 w 940118"/>
                      <a:gd name="connsiteY33-1752" fmla="*/ 347270 h 1580197"/>
                      <a:gd name="connsiteX34-1753" fmla="*/ 161925 w 940118"/>
                      <a:gd name="connsiteY34-1754" fmla="*/ 341948 h 1580197"/>
                      <a:gd name="connsiteX35-1755" fmla="*/ 227648 w 940118"/>
                      <a:gd name="connsiteY35-1756" fmla="*/ 258128 h 1580197"/>
                      <a:gd name="connsiteX36-1757" fmla="*/ 239906 w 940118"/>
                      <a:gd name="connsiteY36-1758" fmla="*/ 264794 h 1580197"/>
                      <a:gd name="connsiteX37-1759" fmla="*/ 228600 w 940118"/>
                      <a:gd name="connsiteY37-1760" fmla="*/ 258128 h 1580197"/>
                      <a:gd name="connsiteX38-1761" fmla="*/ 287315 w 940118"/>
                      <a:gd name="connsiteY38-1762" fmla="*/ 198453 h 1580197"/>
                      <a:gd name="connsiteX39-1763" fmla="*/ 286702 w 940118"/>
                      <a:gd name="connsiteY39-1764" fmla="*/ 198120 h 1580197"/>
                      <a:gd name="connsiteX40-1765" fmla="*/ 359092 w 940118"/>
                      <a:gd name="connsiteY40-1766" fmla="*/ 140970 h 1580197"/>
                      <a:gd name="connsiteX41-1767" fmla="*/ 486263 w 940118"/>
                      <a:gd name="connsiteY41-1768" fmla="*/ 68845 h 1580197"/>
                      <a:gd name="connsiteX42-1769" fmla="*/ 485775 w 940118"/>
                      <a:gd name="connsiteY42-1770" fmla="*/ 68580 h 1580197"/>
                      <a:gd name="connsiteX43-1771" fmla="*/ 572452 w 940118"/>
                      <a:gd name="connsiteY43-1772" fmla="*/ 32385 h 1580197"/>
                      <a:gd name="connsiteX44-1773" fmla="*/ 595123 w 940118"/>
                      <a:gd name="connsiteY44-1774" fmla="*/ 44713 h 1580197"/>
                      <a:gd name="connsiteX45-1775" fmla="*/ 573405 w 940118"/>
                      <a:gd name="connsiteY45-1776" fmla="*/ 32385 h 1580197"/>
                      <a:gd name="connsiteX46-1777" fmla="*/ 679133 w 940118"/>
                      <a:gd name="connsiteY46-1778" fmla="*/ 0 h 1580197"/>
                      <a:gd name="connsiteX0-1779" fmla="*/ 679133 w 940118"/>
                      <a:gd name="connsiteY0-1780" fmla="*/ 0 h 1580197"/>
                      <a:gd name="connsiteX1-1781" fmla="*/ 940118 w 940118"/>
                      <a:gd name="connsiteY1-1782" fmla="*/ 140970 h 1580197"/>
                      <a:gd name="connsiteX2-1783" fmla="*/ 747299 w 940118"/>
                      <a:gd name="connsiteY2-1784" fmla="*/ 210278 h 1580197"/>
                      <a:gd name="connsiteX3-1785" fmla="*/ 747713 w 940118"/>
                      <a:gd name="connsiteY3-1786" fmla="*/ 210503 h 1580197"/>
                      <a:gd name="connsiteX4-1787" fmla="*/ 620078 w 940118"/>
                      <a:gd name="connsiteY4-1788" fmla="*/ 282893 h 1580197"/>
                      <a:gd name="connsiteX5-1789" fmla="*/ 620077 w 940118"/>
                      <a:gd name="connsiteY5-1790" fmla="*/ 282893 h 1580197"/>
                      <a:gd name="connsiteX6-1791" fmla="*/ 548076 w 940118"/>
                      <a:gd name="connsiteY6-1792" fmla="*/ 339736 h 1580197"/>
                      <a:gd name="connsiteX7-1793" fmla="*/ 548640 w 940118"/>
                      <a:gd name="connsiteY7-1794" fmla="*/ 340043 h 1580197"/>
                      <a:gd name="connsiteX8-1795" fmla="*/ 503873 w 940118"/>
                      <a:gd name="connsiteY8-1796" fmla="*/ 383858 h 1580197"/>
                      <a:gd name="connsiteX9-1797" fmla="*/ 488633 w 940118"/>
                      <a:gd name="connsiteY9-1798" fmla="*/ 399098 h 1580197"/>
                      <a:gd name="connsiteX10-1799" fmla="*/ 488633 w 940118"/>
                      <a:gd name="connsiteY10-1800" fmla="*/ 400050 h 1580197"/>
                      <a:gd name="connsiteX11-1801" fmla="*/ 422910 w 940118"/>
                      <a:gd name="connsiteY11-1802" fmla="*/ 482918 h 1580197"/>
                      <a:gd name="connsiteX12-1803" fmla="*/ 422910 w 940118"/>
                      <a:gd name="connsiteY12-1804" fmla="*/ 483870 h 1580197"/>
                      <a:gd name="connsiteX13-1805" fmla="*/ 367665 w 940118"/>
                      <a:gd name="connsiteY13-1806" fmla="*/ 572453 h 1580197"/>
                      <a:gd name="connsiteX14-1807" fmla="*/ 368618 w 940118"/>
                      <a:gd name="connsiteY14-1808" fmla="*/ 573405 h 1580197"/>
                      <a:gd name="connsiteX15-1809" fmla="*/ 317183 w 940118"/>
                      <a:gd name="connsiteY15-1810" fmla="*/ 684847 h 1580197"/>
                      <a:gd name="connsiteX16-1811" fmla="*/ 305241 w 940118"/>
                      <a:gd name="connsiteY16-1812" fmla="*/ 678329 h 1580197"/>
                      <a:gd name="connsiteX17-1813" fmla="*/ 305235 w 940118"/>
                      <a:gd name="connsiteY17-1814" fmla="*/ 678350 h 1580197"/>
                      <a:gd name="connsiteX18-1815" fmla="*/ 317183 w 940118"/>
                      <a:gd name="connsiteY18-1816" fmla="*/ 684847 h 1580197"/>
                      <a:gd name="connsiteX19-1817" fmla="*/ 260985 w 940118"/>
                      <a:gd name="connsiteY19-1818" fmla="*/ 1014413 h 1580197"/>
                      <a:gd name="connsiteX20-1819" fmla="*/ 342900 w 940118"/>
                      <a:gd name="connsiteY20-1820" fmla="*/ 1373505 h 1580197"/>
                      <a:gd name="connsiteX21-1821" fmla="*/ 546735 w 940118"/>
                      <a:gd name="connsiteY21-1822" fmla="*/ 1580197 h 1580197"/>
                      <a:gd name="connsiteX22-1823" fmla="*/ 285750 w 940118"/>
                      <a:gd name="connsiteY22-1824" fmla="*/ 1438275 h 1580197"/>
                      <a:gd name="connsiteX23-1825" fmla="*/ 81915 w 940118"/>
                      <a:gd name="connsiteY23-1826" fmla="*/ 1231583 h 1580197"/>
                      <a:gd name="connsiteX24-1827" fmla="*/ 0 w 940118"/>
                      <a:gd name="connsiteY24-1828" fmla="*/ 872490 h 1580197"/>
                      <a:gd name="connsiteX25-1829" fmla="*/ 56197 w 940118"/>
                      <a:gd name="connsiteY25-1830" fmla="*/ 542925 h 1580197"/>
                      <a:gd name="connsiteX26-1831" fmla="*/ 62441 w 940118"/>
                      <a:gd name="connsiteY26-1832" fmla="*/ 546321 h 1580197"/>
                      <a:gd name="connsiteX27-1833" fmla="*/ 62617 w 940118"/>
                      <a:gd name="connsiteY27-1834" fmla="*/ 545909 h 1580197"/>
                      <a:gd name="connsiteX28-1835" fmla="*/ 57150 w 940118"/>
                      <a:gd name="connsiteY28-1836" fmla="*/ 542925 h 1580197"/>
                      <a:gd name="connsiteX29-1837" fmla="*/ 107444 w 940118"/>
                      <a:gd name="connsiteY29-1838" fmla="*/ 431896 h 1580197"/>
                      <a:gd name="connsiteX30-1839" fmla="*/ 106680 w 940118"/>
                      <a:gd name="connsiteY30-1840" fmla="*/ 431483 h 1580197"/>
                      <a:gd name="connsiteX31-1841" fmla="*/ 161925 w 940118"/>
                      <a:gd name="connsiteY31-1842" fmla="*/ 341948 h 1580197"/>
                      <a:gd name="connsiteX32-1843" fmla="*/ 171758 w 940118"/>
                      <a:gd name="connsiteY32-1844" fmla="*/ 347295 h 1580197"/>
                      <a:gd name="connsiteX33-1845" fmla="*/ 171778 w 940118"/>
                      <a:gd name="connsiteY33-1846" fmla="*/ 347270 h 1580197"/>
                      <a:gd name="connsiteX34-1847" fmla="*/ 161925 w 940118"/>
                      <a:gd name="connsiteY34-1848" fmla="*/ 341948 h 1580197"/>
                      <a:gd name="connsiteX35-1849" fmla="*/ 227648 w 940118"/>
                      <a:gd name="connsiteY35-1850" fmla="*/ 258128 h 1580197"/>
                      <a:gd name="connsiteX36-1851" fmla="*/ 239906 w 940118"/>
                      <a:gd name="connsiteY36-1852" fmla="*/ 264794 h 1580197"/>
                      <a:gd name="connsiteX37-1853" fmla="*/ 287315 w 940118"/>
                      <a:gd name="connsiteY37-1854" fmla="*/ 198453 h 1580197"/>
                      <a:gd name="connsiteX38-1855" fmla="*/ 286702 w 940118"/>
                      <a:gd name="connsiteY38-1856" fmla="*/ 198120 h 1580197"/>
                      <a:gd name="connsiteX39-1857" fmla="*/ 359092 w 940118"/>
                      <a:gd name="connsiteY39-1858" fmla="*/ 140970 h 1580197"/>
                      <a:gd name="connsiteX40-1859" fmla="*/ 486263 w 940118"/>
                      <a:gd name="connsiteY40-1860" fmla="*/ 68845 h 1580197"/>
                      <a:gd name="connsiteX41-1861" fmla="*/ 485775 w 940118"/>
                      <a:gd name="connsiteY41-1862" fmla="*/ 68580 h 1580197"/>
                      <a:gd name="connsiteX42-1863" fmla="*/ 572452 w 940118"/>
                      <a:gd name="connsiteY42-1864" fmla="*/ 32385 h 1580197"/>
                      <a:gd name="connsiteX43-1865" fmla="*/ 595123 w 940118"/>
                      <a:gd name="connsiteY43-1866" fmla="*/ 44713 h 1580197"/>
                      <a:gd name="connsiteX44-1867" fmla="*/ 573405 w 940118"/>
                      <a:gd name="connsiteY44-1868" fmla="*/ 32385 h 1580197"/>
                      <a:gd name="connsiteX45-1869" fmla="*/ 679133 w 940118"/>
                      <a:gd name="connsiteY45-1870" fmla="*/ 0 h 1580197"/>
                      <a:gd name="connsiteX0-1871" fmla="*/ 679133 w 940118"/>
                      <a:gd name="connsiteY0-1872" fmla="*/ 0 h 1580197"/>
                      <a:gd name="connsiteX1-1873" fmla="*/ 940118 w 940118"/>
                      <a:gd name="connsiteY1-1874" fmla="*/ 140970 h 1580197"/>
                      <a:gd name="connsiteX2-1875" fmla="*/ 747299 w 940118"/>
                      <a:gd name="connsiteY2-1876" fmla="*/ 210278 h 1580197"/>
                      <a:gd name="connsiteX3-1877" fmla="*/ 747713 w 940118"/>
                      <a:gd name="connsiteY3-1878" fmla="*/ 210503 h 1580197"/>
                      <a:gd name="connsiteX4-1879" fmla="*/ 620078 w 940118"/>
                      <a:gd name="connsiteY4-1880" fmla="*/ 282893 h 1580197"/>
                      <a:gd name="connsiteX5-1881" fmla="*/ 620077 w 940118"/>
                      <a:gd name="connsiteY5-1882" fmla="*/ 282893 h 1580197"/>
                      <a:gd name="connsiteX6-1883" fmla="*/ 548076 w 940118"/>
                      <a:gd name="connsiteY6-1884" fmla="*/ 339736 h 1580197"/>
                      <a:gd name="connsiteX7-1885" fmla="*/ 548640 w 940118"/>
                      <a:gd name="connsiteY7-1886" fmla="*/ 340043 h 1580197"/>
                      <a:gd name="connsiteX8-1887" fmla="*/ 503873 w 940118"/>
                      <a:gd name="connsiteY8-1888" fmla="*/ 383858 h 1580197"/>
                      <a:gd name="connsiteX9-1889" fmla="*/ 488633 w 940118"/>
                      <a:gd name="connsiteY9-1890" fmla="*/ 399098 h 1580197"/>
                      <a:gd name="connsiteX10-1891" fmla="*/ 488633 w 940118"/>
                      <a:gd name="connsiteY10-1892" fmla="*/ 400050 h 1580197"/>
                      <a:gd name="connsiteX11-1893" fmla="*/ 422910 w 940118"/>
                      <a:gd name="connsiteY11-1894" fmla="*/ 482918 h 1580197"/>
                      <a:gd name="connsiteX12-1895" fmla="*/ 422910 w 940118"/>
                      <a:gd name="connsiteY12-1896" fmla="*/ 483870 h 1580197"/>
                      <a:gd name="connsiteX13-1897" fmla="*/ 367665 w 940118"/>
                      <a:gd name="connsiteY13-1898" fmla="*/ 572453 h 1580197"/>
                      <a:gd name="connsiteX14-1899" fmla="*/ 368618 w 940118"/>
                      <a:gd name="connsiteY14-1900" fmla="*/ 573405 h 1580197"/>
                      <a:gd name="connsiteX15-1901" fmla="*/ 317183 w 940118"/>
                      <a:gd name="connsiteY15-1902" fmla="*/ 684847 h 1580197"/>
                      <a:gd name="connsiteX16-1903" fmla="*/ 305241 w 940118"/>
                      <a:gd name="connsiteY16-1904" fmla="*/ 678329 h 1580197"/>
                      <a:gd name="connsiteX17-1905" fmla="*/ 305235 w 940118"/>
                      <a:gd name="connsiteY17-1906" fmla="*/ 678350 h 1580197"/>
                      <a:gd name="connsiteX18-1907" fmla="*/ 317183 w 940118"/>
                      <a:gd name="connsiteY18-1908" fmla="*/ 684847 h 1580197"/>
                      <a:gd name="connsiteX19-1909" fmla="*/ 260985 w 940118"/>
                      <a:gd name="connsiteY19-1910" fmla="*/ 1014413 h 1580197"/>
                      <a:gd name="connsiteX20-1911" fmla="*/ 342900 w 940118"/>
                      <a:gd name="connsiteY20-1912" fmla="*/ 1373505 h 1580197"/>
                      <a:gd name="connsiteX21-1913" fmla="*/ 546735 w 940118"/>
                      <a:gd name="connsiteY21-1914" fmla="*/ 1580197 h 1580197"/>
                      <a:gd name="connsiteX22-1915" fmla="*/ 285750 w 940118"/>
                      <a:gd name="connsiteY22-1916" fmla="*/ 1438275 h 1580197"/>
                      <a:gd name="connsiteX23-1917" fmla="*/ 81915 w 940118"/>
                      <a:gd name="connsiteY23-1918" fmla="*/ 1231583 h 1580197"/>
                      <a:gd name="connsiteX24-1919" fmla="*/ 0 w 940118"/>
                      <a:gd name="connsiteY24-1920" fmla="*/ 872490 h 1580197"/>
                      <a:gd name="connsiteX25-1921" fmla="*/ 56197 w 940118"/>
                      <a:gd name="connsiteY25-1922" fmla="*/ 542925 h 1580197"/>
                      <a:gd name="connsiteX26-1923" fmla="*/ 62441 w 940118"/>
                      <a:gd name="connsiteY26-1924" fmla="*/ 546321 h 1580197"/>
                      <a:gd name="connsiteX27-1925" fmla="*/ 62617 w 940118"/>
                      <a:gd name="connsiteY27-1926" fmla="*/ 545909 h 1580197"/>
                      <a:gd name="connsiteX28-1927" fmla="*/ 57150 w 940118"/>
                      <a:gd name="connsiteY28-1928" fmla="*/ 542925 h 1580197"/>
                      <a:gd name="connsiteX29-1929" fmla="*/ 107444 w 940118"/>
                      <a:gd name="connsiteY29-1930" fmla="*/ 431896 h 1580197"/>
                      <a:gd name="connsiteX30-1931" fmla="*/ 106680 w 940118"/>
                      <a:gd name="connsiteY30-1932" fmla="*/ 431483 h 1580197"/>
                      <a:gd name="connsiteX31-1933" fmla="*/ 161925 w 940118"/>
                      <a:gd name="connsiteY31-1934" fmla="*/ 341948 h 1580197"/>
                      <a:gd name="connsiteX32-1935" fmla="*/ 171758 w 940118"/>
                      <a:gd name="connsiteY32-1936" fmla="*/ 347295 h 1580197"/>
                      <a:gd name="connsiteX33-1937" fmla="*/ 171778 w 940118"/>
                      <a:gd name="connsiteY33-1938" fmla="*/ 347270 h 1580197"/>
                      <a:gd name="connsiteX34-1939" fmla="*/ 161925 w 940118"/>
                      <a:gd name="connsiteY34-1940" fmla="*/ 341948 h 1580197"/>
                      <a:gd name="connsiteX35-1941" fmla="*/ 227648 w 940118"/>
                      <a:gd name="connsiteY35-1942" fmla="*/ 258128 h 1580197"/>
                      <a:gd name="connsiteX36-1943" fmla="*/ 287315 w 940118"/>
                      <a:gd name="connsiteY36-1944" fmla="*/ 198453 h 1580197"/>
                      <a:gd name="connsiteX37-1945" fmla="*/ 286702 w 940118"/>
                      <a:gd name="connsiteY37-1946" fmla="*/ 198120 h 1580197"/>
                      <a:gd name="connsiteX38-1947" fmla="*/ 359092 w 940118"/>
                      <a:gd name="connsiteY38-1948" fmla="*/ 140970 h 1580197"/>
                      <a:gd name="connsiteX39-1949" fmla="*/ 486263 w 940118"/>
                      <a:gd name="connsiteY39-1950" fmla="*/ 68845 h 1580197"/>
                      <a:gd name="connsiteX40-1951" fmla="*/ 485775 w 940118"/>
                      <a:gd name="connsiteY40-1952" fmla="*/ 68580 h 1580197"/>
                      <a:gd name="connsiteX41-1953" fmla="*/ 572452 w 940118"/>
                      <a:gd name="connsiteY41-1954" fmla="*/ 32385 h 1580197"/>
                      <a:gd name="connsiteX42-1955" fmla="*/ 595123 w 940118"/>
                      <a:gd name="connsiteY42-1956" fmla="*/ 44713 h 1580197"/>
                      <a:gd name="connsiteX43-1957" fmla="*/ 573405 w 940118"/>
                      <a:gd name="connsiteY43-1958" fmla="*/ 32385 h 1580197"/>
                      <a:gd name="connsiteX44-1959" fmla="*/ 679133 w 940118"/>
                      <a:gd name="connsiteY44-1960" fmla="*/ 0 h 1580197"/>
                      <a:gd name="connsiteX0-1961" fmla="*/ 679133 w 940118"/>
                      <a:gd name="connsiteY0-1962" fmla="*/ 0 h 1580197"/>
                      <a:gd name="connsiteX1-1963" fmla="*/ 940118 w 940118"/>
                      <a:gd name="connsiteY1-1964" fmla="*/ 140970 h 1580197"/>
                      <a:gd name="connsiteX2-1965" fmla="*/ 747299 w 940118"/>
                      <a:gd name="connsiteY2-1966" fmla="*/ 210278 h 1580197"/>
                      <a:gd name="connsiteX3-1967" fmla="*/ 747713 w 940118"/>
                      <a:gd name="connsiteY3-1968" fmla="*/ 210503 h 1580197"/>
                      <a:gd name="connsiteX4-1969" fmla="*/ 620078 w 940118"/>
                      <a:gd name="connsiteY4-1970" fmla="*/ 282893 h 1580197"/>
                      <a:gd name="connsiteX5-1971" fmla="*/ 620077 w 940118"/>
                      <a:gd name="connsiteY5-1972" fmla="*/ 282893 h 1580197"/>
                      <a:gd name="connsiteX6-1973" fmla="*/ 548076 w 940118"/>
                      <a:gd name="connsiteY6-1974" fmla="*/ 339736 h 1580197"/>
                      <a:gd name="connsiteX7-1975" fmla="*/ 548640 w 940118"/>
                      <a:gd name="connsiteY7-1976" fmla="*/ 340043 h 1580197"/>
                      <a:gd name="connsiteX8-1977" fmla="*/ 503873 w 940118"/>
                      <a:gd name="connsiteY8-1978" fmla="*/ 383858 h 1580197"/>
                      <a:gd name="connsiteX9-1979" fmla="*/ 488633 w 940118"/>
                      <a:gd name="connsiteY9-1980" fmla="*/ 399098 h 1580197"/>
                      <a:gd name="connsiteX10-1981" fmla="*/ 488633 w 940118"/>
                      <a:gd name="connsiteY10-1982" fmla="*/ 400050 h 1580197"/>
                      <a:gd name="connsiteX11-1983" fmla="*/ 422910 w 940118"/>
                      <a:gd name="connsiteY11-1984" fmla="*/ 482918 h 1580197"/>
                      <a:gd name="connsiteX12-1985" fmla="*/ 422910 w 940118"/>
                      <a:gd name="connsiteY12-1986" fmla="*/ 483870 h 1580197"/>
                      <a:gd name="connsiteX13-1987" fmla="*/ 367665 w 940118"/>
                      <a:gd name="connsiteY13-1988" fmla="*/ 572453 h 1580197"/>
                      <a:gd name="connsiteX14-1989" fmla="*/ 368618 w 940118"/>
                      <a:gd name="connsiteY14-1990" fmla="*/ 573405 h 1580197"/>
                      <a:gd name="connsiteX15-1991" fmla="*/ 317183 w 940118"/>
                      <a:gd name="connsiteY15-1992" fmla="*/ 684847 h 1580197"/>
                      <a:gd name="connsiteX16-1993" fmla="*/ 305241 w 940118"/>
                      <a:gd name="connsiteY16-1994" fmla="*/ 678329 h 1580197"/>
                      <a:gd name="connsiteX17-1995" fmla="*/ 305235 w 940118"/>
                      <a:gd name="connsiteY17-1996" fmla="*/ 678350 h 1580197"/>
                      <a:gd name="connsiteX18-1997" fmla="*/ 317183 w 940118"/>
                      <a:gd name="connsiteY18-1998" fmla="*/ 684847 h 1580197"/>
                      <a:gd name="connsiteX19-1999" fmla="*/ 260985 w 940118"/>
                      <a:gd name="connsiteY19-2000" fmla="*/ 1014413 h 1580197"/>
                      <a:gd name="connsiteX20-2001" fmla="*/ 342900 w 940118"/>
                      <a:gd name="connsiteY20-2002" fmla="*/ 1373505 h 1580197"/>
                      <a:gd name="connsiteX21-2003" fmla="*/ 546735 w 940118"/>
                      <a:gd name="connsiteY21-2004" fmla="*/ 1580197 h 1580197"/>
                      <a:gd name="connsiteX22-2005" fmla="*/ 285750 w 940118"/>
                      <a:gd name="connsiteY22-2006" fmla="*/ 1438275 h 1580197"/>
                      <a:gd name="connsiteX23-2007" fmla="*/ 81915 w 940118"/>
                      <a:gd name="connsiteY23-2008" fmla="*/ 1231583 h 1580197"/>
                      <a:gd name="connsiteX24-2009" fmla="*/ 0 w 940118"/>
                      <a:gd name="connsiteY24-2010" fmla="*/ 872490 h 1580197"/>
                      <a:gd name="connsiteX25-2011" fmla="*/ 56197 w 940118"/>
                      <a:gd name="connsiteY25-2012" fmla="*/ 542925 h 1580197"/>
                      <a:gd name="connsiteX26-2013" fmla="*/ 62441 w 940118"/>
                      <a:gd name="connsiteY26-2014" fmla="*/ 546321 h 1580197"/>
                      <a:gd name="connsiteX27-2015" fmla="*/ 62617 w 940118"/>
                      <a:gd name="connsiteY27-2016" fmla="*/ 545909 h 1580197"/>
                      <a:gd name="connsiteX28-2017" fmla="*/ 57150 w 940118"/>
                      <a:gd name="connsiteY28-2018" fmla="*/ 542925 h 1580197"/>
                      <a:gd name="connsiteX29-2019" fmla="*/ 107444 w 940118"/>
                      <a:gd name="connsiteY29-2020" fmla="*/ 431896 h 1580197"/>
                      <a:gd name="connsiteX30-2021" fmla="*/ 106680 w 940118"/>
                      <a:gd name="connsiteY30-2022" fmla="*/ 431483 h 1580197"/>
                      <a:gd name="connsiteX31-2023" fmla="*/ 161925 w 940118"/>
                      <a:gd name="connsiteY31-2024" fmla="*/ 341948 h 1580197"/>
                      <a:gd name="connsiteX32-2025" fmla="*/ 171758 w 940118"/>
                      <a:gd name="connsiteY32-2026" fmla="*/ 347295 h 1580197"/>
                      <a:gd name="connsiteX33-2027" fmla="*/ 161925 w 940118"/>
                      <a:gd name="connsiteY33-2028" fmla="*/ 341948 h 1580197"/>
                      <a:gd name="connsiteX34-2029" fmla="*/ 227648 w 940118"/>
                      <a:gd name="connsiteY34-2030" fmla="*/ 258128 h 1580197"/>
                      <a:gd name="connsiteX35-2031" fmla="*/ 287315 w 940118"/>
                      <a:gd name="connsiteY35-2032" fmla="*/ 198453 h 1580197"/>
                      <a:gd name="connsiteX36-2033" fmla="*/ 286702 w 940118"/>
                      <a:gd name="connsiteY36-2034" fmla="*/ 198120 h 1580197"/>
                      <a:gd name="connsiteX37-2035" fmla="*/ 359092 w 940118"/>
                      <a:gd name="connsiteY37-2036" fmla="*/ 140970 h 1580197"/>
                      <a:gd name="connsiteX38-2037" fmla="*/ 486263 w 940118"/>
                      <a:gd name="connsiteY38-2038" fmla="*/ 68845 h 1580197"/>
                      <a:gd name="connsiteX39-2039" fmla="*/ 485775 w 940118"/>
                      <a:gd name="connsiteY39-2040" fmla="*/ 68580 h 1580197"/>
                      <a:gd name="connsiteX40-2041" fmla="*/ 572452 w 940118"/>
                      <a:gd name="connsiteY40-2042" fmla="*/ 32385 h 1580197"/>
                      <a:gd name="connsiteX41-2043" fmla="*/ 595123 w 940118"/>
                      <a:gd name="connsiteY41-2044" fmla="*/ 44713 h 1580197"/>
                      <a:gd name="connsiteX42-2045" fmla="*/ 573405 w 940118"/>
                      <a:gd name="connsiteY42-2046" fmla="*/ 32385 h 1580197"/>
                      <a:gd name="connsiteX43-2047" fmla="*/ 679133 w 940118"/>
                      <a:gd name="connsiteY43-2048" fmla="*/ 0 h 1580197"/>
                      <a:gd name="connsiteX0-2049" fmla="*/ 679133 w 940118"/>
                      <a:gd name="connsiteY0-2050" fmla="*/ 0 h 1580197"/>
                      <a:gd name="connsiteX1-2051" fmla="*/ 940118 w 940118"/>
                      <a:gd name="connsiteY1-2052" fmla="*/ 140970 h 1580197"/>
                      <a:gd name="connsiteX2-2053" fmla="*/ 747299 w 940118"/>
                      <a:gd name="connsiteY2-2054" fmla="*/ 210278 h 1580197"/>
                      <a:gd name="connsiteX3-2055" fmla="*/ 747713 w 940118"/>
                      <a:gd name="connsiteY3-2056" fmla="*/ 210503 h 1580197"/>
                      <a:gd name="connsiteX4-2057" fmla="*/ 620078 w 940118"/>
                      <a:gd name="connsiteY4-2058" fmla="*/ 282893 h 1580197"/>
                      <a:gd name="connsiteX5-2059" fmla="*/ 620077 w 940118"/>
                      <a:gd name="connsiteY5-2060" fmla="*/ 282893 h 1580197"/>
                      <a:gd name="connsiteX6-2061" fmla="*/ 548076 w 940118"/>
                      <a:gd name="connsiteY6-2062" fmla="*/ 339736 h 1580197"/>
                      <a:gd name="connsiteX7-2063" fmla="*/ 548640 w 940118"/>
                      <a:gd name="connsiteY7-2064" fmla="*/ 340043 h 1580197"/>
                      <a:gd name="connsiteX8-2065" fmla="*/ 503873 w 940118"/>
                      <a:gd name="connsiteY8-2066" fmla="*/ 383858 h 1580197"/>
                      <a:gd name="connsiteX9-2067" fmla="*/ 488633 w 940118"/>
                      <a:gd name="connsiteY9-2068" fmla="*/ 399098 h 1580197"/>
                      <a:gd name="connsiteX10-2069" fmla="*/ 488633 w 940118"/>
                      <a:gd name="connsiteY10-2070" fmla="*/ 400050 h 1580197"/>
                      <a:gd name="connsiteX11-2071" fmla="*/ 422910 w 940118"/>
                      <a:gd name="connsiteY11-2072" fmla="*/ 482918 h 1580197"/>
                      <a:gd name="connsiteX12-2073" fmla="*/ 422910 w 940118"/>
                      <a:gd name="connsiteY12-2074" fmla="*/ 483870 h 1580197"/>
                      <a:gd name="connsiteX13-2075" fmla="*/ 367665 w 940118"/>
                      <a:gd name="connsiteY13-2076" fmla="*/ 572453 h 1580197"/>
                      <a:gd name="connsiteX14-2077" fmla="*/ 368618 w 940118"/>
                      <a:gd name="connsiteY14-2078" fmla="*/ 573405 h 1580197"/>
                      <a:gd name="connsiteX15-2079" fmla="*/ 317183 w 940118"/>
                      <a:gd name="connsiteY15-2080" fmla="*/ 684847 h 1580197"/>
                      <a:gd name="connsiteX16-2081" fmla="*/ 305241 w 940118"/>
                      <a:gd name="connsiteY16-2082" fmla="*/ 678329 h 1580197"/>
                      <a:gd name="connsiteX17-2083" fmla="*/ 305235 w 940118"/>
                      <a:gd name="connsiteY17-2084" fmla="*/ 678350 h 1580197"/>
                      <a:gd name="connsiteX18-2085" fmla="*/ 317183 w 940118"/>
                      <a:gd name="connsiteY18-2086" fmla="*/ 684847 h 1580197"/>
                      <a:gd name="connsiteX19-2087" fmla="*/ 260985 w 940118"/>
                      <a:gd name="connsiteY19-2088" fmla="*/ 1014413 h 1580197"/>
                      <a:gd name="connsiteX20-2089" fmla="*/ 342900 w 940118"/>
                      <a:gd name="connsiteY20-2090" fmla="*/ 1373505 h 1580197"/>
                      <a:gd name="connsiteX21-2091" fmla="*/ 546735 w 940118"/>
                      <a:gd name="connsiteY21-2092" fmla="*/ 1580197 h 1580197"/>
                      <a:gd name="connsiteX22-2093" fmla="*/ 285750 w 940118"/>
                      <a:gd name="connsiteY22-2094" fmla="*/ 1438275 h 1580197"/>
                      <a:gd name="connsiteX23-2095" fmla="*/ 81915 w 940118"/>
                      <a:gd name="connsiteY23-2096" fmla="*/ 1231583 h 1580197"/>
                      <a:gd name="connsiteX24-2097" fmla="*/ 0 w 940118"/>
                      <a:gd name="connsiteY24-2098" fmla="*/ 872490 h 1580197"/>
                      <a:gd name="connsiteX25-2099" fmla="*/ 56197 w 940118"/>
                      <a:gd name="connsiteY25-2100" fmla="*/ 542925 h 1580197"/>
                      <a:gd name="connsiteX26-2101" fmla="*/ 62441 w 940118"/>
                      <a:gd name="connsiteY26-2102" fmla="*/ 546321 h 1580197"/>
                      <a:gd name="connsiteX27-2103" fmla="*/ 62617 w 940118"/>
                      <a:gd name="connsiteY27-2104" fmla="*/ 545909 h 1580197"/>
                      <a:gd name="connsiteX28-2105" fmla="*/ 57150 w 940118"/>
                      <a:gd name="connsiteY28-2106" fmla="*/ 542925 h 1580197"/>
                      <a:gd name="connsiteX29-2107" fmla="*/ 107444 w 940118"/>
                      <a:gd name="connsiteY29-2108" fmla="*/ 431896 h 1580197"/>
                      <a:gd name="connsiteX30-2109" fmla="*/ 106680 w 940118"/>
                      <a:gd name="connsiteY30-2110" fmla="*/ 431483 h 1580197"/>
                      <a:gd name="connsiteX31-2111" fmla="*/ 161925 w 940118"/>
                      <a:gd name="connsiteY31-2112" fmla="*/ 341948 h 1580197"/>
                      <a:gd name="connsiteX32-2113" fmla="*/ 171758 w 940118"/>
                      <a:gd name="connsiteY32-2114" fmla="*/ 347295 h 1580197"/>
                      <a:gd name="connsiteX33-2115" fmla="*/ 227648 w 940118"/>
                      <a:gd name="connsiteY33-2116" fmla="*/ 258128 h 1580197"/>
                      <a:gd name="connsiteX34-2117" fmla="*/ 287315 w 940118"/>
                      <a:gd name="connsiteY34-2118" fmla="*/ 198453 h 1580197"/>
                      <a:gd name="connsiteX35-2119" fmla="*/ 286702 w 940118"/>
                      <a:gd name="connsiteY35-2120" fmla="*/ 198120 h 1580197"/>
                      <a:gd name="connsiteX36-2121" fmla="*/ 359092 w 940118"/>
                      <a:gd name="connsiteY36-2122" fmla="*/ 140970 h 1580197"/>
                      <a:gd name="connsiteX37-2123" fmla="*/ 486263 w 940118"/>
                      <a:gd name="connsiteY37-2124" fmla="*/ 68845 h 1580197"/>
                      <a:gd name="connsiteX38-2125" fmla="*/ 485775 w 940118"/>
                      <a:gd name="connsiteY38-2126" fmla="*/ 68580 h 1580197"/>
                      <a:gd name="connsiteX39-2127" fmla="*/ 572452 w 940118"/>
                      <a:gd name="connsiteY39-2128" fmla="*/ 32385 h 1580197"/>
                      <a:gd name="connsiteX40-2129" fmla="*/ 595123 w 940118"/>
                      <a:gd name="connsiteY40-2130" fmla="*/ 44713 h 1580197"/>
                      <a:gd name="connsiteX41-2131" fmla="*/ 573405 w 940118"/>
                      <a:gd name="connsiteY41-2132" fmla="*/ 32385 h 1580197"/>
                      <a:gd name="connsiteX42-2133" fmla="*/ 679133 w 940118"/>
                      <a:gd name="connsiteY42-2134" fmla="*/ 0 h 1580197"/>
                      <a:gd name="connsiteX0-2135" fmla="*/ 679133 w 940118"/>
                      <a:gd name="connsiteY0-2136" fmla="*/ 0 h 1580197"/>
                      <a:gd name="connsiteX1-2137" fmla="*/ 940118 w 940118"/>
                      <a:gd name="connsiteY1-2138" fmla="*/ 140970 h 1580197"/>
                      <a:gd name="connsiteX2-2139" fmla="*/ 747299 w 940118"/>
                      <a:gd name="connsiteY2-2140" fmla="*/ 210278 h 1580197"/>
                      <a:gd name="connsiteX3-2141" fmla="*/ 747713 w 940118"/>
                      <a:gd name="connsiteY3-2142" fmla="*/ 210503 h 1580197"/>
                      <a:gd name="connsiteX4-2143" fmla="*/ 620078 w 940118"/>
                      <a:gd name="connsiteY4-2144" fmla="*/ 282893 h 1580197"/>
                      <a:gd name="connsiteX5-2145" fmla="*/ 620077 w 940118"/>
                      <a:gd name="connsiteY5-2146" fmla="*/ 282893 h 1580197"/>
                      <a:gd name="connsiteX6-2147" fmla="*/ 548076 w 940118"/>
                      <a:gd name="connsiteY6-2148" fmla="*/ 339736 h 1580197"/>
                      <a:gd name="connsiteX7-2149" fmla="*/ 548640 w 940118"/>
                      <a:gd name="connsiteY7-2150" fmla="*/ 340043 h 1580197"/>
                      <a:gd name="connsiteX8-2151" fmla="*/ 503873 w 940118"/>
                      <a:gd name="connsiteY8-2152" fmla="*/ 383858 h 1580197"/>
                      <a:gd name="connsiteX9-2153" fmla="*/ 488633 w 940118"/>
                      <a:gd name="connsiteY9-2154" fmla="*/ 399098 h 1580197"/>
                      <a:gd name="connsiteX10-2155" fmla="*/ 488633 w 940118"/>
                      <a:gd name="connsiteY10-2156" fmla="*/ 400050 h 1580197"/>
                      <a:gd name="connsiteX11-2157" fmla="*/ 422910 w 940118"/>
                      <a:gd name="connsiteY11-2158" fmla="*/ 482918 h 1580197"/>
                      <a:gd name="connsiteX12-2159" fmla="*/ 422910 w 940118"/>
                      <a:gd name="connsiteY12-2160" fmla="*/ 483870 h 1580197"/>
                      <a:gd name="connsiteX13-2161" fmla="*/ 367665 w 940118"/>
                      <a:gd name="connsiteY13-2162" fmla="*/ 572453 h 1580197"/>
                      <a:gd name="connsiteX14-2163" fmla="*/ 368618 w 940118"/>
                      <a:gd name="connsiteY14-2164" fmla="*/ 573405 h 1580197"/>
                      <a:gd name="connsiteX15-2165" fmla="*/ 317183 w 940118"/>
                      <a:gd name="connsiteY15-2166" fmla="*/ 684847 h 1580197"/>
                      <a:gd name="connsiteX16-2167" fmla="*/ 305241 w 940118"/>
                      <a:gd name="connsiteY16-2168" fmla="*/ 678329 h 1580197"/>
                      <a:gd name="connsiteX17-2169" fmla="*/ 305235 w 940118"/>
                      <a:gd name="connsiteY17-2170" fmla="*/ 678350 h 1580197"/>
                      <a:gd name="connsiteX18-2171" fmla="*/ 317183 w 940118"/>
                      <a:gd name="connsiteY18-2172" fmla="*/ 684847 h 1580197"/>
                      <a:gd name="connsiteX19-2173" fmla="*/ 260985 w 940118"/>
                      <a:gd name="connsiteY19-2174" fmla="*/ 1014413 h 1580197"/>
                      <a:gd name="connsiteX20-2175" fmla="*/ 342900 w 940118"/>
                      <a:gd name="connsiteY20-2176" fmla="*/ 1373505 h 1580197"/>
                      <a:gd name="connsiteX21-2177" fmla="*/ 546735 w 940118"/>
                      <a:gd name="connsiteY21-2178" fmla="*/ 1580197 h 1580197"/>
                      <a:gd name="connsiteX22-2179" fmla="*/ 285750 w 940118"/>
                      <a:gd name="connsiteY22-2180" fmla="*/ 1438275 h 1580197"/>
                      <a:gd name="connsiteX23-2181" fmla="*/ 81915 w 940118"/>
                      <a:gd name="connsiteY23-2182" fmla="*/ 1231583 h 1580197"/>
                      <a:gd name="connsiteX24-2183" fmla="*/ 0 w 940118"/>
                      <a:gd name="connsiteY24-2184" fmla="*/ 872490 h 1580197"/>
                      <a:gd name="connsiteX25-2185" fmla="*/ 56197 w 940118"/>
                      <a:gd name="connsiteY25-2186" fmla="*/ 542925 h 1580197"/>
                      <a:gd name="connsiteX26-2187" fmla="*/ 62441 w 940118"/>
                      <a:gd name="connsiteY26-2188" fmla="*/ 546321 h 1580197"/>
                      <a:gd name="connsiteX27-2189" fmla="*/ 62617 w 940118"/>
                      <a:gd name="connsiteY27-2190" fmla="*/ 545909 h 1580197"/>
                      <a:gd name="connsiteX28-2191" fmla="*/ 57150 w 940118"/>
                      <a:gd name="connsiteY28-2192" fmla="*/ 542925 h 1580197"/>
                      <a:gd name="connsiteX29-2193" fmla="*/ 107444 w 940118"/>
                      <a:gd name="connsiteY29-2194" fmla="*/ 431896 h 1580197"/>
                      <a:gd name="connsiteX30-2195" fmla="*/ 106680 w 940118"/>
                      <a:gd name="connsiteY30-2196" fmla="*/ 431483 h 1580197"/>
                      <a:gd name="connsiteX31-2197" fmla="*/ 161925 w 940118"/>
                      <a:gd name="connsiteY31-2198" fmla="*/ 341948 h 1580197"/>
                      <a:gd name="connsiteX32-2199" fmla="*/ 227648 w 940118"/>
                      <a:gd name="connsiteY32-2200" fmla="*/ 258128 h 1580197"/>
                      <a:gd name="connsiteX33-2201" fmla="*/ 287315 w 940118"/>
                      <a:gd name="connsiteY33-2202" fmla="*/ 198453 h 1580197"/>
                      <a:gd name="connsiteX34-2203" fmla="*/ 286702 w 940118"/>
                      <a:gd name="connsiteY34-2204" fmla="*/ 198120 h 1580197"/>
                      <a:gd name="connsiteX35-2205" fmla="*/ 359092 w 940118"/>
                      <a:gd name="connsiteY35-2206" fmla="*/ 140970 h 1580197"/>
                      <a:gd name="connsiteX36-2207" fmla="*/ 486263 w 940118"/>
                      <a:gd name="connsiteY36-2208" fmla="*/ 68845 h 1580197"/>
                      <a:gd name="connsiteX37-2209" fmla="*/ 485775 w 940118"/>
                      <a:gd name="connsiteY37-2210" fmla="*/ 68580 h 1580197"/>
                      <a:gd name="connsiteX38-2211" fmla="*/ 572452 w 940118"/>
                      <a:gd name="connsiteY38-2212" fmla="*/ 32385 h 1580197"/>
                      <a:gd name="connsiteX39-2213" fmla="*/ 595123 w 940118"/>
                      <a:gd name="connsiteY39-2214" fmla="*/ 44713 h 1580197"/>
                      <a:gd name="connsiteX40-2215" fmla="*/ 573405 w 940118"/>
                      <a:gd name="connsiteY40-2216" fmla="*/ 32385 h 1580197"/>
                      <a:gd name="connsiteX41-2217" fmla="*/ 679133 w 940118"/>
                      <a:gd name="connsiteY41-2218" fmla="*/ 0 h 1580197"/>
                      <a:gd name="connsiteX0-2219" fmla="*/ 679133 w 940118"/>
                      <a:gd name="connsiteY0-2220" fmla="*/ 0 h 1580197"/>
                      <a:gd name="connsiteX1-2221" fmla="*/ 940118 w 940118"/>
                      <a:gd name="connsiteY1-2222" fmla="*/ 140970 h 1580197"/>
                      <a:gd name="connsiteX2-2223" fmla="*/ 747299 w 940118"/>
                      <a:gd name="connsiteY2-2224" fmla="*/ 210278 h 1580197"/>
                      <a:gd name="connsiteX3-2225" fmla="*/ 747713 w 940118"/>
                      <a:gd name="connsiteY3-2226" fmla="*/ 210503 h 1580197"/>
                      <a:gd name="connsiteX4-2227" fmla="*/ 620078 w 940118"/>
                      <a:gd name="connsiteY4-2228" fmla="*/ 282893 h 1580197"/>
                      <a:gd name="connsiteX5-2229" fmla="*/ 620077 w 940118"/>
                      <a:gd name="connsiteY5-2230" fmla="*/ 282893 h 1580197"/>
                      <a:gd name="connsiteX6-2231" fmla="*/ 548076 w 940118"/>
                      <a:gd name="connsiteY6-2232" fmla="*/ 339736 h 1580197"/>
                      <a:gd name="connsiteX7-2233" fmla="*/ 548640 w 940118"/>
                      <a:gd name="connsiteY7-2234" fmla="*/ 340043 h 1580197"/>
                      <a:gd name="connsiteX8-2235" fmla="*/ 503873 w 940118"/>
                      <a:gd name="connsiteY8-2236" fmla="*/ 383858 h 1580197"/>
                      <a:gd name="connsiteX9-2237" fmla="*/ 488633 w 940118"/>
                      <a:gd name="connsiteY9-2238" fmla="*/ 399098 h 1580197"/>
                      <a:gd name="connsiteX10-2239" fmla="*/ 488633 w 940118"/>
                      <a:gd name="connsiteY10-2240" fmla="*/ 400050 h 1580197"/>
                      <a:gd name="connsiteX11-2241" fmla="*/ 422910 w 940118"/>
                      <a:gd name="connsiteY11-2242" fmla="*/ 482918 h 1580197"/>
                      <a:gd name="connsiteX12-2243" fmla="*/ 422910 w 940118"/>
                      <a:gd name="connsiteY12-2244" fmla="*/ 483870 h 1580197"/>
                      <a:gd name="connsiteX13-2245" fmla="*/ 367665 w 940118"/>
                      <a:gd name="connsiteY13-2246" fmla="*/ 572453 h 1580197"/>
                      <a:gd name="connsiteX14-2247" fmla="*/ 368618 w 940118"/>
                      <a:gd name="connsiteY14-2248" fmla="*/ 573405 h 1580197"/>
                      <a:gd name="connsiteX15-2249" fmla="*/ 317183 w 940118"/>
                      <a:gd name="connsiteY15-2250" fmla="*/ 684847 h 1580197"/>
                      <a:gd name="connsiteX16-2251" fmla="*/ 305241 w 940118"/>
                      <a:gd name="connsiteY16-2252" fmla="*/ 678329 h 1580197"/>
                      <a:gd name="connsiteX17-2253" fmla="*/ 305235 w 940118"/>
                      <a:gd name="connsiteY17-2254" fmla="*/ 678350 h 1580197"/>
                      <a:gd name="connsiteX18-2255" fmla="*/ 317183 w 940118"/>
                      <a:gd name="connsiteY18-2256" fmla="*/ 684847 h 1580197"/>
                      <a:gd name="connsiteX19-2257" fmla="*/ 260985 w 940118"/>
                      <a:gd name="connsiteY19-2258" fmla="*/ 1014413 h 1580197"/>
                      <a:gd name="connsiteX20-2259" fmla="*/ 342900 w 940118"/>
                      <a:gd name="connsiteY20-2260" fmla="*/ 1373505 h 1580197"/>
                      <a:gd name="connsiteX21-2261" fmla="*/ 546735 w 940118"/>
                      <a:gd name="connsiteY21-2262" fmla="*/ 1580197 h 1580197"/>
                      <a:gd name="connsiteX22-2263" fmla="*/ 285750 w 940118"/>
                      <a:gd name="connsiteY22-2264" fmla="*/ 1438275 h 1580197"/>
                      <a:gd name="connsiteX23-2265" fmla="*/ 81915 w 940118"/>
                      <a:gd name="connsiteY23-2266" fmla="*/ 1231583 h 1580197"/>
                      <a:gd name="connsiteX24-2267" fmla="*/ 0 w 940118"/>
                      <a:gd name="connsiteY24-2268" fmla="*/ 872490 h 1580197"/>
                      <a:gd name="connsiteX25-2269" fmla="*/ 56197 w 940118"/>
                      <a:gd name="connsiteY25-2270" fmla="*/ 542925 h 1580197"/>
                      <a:gd name="connsiteX26-2271" fmla="*/ 62441 w 940118"/>
                      <a:gd name="connsiteY26-2272" fmla="*/ 546321 h 1580197"/>
                      <a:gd name="connsiteX27-2273" fmla="*/ 62617 w 940118"/>
                      <a:gd name="connsiteY27-2274" fmla="*/ 545909 h 1580197"/>
                      <a:gd name="connsiteX28-2275" fmla="*/ 57150 w 940118"/>
                      <a:gd name="connsiteY28-2276" fmla="*/ 542925 h 1580197"/>
                      <a:gd name="connsiteX29-2277" fmla="*/ 107444 w 940118"/>
                      <a:gd name="connsiteY29-2278" fmla="*/ 431896 h 1580197"/>
                      <a:gd name="connsiteX30-2279" fmla="*/ 106680 w 940118"/>
                      <a:gd name="connsiteY30-2280" fmla="*/ 431483 h 1580197"/>
                      <a:gd name="connsiteX31-2281" fmla="*/ 227648 w 940118"/>
                      <a:gd name="connsiteY31-2282" fmla="*/ 258128 h 1580197"/>
                      <a:gd name="connsiteX32-2283" fmla="*/ 287315 w 940118"/>
                      <a:gd name="connsiteY32-2284" fmla="*/ 198453 h 1580197"/>
                      <a:gd name="connsiteX33-2285" fmla="*/ 286702 w 940118"/>
                      <a:gd name="connsiteY33-2286" fmla="*/ 198120 h 1580197"/>
                      <a:gd name="connsiteX34-2287" fmla="*/ 359092 w 940118"/>
                      <a:gd name="connsiteY34-2288" fmla="*/ 140970 h 1580197"/>
                      <a:gd name="connsiteX35-2289" fmla="*/ 486263 w 940118"/>
                      <a:gd name="connsiteY35-2290" fmla="*/ 68845 h 1580197"/>
                      <a:gd name="connsiteX36-2291" fmla="*/ 485775 w 940118"/>
                      <a:gd name="connsiteY36-2292" fmla="*/ 68580 h 1580197"/>
                      <a:gd name="connsiteX37-2293" fmla="*/ 572452 w 940118"/>
                      <a:gd name="connsiteY37-2294" fmla="*/ 32385 h 1580197"/>
                      <a:gd name="connsiteX38-2295" fmla="*/ 595123 w 940118"/>
                      <a:gd name="connsiteY38-2296" fmla="*/ 44713 h 1580197"/>
                      <a:gd name="connsiteX39-2297" fmla="*/ 573405 w 940118"/>
                      <a:gd name="connsiteY39-2298" fmla="*/ 32385 h 1580197"/>
                      <a:gd name="connsiteX40-2299" fmla="*/ 679133 w 940118"/>
                      <a:gd name="connsiteY40-2300" fmla="*/ 0 h 1580197"/>
                      <a:gd name="connsiteX0-2301" fmla="*/ 679133 w 940118"/>
                      <a:gd name="connsiteY0-2302" fmla="*/ 0 h 1580197"/>
                      <a:gd name="connsiteX1-2303" fmla="*/ 940118 w 940118"/>
                      <a:gd name="connsiteY1-2304" fmla="*/ 140970 h 1580197"/>
                      <a:gd name="connsiteX2-2305" fmla="*/ 747299 w 940118"/>
                      <a:gd name="connsiteY2-2306" fmla="*/ 210278 h 1580197"/>
                      <a:gd name="connsiteX3-2307" fmla="*/ 747713 w 940118"/>
                      <a:gd name="connsiteY3-2308" fmla="*/ 210503 h 1580197"/>
                      <a:gd name="connsiteX4-2309" fmla="*/ 620078 w 940118"/>
                      <a:gd name="connsiteY4-2310" fmla="*/ 282893 h 1580197"/>
                      <a:gd name="connsiteX5-2311" fmla="*/ 620077 w 940118"/>
                      <a:gd name="connsiteY5-2312" fmla="*/ 282893 h 1580197"/>
                      <a:gd name="connsiteX6-2313" fmla="*/ 548076 w 940118"/>
                      <a:gd name="connsiteY6-2314" fmla="*/ 339736 h 1580197"/>
                      <a:gd name="connsiteX7-2315" fmla="*/ 548640 w 940118"/>
                      <a:gd name="connsiteY7-2316" fmla="*/ 340043 h 1580197"/>
                      <a:gd name="connsiteX8-2317" fmla="*/ 503873 w 940118"/>
                      <a:gd name="connsiteY8-2318" fmla="*/ 383858 h 1580197"/>
                      <a:gd name="connsiteX9-2319" fmla="*/ 488633 w 940118"/>
                      <a:gd name="connsiteY9-2320" fmla="*/ 399098 h 1580197"/>
                      <a:gd name="connsiteX10-2321" fmla="*/ 488633 w 940118"/>
                      <a:gd name="connsiteY10-2322" fmla="*/ 400050 h 1580197"/>
                      <a:gd name="connsiteX11-2323" fmla="*/ 422910 w 940118"/>
                      <a:gd name="connsiteY11-2324" fmla="*/ 482918 h 1580197"/>
                      <a:gd name="connsiteX12-2325" fmla="*/ 422910 w 940118"/>
                      <a:gd name="connsiteY12-2326" fmla="*/ 483870 h 1580197"/>
                      <a:gd name="connsiteX13-2327" fmla="*/ 367665 w 940118"/>
                      <a:gd name="connsiteY13-2328" fmla="*/ 572453 h 1580197"/>
                      <a:gd name="connsiteX14-2329" fmla="*/ 368618 w 940118"/>
                      <a:gd name="connsiteY14-2330" fmla="*/ 573405 h 1580197"/>
                      <a:gd name="connsiteX15-2331" fmla="*/ 317183 w 940118"/>
                      <a:gd name="connsiteY15-2332" fmla="*/ 684847 h 1580197"/>
                      <a:gd name="connsiteX16-2333" fmla="*/ 305241 w 940118"/>
                      <a:gd name="connsiteY16-2334" fmla="*/ 678329 h 1580197"/>
                      <a:gd name="connsiteX17-2335" fmla="*/ 305235 w 940118"/>
                      <a:gd name="connsiteY17-2336" fmla="*/ 678350 h 1580197"/>
                      <a:gd name="connsiteX18-2337" fmla="*/ 317183 w 940118"/>
                      <a:gd name="connsiteY18-2338" fmla="*/ 684847 h 1580197"/>
                      <a:gd name="connsiteX19-2339" fmla="*/ 260985 w 940118"/>
                      <a:gd name="connsiteY19-2340" fmla="*/ 1014413 h 1580197"/>
                      <a:gd name="connsiteX20-2341" fmla="*/ 342900 w 940118"/>
                      <a:gd name="connsiteY20-2342" fmla="*/ 1373505 h 1580197"/>
                      <a:gd name="connsiteX21-2343" fmla="*/ 546735 w 940118"/>
                      <a:gd name="connsiteY21-2344" fmla="*/ 1580197 h 1580197"/>
                      <a:gd name="connsiteX22-2345" fmla="*/ 285750 w 940118"/>
                      <a:gd name="connsiteY22-2346" fmla="*/ 1438275 h 1580197"/>
                      <a:gd name="connsiteX23-2347" fmla="*/ 81915 w 940118"/>
                      <a:gd name="connsiteY23-2348" fmla="*/ 1231583 h 1580197"/>
                      <a:gd name="connsiteX24-2349" fmla="*/ 0 w 940118"/>
                      <a:gd name="connsiteY24-2350" fmla="*/ 872490 h 1580197"/>
                      <a:gd name="connsiteX25-2351" fmla="*/ 56197 w 940118"/>
                      <a:gd name="connsiteY25-2352" fmla="*/ 542925 h 1580197"/>
                      <a:gd name="connsiteX26-2353" fmla="*/ 62441 w 940118"/>
                      <a:gd name="connsiteY26-2354" fmla="*/ 546321 h 1580197"/>
                      <a:gd name="connsiteX27-2355" fmla="*/ 62617 w 940118"/>
                      <a:gd name="connsiteY27-2356" fmla="*/ 545909 h 1580197"/>
                      <a:gd name="connsiteX28-2357" fmla="*/ 57150 w 940118"/>
                      <a:gd name="connsiteY28-2358" fmla="*/ 542925 h 1580197"/>
                      <a:gd name="connsiteX29-2359" fmla="*/ 107444 w 940118"/>
                      <a:gd name="connsiteY29-2360" fmla="*/ 431896 h 1580197"/>
                      <a:gd name="connsiteX30-2361" fmla="*/ 106680 w 940118"/>
                      <a:gd name="connsiteY30-2362" fmla="*/ 431483 h 1580197"/>
                      <a:gd name="connsiteX31-2363" fmla="*/ 227648 w 940118"/>
                      <a:gd name="connsiteY31-2364" fmla="*/ 258128 h 1580197"/>
                      <a:gd name="connsiteX32-2365" fmla="*/ 287315 w 940118"/>
                      <a:gd name="connsiteY32-2366" fmla="*/ 198453 h 1580197"/>
                      <a:gd name="connsiteX33-2367" fmla="*/ 359092 w 940118"/>
                      <a:gd name="connsiteY33-2368" fmla="*/ 140970 h 1580197"/>
                      <a:gd name="connsiteX34-2369" fmla="*/ 486263 w 940118"/>
                      <a:gd name="connsiteY34-2370" fmla="*/ 68845 h 1580197"/>
                      <a:gd name="connsiteX35-2371" fmla="*/ 485775 w 940118"/>
                      <a:gd name="connsiteY35-2372" fmla="*/ 68580 h 1580197"/>
                      <a:gd name="connsiteX36-2373" fmla="*/ 572452 w 940118"/>
                      <a:gd name="connsiteY36-2374" fmla="*/ 32385 h 1580197"/>
                      <a:gd name="connsiteX37-2375" fmla="*/ 595123 w 940118"/>
                      <a:gd name="connsiteY37-2376" fmla="*/ 44713 h 1580197"/>
                      <a:gd name="connsiteX38-2377" fmla="*/ 573405 w 940118"/>
                      <a:gd name="connsiteY38-2378" fmla="*/ 32385 h 1580197"/>
                      <a:gd name="connsiteX39-2379" fmla="*/ 679133 w 940118"/>
                      <a:gd name="connsiteY39-2380" fmla="*/ 0 h 1580197"/>
                      <a:gd name="connsiteX0-2381" fmla="*/ 679133 w 940118"/>
                      <a:gd name="connsiteY0-2382" fmla="*/ 0 h 1580197"/>
                      <a:gd name="connsiteX1-2383" fmla="*/ 940118 w 940118"/>
                      <a:gd name="connsiteY1-2384" fmla="*/ 140970 h 1580197"/>
                      <a:gd name="connsiteX2-2385" fmla="*/ 747299 w 940118"/>
                      <a:gd name="connsiteY2-2386" fmla="*/ 210278 h 1580197"/>
                      <a:gd name="connsiteX3-2387" fmla="*/ 747713 w 940118"/>
                      <a:gd name="connsiteY3-2388" fmla="*/ 210503 h 1580197"/>
                      <a:gd name="connsiteX4-2389" fmla="*/ 620078 w 940118"/>
                      <a:gd name="connsiteY4-2390" fmla="*/ 282893 h 1580197"/>
                      <a:gd name="connsiteX5-2391" fmla="*/ 620077 w 940118"/>
                      <a:gd name="connsiteY5-2392" fmla="*/ 282893 h 1580197"/>
                      <a:gd name="connsiteX6-2393" fmla="*/ 548076 w 940118"/>
                      <a:gd name="connsiteY6-2394" fmla="*/ 339736 h 1580197"/>
                      <a:gd name="connsiteX7-2395" fmla="*/ 548640 w 940118"/>
                      <a:gd name="connsiteY7-2396" fmla="*/ 340043 h 1580197"/>
                      <a:gd name="connsiteX8-2397" fmla="*/ 503873 w 940118"/>
                      <a:gd name="connsiteY8-2398" fmla="*/ 383858 h 1580197"/>
                      <a:gd name="connsiteX9-2399" fmla="*/ 488633 w 940118"/>
                      <a:gd name="connsiteY9-2400" fmla="*/ 399098 h 1580197"/>
                      <a:gd name="connsiteX10-2401" fmla="*/ 488633 w 940118"/>
                      <a:gd name="connsiteY10-2402" fmla="*/ 400050 h 1580197"/>
                      <a:gd name="connsiteX11-2403" fmla="*/ 422910 w 940118"/>
                      <a:gd name="connsiteY11-2404" fmla="*/ 482918 h 1580197"/>
                      <a:gd name="connsiteX12-2405" fmla="*/ 422910 w 940118"/>
                      <a:gd name="connsiteY12-2406" fmla="*/ 483870 h 1580197"/>
                      <a:gd name="connsiteX13-2407" fmla="*/ 367665 w 940118"/>
                      <a:gd name="connsiteY13-2408" fmla="*/ 572453 h 1580197"/>
                      <a:gd name="connsiteX14-2409" fmla="*/ 368618 w 940118"/>
                      <a:gd name="connsiteY14-2410" fmla="*/ 573405 h 1580197"/>
                      <a:gd name="connsiteX15-2411" fmla="*/ 317183 w 940118"/>
                      <a:gd name="connsiteY15-2412" fmla="*/ 684847 h 1580197"/>
                      <a:gd name="connsiteX16-2413" fmla="*/ 305241 w 940118"/>
                      <a:gd name="connsiteY16-2414" fmla="*/ 678329 h 1580197"/>
                      <a:gd name="connsiteX17-2415" fmla="*/ 305235 w 940118"/>
                      <a:gd name="connsiteY17-2416" fmla="*/ 678350 h 1580197"/>
                      <a:gd name="connsiteX18-2417" fmla="*/ 317183 w 940118"/>
                      <a:gd name="connsiteY18-2418" fmla="*/ 684847 h 1580197"/>
                      <a:gd name="connsiteX19-2419" fmla="*/ 260985 w 940118"/>
                      <a:gd name="connsiteY19-2420" fmla="*/ 1014413 h 1580197"/>
                      <a:gd name="connsiteX20-2421" fmla="*/ 342900 w 940118"/>
                      <a:gd name="connsiteY20-2422" fmla="*/ 1373505 h 1580197"/>
                      <a:gd name="connsiteX21-2423" fmla="*/ 546735 w 940118"/>
                      <a:gd name="connsiteY21-2424" fmla="*/ 1580197 h 1580197"/>
                      <a:gd name="connsiteX22-2425" fmla="*/ 285750 w 940118"/>
                      <a:gd name="connsiteY22-2426" fmla="*/ 1438275 h 1580197"/>
                      <a:gd name="connsiteX23-2427" fmla="*/ 81915 w 940118"/>
                      <a:gd name="connsiteY23-2428" fmla="*/ 1231583 h 1580197"/>
                      <a:gd name="connsiteX24-2429" fmla="*/ 0 w 940118"/>
                      <a:gd name="connsiteY24-2430" fmla="*/ 872490 h 1580197"/>
                      <a:gd name="connsiteX25-2431" fmla="*/ 56197 w 940118"/>
                      <a:gd name="connsiteY25-2432" fmla="*/ 542925 h 1580197"/>
                      <a:gd name="connsiteX26-2433" fmla="*/ 62441 w 940118"/>
                      <a:gd name="connsiteY26-2434" fmla="*/ 546321 h 1580197"/>
                      <a:gd name="connsiteX27-2435" fmla="*/ 62617 w 940118"/>
                      <a:gd name="connsiteY27-2436" fmla="*/ 545909 h 1580197"/>
                      <a:gd name="connsiteX28-2437" fmla="*/ 57150 w 940118"/>
                      <a:gd name="connsiteY28-2438" fmla="*/ 542925 h 1580197"/>
                      <a:gd name="connsiteX29-2439" fmla="*/ 107444 w 940118"/>
                      <a:gd name="connsiteY29-2440" fmla="*/ 431896 h 1580197"/>
                      <a:gd name="connsiteX30-2441" fmla="*/ 106680 w 940118"/>
                      <a:gd name="connsiteY30-2442" fmla="*/ 431483 h 1580197"/>
                      <a:gd name="connsiteX31-2443" fmla="*/ 227648 w 940118"/>
                      <a:gd name="connsiteY31-2444" fmla="*/ 258128 h 1580197"/>
                      <a:gd name="connsiteX32-2445" fmla="*/ 287315 w 940118"/>
                      <a:gd name="connsiteY32-2446" fmla="*/ 198453 h 1580197"/>
                      <a:gd name="connsiteX33-2447" fmla="*/ 359092 w 940118"/>
                      <a:gd name="connsiteY33-2448" fmla="*/ 140970 h 1580197"/>
                      <a:gd name="connsiteX34-2449" fmla="*/ 486263 w 940118"/>
                      <a:gd name="connsiteY34-2450" fmla="*/ 68845 h 1580197"/>
                      <a:gd name="connsiteX35-2451" fmla="*/ 485775 w 940118"/>
                      <a:gd name="connsiteY35-2452" fmla="*/ 68580 h 1580197"/>
                      <a:gd name="connsiteX36-2453" fmla="*/ 572452 w 940118"/>
                      <a:gd name="connsiteY36-2454" fmla="*/ 32385 h 1580197"/>
                      <a:gd name="connsiteX37-2455" fmla="*/ 573405 w 940118"/>
                      <a:gd name="connsiteY37-2456" fmla="*/ 32385 h 1580197"/>
                      <a:gd name="connsiteX38-2457" fmla="*/ 679133 w 940118"/>
                      <a:gd name="connsiteY38-2458" fmla="*/ 0 h 1580197"/>
                      <a:gd name="connsiteX0-2459" fmla="*/ 679133 w 940118"/>
                      <a:gd name="connsiteY0-2460" fmla="*/ 0 h 1580197"/>
                      <a:gd name="connsiteX1-2461" fmla="*/ 940118 w 940118"/>
                      <a:gd name="connsiteY1-2462" fmla="*/ 140970 h 1580197"/>
                      <a:gd name="connsiteX2-2463" fmla="*/ 747299 w 940118"/>
                      <a:gd name="connsiteY2-2464" fmla="*/ 210278 h 1580197"/>
                      <a:gd name="connsiteX3-2465" fmla="*/ 747713 w 940118"/>
                      <a:gd name="connsiteY3-2466" fmla="*/ 210503 h 1580197"/>
                      <a:gd name="connsiteX4-2467" fmla="*/ 620078 w 940118"/>
                      <a:gd name="connsiteY4-2468" fmla="*/ 282893 h 1580197"/>
                      <a:gd name="connsiteX5-2469" fmla="*/ 620077 w 940118"/>
                      <a:gd name="connsiteY5-2470" fmla="*/ 282893 h 1580197"/>
                      <a:gd name="connsiteX6-2471" fmla="*/ 548076 w 940118"/>
                      <a:gd name="connsiteY6-2472" fmla="*/ 339736 h 1580197"/>
                      <a:gd name="connsiteX7-2473" fmla="*/ 548640 w 940118"/>
                      <a:gd name="connsiteY7-2474" fmla="*/ 340043 h 1580197"/>
                      <a:gd name="connsiteX8-2475" fmla="*/ 488633 w 940118"/>
                      <a:gd name="connsiteY8-2476" fmla="*/ 399098 h 1580197"/>
                      <a:gd name="connsiteX9-2477" fmla="*/ 488633 w 940118"/>
                      <a:gd name="connsiteY9-2478" fmla="*/ 400050 h 1580197"/>
                      <a:gd name="connsiteX10-2479" fmla="*/ 422910 w 940118"/>
                      <a:gd name="connsiteY10-2480" fmla="*/ 482918 h 1580197"/>
                      <a:gd name="connsiteX11-2481" fmla="*/ 422910 w 940118"/>
                      <a:gd name="connsiteY11-2482" fmla="*/ 483870 h 1580197"/>
                      <a:gd name="connsiteX12-2483" fmla="*/ 367665 w 940118"/>
                      <a:gd name="connsiteY12-2484" fmla="*/ 572453 h 1580197"/>
                      <a:gd name="connsiteX13-2485" fmla="*/ 368618 w 940118"/>
                      <a:gd name="connsiteY13-2486" fmla="*/ 573405 h 1580197"/>
                      <a:gd name="connsiteX14-2487" fmla="*/ 317183 w 940118"/>
                      <a:gd name="connsiteY14-2488" fmla="*/ 684847 h 1580197"/>
                      <a:gd name="connsiteX15-2489" fmla="*/ 305241 w 940118"/>
                      <a:gd name="connsiteY15-2490" fmla="*/ 678329 h 1580197"/>
                      <a:gd name="connsiteX16-2491" fmla="*/ 305235 w 940118"/>
                      <a:gd name="connsiteY16-2492" fmla="*/ 678350 h 1580197"/>
                      <a:gd name="connsiteX17-2493" fmla="*/ 317183 w 940118"/>
                      <a:gd name="connsiteY17-2494" fmla="*/ 684847 h 1580197"/>
                      <a:gd name="connsiteX18-2495" fmla="*/ 260985 w 940118"/>
                      <a:gd name="connsiteY18-2496" fmla="*/ 1014413 h 1580197"/>
                      <a:gd name="connsiteX19-2497" fmla="*/ 342900 w 940118"/>
                      <a:gd name="connsiteY19-2498" fmla="*/ 1373505 h 1580197"/>
                      <a:gd name="connsiteX20-2499" fmla="*/ 546735 w 940118"/>
                      <a:gd name="connsiteY20-2500" fmla="*/ 1580197 h 1580197"/>
                      <a:gd name="connsiteX21-2501" fmla="*/ 285750 w 940118"/>
                      <a:gd name="connsiteY21-2502" fmla="*/ 1438275 h 1580197"/>
                      <a:gd name="connsiteX22-2503" fmla="*/ 81915 w 940118"/>
                      <a:gd name="connsiteY22-2504" fmla="*/ 1231583 h 1580197"/>
                      <a:gd name="connsiteX23-2505" fmla="*/ 0 w 940118"/>
                      <a:gd name="connsiteY23-2506" fmla="*/ 872490 h 1580197"/>
                      <a:gd name="connsiteX24-2507" fmla="*/ 56197 w 940118"/>
                      <a:gd name="connsiteY24-2508" fmla="*/ 542925 h 1580197"/>
                      <a:gd name="connsiteX25-2509" fmla="*/ 62441 w 940118"/>
                      <a:gd name="connsiteY25-2510" fmla="*/ 546321 h 1580197"/>
                      <a:gd name="connsiteX26-2511" fmla="*/ 62617 w 940118"/>
                      <a:gd name="connsiteY26-2512" fmla="*/ 545909 h 1580197"/>
                      <a:gd name="connsiteX27-2513" fmla="*/ 57150 w 940118"/>
                      <a:gd name="connsiteY27-2514" fmla="*/ 542925 h 1580197"/>
                      <a:gd name="connsiteX28-2515" fmla="*/ 107444 w 940118"/>
                      <a:gd name="connsiteY28-2516" fmla="*/ 431896 h 1580197"/>
                      <a:gd name="connsiteX29-2517" fmla="*/ 106680 w 940118"/>
                      <a:gd name="connsiteY29-2518" fmla="*/ 431483 h 1580197"/>
                      <a:gd name="connsiteX30-2519" fmla="*/ 227648 w 940118"/>
                      <a:gd name="connsiteY30-2520" fmla="*/ 258128 h 1580197"/>
                      <a:gd name="connsiteX31-2521" fmla="*/ 287315 w 940118"/>
                      <a:gd name="connsiteY31-2522" fmla="*/ 198453 h 1580197"/>
                      <a:gd name="connsiteX32-2523" fmla="*/ 359092 w 940118"/>
                      <a:gd name="connsiteY32-2524" fmla="*/ 140970 h 1580197"/>
                      <a:gd name="connsiteX33-2525" fmla="*/ 486263 w 940118"/>
                      <a:gd name="connsiteY33-2526" fmla="*/ 68845 h 1580197"/>
                      <a:gd name="connsiteX34-2527" fmla="*/ 485775 w 940118"/>
                      <a:gd name="connsiteY34-2528" fmla="*/ 68580 h 1580197"/>
                      <a:gd name="connsiteX35-2529" fmla="*/ 572452 w 940118"/>
                      <a:gd name="connsiteY35-2530" fmla="*/ 32385 h 1580197"/>
                      <a:gd name="connsiteX36-2531" fmla="*/ 573405 w 940118"/>
                      <a:gd name="connsiteY36-2532" fmla="*/ 32385 h 1580197"/>
                      <a:gd name="connsiteX37-2533" fmla="*/ 679133 w 940118"/>
                      <a:gd name="connsiteY37-2534" fmla="*/ 0 h 1580197"/>
                      <a:gd name="connsiteX0-2535" fmla="*/ 679133 w 940118"/>
                      <a:gd name="connsiteY0-2536" fmla="*/ 0 h 1580197"/>
                      <a:gd name="connsiteX1-2537" fmla="*/ 940118 w 940118"/>
                      <a:gd name="connsiteY1-2538" fmla="*/ 140970 h 1580197"/>
                      <a:gd name="connsiteX2-2539" fmla="*/ 747299 w 940118"/>
                      <a:gd name="connsiteY2-2540" fmla="*/ 210278 h 1580197"/>
                      <a:gd name="connsiteX3-2541" fmla="*/ 747713 w 940118"/>
                      <a:gd name="connsiteY3-2542" fmla="*/ 210503 h 1580197"/>
                      <a:gd name="connsiteX4-2543" fmla="*/ 620078 w 940118"/>
                      <a:gd name="connsiteY4-2544" fmla="*/ 282893 h 1580197"/>
                      <a:gd name="connsiteX5-2545" fmla="*/ 620077 w 940118"/>
                      <a:gd name="connsiteY5-2546" fmla="*/ 282893 h 1580197"/>
                      <a:gd name="connsiteX6-2547" fmla="*/ 548076 w 940118"/>
                      <a:gd name="connsiteY6-2548" fmla="*/ 339736 h 1580197"/>
                      <a:gd name="connsiteX7-2549" fmla="*/ 548640 w 940118"/>
                      <a:gd name="connsiteY7-2550" fmla="*/ 340043 h 1580197"/>
                      <a:gd name="connsiteX8-2551" fmla="*/ 488633 w 940118"/>
                      <a:gd name="connsiteY8-2552" fmla="*/ 399098 h 1580197"/>
                      <a:gd name="connsiteX9-2553" fmla="*/ 488633 w 940118"/>
                      <a:gd name="connsiteY9-2554" fmla="*/ 400050 h 1580197"/>
                      <a:gd name="connsiteX10-2555" fmla="*/ 422910 w 940118"/>
                      <a:gd name="connsiteY10-2556" fmla="*/ 482918 h 1580197"/>
                      <a:gd name="connsiteX11-2557" fmla="*/ 422910 w 940118"/>
                      <a:gd name="connsiteY11-2558" fmla="*/ 483870 h 1580197"/>
                      <a:gd name="connsiteX12-2559" fmla="*/ 367665 w 940118"/>
                      <a:gd name="connsiteY12-2560" fmla="*/ 572453 h 1580197"/>
                      <a:gd name="connsiteX13-2561" fmla="*/ 368618 w 940118"/>
                      <a:gd name="connsiteY13-2562" fmla="*/ 573405 h 1580197"/>
                      <a:gd name="connsiteX14-2563" fmla="*/ 317183 w 940118"/>
                      <a:gd name="connsiteY14-2564" fmla="*/ 684847 h 1580197"/>
                      <a:gd name="connsiteX15-2565" fmla="*/ 305241 w 940118"/>
                      <a:gd name="connsiteY15-2566" fmla="*/ 678329 h 1580197"/>
                      <a:gd name="connsiteX16-2567" fmla="*/ 317183 w 940118"/>
                      <a:gd name="connsiteY16-2568" fmla="*/ 684847 h 1580197"/>
                      <a:gd name="connsiteX17-2569" fmla="*/ 260985 w 940118"/>
                      <a:gd name="connsiteY17-2570" fmla="*/ 1014413 h 1580197"/>
                      <a:gd name="connsiteX18-2571" fmla="*/ 342900 w 940118"/>
                      <a:gd name="connsiteY18-2572" fmla="*/ 1373505 h 1580197"/>
                      <a:gd name="connsiteX19-2573" fmla="*/ 546735 w 940118"/>
                      <a:gd name="connsiteY19-2574" fmla="*/ 1580197 h 1580197"/>
                      <a:gd name="connsiteX20-2575" fmla="*/ 285750 w 940118"/>
                      <a:gd name="connsiteY20-2576" fmla="*/ 1438275 h 1580197"/>
                      <a:gd name="connsiteX21-2577" fmla="*/ 81915 w 940118"/>
                      <a:gd name="connsiteY21-2578" fmla="*/ 1231583 h 1580197"/>
                      <a:gd name="connsiteX22-2579" fmla="*/ 0 w 940118"/>
                      <a:gd name="connsiteY22-2580" fmla="*/ 872490 h 1580197"/>
                      <a:gd name="connsiteX23-2581" fmla="*/ 56197 w 940118"/>
                      <a:gd name="connsiteY23-2582" fmla="*/ 542925 h 1580197"/>
                      <a:gd name="connsiteX24-2583" fmla="*/ 62441 w 940118"/>
                      <a:gd name="connsiteY24-2584" fmla="*/ 546321 h 1580197"/>
                      <a:gd name="connsiteX25-2585" fmla="*/ 62617 w 940118"/>
                      <a:gd name="connsiteY25-2586" fmla="*/ 545909 h 1580197"/>
                      <a:gd name="connsiteX26-2587" fmla="*/ 57150 w 940118"/>
                      <a:gd name="connsiteY26-2588" fmla="*/ 542925 h 1580197"/>
                      <a:gd name="connsiteX27-2589" fmla="*/ 107444 w 940118"/>
                      <a:gd name="connsiteY27-2590" fmla="*/ 431896 h 1580197"/>
                      <a:gd name="connsiteX28-2591" fmla="*/ 106680 w 940118"/>
                      <a:gd name="connsiteY28-2592" fmla="*/ 431483 h 1580197"/>
                      <a:gd name="connsiteX29-2593" fmla="*/ 227648 w 940118"/>
                      <a:gd name="connsiteY29-2594" fmla="*/ 258128 h 1580197"/>
                      <a:gd name="connsiteX30-2595" fmla="*/ 287315 w 940118"/>
                      <a:gd name="connsiteY30-2596" fmla="*/ 198453 h 1580197"/>
                      <a:gd name="connsiteX31-2597" fmla="*/ 359092 w 940118"/>
                      <a:gd name="connsiteY31-2598" fmla="*/ 140970 h 1580197"/>
                      <a:gd name="connsiteX32-2599" fmla="*/ 486263 w 940118"/>
                      <a:gd name="connsiteY32-2600" fmla="*/ 68845 h 1580197"/>
                      <a:gd name="connsiteX33-2601" fmla="*/ 485775 w 940118"/>
                      <a:gd name="connsiteY33-2602" fmla="*/ 68580 h 1580197"/>
                      <a:gd name="connsiteX34-2603" fmla="*/ 572452 w 940118"/>
                      <a:gd name="connsiteY34-2604" fmla="*/ 32385 h 1580197"/>
                      <a:gd name="connsiteX35-2605" fmla="*/ 573405 w 940118"/>
                      <a:gd name="connsiteY35-2606" fmla="*/ 32385 h 1580197"/>
                      <a:gd name="connsiteX36-2607" fmla="*/ 679133 w 940118"/>
                      <a:gd name="connsiteY36-2608" fmla="*/ 0 h 158019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  <a:cxn ang="0">
                        <a:pos x="connsiteX9-19" y="connsiteY9-20"/>
                      </a:cxn>
                      <a:cxn ang="0">
                        <a:pos x="connsiteX10-21" y="connsiteY10-22"/>
                      </a:cxn>
                      <a:cxn ang="0">
                        <a:pos x="connsiteX11-23" y="connsiteY11-24"/>
                      </a:cxn>
                      <a:cxn ang="0">
                        <a:pos x="connsiteX12-25" y="connsiteY12-26"/>
                      </a:cxn>
                      <a:cxn ang="0">
                        <a:pos x="connsiteX13-27" y="connsiteY13-28"/>
                      </a:cxn>
                      <a:cxn ang="0">
                        <a:pos x="connsiteX14-29" y="connsiteY14-30"/>
                      </a:cxn>
                      <a:cxn ang="0">
                        <a:pos x="connsiteX15-31" y="connsiteY15-32"/>
                      </a:cxn>
                      <a:cxn ang="0">
                        <a:pos x="connsiteX16-33" y="connsiteY16-34"/>
                      </a:cxn>
                      <a:cxn ang="0">
                        <a:pos x="connsiteX17-35" y="connsiteY17-36"/>
                      </a:cxn>
                      <a:cxn ang="0">
                        <a:pos x="connsiteX18-37" y="connsiteY18-38"/>
                      </a:cxn>
                      <a:cxn ang="0">
                        <a:pos x="connsiteX19-39" y="connsiteY19-40"/>
                      </a:cxn>
                      <a:cxn ang="0">
                        <a:pos x="connsiteX20-41" y="connsiteY20-42"/>
                      </a:cxn>
                      <a:cxn ang="0">
                        <a:pos x="connsiteX21-43" y="connsiteY21-44"/>
                      </a:cxn>
                      <a:cxn ang="0">
                        <a:pos x="connsiteX22-45" y="connsiteY22-46"/>
                      </a:cxn>
                      <a:cxn ang="0">
                        <a:pos x="connsiteX23-47" y="connsiteY23-48"/>
                      </a:cxn>
                      <a:cxn ang="0">
                        <a:pos x="connsiteX24-49" y="connsiteY24-50"/>
                      </a:cxn>
                      <a:cxn ang="0">
                        <a:pos x="connsiteX25-51" y="connsiteY25-52"/>
                      </a:cxn>
                      <a:cxn ang="0">
                        <a:pos x="connsiteX26-53" y="connsiteY26-54"/>
                      </a:cxn>
                      <a:cxn ang="0">
                        <a:pos x="connsiteX27-55" y="connsiteY27-56"/>
                      </a:cxn>
                      <a:cxn ang="0">
                        <a:pos x="connsiteX28-57" y="connsiteY28-58"/>
                      </a:cxn>
                      <a:cxn ang="0">
                        <a:pos x="connsiteX29-59" y="connsiteY29-60"/>
                      </a:cxn>
                      <a:cxn ang="0">
                        <a:pos x="connsiteX30-61" y="connsiteY30-62"/>
                      </a:cxn>
                      <a:cxn ang="0">
                        <a:pos x="connsiteX31-63" y="connsiteY31-64"/>
                      </a:cxn>
                      <a:cxn ang="0">
                        <a:pos x="connsiteX32-65" y="connsiteY32-66"/>
                      </a:cxn>
                      <a:cxn ang="0">
                        <a:pos x="connsiteX33-67" y="connsiteY33-68"/>
                      </a:cxn>
                      <a:cxn ang="0">
                        <a:pos x="connsiteX34-69" y="connsiteY34-70"/>
                      </a:cxn>
                      <a:cxn ang="0">
                        <a:pos x="connsiteX35-71" y="connsiteY35-72"/>
                      </a:cxn>
                      <a:cxn ang="0">
                        <a:pos x="connsiteX36-73" y="connsiteY36-74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: Shape 489"/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308" name="Picture 307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83" y="319019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  <p:sp>
        <p:nvSpPr>
          <p:cNvPr id="306" name="Round Same Side Corner Rectangle 305"/>
          <p:cNvSpPr/>
          <p:nvPr/>
        </p:nvSpPr>
        <p:spPr>
          <a:xfrm rot="10800000">
            <a:off x="2171564" y="1282452"/>
            <a:ext cx="7848872" cy="4293096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4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4600740" y="2679638"/>
            <a:ext cx="3168352" cy="144016"/>
            <a:chOff x="899592" y="1359873"/>
            <a:chExt cx="3168352" cy="144016"/>
          </a:xfrm>
        </p:grpSpPr>
        <p:sp>
          <p:nvSpPr>
            <p:cNvPr id="314" name="Rectangle 313"/>
            <p:cNvSpPr/>
            <p:nvPr/>
          </p:nvSpPr>
          <p:spPr>
            <a:xfrm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 rot="2700000"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316" name="Group 315"/>
            <p:cNvGrpSpPr/>
            <p:nvPr/>
          </p:nvGrpSpPr>
          <p:grpSpPr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320" name="Straight Connector 319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" name="Group 316"/>
            <p:cNvGrpSpPr/>
            <p:nvPr/>
          </p:nvGrpSpPr>
          <p:grpSpPr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318" name="Straight Connector 317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1" name="Rectangle 310"/>
          <p:cNvSpPr/>
          <p:nvPr/>
        </p:nvSpPr>
        <p:spPr>
          <a:xfrm>
            <a:off x="2311450" y="5241134"/>
            <a:ext cx="763284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GTGT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" name="TextBox 7"/>
          <p:cNvSpPr txBox="1"/>
          <p:nvPr/>
        </p:nvSpPr>
        <p:spPr>
          <a:xfrm>
            <a:off x="2865129" y="1317431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PHÍ TÀI TRỢ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" name="TextBox 10"/>
          <p:cNvSpPr txBox="1"/>
          <p:nvPr/>
        </p:nvSpPr>
        <p:spPr>
          <a:xfrm>
            <a:off x="3342797" y="1921318"/>
            <a:ext cx="5544616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37.000.000đ/</a:t>
            </a:r>
            <a:r>
              <a:rPr lang="en-US" sz="4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4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9322" y="2758697"/>
            <a:ext cx="67202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4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phát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sóng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trên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radio (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thời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lượng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15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phút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/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số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không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phát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lại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4 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Livestream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theo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mỗi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chương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trình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phát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sóng</a:t>
            </a:r>
            <a:endParaRPr lang="en-US" b="1" dirty="0">
              <a:latin typeface="Times" pitchFamily="18" charset="0"/>
              <a:cs typeface="Times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12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bài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thông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tin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chung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về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thông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tin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thị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trường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trên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smtClean="0">
                <a:latin typeface="Times" pitchFamily="18" charset="0"/>
                <a:cs typeface="Times" pitchFamily="18" charset="0"/>
                <a:hlinkClick r:id="rId3"/>
              </a:rPr>
              <a:t>www.voh.com.vn</a:t>
            </a:r>
            <a:endParaRPr lang="en-US" b="1" dirty="0">
              <a:latin typeface="Times" pitchFamily="18" charset="0"/>
              <a:cs typeface="Times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12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clip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thông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tin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chung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về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thông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tin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thị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trường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trên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smtClean="0">
                <a:latin typeface="Times" pitchFamily="18" charset="0"/>
                <a:cs typeface="Times" pitchFamily="18" charset="0"/>
                <a:hlinkClick r:id="rId3"/>
              </a:rPr>
              <a:t>www.voh.com.vn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,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Tiktok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Facebook 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VOH Radio (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thời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lượng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tối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đa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3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phút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/clip)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oup 434"/>
          <p:cNvGrpSpPr/>
          <p:nvPr/>
        </p:nvGrpSpPr>
        <p:grpSpPr>
          <a:xfrm>
            <a:off x="6018836" y="141219"/>
            <a:ext cx="385602" cy="712500"/>
            <a:chOff x="13270818" y="5348004"/>
            <a:chExt cx="540861" cy="999381"/>
          </a:xfrm>
        </p:grpSpPr>
        <p:grpSp>
          <p:nvGrpSpPr>
            <p:cNvPr id="436" name="Group 435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443" name="Freeform: Shape 442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444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7" name="Freeform: Shape 446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452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7" name="Freeform: Shape 436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8" name="Group 437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439" name="Freeform: Shape 438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16" name="Group 415"/>
          <p:cNvGrpSpPr/>
          <p:nvPr/>
        </p:nvGrpSpPr>
        <p:grpSpPr>
          <a:xfrm>
            <a:off x="219067" y="5848246"/>
            <a:ext cx="489553" cy="904576"/>
            <a:chOff x="13270818" y="5348004"/>
            <a:chExt cx="540861" cy="999381"/>
          </a:xfrm>
        </p:grpSpPr>
        <p:grpSp>
          <p:nvGrpSpPr>
            <p:cNvPr id="417" name="Group 416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424" name="Freeform: Shape 423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8" name="Freeform: Shape 427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428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429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430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8" name="Freeform: Shape 417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9" name="Group 418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420" name="Freeform: Shape 419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1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6" name="Group 225"/>
          <p:cNvGrpSpPr/>
          <p:nvPr/>
        </p:nvGrpSpPr>
        <p:grpSpPr>
          <a:xfrm>
            <a:off x="2149998" y="1798912"/>
            <a:ext cx="548276" cy="1013081"/>
            <a:chOff x="13270818" y="5348004"/>
            <a:chExt cx="540861" cy="999381"/>
          </a:xfrm>
        </p:grpSpPr>
        <p:grpSp>
          <p:nvGrpSpPr>
            <p:cNvPr id="227" name="Group 226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234" name="Freeform: Shape 233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8" name="Freeform: Shape 237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8" name="Freeform: Shape 227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230" name="Freeform: Shape 229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97" name="Group 396"/>
          <p:cNvGrpSpPr/>
          <p:nvPr/>
        </p:nvGrpSpPr>
        <p:grpSpPr>
          <a:xfrm>
            <a:off x="3646900" y="578892"/>
            <a:ext cx="690204" cy="1275331"/>
            <a:chOff x="13270818" y="5348004"/>
            <a:chExt cx="540861" cy="999381"/>
          </a:xfrm>
        </p:grpSpPr>
        <p:grpSp>
          <p:nvGrpSpPr>
            <p:cNvPr id="398" name="Group 397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405" name="Freeform: Shape 404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9" name="Freeform: Shape 408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9" name="Freeform: Shape 398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0" name="Group 399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401" name="Freeform: Shape 400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78" name="Group 377"/>
          <p:cNvGrpSpPr/>
          <p:nvPr/>
        </p:nvGrpSpPr>
        <p:grpSpPr>
          <a:xfrm>
            <a:off x="2763034" y="1293717"/>
            <a:ext cx="690204" cy="1275331"/>
            <a:chOff x="13270818" y="5348004"/>
            <a:chExt cx="540861" cy="999381"/>
          </a:xfrm>
        </p:grpSpPr>
        <p:grpSp>
          <p:nvGrpSpPr>
            <p:cNvPr id="379" name="Group 378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386" name="Freeform: Shape 385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0" name="Freeform: Shape 389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0" name="Freeform: Shape 379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1" name="Group 380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382" name="Freeform: Shape 381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2" name="Group 301"/>
          <p:cNvGrpSpPr/>
          <p:nvPr/>
        </p:nvGrpSpPr>
        <p:grpSpPr>
          <a:xfrm>
            <a:off x="5430731" y="24963"/>
            <a:ext cx="631427" cy="1166725"/>
            <a:chOff x="13270818" y="5348004"/>
            <a:chExt cx="540861" cy="999381"/>
          </a:xfrm>
        </p:grpSpPr>
        <p:grpSp>
          <p:nvGrpSpPr>
            <p:cNvPr id="303" name="Group 302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310" name="Freeform: Shape 309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4" name="Freeform: Shape 313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4" name="Freeform: Shape 303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5" name="Group 304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306" name="Freeform: Shape 305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83" name="Group 282"/>
          <p:cNvGrpSpPr/>
          <p:nvPr/>
        </p:nvGrpSpPr>
        <p:grpSpPr>
          <a:xfrm>
            <a:off x="5000407" y="637720"/>
            <a:ext cx="725413" cy="1340388"/>
            <a:chOff x="13270818" y="5348004"/>
            <a:chExt cx="540861" cy="999381"/>
          </a:xfrm>
        </p:grpSpPr>
        <p:grpSp>
          <p:nvGrpSpPr>
            <p:cNvPr id="284" name="Group 283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291" name="Freeform: Shape 290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5" name="Freeform: Shape 294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5" name="Freeform: Shape 284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6" name="Group 285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287" name="Freeform: Shape 286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Rectangle 71"/>
          <p:cNvSpPr/>
          <p:nvPr/>
        </p:nvSpPr>
        <p:spPr>
          <a:xfrm>
            <a:off x="4948675" y="2645625"/>
            <a:ext cx="7243326" cy="16513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9" name="Group 8"/>
          <p:cNvGrpSpPr/>
          <p:nvPr/>
        </p:nvGrpSpPr>
        <p:grpSpPr>
          <a:xfrm>
            <a:off x="579020" y="5168765"/>
            <a:ext cx="744139" cy="1374990"/>
            <a:chOff x="13270818" y="5348004"/>
            <a:chExt cx="540861" cy="999381"/>
          </a:xfrm>
        </p:grpSpPr>
        <p:grpSp>
          <p:nvGrpSpPr>
            <p:cNvPr id="80" name="Group 79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87" name="Freeform: Shape 86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1" name="Freeform: Shape 80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83" name="Freeform: Shape 82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1103054" y="4644762"/>
            <a:ext cx="744139" cy="1374990"/>
            <a:chOff x="13270818" y="5348004"/>
            <a:chExt cx="540861" cy="999381"/>
          </a:xfrm>
        </p:grpSpPr>
        <p:grpSp>
          <p:nvGrpSpPr>
            <p:cNvPr id="151" name="Group 150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158" name="Freeform: Shape 157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161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154" name="Freeform: Shape 153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1712474" y="3773384"/>
            <a:ext cx="877728" cy="1621830"/>
            <a:chOff x="13270818" y="5348004"/>
            <a:chExt cx="540861" cy="999381"/>
          </a:xfrm>
        </p:grpSpPr>
        <p:grpSp>
          <p:nvGrpSpPr>
            <p:cNvPr id="170" name="Group 169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177" name="Freeform: Shape 176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1" name="Freeform: Shape 180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1" name="Freeform: Shape 170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173" name="Freeform: Shape 172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>
            <a:off x="921259" y="3375090"/>
            <a:ext cx="729592" cy="1348110"/>
            <a:chOff x="13270818" y="5348004"/>
            <a:chExt cx="540861" cy="999381"/>
          </a:xfrm>
        </p:grpSpPr>
        <p:grpSp>
          <p:nvGrpSpPr>
            <p:cNvPr id="189" name="Group 188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196" name="Freeform: Shape 195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0" name="Freeform: Shape 199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0" name="Freeform: Shape 189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192" name="Freeform: Shape 191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7" name="Group 206"/>
          <p:cNvGrpSpPr/>
          <p:nvPr/>
        </p:nvGrpSpPr>
        <p:grpSpPr>
          <a:xfrm>
            <a:off x="1425395" y="2126986"/>
            <a:ext cx="968619" cy="1789774"/>
            <a:chOff x="13270818" y="5348004"/>
            <a:chExt cx="540861" cy="999381"/>
          </a:xfrm>
        </p:grpSpPr>
        <p:grpSp>
          <p:nvGrpSpPr>
            <p:cNvPr id="208" name="Group 207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215" name="Freeform: Shape 214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: Shape 218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9" name="Freeform: Shape 208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211" name="Freeform: Shape 210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45" name="Group 244"/>
          <p:cNvGrpSpPr/>
          <p:nvPr/>
        </p:nvGrpSpPr>
        <p:grpSpPr>
          <a:xfrm>
            <a:off x="3267282" y="1508548"/>
            <a:ext cx="1016636" cy="1878498"/>
            <a:chOff x="13270818" y="5348004"/>
            <a:chExt cx="540861" cy="999381"/>
          </a:xfrm>
        </p:grpSpPr>
        <p:grpSp>
          <p:nvGrpSpPr>
            <p:cNvPr id="246" name="Group 245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253" name="Freeform: Shape 252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7" name="Freeform: Shape 256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7" name="Freeform: Shape 246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249" name="Freeform: Shape 248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64" name="Group 263"/>
          <p:cNvGrpSpPr/>
          <p:nvPr/>
        </p:nvGrpSpPr>
        <p:grpSpPr>
          <a:xfrm>
            <a:off x="4119084" y="827498"/>
            <a:ext cx="979115" cy="1809168"/>
            <a:chOff x="13270818" y="5348004"/>
            <a:chExt cx="540861" cy="999381"/>
          </a:xfrm>
        </p:grpSpPr>
        <p:grpSp>
          <p:nvGrpSpPr>
            <p:cNvPr id="265" name="Group 264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272" name="Freeform: Shape 271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6" name="Freeform: Shape 275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6" name="Freeform: Shape 265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7" name="Group 266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268" name="Freeform: Shape 267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1" name="Group 320"/>
          <p:cNvGrpSpPr/>
          <p:nvPr/>
        </p:nvGrpSpPr>
        <p:grpSpPr>
          <a:xfrm>
            <a:off x="2570508" y="4079543"/>
            <a:ext cx="729592" cy="1348110"/>
            <a:chOff x="13270818" y="5348004"/>
            <a:chExt cx="540861" cy="999381"/>
          </a:xfrm>
        </p:grpSpPr>
        <p:grpSp>
          <p:nvGrpSpPr>
            <p:cNvPr id="322" name="Group 321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329" name="Freeform: Shape 328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3" name="Freeform: Shape 332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3" name="Freeform: Shape 322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4" name="Group 323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325" name="Freeform: Shape 324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0" name="Group 339"/>
          <p:cNvGrpSpPr/>
          <p:nvPr/>
        </p:nvGrpSpPr>
        <p:grpSpPr>
          <a:xfrm>
            <a:off x="3419663" y="3209768"/>
            <a:ext cx="690204" cy="1275331"/>
            <a:chOff x="13270818" y="5348004"/>
            <a:chExt cx="540861" cy="999381"/>
          </a:xfrm>
        </p:grpSpPr>
        <p:grpSp>
          <p:nvGrpSpPr>
            <p:cNvPr id="341" name="Group 340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348" name="Freeform: Shape 347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2" name="Freeform: Shape 351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2" name="Freeform: Shape 341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3" name="Group 342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344" name="Freeform: Shape 343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9" name="Group 358"/>
          <p:cNvGrpSpPr/>
          <p:nvPr/>
        </p:nvGrpSpPr>
        <p:grpSpPr>
          <a:xfrm>
            <a:off x="4105949" y="2684178"/>
            <a:ext cx="690204" cy="1275331"/>
            <a:chOff x="13270818" y="5348004"/>
            <a:chExt cx="540861" cy="999381"/>
          </a:xfrm>
        </p:grpSpPr>
        <p:grpSp>
          <p:nvGrpSpPr>
            <p:cNvPr id="360" name="Group 359"/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367" name="Freeform: Shape 366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/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  <a:gd name="connsiteX0-649" fmla="*/ 359092 w 661035"/>
                  <a:gd name="connsiteY0-650" fmla="*/ 597218 h 1112468"/>
                  <a:gd name="connsiteX1-651" fmla="*/ 620078 w 661035"/>
                  <a:gd name="connsiteY1-652" fmla="*/ 739140 h 1112468"/>
                  <a:gd name="connsiteX2-653" fmla="*/ 584835 w 661035"/>
                  <a:gd name="connsiteY2-654" fmla="*/ 818198 h 1112468"/>
                  <a:gd name="connsiteX3-655" fmla="*/ 584836 w 661035"/>
                  <a:gd name="connsiteY3-656" fmla="*/ 818198 h 1112468"/>
                  <a:gd name="connsiteX4-657" fmla="*/ 545783 w 661035"/>
                  <a:gd name="connsiteY4-658" fmla="*/ 882015 h 1112468"/>
                  <a:gd name="connsiteX5-659" fmla="*/ 538930 w 661035"/>
                  <a:gd name="connsiteY5-660" fmla="*/ 891439 h 1112468"/>
                  <a:gd name="connsiteX6-661" fmla="*/ 539116 w 661035"/>
                  <a:gd name="connsiteY6-662" fmla="*/ 891540 h 1112468"/>
                  <a:gd name="connsiteX7-663" fmla="*/ 500063 w 661035"/>
                  <a:gd name="connsiteY7-664" fmla="*/ 940118 h 1112468"/>
                  <a:gd name="connsiteX8-665" fmla="*/ 500063 w 661035"/>
                  <a:gd name="connsiteY8-666" fmla="*/ 941070 h 1112468"/>
                  <a:gd name="connsiteX9-667" fmla="*/ 451485 w 661035"/>
                  <a:gd name="connsiteY9-668" fmla="*/ 989648 h 1112468"/>
                  <a:gd name="connsiteX10-669" fmla="*/ 396629 w 661035"/>
                  <a:gd name="connsiteY10-670" fmla="*/ 1033155 h 1112468"/>
                  <a:gd name="connsiteX11-671" fmla="*/ 397193 w 661035"/>
                  <a:gd name="connsiteY11-672" fmla="*/ 1033462 h 1112468"/>
                  <a:gd name="connsiteX12-673" fmla="*/ 320041 w 661035"/>
                  <a:gd name="connsiteY12-674" fmla="*/ 1076325 h 1112468"/>
                  <a:gd name="connsiteX13-675" fmla="*/ 319088 w 661035"/>
                  <a:gd name="connsiteY13-676" fmla="*/ 1077277 h 1112468"/>
                  <a:gd name="connsiteX14-677" fmla="*/ 247796 w 661035"/>
                  <a:gd name="connsiteY14-678" fmla="*/ 1112468 h 1112468"/>
                  <a:gd name="connsiteX15-679" fmla="*/ 0 w 661035"/>
                  <a:gd name="connsiteY15-680" fmla="*/ 957262 h 1112468"/>
                  <a:gd name="connsiteX16-681" fmla="*/ 59055 w 661035"/>
                  <a:gd name="connsiteY16-682" fmla="*/ 935355 h 1112468"/>
                  <a:gd name="connsiteX17-683" fmla="*/ 60008 w 661035"/>
                  <a:gd name="connsiteY17-684" fmla="*/ 935355 h 1112468"/>
                  <a:gd name="connsiteX18-685" fmla="*/ 135745 w 661035"/>
                  <a:gd name="connsiteY18-686" fmla="*/ 891807 h 1112468"/>
                  <a:gd name="connsiteX19-687" fmla="*/ 135255 w 661035"/>
                  <a:gd name="connsiteY19-688" fmla="*/ 891540 h 1112468"/>
                  <a:gd name="connsiteX20-689" fmla="*/ 190500 w 661035"/>
                  <a:gd name="connsiteY20-690" fmla="*/ 847725 h 1112468"/>
                  <a:gd name="connsiteX21-691" fmla="*/ 239078 w 661035"/>
                  <a:gd name="connsiteY21-692" fmla="*/ 799148 h 1112468"/>
                  <a:gd name="connsiteX22-693" fmla="*/ 239078 w 661035"/>
                  <a:gd name="connsiteY22-694" fmla="*/ 798196 h 1112468"/>
                  <a:gd name="connsiteX23-695" fmla="*/ 277307 w 661035"/>
                  <a:gd name="connsiteY23-696" fmla="*/ 750642 h 1112468"/>
                  <a:gd name="connsiteX24-697" fmla="*/ 277178 w 661035"/>
                  <a:gd name="connsiteY24-698" fmla="*/ 750571 h 1112468"/>
                  <a:gd name="connsiteX25-699" fmla="*/ 284798 w 661035"/>
                  <a:gd name="connsiteY25-700" fmla="*/ 740093 h 1112468"/>
                  <a:gd name="connsiteX26-701" fmla="*/ 323850 w 661035"/>
                  <a:gd name="connsiteY26-702" fmla="*/ 676275 h 1112468"/>
                  <a:gd name="connsiteX27-703" fmla="*/ 359092 w 661035"/>
                  <a:gd name="connsiteY27-704" fmla="*/ 597218 h 1112468"/>
                  <a:gd name="connsiteX28-705" fmla="*/ 220980 w 661035"/>
                  <a:gd name="connsiteY28-706" fmla="*/ 0 h 1112468"/>
                  <a:gd name="connsiteX29-707" fmla="*/ 481965 w 661035"/>
                  <a:gd name="connsiteY29-708" fmla="*/ 141922 h 1112468"/>
                  <a:gd name="connsiteX30-709" fmla="*/ 575310 w 661035"/>
                  <a:gd name="connsiteY30-710" fmla="*/ 214313 h 1112468"/>
                  <a:gd name="connsiteX31-711" fmla="*/ 661035 w 661035"/>
                  <a:gd name="connsiteY31-712" fmla="*/ 504825 h 1112468"/>
                  <a:gd name="connsiteX32-713" fmla="*/ 621030 w 661035"/>
                  <a:gd name="connsiteY32-714" fmla="*/ 739140 h 1112468"/>
                  <a:gd name="connsiteX33-715" fmla="*/ 360045 w 661035"/>
                  <a:gd name="connsiteY33-716" fmla="*/ 597218 h 1112468"/>
                  <a:gd name="connsiteX34-717" fmla="*/ 400050 w 661035"/>
                  <a:gd name="connsiteY34-718" fmla="*/ 362902 h 1112468"/>
                  <a:gd name="connsiteX35-719" fmla="*/ 314325 w 661035"/>
                  <a:gd name="connsiteY35-720" fmla="*/ 72390 h 1112468"/>
                  <a:gd name="connsiteX36-721" fmla="*/ 220980 w 661035"/>
                  <a:gd name="connsiteY36-722" fmla="*/ 0 h 11124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1" name="Freeform: Shape 370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/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/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1" name="Freeform: Shape 360"/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2" name="Group 361"/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363" name="Freeform: Shape 362"/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/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/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/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409038" y="2266509"/>
            <a:ext cx="1075384" cy="1985268"/>
            <a:chOff x="10815796" y="5263538"/>
            <a:chExt cx="840348" cy="1551369"/>
          </a:xfrm>
        </p:grpSpPr>
        <p:grpSp>
          <p:nvGrpSpPr>
            <p:cNvPr id="120" name="Group 119"/>
            <p:cNvGrpSpPr/>
            <p:nvPr/>
          </p:nvGrpSpPr>
          <p:grpSpPr>
            <a:xfrm>
              <a:off x="11056835" y="5263538"/>
              <a:ext cx="471272" cy="1550152"/>
              <a:chOff x="2541356" y="1772713"/>
              <a:chExt cx="1106207" cy="363863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27" name="Freeform: Shape 126"/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-1" fmla="*/ 62916 w 3480752"/>
                  <a:gd name="connsiteY0-2" fmla="*/ 34213 h 1560620"/>
                  <a:gd name="connsiteX1-3" fmla="*/ 114391 w 3480752"/>
                  <a:gd name="connsiteY1-4" fmla="*/ 57191 h 1560620"/>
                  <a:gd name="connsiteX2-5" fmla="*/ 694512 w 3480752"/>
                  <a:gd name="connsiteY2-6" fmla="*/ 277806 h 1560620"/>
                  <a:gd name="connsiteX3-7" fmla="*/ 784810 w 3480752"/>
                  <a:gd name="connsiteY3-8" fmla="*/ 326909 h 1560620"/>
                  <a:gd name="connsiteX4-9" fmla="*/ 702687 w 3480752"/>
                  <a:gd name="connsiteY4-10" fmla="*/ 277806 h 1560620"/>
                  <a:gd name="connsiteX5-11" fmla="*/ 833420 w 3480752"/>
                  <a:gd name="connsiteY5-12" fmla="*/ 310489 h 1560620"/>
                  <a:gd name="connsiteX6-13" fmla="*/ 1241959 w 3480752"/>
                  <a:gd name="connsiteY6-14" fmla="*/ 343172 h 1560620"/>
                  <a:gd name="connsiteX7-15" fmla="*/ 3480752 w 3480752"/>
                  <a:gd name="connsiteY7-16" fmla="*/ 1560620 h 1560620"/>
                  <a:gd name="connsiteX8-17" fmla="*/ 3064038 w 3480752"/>
                  <a:gd name="connsiteY8-18" fmla="*/ 1527929 h 1560620"/>
                  <a:gd name="connsiteX9-19" fmla="*/ 3057133 w 3480752"/>
                  <a:gd name="connsiteY9-20" fmla="*/ 1524163 h 1560620"/>
                  <a:gd name="connsiteX10-21" fmla="*/ 2941481 w 3480752"/>
                  <a:gd name="connsiteY10-22" fmla="*/ 1495246 h 1560620"/>
                  <a:gd name="connsiteX11-23" fmla="*/ 2881754 w 3480752"/>
                  <a:gd name="connsiteY11-24" fmla="*/ 1462767 h 1560620"/>
                  <a:gd name="connsiteX12-25" fmla="*/ 2879802 w 3480752"/>
                  <a:gd name="connsiteY12-26" fmla="*/ 1466146 h 1560620"/>
                  <a:gd name="connsiteX13-27" fmla="*/ 2933314 w 3480752"/>
                  <a:gd name="connsiteY13-28" fmla="*/ 1495246 h 1560620"/>
                  <a:gd name="connsiteX14-29" fmla="*/ 2353185 w 3480752"/>
                  <a:gd name="connsiteY14-30" fmla="*/ 1274639 h 1560620"/>
                  <a:gd name="connsiteX15-31" fmla="*/ 2238794 w 3480752"/>
                  <a:gd name="connsiteY15-32" fmla="*/ 1217440 h 1560620"/>
                  <a:gd name="connsiteX16-33" fmla="*/ 62916 w 3480752"/>
                  <a:gd name="connsiteY16-34" fmla="*/ 34213 h 1560620"/>
                  <a:gd name="connsiteX17-35" fmla="*/ 0 w 3480752"/>
                  <a:gd name="connsiteY17-36" fmla="*/ 0 h 1560620"/>
                  <a:gd name="connsiteX18-37" fmla="*/ 62916 w 3480752"/>
                  <a:gd name="connsiteY18-38" fmla="*/ 34213 h 1560620"/>
                  <a:gd name="connsiteX19-39" fmla="*/ 57199 w 3480752"/>
                  <a:gd name="connsiteY19-40" fmla="*/ 31661 h 1560620"/>
                  <a:gd name="connsiteX20-41" fmla="*/ 0 w 3480752"/>
                  <a:gd name="connsiteY20-42" fmla="*/ 0 h 1560620"/>
                  <a:gd name="connsiteX0-43" fmla="*/ 62916 w 3480752"/>
                  <a:gd name="connsiteY0-44" fmla="*/ 34213 h 1560620"/>
                  <a:gd name="connsiteX1-45" fmla="*/ 114391 w 3480752"/>
                  <a:gd name="connsiteY1-46" fmla="*/ 57191 h 1560620"/>
                  <a:gd name="connsiteX2-47" fmla="*/ 694512 w 3480752"/>
                  <a:gd name="connsiteY2-48" fmla="*/ 277806 h 1560620"/>
                  <a:gd name="connsiteX3-49" fmla="*/ 702687 w 3480752"/>
                  <a:gd name="connsiteY3-50" fmla="*/ 277806 h 1560620"/>
                  <a:gd name="connsiteX4-51" fmla="*/ 833420 w 3480752"/>
                  <a:gd name="connsiteY4-52" fmla="*/ 310489 h 1560620"/>
                  <a:gd name="connsiteX5-53" fmla="*/ 1241959 w 3480752"/>
                  <a:gd name="connsiteY5-54" fmla="*/ 343172 h 1560620"/>
                  <a:gd name="connsiteX6-55" fmla="*/ 3480752 w 3480752"/>
                  <a:gd name="connsiteY6-56" fmla="*/ 1560620 h 1560620"/>
                  <a:gd name="connsiteX7-57" fmla="*/ 3064038 w 3480752"/>
                  <a:gd name="connsiteY7-58" fmla="*/ 1527929 h 1560620"/>
                  <a:gd name="connsiteX8-59" fmla="*/ 3057133 w 3480752"/>
                  <a:gd name="connsiteY8-60" fmla="*/ 1524163 h 1560620"/>
                  <a:gd name="connsiteX9-61" fmla="*/ 2941481 w 3480752"/>
                  <a:gd name="connsiteY9-62" fmla="*/ 1495246 h 1560620"/>
                  <a:gd name="connsiteX10-63" fmla="*/ 2881754 w 3480752"/>
                  <a:gd name="connsiteY10-64" fmla="*/ 1462767 h 1560620"/>
                  <a:gd name="connsiteX11-65" fmla="*/ 2879802 w 3480752"/>
                  <a:gd name="connsiteY11-66" fmla="*/ 1466146 h 1560620"/>
                  <a:gd name="connsiteX12-67" fmla="*/ 2933314 w 3480752"/>
                  <a:gd name="connsiteY12-68" fmla="*/ 1495246 h 1560620"/>
                  <a:gd name="connsiteX13-69" fmla="*/ 2353185 w 3480752"/>
                  <a:gd name="connsiteY13-70" fmla="*/ 1274639 h 1560620"/>
                  <a:gd name="connsiteX14-71" fmla="*/ 2238794 w 3480752"/>
                  <a:gd name="connsiteY14-72" fmla="*/ 1217440 h 1560620"/>
                  <a:gd name="connsiteX15-73" fmla="*/ 62916 w 3480752"/>
                  <a:gd name="connsiteY15-74" fmla="*/ 34213 h 1560620"/>
                  <a:gd name="connsiteX16-75" fmla="*/ 0 w 3480752"/>
                  <a:gd name="connsiteY16-76" fmla="*/ 0 h 1560620"/>
                  <a:gd name="connsiteX17-77" fmla="*/ 62916 w 3480752"/>
                  <a:gd name="connsiteY17-78" fmla="*/ 34213 h 1560620"/>
                  <a:gd name="connsiteX18-79" fmla="*/ 57199 w 3480752"/>
                  <a:gd name="connsiteY18-80" fmla="*/ 31661 h 1560620"/>
                  <a:gd name="connsiteX19-81" fmla="*/ 0 w 3480752"/>
                  <a:gd name="connsiteY19-82" fmla="*/ 0 h 1560620"/>
                  <a:gd name="connsiteX0-83" fmla="*/ 62916 w 3480752"/>
                  <a:gd name="connsiteY0-84" fmla="*/ 34213 h 1560620"/>
                  <a:gd name="connsiteX1-85" fmla="*/ 114391 w 3480752"/>
                  <a:gd name="connsiteY1-86" fmla="*/ 57191 h 1560620"/>
                  <a:gd name="connsiteX2-87" fmla="*/ 694512 w 3480752"/>
                  <a:gd name="connsiteY2-88" fmla="*/ 277806 h 1560620"/>
                  <a:gd name="connsiteX3-89" fmla="*/ 702687 w 3480752"/>
                  <a:gd name="connsiteY3-90" fmla="*/ 277806 h 1560620"/>
                  <a:gd name="connsiteX4-91" fmla="*/ 833420 w 3480752"/>
                  <a:gd name="connsiteY4-92" fmla="*/ 310489 h 1560620"/>
                  <a:gd name="connsiteX5-93" fmla="*/ 1241959 w 3480752"/>
                  <a:gd name="connsiteY5-94" fmla="*/ 343172 h 1560620"/>
                  <a:gd name="connsiteX6-95" fmla="*/ 3480752 w 3480752"/>
                  <a:gd name="connsiteY6-96" fmla="*/ 1560620 h 1560620"/>
                  <a:gd name="connsiteX7-97" fmla="*/ 3064038 w 3480752"/>
                  <a:gd name="connsiteY7-98" fmla="*/ 1527929 h 1560620"/>
                  <a:gd name="connsiteX8-99" fmla="*/ 3057133 w 3480752"/>
                  <a:gd name="connsiteY8-100" fmla="*/ 1524163 h 1560620"/>
                  <a:gd name="connsiteX9-101" fmla="*/ 2941481 w 3480752"/>
                  <a:gd name="connsiteY9-102" fmla="*/ 1495246 h 1560620"/>
                  <a:gd name="connsiteX10-103" fmla="*/ 2881754 w 3480752"/>
                  <a:gd name="connsiteY10-104" fmla="*/ 1462767 h 1560620"/>
                  <a:gd name="connsiteX11-105" fmla="*/ 2933314 w 3480752"/>
                  <a:gd name="connsiteY11-106" fmla="*/ 1495246 h 1560620"/>
                  <a:gd name="connsiteX12-107" fmla="*/ 2353185 w 3480752"/>
                  <a:gd name="connsiteY12-108" fmla="*/ 1274639 h 1560620"/>
                  <a:gd name="connsiteX13-109" fmla="*/ 2238794 w 3480752"/>
                  <a:gd name="connsiteY13-110" fmla="*/ 1217440 h 1560620"/>
                  <a:gd name="connsiteX14-111" fmla="*/ 62916 w 3480752"/>
                  <a:gd name="connsiteY14-112" fmla="*/ 34213 h 1560620"/>
                  <a:gd name="connsiteX15-113" fmla="*/ 0 w 3480752"/>
                  <a:gd name="connsiteY15-114" fmla="*/ 0 h 1560620"/>
                  <a:gd name="connsiteX16-115" fmla="*/ 62916 w 3480752"/>
                  <a:gd name="connsiteY16-116" fmla="*/ 34213 h 1560620"/>
                  <a:gd name="connsiteX17-117" fmla="*/ 57199 w 3480752"/>
                  <a:gd name="connsiteY17-118" fmla="*/ 31661 h 1560620"/>
                  <a:gd name="connsiteX18-119" fmla="*/ 0 w 3480752"/>
                  <a:gd name="connsiteY18-120" fmla="*/ 0 h 1560620"/>
                  <a:gd name="connsiteX0-121" fmla="*/ 62916 w 3480752"/>
                  <a:gd name="connsiteY0-122" fmla="*/ 34213 h 1560620"/>
                  <a:gd name="connsiteX1-123" fmla="*/ 114391 w 3480752"/>
                  <a:gd name="connsiteY1-124" fmla="*/ 57191 h 1560620"/>
                  <a:gd name="connsiteX2-125" fmla="*/ 694512 w 3480752"/>
                  <a:gd name="connsiteY2-126" fmla="*/ 277806 h 1560620"/>
                  <a:gd name="connsiteX3-127" fmla="*/ 702687 w 3480752"/>
                  <a:gd name="connsiteY3-128" fmla="*/ 277806 h 1560620"/>
                  <a:gd name="connsiteX4-129" fmla="*/ 833420 w 3480752"/>
                  <a:gd name="connsiteY4-130" fmla="*/ 310489 h 1560620"/>
                  <a:gd name="connsiteX5-131" fmla="*/ 1241959 w 3480752"/>
                  <a:gd name="connsiteY5-132" fmla="*/ 343172 h 1560620"/>
                  <a:gd name="connsiteX6-133" fmla="*/ 3480752 w 3480752"/>
                  <a:gd name="connsiteY6-134" fmla="*/ 1560620 h 1560620"/>
                  <a:gd name="connsiteX7-135" fmla="*/ 3064038 w 3480752"/>
                  <a:gd name="connsiteY7-136" fmla="*/ 1527929 h 1560620"/>
                  <a:gd name="connsiteX8-137" fmla="*/ 3057133 w 3480752"/>
                  <a:gd name="connsiteY8-138" fmla="*/ 1524163 h 1560620"/>
                  <a:gd name="connsiteX9-139" fmla="*/ 2941481 w 3480752"/>
                  <a:gd name="connsiteY9-140" fmla="*/ 1495246 h 1560620"/>
                  <a:gd name="connsiteX10-141" fmla="*/ 2933314 w 3480752"/>
                  <a:gd name="connsiteY10-142" fmla="*/ 1495246 h 1560620"/>
                  <a:gd name="connsiteX11-143" fmla="*/ 2353185 w 3480752"/>
                  <a:gd name="connsiteY11-144" fmla="*/ 1274639 h 1560620"/>
                  <a:gd name="connsiteX12-145" fmla="*/ 2238794 w 3480752"/>
                  <a:gd name="connsiteY12-146" fmla="*/ 1217440 h 1560620"/>
                  <a:gd name="connsiteX13-147" fmla="*/ 62916 w 3480752"/>
                  <a:gd name="connsiteY13-148" fmla="*/ 34213 h 1560620"/>
                  <a:gd name="connsiteX14-149" fmla="*/ 0 w 3480752"/>
                  <a:gd name="connsiteY14-150" fmla="*/ 0 h 1560620"/>
                  <a:gd name="connsiteX15-151" fmla="*/ 62916 w 3480752"/>
                  <a:gd name="connsiteY15-152" fmla="*/ 34213 h 1560620"/>
                  <a:gd name="connsiteX16-153" fmla="*/ 57199 w 3480752"/>
                  <a:gd name="connsiteY16-154" fmla="*/ 31661 h 1560620"/>
                  <a:gd name="connsiteX17-155" fmla="*/ 0 w 3480752"/>
                  <a:gd name="connsiteY17-156" fmla="*/ 0 h 1560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/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/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/>
              <p:cNvSpPr/>
              <p:nvPr/>
            </p:nvSpPr>
            <p:spPr>
              <a:xfrm>
                <a:off x="2986527" y="3640650"/>
                <a:ext cx="661036" cy="1099185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-1" fmla="*/ 359092 w 661035"/>
                  <a:gd name="connsiteY0-2" fmla="*/ 597218 h 1099185"/>
                  <a:gd name="connsiteX1-3" fmla="*/ 620078 w 661035"/>
                  <a:gd name="connsiteY1-4" fmla="*/ 739140 h 1099185"/>
                  <a:gd name="connsiteX2-5" fmla="*/ 584835 w 661035"/>
                  <a:gd name="connsiteY2-6" fmla="*/ 818198 h 1099185"/>
                  <a:gd name="connsiteX3-7" fmla="*/ 584836 w 661035"/>
                  <a:gd name="connsiteY3-8" fmla="*/ 818198 h 1099185"/>
                  <a:gd name="connsiteX4-9" fmla="*/ 545783 w 661035"/>
                  <a:gd name="connsiteY4-10" fmla="*/ 882015 h 1099185"/>
                  <a:gd name="connsiteX5-11" fmla="*/ 538930 w 661035"/>
                  <a:gd name="connsiteY5-12" fmla="*/ 891439 h 1099185"/>
                  <a:gd name="connsiteX6-13" fmla="*/ 539116 w 661035"/>
                  <a:gd name="connsiteY6-14" fmla="*/ 891540 h 1099185"/>
                  <a:gd name="connsiteX7-15" fmla="*/ 500063 w 661035"/>
                  <a:gd name="connsiteY7-16" fmla="*/ 940118 h 1099185"/>
                  <a:gd name="connsiteX8-17" fmla="*/ 452605 w 661035"/>
                  <a:gd name="connsiteY8-18" fmla="*/ 914311 h 1099185"/>
                  <a:gd name="connsiteX9-19" fmla="*/ 451949 w 661035"/>
                  <a:gd name="connsiteY9-20" fmla="*/ 914906 h 1099185"/>
                  <a:gd name="connsiteX10-21" fmla="*/ 500063 w 661035"/>
                  <a:gd name="connsiteY10-22" fmla="*/ 941070 h 1099185"/>
                  <a:gd name="connsiteX11-23" fmla="*/ 451485 w 661035"/>
                  <a:gd name="connsiteY11-24" fmla="*/ 989648 h 1099185"/>
                  <a:gd name="connsiteX12-25" fmla="*/ 396629 w 661035"/>
                  <a:gd name="connsiteY12-26" fmla="*/ 1033155 h 1099185"/>
                  <a:gd name="connsiteX13-27" fmla="*/ 397193 w 661035"/>
                  <a:gd name="connsiteY13-28" fmla="*/ 1033462 h 1099185"/>
                  <a:gd name="connsiteX14-29" fmla="*/ 320041 w 661035"/>
                  <a:gd name="connsiteY14-30" fmla="*/ 1076325 h 1099185"/>
                  <a:gd name="connsiteX15-31" fmla="*/ 291343 w 661035"/>
                  <a:gd name="connsiteY15-32" fmla="*/ 1060767 h 1099185"/>
                  <a:gd name="connsiteX16-33" fmla="*/ 290403 w 661035"/>
                  <a:gd name="connsiteY16-34" fmla="*/ 1061621 h 1099185"/>
                  <a:gd name="connsiteX17-35" fmla="*/ 319088 w 661035"/>
                  <a:gd name="connsiteY17-36" fmla="*/ 1077277 h 1099185"/>
                  <a:gd name="connsiteX18-37" fmla="*/ 260985 w 661035"/>
                  <a:gd name="connsiteY18-38" fmla="*/ 1099185 h 1099185"/>
                  <a:gd name="connsiteX19-39" fmla="*/ 0 w 661035"/>
                  <a:gd name="connsiteY19-40" fmla="*/ 957262 h 1099185"/>
                  <a:gd name="connsiteX20-41" fmla="*/ 59055 w 661035"/>
                  <a:gd name="connsiteY20-42" fmla="*/ 935355 h 1099185"/>
                  <a:gd name="connsiteX21-43" fmla="*/ 284314 w 661035"/>
                  <a:gd name="connsiteY21-44" fmla="*/ 1058298 h 1099185"/>
                  <a:gd name="connsiteX22-45" fmla="*/ 284516 w 661035"/>
                  <a:gd name="connsiteY22-46" fmla="*/ 1057066 h 1099185"/>
                  <a:gd name="connsiteX23-47" fmla="*/ 60008 w 661035"/>
                  <a:gd name="connsiteY23-48" fmla="*/ 935355 h 1099185"/>
                  <a:gd name="connsiteX24-49" fmla="*/ 135745 w 661035"/>
                  <a:gd name="connsiteY24-50" fmla="*/ 891807 h 1099185"/>
                  <a:gd name="connsiteX25-51" fmla="*/ 135255 w 661035"/>
                  <a:gd name="connsiteY25-52" fmla="*/ 891540 h 1099185"/>
                  <a:gd name="connsiteX26-53" fmla="*/ 190500 w 661035"/>
                  <a:gd name="connsiteY26-54" fmla="*/ 847725 h 1099185"/>
                  <a:gd name="connsiteX27-55" fmla="*/ 239078 w 661035"/>
                  <a:gd name="connsiteY27-56" fmla="*/ 799148 h 1099185"/>
                  <a:gd name="connsiteX28-57" fmla="*/ 319738 w 661035"/>
                  <a:gd name="connsiteY28-58" fmla="*/ 843010 h 1099185"/>
                  <a:gd name="connsiteX29-59" fmla="*/ 239078 w 661035"/>
                  <a:gd name="connsiteY29-60" fmla="*/ 798196 h 1099185"/>
                  <a:gd name="connsiteX30-61" fmla="*/ 277307 w 661035"/>
                  <a:gd name="connsiteY30-62" fmla="*/ 750642 h 1099185"/>
                  <a:gd name="connsiteX31-63" fmla="*/ 277178 w 661035"/>
                  <a:gd name="connsiteY31-64" fmla="*/ 750571 h 1099185"/>
                  <a:gd name="connsiteX32-65" fmla="*/ 284798 w 661035"/>
                  <a:gd name="connsiteY32-66" fmla="*/ 740093 h 1099185"/>
                  <a:gd name="connsiteX33-67" fmla="*/ 323850 w 661035"/>
                  <a:gd name="connsiteY33-68" fmla="*/ 676275 h 1099185"/>
                  <a:gd name="connsiteX34-69" fmla="*/ 359092 w 661035"/>
                  <a:gd name="connsiteY34-70" fmla="*/ 597218 h 1099185"/>
                  <a:gd name="connsiteX35-71" fmla="*/ 220980 w 661035"/>
                  <a:gd name="connsiteY35-72" fmla="*/ 0 h 1099185"/>
                  <a:gd name="connsiteX36-73" fmla="*/ 481965 w 661035"/>
                  <a:gd name="connsiteY36-74" fmla="*/ 141922 h 1099185"/>
                  <a:gd name="connsiteX37-75" fmla="*/ 575310 w 661035"/>
                  <a:gd name="connsiteY37-76" fmla="*/ 214313 h 1099185"/>
                  <a:gd name="connsiteX38-77" fmla="*/ 661035 w 661035"/>
                  <a:gd name="connsiteY38-78" fmla="*/ 504825 h 1099185"/>
                  <a:gd name="connsiteX39-79" fmla="*/ 621030 w 661035"/>
                  <a:gd name="connsiteY39-80" fmla="*/ 739140 h 1099185"/>
                  <a:gd name="connsiteX40-81" fmla="*/ 360045 w 661035"/>
                  <a:gd name="connsiteY40-82" fmla="*/ 597218 h 1099185"/>
                  <a:gd name="connsiteX41-83" fmla="*/ 400050 w 661035"/>
                  <a:gd name="connsiteY41-84" fmla="*/ 362902 h 1099185"/>
                  <a:gd name="connsiteX42-85" fmla="*/ 314325 w 661035"/>
                  <a:gd name="connsiteY42-86" fmla="*/ 72390 h 1099185"/>
                  <a:gd name="connsiteX43-87" fmla="*/ 220980 w 661035"/>
                  <a:gd name="connsiteY43-88" fmla="*/ 0 h 1099185"/>
                  <a:gd name="connsiteX0-89" fmla="*/ 359092 w 661035"/>
                  <a:gd name="connsiteY0-90" fmla="*/ 597218 h 1099185"/>
                  <a:gd name="connsiteX1-91" fmla="*/ 620078 w 661035"/>
                  <a:gd name="connsiteY1-92" fmla="*/ 739140 h 1099185"/>
                  <a:gd name="connsiteX2-93" fmla="*/ 584835 w 661035"/>
                  <a:gd name="connsiteY2-94" fmla="*/ 818198 h 1099185"/>
                  <a:gd name="connsiteX3-95" fmla="*/ 584836 w 661035"/>
                  <a:gd name="connsiteY3-96" fmla="*/ 818198 h 1099185"/>
                  <a:gd name="connsiteX4-97" fmla="*/ 545783 w 661035"/>
                  <a:gd name="connsiteY4-98" fmla="*/ 882015 h 1099185"/>
                  <a:gd name="connsiteX5-99" fmla="*/ 538930 w 661035"/>
                  <a:gd name="connsiteY5-100" fmla="*/ 891439 h 1099185"/>
                  <a:gd name="connsiteX6-101" fmla="*/ 539116 w 661035"/>
                  <a:gd name="connsiteY6-102" fmla="*/ 891540 h 1099185"/>
                  <a:gd name="connsiteX7-103" fmla="*/ 500063 w 661035"/>
                  <a:gd name="connsiteY7-104" fmla="*/ 940118 h 1099185"/>
                  <a:gd name="connsiteX8-105" fmla="*/ 452605 w 661035"/>
                  <a:gd name="connsiteY8-106" fmla="*/ 914311 h 1099185"/>
                  <a:gd name="connsiteX9-107" fmla="*/ 500063 w 661035"/>
                  <a:gd name="connsiteY9-108" fmla="*/ 941070 h 1099185"/>
                  <a:gd name="connsiteX10-109" fmla="*/ 451485 w 661035"/>
                  <a:gd name="connsiteY10-110" fmla="*/ 989648 h 1099185"/>
                  <a:gd name="connsiteX11-111" fmla="*/ 396629 w 661035"/>
                  <a:gd name="connsiteY11-112" fmla="*/ 1033155 h 1099185"/>
                  <a:gd name="connsiteX12-113" fmla="*/ 397193 w 661035"/>
                  <a:gd name="connsiteY12-114" fmla="*/ 1033462 h 1099185"/>
                  <a:gd name="connsiteX13-115" fmla="*/ 320041 w 661035"/>
                  <a:gd name="connsiteY13-116" fmla="*/ 1076325 h 1099185"/>
                  <a:gd name="connsiteX14-117" fmla="*/ 291343 w 661035"/>
                  <a:gd name="connsiteY14-118" fmla="*/ 1060767 h 1099185"/>
                  <a:gd name="connsiteX15-119" fmla="*/ 290403 w 661035"/>
                  <a:gd name="connsiteY15-120" fmla="*/ 1061621 h 1099185"/>
                  <a:gd name="connsiteX16-121" fmla="*/ 319088 w 661035"/>
                  <a:gd name="connsiteY16-122" fmla="*/ 1077277 h 1099185"/>
                  <a:gd name="connsiteX17-123" fmla="*/ 260985 w 661035"/>
                  <a:gd name="connsiteY17-124" fmla="*/ 1099185 h 1099185"/>
                  <a:gd name="connsiteX18-125" fmla="*/ 0 w 661035"/>
                  <a:gd name="connsiteY18-126" fmla="*/ 957262 h 1099185"/>
                  <a:gd name="connsiteX19-127" fmla="*/ 59055 w 661035"/>
                  <a:gd name="connsiteY19-128" fmla="*/ 935355 h 1099185"/>
                  <a:gd name="connsiteX20-129" fmla="*/ 284314 w 661035"/>
                  <a:gd name="connsiteY20-130" fmla="*/ 1058298 h 1099185"/>
                  <a:gd name="connsiteX21-131" fmla="*/ 284516 w 661035"/>
                  <a:gd name="connsiteY21-132" fmla="*/ 1057066 h 1099185"/>
                  <a:gd name="connsiteX22-133" fmla="*/ 60008 w 661035"/>
                  <a:gd name="connsiteY22-134" fmla="*/ 935355 h 1099185"/>
                  <a:gd name="connsiteX23-135" fmla="*/ 135745 w 661035"/>
                  <a:gd name="connsiteY23-136" fmla="*/ 891807 h 1099185"/>
                  <a:gd name="connsiteX24-137" fmla="*/ 135255 w 661035"/>
                  <a:gd name="connsiteY24-138" fmla="*/ 891540 h 1099185"/>
                  <a:gd name="connsiteX25-139" fmla="*/ 190500 w 661035"/>
                  <a:gd name="connsiteY25-140" fmla="*/ 847725 h 1099185"/>
                  <a:gd name="connsiteX26-141" fmla="*/ 239078 w 661035"/>
                  <a:gd name="connsiteY26-142" fmla="*/ 799148 h 1099185"/>
                  <a:gd name="connsiteX27-143" fmla="*/ 319738 w 661035"/>
                  <a:gd name="connsiteY27-144" fmla="*/ 843010 h 1099185"/>
                  <a:gd name="connsiteX28-145" fmla="*/ 239078 w 661035"/>
                  <a:gd name="connsiteY28-146" fmla="*/ 798196 h 1099185"/>
                  <a:gd name="connsiteX29-147" fmla="*/ 277307 w 661035"/>
                  <a:gd name="connsiteY29-148" fmla="*/ 750642 h 1099185"/>
                  <a:gd name="connsiteX30-149" fmla="*/ 277178 w 661035"/>
                  <a:gd name="connsiteY30-150" fmla="*/ 750571 h 1099185"/>
                  <a:gd name="connsiteX31-151" fmla="*/ 284798 w 661035"/>
                  <a:gd name="connsiteY31-152" fmla="*/ 740093 h 1099185"/>
                  <a:gd name="connsiteX32-153" fmla="*/ 323850 w 661035"/>
                  <a:gd name="connsiteY32-154" fmla="*/ 676275 h 1099185"/>
                  <a:gd name="connsiteX33-155" fmla="*/ 359092 w 661035"/>
                  <a:gd name="connsiteY33-156" fmla="*/ 597218 h 1099185"/>
                  <a:gd name="connsiteX34-157" fmla="*/ 220980 w 661035"/>
                  <a:gd name="connsiteY34-158" fmla="*/ 0 h 1099185"/>
                  <a:gd name="connsiteX35-159" fmla="*/ 481965 w 661035"/>
                  <a:gd name="connsiteY35-160" fmla="*/ 141922 h 1099185"/>
                  <a:gd name="connsiteX36-161" fmla="*/ 575310 w 661035"/>
                  <a:gd name="connsiteY36-162" fmla="*/ 214313 h 1099185"/>
                  <a:gd name="connsiteX37-163" fmla="*/ 661035 w 661035"/>
                  <a:gd name="connsiteY37-164" fmla="*/ 504825 h 1099185"/>
                  <a:gd name="connsiteX38-165" fmla="*/ 621030 w 661035"/>
                  <a:gd name="connsiteY38-166" fmla="*/ 739140 h 1099185"/>
                  <a:gd name="connsiteX39-167" fmla="*/ 360045 w 661035"/>
                  <a:gd name="connsiteY39-168" fmla="*/ 597218 h 1099185"/>
                  <a:gd name="connsiteX40-169" fmla="*/ 400050 w 661035"/>
                  <a:gd name="connsiteY40-170" fmla="*/ 362902 h 1099185"/>
                  <a:gd name="connsiteX41-171" fmla="*/ 314325 w 661035"/>
                  <a:gd name="connsiteY41-172" fmla="*/ 72390 h 1099185"/>
                  <a:gd name="connsiteX42-173" fmla="*/ 220980 w 661035"/>
                  <a:gd name="connsiteY42-174" fmla="*/ 0 h 1099185"/>
                  <a:gd name="connsiteX0-175" fmla="*/ 359092 w 661035"/>
                  <a:gd name="connsiteY0-176" fmla="*/ 597218 h 1099185"/>
                  <a:gd name="connsiteX1-177" fmla="*/ 620078 w 661035"/>
                  <a:gd name="connsiteY1-178" fmla="*/ 739140 h 1099185"/>
                  <a:gd name="connsiteX2-179" fmla="*/ 584835 w 661035"/>
                  <a:gd name="connsiteY2-180" fmla="*/ 818198 h 1099185"/>
                  <a:gd name="connsiteX3-181" fmla="*/ 584836 w 661035"/>
                  <a:gd name="connsiteY3-182" fmla="*/ 818198 h 1099185"/>
                  <a:gd name="connsiteX4-183" fmla="*/ 545783 w 661035"/>
                  <a:gd name="connsiteY4-184" fmla="*/ 882015 h 1099185"/>
                  <a:gd name="connsiteX5-185" fmla="*/ 538930 w 661035"/>
                  <a:gd name="connsiteY5-186" fmla="*/ 891439 h 1099185"/>
                  <a:gd name="connsiteX6-187" fmla="*/ 539116 w 661035"/>
                  <a:gd name="connsiteY6-188" fmla="*/ 891540 h 1099185"/>
                  <a:gd name="connsiteX7-189" fmla="*/ 500063 w 661035"/>
                  <a:gd name="connsiteY7-190" fmla="*/ 940118 h 1099185"/>
                  <a:gd name="connsiteX8-191" fmla="*/ 500063 w 661035"/>
                  <a:gd name="connsiteY8-192" fmla="*/ 941070 h 1099185"/>
                  <a:gd name="connsiteX9-193" fmla="*/ 451485 w 661035"/>
                  <a:gd name="connsiteY9-194" fmla="*/ 989648 h 1099185"/>
                  <a:gd name="connsiteX10-195" fmla="*/ 396629 w 661035"/>
                  <a:gd name="connsiteY10-196" fmla="*/ 1033155 h 1099185"/>
                  <a:gd name="connsiteX11-197" fmla="*/ 397193 w 661035"/>
                  <a:gd name="connsiteY11-198" fmla="*/ 1033462 h 1099185"/>
                  <a:gd name="connsiteX12-199" fmla="*/ 320041 w 661035"/>
                  <a:gd name="connsiteY12-200" fmla="*/ 1076325 h 1099185"/>
                  <a:gd name="connsiteX13-201" fmla="*/ 291343 w 661035"/>
                  <a:gd name="connsiteY13-202" fmla="*/ 1060767 h 1099185"/>
                  <a:gd name="connsiteX14-203" fmla="*/ 290403 w 661035"/>
                  <a:gd name="connsiteY14-204" fmla="*/ 1061621 h 1099185"/>
                  <a:gd name="connsiteX15-205" fmla="*/ 319088 w 661035"/>
                  <a:gd name="connsiteY15-206" fmla="*/ 1077277 h 1099185"/>
                  <a:gd name="connsiteX16-207" fmla="*/ 260985 w 661035"/>
                  <a:gd name="connsiteY16-208" fmla="*/ 1099185 h 1099185"/>
                  <a:gd name="connsiteX17-209" fmla="*/ 0 w 661035"/>
                  <a:gd name="connsiteY17-210" fmla="*/ 957262 h 1099185"/>
                  <a:gd name="connsiteX18-211" fmla="*/ 59055 w 661035"/>
                  <a:gd name="connsiteY18-212" fmla="*/ 935355 h 1099185"/>
                  <a:gd name="connsiteX19-213" fmla="*/ 284314 w 661035"/>
                  <a:gd name="connsiteY19-214" fmla="*/ 1058298 h 1099185"/>
                  <a:gd name="connsiteX20-215" fmla="*/ 284516 w 661035"/>
                  <a:gd name="connsiteY20-216" fmla="*/ 1057066 h 1099185"/>
                  <a:gd name="connsiteX21-217" fmla="*/ 60008 w 661035"/>
                  <a:gd name="connsiteY21-218" fmla="*/ 935355 h 1099185"/>
                  <a:gd name="connsiteX22-219" fmla="*/ 135745 w 661035"/>
                  <a:gd name="connsiteY22-220" fmla="*/ 891807 h 1099185"/>
                  <a:gd name="connsiteX23-221" fmla="*/ 135255 w 661035"/>
                  <a:gd name="connsiteY23-222" fmla="*/ 891540 h 1099185"/>
                  <a:gd name="connsiteX24-223" fmla="*/ 190500 w 661035"/>
                  <a:gd name="connsiteY24-224" fmla="*/ 847725 h 1099185"/>
                  <a:gd name="connsiteX25-225" fmla="*/ 239078 w 661035"/>
                  <a:gd name="connsiteY25-226" fmla="*/ 799148 h 1099185"/>
                  <a:gd name="connsiteX26-227" fmla="*/ 319738 w 661035"/>
                  <a:gd name="connsiteY26-228" fmla="*/ 843010 h 1099185"/>
                  <a:gd name="connsiteX27-229" fmla="*/ 239078 w 661035"/>
                  <a:gd name="connsiteY27-230" fmla="*/ 798196 h 1099185"/>
                  <a:gd name="connsiteX28-231" fmla="*/ 277307 w 661035"/>
                  <a:gd name="connsiteY28-232" fmla="*/ 750642 h 1099185"/>
                  <a:gd name="connsiteX29-233" fmla="*/ 277178 w 661035"/>
                  <a:gd name="connsiteY29-234" fmla="*/ 750571 h 1099185"/>
                  <a:gd name="connsiteX30-235" fmla="*/ 284798 w 661035"/>
                  <a:gd name="connsiteY30-236" fmla="*/ 740093 h 1099185"/>
                  <a:gd name="connsiteX31-237" fmla="*/ 323850 w 661035"/>
                  <a:gd name="connsiteY31-238" fmla="*/ 676275 h 1099185"/>
                  <a:gd name="connsiteX32-239" fmla="*/ 359092 w 661035"/>
                  <a:gd name="connsiteY32-240" fmla="*/ 597218 h 1099185"/>
                  <a:gd name="connsiteX33-241" fmla="*/ 220980 w 661035"/>
                  <a:gd name="connsiteY33-242" fmla="*/ 0 h 1099185"/>
                  <a:gd name="connsiteX34-243" fmla="*/ 481965 w 661035"/>
                  <a:gd name="connsiteY34-244" fmla="*/ 141922 h 1099185"/>
                  <a:gd name="connsiteX35-245" fmla="*/ 575310 w 661035"/>
                  <a:gd name="connsiteY35-246" fmla="*/ 214313 h 1099185"/>
                  <a:gd name="connsiteX36-247" fmla="*/ 661035 w 661035"/>
                  <a:gd name="connsiteY36-248" fmla="*/ 504825 h 1099185"/>
                  <a:gd name="connsiteX37-249" fmla="*/ 621030 w 661035"/>
                  <a:gd name="connsiteY37-250" fmla="*/ 739140 h 1099185"/>
                  <a:gd name="connsiteX38-251" fmla="*/ 360045 w 661035"/>
                  <a:gd name="connsiteY38-252" fmla="*/ 597218 h 1099185"/>
                  <a:gd name="connsiteX39-253" fmla="*/ 400050 w 661035"/>
                  <a:gd name="connsiteY39-254" fmla="*/ 362902 h 1099185"/>
                  <a:gd name="connsiteX40-255" fmla="*/ 314325 w 661035"/>
                  <a:gd name="connsiteY40-256" fmla="*/ 72390 h 1099185"/>
                  <a:gd name="connsiteX41-257" fmla="*/ 220980 w 661035"/>
                  <a:gd name="connsiteY41-258" fmla="*/ 0 h 1099185"/>
                  <a:gd name="connsiteX0-259" fmla="*/ 359092 w 661035"/>
                  <a:gd name="connsiteY0-260" fmla="*/ 597218 h 1099185"/>
                  <a:gd name="connsiteX1-261" fmla="*/ 620078 w 661035"/>
                  <a:gd name="connsiteY1-262" fmla="*/ 739140 h 1099185"/>
                  <a:gd name="connsiteX2-263" fmla="*/ 584835 w 661035"/>
                  <a:gd name="connsiteY2-264" fmla="*/ 818198 h 1099185"/>
                  <a:gd name="connsiteX3-265" fmla="*/ 584836 w 661035"/>
                  <a:gd name="connsiteY3-266" fmla="*/ 818198 h 1099185"/>
                  <a:gd name="connsiteX4-267" fmla="*/ 545783 w 661035"/>
                  <a:gd name="connsiteY4-268" fmla="*/ 882015 h 1099185"/>
                  <a:gd name="connsiteX5-269" fmla="*/ 538930 w 661035"/>
                  <a:gd name="connsiteY5-270" fmla="*/ 891439 h 1099185"/>
                  <a:gd name="connsiteX6-271" fmla="*/ 539116 w 661035"/>
                  <a:gd name="connsiteY6-272" fmla="*/ 891540 h 1099185"/>
                  <a:gd name="connsiteX7-273" fmla="*/ 500063 w 661035"/>
                  <a:gd name="connsiteY7-274" fmla="*/ 940118 h 1099185"/>
                  <a:gd name="connsiteX8-275" fmla="*/ 500063 w 661035"/>
                  <a:gd name="connsiteY8-276" fmla="*/ 941070 h 1099185"/>
                  <a:gd name="connsiteX9-277" fmla="*/ 451485 w 661035"/>
                  <a:gd name="connsiteY9-278" fmla="*/ 989648 h 1099185"/>
                  <a:gd name="connsiteX10-279" fmla="*/ 396629 w 661035"/>
                  <a:gd name="connsiteY10-280" fmla="*/ 1033155 h 1099185"/>
                  <a:gd name="connsiteX11-281" fmla="*/ 397193 w 661035"/>
                  <a:gd name="connsiteY11-282" fmla="*/ 1033462 h 1099185"/>
                  <a:gd name="connsiteX12-283" fmla="*/ 320041 w 661035"/>
                  <a:gd name="connsiteY12-284" fmla="*/ 1076325 h 1099185"/>
                  <a:gd name="connsiteX13-285" fmla="*/ 291343 w 661035"/>
                  <a:gd name="connsiteY13-286" fmla="*/ 1060767 h 1099185"/>
                  <a:gd name="connsiteX14-287" fmla="*/ 290403 w 661035"/>
                  <a:gd name="connsiteY14-288" fmla="*/ 1061621 h 1099185"/>
                  <a:gd name="connsiteX15-289" fmla="*/ 319088 w 661035"/>
                  <a:gd name="connsiteY15-290" fmla="*/ 1077277 h 1099185"/>
                  <a:gd name="connsiteX16-291" fmla="*/ 260985 w 661035"/>
                  <a:gd name="connsiteY16-292" fmla="*/ 1099185 h 1099185"/>
                  <a:gd name="connsiteX17-293" fmla="*/ 0 w 661035"/>
                  <a:gd name="connsiteY17-294" fmla="*/ 957262 h 1099185"/>
                  <a:gd name="connsiteX18-295" fmla="*/ 59055 w 661035"/>
                  <a:gd name="connsiteY18-296" fmla="*/ 935355 h 1099185"/>
                  <a:gd name="connsiteX19-297" fmla="*/ 284314 w 661035"/>
                  <a:gd name="connsiteY19-298" fmla="*/ 1058298 h 1099185"/>
                  <a:gd name="connsiteX20-299" fmla="*/ 284516 w 661035"/>
                  <a:gd name="connsiteY20-300" fmla="*/ 1057066 h 1099185"/>
                  <a:gd name="connsiteX21-301" fmla="*/ 60008 w 661035"/>
                  <a:gd name="connsiteY21-302" fmla="*/ 935355 h 1099185"/>
                  <a:gd name="connsiteX22-303" fmla="*/ 135745 w 661035"/>
                  <a:gd name="connsiteY22-304" fmla="*/ 891807 h 1099185"/>
                  <a:gd name="connsiteX23-305" fmla="*/ 135255 w 661035"/>
                  <a:gd name="connsiteY23-306" fmla="*/ 891540 h 1099185"/>
                  <a:gd name="connsiteX24-307" fmla="*/ 190500 w 661035"/>
                  <a:gd name="connsiteY24-308" fmla="*/ 847725 h 1099185"/>
                  <a:gd name="connsiteX25-309" fmla="*/ 239078 w 661035"/>
                  <a:gd name="connsiteY25-310" fmla="*/ 799148 h 1099185"/>
                  <a:gd name="connsiteX26-311" fmla="*/ 239078 w 661035"/>
                  <a:gd name="connsiteY26-312" fmla="*/ 798196 h 1099185"/>
                  <a:gd name="connsiteX27-313" fmla="*/ 277307 w 661035"/>
                  <a:gd name="connsiteY27-314" fmla="*/ 750642 h 1099185"/>
                  <a:gd name="connsiteX28-315" fmla="*/ 277178 w 661035"/>
                  <a:gd name="connsiteY28-316" fmla="*/ 750571 h 1099185"/>
                  <a:gd name="connsiteX29-317" fmla="*/ 284798 w 661035"/>
                  <a:gd name="connsiteY29-318" fmla="*/ 740093 h 1099185"/>
                  <a:gd name="connsiteX30-319" fmla="*/ 323850 w 661035"/>
                  <a:gd name="connsiteY30-320" fmla="*/ 676275 h 1099185"/>
                  <a:gd name="connsiteX31-321" fmla="*/ 359092 w 661035"/>
                  <a:gd name="connsiteY31-322" fmla="*/ 597218 h 1099185"/>
                  <a:gd name="connsiteX32-323" fmla="*/ 220980 w 661035"/>
                  <a:gd name="connsiteY32-324" fmla="*/ 0 h 1099185"/>
                  <a:gd name="connsiteX33-325" fmla="*/ 481965 w 661035"/>
                  <a:gd name="connsiteY33-326" fmla="*/ 141922 h 1099185"/>
                  <a:gd name="connsiteX34-327" fmla="*/ 575310 w 661035"/>
                  <a:gd name="connsiteY34-328" fmla="*/ 214313 h 1099185"/>
                  <a:gd name="connsiteX35-329" fmla="*/ 661035 w 661035"/>
                  <a:gd name="connsiteY35-330" fmla="*/ 504825 h 1099185"/>
                  <a:gd name="connsiteX36-331" fmla="*/ 621030 w 661035"/>
                  <a:gd name="connsiteY36-332" fmla="*/ 739140 h 1099185"/>
                  <a:gd name="connsiteX37-333" fmla="*/ 360045 w 661035"/>
                  <a:gd name="connsiteY37-334" fmla="*/ 597218 h 1099185"/>
                  <a:gd name="connsiteX38-335" fmla="*/ 400050 w 661035"/>
                  <a:gd name="connsiteY38-336" fmla="*/ 362902 h 1099185"/>
                  <a:gd name="connsiteX39-337" fmla="*/ 314325 w 661035"/>
                  <a:gd name="connsiteY39-338" fmla="*/ 72390 h 1099185"/>
                  <a:gd name="connsiteX40-339" fmla="*/ 220980 w 661035"/>
                  <a:gd name="connsiteY40-340" fmla="*/ 0 h 1099185"/>
                  <a:gd name="connsiteX0-341" fmla="*/ 359092 w 661035"/>
                  <a:gd name="connsiteY0-342" fmla="*/ 597218 h 1099185"/>
                  <a:gd name="connsiteX1-343" fmla="*/ 620078 w 661035"/>
                  <a:gd name="connsiteY1-344" fmla="*/ 739140 h 1099185"/>
                  <a:gd name="connsiteX2-345" fmla="*/ 584835 w 661035"/>
                  <a:gd name="connsiteY2-346" fmla="*/ 818198 h 1099185"/>
                  <a:gd name="connsiteX3-347" fmla="*/ 584836 w 661035"/>
                  <a:gd name="connsiteY3-348" fmla="*/ 818198 h 1099185"/>
                  <a:gd name="connsiteX4-349" fmla="*/ 545783 w 661035"/>
                  <a:gd name="connsiteY4-350" fmla="*/ 882015 h 1099185"/>
                  <a:gd name="connsiteX5-351" fmla="*/ 538930 w 661035"/>
                  <a:gd name="connsiteY5-352" fmla="*/ 891439 h 1099185"/>
                  <a:gd name="connsiteX6-353" fmla="*/ 539116 w 661035"/>
                  <a:gd name="connsiteY6-354" fmla="*/ 891540 h 1099185"/>
                  <a:gd name="connsiteX7-355" fmla="*/ 500063 w 661035"/>
                  <a:gd name="connsiteY7-356" fmla="*/ 940118 h 1099185"/>
                  <a:gd name="connsiteX8-357" fmla="*/ 500063 w 661035"/>
                  <a:gd name="connsiteY8-358" fmla="*/ 941070 h 1099185"/>
                  <a:gd name="connsiteX9-359" fmla="*/ 451485 w 661035"/>
                  <a:gd name="connsiteY9-360" fmla="*/ 989648 h 1099185"/>
                  <a:gd name="connsiteX10-361" fmla="*/ 396629 w 661035"/>
                  <a:gd name="connsiteY10-362" fmla="*/ 1033155 h 1099185"/>
                  <a:gd name="connsiteX11-363" fmla="*/ 397193 w 661035"/>
                  <a:gd name="connsiteY11-364" fmla="*/ 1033462 h 1099185"/>
                  <a:gd name="connsiteX12-365" fmla="*/ 320041 w 661035"/>
                  <a:gd name="connsiteY12-366" fmla="*/ 1076325 h 1099185"/>
                  <a:gd name="connsiteX13-367" fmla="*/ 291343 w 661035"/>
                  <a:gd name="connsiteY13-368" fmla="*/ 1060767 h 1099185"/>
                  <a:gd name="connsiteX14-369" fmla="*/ 290403 w 661035"/>
                  <a:gd name="connsiteY14-370" fmla="*/ 1061621 h 1099185"/>
                  <a:gd name="connsiteX15-371" fmla="*/ 319088 w 661035"/>
                  <a:gd name="connsiteY15-372" fmla="*/ 1077277 h 1099185"/>
                  <a:gd name="connsiteX16-373" fmla="*/ 260985 w 661035"/>
                  <a:gd name="connsiteY16-374" fmla="*/ 1099185 h 1099185"/>
                  <a:gd name="connsiteX17-375" fmla="*/ 0 w 661035"/>
                  <a:gd name="connsiteY17-376" fmla="*/ 957262 h 1099185"/>
                  <a:gd name="connsiteX18-377" fmla="*/ 59055 w 661035"/>
                  <a:gd name="connsiteY18-378" fmla="*/ 935355 h 1099185"/>
                  <a:gd name="connsiteX19-379" fmla="*/ 284314 w 661035"/>
                  <a:gd name="connsiteY19-380" fmla="*/ 1058298 h 1099185"/>
                  <a:gd name="connsiteX20-381" fmla="*/ 60008 w 661035"/>
                  <a:gd name="connsiteY20-382" fmla="*/ 935355 h 1099185"/>
                  <a:gd name="connsiteX21-383" fmla="*/ 135745 w 661035"/>
                  <a:gd name="connsiteY21-384" fmla="*/ 891807 h 1099185"/>
                  <a:gd name="connsiteX22-385" fmla="*/ 135255 w 661035"/>
                  <a:gd name="connsiteY22-386" fmla="*/ 891540 h 1099185"/>
                  <a:gd name="connsiteX23-387" fmla="*/ 190500 w 661035"/>
                  <a:gd name="connsiteY23-388" fmla="*/ 847725 h 1099185"/>
                  <a:gd name="connsiteX24-389" fmla="*/ 239078 w 661035"/>
                  <a:gd name="connsiteY24-390" fmla="*/ 799148 h 1099185"/>
                  <a:gd name="connsiteX25-391" fmla="*/ 239078 w 661035"/>
                  <a:gd name="connsiteY25-392" fmla="*/ 798196 h 1099185"/>
                  <a:gd name="connsiteX26-393" fmla="*/ 277307 w 661035"/>
                  <a:gd name="connsiteY26-394" fmla="*/ 750642 h 1099185"/>
                  <a:gd name="connsiteX27-395" fmla="*/ 277178 w 661035"/>
                  <a:gd name="connsiteY27-396" fmla="*/ 750571 h 1099185"/>
                  <a:gd name="connsiteX28-397" fmla="*/ 284798 w 661035"/>
                  <a:gd name="connsiteY28-398" fmla="*/ 740093 h 1099185"/>
                  <a:gd name="connsiteX29-399" fmla="*/ 323850 w 661035"/>
                  <a:gd name="connsiteY29-400" fmla="*/ 676275 h 1099185"/>
                  <a:gd name="connsiteX30-401" fmla="*/ 359092 w 661035"/>
                  <a:gd name="connsiteY30-402" fmla="*/ 597218 h 1099185"/>
                  <a:gd name="connsiteX31-403" fmla="*/ 220980 w 661035"/>
                  <a:gd name="connsiteY31-404" fmla="*/ 0 h 1099185"/>
                  <a:gd name="connsiteX32-405" fmla="*/ 481965 w 661035"/>
                  <a:gd name="connsiteY32-406" fmla="*/ 141922 h 1099185"/>
                  <a:gd name="connsiteX33-407" fmla="*/ 575310 w 661035"/>
                  <a:gd name="connsiteY33-408" fmla="*/ 214313 h 1099185"/>
                  <a:gd name="connsiteX34-409" fmla="*/ 661035 w 661035"/>
                  <a:gd name="connsiteY34-410" fmla="*/ 504825 h 1099185"/>
                  <a:gd name="connsiteX35-411" fmla="*/ 621030 w 661035"/>
                  <a:gd name="connsiteY35-412" fmla="*/ 739140 h 1099185"/>
                  <a:gd name="connsiteX36-413" fmla="*/ 360045 w 661035"/>
                  <a:gd name="connsiteY36-414" fmla="*/ 597218 h 1099185"/>
                  <a:gd name="connsiteX37-415" fmla="*/ 400050 w 661035"/>
                  <a:gd name="connsiteY37-416" fmla="*/ 362902 h 1099185"/>
                  <a:gd name="connsiteX38-417" fmla="*/ 314325 w 661035"/>
                  <a:gd name="connsiteY38-418" fmla="*/ 72390 h 1099185"/>
                  <a:gd name="connsiteX39-419" fmla="*/ 220980 w 661035"/>
                  <a:gd name="connsiteY39-420" fmla="*/ 0 h 1099185"/>
                  <a:gd name="connsiteX0-421" fmla="*/ 359092 w 661035"/>
                  <a:gd name="connsiteY0-422" fmla="*/ 597218 h 1099185"/>
                  <a:gd name="connsiteX1-423" fmla="*/ 620078 w 661035"/>
                  <a:gd name="connsiteY1-424" fmla="*/ 739140 h 1099185"/>
                  <a:gd name="connsiteX2-425" fmla="*/ 584835 w 661035"/>
                  <a:gd name="connsiteY2-426" fmla="*/ 818198 h 1099185"/>
                  <a:gd name="connsiteX3-427" fmla="*/ 584836 w 661035"/>
                  <a:gd name="connsiteY3-428" fmla="*/ 818198 h 1099185"/>
                  <a:gd name="connsiteX4-429" fmla="*/ 545783 w 661035"/>
                  <a:gd name="connsiteY4-430" fmla="*/ 882015 h 1099185"/>
                  <a:gd name="connsiteX5-431" fmla="*/ 538930 w 661035"/>
                  <a:gd name="connsiteY5-432" fmla="*/ 891439 h 1099185"/>
                  <a:gd name="connsiteX6-433" fmla="*/ 539116 w 661035"/>
                  <a:gd name="connsiteY6-434" fmla="*/ 891540 h 1099185"/>
                  <a:gd name="connsiteX7-435" fmla="*/ 500063 w 661035"/>
                  <a:gd name="connsiteY7-436" fmla="*/ 940118 h 1099185"/>
                  <a:gd name="connsiteX8-437" fmla="*/ 500063 w 661035"/>
                  <a:gd name="connsiteY8-438" fmla="*/ 941070 h 1099185"/>
                  <a:gd name="connsiteX9-439" fmla="*/ 451485 w 661035"/>
                  <a:gd name="connsiteY9-440" fmla="*/ 989648 h 1099185"/>
                  <a:gd name="connsiteX10-441" fmla="*/ 396629 w 661035"/>
                  <a:gd name="connsiteY10-442" fmla="*/ 1033155 h 1099185"/>
                  <a:gd name="connsiteX11-443" fmla="*/ 397193 w 661035"/>
                  <a:gd name="connsiteY11-444" fmla="*/ 1033462 h 1099185"/>
                  <a:gd name="connsiteX12-445" fmla="*/ 320041 w 661035"/>
                  <a:gd name="connsiteY12-446" fmla="*/ 1076325 h 1099185"/>
                  <a:gd name="connsiteX13-447" fmla="*/ 291343 w 661035"/>
                  <a:gd name="connsiteY13-448" fmla="*/ 1060767 h 1099185"/>
                  <a:gd name="connsiteX14-449" fmla="*/ 290403 w 661035"/>
                  <a:gd name="connsiteY14-450" fmla="*/ 1061621 h 1099185"/>
                  <a:gd name="connsiteX15-451" fmla="*/ 319088 w 661035"/>
                  <a:gd name="connsiteY15-452" fmla="*/ 1077277 h 1099185"/>
                  <a:gd name="connsiteX16-453" fmla="*/ 260985 w 661035"/>
                  <a:gd name="connsiteY16-454" fmla="*/ 1099185 h 1099185"/>
                  <a:gd name="connsiteX17-455" fmla="*/ 0 w 661035"/>
                  <a:gd name="connsiteY17-456" fmla="*/ 957262 h 1099185"/>
                  <a:gd name="connsiteX18-457" fmla="*/ 59055 w 661035"/>
                  <a:gd name="connsiteY18-458" fmla="*/ 935355 h 1099185"/>
                  <a:gd name="connsiteX19-459" fmla="*/ 60008 w 661035"/>
                  <a:gd name="connsiteY19-460" fmla="*/ 935355 h 1099185"/>
                  <a:gd name="connsiteX20-461" fmla="*/ 135745 w 661035"/>
                  <a:gd name="connsiteY20-462" fmla="*/ 891807 h 1099185"/>
                  <a:gd name="connsiteX21-463" fmla="*/ 135255 w 661035"/>
                  <a:gd name="connsiteY21-464" fmla="*/ 891540 h 1099185"/>
                  <a:gd name="connsiteX22-465" fmla="*/ 190500 w 661035"/>
                  <a:gd name="connsiteY22-466" fmla="*/ 847725 h 1099185"/>
                  <a:gd name="connsiteX23-467" fmla="*/ 239078 w 661035"/>
                  <a:gd name="connsiteY23-468" fmla="*/ 799148 h 1099185"/>
                  <a:gd name="connsiteX24-469" fmla="*/ 239078 w 661035"/>
                  <a:gd name="connsiteY24-470" fmla="*/ 798196 h 1099185"/>
                  <a:gd name="connsiteX25-471" fmla="*/ 277307 w 661035"/>
                  <a:gd name="connsiteY25-472" fmla="*/ 750642 h 1099185"/>
                  <a:gd name="connsiteX26-473" fmla="*/ 277178 w 661035"/>
                  <a:gd name="connsiteY26-474" fmla="*/ 750571 h 1099185"/>
                  <a:gd name="connsiteX27-475" fmla="*/ 284798 w 661035"/>
                  <a:gd name="connsiteY27-476" fmla="*/ 740093 h 1099185"/>
                  <a:gd name="connsiteX28-477" fmla="*/ 323850 w 661035"/>
                  <a:gd name="connsiteY28-478" fmla="*/ 676275 h 1099185"/>
                  <a:gd name="connsiteX29-479" fmla="*/ 359092 w 661035"/>
                  <a:gd name="connsiteY29-480" fmla="*/ 597218 h 1099185"/>
                  <a:gd name="connsiteX30-481" fmla="*/ 220980 w 661035"/>
                  <a:gd name="connsiteY30-482" fmla="*/ 0 h 1099185"/>
                  <a:gd name="connsiteX31-483" fmla="*/ 481965 w 661035"/>
                  <a:gd name="connsiteY31-484" fmla="*/ 141922 h 1099185"/>
                  <a:gd name="connsiteX32-485" fmla="*/ 575310 w 661035"/>
                  <a:gd name="connsiteY32-486" fmla="*/ 214313 h 1099185"/>
                  <a:gd name="connsiteX33-487" fmla="*/ 661035 w 661035"/>
                  <a:gd name="connsiteY33-488" fmla="*/ 504825 h 1099185"/>
                  <a:gd name="connsiteX34-489" fmla="*/ 621030 w 661035"/>
                  <a:gd name="connsiteY34-490" fmla="*/ 739140 h 1099185"/>
                  <a:gd name="connsiteX35-491" fmla="*/ 360045 w 661035"/>
                  <a:gd name="connsiteY35-492" fmla="*/ 597218 h 1099185"/>
                  <a:gd name="connsiteX36-493" fmla="*/ 400050 w 661035"/>
                  <a:gd name="connsiteY36-494" fmla="*/ 362902 h 1099185"/>
                  <a:gd name="connsiteX37-495" fmla="*/ 314325 w 661035"/>
                  <a:gd name="connsiteY37-496" fmla="*/ 72390 h 1099185"/>
                  <a:gd name="connsiteX38-497" fmla="*/ 220980 w 661035"/>
                  <a:gd name="connsiteY38-498" fmla="*/ 0 h 1099185"/>
                  <a:gd name="connsiteX0-499" fmla="*/ 359092 w 661035"/>
                  <a:gd name="connsiteY0-500" fmla="*/ 597218 h 1099185"/>
                  <a:gd name="connsiteX1-501" fmla="*/ 620078 w 661035"/>
                  <a:gd name="connsiteY1-502" fmla="*/ 739140 h 1099185"/>
                  <a:gd name="connsiteX2-503" fmla="*/ 584835 w 661035"/>
                  <a:gd name="connsiteY2-504" fmla="*/ 818198 h 1099185"/>
                  <a:gd name="connsiteX3-505" fmla="*/ 584836 w 661035"/>
                  <a:gd name="connsiteY3-506" fmla="*/ 818198 h 1099185"/>
                  <a:gd name="connsiteX4-507" fmla="*/ 545783 w 661035"/>
                  <a:gd name="connsiteY4-508" fmla="*/ 882015 h 1099185"/>
                  <a:gd name="connsiteX5-509" fmla="*/ 538930 w 661035"/>
                  <a:gd name="connsiteY5-510" fmla="*/ 891439 h 1099185"/>
                  <a:gd name="connsiteX6-511" fmla="*/ 539116 w 661035"/>
                  <a:gd name="connsiteY6-512" fmla="*/ 891540 h 1099185"/>
                  <a:gd name="connsiteX7-513" fmla="*/ 500063 w 661035"/>
                  <a:gd name="connsiteY7-514" fmla="*/ 940118 h 1099185"/>
                  <a:gd name="connsiteX8-515" fmla="*/ 500063 w 661035"/>
                  <a:gd name="connsiteY8-516" fmla="*/ 941070 h 1099185"/>
                  <a:gd name="connsiteX9-517" fmla="*/ 451485 w 661035"/>
                  <a:gd name="connsiteY9-518" fmla="*/ 989648 h 1099185"/>
                  <a:gd name="connsiteX10-519" fmla="*/ 396629 w 661035"/>
                  <a:gd name="connsiteY10-520" fmla="*/ 1033155 h 1099185"/>
                  <a:gd name="connsiteX11-521" fmla="*/ 397193 w 661035"/>
                  <a:gd name="connsiteY11-522" fmla="*/ 1033462 h 1099185"/>
                  <a:gd name="connsiteX12-523" fmla="*/ 320041 w 661035"/>
                  <a:gd name="connsiteY12-524" fmla="*/ 1076325 h 1099185"/>
                  <a:gd name="connsiteX13-525" fmla="*/ 291343 w 661035"/>
                  <a:gd name="connsiteY13-526" fmla="*/ 1060767 h 1099185"/>
                  <a:gd name="connsiteX14-527" fmla="*/ 319088 w 661035"/>
                  <a:gd name="connsiteY14-528" fmla="*/ 1077277 h 1099185"/>
                  <a:gd name="connsiteX15-529" fmla="*/ 260985 w 661035"/>
                  <a:gd name="connsiteY15-530" fmla="*/ 1099185 h 1099185"/>
                  <a:gd name="connsiteX16-531" fmla="*/ 0 w 661035"/>
                  <a:gd name="connsiteY16-532" fmla="*/ 957262 h 1099185"/>
                  <a:gd name="connsiteX17-533" fmla="*/ 59055 w 661035"/>
                  <a:gd name="connsiteY17-534" fmla="*/ 935355 h 1099185"/>
                  <a:gd name="connsiteX18-535" fmla="*/ 60008 w 661035"/>
                  <a:gd name="connsiteY18-536" fmla="*/ 935355 h 1099185"/>
                  <a:gd name="connsiteX19-537" fmla="*/ 135745 w 661035"/>
                  <a:gd name="connsiteY19-538" fmla="*/ 891807 h 1099185"/>
                  <a:gd name="connsiteX20-539" fmla="*/ 135255 w 661035"/>
                  <a:gd name="connsiteY20-540" fmla="*/ 891540 h 1099185"/>
                  <a:gd name="connsiteX21-541" fmla="*/ 190500 w 661035"/>
                  <a:gd name="connsiteY21-542" fmla="*/ 847725 h 1099185"/>
                  <a:gd name="connsiteX22-543" fmla="*/ 239078 w 661035"/>
                  <a:gd name="connsiteY22-544" fmla="*/ 799148 h 1099185"/>
                  <a:gd name="connsiteX23-545" fmla="*/ 239078 w 661035"/>
                  <a:gd name="connsiteY23-546" fmla="*/ 798196 h 1099185"/>
                  <a:gd name="connsiteX24-547" fmla="*/ 277307 w 661035"/>
                  <a:gd name="connsiteY24-548" fmla="*/ 750642 h 1099185"/>
                  <a:gd name="connsiteX25-549" fmla="*/ 277178 w 661035"/>
                  <a:gd name="connsiteY25-550" fmla="*/ 750571 h 1099185"/>
                  <a:gd name="connsiteX26-551" fmla="*/ 284798 w 661035"/>
                  <a:gd name="connsiteY26-552" fmla="*/ 740093 h 1099185"/>
                  <a:gd name="connsiteX27-553" fmla="*/ 323850 w 661035"/>
                  <a:gd name="connsiteY27-554" fmla="*/ 676275 h 1099185"/>
                  <a:gd name="connsiteX28-555" fmla="*/ 359092 w 661035"/>
                  <a:gd name="connsiteY28-556" fmla="*/ 597218 h 1099185"/>
                  <a:gd name="connsiteX29-557" fmla="*/ 220980 w 661035"/>
                  <a:gd name="connsiteY29-558" fmla="*/ 0 h 1099185"/>
                  <a:gd name="connsiteX30-559" fmla="*/ 481965 w 661035"/>
                  <a:gd name="connsiteY30-560" fmla="*/ 141922 h 1099185"/>
                  <a:gd name="connsiteX31-561" fmla="*/ 575310 w 661035"/>
                  <a:gd name="connsiteY31-562" fmla="*/ 214313 h 1099185"/>
                  <a:gd name="connsiteX32-563" fmla="*/ 661035 w 661035"/>
                  <a:gd name="connsiteY32-564" fmla="*/ 504825 h 1099185"/>
                  <a:gd name="connsiteX33-565" fmla="*/ 621030 w 661035"/>
                  <a:gd name="connsiteY33-566" fmla="*/ 739140 h 1099185"/>
                  <a:gd name="connsiteX34-567" fmla="*/ 360045 w 661035"/>
                  <a:gd name="connsiteY34-568" fmla="*/ 597218 h 1099185"/>
                  <a:gd name="connsiteX35-569" fmla="*/ 400050 w 661035"/>
                  <a:gd name="connsiteY35-570" fmla="*/ 362902 h 1099185"/>
                  <a:gd name="connsiteX36-571" fmla="*/ 314325 w 661035"/>
                  <a:gd name="connsiteY36-572" fmla="*/ 72390 h 1099185"/>
                  <a:gd name="connsiteX37-573" fmla="*/ 220980 w 661035"/>
                  <a:gd name="connsiteY37-574" fmla="*/ 0 h 1099185"/>
                  <a:gd name="connsiteX0-575" fmla="*/ 359092 w 661035"/>
                  <a:gd name="connsiteY0-576" fmla="*/ 597218 h 1099185"/>
                  <a:gd name="connsiteX1-577" fmla="*/ 620078 w 661035"/>
                  <a:gd name="connsiteY1-578" fmla="*/ 739140 h 1099185"/>
                  <a:gd name="connsiteX2-579" fmla="*/ 584835 w 661035"/>
                  <a:gd name="connsiteY2-580" fmla="*/ 818198 h 1099185"/>
                  <a:gd name="connsiteX3-581" fmla="*/ 584836 w 661035"/>
                  <a:gd name="connsiteY3-582" fmla="*/ 818198 h 1099185"/>
                  <a:gd name="connsiteX4-583" fmla="*/ 545783 w 661035"/>
                  <a:gd name="connsiteY4-584" fmla="*/ 882015 h 1099185"/>
                  <a:gd name="connsiteX5-585" fmla="*/ 538930 w 661035"/>
                  <a:gd name="connsiteY5-586" fmla="*/ 891439 h 1099185"/>
                  <a:gd name="connsiteX6-587" fmla="*/ 539116 w 661035"/>
                  <a:gd name="connsiteY6-588" fmla="*/ 891540 h 1099185"/>
                  <a:gd name="connsiteX7-589" fmla="*/ 500063 w 661035"/>
                  <a:gd name="connsiteY7-590" fmla="*/ 940118 h 1099185"/>
                  <a:gd name="connsiteX8-591" fmla="*/ 500063 w 661035"/>
                  <a:gd name="connsiteY8-592" fmla="*/ 941070 h 1099185"/>
                  <a:gd name="connsiteX9-593" fmla="*/ 451485 w 661035"/>
                  <a:gd name="connsiteY9-594" fmla="*/ 989648 h 1099185"/>
                  <a:gd name="connsiteX10-595" fmla="*/ 396629 w 661035"/>
                  <a:gd name="connsiteY10-596" fmla="*/ 1033155 h 1099185"/>
                  <a:gd name="connsiteX11-597" fmla="*/ 397193 w 661035"/>
                  <a:gd name="connsiteY11-598" fmla="*/ 1033462 h 1099185"/>
                  <a:gd name="connsiteX12-599" fmla="*/ 320041 w 661035"/>
                  <a:gd name="connsiteY12-600" fmla="*/ 1076325 h 1099185"/>
                  <a:gd name="connsiteX13-601" fmla="*/ 319088 w 661035"/>
                  <a:gd name="connsiteY13-602" fmla="*/ 1077277 h 1099185"/>
                  <a:gd name="connsiteX14-603" fmla="*/ 260985 w 661035"/>
                  <a:gd name="connsiteY14-604" fmla="*/ 1099185 h 1099185"/>
                  <a:gd name="connsiteX15-605" fmla="*/ 0 w 661035"/>
                  <a:gd name="connsiteY15-606" fmla="*/ 957262 h 1099185"/>
                  <a:gd name="connsiteX16-607" fmla="*/ 59055 w 661035"/>
                  <a:gd name="connsiteY16-608" fmla="*/ 935355 h 1099185"/>
                  <a:gd name="connsiteX17-609" fmla="*/ 60008 w 661035"/>
                  <a:gd name="connsiteY17-610" fmla="*/ 935355 h 1099185"/>
                  <a:gd name="connsiteX18-611" fmla="*/ 135745 w 661035"/>
                  <a:gd name="connsiteY18-612" fmla="*/ 891807 h 1099185"/>
                  <a:gd name="connsiteX19-613" fmla="*/ 135255 w 661035"/>
                  <a:gd name="connsiteY19-614" fmla="*/ 891540 h 1099185"/>
                  <a:gd name="connsiteX20-615" fmla="*/ 190500 w 661035"/>
                  <a:gd name="connsiteY20-616" fmla="*/ 847725 h 1099185"/>
                  <a:gd name="connsiteX21-617" fmla="*/ 239078 w 661035"/>
                  <a:gd name="connsiteY21-618" fmla="*/ 799148 h 1099185"/>
                  <a:gd name="connsiteX22-619" fmla="*/ 239078 w 661035"/>
                  <a:gd name="connsiteY22-620" fmla="*/ 798196 h 1099185"/>
                  <a:gd name="connsiteX23-621" fmla="*/ 277307 w 661035"/>
                  <a:gd name="connsiteY23-622" fmla="*/ 750642 h 1099185"/>
                  <a:gd name="connsiteX24-623" fmla="*/ 277178 w 661035"/>
                  <a:gd name="connsiteY24-624" fmla="*/ 750571 h 1099185"/>
                  <a:gd name="connsiteX25-625" fmla="*/ 284798 w 661035"/>
                  <a:gd name="connsiteY25-626" fmla="*/ 740093 h 1099185"/>
                  <a:gd name="connsiteX26-627" fmla="*/ 323850 w 661035"/>
                  <a:gd name="connsiteY26-628" fmla="*/ 676275 h 1099185"/>
                  <a:gd name="connsiteX27-629" fmla="*/ 359092 w 661035"/>
                  <a:gd name="connsiteY27-630" fmla="*/ 597218 h 1099185"/>
                  <a:gd name="connsiteX28-631" fmla="*/ 220980 w 661035"/>
                  <a:gd name="connsiteY28-632" fmla="*/ 0 h 1099185"/>
                  <a:gd name="connsiteX29-633" fmla="*/ 481965 w 661035"/>
                  <a:gd name="connsiteY29-634" fmla="*/ 141922 h 1099185"/>
                  <a:gd name="connsiteX30-635" fmla="*/ 575310 w 661035"/>
                  <a:gd name="connsiteY30-636" fmla="*/ 214313 h 1099185"/>
                  <a:gd name="connsiteX31-637" fmla="*/ 661035 w 661035"/>
                  <a:gd name="connsiteY31-638" fmla="*/ 504825 h 1099185"/>
                  <a:gd name="connsiteX32-639" fmla="*/ 621030 w 661035"/>
                  <a:gd name="connsiteY32-640" fmla="*/ 739140 h 1099185"/>
                  <a:gd name="connsiteX33-641" fmla="*/ 360045 w 661035"/>
                  <a:gd name="connsiteY33-642" fmla="*/ 597218 h 1099185"/>
                  <a:gd name="connsiteX34-643" fmla="*/ 400050 w 661035"/>
                  <a:gd name="connsiteY34-644" fmla="*/ 362902 h 1099185"/>
                  <a:gd name="connsiteX35-645" fmla="*/ 314325 w 661035"/>
                  <a:gd name="connsiteY35-646" fmla="*/ 72390 h 1099185"/>
                  <a:gd name="connsiteX36-647" fmla="*/ 220980 w 661035"/>
                  <a:gd name="connsiteY36-648" fmla="*/ 0 h 10991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661035" h="1099185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60985" y="1099185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/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/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/>
              <p:cNvSpPr/>
              <p:nvPr/>
            </p:nvSpPr>
            <p:spPr>
              <a:xfrm>
                <a:off x="3102280" y="2270955"/>
                <a:ext cx="457200" cy="495300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/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/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-1" fmla="*/ 323751 w 603786"/>
                  <a:gd name="connsiteY0-2" fmla="*/ 66771 h 218219"/>
                  <a:gd name="connsiteX1-3" fmla="*/ 342801 w 603786"/>
                  <a:gd name="connsiteY1-4" fmla="*/ 76296 h 218219"/>
                  <a:gd name="connsiteX2-5" fmla="*/ 603786 w 603786"/>
                  <a:gd name="connsiteY2-6" fmla="*/ 218219 h 218219"/>
                  <a:gd name="connsiteX3-7" fmla="*/ 584736 w 603786"/>
                  <a:gd name="connsiteY3-8" fmla="*/ 208694 h 218219"/>
                  <a:gd name="connsiteX4-9" fmla="*/ 323751 w 603786"/>
                  <a:gd name="connsiteY4-10" fmla="*/ 66771 h 218219"/>
                  <a:gd name="connsiteX5-11" fmla="*/ 0 w 603786"/>
                  <a:gd name="connsiteY5-12" fmla="*/ 0 h 218219"/>
                  <a:gd name="connsiteX6-13" fmla="*/ 100965 w 603786"/>
                  <a:gd name="connsiteY6-14" fmla="*/ 2857 h 218219"/>
                  <a:gd name="connsiteX7-15" fmla="*/ 102772 w 603786"/>
                  <a:gd name="connsiteY7-16" fmla="*/ 3833 h 218219"/>
                  <a:gd name="connsiteX8-17" fmla="*/ 214213 w 603786"/>
                  <a:gd name="connsiteY8-18" fmla="*/ 22860 h 218219"/>
                  <a:gd name="connsiteX9-19" fmla="*/ 323751 w 603786"/>
                  <a:gd name="connsiteY9-20" fmla="*/ 66772 h 218219"/>
                  <a:gd name="connsiteX10-21" fmla="*/ 584736 w 603786"/>
                  <a:gd name="connsiteY10-22" fmla="*/ 208695 h 218219"/>
                  <a:gd name="connsiteX11-23" fmla="*/ 475198 w 603786"/>
                  <a:gd name="connsiteY11-24" fmla="*/ 168690 h 218219"/>
                  <a:gd name="connsiteX12-25" fmla="*/ 464489 w 603786"/>
                  <a:gd name="connsiteY12-26" fmla="*/ 162866 h 218219"/>
                  <a:gd name="connsiteX13-27" fmla="*/ 358041 w 603786"/>
                  <a:gd name="connsiteY13-28" fmla="*/ 143827 h 218219"/>
                  <a:gd name="connsiteX14-29" fmla="*/ 357901 w 603786"/>
                  <a:gd name="connsiteY14-30" fmla="*/ 143751 h 218219"/>
                  <a:gd name="connsiteX15-31" fmla="*/ 260033 w 603786"/>
                  <a:gd name="connsiteY15-32" fmla="*/ 141922 h 218219"/>
                  <a:gd name="connsiteX16" fmla="*/ 0 w 603786"/>
                  <a:gd name="connsiteY16" fmla="*/ 0 h 218219"/>
                  <a:gd name="connsiteX0-33" fmla="*/ 323751 w 603786"/>
                  <a:gd name="connsiteY0-34" fmla="*/ 66771 h 218219"/>
                  <a:gd name="connsiteX1-35" fmla="*/ 603786 w 603786"/>
                  <a:gd name="connsiteY1-36" fmla="*/ 218219 h 218219"/>
                  <a:gd name="connsiteX2-37" fmla="*/ 584736 w 603786"/>
                  <a:gd name="connsiteY2-38" fmla="*/ 208694 h 218219"/>
                  <a:gd name="connsiteX3-39" fmla="*/ 323751 w 603786"/>
                  <a:gd name="connsiteY3-40" fmla="*/ 66771 h 218219"/>
                  <a:gd name="connsiteX4-41" fmla="*/ 0 w 603786"/>
                  <a:gd name="connsiteY4-42" fmla="*/ 0 h 218219"/>
                  <a:gd name="connsiteX5-43" fmla="*/ 100965 w 603786"/>
                  <a:gd name="connsiteY5-44" fmla="*/ 2857 h 218219"/>
                  <a:gd name="connsiteX6-45" fmla="*/ 102772 w 603786"/>
                  <a:gd name="connsiteY6-46" fmla="*/ 3833 h 218219"/>
                  <a:gd name="connsiteX7-47" fmla="*/ 214213 w 603786"/>
                  <a:gd name="connsiteY7-48" fmla="*/ 22860 h 218219"/>
                  <a:gd name="connsiteX8-49" fmla="*/ 323751 w 603786"/>
                  <a:gd name="connsiteY8-50" fmla="*/ 66772 h 218219"/>
                  <a:gd name="connsiteX9-51" fmla="*/ 584736 w 603786"/>
                  <a:gd name="connsiteY9-52" fmla="*/ 208695 h 218219"/>
                  <a:gd name="connsiteX10-53" fmla="*/ 475198 w 603786"/>
                  <a:gd name="connsiteY10-54" fmla="*/ 168690 h 218219"/>
                  <a:gd name="connsiteX11-55" fmla="*/ 464489 w 603786"/>
                  <a:gd name="connsiteY11-56" fmla="*/ 162866 h 218219"/>
                  <a:gd name="connsiteX12-57" fmla="*/ 358041 w 603786"/>
                  <a:gd name="connsiteY12-58" fmla="*/ 143827 h 218219"/>
                  <a:gd name="connsiteX13-59" fmla="*/ 357901 w 603786"/>
                  <a:gd name="connsiteY13-60" fmla="*/ 143751 h 218219"/>
                  <a:gd name="connsiteX14-61" fmla="*/ 260033 w 603786"/>
                  <a:gd name="connsiteY14-62" fmla="*/ 141922 h 218219"/>
                  <a:gd name="connsiteX15-63" fmla="*/ 0 w 603786"/>
                  <a:gd name="connsiteY15-64" fmla="*/ 0 h 218219"/>
                  <a:gd name="connsiteX0-65" fmla="*/ 323751 w 584736"/>
                  <a:gd name="connsiteY0-66" fmla="*/ 66771 h 208695"/>
                  <a:gd name="connsiteX1-67" fmla="*/ 584736 w 584736"/>
                  <a:gd name="connsiteY1-68" fmla="*/ 208694 h 208695"/>
                  <a:gd name="connsiteX2-69" fmla="*/ 323751 w 584736"/>
                  <a:gd name="connsiteY2-70" fmla="*/ 66771 h 208695"/>
                  <a:gd name="connsiteX3-71" fmla="*/ 0 w 584736"/>
                  <a:gd name="connsiteY3-72" fmla="*/ 0 h 208695"/>
                  <a:gd name="connsiteX4-73" fmla="*/ 100965 w 584736"/>
                  <a:gd name="connsiteY4-74" fmla="*/ 2857 h 208695"/>
                  <a:gd name="connsiteX5-75" fmla="*/ 102772 w 584736"/>
                  <a:gd name="connsiteY5-76" fmla="*/ 3833 h 208695"/>
                  <a:gd name="connsiteX6-77" fmla="*/ 214213 w 584736"/>
                  <a:gd name="connsiteY6-78" fmla="*/ 22860 h 208695"/>
                  <a:gd name="connsiteX7-79" fmla="*/ 323751 w 584736"/>
                  <a:gd name="connsiteY7-80" fmla="*/ 66772 h 208695"/>
                  <a:gd name="connsiteX8-81" fmla="*/ 584736 w 584736"/>
                  <a:gd name="connsiteY8-82" fmla="*/ 208695 h 208695"/>
                  <a:gd name="connsiteX9-83" fmla="*/ 475198 w 584736"/>
                  <a:gd name="connsiteY9-84" fmla="*/ 168690 h 208695"/>
                  <a:gd name="connsiteX10-85" fmla="*/ 464489 w 584736"/>
                  <a:gd name="connsiteY10-86" fmla="*/ 162866 h 208695"/>
                  <a:gd name="connsiteX11-87" fmla="*/ 358041 w 584736"/>
                  <a:gd name="connsiteY11-88" fmla="*/ 143827 h 208695"/>
                  <a:gd name="connsiteX12-89" fmla="*/ 357901 w 584736"/>
                  <a:gd name="connsiteY12-90" fmla="*/ 143751 h 208695"/>
                  <a:gd name="connsiteX13-91" fmla="*/ 260033 w 584736"/>
                  <a:gd name="connsiteY13-92" fmla="*/ 141922 h 208695"/>
                  <a:gd name="connsiteX14-93" fmla="*/ 0 w 584736"/>
                  <a:gd name="connsiteY14-94" fmla="*/ 0 h 208695"/>
                  <a:gd name="connsiteX0-95" fmla="*/ 323751 w 615997"/>
                  <a:gd name="connsiteY0-96" fmla="*/ 66771 h 216510"/>
                  <a:gd name="connsiteX1-97" fmla="*/ 584736 w 615997"/>
                  <a:gd name="connsiteY1-98" fmla="*/ 208694 h 216510"/>
                  <a:gd name="connsiteX2-99" fmla="*/ 323751 w 615997"/>
                  <a:gd name="connsiteY2-100" fmla="*/ 66771 h 216510"/>
                  <a:gd name="connsiteX3-101" fmla="*/ 0 w 615997"/>
                  <a:gd name="connsiteY3-102" fmla="*/ 0 h 216510"/>
                  <a:gd name="connsiteX4-103" fmla="*/ 100965 w 615997"/>
                  <a:gd name="connsiteY4-104" fmla="*/ 2857 h 216510"/>
                  <a:gd name="connsiteX5-105" fmla="*/ 102772 w 615997"/>
                  <a:gd name="connsiteY5-106" fmla="*/ 3833 h 216510"/>
                  <a:gd name="connsiteX6-107" fmla="*/ 214213 w 615997"/>
                  <a:gd name="connsiteY6-108" fmla="*/ 22860 h 216510"/>
                  <a:gd name="connsiteX7-109" fmla="*/ 323751 w 615997"/>
                  <a:gd name="connsiteY7-110" fmla="*/ 66772 h 216510"/>
                  <a:gd name="connsiteX8-111" fmla="*/ 615997 w 615997"/>
                  <a:gd name="connsiteY8-112" fmla="*/ 216510 h 216510"/>
                  <a:gd name="connsiteX9-113" fmla="*/ 475198 w 615997"/>
                  <a:gd name="connsiteY9-114" fmla="*/ 168690 h 216510"/>
                  <a:gd name="connsiteX10-115" fmla="*/ 464489 w 615997"/>
                  <a:gd name="connsiteY10-116" fmla="*/ 162866 h 216510"/>
                  <a:gd name="connsiteX11-117" fmla="*/ 358041 w 615997"/>
                  <a:gd name="connsiteY11-118" fmla="*/ 143827 h 216510"/>
                  <a:gd name="connsiteX12-119" fmla="*/ 357901 w 615997"/>
                  <a:gd name="connsiteY12-120" fmla="*/ 143751 h 216510"/>
                  <a:gd name="connsiteX13-121" fmla="*/ 260033 w 615997"/>
                  <a:gd name="connsiteY13-122" fmla="*/ 141922 h 216510"/>
                  <a:gd name="connsiteX14-123" fmla="*/ 0 w 615997"/>
                  <a:gd name="connsiteY14-124" fmla="*/ 0 h 216510"/>
                  <a:gd name="connsiteX0-125" fmla="*/ 323751 w 618767"/>
                  <a:gd name="connsiteY0-126" fmla="*/ 66771 h 219303"/>
                  <a:gd name="connsiteX1-127" fmla="*/ 584736 w 618767"/>
                  <a:gd name="connsiteY1-128" fmla="*/ 208694 h 219303"/>
                  <a:gd name="connsiteX2-129" fmla="*/ 323751 w 618767"/>
                  <a:gd name="connsiteY2-130" fmla="*/ 66771 h 219303"/>
                  <a:gd name="connsiteX3-131" fmla="*/ 0 w 618767"/>
                  <a:gd name="connsiteY3-132" fmla="*/ 0 h 219303"/>
                  <a:gd name="connsiteX4-133" fmla="*/ 100965 w 618767"/>
                  <a:gd name="connsiteY4-134" fmla="*/ 2857 h 219303"/>
                  <a:gd name="connsiteX5-135" fmla="*/ 102772 w 618767"/>
                  <a:gd name="connsiteY5-136" fmla="*/ 3833 h 219303"/>
                  <a:gd name="connsiteX6-137" fmla="*/ 214213 w 618767"/>
                  <a:gd name="connsiteY6-138" fmla="*/ 22860 h 219303"/>
                  <a:gd name="connsiteX7-139" fmla="*/ 323751 w 618767"/>
                  <a:gd name="connsiteY7-140" fmla="*/ 66772 h 219303"/>
                  <a:gd name="connsiteX8-141" fmla="*/ 615997 w 618767"/>
                  <a:gd name="connsiteY8-142" fmla="*/ 216510 h 219303"/>
                  <a:gd name="connsiteX9-143" fmla="*/ 464489 w 618767"/>
                  <a:gd name="connsiteY9-144" fmla="*/ 162866 h 219303"/>
                  <a:gd name="connsiteX10-145" fmla="*/ 358041 w 618767"/>
                  <a:gd name="connsiteY10-146" fmla="*/ 143827 h 219303"/>
                  <a:gd name="connsiteX11-147" fmla="*/ 357901 w 618767"/>
                  <a:gd name="connsiteY11-148" fmla="*/ 143751 h 219303"/>
                  <a:gd name="connsiteX12-149" fmla="*/ 260033 w 618767"/>
                  <a:gd name="connsiteY12-150" fmla="*/ 141922 h 219303"/>
                  <a:gd name="connsiteX13-151" fmla="*/ 0 w 618767"/>
                  <a:gd name="connsiteY13-152" fmla="*/ 0 h 2193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/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/>
              <p:cNvSpPr/>
              <p:nvPr/>
            </p:nvSpPr>
            <p:spPr>
              <a:xfrm>
                <a:off x="2708898" y="1772713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Freeform: Shape 120"/>
            <p:cNvSpPr/>
            <p:nvPr/>
          </p:nvSpPr>
          <p:spPr>
            <a:xfrm>
              <a:off x="10925723" y="5321602"/>
              <a:ext cx="730421" cy="1493305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10815796" y="5279364"/>
              <a:ext cx="424862" cy="1352937"/>
              <a:chOff x="1975571" y="1809862"/>
              <a:chExt cx="997268" cy="3175718"/>
            </a:xfrm>
          </p:grpSpPr>
          <p:sp>
            <p:nvSpPr>
              <p:cNvPr id="123" name="Freeform: Shape 122"/>
              <p:cNvSpPr/>
              <p:nvPr/>
            </p:nvSpPr>
            <p:spPr>
              <a:xfrm>
                <a:off x="1982155" y="4195005"/>
                <a:ext cx="600074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/>
              <p:cNvSpPr/>
              <p:nvPr/>
            </p:nvSpPr>
            <p:spPr>
              <a:xfrm>
                <a:off x="1975571" y="4089376"/>
                <a:ext cx="581025" cy="247650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/>
              <p:cNvSpPr/>
              <p:nvPr/>
            </p:nvSpPr>
            <p:spPr>
              <a:xfrm>
                <a:off x="2032721" y="1973775"/>
                <a:ext cx="940118" cy="1580197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-1" fmla="*/ 812750 w 940118"/>
                  <a:gd name="connsiteY0-2" fmla="*/ 163017 h 1580197"/>
                  <a:gd name="connsiteX1-3" fmla="*/ 812706 w 940118"/>
                  <a:gd name="connsiteY1-4" fmla="*/ 163034 h 1580197"/>
                  <a:gd name="connsiteX2-5" fmla="*/ 832937 w 940118"/>
                  <a:gd name="connsiteY2-6" fmla="*/ 174035 h 1580197"/>
                  <a:gd name="connsiteX3-7" fmla="*/ 812750 w 940118"/>
                  <a:gd name="connsiteY3-8" fmla="*/ 163017 h 1580197"/>
                  <a:gd name="connsiteX4-9" fmla="*/ 679133 w 940118"/>
                  <a:gd name="connsiteY4-10" fmla="*/ 0 h 1580197"/>
                  <a:gd name="connsiteX5-11" fmla="*/ 940118 w 940118"/>
                  <a:gd name="connsiteY5-12" fmla="*/ 140970 h 1580197"/>
                  <a:gd name="connsiteX6-13" fmla="*/ 833438 w 940118"/>
                  <a:gd name="connsiteY6-14" fmla="*/ 174308 h 1580197"/>
                  <a:gd name="connsiteX7-15" fmla="*/ 833437 w 940118"/>
                  <a:gd name="connsiteY7-16" fmla="*/ 174308 h 1580197"/>
                  <a:gd name="connsiteX8-17" fmla="*/ 747299 w 940118"/>
                  <a:gd name="connsiteY8-18" fmla="*/ 210278 h 1580197"/>
                  <a:gd name="connsiteX9-19" fmla="*/ 747713 w 940118"/>
                  <a:gd name="connsiteY9-20" fmla="*/ 210503 h 1580197"/>
                  <a:gd name="connsiteX10-21" fmla="*/ 620078 w 940118"/>
                  <a:gd name="connsiteY10-22" fmla="*/ 282893 h 1580197"/>
                  <a:gd name="connsiteX11-23" fmla="*/ 592976 w 940118"/>
                  <a:gd name="connsiteY11-24" fmla="*/ 268101 h 1580197"/>
                  <a:gd name="connsiteX12-25" fmla="*/ 592932 w 940118"/>
                  <a:gd name="connsiteY12-26" fmla="*/ 268132 h 1580197"/>
                  <a:gd name="connsiteX13-27" fmla="*/ 620077 w 940118"/>
                  <a:gd name="connsiteY13-28" fmla="*/ 282893 h 1580197"/>
                  <a:gd name="connsiteX14-29" fmla="*/ 548076 w 940118"/>
                  <a:gd name="connsiteY14-30" fmla="*/ 339736 h 1580197"/>
                  <a:gd name="connsiteX15-31" fmla="*/ 548640 w 940118"/>
                  <a:gd name="connsiteY15-32" fmla="*/ 340043 h 1580197"/>
                  <a:gd name="connsiteX16-33" fmla="*/ 503873 w 940118"/>
                  <a:gd name="connsiteY16-34" fmla="*/ 383858 h 1580197"/>
                  <a:gd name="connsiteX17-35" fmla="*/ 488633 w 940118"/>
                  <a:gd name="connsiteY17-36" fmla="*/ 399098 h 1580197"/>
                  <a:gd name="connsiteX18-37" fmla="*/ 455232 w 940118"/>
                  <a:gd name="connsiteY18-38" fmla="*/ 380990 h 1580197"/>
                  <a:gd name="connsiteX19-39" fmla="*/ 488633 w 940118"/>
                  <a:gd name="connsiteY19-40" fmla="*/ 400050 h 1580197"/>
                  <a:gd name="connsiteX20-41" fmla="*/ 422910 w 940118"/>
                  <a:gd name="connsiteY20-42" fmla="*/ 482918 h 1580197"/>
                  <a:gd name="connsiteX21-43" fmla="*/ 391243 w 940118"/>
                  <a:gd name="connsiteY21-44" fmla="*/ 465814 h 1580197"/>
                  <a:gd name="connsiteX22-45" fmla="*/ 390818 w 940118"/>
                  <a:gd name="connsiteY22-46" fmla="*/ 466419 h 1580197"/>
                  <a:gd name="connsiteX23-47" fmla="*/ 422910 w 940118"/>
                  <a:gd name="connsiteY23-48" fmla="*/ 483870 h 1580197"/>
                  <a:gd name="connsiteX24-49" fmla="*/ 367665 w 940118"/>
                  <a:gd name="connsiteY24-50" fmla="*/ 572453 h 1580197"/>
                  <a:gd name="connsiteX25-51" fmla="*/ 368618 w 940118"/>
                  <a:gd name="connsiteY25-52" fmla="*/ 573405 h 1580197"/>
                  <a:gd name="connsiteX26-53" fmla="*/ 317183 w 940118"/>
                  <a:gd name="connsiteY26-54" fmla="*/ 684847 h 1580197"/>
                  <a:gd name="connsiteX27-55" fmla="*/ 305241 w 940118"/>
                  <a:gd name="connsiteY27-56" fmla="*/ 678329 h 1580197"/>
                  <a:gd name="connsiteX28-57" fmla="*/ 305235 w 940118"/>
                  <a:gd name="connsiteY28-58" fmla="*/ 678350 h 1580197"/>
                  <a:gd name="connsiteX29-59" fmla="*/ 317183 w 940118"/>
                  <a:gd name="connsiteY29-60" fmla="*/ 684847 h 1580197"/>
                  <a:gd name="connsiteX30-61" fmla="*/ 260985 w 940118"/>
                  <a:gd name="connsiteY30-62" fmla="*/ 1014413 h 1580197"/>
                  <a:gd name="connsiteX31-63" fmla="*/ 342900 w 940118"/>
                  <a:gd name="connsiteY31-64" fmla="*/ 1373505 h 1580197"/>
                  <a:gd name="connsiteX32-65" fmla="*/ 546735 w 940118"/>
                  <a:gd name="connsiteY32-66" fmla="*/ 1580197 h 1580197"/>
                  <a:gd name="connsiteX33-67" fmla="*/ 285750 w 940118"/>
                  <a:gd name="connsiteY33-68" fmla="*/ 1438275 h 1580197"/>
                  <a:gd name="connsiteX34-69" fmla="*/ 81915 w 940118"/>
                  <a:gd name="connsiteY34-70" fmla="*/ 1231583 h 1580197"/>
                  <a:gd name="connsiteX35-71" fmla="*/ 0 w 940118"/>
                  <a:gd name="connsiteY35-72" fmla="*/ 872490 h 1580197"/>
                  <a:gd name="connsiteX36-73" fmla="*/ 56197 w 940118"/>
                  <a:gd name="connsiteY36-74" fmla="*/ 542925 h 1580197"/>
                  <a:gd name="connsiteX37-75" fmla="*/ 62441 w 940118"/>
                  <a:gd name="connsiteY37-76" fmla="*/ 546321 h 1580197"/>
                  <a:gd name="connsiteX38-77" fmla="*/ 62617 w 940118"/>
                  <a:gd name="connsiteY38-78" fmla="*/ 545909 h 1580197"/>
                  <a:gd name="connsiteX39-79" fmla="*/ 57150 w 940118"/>
                  <a:gd name="connsiteY39-80" fmla="*/ 542925 h 1580197"/>
                  <a:gd name="connsiteX40-81" fmla="*/ 107444 w 940118"/>
                  <a:gd name="connsiteY40-82" fmla="*/ 431896 h 1580197"/>
                  <a:gd name="connsiteX41-83" fmla="*/ 106680 w 940118"/>
                  <a:gd name="connsiteY41-84" fmla="*/ 431483 h 1580197"/>
                  <a:gd name="connsiteX42-85" fmla="*/ 161925 w 940118"/>
                  <a:gd name="connsiteY42-86" fmla="*/ 341948 h 1580197"/>
                  <a:gd name="connsiteX43-87" fmla="*/ 171758 w 940118"/>
                  <a:gd name="connsiteY43-88" fmla="*/ 347295 h 1580197"/>
                  <a:gd name="connsiteX44-89" fmla="*/ 171778 w 940118"/>
                  <a:gd name="connsiteY44-90" fmla="*/ 347270 h 1580197"/>
                  <a:gd name="connsiteX45-91" fmla="*/ 161925 w 940118"/>
                  <a:gd name="connsiteY45-92" fmla="*/ 341948 h 1580197"/>
                  <a:gd name="connsiteX46-93" fmla="*/ 227648 w 940118"/>
                  <a:gd name="connsiteY46-94" fmla="*/ 258128 h 1580197"/>
                  <a:gd name="connsiteX47-95" fmla="*/ 239906 w 940118"/>
                  <a:gd name="connsiteY47-96" fmla="*/ 264794 h 1580197"/>
                  <a:gd name="connsiteX48-97" fmla="*/ 240267 w 940118"/>
                  <a:gd name="connsiteY48-98" fmla="*/ 264453 h 1580197"/>
                  <a:gd name="connsiteX49-99" fmla="*/ 228600 w 940118"/>
                  <a:gd name="connsiteY49-100" fmla="*/ 258128 h 1580197"/>
                  <a:gd name="connsiteX50-101" fmla="*/ 242888 w 940118"/>
                  <a:gd name="connsiteY50-102" fmla="*/ 241935 h 1580197"/>
                  <a:gd name="connsiteX51-103" fmla="*/ 287315 w 940118"/>
                  <a:gd name="connsiteY51-104" fmla="*/ 198453 h 1580197"/>
                  <a:gd name="connsiteX52-105" fmla="*/ 286702 w 940118"/>
                  <a:gd name="connsiteY52-106" fmla="*/ 198120 h 1580197"/>
                  <a:gd name="connsiteX53-107" fmla="*/ 359092 w 940118"/>
                  <a:gd name="connsiteY53-108" fmla="*/ 140970 h 1580197"/>
                  <a:gd name="connsiteX54-109" fmla="*/ 378434 w 940118"/>
                  <a:gd name="connsiteY54-110" fmla="*/ 151488 h 1580197"/>
                  <a:gd name="connsiteX55-111" fmla="*/ 378837 w 940118"/>
                  <a:gd name="connsiteY55-112" fmla="*/ 151226 h 1580197"/>
                  <a:gd name="connsiteX56-113" fmla="*/ 360045 w 940118"/>
                  <a:gd name="connsiteY56-114" fmla="*/ 140970 h 1580197"/>
                  <a:gd name="connsiteX57-115" fmla="*/ 486263 w 940118"/>
                  <a:gd name="connsiteY57-116" fmla="*/ 68845 h 1580197"/>
                  <a:gd name="connsiteX58-117" fmla="*/ 485775 w 940118"/>
                  <a:gd name="connsiteY58-118" fmla="*/ 68580 h 1580197"/>
                  <a:gd name="connsiteX59-119" fmla="*/ 572452 w 940118"/>
                  <a:gd name="connsiteY59-120" fmla="*/ 32385 h 1580197"/>
                  <a:gd name="connsiteX60-121" fmla="*/ 595123 w 940118"/>
                  <a:gd name="connsiteY60-122" fmla="*/ 44713 h 1580197"/>
                  <a:gd name="connsiteX61-123" fmla="*/ 595672 w 940118"/>
                  <a:gd name="connsiteY61-124" fmla="*/ 44538 h 1580197"/>
                  <a:gd name="connsiteX62-125" fmla="*/ 573405 w 940118"/>
                  <a:gd name="connsiteY62-126" fmla="*/ 32385 h 1580197"/>
                  <a:gd name="connsiteX63" fmla="*/ 679133 w 940118"/>
                  <a:gd name="connsiteY63" fmla="*/ 0 h 1580197"/>
                  <a:gd name="connsiteX0-127" fmla="*/ 812750 w 940118"/>
                  <a:gd name="connsiteY0-128" fmla="*/ 163017 h 1580197"/>
                  <a:gd name="connsiteX1-129" fmla="*/ 812706 w 940118"/>
                  <a:gd name="connsiteY1-130" fmla="*/ 163034 h 1580197"/>
                  <a:gd name="connsiteX2-131" fmla="*/ 832937 w 940118"/>
                  <a:gd name="connsiteY2-132" fmla="*/ 174035 h 1580197"/>
                  <a:gd name="connsiteX3-133" fmla="*/ 812750 w 940118"/>
                  <a:gd name="connsiteY3-134" fmla="*/ 163017 h 1580197"/>
                  <a:gd name="connsiteX4-135" fmla="*/ 679133 w 940118"/>
                  <a:gd name="connsiteY4-136" fmla="*/ 0 h 1580197"/>
                  <a:gd name="connsiteX5-137" fmla="*/ 940118 w 940118"/>
                  <a:gd name="connsiteY5-138" fmla="*/ 140970 h 1580197"/>
                  <a:gd name="connsiteX6-139" fmla="*/ 833438 w 940118"/>
                  <a:gd name="connsiteY6-140" fmla="*/ 174308 h 1580197"/>
                  <a:gd name="connsiteX7-141" fmla="*/ 833437 w 940118"/>
                  <a:gd name="connsiteY7-142" fmla="*/ 174308 h 1580197"/>
                  <a:gd name="connsiteX8-143" fmla="*/ 747299 w 940118"/>
                  <a:gd name="connsiteY8-144" fmla="*/ 210278 h 1580197"/>
                  <a:gd name="connsiteX9-145" fmla="*/ 747713 w 940118"/>
                  <a:gd name="connsiteY9-146" fmla="*/ 210503 h 1580197"/>
                  <a:gd name="connsiteX10-147" fmla="*/ 620078 w 940118"/>
                  <a:gd name="connsiteY10-148" fmla="*/ 282893 h 1580197"/>
                  <a:gd name="connsiteX11-149" fmla="*/ 592976 w 940118"/>
                  <a:gd name="connsiteY11-150" fmla="*/ 268101 h 1580197"/>
                  <a:gd name="connsiteX12-151" fmla="*/ 592932 w 940118"/>
                  <a:gd name="connsiteY12-152" fmla="*/ 268132 h 1580197"/>
                  <a:gd name="connsiteX13-153" fmla="*/ 620077 w 940118"/>
                  <a:gd name="connsiteY13-154" fmla="*/ 282893 h 1580197"/>
                  <a:gd name="connsiteX14-155" fmla="*/ 548076 w 940118"/>
                  <a:gd name="connsiteY14-156" fmla="*/ 339736 h 1580197"/>
                  <a:gd name="connsiteX15-157" fmla="*/ 548640 w 940118"/>
                  <a:gd name="connsiteY15-158" fmla="*/ 340043 h 1580197"/>
                  <a:gd name="connsiteX16-159" fmla="*/ 503873 w 940118"/>
                  <a:gd name="connsiteY16-160" fmla="*/ 383858 h 1580197"/>
                  <a:gd name="connsiteX17-161" fmla="*/ 488633 w 940118"/>
                  <a:gd name="connsiteY17-162" fmla="*/ 399098 h 1580197"/>
                  <a:gd name="connsiteX18-163" fmla="*/ 455232 w 940118"/>
                  <a:gd name="connsiteY18-164" fmla="*/ 380990 h 1580197"/>
                  <a:gd name="connsiteX19-165" fmla="*/ 488633 w 940118"/>
                  <a:gd name="connsiteY19-166" fmla="*/ 400050 h 1580197"/>
                  <a:gd name="connsiteX20-167" fmla="*/ 422910 w 940118"/>
                  <a:gd name="connsiteY20-168" fmla="*/ 482918 h 1580197"/>
                  <a:gd name="connsiteX21-169" fmla="*/ 391243 w 940118"/>
                  <a:gd name="connsiteY21-170" fmla="*/ 465814 h 1580197"/>
                  <a:gd name="connsiteX22-171" fmla="*/ 422910 w 940118"/>
                  <a:gd name="connsiteY22-172" fmla="*/ 483870 h 1580197"/>
                  <a:gd name="connsiteX23-173" fmla="*/ 367665 w 940118"/>
                  <a:gd name="connsiteY23-174" fmla="*/ 572453 h 1580197"/>
                  <a:gd name="connsiteX24-175" fmla="*/ 368618 w 940118"/>
                  <a:gd name="connsiteY24-176" fmla="*/ 573405 h 1580197"/>
                  <a:gd name="connsiteX25-177" fmla="*/ 317183 w 940118"/>
                  <a:gd name="connsiteY25-178" fmla="*/ 684847 h 1580197"/>
                  <a:gd name="connsiteX26-179" fmla="*/ 305241 w 940118"/>
                  <a:gd name="connsiteY26-180" fmla="*/ 678329 h 1580197"/>
                  <a:gd name="connsiteX27-181" fmla="*/ 305235 w 940118"/>
                  <a:gd name="connsiteY27-182" fmla="*/ 678350 h 1580197"/>
                  <a:gd name="connsiteX28-183" fmla="*/ 317183 w 940118"/>
                  <a:gd name="connsiteY28-184" fmla="*/ 684847 h 1580197"/>
                  <a:gd name="connsiteX29-185" fmla="*/ 260985 w 940118"/>
                  <a:gd name="connsiteY29-186" fmla="*/ 1014413 h 1580197"/>
                  <a:gd name="connsiteX30-187" fmla="*/ 342900 w 940118"/>
                  <a:gd name="connsiteY30-188" fmla="*/ 1373505 h 1580197"/>
                  <a:gd name="connsiteX31-189" fmla="*/ 546735 w 940118"/>
                  <a:gd name="connsiteY31-190" fmla="*/ 1580197 h 1580197"/>
                  <a:gd name="connsiteX32-191" fmla="*/ 285750 w 940118"/>
                  <a:gd name="connsiteY32-192" fmla="*/ 1438275 h 1580197"/>
                  <a:gd name="connsiteX33-193" fmla="*/ 81915 w 940118"/>
                  <a:gd name="connsiteY33-194" fmla="*/ 1231583 h 1580197"/>
                  <a:gd name="connsiteX34-195" fmla="*/ 0 w 940118"/>
                  <a:gd name="connsiteY34-196" fmla="*/ 872490 h 1580197"/>
                  <a:gd name="connsiteX35-197" fmla="*/ 56197 w 940118"/>
                  <a:gd name="connsiteY35-198" fmla="*/ 542925 h 1580197"/>
                  <a:gd name="connsiteX36-199" fmla="*/ 62441 w 940118"/>
                  <a:gd name="connsiteY36-200" fmla="*/ 546321 h 1580197"/>
                  <a:gd name="connsiteX37-201" fmla="*/ 62617 w 940118"/>
                  <a:gd name="connsiteY37-202" fmla="*/ 545909 h 1580197"/>
                  <a:gd name="connsiteX38-203" fmla="*/ 57150 w 940118"/>
                  <a:gd name="connsiteY38-204" fmla="*/ 542925 h 1580197"/>
                  <a:gd name="connsiteX39-205" fmla="*/ 107444 w 940118"/>
                  <a:gd name="connsiteY39-206" fmla="*/ 431896 h 1580197"/>
                  <a:gd name="connsiteX40-207" fmla="*/ 106680 w 940118"/>
                  <a:gd name="connsiteY40-208" fmla="*/ 431483 h 1580197"/>
                  <a:gd name="connsiteX41-209" fmla="*/ 161925 w 940118"/>
                  <a:gd name="connsiteY41-210" fmla="*/ 341948 h 1580197"/>
                  <a:gd name="connsiteX42-211" fmla="*/ 171758 w 940118"/>
                  <a:gd name="connsiteY42-212" fmla="*/ 347295 h 1580197"/>
                  <a:gd name="connsiteX43-213" fmla="*/ 171778 w 940118"/>
                  <a:gd name="connsiteY43-214" fmla="*/ 347270 h 1580197"/>
                  <a:gd name="connsiteX44-215" fmla="*/ 161925 w 940118"/>
                  <a:gd name="connsiteY44-216" fmla="*/ 341948 h 1580197"/>
                  <a:gd name="connsiteX45-217" fmla="*/ 227648 w 940118"/>
                  <a:gd name="connsiteY45-218" fmla="*/ 258128 h 1580197"/>
                  <a:gd name="connsiteX46-219" fmla="*/ 239906 w 940118"/>
                  <a:gd name="connsiteY46-220" fmla="*/ 264794 h 1580197"/>
                  <a:gd name="connsiteX47-221" fmla="*/ 240267 w 940118"/>
                  <a:gd name="connsiteY47-222" fmla="*/ 264453 h 1580197"/>
                  <a:gd name="connsiteX48-223" fmla="*/ 228600 w 940118"/>
                  <a:gd name="connsiteY48-224" fmla="*/ 258128 h 1580197"/>
                  <a:gd name="connsiteX49-225" fmla="*/ 242888 w 940118"/>
                  <a:gd name="connsiteY49-226" fmla="*/ 241935 h 1580197"/>
                  <a:gd name="connsiteX50-227" fmla="*/ 287315 w 940118"/>
                  <a:gd name="connsiteY50-228" fmla="*/ 198453 h 1580197"/>
                  <a:gd name="connsiteX51-229" fmla="*/ 286702 w 940118"/>
                  <a:gd name="connsiteY51-230" fmla="*/ 198120 h 1580197"/>
                  <a:gd name="connsiteX52-231" fmla="*/ 359092 w 940118"/>
                  <a:gd name="connsiteY52-232" fmla="*/ 140970 h 1580197"/>
                  <a:gd name="connsiteX53-233" fmla="*/ 378434 w 940118"/>
                  <a:gd name="connsiteY53-234" fmla="*/ 151488 h 1580197"/>
                  <a:gd name="connsiteX54-235" fmla="*/ 378837 w 940118"/>
                  <a:gd name="connsiteY54-236" fmla="*/ 151226 h 1580197"/>
                  <a:gd name="connsiteX55-237" fmla="*/ 360045 w 940118"/>
                  <a:gd name="connsiteY55-238" fmla="*/ 140970 h 1580197"/>
                  <a:gd name="connsiteX56-239" fmla="*/ 486263 w 940118"/>
                  <a:gd name="connsiteY56-240" fmla="*/ 68845 h 1580197"/>
                  <a:gd name="connsiteX57-241" fmla="*/ 485775 w 940118"/>
                  <a:gd name="connsiteY57-242" fmla="*/ 68580 h 1580197"/>
                  <a:gd name="connsiteX58-243" fmla="*/ 572452 w 940118"/>
                  <a:gd name="connsiteY58-244" fmla="*/ 32385 h 1580197"/>
                  <a:gd name="connsiteX59-245" fmla="*/ 595123 w 940118"/>
                  <a:gd name="connsiteY59-246" fmla="*/ 44713 h 1580197"/>
                  <a:gd name="connsiteX60-247" fmla="*/ 595672 w 940118"/>
                  <a:gd name="connsiteY60-248" fmla="*/ 44538 h 1580197"/>
                  <a:gd name="connsiteX61-249" fmla="*/ 573405 w 940118"/>
                  <a:gd name="connsiteY61-250" fmla="*/ 32385 h 1580197"/>
                  <a:gd name="connsiteX62-251" fmla="*/ 679133 w 940118"/>
                  <a:gd name="connsiteY62-252" fmla="*/ 0 h 1580197"/>
                  <a:gd name="connsiteX0-253" fmla="*/ 812750 w 940118"/>
                  <a:gd name="connsiteY0-254" fmla="*/ 163017 h 1580197"/>
                  <a:gd name="connsiteX1-255" fmla="*/ 812706 w 940118"/>
                  <a:gd name="connsiteY1-256" fmla="*/ 163034 h 1580197"/>
                  <a:gd name="connsiteX2-257" fmla="*/ 832937 w 940118"/>
                  <a:gd name="connsiteY2-258" fmla="*/ 174035 h 1580197"/>
                  <a:gd name="connsiteX3-259" fmla="*/ 812750 w 940118"/>
                  <a:gd name="connsiteY3-260" fmla="*/ 163017 h 1580197"/>
                  <a:gd name="connsiteX4-261" fmla="*/ 679133 w 940118"/>
                  <a:gd name="connsiteY4-262" fmla="*/ 0 h 1580197"/>
                  <a:gd name="connsiteX5-263" fmla="*/ 940118 w 940118"/>
                  <a:gd name="connsiteY5-264" fmla="*/ 140970 h 1580197"/>
                  <a:gd name="connsiteX6-265" fmla="*/ 833438 w 940118"/>
                  <a:gd name="connsiteY6-266" fmla="*/ 174308 h 1580197"/>
                  <a:gd name="connsiteX7-267" fmla="*/ 833437 w 940118"/>
                  <a:gd name="connsiteY7-268" fmla="*/ 174308 h 1580197"/>
                  <a:gd name="connsiteX8-269" fmla="*/ 747299 w 940118"/>
                  <a:gd name="connsiteY8-270" fmla="*/ 210278 h 1580197"/>
                  <a:gd name="connsiteX9-271" fmla="*/ 747713 w 940118"/>
                  <a:gd name="connsiteY9-272" fmla="*/ 210503 h 1580197"/>
                  <a:gd name="connsiteX10-273" fmla="*/ 620078 w 940118"/>
                  <a:gd name="connsiteY10-274" fmla="*/ 282893 h 1580197"/>
                  <a:gd name="connsiteX11-275" fmla="*/ 592976 w 940118"/>
                  <a:gd name="connsiteY11-276" fmla="*/ 268101 h 1580197"/>
                  <a:gd name="connsiteX12-277" fmla="*/ 592932 w 940118"/>
                  <a:gd name="connsiteY12-278" fmla="*/ 268132 h 1580197"/>
                  <a:gd name="connsiteX13-279" fmla="*/ 620077 w 940118"/>
                  <a:gd name="connsiteY13-280" fmla="*/ 282893 h 1580197"/>
                  <a:gd name="connsiteX14-281" fmla="*/ 548076 w 940118"/>
                  <a:gd name="connsiteY14-282" fmla="*/ 339736 h 1580197"/>
                  <a:gd name="connsiteX15-283" fmla="*/ 548640 w 940118"/>
                  <a:gd name="connsiteY15-284" fmla="*/ 340043 h 1580197"/>
                  <a:gd name="connsiteX16-285" fmla="*/ 503873 w 940118"/>
                  <a:gd name="connsiteY16-286" fmla="*/ 383858 h 1580197"/>
                  <a:gd name="connsiteX17-287" fmla="*/ 488633 w 940118"/>
                  <a:gd name="connsiteY17-288" fmla="*/ 399098 h 1580197"/>
                  <a:gd name="connsiteX18-289" fmla="*/ 488633 w 940118"/>
                  <a:gd name="connsiteY18-290" fmla="*/ 400050 h 1580197"/>
                  <a:gd name="connsiteX19-291" fmla="*/ 422910 w 940118"/>
                  <a:gd name="connsiteY19-292" fmla="*/ 482918 h 1580197"/>
                  <a:gd name="connsiteX20-293" fmla="*/ 391243 w 940118"/>
                  <a:gd name="connsiteY20-294" fmla="*/ 465814 h 1580197"/>
                  <a:gd name="connsiteX21-295" fmla="*/ 422910 w 940118"/>
                  <a:gd name="connsiteY21-296" fmla="*/ 483870 h 1580197"/>
                  <a:gd name="connsiteX22-297" fmla="*/ 367665 w 940118"/>
                  <a:gd name="connsiteY22-298" fmla="*/ 572453 h 1580197"/>
                  <a:gd name="connsiteX23-299" fmla="*/ 368618 w 940118"/>
                  <a:gd name="connsiteY23-300" fmla="*/ 573405 h 1580197"/>
                  <a:gd name="connsiteX24-301" fmla="*/ 317183 w 940118"/>
                  <a:gd name="connsiteY24-302" fmla="*/ 684847 h 1580197"/>
                  <a:gd name="connsiteX25-303" fmla="*/ 305241 w 940118"/>
                  <a:gd name="connsiteY25-304" fmla="*/ 678329 h 1580197"/>
                  <a:gd name="connsiteX26-305" fmla="*/ 305235 w 940118"/>
                  <a:gd name="connsiteY26-306" fmla="*/ 678350 h 1580197"/>
                  <a:gd name="connsiteX27-307" fmla="*/ 317183 w 940118"/>
                  <a:gd name="connsiteY27-308" fmla="*/ 684847 h 1580197"/>
                  <a:gd name="connsiteX28-309" fmla="*/ 260985 w 940118"/>
                  <a:gd name="connsiteY28-310" fmla="*/ 1014413 h 1580197"/>
                  <a:gd name="connsiteX29-311" fmla="*/ 342900 w 940118"/>
                  <a:gd name="connsiteY29-312" fmla="*/ 1373505 h 1580197"/>
                  <a:gd name="connsiteX30-313" fmla="*/ 546735 w 940118"/>
                  <a:gd name="connsiteY30-314" fmla="*/ 1580197 h 1580197"/>
                  <a:gd name="connsiteX31-315" fmla="*/ 285750 w 940118"/>
                  <a:gd name="connsiteY31-316" fmla="*/ 1438275 h 1580197"/>
                  <a:gd name="connsiteX32-317" fmla="*/ 81915 w 940118"/>
                  <a:gd name="connsiteY32-318" fmla="*/ 1231583 h 1580197"/>
                  <a:gd name="connsiteX33-319" fmla="*/ 0 w 940118"/>
                  <a:gd name="connsiteY33-320" fmla="*/ 872490 h 1580197"/>
                  <a:gd name="connsiteX34-321" fmla="*/ 56197 w 940118"/>
                  <a:gd name="connsiteY34-322" fmla="*/ 542925 h 1580197"/>
                  <a:gd name="connsiteX35-323" fmla="*/ 62441 w 940118"/>
                  <a:gd name="connsiteY35-324" fmla="*/ 546321 h 1580197"/>
                  <a:gd name="connsiteX36-325" fmla="*/ 62617 w 940118"/>
                  <a:gd name="connsiteY36-326" fmla="*/ 545909 h 1580197"/>
                  <a:gd name="connsiteX37-327" fmla="*/ 57150 w 940118"/>
                  <a:gd name="connsiteY37-328" fmla="*/ 542925 h 1580197"/>
                  <a:gd name="connsiteX38-329" fmla="*/ 107444 w 940118"/>
                  <a:gd name="connsiteY38-330" fmla="*/ 431896 h 1580197"/>
                  <a:gd name="connsiteX39-331" fmla="*/ 106680 w 940118"/>
                  <a:gd name="connsiteY39-332" fmla="*/ 431483 h 1580197"/>
                  <a:gd name="connsiteX40-333" fmla="*/ 161925 w 940118"/>
                  <a:gd name="connsiteY40-334" fmla="*/ 341948 h 1580197"/>
                  <a:gd name="connsiteX41-335" fmla="*/ 171758 w 940118"/>
                  <a:gd name="connsiteY41-336" fmla="*/ 347295 h 1580197"/>
                  <a:gd name="connsiteX42-337" fmla="*/ 171778 w 940118"/>
                  <a:gd name="connsiteY42-338" fmla="*/ 347270 h 1580197"/>
                  <a:gd name="connsiteX43-339" fmla="*/ 161925 w 940118"/>
                  <a:gd name="connsiteY43-340" fmla="*/ 341948 h 1580197"/>
                  <a:gd name="connsiteX44-341" fmla="*/ 227648 w 940118"/>
                  <a:gd name="connsiteY44-342" fmla="*/ 258128 h 1580197"/>
                  <a:gd name="connsiteX45-343" fmla="*/ 239906 w 940118"/>
                  <a:gd name="connsiteY45-344" fmla="*/ 264794 h 1580197"/>
                  <a:gd name="connsiteX46-345" fmla="*/ 240267 w 940118"/>
                  <a:gd name="connsiteY46-346" fmla="*/ 264453 h 1580197"/>
                  <a:gd name="connsiteX47-347" fmla="*/ 228600 w 940118"/>
                  <a:gd name="connsiteY47-348" fmla="*/ 258128 h 1580197"/>
                  <a:gd name="connsiteX48-349" fmla="*/ 242888 w 940118"/>
                  <a:gd name="connsiteY48-350" fmla="*/ 241935 h 1580197"/>
                  <a:gd name="connsiteX49-351" fmla="*/ 287315 w 940118"/>
                  <a:gd name="connsiteY49-352" fmla="*/ 198453 h 1580197"/>
                  <a:gd name="connsiteX50-353" fmla="*/ 286702 w 940118"/>
                  <a:gd name="connsiteY50-354" fmla="*/ 198120 h 1580197"/>
                  <a:gd name="connsiteX51-355" fmla="*/ 359092 w 940118"/>
                  <a:gd name="connsiteY51-356" fmla="*/ 140970 h 1580197"/>
                  <a:gd name="connsiteX52-357" fmla="*/ 378434 w 940118"/>
                  <a:gd name="connsiteY52-358" fmla="*/ 151488 h 1580197"/>
                  <a:gd name="connsiteX53-359" fmla="*/ 378837 w 940118"/>
                  <a:gd name="connsiteY53-360" fmla="*/ 151226 h 1580197"/>
                  <a:gd name="connsiteX54-361" fmla="*/ 360045 w 940118"/>
                  <a:gd name="connsiteY54-362" fmla="*/ 140970 h 1580197"/>
                  <a:gd name="connsiteX55-363" fmla="*/ 486263 w 940118"/>
                  <a:gd name="connsiteY55-364" fmla="*/ 68845 h 1580197"/>
                  <a:gd name="connsiteX56-365" fmla="*/ 485775 w 940118"/>
                  <a:gd name="connsiteY56-366" fmla="*/ 68580 h 1580197"/>
                  <a:gd name="connsiteX57-367" fmla="*/ 572452 w 940118"/>
                  <a:gd name="connsiteY57-368" fmla="*/ 32385 h 1580197"/>
                  <a:gd name="connsiteX58-369" fmla="*/ 595123 w 940118"/>
                  <a:gd name="connsiteY58-370" fmla="*/ 44713 h 1580197"/>
                  <a:gd name="connsiteX59-371" fmla="*/ 595672 w 940118"/>
                  <a:gd name="connsiteY59-372" fmla="*/ 44538 h 1580197"/>
                  <a:gd name="connsiteX60-373" fmla="*/ 573405 w 940118"/>
                  <a:gd name="connsiteY60-374" fmla="*/ 32385 h 1580197"/>
                  <a:gd name="connsiteX61-375" fmla="*/ 679133 w 940118"/>
                  <a:gd name="connsiteY61-376" fmla="*/ 0 h 1580197"/>
                  <a:gd name="connsiteX0-377" fmla="*/ 812750 w 940118"/>
                  <a:gd name="connsiteY0-378" fmla="*/ 163017 h 1580197"/>
                  <a:gd name="connsiteX1-379" fmla="*/ 812706 w 940118"/>
                  <a:gd name="connsiteY1-380" fmla="*/ 163034 h 1580197"/>
                  <a:gd name="connsiteX2-381" fmla="*/ 832937 w 940118"/>
                  <a:gd name="connsiteY2-382" fmla="*/ 174035 h 1580197"/>
                  <a:gd name="connsiteX3-383" fmla="*/ 812750 w 940118"/>
                  <a:gd name="connsiteY3-384" fmla="*/ 163017 h 1580197"/>
                  <a:gd name="connsiteX4-385" fmla="*/ 679133 w 940118"/>
                  <a:gd name="connsiteY4-386" fmla="*/ 0 h 1580197"/>
                  <a:gd name="connsiteX5-387" fmla="*/ 940118 w 940118"/>
                  <a:gd name="connsiteY5-388" fmla="*/ 140970 h 1580197"/>
                  <a:gd name="connsiteX6-389" fmla="*/ 833438 w 940118"/>
                  <a:gd name="connsiteY6-390" fmla="*/ 174308 h 1580197"/>
                  <a:gd name="connsiteX7-391" fmla="*/ 833437 w 940118"/>
                  <a:gd name="connsiteY7-392" fmla="*/ 174308 h 1580197"/>
                  <a:gd name="connsiteX8-393" fmla="*/ 747299 w 940118"/>
                  <a:gd name="connsiteY8-394" fmla="*/ 210278 h 1580197"/>
                  <a:gd name="connsiteX9-395" fmla="*/ 747713 w 940118"/>
                  <a:gd name="connsiteY9-396" fmla="*/ 210503 h 1580197"/>
                  <a:gd name="connsiteX10-397" fmla="*/ 620078 w 940118"/>
                  <a:gd name="connsiteY10-398" fmla="*/ 282893 h 1580197"/>
                  <a:gd name="connsiteX11-399" fmla="*/ 592976 w 940118"/>
                  <a:gd name="connsiteY11-400" fmla="*/ 268101 h 1580197"/>
                  <a:gd name="connsiteX12-401" fmla="*/ 592932 w 940118"/>
                  <a:gd name="connsiteY12-402" fmla="*/ 268132 h 1580197"/>
                  <a:gd name="connsiteX13-403" fmla="*/ 620077 w 940118"/>
                  <a:gd name="connsiteY13-404" fmla="*/ 282893 h 1580197"/>
                  <a:gd name="connsiteX14-405" fmla="*/ 548076 w 940118"/>
                  <a:gd name="connsiteY14-406" fmla="*/ 339736 h 1580197"/>
                  <a:gd name="connsiteX15-407" fmla="*/ 548640 w 940118"/>
                  <a:gd name="connsiteY15-408" fmla="*/ 340043 h 1580197"/>
                  <a:gd name="connsiteX16-409" fmla="*/ 503873 w 940118"/>
                  <a:gd name="connsiteY16-410" fmla="*/ 383858 h 1580197"/>
                  <a:gd name="connsiteX17-411" fmla="*/ 488633 w 940118"/>
                  <a:gd name="connsiteY17-412" fmla="*/ 399098 h 1580197"/>
                  <a:gd name="connsiteX18-413" fmla="*/ 488633 w 940118"/>
                  <a:gd name="connsiteY18-414" fmla="*/ 400050 h 1580197"/>
                  <a:gd name="connsiteX19-415" fmla="*/ 422910 w 940118"/>
                  <a:gd name="connsiteY19-416" fmla="*/ 482918 h 1580197"/>
                  <a:gd name="connsiteX20-417" fmla="*/ 422910 w 940118"/>
                  <a:gd name="connsiteY20-418" fmla="*/ 483870 h 1580197"/>
                  <a:gd name="connsiteX21-419" fmla="*/ 367665 w 940118"/>
                  <a:gd name="connsiteY21-420" fmla="*/ 572453 h 1580197"/>
                  <a:gd name="connsiteX22-421" fmla="*/ 368618 w 940118"/>
                  <a:gd name="connsiteY22-422" fmla="*/ 573405 h 1580197"/>
                  <a:gd name="connsiteX23-423" fmla="*/ 317183 w 940118"/>
                  <a:gd name="connsiteY23-424" fmla="*/ 684847 h 1580197"/>
                  <a:gd name="connsiteX24-425" fmla="*/ 305241 w 940118"/>
                  <a:gd name="connsiteY24-426" fmla="*/ 678329 h 1580197"/>
                  <a:gd name="connsiteX25-427" fmla="*/ 305235 w 940118"/>
                  <a:gd name="connsiteY25-428" fmla="*/ 678350 h 1580197"/>
                  <a:gd name="connsiteX26-429" fmla="*/ 317183 w 940118"/>
                  <a:gd name="connsiteY26-430" fmla="*/ 684847 h 1580197"/>
                  <a:gd name="connsiteX27-431" fmla="*/ 260985 w 940118"/>
                  <a:gd name="connsiteY27-432" fmla="*/ 1014413 h 1580197"/>
                  <a:gd name="connsiteX28-433" fmla="*/ 342900 w 940118"/>
                  <a:gd name="connsiteY28-434" fmla="*/ 1373505 h 1580197"/>
                  <a:gd name="connsiteX29-435" fmla="*/ 546735 w 940118"/>
                  <a:gd name="connsiteY29-436" fmla="*/ 1580197 h 1580197"/>
                  <a:gd name="connsiteX30-437" fmla="*/ 285750 w 940118"/>
                  <a:gd name="connsiteY30-438" fmla="*/ 1438275 h 1580197"/>
                  <a:gd name="connsiteX31-439" fmla="*/ 81915 w 940118"/>
                  <a:gd name="connsiteY31-440" fmla="*/ 1231583 h 1580197"/>
                  <a:gd name="connsiteX32-441" fmla="*/ 0 w 940118"/>
                  <a:gd name="connsiteY32-442" fmla="*/ 872490 h 1580197"/>
                  <a:gd name="connsiteX33-443" fmla="*/ 56197 w 940118"/>
                  <a:gd name="connsiteY33-444" fmla="*/ 542925 h 1580197"/>
                  <a:gd name="connsiteX34-445" fmla="*/ 62441 w 940118"/>
                  <a:gd name="connsiteY34-446" fmla="*/ 546321 h 1580197"/>
                  <a:gd name="connsiteX35-447" fmla="*/ 62617 w 940118"/>
                  <a:gd name="connsiteY35-448" fmla="*/ 545909 h 1580197"/>
                  <a:gd name="connsiteX36-449" fmla="*/ 57150 w 940118"/>
                  <a:gd name="connsiteY36-450" fmla="*/ 542925 h 1580197"/>
                  <a:gd name="connsiteX37-451" fmla="*/ 107444 w 940118"/>
                  <a:gd name="connsiteY37-452" fmla="*/ 431896 h 1580197"/>
                  <a:gd name="connsiteX38-453" fmla="*/ 106680 w 940118"/>
                  <a:gd name="connsiteY38-454" fmla="*/ 431483 h 1580197"/>
                  <a:gd name="connsiteX39-455" fmla="*/ 161925 w 940118"/>
                  <a:gd name="connsiteY39-456" fmla="*/ 341948 h 1580197"/>
                  <a:gd name="connsiteX40-457" fmla="*/ 171758 w 940118"/>
                  <a:gd name="connsiteY40-458" fmla="*/ 347295 h 1580197"/>
                  <a:gd name="connsiteX41-459" fmla="*/ 171778 w 940118"/>
                  <a:gd name="connsiteY41-460" fmla="*/ 347270 h 1580197"/>
                  <a:gd name="connsiteX42-461" fmla="*/ 161925 w 940118"/>
                  <a:gd name="connsiteY42-462" fmla="*/ 341948 h 1580197"/>
                  <a:gd name="connsiteX43-463" fmla="*/ 227648 w 940118"/>
                  <a:gd name="connsiteY43-464" fmla="*/ 258128 h 1580197"/>
                  <a:gd name="connsiteX44-465" fmla="*/ 239906 w 940118"/>
                  <a:gd name="connsiteY44-466" fmla="*/ 264794 h 1580197"/>
                  <a:gd name="connsiteX45-467" fmla="*/ 240267 w 940118"/>
                  <a:gd name="connsiteY45-468" fmla="*/ 264453 h 1580197"/>
                  <a:gd name="connsiteX46-469" fmla="*/ 228600 w 940118"/>
                  <a:gd name="connsiteY46-470" fmla="*/ 258128 h 1580197"/>
                  <a:gd name="connsiteX47-471" fmla="*/ 242888 w 940118"/>
                  <a:gd name="connsiteY47-472" fmla="*/ 241935 h 1580197"/>
                  <a:gd name="connsiteX48-473" fmla="*/ 287315 w 940118"/>
                  <a:gd name="connsiteY48-474" fmla="*/ 198453 h 1580197"/>
                  <a:gd name="connsiteX49-475" fmla="*/ 286702 w 940118"/>
                  <a:gd name="connsiteY49-476" fmla="*/ 198120 h 1580197"/>
                  <a:gd name="connsiteX50-477" fmla="*/ 359092 w 940118"/>
                  <a:gd name="connsiteY50-478" fmla="*/ 140970 h 1580197"/>
                  <a:gd name="connsiteX51-479" fmla="*/ 378434 w 940118"/>
                  <a:gd name="connsiteY51-480" fmla="*/ 151488 h 1580197"/>
                  <a:gd name="connsiteX52-481" fmla="*/ 378837 w 940118"/>
                  <a:gd name="connsiteY52-482" fmla="*/ 151226 h 1580197"/>
                  <a:gd name="connsiteX53-483" fmla="*/ 360045 w 940118"/>
                  <a:gd name="connsiteY53-484" fmla="*/ 140970 h 1580197"/>
                  <a:gd name="connsiteX54-485" fmla="*/ 486263 w 940118"/>
                  <a:gd name="connsiteY54-486" fmla="*/ 68845 h 1580197"/>
                  <a:gd name="connsiteX55-487" fmla="*/ 485775 w 940118"/>
                  <a:gd name="connsiteY55-488" fmla="*/ 68580 h 1580197"/>
                  <a:gd name="connsiteX56-489" fmla="*/ 572452 w 940118"/>
                  <a:gd name="connsiteY56-490" fmla="*/ 32385 h 1580197"/>
                  <a:gd name="connsiteX57-491" fmla="*/ 595123 w 940118"/>
                  <a:gd name="connsiteY57-492" fmla="*/ 44713 h 1580197"/>
                  <a:gd name="connsiteX58-493" fmla="*/ 595672 w 940118"/>
                  <a:gd name="connsiteY58-494" fmla="*/ 44538 h 1580197"/>
                  <a:gd name="connsiteX59-495" fmla="*/ 573405 w 940118"/>
                  <a:gd name="connsiteY59-496" fmla="*/ 32385 h 1580197"/>
                  <a:gd name="connsiteX60-497" fmla="*/ 679133 w 940118"/>
                  <a:gd name="connsiteY60-498" fmla="*/ 0 h 1580197"/>
                  <a:gd name="connsiteX0-499" fmla="*/ 812750 w 940118"/>
                  <a:gd name="connsiteY0-500" fmla="*/ 163017 h 1580197"/>
                  <a:gd name="connsiteX1-501" fmla="*/ 812706 w 940118"/>
                  <a:gd name="connsiteY1-502" fmla="*/ 163034 h 1580197"/>
                  <a:gd name="connsiteX2-503" fmla="*/ 832937 w 940118"/>
                  <a:gd name="connsiteY2-504" fmla="*/ 174035 h 1580197"/>
                  <a:gd name="connsiteX3-505" fmla="*/ 812750 w 940118"/>
                  <a:gd name="connsiteY3-506" fmla="*/ 163017 h 1580197"/>
                  <a:gd name="connsiteX4-507" fmla="*/ 679133 w 940118"/>
                  <a:gd name="connsiteY4-508" fmla="*/ 0 h 1580197"/>
                  <a:gd name="connsiteX5-509" fmla="*/ 940118 w 940118"/>
                  <a:gd name="connsiteY5-510" fmla="*/ 140970 h 1580197"/>
                  <a:gd name="connsiteX6-511" fmla="*/ 833438 w 940118"/>
                  <a:gd name="connsiteY6-512" fmla="*/ 174308 h 1580197"/>
                  <a:gd name="connsiteX7-513" fmla="*/ 833437 w 940118"/>
                  <a:gd name="connsiteY7-514" fmla="*/ 174308 h 1580197"/>
                  <a:gd name="connsiteX8-515" fmla="*/ 747299 w 940118"/>
                  <a:gd name="connsiteY8-516" fmla="*/ 210278 h 1580197"/>
                  <a:gd name="connsiteX9-517" fmla="*/ 747713 w 940118"/>
                  <a:gd name="connsiteY9-518" fmla="*/ 210503 h 1580197"/>
                  <a:gd name="connsiteX10-519" fmla="*/ 620078 w 940118"/>
                  <a:gd name="connsiteY10-520" fmla="*/ 282893 h 1580197"/>
                  <a:gd name="connsiteX11-521" fmla="*/ 592976 w 940118"/>
                  <a:gd name="connsiteY11-522" fmla="*/ 268101 h 1580197"/>
                  <a:gd name="connsiteX12-523" fmla="*/ 620077 w 940118"/>
                  <a:gd name="connsiteY12-524" fmla="*/ 282893 h 1580197"/>
                  <a:gd name="connsiteX13-525" fmla="*/ 548076 w 940118"/>
                  <a:gd name="connsiteY13-526" fmla="*/ 339736 h 1580197"/>
                  <a:gd name="connsiteX14-527" fmla="*/ 548640 w 940118"/>
                  <a:gd name="connsiteY14-528" fmla="*/ 340043 h 1580197"/>
                  <a:gd name="connsiteX15-529" fmla="*/ 503873 w 940118"/>
                  <a:gd name="connsiteY15-530" fmla="*/ 383858 h 1580197"/>
                  <a:gd name="connsiteX16-531" fmla="*/ 488633 w 940118"/>
                  <a:gd name="connsiteY16-532" fmla="*/ 399098 h 1580197"/>
                  <a:gd name="connsiteX17-533" fmla="*/ 488633 w 940118"/>
                  <a:gd name="connsiteY17-534" fmla="*/ 400050 h 1580197"/>
                  <a:gd name="connsiteX18-535" fmla="*/ 422910 w 940118"/>
                  <a:gd name="connsiteY18-536" fmla="*/ 482918 h 1580197"/>
                  <a:gd name="connsiteX19-537" fmla="*/ 422910 w 940118"/>
                  <a:gd name="connsiteY19-538" fmla="*/ 483870 h 1580197"/>
                  <a:gd name="connsiteX20-539" fmla="*/ 367665 w 940118"/>
                  <a:gd name="connsiteY20-540" fmla="*/ 572453 h 1580197"/>
                  <a:gd name="connsiteX21-541" fmla="*/ 368618 w 940118"/>
                  <a:gd name="connsiteY21-542" fmla="*/ 573405 h 1580197"/>
                  <a:gd name="connsiteX22-543" fmla="*/ 317183 w 940118"/>
                  <a:gd name="connsiteY22-544" fmla="*/ 684847 h 1580197"/>
                  <a:gd name="connsiteX23-545" fmla="*/ 305241 w 940118"/>
                  <a:gd name="connsiteY23-546" fmla="*/ 678329 h 1580197"/>
                  <a:gd name="connsiteX24-547" fmla="*/ 305235 w 940118"/>
                  <a:gd name="connsiteY24-548" fmla="*/ 678350 h 1580197"/>
                  <a:gd name="connsiteX25-549" fmla="*/ 317183 w 940118"/>
                  <a:gd name="connsiteY25-550" fmla="*/ 684847 h 1580197"/>
                  <a:gd name="connsiteX26-551" fmla="*/ 260985 w 940118"/>
                  <a:gd name="connsiteY26-552" fmla="*/ 1014413 h 1580197"/>
                  <a:gd name="connsiteX27-553" fmla="*/ 342900 w 940118"/>
                  <a:gd name="connsiteY27-554" fmla="*/ 1373505 h 1580197"/>
                  <a:gd name="connsiteX28-555" fmla="*/ 546735 w 940118"/>
                  <a:gd name="connsiteY28-556" fmla="*/ 1580197 h 1580197"/>
                  <a:gd name="connsiteX29-557" fmla="*/ 285750 w 940118"/>
                  <a:gd name="connsiteY29-558" fmla="*/ 1438275 h 1580197"/>
                  <a:gd name="connsiteX30-559" fmla="*/ 81915 w 940118"/>
                  <a:gd name="connsiteY30-560" fmla="*/ 1231583 h 1580197"/>
                  <a:gd name="connsiteX31-561" fmla="*/ 0 w 940118"/>
                  <a:gd name="connsiteY31-562" fmla="*/ 872490 h 1580197"/>
                  <a:gd name="connsiteX32-563" fmla="*/ 56197 w 940118"/>
                  <a:gd name="connsiteY32-564" fmla="*/ 542925 h 1580197"/>
                  <a:gd name="connsiteX33-565" fmla="*/ 62441 w 940118"/>
                  <a:gd name="connsiteY33-566" fmla="*/ 546321 h 1580197"/>
                  <a:gd name="connsiteX34-567" fmla="*/ 62617 w 940118"/>
                  <a:gd name="connsiteY34-568" fmla="*/ 545909 h 1580197"/>
                  <a:gd name="connsiteX35-569" fmla="*/ 57150 w 940118"/>
                  <a:gd name="connsiteY35-570" fmla="*/ 542925 h 1580197"/>
                  <a:gd name="connsiteX36-571" fmla="*/ 107444 w 940118"/>
                  <a:gd name="connsiteY36-572" fmla="*/ 431896 h 1580197"/>
                  <a:gd name="connsiteX37-573" fmla="*/ 106680 w 940118"/>
                  <a:gd name="connsiteY37-574" fmla="*/ 431483 h 1580197"/>
                  <a:gd name="connsiteX38-575" fmla="*/ 161925 w 940118"/>
                  <a:gd name="connsiteY38-576" fmla="*/ 341948 h 1580197"/>
                  <a:gd name="connsiteX39-577" fmla="*/ 171758 w 940118"/>
                  <a:gd name="connsiteY39-578" fmla="*/ 347295 h 1580197"/>
                  <a:gd name="connsiteX40-579" fmla="*/ 171778 w 940118"/>
                  <a:gd name="connsiteY40-580" fmla="*/ 347270 h 1580197"/>
                  <a:gd name="connsiteX41-581" fmla="*/ 161925 w 940118"/>
                  <a:gd name="connsiteY41-582" fmla="*/ 341948 h 1580197"/>
                  <a:gd name="connsiteX42-583" fmla="*/ 227648 w 940118"/>
                  <a:gd name="connsiteY42-584" fmla="*/ 258128 h 1580197"/>
                  <a:gd name="connsiteX43-585" fmla="*/ 239906 w 940118"/>
                  <a:gd name="connsiteY43-586" fmla="*/ 264794 h 1580197"/>
                  <a:gd name="connsiteX44-587" fmla="*/ 240267 w 940118"/>
                  <a:gd name="connsiteY44-588" fmla="*/ 264453 h 1580197"/>
                  <a:gd name="connsiteX45-589" fmla="*/ 228600 w 940118"/>
                  <a:gd name="connsiteY45-590" fmla="*/ 258128 h 1580197"/>
                  <a:gd name="connsiteX46-591" fmla="*/ 242888 w 940118"/>
                  <a:gd name="connsiteY46-592" fmla="*/ 241935 h 1580197"/>
                  <a:gd name="connsiteX47-593" fmla="*/ 287315 w 940118"/>
                  <a:gd name="connsiteY47-594" fmla="*/ 198453 h 1580197"/>
                  <a:gd name="connsiteX48-595" fmla="*/ 286702 w 940118"/>
                  <a:gd name="connsiteY48-596" fmla="*/ 198120 h 1580197"/>
                  <a:gd name="connsiteX49-597" fmla="*/ 359092 w 940118"/>
                  <a:gd name="connsiteY49-598" fmla="*/ 140970 h 1580197"/>
                  <a:gd name="connsiteX50-599" fmla="*/ 378434 w 940118"/>
                  <a:gd name="connsiteY50-600" fmla="*/ 151488 h 1580197"/>
                  <a:gd name="connsiteX51-601" fmla="*/ 378837 w 940118"/>
                  <a:gd name="connsiteY51-602" fmla="*/ 151226 h 1580197"/>
                  <a:gd name="connsiteX52-603" fmla="*/ 360045 w 940118"/>
                  <a:gd name="connsiteY52-604" fmla="*/ 140970 h 1580197"/>
                  <a:gd name="connsiteX53-605" fmla="*/ 486263 w 940118"/>
                  <a:gd name="connsiteY53-606" fmla="*/ 68845 h 1580197"/>
                  <a:gd name="connsiteX54-607" fmla="*/ 485775 w 940118"/>
                  <a:gd name="connsiteY54-608" fmla="*/ 68580 h 1580197"/>
                  <a:gd name="connsiteX55-609" fmla="*/ 572452 w 940118"/>
                  <a:gd name="connsiteY55-610" fmla="*/ 32385 h 1580197"/>
                  <a:gd name="connsiteX56-611" fmla="*/ 595123 w 940118"/>
                  <a:gd name="connsiteY56-612" fmla="*/ 44713 h 1580197"/>
                  <a:gd name="connsiteX57-613" fmla="*/ 595672 w 940118"/>
                  <a:gd name="connsiteY57-614" fmla="*/ 44538 h 1580197"/>
                  <a:gd name="connsiteX58-615" fmla="*/ 573405 w 940118"/>
                  <a:gd name="connsiteY58-616" fmla="*/ 32385 h 1580197"/>
                  <a:gd name="connsiteX59-617" fmla="*/ 679133 w 940118"/>
                  <a:gd name="connsiteY59-618" fmla="*/ 0 h 1580197"/>
                  <a:gd name="connsiteX0-619" fmla="*/ 812750 w 940118"/>
                  <a:gd name="connsiteY0-620" fmla="*/ 163017 h 1580197"/>
                  <a:gd name="connsiteX1-621" fmla="*/ 812706 w 940118"/>
                  <a:gd name="connsiteY1-622" fmla="*/ 163034 h 1580197"/>
                  <a:gd name="connsiteX2-623" fmla="*/ 832937 w 940118"/>
                  <a:gd name="connsiteY2-624" fmla="*/ 174035 h 1580197"/>
                  <a:gd name="connsiteX3-625" fmla="*/ 812750 w 940118"/>
                  <a:gd name="connsiteY3-626" fmla="*/ 163017 h 1580197"/>
                  <a:gd name="connsiteX4-627" fmla="*/ 679133 w 940118"/>
                  <a:gd name="connsiteY4-628" fmla="*/ 0 h 1580197"/>
                  <a:gd name="connsiteX5-629" fmla="*/ 940118 w 940118"/>
                  <a:gd name="connsiteY5-630" fmla="*/ 140970 h 1580197"/>
                  <a:gd name="connsiteX6-631" fmla="*/ 833438 w 940118"/>
                  <a:gd name="connsiteY6-632" fmla="*/ 174308 h 1580197"/>
                  <a:gd name="connsiteX7-633" fmla="*/ 833437 w 940118"/>
                  <a:gd name="connsiteY7-634" fmla="*/ 174308 h 1580197"/>
                  <a:gd name="connsiteX8-635" fmla="*/ 747299 w 940118"/>
                  <a:gd name="connsiteY8-636" fmla="*/ 210278 h 1580197"/>
                  <a:gd name="connsiteX9-637" fmla="*/ 747713 w 940118"/>
                  <a:gd name="connsiteY9-638" fmla="*/ 210503 h 1580197"/>
                  <a:gd name="connsiteX10-639" fmla="*/ 620078 w 940118"/>
                  <a:gd name="connsiteY10-640" fmla="*/ 282893 h 1580197"/>
                  <a:gd name="connsiteX11-641" fmla="*/ 620077 w 940118"/>
                  <a:gd name="connsiteY11-642" fmla="*/ 282893 h 1580197"/>
                  <a:gd name="connsiteX12-643" fmla="*/ 548076 w 940118"/>
                  <a:gd name="connsiteY12-644" fmla="*/ 339736 h 1580197"/>
                  <a:gd name="connsiteX13-645" fmla="*/ 548640 w 940118"/>
                  <a:gd name="connsiteY13-646" fmla="*/ 340043 h 1580197"/>
                  <a:gd name="connsiteX14-647" fmla="*/ 503873 w 940118"/>
                  <a:gd name="connsiteY14-648" fmla="*/ 383858 h 1580197"/>
                  <a:gd name="connsiteX15-649" fmla="*/ 488633 w 940118"/>
                  <a:gd name="connsiteY15-650" fmla="*/ 399098 h 1580197"/>
                  <a:gd name="connsiteX16-651" fmla="*/ 488633 w 940118"/>
                  <a:gd name="connsiteY16-652" fmla="*/ 400050 h 1580197"/>
                  <a:gd name="connsiteX17-653" fmla="*/ 422910 w 940118"/>
                  <a:gd name="connsiteY17-654" fmla="*/ 482918 h 1580197"/>
                  <a:gd name="connsiteX18-655" fmla="*/ 422910 w 940118"/>
                  <a:gd name="connsiteY18-656" fmla="*/ 483870 h 1580197"/>
                  <a:gd name="connsiteX19-657" fmla="*/ 367665 w 940118"/>
                  <a:gd name="connsiteY19-658" fmla="*/ 572453 h 1580197"/>
                  <a:gd name="connsiteX20-659" fmla="*/ 368618 w 940118"/>
                  <a:gd name="connsiteY20-660" fmla="*/ 573405 h 1580197"/>
                  <a:gd name="connsiteX21-661" fmla="*/ 317183 w 940118"/>
                  <a:gd name="connsiteY21-662" fmla="*/ 684847 h 1580197"/>
                  <a:gd name="connsiteX22-663" fmla="*/ 305241 w 940118"/>
                  <a:gd name="connsiteY22-664" fmla="*/ 678329 h 1580197"/>
                  <a:gd name="connsiteX23-665" fmla="*/ 305235 w 940118"/>
                  <a:gd name="connsiteY23-666" fmla="*/ 678350 h 1580197"/>
                  <a:gd name="connsiteX24-667" fmla="*/ 317183 w 940118"/>
                  <a:gd name="connsiteY24-668" fmla="*/ 684847 h 1580197"/>
                  <a:gd name="connsiteX25-669" fmla="*/ 260985 w 940118"/>
                  <a:gd name="connsiteY25-670" fmla="*/ 1014413 h 1580197"/>
                  <a:gd name="connsiteX26-671" fmla="*/ 342900 w 940118"/>
                  <a:gd name="connsiteY26-672" fmla="*/ 1373505 h 1580197"/>
                  <a:gd name="connsiteX27-673" fmla="*/ 546735 w 940118"/>
                  <a:gd name="connsiteY27-674" fmla="*/ 1580197 h 1580197"/>
                  <a:gd name="connsiteX28-675" fmla="*/ 285750 w 940118"/>
                  <a:gd name="connsiteY28-676" fmla="*/ 1438275 h 1580197"/>
                  <a:gd name="connsiteX29-677" fmla="*/ 81915 w 940118"/>
                  <a:gd name="connsiteY29-678" fmla="*/ 1231583 h 1580197"/>
                  <a:gd name="connsiteX30-679" fmla="*/ 0 w 940118"/>
                  <a:gd name="connsiteY30-680" fmla="*/ 872490 h 1580197"/>
                  <a:gd name="connsiteX31-681" fmla="*/ 56197 w 940118"/>
                  <a:gd name="connsiteY31-682" fmla="*/ 542925 h 1580197"/>
                  <a:gd name="connsiteX32-683" fmla="*/ 62441 w 940118"/>
                  <a:gd name="connsiteY32-684" fmla="*/ 546321 h 1580197"/>
                  <a:gd name="connsiteX33-685" fmla="*/ 62617 w 940118"/>
                  <a:gd name="connsiteY33-686" fmla="*/ 545909 h 1580197"/>
                  <a:gd name="connsiteX34-687" fmla="*/ 57150 w 940118"/>
                  <a:gd name="connsiteY34-688" fmla="*/ 542925 h 1580197"/>
                  <a:gd name="connsiteX35-689" fmla="*/ 107444 w 940118"/>
                  <a:gd name="connsiteY35-690" fmla="*/ 431896 h 1580197"/>
                  <a:gd name="connsiteX36-691" fmla="*/ 106680 w 940118"/>
                  <a:gd name="connsiteY36-692" fmla="*/ 431483 h 1580197"/>
                  <a:gd name="connsiteX37-693" fmla="*/ 161925 w 940118"/>
                  <a:gd name="connsiteY37-694" fmla="*/ 341948 h 1580197"/>
                  <a:gd name="connsiteX38-695" fmla="*/ 171758 w 940118"/>
                  <a:gd name="connsiteY38-696" fmla="*/ 347295 h 1580197"/>
                  <a:gd name="connsiteX39-697" fmla="*/ 171778 w 940118"/>
                  <a:gd name="connsiteY39-698" fmla="*/ 347270 h 1580197"/>
                  <a:gd name="connsiteX40-699" fmla="*/ 161925 w 940118"/>
                  <a:gd name="connsiteY40-700" fmla="*/ 341948 h 1580197"/>
                  <a:gd name="connsiteX41-701" fmla="*/ 227648 w 940118"/>
                  <a:gd name="connsiteY41-702" fmla="*/ 258128 h 1580197"/>
                  <a:gd name="connsiteX42-703" fmla="*/ 239906 w 940118"/>
                  <a:gd name="connsiteY42-704" fmla="*/ 264794 h 1580197"/>
                  <a:gd name="connsiteX43-705" fmla="*/ 240267 w 940118"/>
                  <a:gd name="connsiteY43-706" fmla="*/ 264453 h 1580197"/>
                  <a:gd name="connsiteX44-707" fmla="*/ 228600 w 940118"/>
                  <a:gd name="connsiteY44-708" fmla="*/ 258128 h 1580197"/>
                  <a:gd name="connsiteX45-709" fmla="*/ 242888 w 940118"/>
                  <a:gd name="connsiteY45-710" fmla="*/ 241935 h 1580197"/>
                  <a:gd name="connsiteX46-711" fmla="*/ 287315 w 940118"/>
                  <a:gd name="connsiteY46-712" fmla="*/ 198453 h 1580197"/>
                  <a:gd name="connsiteX47-713" fmla="*/ 286702 w 940118"/>
                  <a:gd name="connsiteY47-714" fmla="*/ 198120 h 1580197"/>
                  <a:gd name="connsiteX48-715" fmla="*/ 359092 w 940118"/>
                  <a:gd name="connsiteY48-716" fmla="*/ 140970 h 1580197"/>
                  <a:gd name="connsiteX49-717" fmla="*/ 378434 w 940118"/>
                  <a:gd name="connsiteY49-718" fmla="*/ 151488 h 1580197"/>
                  <a:gd name="connsiteX50-719" fmla="*/ 378837 w 940118"/>
                  <a:gd name="connsiteY50-720" fmla="*/ 151226 h 1580197"/>
                  <a:gd name="connsiteX51-721" fmla="*/ 360045 w 940118"/>
                  <a:gd name="connsiteY51-722" fmla="*/ 140970 h 1580197"/>
                  <a:gd name="connsiteX52-723" fmla="*/ 486263 w 940118"/>
                  <a:gd name="connsiteY52-724" fmla="*/ 68845 h 1580197"/>
                  <a:gd name="connsiteX53-725" fmla="*/ 485775 w 940118"/>
                  <a:gd name="connsiteY53-726" fmla="*/ 68580 h 1580197"/>
                  <a:gd name="connsiteX54-727" fmla="*/ 572452 w 940118"/>
                  <a:gd name="connsiteY54-728" fmla="*/ 32385 h 1580197"/>
                  <a:gd name="connsiteX55-729" fmla="*/ 595123 w 940118"/>
                  <a:gd name="connsiteY55-730" fmla="*/ 44713 h 1580197"/>
                  <a:gd name="connsiteX56-731" fmla="*/ 595672 w 940118"/>
                  <a:gd name="connsiteY56-732" fmla="*/ 44538 h 1580197"/>
                  <a:gd name="connsiteX57-733" fmla="*/ 573405 w 940118"/>
                  <a:gd name="connsiteY57-734" fmla="*/ 32385 h 1580197"/>
                  <a:gd name="connsiteX58-735" fmla="*/ 679133 w 940118"/>
                  <a:gd name="connsiteY58-736" fmla="*/ 0 h 1580197"/>
                  <a:gd name="connsiteX0-737" fmla="*/ 812750 w 940118"/>
                  <a:gd name="connsiteY0-738" fmla="*/ 163017 h 1580197"/>
                  <a:gd name="connsiteX1-739" fmla="*/ 812706 w 940118"/>
                  <a:gd name="connsiteY1-740" fmla="*/ 163034 h 1580197"/>
                  <a:gd name="connsiteX2-741" fmla="*/ 832937 w 940118"/>
                  <a:gd name="connsiteY2-742" fmla="*/ 174035 h 1580197"/>
                  <a:gd name="connsiteX3-743" fmla="*/ 812750 w 940118"/>
                  <a:gd name="connsiteY3-744" fmla="*/ 163017 h 1580197"/>
                  <a:gd name="connsiteX4-745" fmla="*/ 679133 w 940118"/>
                  <a:gd name="connsiteY4-746" fmla="*/ 0 h 1580197"/>
                  <a:gd name="connsiteX5-747" fmla="*/ 940118 w 940118"/>
                  <a:gd name="connsiteY5-748" fmla="*/ 140970 h 1580197"/>
                  <a:gd name="connsiteX6-749" fmla="*/ 833438 w 940118"/>
                  <a:gd name="connsiteY6-750" fmla="*/ 174308 h 1580197"/>
                  <a:gd name="connsiteX7-751" fmla="*/ 747299 w 940118"/>
                  <a:gd name="connsiteY7-752" fmla="*/ 210278 h 1580197"/>
                  <a:gd name="connsiteX8-753" fmla="*/ 747713 w 940118"/>
                  <a:gd name="connsiteY8-754" fmla="*/ 210503 h 1580197"/>
                  <a:gd name="connsiteX9-755" fmla="*/ 620078 w 940118"/>
                  <a:gd name="connsiteY9-756" fmla="*/ 282893 h 1580197"/>
                  <a:gd name="connsiteX10-757" fmla="*/ 620077 w 940118"/>
                  <a:gd name="connsiteY10-758" fmla="*/ 282893 h 1580197"/>
                  <a:gd name="connsiteX11-759" fmla="*/ 548076 w 940118"/>
                  <a:gd name="connsiteY11-760" fmla="*/ 339736 h 1580197"/>
                  <a:gd name="connsiteX12-761" fmla="*/ 548640 w 940118"/>
                  <a:gd name="connsiteY12-762" fmla="*/ 340043 h 1580197"/>
                  <a:gd name="connsiteX13-763" fmla="*/ 503873 w 940118"/>
                  <a:gd name="connsiteY13-764" fmla="*/ 383858 h 1580197"/>
                  <a:gd name="connsiteX14-765" fmla="*/ 488633 w 940118"/>
                  <a:gd name="connsiteY14-766" fmla="*/ 399098 h 1580197"/>
                  <a:gd name="connsiteX15-767" fmla="*/ 488633 w 940118"/>
                  <a:gd name="connsiteY15-768" fmla="*/ 400050 h 1580197"/>
                  <a:gd name="connsiteX16-769" fmla="*/ 422910 w 940118"/>
                  <a:gd name="connsiteY16-770" fmla="*/ 482918 h 1580197"/>
                  <a:gd name="connsiteX17-771" fmla="*/ 422910 w 940118"/>
                  <a:gd name="connsiteY17-772" fmla="*/ 483870 h 1580197"/>
                  <a:gd name="connsiteX18-773" fmla="*/ 367665 w 940118"/>
                  <a:gd name="connsiteY18-774" fmla="*/ 572453 h 1580197"/>
                  <a:gd name="connsiteX19-775" fmla="*/ 368618 w 940118"/>
                  <a:gd name="connsiteY19-776" fmla="*/ 573405 h 1580197"/>
                  <a:gd name="connsiteX20-777" fmla="*/ 317183 w 940118"/>
                  <a:gd name="connsiteY20-778" fmla="*/ 684847 h 1580197"/>
                  <a:gd name="connsiteX21-779" fmla="*/ 305241 w 940118"/>
                  <a:gd name="connsiteY21-780" fmla="*/ 678329 h 1580197"/>
                  <a:gd name="connsiteX22-781" fmla="*/ 305235 w 940118"/>
                  <a:gd name="connsiteY22-782" fmla="*/ 678350 h 1580197"/>
                  <a:gd name="connsiteX23-783" fmla="*/ 317183 w 940118"/>
                  <a:gd name="connsiteY23-784" fmla="*/ 684847 h 1580197"/>
                  <a:gd name="connsiteX24-785" fmla="*/ 260985 w 940118"/>
                  <a:gd name="connsiteY24-786" fmla="*/ 1014413 h 1580197"/>
                  <a:gd name="connsiteX25-787" fmla="*/ 342900 w 940118"/>
                  <a:gd name="connsiteY25-788" fmla="*/ 1373505 h 1580197"/>
                  <a:gd name="connsiteX26-789" fmla="*/ 546735 w 940118"/>
                  <a:gd name="connsiteY26-790" fmla="*/ 1580197 h 1580197"/>
                  <a:gd name="connsiteX27-791" fmla="*/ 285750 w 940118"/>
                  <a:gd name="connsiteY27-792" fmla="*/ 1438275 h 1580197"/>
                  <a:gd name="connsiteX28-793" fmla="*/ 81915 w 940118"/>
                  <a:gd name="connsiteY28-794" fmla="*/ 1231583 h 1580197"/>
                  <a:gd name="connsiteX29-795" fmla="*/ 0 w 940118"/>
                  <a:gd name="connsiteY29-796" fmla="*/ 872490 h 1580197"/>
                  <a:gd name="connsiteX30-797" fmla="*/ 56197 w 940118"/>
                  <a:gd name="connsiteY30-798" fmla="*/ 542925 h 1580197"/>
                  <a:gd name="connsiteX31-799" fmla="*/ 62441 w 940118"/>
                  <a:gd name="connsiteY31-800" fmla="*/ 546321 h 1580197"/>
                  <a:gd name="connsiteX32-801" fmla="*/ 62617 w 940118"/>
                  <a:gd name="connsiteY32-802" fmla="*/ 545909 h 1580197"/>
                  <a:gd name="connsiteX33-803" fmla="*/ 57150 w 940118"/>
                  <a:gd name="connsiteY33-804" fmla="*/ 542925 h 1580197"/>
                  <a:gd name="connsiteX34-805" fmla="*/ 107444 w 940118"/>
                  <a:gd name="connsiteY34-806" fmla="*/ 431896 h 1580197"/>
                  <a:gd name="connsiteX35-807" fmla="*/ 106680 w 940118"/>
                  <a:gd name="connsiteY35-808" fmla="*/ 431483 h 1580197"/>
                  <a:gd name="connsiteX36-809" fmla="*/ 161925 w 940118"/>
                  <a:gd name="connsiteY36-810" fmla="*/ 341948 h 1580197"/>
                  <a:gd name="connsiteX37-811" fmla="*/ 171758 w 940118"/>
                  <a:gd name="connsiteY37-812" fmla="*/ 347295 h 1580197"/>
                  <a:gd name="connsiteX38-813" fmla="*/ 171778 w 940118"/>
                  <a:gd name="connsiteY38-814" fmla="*/ 347270 h 1580197"/>
                  <a:gd name="connsiteX39-815" fmla="*/ 161925 w 940118"/>
                  <a:gd name="connsiteY39-816" fmla="*/ 341948 h 1580197"/>
                  <a:gd name="connsiteX40-817" fmla="*/ 227648 w 940118"/>
                  <a:gd name="connsiteY40-818" fmla="*/ 258128 h 1580197"/>
                  <a:gd name="connsiteX41-819" fmla="*/ 239906 w 940118"/>
                  <a:gd name="connsiteY41-820" fmla="*/ 264794 h 1580197"/>
                  <a:gd name="connsiteX42-821" fmla="*/ 240267 w 940118"/>
                  <a:gd name="connsiteY42-822" fmla="*/ 264453 h 1580197"/>
                  <a:gd name="connsiteX43-823" fmla="*/ 228600 w 940118"/>
                  <a:gd name="connsiteY43-824" fmla="*/ 258128 h 1580197"/>
                  <a:gd name="connsiteX44-825" fmla="*/ 242888 w 940118"/>
                  <a:gd name="connsiteY44-826" fmla="*/ 241935 h 1580197"/>
                  <a:gd name="connsiteX45-827" fmla="*/ 287315 w 940118"/>
                  <a:gd name="connsiteY45-828" fmla="*/ 198453 h 1580197"/>
                  <a:gd name="connsiteX46-829" fmla="*/ 286702 w 940118"/>
                  <a:gd name="connsiteY46-830" fmla="*/ 198120 h 1580197"/>
                  <a:gd name="connsiteX47-831" fmla="*/ 359092 w 940118"/>
                  <a:gd name="connsiteY47-832" fmla="*/ 140970 h 1580197"/>
                  <a:gd name="connsiteX48-833" fmla="*/ 378434 w 940118"/>
                  <a:gd name="connsiteY48-834" fmla="*/ 151488 h 1580197"/>
                  <a:gd name="connsiteX49-835" fmla="*/ 378837 w 940118"/>
                  <a:gd name="connsiteY49-836" fmla="*/ 151226 h 1580197"/>
                  <a:gd name="connsiteX50-837" fmla="*/ 360045 w 940118"/>
                  <a:gd name="connsiteY50-838" fmla="*/ 140970 h 1580197"/>
                  <a:gd name="connsiteX51-839" fmla="*/ 486263 w 940118"/>
                  <a:gd name="connsiteY51-840" fmla="*/ 68845 h 1580197"/>
                  <a:gd name="connsiteX52-841" fmla="*/ 485775 w 940118"/>
                  <a:gd name="connsiteY52-842" fmla="*/ 68580 h 1580197"/>
                  <a:gd name="connsiteX53-843" fmla="*/ 572452 w 940118"/>
                  <a:gd name="connsiteY53-844" fmla="*/ 32385 h 1580197"/>
                  <a:gd name="connsiteX54-845" fmla="*/ 595123 w 940118"/>
                  <a:gd name="connsiteY54-846" fmla="*/ 44713 h 1580197"/>
                  <a:gd name="connsiteX55-847" fmla="*/ 595672 w 940118"/>
                  <a:gd name="connsiteY55-848" fmla="*/ 44538 h 1580197"/>
                  <a:gd name="connsiteX56-849" fmla="*/ 573405 w 940118"/>
                  <a:gd name="connsiteY56-850" fmla="*/ 32385 h 1580197"/>
                  <a:gd name="connsiteX57-851" fmla="*/ 679133 w 940118"/>
                  <a:gd name="connsiteY57-852" fmla="*/ 0 h 1580197"/>
                  <a:gd name="connsiteX0-853" fmla="*/ 812750 w 940118"/>
                  <a:gd name="connsiteY0-854" fmla="*/ 163017 h 1580197"/>
                  <a:gd name="connsiteX1-855" fmla="*/ 812706 w 940118"/>
                  <a:gd name="connsiteY1-856" fmla="*/ 163034 h 1580197"/>
                  <a:gd name="connsiteX2-857" fmla="*/ 832937 w 940118"/>
                  <a:gd name="connsiteY2-858" fmla="*/ 174035 h 1580197"/>
                  <a:gd name="connsiteX3-859" fmla="*/ 812750 w 940118"/>
                  <a:gd name="connsiteY3-860" fmla="*/ 163017 h 1580197"/>
                  <a:gd name="connsiteX4-861" fmla="*/ 679133 w 940118"/>
                  <a:gd name="connsiteY4-862" fmla="*/ 0 h 1580197"/>
                  <a:gd name="connsiteX5-863" fmla="*/ 940118 w 940118"/>
                  <a:gd name="connsiteY5-864" fmla="*/ 140970 h 1580197"/>
                  <a:gd name="connsiteX6-865" fmla="*/ 747299 w 940118"/>
                  <a:gd name="connsiteY6-866" fmla="*/ 210278 h 1580197"/>
                  <a:gd name="connsiteX7-867" fmla="*/ 747713 w 940118"/>
                  <a:gd name="connsiteY7-868" fmla="*/ 210503 h 1580197"/>
                  <a:gd name="connsiteX8-869" fmla="*/ 620078 w 940118"/>
                  <a:gd name="connsiteY8-870" fmla="*/ 282893 h 1580197"/>
                  <a:gd name="connsiteX9-871" fmla="*/ 620077 w 940118"/>
                  <a:gd name="connsiteY9-872" fmla="*/ 282893 h 1580197"/>
                  <a:gd name="connsiteX10-873" fmla="*/ 548076 w 940118"/>
                  <a:gd name="connsiteY10-874" fmla="*/ 339736 h 1580197"/>
                  <a:gd name="connsiteX11-875" fmla="*/ 548640 w 940118"/>
                  <a:gd name="connsiteY11-876" fmla="*/ 340043 h 1580197"/>
                  <a:gd name="connsiteX12-877" fmla="*/ 503873 w 940118"/>
                  <a:gd name="connsiteY12-878" fmla="*/ 383858 h 1580197"/>
                  <a:gd name="connsiteX13-879" fmla="*/ 488633 w 940118"/>
                  <a:gd name="connsiteY13-880" fmla="*/ 399098 h 1580197"/>
                  <a:gd name="connsiteX14-881" fmla="*/ 488633 w 940118"/>
                  <a:gd name="connsiteY14-882" fmla="*/ 400050 h 1580197"/>
                  <a:gd name="connsiteX15-883" fmla="*/ 422910 w 940118"/>
                  <a:gd name="connsiteY15-884" fmla="*/ 482918 h 1580197"/>
                  <a:gd name="connsiteX16-885" fmla="*/ 422910 w 940118"/>
                  <a:gd name="connsiteY16-886" fmla="*/ 483870 h 1580197"/>
                  <a:gd name="connsiteX17-887" fmla="*/ 367665 w 940118"/>
                  <a:gd name="connsiteY17-888" fmla="*/ 572453 h 1580197"/>
                  <a:gd name="connsiteX18-889" fmla="*/ 368618 w 940118"/>
                  <a:gd name="connsiteY18-890" fmla="*/ 573405 h 1580197"/>
                  <a:gd name="connsiteX19-891" fmla="*/ 317183 w 940118"/>
                  <a:gd name="connsiteY19-892" fmla="*/ 684847 h 1580197"/>
                  <a:gd name="connsiteX20-893" fmla="*/ 305241 w 940118"/>
                  <a:gd name="connsiteY20-894" fmla="*/ 678329 h 1580197"/>
                  <a:gd name="connsiteX21-895" fmla="*/ 305235 w 940118"/>
                  <a:gd name="connsiteY21-896" fmla="*/ 678350 h 1580197"/>
                  <a:gd name="connsiteX22-897" fmla="*/ 317183 w 940118"/>
                  <a:gd name="connsiteY22-898" fmla="*/ 684847 h 1580197"/>
                  <a:gd name="connsiteX23-899" fmla="*/ 260985 w 940118"/>
                  <a:gd name="connsiteY23-900" fmla="*/ 1014413 h 1580197"/>
                  <a:gd name="connsiteX24-901" fmla="*/ 342900 w 940118"/>
                  <a:gd name="connsiteY24-902" fmla="*/ 1373505 h 1580197"/>
                  <a:gd name="connsiteX25-903" fmla="*/ 546735 w 940118"/>
                  <a:gd name="connsiteY25-904" fmla="*/ 1580197 h 1580197"/>
                  <a:gd name="connsiteX26-905" fmla="*/ 285750 w 940118"/>
                  <a:gd name="connsiteY26-906" fmla="*/ 1438275 h 1580197"/>
                  <a:gd name="connsiteX27-907" fmla="*/ 81915 w 940118"/>
                  <a:gd name="connsiteY27-908" fmla="*/ 1231583 h 1580197"/>
                  <a:gd name="connsiteX28-909" fmla="*/ 0 w 940118"/>
                  <a:gd name="connsiteY28-910" fmla="*/ 872490 h 1580197"/>
                  <a:gd name="connsiteX29-911" fmla="*/ 56197 w 940118"/>
                  <a:gd name="connsiteY29-912" fmla="*/ 542925 h 1580197"/>
                  <a:gd name="connsiteX30-913" fmla="*/ 62441 w 940118"/>
                  <a:gd name="connsiteY30-914" fmla="*/ 546321 h 1580197"/>
                  <a:gd name="connsiteX31-915" fmla="*/ 62617 w 940118"/>
                  <a:gd name="connsiteY31-916" fmla="*/ 545909 h 1580197"/>
                  <a:gd name="connsiteX32-917" fmla="*/ 57150 w 940118"/>
                  <a:gd name="connsiteY32-918" fmla="*/ 542925 h 1580197"/>
                  <a:gd name="connsiteX33-919" fmla="*/ 107444 w 940118"/>
                  <a:gd name="connsiteY33-920" fmla="*/ 431896 h 1580197"/>
                  <a:gd name="connsiteX34-921" fmla="*/ 106680 w 940118"/>
                  <a:gd name="connsiteY34-922" fmla="*/ 431483 h 1580197"/>
                  <a:gd name="connsiteX35-923" fmla="*/ 161925 w 940118"/>
                  <a:gd name="connsiteY35-924" fmla="*/ 341948 h 1580197"/>
                  <a:gd name="connsiteX36-925" fmla="*/ 171758 w 940118"/>
                  <a:gd name="connsiteY36-926" fmla="*/ 347295 h 1580197"/>
                  <a:gd name="connsiteX37-927" fmla="*/ 171778 w 940118"/>
                  <a:gd name="connsiteY37-928" fmla="*/ 347270 h 1580197"/>
                  <a:gd name="connsiteX38-929" fmla="*/ 161925 w 940118"/>
                  <a:gd name="connsiteY38-930" fmla="*/ 341948 h 1580197"/>
                  <a:gd name="connsiteX39-931" fmla="*/ 227648 w 940118"/>
                  <a:gd name="connsiteY39-932" fmla="*/ 258128 h 1580197"/>
                  <a:gd name="connsiteX40-933" fmla="*/ 239906 w 940118"/>
                  <a:gd name="connsiteY40-934" fmla="*/ 264794 h 1580197"/>
                  <a:gd name="connsiteX41-935" fmla="*/ 240267 w 940118"/>
                  <a:gd name="connsiteY41-936" fmla="*/ 264453 h 1580197"/>
                  <a:gd name="connsiteX42-937" fmla="*/ 228600 w 940118"/>
                  <a:gd name="connsiteY42-938" fmla="*/ 258128 h 1580197"/>
                  <a:gd name="connsiteX43-939" fmla="*/ 242888 w 940118"/>
                  <a:gd name="connsiteY43-940" fmla="*/ 241935 h 1580197"/>
                  <a:gd name="connsiteX44-941" fmla="*/ 287315 w 940118"/>
                  <a:gd name="connsiteY44-942" fmla="*/ 198453 h 1580197"/>
                  <a:gd name="connsiteX45-943" fmla="*/ 286702 w 940118"/>
                  <a:gd name="connsiteY45-944" fmla="*/ 198120 h 1580197"/>
                  <a:gd name="connsiteX46-945" fmla="*/ 359092 w 940118"/>
                  <a:gd name="connsiteY46-946" fmla="*/ 140970 h 1580197"/>
                  <a:gd name="connsiteX47-947" fmla="*/ 378434 w 940118"/>
                  <a:gd name="connsiteY47-948" fmla="*/ 151488 h 1580197"/>
                  <a:gd name="connsiteX48-949" fmla="*/ 378837 w 940118"/>
                  <a:gd name="connsiteY48-950" fmla="*/ 151226 h 1580197"/>
                  <a:gd name="connsiteX49-951" fmla="*/ 360045 w 940118"/>
                  <a:gd name="connsiteY49-952" fmla="*/ 140970 h 1580197"/>
                  <a:gd name="connsiteX50-953" fmla="*/ 486263 w 940118"/>
                  <a:gd name="connsiteY50-954" fmla="*/ 68845 h 1580197"/>
                  <a:gd name="connsiteX51-955" fmla="*/ 485775 w 940118"/>
                  <a:gd name="connsiteY51-956" fmla="*/ 68580 h 1580197"/>
                  <a:gd name="connsiteX52-957" fmla="*/ 572452 w 940118"/>
                  <a:gd name="connsiteY52-958" fmla="*/ 32385 h 1580197"/>
                  <a:gd name="connsiteX53-959" fmla="*/ 595123 w 940118"/>
                  <a:gd name="connsiteY53-960" fmla="*/ 44713 h 1580197"/>
                  <a:gd name="connsiteX54-961" fmla="*/ 595672 w 940118"/>
                  <a:gd name="connsiteY54-962" fmla="*/ 44538 h 1580197"/>
                  <a:gd name="connsiteX55-963" fmla="*/ 573405 w 940118"/>
                  <a:gd name="connsiteY55-964" fmla="*/ 32385 h 1580197"/>
                  <a:gd name="connsiteX56-965" fmla="*/ 679133 w 940118"/>
                  <a:gd name="connsiteY56-966" fmla="*/ 0 h 1580197"/>
                  <a:gd name="connsiteX0-967" fmla="*/ 832937 w 940118"/>
                  <a:gd name="connsiteY0-968" fmla="*/ 174035 h 1580197"/>
                  <a:gd name="connsiteX1-969" fmla="*/ 812706 w 940118"/>
                  <a:gd name="connsiteY1-970" fmla="*/ 163034 h 1580197"/>
                  <a:gd name="connsiteX2-971" fmla="*/ 832937 w 940118"/>
                  <a:gd name="connsiteY2-972" fmla="*/ 174035 h 1580197"/>
                  <a:gd name="connsiteX3-973" fmla="*/ 679133 w 940118"/>
                  <a:gd name="connsiteY3-974" fmla="*/ 0 h 1580197"/>
                  <a:gd name="connsiteX4-975" fmla="*/ 940118 w 940118"/>
                  <a:gd name="connsiteY4-976" fmla="*/ 140970 h 1580197"/>
                  <a:gd name="connsiteX5-977" fmla="*/ 747299 w 940118"/>
                  <a:gd name="connsiteY5-978" fmla="*/ 210278 h 1580197"/>
                  <a:gd name="connsiteX6-979" fmla="*/ 747713 w 940118"/>
                  <a:gd name="connsiteY6-980" fmla="*/ 210503 h 1580197"/>
                  <a:gd name="connsiteX7-981" fmla="*/ 620078 w 940118"/>
                  <a:gd name="connsiteY7-982" fmla="*/ 282893 h 1580197"/>
                  <a:gd name="connsiteX8-983" fmla="*/ 620077 w 940118"/>
                  <a:gd name="connsiteY8-984" fmla="*/ 282893 h 1580197"/>
                  <a:gd name="connsiteX9-985" fmla="*/ 548076 w 940118"/>
                  <a:gd name="connsiteY9-986" fmla="*/ 339736 h 1580197"/>
                  <a:gd name="connsiteX10-987" fmla="*/ 548640 w 940118"/>
                  <a:gd name="connsiteY10-988" fmla="*/ 340043 h 1580197"/>
                  <a:gd name="connsiteX11-989" fmla="*/ 503873 w 940118"/>
                  <a:gd name="connsiteY11-990" fmla="*/ 383858 h 1580197"/>
                  <a:gd name="connsiteX12-991" fmla="*/ 488633 w 940118"/>
                  <a:gd name="connsiteY12-992" fmla="*/ 399098 h 1580197"/>
                  <a:gd name="connsiteX13-993" fmla="*/ 488633 w 940118"/>
                  <a:gd name="connsiteY13-994" fmla="*/ 400050 h 1580197"/>
                  <a:gd name="connsiteX14-995" fmla="*/ 422910 w 940118"/>
                  <a:gd name="connsiteY14-996" fmla="*/ 482918 h 1580197"/>
                  <a:gd name="connsiteX15-997" fmla="*/ 422910 w 940118"/>
                  <a:gd name="connsiteY15-998" fmla="*/ 483870 h 1580197"/>
                  <a:gd name="connsiteX16-999" fmla="*/ 367665 w 940118"/>
                  <a:gd name="connsiteY16-1000" fmla="*/ 572453 h 1580197"/>
                  <a:gd name="connsiteX17-1001" fmla="*/ 368618 w 940118"/>
                  <a:gd name="connsiteY17-1002" fmla="*/ 573405 h 1580197"/>
                  <a:gd name="connsiteX18-1003" fmla="*/ 317183 w 940118"/>
                  <a:gd name="connsiteY18-1004" fmla="*/ 684847 h 1580197"/>
                  <a:gd name="connsiteX19-1005" fmla="*/ 305241 w 940118"/>
                  <a:gd name="connsiteY19-1006" fmla="*/ 678329 h 1580197"/>
                  <a:gd name="connsiteX20-1007" fmla="*/ 305235 w 940118"/>
                  <a:gd name="connsiteY20-1008" fmla="*/ 678350 h 1580197"/>
                  <a:gd name="connsiteX21-1009" fmla="*/ 317183 w 940118"/>
                  <a:gd name="connsiteY21-1010" fmla="*/ 684847 h 1580197"/>
                  <a:gd name="connsiteX22-1011" fmla="*/ 260985 w 940118"/>
                  <a:gd name="connsiteY22-1012" fmla="*/ 1014413 h 1580197"/>
                  <a:gd name="connsiteX23-1013" fmla="*/ 342900 w 940118"/>
                  <a:gd name="connsiteY23-1014" fmla="*/ 1373505 h 1580197"/>
                  <a:gd name="connsiteX24-1015" fmla="*/ 546735 w 940118"/>
                  <a:gd name="connsiteY24-1016" fmla="*/ 1580197 h 1580197"/>
                  <a:gd name="connsiteX25-1017" fmla="*/ 285750 w 940118"/>
                  <a:gd name="connsiteY25-1018" fmla="*/ 1438275 h 1580197"/>
                  <a:gd name="connsiteX26-1019" fmla="*/ 81915 w 940118"/>
                  <a:gd name="connsiteY26-1020" fmla="*/ 1231583 h 1580197"/>
                  <a:gd name="connsiteX27-1021" fmla="*/ 0 w 940118"/>
                  <a:gd name="connsiteY27-1022" fmla="*/ 872490 h 1580197"/>
                  <a:gd name="connsiteX28-1023" fmla="*/ 56197 w 940118"/>
                  <a:gd name="connsiteY28-1024" fmla="*/ 542925 h 1580197"/>
                  <a:gd name="connsiteX29-1025" fmla="*/ 62441 w 940118"/>
                  <a:gd name="connsiteY29-1026" fmla="*/ 546321 h 1580197"/>
                  <a:gd name="connsiteX30-1027" fmla="*/ 62617 w 940118"/>
                  <a:gd name="connsiteY30-1028" fmla="*/ 545909 h 1580197"/>
                  <a:gd name="connsiteX31-1029" fmla="*/ 57150 w 940118"/>
                  <a:gd name="connsiteY31-1030" fmla="*/ 542925 h 1580197"/>
                  <a:gd name="connsiteX32-1031" fmla="*/ 107444 w 940118"/>
                  <a:gd name="connsiteY32-1032" fmla="*/ 431896 h 1580197"/>
                  <a:gd name="connsiteX33-1033" fmla="*/ 106680 w 940118"/>
                  <a:gd name="connsiteY33-1034" fmla="*/ 431483 h 1580197"/>
                  <a:gd name="connsiteX34-1035" fmla="*/ 161925 w 940118"/>
                  <a:gd name="connsiteY34-1036" fmla="*/ 341948 h 1580197"/>
                  <a:gd name="connsiteX35-1037" fmla="*/ 171758 w 940118"/>
                  <a:gd name="connsiteY35-1038" fmla="*/ 347295 h 1580197"/>
                  <a:gd name="connsiteX36-1039" fmla="*/ 171778 w 940118"/>
                  <a:gd name="connsiteY36-1040" fmla="*/ 347270 h 1580197"/>
                  <a:gd name="connsiteX37-1041" fmla="*/ 161925 w 940118"/>
                  <a:gd name="connsiteY37-1042" fmla="*/ 341948 h 1580197"/>
                  <a:gd name="connsiteX38-1043" fmla="*/ 227648 w 940118"/>
                  <a:gd name="connsiteY38-1044" fmla="*/ 258128 h 1580197"/>
                  <a:gd name="connsiteX39-1045" fmla="*/ 239906 w 940118"/>
                  <a:gd name="connsiteY39-1046" fmla="*/ 264794 h 1580197"/>
                  <a:gd name="connsiteX40-1047" fmla="*/ 240267 w 940118"/>
                  <a:gd name="connsiteY40-1048" fmla="*/ 264453 h 1580197"/>
                  <a:gd name="connsiteX41-1049" fmla="*/ 228600 w 940118"/>
                  <a:gd name="connsiteY41-1050" fmla="*/ 258128 h 1580197"/>
                  <a:gd name="connsiteX42-1051" fmla="*/ 242888 w 940118"/>
                  <a:gd name="connsiteY42-1052" fmla="*/ 241935 h 1580197"/>
                  <a:gd name="connsiteX43-1053" fmla="*/ 287315 w 940118"/>
                  <a:gd name="connsiteY43-1054" fmla="*/ 198453 h 1580197"/>
                  <a:gd name="connsiteX44-1055" fmla="*/ 286702 w 940118"/>
                  <a:gd name="connsiteY44-1056" fmla="*/ 198120 h 1580197"/>
                  <a:gd name="connsiteX45-1057" fmla="*/ 359092 w 940118"/>
                  <a:gd name="connsiteY45-1058" fmla="*/ 140970 h 1580197"/>
                  <a:gd name="connsiteX46-1059" fmla="*/ 378434 w 940118"/>
                  <a:gd name="connsiteY46-1060" fmla="*/ 151488 h 1580197"/>
                  <a:gd name="connsiteX47-1061" fmla="*/ 378837 w 940118"/>
                  <a:gd name="connsiteY47-1062" fmla="*/ 151226 h 1580197"/>
                  <a:gd name="connsiteX48-1063" fmla="*/ 360045 w 940118"/>
                  <a:gd name="connsiteY48-1064" fmla="*/ 140970 h 1580197"/>
                  <a:gd name="connsiteX49-1065" fmla="*/ 486263 w 940118"/>
                  <a:gd name="connsiteY49-1066" fmla="*/ 68845 h 1580197"/>
                  <a:gd name="connsiteX50-1067" fmla="*/ 485775 w 940118"/>
                  <a:gd name="connsiteY50-1068" fmla="*/ 68580 h 1580197"/>
                  <a:gd name="connsiteX51-1069" fmla="*/ 572452 w 940118"/>
                  <a:gd name="connsiteY51-1070" fmla="*/ 32385 h 1580197"/>
                  <a:gd name="connsiteX52-1071" fmla="*/ 595123 w 940118"/>
                  <a:gd name="connsiteY52-1072" fmla="*/ 44713 h 1580197"/>
                  <a:gd name="connsiteX53-1073" fmla="*/ 595672 w 940118"/>
                  <a:gd name="connsiteY53-1074" fmla="*/ 44538 h 1580197"/>
                  <a:gd name="connsiteX54-1075" fmla="*/ 573405 w 940118"/>
                  <a:gd name="connsiteY54-1076" fmla="*/ 32385 h 1580197"/>
                  <a:gd name="connsiteX55-1077" fmla="*/ 679133 w 940118"/>
                  <a:gd name="connsiteY55-1078" fmla="*/ 0 h 1580197"/>
                  <a:gd name="connsiteX0-1079" fmla="*/ 679133 w 940118"/>
                  <a:gd name="connsiteY0-1080" fmla="*/ 0 h 1580197"/>
                  <a:gd name="connsiteX1-1081" fmla="*/ 940118 w 940118"/>
                  <a:gd name="connsiteY1-1082" fmla="*/ 140970 h 1580197"/>
                  <a:gd name="connsiteX2-1083" fmla="*/ 747299 w 940118"/>
                  <a:gd name="connsiteY2-1084" fmla="*/ 210278 h 1580197"/>
                  <a:gd name="connsiteX3-1085" fmla="*/ 747713 w 940118"/>
                  <a:gd name="connsiteY3-1086" fmla="*/ 210503 h 1580197"/>
                  <a:gd name="connsiteX4-1087" fmla="*/ 620078 w 940118"/>
                  <a:gd name="connsiteY4-1088" fmla="*/ 282893 h 1580197"/>
                  <a:gd name="connsiteX5-1089" fmla="*/ 620077 w 940118"/>
                  <a:gd name="connsiteY5-1090" fmla="*/ 282893 h 1580197"/>
                  <a:gd name="connsiteX6-1091" fmla="*/ 548076 w 940118"/>
                  <a:gd name="connsiteY6-1092" fmla="*/ 339736 h 1580197"/>
                  <a:gd name="connsiteX7-1093" fmla="*/ 548640 w 940118"/>
                  <a:gd name="connsiteY7-1094" fmla="*/ 340043 h 1580197"/>
                  <a:gd name="connsiteX8-1095" fmla="*/ 503873 w 940118"/>
                  <a:gd name="connsiteY8-1096" fmla="*/ 383858 h 1580197"/>
                  <a:gd name="connsiteX9-1097" fmla="*/ 488633 w 940118"/>
                  <a:gd name="connsiteY9-1098" fmla="*/ 399098 h 1580197"/>
                  <a:gd name="connsiteX10-1099" fmla="*/ 488633 w 940118"/>
                  <a:gd name="connsiteY10-1100" fmla="*/ 400050 h 1580197"/>
                  <a:gd name="connsiteX11-1101" fmla="*/ 422910 w 940118"/>
                  <a:gd name="connsiteY11-1102" fmla="*/ 482918 h 1580197"/>
                  <a:gd name="connsiteX12-1103" fmla="*/ 422910 w 940118"/>
                  <a:gd name="connsiteY12-1104" fmla="*/ 483870 h 1580197"/>
                  <a:gd name="connsiteX13-1105" fmla="*/ 367665 w 940118"/>
                  <a:gd name="connsiteY13-1106" fmla="*/ 572453 h 1580197"/>
                  <a:gd name="connsiteX14-1107" fmla="*/ 368618 w 940118"/>
                  <a:gd name="connsiteY14-1108" fmla="*/ 573405 h 1580197"/>
                  <a:gd name="connsiteX15-1109" fmla="*/ 317183 w 940118"/>
                  <a:gd name="connsiteY15-1110" fmla="*/ 684847 h 1580197"/>
                  <a:gd name="connsiteX16-1111" fmla="*/ 305241 w 940118"/>
                  <a:gd name="connsiteY16-1112" fmla="*/ 678329 h 1580197"/>
                  <a:gd name="connsiteX17-1113" fmla="*/ 305235 w 940118"/>
                  <a:gd name="connsiteY17-1114" fmla="*/ 678350 h 1580197"/>
                  <a:gd name="connsiteX18-1115" fmla="*/ 317183 w 940118"/>
                  <a:gd name="connsiteY18-1116" fmla="*/ 684847 h 1580197"/>
                  <a:gd name="connsiteX19-1117" fmla="*/ 260985 w 940118"/>
                  <a:gd name="connsiteY19-1118" fmla="*/ 1014413 h 1580197"/>
                  <a:gd name="connsiteX20-1119" fmla="*/ 342900 w 940118"/>
                  <a:gd name="connsiteY20-1120" fmla="*/ 1373505 h 1580197"/>
                  <a:gd name="connsiteX21-1121" fmla="*/ 546735 w 940118"/>
                  <a:gd name="connsiteY21-1122" fmla="*/ 1580197 h 1580197"/>
                  <a:gd name="connsiteX22-1123" fmla="*/ 285750 w 940118"/>
                  <a:gd name="connsiteY22-1124" fmla="*/ 1438275 h 1580197"/>
                  <a:gd name="connsiteX23-1125" fmla="*/ 81915 w 940118"/>
                  <a:gd name="connsiteY23-1126" fmla="*/ 1231583 h 1580197"/>
                  <a:gd name="connsiteX24-1127" fmla="*/ 0 w 940118"/>
                  <a:gd name="connsiteY24-1128" fmla="*/ 872490 h 1580197"/>
                  <a:gd name="connsiteX25-1129" fmla="*/ 56197 w 940118"/>
                  <a:gd name="connsiteY25-1130" fmla="*/ 542925 h 1580197"/>
                  <a:gd name="connsiteX26-1131" fmla="*/ 62441 w 940118"/>
                  <a:gd name="connsiteY26-1132" fmla="*/ 546321 h 1580197"/>
                  <a:gd name="connsiteX27-1133" fmla="*/ 62617 w 940118"/>
                  <a:gd name="connsiteY27-1134" fmla="*/ 545909 h 1580197"/>
                  <a:gd name="connsiteX28-1135" fmla="*/ 57150 w 940118"/>
                  <a:gd name="connsiteY28-1136" fmla="*/ 542925 h 1580197"/>
                  <a:gd name="connsiteX29-1137" fmla="*/ 107444 w 940118"/>
                  <a:gd name="connsiteY29-1138" fmla="*/ 431896 h 1580197"/>
                  <a:gd name="connsiteX30-1139" fmla="*/ 106680 w 940118"/>
                  <a:gd name="connsiteY30-1140" fmla="*/ 431483 h 1580197"/>
                  <a:gd name="connsiteX31-1141" fmla="*/ 161925 w 940118"/>
                  <a:gd name="connsiteY31-1142" fmla="*/ 341948 h 1580197"/>
                  <a:gd name="connsiteX32-1143" fmla="*/ 171758 w 940118"/>
                  <a:gd name="connsiteY32-1144" fmla="*/ 347295 h 1580197"/>
                  <a:gd name="connsiteX33-1145" fmla="*/ 171778 w 940118"/>
                  <a:gd name="connsiteY33-1146" fmla="*/ 347270 h 1580197"/>
                  <a:gd name="connsiteX34-1147" fmla="*/ 161925 w 940118"/>
                  <a:gd name="connsiteY34-1148" fmla="*/ 341948 h 1580197"/>
                  <a:gd name="connsiteX35-1149" fmla="*/ 227648 w 940118"/>
                  <a:gd name="connsiteY35-1150" fmla="*/ 258128 h 1580197"/>
                  <a:gd name="connsiteX36-1151" fmla="*/ 239906 w 940118"/>
                  <a:gd name="connsiteY36-1152" fmla="*/ 264794 h 1580197"/>
                  <a:gd name="connsiteX37-1153" fmla="*/ 240267 w 940118"/>
                  <a:gd name="connsiteY37-1154" fmla="*/ 264453 h 1580197"/>
                  <a:gd name="connsiteX38-1155" fmla="*/ 228600 w 940118"/>
                  <a:gd name="connsiteY38-1156" fmla="*/ 258128 h 1580197"/>
                  <a:gd name="connsiteX39-1157" fmla="*/ 242888 w 940118"/>
                  <a:gd name="connsiteY39-1158" fmla="*/ 241935 h 1580197"/>
                  <a:gd name="connsiteX40-1159" fmla="*/ 287315 w 940118"/>
                  <a:gd name="connsiteY40-1160" fmla="*/ 198453 h 1580197"/>
                  <a:gd name="connsiteX41-1161" fmla="*/ 286702 w 940118"/>
                  <a:gd name="connsiteY41-1162" fmla="*/ 198120 h 1580197"/>
                  <a:gd name="connsiteX42-1163" fmla="*/ 359092 w 940118"/>
                  <a:gd name="connsiteY42-1164" fmla="*/ 140970 h 1580197"/>
                  <a:gd name="connsiteX43-1165" fmla="*/ 378434 w 940118"/>
                  <a:gd name="connsiteY43-1166" fmla="*/ 151488 h 1580197"/>
                  <a:gd name="connsiteX44-1167" fmla="*/ 378837 w 940118"/>
                  <a:gd name="connsiteY44-1168" fmla="*/ 151226 h 1580197"/>
                  <a:gd name="connsiteX45-1169" fmla="*/ 360045 w 940118"/>
                  <a:gd name="connsiteY45-1170" fmla="*/ 140970 h 1580197"/>
                  <a:gd name="connsiteX46-1171" fmla="*/ 486263 w 940118"/>
                  <a:gd name="connsiteY46-1172" fmla="*/ 68845 h 1580197"/>
                  <a:gd name="connsiteX47-1173" fmla="*/ 485775 w 940118"/>
                  <a:gd name="connsiteY47-1174" fmla="*/ 68580 h 1580197"/>
                  <a:gd name="connsiteX48-1175" fmla="*/ 572452 w 940118"/>
                  <a:gd name="connsiteY48-1176" fmla="*/ 32385 h 1580197"/>
                  <a:gd name="connsiteX49-1177" fmla="*/ 595123 w 940118"/>
                  <a:gd name="connsiteY49-1178" fmla="*/ 44713 h 1580197"/>
                  <a:gd name="connsiteX50-1179" fmla="*/ 595672 w 940118"/>
                  <a:gd name="connsiteY50-1180" fmla="*/ 44538 h 1580197"/>
                  <a:gd name="connsiteX51-1181" fmla="*/ 573405 w 940118"/>
                  <a:gd name="connsiteY51-1182" fmla="*/ 32385 h 1580197"/>
                  <a:gd name="connsiteX52-1183" fmla="*/ 679133 w 940118"/>
                  <a:gd name="connsiteY52-1184" fmla="*/ 0 h 1580197"/>
                  <a:gd name="connsiteX0-1185" fmla="*/ 679133 w 940118"/>
                  <a:gd name="connsiteY0-1186" fmla="*/ 0 h 1580197"/>
                  <a:gd name="connsiteX1-1187" fmla="*/ 940118 w 940118"/>
                  <a:gd name="connsiteY1-1188" fmla="*/ 140970 h 1580197"/>
                  <a:gd name="connsiteX2-1189" fmla="*/ 747299 w 940118"/>
                  <a:gd name="connsiteY2-1190" fmla="*/ 210278 h 1580197"/>
                  <a:gd name="connsiteX3-1191" fmla="*/ 747713 w 940118"/>
                  <a:gd name="connsiteY3-1192" fmla="*/ 210503 h 1580197"/>
                  <a:gd name="connsiteX4-1193" fmla="*/ 620078 w 940118"/>
                  <a:gd name="connsiteY4-1194" fmla="*/ 282893 h 1580197"/>
                  <a:gd name="connsiteX5-1195" fmla="*/ 620077 w 940118"/>
                  <a:gd name="connsiteY5-1196" fmla="*/ 282893 h 1580197"/>
                  <a:gd name="connsiteX6-1197" fmla="*/ 548076 w 940118"/>
                  <a:gd name="connsiteY6-1198" fmla="*/ 339736 h 1580197"/>
                  <a:gd name="connsiteX7-1199" fmla="*/ 548640 w 940118"/>
                  <a:gd name="connsiteY7-1200" fmla="*/ 340043 h 1580197"/>
                  <a:gd name="connsiteX8-1201" fmla="*/ 503873 w 940118"/>
                  <a:gd name="connsiteY8-1202" fmla="*/ 383858 h 1580197"/>
                  <a:gd name="connsiteX9-1203" fmla="*/ 488633 w 940118"/>
                  <a:gd name="connsiteY9-1204" fmla="*/ 399098 h 1580197"/>
                  <a:gd name="connsiteX10-1205" fmla="*/ 488633 w 940118"/>
                  <a:gd name="connsiteY10-1206" fmla="*/ 400050 h 1580197"/>
                  <a:gd name="connsiteX11-1207" fmla="*/ 422910 w 940118"/>
                  <a:gd name="connsiteY11-1208" fmla="*/ 482918 h 1580197"/>
                  <a:gd name="connsiteX12-1209" fmla="*/ 422910 w 940118"/>
                  <a:gd name="connsiteY12-1210" fmla="*/ 483870 h 1580197"/>
                  <a:gd name="connsiteX13-1211" fmla="*/ 367665 w 940118"/>
                  <a:gd name="connsiteY13-1212" fmla="*/ 572453 h 1580197"/>
                  <a:gd name="connsiteX14-1213" fmla="*/ 368618 w 940118"/>
                  <a:gd name="connsiteY14-1214" fmla="*/ 573405 h 1580197"/>
                  <a:gd name="connsiteX15-1215" fmla="*/ 317183 w 940118"/>
                  <a:gd name="connsiteY15-1216" fmla="*/ 684847 h 1580197"/>
                  <a:gd name="connsiteX16-1217" fmla="*/ 305241 w 940118"/>
                  <a:gd name="connsiteY16-1218" fmla="*/ 678329 h 1580197"/>
                  <a:gd name="connsiteX17-1219" fmla="*/ 305235 w 940118"/>
                  <a:gd name="connsiteY17-1220" fmla="*/ 678350 h 1580197"/>
                  <a:gd name="connsiteX18-1221" fmla="*/ 317183 w 940118"/>
                  <a:gd name="connsiteY18-1222" fmla="*/ 684847 h 1580197"/>
                  <a:gd name="connsiteX19-1223" fmla="*/ 260985 w 940118"/>
                  <a:gd name="connsiteY19-1224" fmla="*/ 1014413 h 1580197"/>
                  <a:gd name="connsiteX20-1225" fmla="*/ 342900 w 940118"/>
                  <a:gd name="connsiteY20-1226" fmla="*/ 1373505 h 1580197"/>
                  <a:gd name="connsiteX21-1227" fmla="*/ 546735 w 940118"/>
                  <a:gd name="connsiteY21-1228" fmla="*/ 1580197 h 1580197"/>
                  <a:gd name="connsiteX22-1229" fmla="*/ 285750 w 940118"/>
                  <a:gd name="connsiteY22-1230" fmla="*/ 1438275 h 1580197"/>
                  <a:gd name="connsiteX23-1231" fmla="*/ 81915 w 940118"/>
                  <a:gd name="connsiteY23-1232" fmla="*/ 1231583 h 1580197"/>
                  <a:gd name="connsiteX24-1233" fmla="*/ 0 w 940118"/>
                  <a:gd name="connsiteY24-1234" fmla="*/ 872490 h 1580197"/>
                  <a:gd name="connsiteX25-1235" fmla="*/ 56197 w 940118"/>
                  <a:gd name="connsiteY25-1236" fmla="*/ 542925 h 1580197"/>
                  <a:gd name="connsiteX26-1237" fmla="*/ 62441 w 940118"/>
                  <a:gd name="connsiteY26-1238" fmla="*/ 546321 h 1580197"/>
                  <a:gd name="connsiteX27-1239" fmla="*/ 62617 w 940118"/>
                  <a:gd name="connsiteY27-1240" fmla="*/ 545909 h 1580197"/>
                  <a:gd name="connsiteX28-1241" fmla="*/ 57150 w 940118"/>
                  <a:gd name="connsiteY28-1242" fmla="*/ 542925 h 1580197"/>
                  <a:gd name="connsiteX29-1243" fmla="*/ 107444 w 940118"/>
                  <a:gd name="connsiteY29-1244" fmla="*/ 431896 h 1580197"/>
                  <a:gd name="connsiteX30-1245" fmla="*/ 106680 w 940118"/>
                  <a:gd name="connsiteY30-1246" fmla="*/ 431483 h 1580197"/>
                  <a:gd name="connsiteX31-1247" fmla="*/ 161925 w 940118"/>
                  <a:gd name="connsiteY31-1248" fmla="*/ 341948 h 1580197"/>
                  <a:gd name="connsiteX32-1249" fmla="*/ 171758 w 940118"/>
                  <a:gd name="connsiteY32-1250" fmla="*/ 347295 h 1580197"/>
                  <a:gd name="connsiteX33-1251" fmla="*/ 171778 w 940118"/>
                  <a:gd name="connsiteY33-1252" fmla="*/ 347270 h 1580197"/>
                  <a:gd name="connsiteX34-1253" fmla="*/ 161925 w 940118"/>
                  <a:gd name="connsiteY34-1254" fmla="*/ 341948 h 1580197"/>
                  <a:gd name="connsiteX35-1255" fmla="*/ 227648 w 940118"/>
                  <a:gd name="connsiteY35-1256" fmla="*/ 258128 h 1580197"/>
                  <a:gd name="connsiteX36-1257" fmla="*/ 239906 w 940118"/>
                  <a:gd name="connsiteY36-1258" fmla="*/ 264794 h 1580197"/>
                  <a:gd name="connsiteX37-1259" fmla="*/ 240267 w 940118"/>
                  <a:gd name="connsiteY37-1260" fmla="*/ 264453 h 1580197"/>
                  <a:gd name="connsiteX38-1261" fmla="*/ 228600 w 940118"/>
                  <a:gd name="connsiteY38-1262" fmla="*/ 258128 h 1580197"/>
                  <a:gd name="connsiteX39-1263" fmla="*/ 242888 w 940118"/>
                  <a:gd name="connsiteY39-1264" fmla="*/ 241935 h 1580197"/>
                  <a:gd name="connsiteX40-1265" fmla="*/ 287315 w 940118"/>
                  <a:gd name="connsiteY40-1266" fmla="*/ 198453 h 1580197"/>
                  <a:gd name="connsiteX41-1267" fmla="*/ 286702 w 940118"/>
                  <a:gd name="connsiteY41-1268" fmla="*/ 198120 h 1580197"/>
                  <a:gd name="connsiteX42-1269" fmla="*/ 359092 w 940118"/>
                  <a:gd name="connsiteY42-1270" fmla="*/ 140970 h 1580197"/>
                  <a:gd name="connsiteX43-1271" fmla="*/ 378434 w 940118"/>
                  <a:gd name="connsiteY43-1272" fmla="*/ 151488 h 1580197"/>
                  <a:gd name="connsiteX44-1273" fmla="*/ 378837 w 940118"/>
                  <a:gd name="connsiteY44-1274" fmla="*/ 151226 h 1580197"/>
                  <a:gd name="connsiteX45-1275" fmla="*/ 360045 w 940118"/>
                  <a:gd name="connsiteY45-1276" fmla="*/ 140970 h 1580197"/>
                  <a:gd name="connsiteX46-1277" fmla="*/ 486263 w 940118"/>
                  <a:gd name="connsiteY46-1278" fmla="*/ 68845 h 1580197"/>
                  <a:gd name="connsiteX47-1279" fmla="*/ 485775 w 940118"/>
                  <a:gd name="connsiteY47-1280" fmla="*/ 68580 h 1580197"/>
                  <a:gd name="connsiteX48-1281" fmla="*/ 572452 w 940118"/>
                  <a:gd name="connsiteY48-1282" fmla="*/ 32385 h 1580197"/>
                  <a:gd name="connsiteX49-1283" fmla="*/ 595123 w 940118"/>
                  <a:gd name="connsiteY49-1284" fmla="*/ 44713 h 1580197"/>
                  <a:gd name="connsiteX50-1285" fmla="*/ 573405 w 940118"/>
                  <a:gd name="connsiteY50-1286" fmla="*/ 32385 h 1580197"/>
                  <a:gd name="connsiteX51-1287" fmla="*/ 679133 w 940118"/>
                  <a:gd name="connsiteY51-1288" fmla="*/ 0 h 1580197"/>
                  <a:gd name="connsiteX0-1289" fmla="*/ 679133 w 940118"/>
                  <a:gd name="connsiteY0-1290" fmla="*/ 0 h 1580197"/>
                  <a:gd name="connsiteX1-1291" fmla="*/ 940118 w 940118"/>
                  <a:gd name="connsiteY1-1292" fmla="*/ 140970 h 1580197"/>
                  <a:gd name="connsiteX2-1293" fmla="*/ 747299 w 940118"/>
                  <a:gd name="connsiteY2-1294" fmla="*/ 210278 h 1580197"/>
                  <a:gd name="connsiteX3-1295" fmla="*/ 747713 w 940118"/>
                  <a:gd name="connsiteY3-1296" fmla="*/ 210503 h 1580197"/>
                  <a:gd name="connsiteX4-1297" fmla="*/ 620078 w 940118"/>
                  <a:gd name="connsiteY4-1298" fmla="*/ 282893 h 1580197"/>
                  <a:gd name="connsiteX5-1299" fmla="*/ 620077 w 940118"/>
                  <a:gd name="connsiteY5-1300" fmla="*/ 282893 h 1580197"/>
                  <a:gd name="connsiteX6-1301" fmla="*/ 548076 w 940118"/>
                  <a:gd name="connsiteY6-1302" fmla="*/ 339736 h 1580197"/>
                  <a:gd name="connsiteX7-1303" fmla="*/ 548640 w 940118"/>
                  <a:gd name="connsiteY7-1304" fmla="*/ 340043 h 1580197"/>
                  <a:gd name="connsiteX8-1305" fmla="*/ 503873 w 940118"/>
                  <a:gd name="connsiteY8-1306" fmla="*/ 383858 h 1580197"/>
                  <a:gd name="connsiteX9-1307" fmla="*/ 488633 w 940118"/>
                  <a:gd name="connsiteY9-1308" fmla="*/ 399098 h 1580197"/>
                  <a:gd name="connsiteX10-1309" fmla="*/ 488633 w 940118"/>
                  <a:gd name="connsiteY10-1310" fmla="*/ 400050 h 1580197"/>
                  <a:gd name="connsiteX11-1311" fmla="*/ 422910 w 940118"/>
                  <a:gd name="connsiteY11-1312" fmla="*/ 482918 h 1580197"/>
                  <a:gd name="connsiteX12-1313" fmla="*/ 422910 w 940118"/>
                  <a:gd name="connsiteY12-1314" fmla="*/ 483870 h 1580197"/>
                  <a:gd name="connsiteX13-1315" fmla="*/ 367665 w 940118"/>
                  <a:gd name="connsiteY13-1316" fmla="*/ 572453 h 1580197"/>
                  <a:gd name="connsiteX14-1317" fmla="*/ 368618 w 940118"/>
                  <a:gd name="connsiteY14-1318" fmla="*/ 573405 h 1580197"/>
                  <a:gd name="connsiteX15-1319" fmla="*/ 317183 w 940118"/>
                  <a:gd name="connsiteY15-1320" fmla="*/ 684847 h 1580197"/>
                  <a:gd name="connsiteX16-1321" fmla="*/ 305241 w 940118"/>
                  <a:gd name="connsiteY16-1322" fmla="*/ 678329 h 1580197"/>
                  <a:gd name="connsiteX17-1323" fmla="*/ 305235 w 940118"/>
                  <a:gd name="connsiteY17-1324" fmla="*/ 678350 h 1580197"/>
                  <a:gd name="connsiteX18-1325" fmla="*/ 317183 w 940118"/>
                  <a:gd name="connsiteY18-1326" fmla="*/ 684847 h 1580197"/>
                  <a:gd name="connsiteX19-1327" fmla="*/ 260985 w 940118"/>
                  <a:gd name="connsiteY19-1328" fmla="*/ 1014413 h 1580197"/>
                  <a:gd name="connsiteX20-1329" fmla="*/ 342900 w 940118"/>
                  <a:gd name="connsiteY20-1330" fmla="*/ 1373505 h 1580197"/>
                  <a:gd name="connsiteX21-1331" fmla="*/ 546735 w 940118"/>
                  <a:gd name="connsiteY21-1332" fmla="*/ 1580197 h 1580197"/>
                  <a:gd name="connsiteX22-1333" fmla="*/ 285750 w 940118"/>
                  <a:gd name="connsiteY22-1334" fmla="*/ 1438275 h 1580197"/>
                  <a:gd name="connsiteX23-1335" fmla="*/ 81915 w 940118"/>
                  <a:gd name="connsiteY23-1336" fmla="*/ 1231583 h 1580197"/>
                  <a:gd name="connsiteX24-1337" fmla="*/ 0 w 940118"/>
                  <a:gd name="connsiteY24-1338" fmla="*/ 872490 h 1580197"/>
                  <a:gd name="connsiteX25-1339" fmla="*/ 56197 w 940118"/>
                  <a:gd name="connsiteY25-1340" fmla="*/ 542925 h 1580197"/>
                  <a:gd name="connsiteX26-1341" fmla="*/ 62441 w 940118"/>
                  <a:gd name="connsiteY26-1342" fmla="*/ 546321 h 1580197"/>
                  <a:gd name="connsiteX27-1343" fmla="*/ 62617 w 940118"/>
                  <a:gd name="connsiteY27-1344" fmla="*/ 545909 h 1580197"/>
                  <a:gd name="connsiteX28-1345" fmla="*/ 57150 w 940118"/>
                  <a:gd name="connsiteY28-1346" fmla="*/ 542925 h 1580197"/>
                  <a:gd name="connsiteX29-1347" fmla="*/ 107444 w 940118"/>
                  <a:gd name="connsiteY29-1348" fmla="*/ 431896 h 1580197"/>
                  <a:gd name="connsiteX30-1349" fmla="*/ 106680 w 940118"/>
                  <a:gd name="connsiteY30-1350" fmla="*/ 431483 h 1580197"/>
                  <a:gd name="connsiteX31-1351" fmla="*/ 161925 w 940118"/>
                  <a:gd name="connsiteY31-1352" fmla="*/ 341948 h 1580197"/>
                  <a:gd name="connsiteX32-1353" fmla="*/ 171758 w 940118"/>
                  <a:gd name="connsiteY32-1354" fmla="*/ 347295 h 1580197"/>
                  <a:gd name="connsiteX33-1355" fmla="*/ 171778 w 940118"/>
                  <a:gd name="connsiteY33-1356" fmla="*/ 347270 h 1580197"/>
                  <a:gd name="connsiteX34-1357" fmla="*/ 161925 w 940118"/>
                  <a:gd name="connsiteY34-1358" fmla="*/ 341948 h 1580197"/>
                  <a:gd name="connsiteX35-1359" fmla="*/ 227648 w 940118"/>
                  <a:gd name="connsiteY35-1360" fmla="*/ 258128 h 1580197"/>
                  <a:gd name="connsiteX36-1361" fmla="*/ 239906 w 940118"/>
                  <a:gd name="connsiteY36-1362" fmla="*/ 264794 h 1580197"/>
                  <a:gd name="connsiteX37-1363" fmla="*/ 240267 w 940118"/>
                  <a:gd name="connsiteY37-1364" fmla="*/ 264453 h 1580197"/>
                  <a:gd name="connsiteX38-1365" fmla="*/ 228600 w 940118"/>
                  <a:gd name="connsiteY38-1366" fmla="*/ 258128 h 1580197"/>
                  <a:gd name="connsiteX39-1367" fmla="*/ 242888 w 940118"/>
                  <a:gd name="connsiteY39-1368" fmla="*/ 241935 h 1580197"/>
                  <a:gd name="connsiteX40-1369" fmla="*/ 287315 w 940118"/>
                  <a:gd name="connsiteY40-1370" fmla="*/ 198453 h 1580197"/>
                  <a:gd name="connsiteX41-1371" fmla="*/ 286702 w 940118"/>
                  <a:gd name="connsiteY41-1372" fmla="*/ 198120 h 1580197"/>
                  <a:gd name="connsiteX42-1373" fmla="*/ 359092 w 940118"/>
                  <a:gd name="connsiteY42-1374" fmla="*/ 140970 h 1580197"/>
                  <a:gd name="connsiteX43-1375" fmla="*/ 378434 w 940118"/>
                  <a:gd name="connsiteY43-1376" fmla="*/ 151488 h 1580197"/>
                  <a:gd name="connsiteX44-1377" fmla="*/ 378837 w 940118"/>
                  <a:gd name="connsiteY44-1378" fmla="*/ 151226 h 1580197"/>
                  <a:gd name="connsiteX45-1379" fmla="*/ 486263 w 940118"/>
                  <a:gd name="connsiteY45-1380" fmla="*/ 68845 h 1580197"/>
                  <a:gd name="connsiteX46-1381" fmla="*/ 485775 w 940118"/>
                  <a:gd name="connsiteY46-1382" fmla="*/ 68580 h 1580197"/>
                  <a:gd name="connsiteX47-1383" fmla="*/ 572452 w 940118"/>
                  <a:gd name="connsiteY47-1384" fmla="*/ 32385 h 1580197"/>
                  <a:gd name="connsiteX48-1385" fmla="*/ 595123 w 940118"/>
                  <a:gd name="connsiteY48-1386" fmla="*/ 44713 h 1580197"/>
                  <a:gd name="connsiteX49-1387" fmla="*/ 573405 w 940118"/>
                  <a:gd name="connsiteY49-1388" fmla="*/ 32385 h 1580197"/>
                  <a:gd name="connsiteX50-1389" fmla="*/ 679133 w 940118"/>
                  <a:gd name="connsiteY50-1390" fmla="*/ 0 h 1580197"/>
                  <a:gd name="connsiteX0-1391" fmla="*/ 679133 w 940118"/>
                  <a:gd name="connsiteY0-1392" fmla="*/ 0 h 1580197"/>
                  <a:gd name="connsiteX1-1393" fmla="*/ 940118 w 940118"/>
                  <a:gd name="connsiteY1-1394" fmla="*/ 140970 h 1580197"/>
                  <a:gd name="connsiteX2-1395" fmla="*/ 747299 w 940118"/>
                  <a:gd name="connsiteY2-1396" fmla="*/ 210278 h 1580197"/>
                  <a:gd name="connsiteX3-1397" fmla="*/ 747713 w 940118"/>
                  <a:gd name="connsiteY3-1398" fmla="*/ 210503 h 1580197"/>
                  <a:gd name="connsiteX4-1399" fmla="*/ 620078 w 940118"/>
                  <a:gd name="connsiteY4-1400" fmla="*/ 282893 h 1580197"/>
                  <a:gd name="connsiteX5-1401" fmla="*/ 620077 w 940118"/>
                  <a:gd name="connsiteY5-1402" fmla="*/ 282893 h 1580197"/>
                  <a:gd name="connsiteX6-1403" fmla="*/ 548076 w 940118"/>
                  <a:gd name="connsiteY6-1404" fmla="*/ 339736 h 1580197"/>
                  <a:gd name="connsiteX7-1405" fmla="*/ 548640 w 940118"/>
                  <a:gd name="connsiteY7-1406" fmla="*/ 340043 h 1580197"/>
                  <a:gd name="connsiteX8-1407" fmla="*/ 503873 w 940118"/>
                  <a:gd name="connsiteY8-1408" fmla="*/ 383858 h 1580197"/>
                  <a:gd name="connsiteX9-1409" fmla="*/ 488633 w 940118"/>
                  <a:gd name="connsiteY9-1410" fmla="*/ 399098 h 1580197"/>
                  <a:gd name="connsiteX10-1411" fmla="*/ 488633 w 940118"/>
                  <a:gd name="connsiteY10-1412" fmla="*/ 400050 h 1580197"/>
                  <a:gd name="connsiteX11-1413" fmla="*/ 422910 w 940118"/>
                  <a:gd name="connsiteY11-1414" fmla="*/ 482918 h 1580197"/>
                  <a:gd name="connsiteX12-1415" fmla="*/ 422910 w 940118"/>
                  <a:gd name="connsiteY12-1416" fmla="*/ 483870 h 1580197"/>
                  <a:gd name="connsiteX13-1417" fmla="*/ 367665 w 940118"/>
                  <a:gd name="connsiteY13-1418" fmla="*/ 572453 h 1580197"/>
                  <a:gd name="connsiteX14-1419" fmla="*/ 368618 w 940118"/>
                  <a:gd name="connsiteY14-1420" fmla="*/ 573405 h 1580197"/>
                  <a:gd name="connsiteX15-1421" fmla="*/ 317183 w 940118"/>
                  <a:gd name="connsiteY15-1422" fmla="*/ 684847 h 1580197"/>
                  <a:gd name="connsiteX16-1423" fmla="*/ 305241 w 940118"/>
                  <a:gd name="connsiteY16-1424" fmla="*/ 678329 h 1580197"/>
                  <a:gd name="connsiteX17-1425" fmla="*/ 305235 w 940118"/>
                  <a:gd name="connsiteY17-1426" fmla="*/ 678350 h 1580197"/>
                  <a:gd name="connsiteX18-1427" fmla="*/ 317183 w 940118"/>
                  <a:gd name="connsiteY18-1428" fmla="*/ 684847 h 1580197"/>
                  <a:gd name="connsiteX19-1429" fmla="*/ 260985 w 940118"/>
                  <a:gd name="connsiteY19-1430" fmla="*/ 1014413 h 1580197"/>
                  <a:gd name="connsiteX20-1431" fmla="*/ 342900 w 940118"/>
                  <a:gd name="connsiteY20-1432" fmla="*/ 1373505 h 1580197"/>
                  <a:gd name="connsiteX21-1433" fmla="*/ 546735 w 940118"/>
                  <a:gd name="connsiteY21-1434" fmla="*/ 1580197 h 1580197"/>
                  <a:gd name="connsiteX22-1435" fmla="*/ 285750 w 940118"/>
                  <a:gd name="connsiteY22-1436" fmla="*/ 1438275 h 1580197"/>
                  <a:gd name="connsiteX23-1437" fmla="*/ 81915 w 940118"/>
                  <a:gd name="connsiteY23-1438" fmla="*/ 1231583 h 1580197"/>
                  <a:gd name="connsiteX24-1439" fmla="*/ 0 w 940118"/>
                  <a:gd name="connsiteY24-1440" fmla="*/ 872490 h 1580197"/>
                  <a:gd name="connsiteX25-1441" fmla="*/ 56197 w 940118"/>
                  <a:gd name="connsiteY25-1442" fmla="*/ 542925 h 1580197"/>
                  <a:gd name="connsiteX26-1443" fmla="*/ 62441 w 940118"/>
                  <a:gd name="connsiteY26-1444" fmla="*/ 546321 h 1580197"/>
                  <a:gd name="connsiteX27-1445" fmla="*/ 62617 w 940118"/>
                  <a:gd name="connsiteY27-1446" fmla="*/ 545909 h 1580197"/>
                  <a:gd name="connsiteX28-1447" fmla="*/ 57150 w 940118"/>
                  <a:gd name="connsiteY28-1448" fmla="*/ 542925 h 1580197"/>
                  <a:gd name="connsiteX29-1449" fmla="*/ 107444 w 940118"/>
                  <a:gd name="connsiteY29-1450" fmla="*/ 431896 h 1580197"/>
                  <a:gd name="connsiteX30-1451" fmla="*/ 106680 w 940118"/>
                  <a:gd name="connsiteY30-1452" fmla="*/ 431483 h 1580197"/>
                  <a:gd name="connsiteX31-1453" fmla="*/ 161925 w 940118"/>
                  <a:gd name="connsiteY31-1454" fmla="*/ 341948 h 1580197"/>
                  <a:gd name="connsiteX32-1455" fmla="*/ 171758 w 940118"/>
                  <a:gd name="connsiteY32-1456" fmla="*/ 347295 h 1580197"/>
                  <a:gd name="connsiteX33-1457" fmla="*/ 171778 w 940118"/>
                  <a:gd name="connsiteY33-1458" fmla="*/ 347270 h 1580197"/>
                  <a:gd name="connsiteX34-1459" fmla="*/ 161925 w 940118"/>
                  <a:gd name="connsiteY34-1460" fmla="*/ 341948 h 1580197"/>
                  <a:gd name="connsiteX35-1461" fmla="*/ 227648 w 940118"/>
                  <a:gd name="connsiteY35-1462" fmla="*/ 258128 h 1580197"/>
                  <a:gd name="connsiteX36-1463" fmla="*/ 239906 w 940118"/>
                  <a:gd name="connsiteY36-1464" fmla="*/ 264794 h 1580197"/>
                  <a:gd name="connsiteX37-1465" fmla="*/ 240267 w 940118"/>
                  <a:gd name="connsiteY37-1466" fmla="*/ 264453 h 1580197"/>
                  <a:gd name="connsiteX38-1467" fmla="*/ 228600 w 940118"/>
                  <a:gd name="connsiteY38-1468" fmla="*/ 258128 h 1580197"/>
                  <a:gd name="connsiteX39-1469" fmla="*/ 242888 w 940118"/>
                  <a:gd name="connsiteY39-1470" fmla="*/ 241935 h 1580197"/>
                  <a:gd name="connsiteX40-1471" fmla="*/ 287315 w 940118"/>
                  <a:gd name="connsiteY40-1472" fmla="*/ 198453 h 1580197"/>
                  <a:gd name="connsiteX41-1473" fmla="*/ 286702 w 940118"/>
                  <a:gd name="connsiteY41-1474" fmla="*/ 198120 h 1580197"/>
                  <a:gd name="connsiteX42-1475" fmla="*/ 359092 w 940118"/>
                  <a:gd name="connsiteY42-1476" fmla="*/ 140970 h 1580197"/>
                  <a:gd name="connsiteX43-1477" fmla="*/ 378434 w 940118"/>
                  <a:gd name="connsiteY43-1478" fmla="*/ 151488 h 1580197"/>
                  <a:gd name="connsiteX44-1479" fmla="*/ 486263 w 940118"/>
                  <a:gd name="connsiteY44-1480" fmla="*/ 68845 h 1580197"/>
                  <a:gd name="connsiteX45-1481" fmla="*/ 485775 w 940118"/>
                  <a:gd name="connsiteY45-1482" fmla="*/ 68580 h 1580197"/>
                  <a:gd name="connsiteX46-1483" fmla="*/ 572452 w 940118"/>
                  <a:gd name="connsiteY46-1484" fmla="*/ 32385 h 1580197"/>
                  <a:gd name="connsiteX47-1485" fmla="*/ 595123 w 940118"/>
                  <a:gd name="connsiteY47-1486" fmla="*/ 44713 h 1580197"/>
                  <a:gd name="connsiteX48-1487" fmla="*/ 573405 w 940118"/>
                  <a:gd name="connsiteY48-1488" fmla="*/ 32385 h 1580197"/>
                  <a:gd name="connsiteX49-1489" fmla="*/ 679133 w 940118"/>
                  <a:gd name="connsiteY49-1490" fmla="*/ 0 h 1580197"/>
                  <a:gd name="connsiteX0-1491" fmla="*/ 679133 w 940118"/>
                  <a:gd name="connsiteY0-1492" fmla="*/ 0 h 1580197"/>
                  <a:gd name="connsiteX1-1493" fmla="*/ 940118 w 940118"/>
                  <a:gd name="connsiteY1-1494" fmla="*/ 140970 h 1580197"/>
                  <a:gd name="connsiteX2-1495" fmla="*/ 747299 w 940118"/>
                  <a:gd name="connsiteY2-1496" fmla="*/ 210278 h 1580197"/>
                  <a:gd name="connsiteX3-1497" fmla="*/ 747713 w 940118"/>
                  <a:gd name="connsiteY3-1498" fmla="*/ 210503 h 1580197"/>
                  <a:gd name="connsiteX4-1499" fmla="*/ 620078 w 940118"/>
                  <a:gd name="connsiteY4-1500" fmla="*/ 282893 h 1580197"/>
                  <a:gd name="connsiteX5-1501" fmla="*/ 620077 w 940118"/>
                  <a:gd name="connsiteY5-1502" fmla="*/ 282893 h 1580197"/>
                  <a:gd name="connsiteX6-1503" fmla="*/ 548076 w 940118"/>
                  <a:gd name="connsiteY6-1504" fmla="*/ 339736 h 1580197"/>
                  <a:gd name="connsiteX7-1505" fmla="*/ 548640 w 940118"/>
                  <a:gd name="connsiteY7-1506" fmla="*/ 340043 h 1580197"/>
                  <a:gd name="connsiteX8-1507" fmla="*/ 503873 w 940118"/>
                  <a:gd name="connsiteY8-1508" fmla="*/ 383858 h 1580197"/>
                  <a:gd name="connsiteX9-1509" fmla="*/ 488633 w 940118"/>
                  <a:gd name="connsiteY9-1510" fmla="*/ 399098 h 1580197"/>
                  <a:gd name="connsiteX10-1511" fmla="*/ 488633 w 940118"/>
                  <a:gd name="connsiteY10-1512" fmla="*/ 400050 h 1580197"/>
                  <a:gd name="connsiteX11-1513" fmla="*/ 422910 w 940118"/>
                  <a:gd name="connsiteY11-1514" fmla="*/ 482918 h 1580197"/>
                  <a:gd name="connsiteX12-1515" fmla="*/ 422910 w 940118"/>
                  <a:gd name="connsiteY12-1516" fmla="*/ 483870 h 1580197"/>
                  <a:gd name="connsiteX13-1517" fmla="*/ 367665 w 940118"/>
                  <a:gd name="connsiteY13-1518" fmla="*/ 572453 h 1580197"/>
                  <a:gd name="connsiteX14-1519" fmla="*/ 368618 w 940118"/>
                  <a:gd name="connsiteY14-1520" fmla="*/ 573405 h 1580197"/>
                  <a:gd name="connsiteX15-1521" fmla="*/ 317183 w 940118"/>
                  <a:gd name="connsiteY15-1522" fmla="*/ 684847 h 1580197"/>
                  <a:gd name="connsiteX16-1523" fmla="*/ 305241 w 940118"/>
                  <a:gd name="connsiteY16-1524" fmla="*/ 678329 h 1580197"/>
                  <a:gd name="connsiteX17-1525" fmla="*/ 305235 w 940118"/>
                  <a:gd name="connsiteY17-1526" fmla="*/ 678350 h 1580197"/>
                  <a:gd name="connsiteX18-1527" fmla="*/ 317183 w 940118"/>
                  <a:gd name="connsiteY18-1528" fmla="*/ 684847 h 1580197"/>
                  <a:gd name="connsiteX19-1529" fmla="*/ 260985 w 940118"/>
                  <a:gd name="connsiteY19-1530" fmla="*/ 1014413 h 1580197"/>
                  <a:gd name="connsiteX20-1531" fmla="*/ 342900 w 940118"/>
                  <a:gd name="connsiteY20-1532" fmla="*/ 1373505 h 1580197"/>
                  <a:gd name="connsiteX21-1533" fmla="*/ 546735 w 940118"/>
                  <a:gd name="connsiteY21-1534" fmla="*/ 1580197 h 1580197"/>
                  <a:gd name="connsiteX22-1535" fmla="*/ 285750 w 940118"/>
                  <a:gd name="connsiteY22-1536" fmla="*/ 1438275 h 1580197"/>
                  <a:gd name="connsiteX23-1537" fmla="*/ 81915 w 940118"/>
                  <a:gd name="connsiteY23-1538" fmla="*/ 1231583 h 1580197"/>
                  <a:gd name="connsiteX24-1539" fmla="*/ 0 w 940118"/>
                  <a:gd name="connsiteY24-1540" fmla="*/ 872490 h 1580197"/>
                  <a:gd name="connsiteX25-1541" fmla="*/ 56197 w 940118"/>
                  <a:gd name="connsiteY25-1542" fmla="*/ 542925 h 1580197"/>
                  <a:gd name="connsiteX26-1543" fmla="*/ 62441 w 940118"/>
                  <a:gd name="connsiteY26-1544" fmla="*/ 546321 h 1580197"/>
                  <a:gd name="connsiteX27-1545" fmla="*/ 62617 w 940118"/>
                  <a:gd name="connsiteY27-1546" fmla="*/ 545909 h 1580197"/>
                  <a:gd name="connsiteX28-1547" fmla="*/ 57150 w 940118"/>
                  <a:gd name="connsiteY28-1548" fmla="*/ 542925 h 1580197"/>
                  <a:gd name="connsiteX29-1549" fmla="*/ 107444 w 940118"/>
                  <a:gd name="connsiteY29-1550" fmla="*/ 431896 h 1580197"/>
                  <a:gd name="connsiteX30-1551" fmla="*/ 106680 w 940118"/>
                  <a:gd name="connsiteY30-1552" fmla="*/ 431483 h 1580197"/>
                  <a:gd name="connsiteX31-1553" fmla="*/ 161925 w 940118"/>
                  <a:gd name="connsiteY31-1554" fmla="*/ 341948 h 1580197"/>
                  <a:gd name="connsiteX32-1555" fmla="*/ 171758 w 940118"/>
                  <a:gd name="connsiteY32-1556" fmla="*/ 347295 h 1580197"/>
                  <a:gd name="connsiteX33-1557" fmla="*/ 171778 w 940118"/>
                  <a:gd name="connsiteY33-1558" fmla="*/ 347270 h 1580197"/>
                  <a:gd name="connsiteX34-1559" fmla="*/ 161925 w 940118"/>
                  <a:gd name="connsiteY34-1560" fmla="*/ 341948 h 1580197"/>
                  <a:gd name="connsiteX35-1561" fmla="*/ 227648 w 940118"/>
                  <a:gd name="connsiteY35-1562" fmla="*/ 258128 h 1580197"/>
                  <a:gd name="connsiteX36-1563" fmla="*/ 239906 w 940118"/>
                  <a:gd name="connsiteY36-1564" fmla="*/ 264794 h 1580197"/>
                  <a:gd name="connsiteX37-1565" fmla="*/ 240267 w 940118"/>
                  <a:gd name="connsiteY37-1566" fmla="*/ 264453 h 1580197"/>
                  <a:gd name="connsiteX38-1567" fmla="*/ 228600 w 940118"/>
                  <a:gd name="connsiteY38-1568" fmla="*/ 258128 h 1580197"/>
                  <a:gd name="connsiteX39-1569" fmla="*/ 242888 w 940118"/>
                  <a:gd name="connsiteY39-1570" fmla="*/ 241935 h 1580197"/>
                  <a:gd name="connsiteX40-1571" fmla="*/ 287315 w 940118"/>
                  <a:gd name="connsiteY40-1572" fmla="*/ 198453 h 1580197"/>
                  <a:gd name="connsiteX41-1573" fmla="*/ 286702 w 940118"/>
                  <a:gd name="connsiteY41-1574" fmla="*/ 198120 h 1580197"/>
                  <a:gd name="connsiteX42-1575" fmla="*/ 359092 w 940118"/>
                  <a:gd name="connsiteY42-1576" fmla="*/ 140970 h 1580197"/>
                  <a:gd name="connsiteX43-1577" fmla="*/ 486263 w 940118"/>
                  <a:gd name="connsiteY43-1578" fmla="*/ 68845 h 1580197"/>
                  <a:gd name="connsiteX44-1579" fmla="*/ 485775 w 940118"/>
                  <a:gd name="connsiteY44-1580" fmla="*/ 68580 h 1580197"/>
                  <a:gd name="connsiteX45-1581" fmla="*/ 572452 w 940118"/>
                  <a:gd name="connsiteY45-1582" fmla="*/ 32385 h 1580197"/>
                  <a:gd name="connsiteX46-1583" fmla="*/ 595123 w 940118"/>
                  <a:gd name="connsiteY46-1584" fmla="*/ 44713 h 1580197"/>
                  <a:gd name="connsiteX47-1585" fmla="*/ 573405 w 940118"/>
                  <a:gd name="connsiteY47-1586" fmla="*/ 32385 h 1580197"/>
                  <a:gd name="connsiteX48-1587" fmla="*/ 679133 w 940118"/>
                  <a:gd name="connsiteY48-1588" fmla="*/ 0 h 1580197"/>
                  <a:gd name="connsiteX0-1589" fmla="*/ 679133 w 940118"/>
                  <a:gd name="connsiteY0-1590" fmla="*/ 0 h 1580197"/>
                  <a:gd name="connsiteX1-1591" fmla="*/ 940118 w 940118"/>
                  <a:gd name="connsiteY1-1592" fmla="*/ 140970 h 1580197"/>
                  <a:gd name="connsiteX2-1593" fmla="*/ 747299 w 940118"/>
                  <a:gd name="connsiteY2-1594" fmla="*/ 210278 h 1580197"/>
                  <a:gd name="connsiteX3-1595" fmla="*/ 747713 w 940118"/>
                  <a:gd name="connsiteY3-1596" fmla="*/ 210503 h 1580197"/>
                  <a:gd name="connsiteX4-1597" fmla="*/ 620078 w 940118"/>
                  <a:gd name="connsiteY4-1598" fmla="*/ 282893 h 1580197"/>
                  <a:gd name="connsiteX5-1599" fmla="*/ 620077 w 940118"/>
                  <a:gd name="connsiteY5-1600" fmla="*/ 282893 h 1580197"/>
                  <a:gd name="connsiteX6-1601" fmla="*/ 548076 w 940118"/>
                  <a:gd name="connsiteY6-1602" fmla="*/ 339736 h 1580197"/>
                  <a:gd name="connsiteX7-1603" fmla="*/ 548640 w 940118"/>
                  <a:gd name="connsiteY7-1604" fmla="*/ 340043 h 1580197"/>
                  <a:gd name="connsiteX8-1605" fmla="*/ 503873 w 940118"/>
                  <a:gd name="connsiteY8-1606" fmla="*/ 383858 h 1580197"/>
                  <a:gd name="connsiteX9-1607" fmla="*/ 488633 w 940118"/>
                  <a:gd name="connsiteY9-1608" fmla="*/ 399098 h 1580197"/>
                  <a:gd name="connsiteX10-1609" fmla="*/ 488633 w 940118"/>
                  <a:gd name="connsiteY10-1610" fmla="*/ 400050 h 1580197"/>
                  <a:gd name="connsiteX11-1611" fmla="*/ 422910 w 940118"/>
                  <a:gd name="connsiteY11-1612" fmla="*/ 482918 h 1580197"/>
                  <a:gd name="connsiteX12-1613" fmla="*/ 422910 w 940118"/>
                  <a:gd name="connsiteY12-1614" fmla="*/ 483870 h 1580197"/>
                  <a:gd name="connsiteX13-1615" fmla="*/ 367665 w 940118"/>
                  <a:gd name="connsiteY13-1616" fmla="*/ 572453 h 1580197"/>
                  <a:gd name="connsiteX14-1617" fmla="*/ 368618 w 940118"/>
                  <a:gd name="connsiteY14-1618" fmla="*/ 573405 h 1580197"/>
                  <a:gd name="connsiteX15-1619" fmla="*/ 317183 w 940118"/>
                  <a:gd name="connsiteY15-1620" fmla="*/ 684847 h 1580197"/>
                  <a:gd name="connsiteX16-1621" fmla="*/ 305241 w 940118"/>
                  <a:gd name="connsiteY16-1622" fmla="*/ 678329 h 1580197"/>
                  <a:gd name="connsiteX17-1623" fmla="*/ 305235 w 940118"/>
                  <a:gd name="connsiteY17-1624" fmla="*/ 678350 h 1580197"/>
                  <a:gd name="connsiteX18-1625" fmla="*/ 317183 w 940118"/>
                  <a:gd name="connsiteY18-1626" fmla="*/ 684847 h 1580197"/>
                  <a:gd name="connsiteX19-1627" fmla="*/ 260985 w 940118"/>
                  <a:gd name="connsiteY19-1628" fmla="*/ 1014413 h 1580197"/>
                  <a:gd name="connsiteX20-1629" fmla="*/ 342900 w 940118"/>
                  <a:gd name="connsiteY20-1630" fmla="*/ 1373505 h 1580197"/>
                  <a:gd name="connsiteX21-1631" fmla="*/ 546735 w 940118"/>
                  <a:gd name="connsiteY21-1632" fmla="*/ 1580197 h 1580197"/>
                  <a:gd name="connsiteX22-1633" fmla="*/ 285750 w 940118"/>
                  <a:gd name="connsiteY22-1634" fmla="*/ 1438275 h 1580197"/>
                  <a:gd name="connsiteX23-1635" fmla="*/ 81915 w 940118"/>
                  <a:gd name="connsiteY23-1636" fmla="*/ 1231583 h 1580197"/>
                  <a:gd name="connsiteX24-1637" fmla="*/ 0 w 940118"/>
                  <a:gd name="connsiteY24-1638" fmla="*/ 872490 h 1580197"/>
                  <a:gd name="connsiteX25-1639" fmla="*/ 56197 w 940118"/>
                  <a:gd name="connsiteY25-1640" fmla="*/ 542925 h 1580197"/>
                  <a:gd name="connsiteX26-1641" fmla="*/ 62441 w 940118"/>
                  <a:gd name="connsiteY26-1642" fmla="*/ 546321 h 1580197"/>
                  <a:gd name="connsiteX27-1643" fmla="*/ 62617 w 940118"/>
                  <a:gd name="connsiteY27-1644" fmla="*/ 545909 h 1580197"/>
                  <a:gd name="connsiteX28-1645" fmla="*/ 57150 w 940118"/>
                  <a:gd name="connsiteY28-1646" fmla="*/ 542925 h 1580197"/>
                  <a:gd name="connsiteX29-1647" fmla="*/ 107444 w 940118"/>
                  <a:gd name="connsiteY29-1648" fmla="*/ 431896 h 1580197"/>
                  <a:gd name="connsiteX30-1649" fmla="*/ 106680 w 940118"/>
                  <a:gd name="connsiteY30-1650" fmla="*/ 431483 h 1580197"/>
                  <a:gd name="connsiteX31-1651" fmla="*/ 161925 w 940118"/>
                  <a:gd name="connsiteY31-1652" fmla="*/ 341948 h 1580197"/>
                  <a:gd name="connsiteX32-1653" fmla="*/ 171758 w 940118"/>
                  <a:gd name="connsiteY32-1654" fmla="*/ 347295 h 1580197"/>
                  <a:gd name="connsiteX33-1655" fmla="*/ 171778 w 940118"/>
                  <a:gd name="connsiteY33-1656" fmla="*/ 347270 h 1580197"/>
                  <a:gd name="connsiteX34-1657" fmla="*/ 161925 w 940118"/>
                  <a:gd name="connsiteY34-1658" fmla="*/ 341948 h 1580197"/>
                  <a:gd name="connsiteX35-1659" fmla="*/ 227648 w 940118"/>
                  <a:gd name="connsiteY35-1660" fmla="*/ 258128 h 1580197"/>
                  <a:gd name="connsiteX36-1661" fmla="*/ 239906 w 940118"/>
                  <a:gd name="connsiteY36-1662" fmla="*/ 264794 h 1580197"/>
                  <a:gd name="connsiteX37-1663" fmla="*/ 240267 w 940118"/>
                  <a:gd name="connsiteY37-1664" fmla="*/ 264453 h 1580197"/>
                  <a:gd name="connsiteX38-1665" fmla="*/ 228600 w 940118"/>
                  <a:gd name="connsiteY38-1666" fmla="*/ 258128 h 1580197"/>
                  <a:gd name="connsiteX39-1667" fmla="*/ 287315 w 940118"/>
                  <a:gd name="connsiteY39-1668" fmla="*/ 198453 h 1580197"/>
                  <a:gd name="connsiteX40-1669" fmla="*/ 286702 w 940118"/>
                  <a:gd name="connsiteY40-1670" fmla="*/ 198120 h 1580197"/>
                  <a:gd name="connsiteX41-1671" fmla="*/ 359092 w 940118"/>
                  <a:gd name="connsiteY41-1672" fmla="*/ 140970 h 1580197"/>
                  <a:gd name="connsiteX42-1673" fmla="*/ 486263 w 940118"/>
                  <a:gd name="connsiteY42-1674" fmla="*/ 68845 h 1580197"/>
                  <a:gd name="connsiteX43-1675" fmla="*/ 485775 w 940118"/>
                  <a:gd name="connsiteY43-1676" fmla="*/ 68580 h 1580197"/>
                  <a:gd name="connsiteX44-1677" fmla="*/ 572452 w 940118"/>
                  <a:gd name="connsiteY44-1678" fmla="*/ 32385 h 1580197"/>
                  <a:gd name="connsiteX45-1679" fmla="*/ 595123 w 940118"/>
                  <a:gd name="connsiteY45-1680" fmla="*/ 44713 h 1580197"/>
                  <a:gd name="connsiteX46-1681" fmla="*/ 573405 w 940118"/>
                  <a:gd name="connsiteY46-1682" fmla="*/ 32385 h 1580197"/>
                  <a:gd name="connsiteX47-1683" fmla="*/ 679133 w 940118"/>
                  <a:gd name="connsiteY47-1684" fmla="*/ 0 h 1580197"/>
                  <a:gd name="connsiteX0-1685" fmla="*/ 679133 w 940118"/>
                  <a:gd name="connsiteY0-1686" fmla="*/ 0 h 1580197"/>
                  <a:gd name="connsiteX1-1687" fmla="*/ 940118 w 940118"/>
                  <a:gd name="connsiteY1-1688" fmla="*/ 140970 h 1580197"/>
                  <a:gd name="connsiteX2-1689" fmla="*/ 747299 w 940118"/>
                  <a:gd name="connsiteY2-1690" fmla="*/ 210278 h 1580197"/>
                  <a:gd name="connsiteX3-1691" fmla="*/ 747713 w 940118"/>
                  <a:gd name="connsiteY3-1692" fmla="*/ 210503 h 1580197"/>
                  <a:gd name="connsiteX4-1693" fmla="*/ 620078 w 940118"/>
                  <a:gd name="connsiteY4-1694" fmla="*/ 282893 h 1580197"/>
                  <a:gd name="connsiteX5-1695" fmla="*/ 620077 w 940118"/>
                  <a:gd name="connsiteY5-1696" fmla="*/ 282893 h 1580197"/>
                  <a:gd name="connsiteX6-1697" fmla="*/ 548076 w 940118"/>
                  <a:gd name="connsiteY6-1698" fmla="*/ 339736 h 1580197"/>
                  <a:gd name="connsiteX7-1699" fmla="*/ 548640 w 940118"/>
                  <a:gd name="connsiteY7-1700" fmla="*/ 340043 h 1580197"/>
                  <a:gd name="connsiteX8-1701" fmla="*/ 503873 w 940118"/>
                  <a:gd name="connsiteY8-1702" fmla="*/ 383858 h 1580197"/>
                  <a:gd name="connsiteX9-1703" fmla="*/ 488633 w 940118"/>
                  <a:gd name="connsiteY9-1704" fmla="*/ 399098 h 1580197"/>
                  <a:gd name="connsiteX10-1705" fmla="*/ 488633 w 940118"/>
                  <a:gd name="connsiteY10-1706" fmla="*/ 400050 h 1580197"/>
                  <a:gd name="connsiteX11-1707" fmla="*/ 422910 w 940118"/>
                  <a:gd name="connsiteY11-1708" fmla="*/ 482918 h 1580197"/>
                  <a:gd name="connsiteX12-1709" fmla="*/ 422910 w 940118"/>
                  <a:gd name="connsiteY12-1710" fmla="*/ 483870 h 1580197"/>
                  <a:gd name="connsiteX13-1711" fmla="*/ 367665 w 940118"/>
                  <a:gd name="connsiteY13-1712" fmla="*/ 572453 h 1580197"/>
                  <a:gd name="connsiteX14-1713" fmla="*/ 368618 w 940118"/>
                  <a:gd name="connsiteY14-1714" fmla="*/ 573405 h 1580197"/>
                  <a:gd name="connsiteX15-1715" fmla="*/ 317183 w 940118"/>
                  <a:gd name="connsiteY15-1716" fmla="*/ 684847 h 1580197"/>
                  <a:gd name="connsiteX16-1717" fmla="*/ 305241 w 940118"/>
                  <a:gd name="connsiteY16-1718" fmla="*/ 678329 h 1580197"/>
                  <a:gd name="connsiteX17-1719" fmla="*/ 305235 w 940118"/>
                  <a:gd name="connsiteY17-1720" fmla="*/ 678350 h 1580197"/>
                  <a:gd name="connsiteX18-1721" fmla="*/ 317183 w 940118"/>
                  <a:gd name="connsiteY18-1722" fmla="*/ 684847 h 1580197"/>
                  <a:gd name="connsiteX19-1723" fmla="*/ 260985 w 940118"/>
                  <a:gd name="connsiteY19-1724" fmla="*/ 1014413 h 1580197"/>
                  <a:gd name="connsiteX20-1725" fmla="*/ 342900 w 940118"/>
                  <a:gd name="connsiteY20-1726" fmla="*/ 1373505 h 1580197"/>
                  <a:gd name="connsiteX21-1727" fmla="*/ 546735 w 940118"/>
                  <a:gd name="connsiteY21-1728" fmla="*/ 1580197 h 1580197"/>
                  <a:gd name="connsiteX22-1729" fmla="*/ 285750 w 940118"/>
                  <a:gd name="connsiteY22-1730" fmla="*/ 1438275 h 1580197"/>
                  <a:gd name="connsiteX23-1731" fmla="*/ 81915 w 940118"/>
                  <a:gd name="connsiteY23-1732" fmla="*/ 1231583 h 1580197"/>
                  <a:gd name="connsiteX24-1733" fmla="*/ 0 w 940118"/>
                  <a:gd name="connsiteY24-1734" fmla="*/ 872490 h 1580197"/>
                  <a:gd name="connsiteX25-1735" fmla="*/ 56197 w 940118"/>
                  <a:gd name="connsiteY25-1736" fmla="*/ 542925 h 1580197"/>
                  <a:gd name="connsiteX26-1737" fmla="*/ 62441 w 940118"/>
                  <a:gd name="connsiteY26-1738" fmla="*/ 546321 h 1580197"/>
                  <a:gd name="connsiteX27-1739" fmla="*/ 62617 w 940118"/>
                  <a:gd name="connsiteY27-1740" fmla="*/ 545909 h 1580197"/>
                  <a:gd name="connsiteX28-1741" fmla="*/ 57150 w 940118"/>
                  <a:gd name="connsiteY28-1742" fmla="*/ 542925 h 1580197"/>
                  <a:gd name="connsiteX29-1743" fmla="*/ 107444 w 940118"/>
                  <a:gd name="connsiteY29-1744" fmla="*/ 431896 h 1580197"/>
                  <a:gd name="connsiteX30-1745" fmla="*/ 106680 w 940118"/>
                  <a:gd name="connsiteY30-1746" fmla="*/ 431483 h 1580197"/>
                  <a:gd name="connsiteX31-1747" fmla="*/ 161925 w 940118"/>
                  <a:gd name="connsiteY31-1748" fmla="*/ 341948 h 1580197"/>
                  <a:gd name="connsiteX32-1749" fmla="*/ 171758 w 940118"/>
                  <a:gd name="connsiteY32-1750" fmla="*/ 347295 h 1580197"/>
                  <a:gd name="connsiteX33-1751" fmla="*/ 171778 w 940118"/>
                  <a:gd name="connsiteY33-1752" fmla="*/ 347270 h 1580197"/>
                  <a:gd name="connsiteX34-1753" fmla="*/ 161925 w 940118"/>
                  <a:gd name="connsiteY34-1754" fmla="*/ 341948 h 1580197"/>
                  <a:gd name="connsiteX35-1755" fmla="*/ 227648 w 940118"/>
                  <a:gd name="connsiteY35-1756" fmla="*/ 258128 h 1580197"/>
                  <a:gd name="connsiteX36-1757" fmla="*/ 239906 w 940118"/>
                  <a:gd name="connsiteY36-1758" fmla="*/ 264794 h 1580197"/>
                  <a:gd name="connsiteX37-1759" fmla="*/ 228600 w 940118"/>
                  <a:gd name="connsiteY37-1760" fmla="*/ 258128 h 1580197"/>
                  <a:gd name="connsiteX38-1761" fmla="*/ 287315 w 940118"/>
                  <a:gd name="connsiteY38-1762" fmla="*/ 198453 h 1580197"/>
                  <a:gd name="connsiteX39-1763" fmla="*/ 286702 w 940118"/>
                  <a:gd name="connsiteY39-1764" fmla="*/ 198120 h 1580197"/>
                  <a:gd name="connsiteX40-1765" fmla="*/ 359092 w 940118"/>
                  <a:gd name="connsiteY40-1766" fmla="*/ 140970 h 1580197"/>
                  <a:gd name="connsiteX41-1767" fmla="*/ 486263 w 940118"/>
                  <a:gd name="connsiteY41-1768" fmla="*/ 68845 h 1580197"/>
                  <a:gd name="connsiteX42-1769" fmla="*/ 485775 w 940118"/>
                  <a:gd name="connsiteY42-1770" fmla="*/ 68580 h 1580197"/>
                  <a:gd name="connsiteX43-1771" fmla="*/ 572452 w 940118"/>
                  <a:gd name="connsiteY43-1772" fmla="*/ 32385 h 1580197"/>
                  <a:gd name="connsiteX44-1773" fmla="*/ 595123 w 940118"/>
                  <a:gd name="connsiteY44-1774" fmla="*/ 44713 h 1580197"/>
                  <a:gd name="connsiteX45-1775" fmla="*/ 573405 w 940118"/>
                  <a:gd name="connsiteY45-1776" fmla="*/ 32385 h 1580197"/>
                  <a:gd name="connsiteX46-1777" fmla="*/ 679133 w 940118"/>
                  <a:gd name="connsiteY46-1778" fmla="*/ 0 h 1580197"/>
                  <a:gd name="connsiteX0-1779" fmla="*/ 679133 w 940118"/>
                  <a:gd name="connsiteY0-1780" fmla="*/ 0 h 1580197"/>
                  <a:gd name="connsiteX1-1781" fmla="*/ 940118 w 940118"/>
                  <a:gd name="connsiteY1-1782" fmla="*/ 140970 h 1580197"/>
                  <a:gd name="connsiteX2-1783" fmla="*/ 747299 w 940118"/>
                  <a:gd name="connsiteY2-1784" fmla="*/ 210278 h 1580197"/>
                  <a:gd name="connsiteX3-1785" fmla="*/ 747713 w 940118"/>
                  <a:gd name="connsiteY3-1786" fmla="*/ 210503 h 1580197"/>
                  <a:gd name="connsiteX4-1787" fmla="*/ 620078 w 940118"/>
                  <a:gd name="connsiteY4-1788" fmla="*/ 282893 h 1580197"/>
                  <a:gd name="connsiteX5-1789" fmla="*/ 620077 w 940118"/>
                  <a:gd name="connsiteY5-1790" fmla="*/ 282893 h 1580197"/>
                  <a:gd name="connsiteX6-1791" fmla="*/ 548076 w 940118"/>
                  <a:gd name="connsiteY6-1792" fmla="*/ 339736 h 1580197"/>
                  <a:gd name="connsiteX7-1793" fmla="*/ 548640 w 940118"/>
                  <a:gd name="connsiteY7-1794" fmla="*/ 340043 h 1580197"/>
                  <a:gd name="connsiteX8-1795" fmla="*/ 503873 w 940118"/>
                  <a:gd name="connsiteY8-1796" fmla="*/ 383858 h 1580197"/>
                  <a:gd name="connsiteX9-1797" fmla="*/ 488633 w 940118"/>
                  <a:gd name="connsiteY9-1798" fmla="*/ 399098 h 1580197"/>
                  <a:gd name="connsiteX10-1799" fmla="*/ 488633 w 940118"/>
                  <a:gd name="connsiteY10-1800" fmla="*/ 400050 h 1580197"/>
                  <a:gd name="connsiteX11-1801" fmla="*/ 422910 w 940118"/>
                  <a:gd name="connsiteY11-1802" fmla="*/ 482918 h 1580197"/>
                  <a:gd name="connsiteX12-1803" fmla="*/ 422910 w 940118"/>
                  <a:gd name="connsiteY12-1804" fmla="*/ 483870 h 1580197"/>
                  <a:gd name="connsiteX13-1805" fmla="*/ 367665 w 940118"/>
                  <a:gd name="connsiteY13-1806" fmla="*/ 572453 h 1580197"/>
                  <a:gd name="connsiteX14-1807" fmla="*/ 368618 w 940118"/>
                  <a:gd name="connsiteY14-1808" fmla="*/ 573405 h 1580197"/>
                  <a:gd name="connsiteX15-1809" fmla="*/ 317183 w 940118"/>
                  <a:gd name="connsiteY15-1810" fmla="*/ 684847 h 1580197"/>
                  <a:gd name="connsiteX16-1811" fmla="*/ 305241 w 940118"/>
                  <a:gd name="connsiteY16-1812" fmla="*/ 678329 h 1580197"/>
                  <a:gd name="connsiteX17-1813" fmla="*/ 305235 w 940118"/>
                  <a:gd name="connsiteY17-1814" fmla="*/ 678350 h 1580197"/>
                  <a:gd name="connsiteX18-1815" fmla="*/ 317183 w 940118"/>
                  <a:gd name="connsiteY18-1816" fmla="*/ 684847 h 1580197"/>
                  <a:gd name="connsiteX19-1817" fmla="*/ 260985 w 940118"/>
                  <a:gd name="connsiteY19-1818" fmla="*/ 1014413 h 1580197"/>
                  <a:gd name="connsiteX20-1819" fmla="*/ 342900 w 940118"/>
                  <a:gd name="connsiteY20-1820" fmla="*/ 1373505 h 1580197"/>
                  <a:gd name="connsiteX21-1821" fmla="*/ 546735 w 940118"/>
                  <a:gd name="connsiteY21-1822" fmla="*/ 1580197 h 1580197"/>
                  <a:gd name="connsiteX22-1823" fmla="*/ 285750 w 940118"/>
                  <a:gd name="connsiteY22-1824" fmla="*/ 1438275 h 1580197"/>
                  <a:gd name="connsiteX23-1825" fmla="*/ 81915 w 940118"/>
                  <a:gd name="connsiteY23-1826" fmla="*/ 1231583 h 1580197"/>
                  <a:gd name="connsiteX24-1827" fmla="*/ 0 w 940118"/>
                  <a:gd name="connsiteY24-1828" fmla="*/ 872490 h 1580197"/>
                  <a:gd name="connsiteX25-1829" fmla="*/ 56197 w 940118"/>
                  <a:gd name="connsiteY25-1830" fmla="*/ 542925 h 1580197"/>
                  <a:gd name="connsiteX26-1831" fmla="*/ 62441 w 940118"/>
                  <a:gd name="connsiteY26-1832" fmla="*/ 546321 h 1580197"/>
                  <a:gd name="connsiteX27-1833" fmla="*/ 62617 w 940118"/>
                  <a:gd name="connsiteY27-1834" fmla="*/ 545909 h 1580197"/>
                  <a:gd name="connsiteX28-1835" fmla="*/ 57150 w 940118"/>
                  <a:gd name="connsiteY28-1836" fmla="*/ 542925 h 1580197"/>
                  <a:gd name="connsiteX29-1837" fmla="*/ 107444 w 940118"/>
                  <a:gd name="connsiteY29-1838" fmla="*/ 431896 h 1580197"/>
                  <a:gd name="connsiteX30-1839" fmla="*/ 106680 w 940118"/>
                  <a:gd name="connsiteY30-1840" fmla="*/ 431483 h 1580197"/>
                  <a:gd name="connsiteX31-1841" fmla="*/ 161925 w 940118"/>
                  <a:gd name="connsiteY31-1842" fmla="*/ 341948 h 1580197"/>
                  <a:gd name="connsiteX32-1843" fmla="*/ 171758 w 940118"/>
                  <a:gd name="connsiteY32-1844" fmla="*/ 347295 h 1580197"/>
                  <a:gd name="connsiteX33-1845" fmla="*/ 171778 w 940118"/>
                  <a:gd name="connsiteY33-1846" fmla="*/ 347270 h 1580197"/>
                  <a:gd name="connsiteX34-1847" fmla="*/ 161925 w 940118"/>
                  <a:gd name="connsiteY34-1848" fmla="*/ 341948 h 1580197"/>
                  <a:gd name="connsiteX35-1849" fmla="*/ 227648 w 940118"/>
                  <a:gd name="connsiteY35-1850" fmla="*/ 258128 h 1580197"/>
                  <a:gd name="connsiteX36-1851" fmla="*/ 239906 w 940118"/>
                  <a:gd name="connsiteY36-1852" fmla="*/ 264794 h 1580197"/>
                  <a:gd name="connsiteX37-1853" fmla="*/ 287315 w 940118"/>
                  <a:gd name="connsiteY37-1854" fmla="*/ 198453 h 1580197"/>
                  <a:gd name="connsiteX38-1855" fmla="*/ 286702 w 940118"/>
                  <a:gd name="connsiteY38-1856" fmla="*/ 198120 h 1580197"/>
                  <a:gd name="connsiteX39-1857" fmla="*/ 359092 w 940118"/>
                  <a:gd name="connsiteY39-1858" fmla="*/ 140970 h 1580197"/>
                  <a:gd name="connsiteX40-1859" fmla="*/ 486263 w 940118"/>
                  <a:gd name="connsiteY40-1860" fmla="*/ 68845 h 1580197"/>
                  <a:gd name="connsiteX41-1861" fmla="*/ 485775 w 940118"/>
                  <a:gd name="connsiteY41-1862" fmla="*/ 68580 h 1580197"/>
                  <a:gd name="connsiteX42-1863" fmla="*/ 572452 w 940118"/>
                  <a:gd name="connsiteY42-1864" fmla="*/ 32385 h 1580197"/>
                  <a:gd name="connsiteX43-1865" fmla="*/ 595123 w 940118"/>
                  <a:gd name="connsiteY43-1866" fmla="*/ 44713 h 1580197"/>
                  <a:gd name="connsiteX44-1867" fmla="*/ 573405 w 940118"/>
                  <a:gd name="connsiteY44-1868" fmla="*/ 32385 h 1580197"/>
                  <a:gd name="connsiteX45-1869" fmla="*/ 679133 w 940118"/>
                  <a:gd name="connsiteY45-1870" fmla="*/ 0 h 1580197"/>
                  <a:gd name="connsiteX0-1871" fmla="*/ 679133 w 940118"/>
                  <a:gd name="connsiteY0-1872" fmla="*/ 0 h 1580197"/>
                  <a:gd name="connsiteX1-1873" fmla="*/ 940118 w 940118"/>
                  <a:gd name="connsiteY1-1874" fmla="*/ 140970 h 1580197"/>
                  <a:gd name="connsiteX2-1875" fmla="*/ 747299 w 940118"/>
                  <a:gd name="connsiteY2-1876" fmla="*/ 210278 h 1580197"/>
                  <a:gd name="connsiteX3-1877" fmla="*/ 747713 w 940118"/>
                  <a:gd name="connsiteY3-1878" fmla="*/ 210503 h 1580197"/>
                  <a:gd name="connsiteX4-1879" fmla="*/ 620078 w 940118"/>
                  <a:gd name="connsiteY4-1880" fmla="*/ 282893 h 1580197"/>
                  <a:gd name="connsiteX5-1881" fmla="*/ 620077 w 940118"/>
                  <a:gd name="connsiteY5-1882" fmla="*/ 282893 h 1580197"/>
                  <a:gd name="connsiteX6-1883" fmla="*/ 548076 w 940118"/>
                  <a:gd name="connsiteY6-1884" fmla="*/ 339736 h 1580197"/>
                  <a:gd name="connsiteX7-1885" fmla="*/ 548640 w 940118"/>
                  <a:gd name="connsiteY7-1886" fmla="*/ 340043 h 1580197"/>
                  <a:gd name="connsiteX8-1887" fmla="*/ 503873 w 940118"/>
                  <a:gd name="connsiteY8-1888" fmla="*/ 383858 h 1580197"/>
                  <a:gd name="connsiteX9-1889" fmla="*/ 488633 w 940118"/>
                  <a:gd name="connsiteY9-1890" fmla="*/ 399098 h 1580197"/>
                  <a:gd name="connsiteX10-1891" fmla="*/ 488633 w 940118"/>
                  <a:gd name="connsiteY10-1892" fmla="*/ 400050 h 1580197"/>
                  <a:gd name="connsiteX11-1893" fmla="*/ 422910 w 940118"/>
                  <a:gd name="connsiteY11-1894" fmla="*/ 482918 h 1580197"/>
                  <a:gd name="connsiteX12-1895" fmla="*/ 422910 w 940118"/>
                  <a:gd name="connsiteY12-1896" fmla="*/ 483870 h 1580197"/>
                  <a:gd name="connsiteX13-1897" fmla="*/ 367665 w 940118"/>
                  <a:gd name="connsiteY13-1898" fmla="*/ 572453 h 1580197"/>
                  <a:gd name="connsiteX14-1899" fmla="*/ 368618 w 940118"/>
                  <a:gd name="connsiteY14-1900" fmla="*/ 573405 h 1580197"/>
                  <a:gd name="connsiteX15-1901" fmla="*/ 317183 w 940118"/>
                  <a:gd name="connsiteY15-1902" fmla="*/ 684847 h 1580197"/>
                  <a:gd name="connsiteX16-1903" fmla="*/ 305241 w 940118"/>
                  <a:gd name="connsiteY16-1904" fmla="*/ 678329 h 1580197"/>
                  <a:gd name="connsiteX17-1905" fmla="*/ 305235 w 940118"/>
                  <a:gd name="connsiteY17-1906" fmla="*/ 678350 h 1580197"/>
                  <a:gd name="connsiteX18-1907" fmla="*/ 317183 w 940118"/>
                  <a:gd name="connsiteY18-1908" fmla="*/ 684847 h 1580197"/>
                  <a:gd name="connsiteX19-1909" fmla="*/ 260985 w 940118"/>
                  <a:gd name="connsiteY19-1910" fmla="*/ 1014413 h 1580197"/>
                  <a:gd name="connsiteX20-1911" fmla="*/ 342900 w 940118"/>
                  <a:gd name="connsiteY20-1912" fmla="*/ 1373505 h 1580197"/>
                  <a:gd name="connsiteX21-1913" fmla="*/ 546735 w 940118"/>
                  <a:gd name="connsiteY21-1914" fmla="*/ 1580197 h 1580197"/>
                  <a:gd name="connsiteX22-1915" fmla="*/ 285750 w 940118"/>
                  <a:gd name="connsiteY22-1916" fmla="*/ 1438275 h 1580197"/>
                  <a:gd name="connsiteX23-1917" fmla="*/ 81915 w 940118"/>
                  <a:gd name="connsiteY23-1918" fmla="*/ 1231583 h 1580197"/>
                  <a:gd name="connsiteX24-1919" fmla="*/ 0 w 940118"/>
                  <a:gd name="connsiteY24-1920" fmla="*/ 872490 h 1580197"/>
                  <a:gd name="connsiteX25-1921" fmla="*/ 56197 w 940118"/>
                  <a:gd name="connsiteY25-1922" fmla="*/ 542925 h 1580197"/>
                  <a:gd name="connsiteX26-1923" fmla="*/ 62441 w 940118"/>
                  <a:gd name="connsiteY26-1924" fmla="*/ 546321 h 1580197"/>
                  <a:gd name="connsiteX27-1925" fmla="*/ 62617 w 940118"/>
                  <a:gd name="connsiteY27-1926" fmla="*/ 545909 h 1580197"/>
                  <a:gd name="connsiteX28-1927" fmla="*/ 57150 w 940118"/>
                  <a:gd name="connsiteY28-1928" fmla="*/ 542925 h 1580197"/>
                  <a:gd name="connsiteX29-1929" fmla="*/ 107444 w 940118"/>
                  <a:gd name="connsiteY29-1930" fmla="*/ 431896 h 1580197"/>
                  <a:gd name="connsiteX30-1931" fmla="*/ 106680 w 940118"/>
                  <a:gd name="connsiteY30-1932" fmla="*/ 431483 h 1580197"/>
                  <a:gd name="connsiteX31-1933" fmla="*/ 161925 w 940118"/>
                  <a:gd name="connsiteY31-1934" fmla="*/ 341948 h 1580197"/>
                  <a:gd name="connsiteX32-1935" fmla="*/ 171758 w 940118"/>
                  <a:gd name="connsiteY32-1936" fmla="*/ 347295 h 1580197"/>
                  <a:gd name="connsiteX33-1937" fmla="*/ 171778 w 940118"/>
                  <a:gd name="connsiteY33-1938" fmla="*/ 347270 h 1580197"/>
                  <a:gd name="connsiteX34-1939" fmla="*/ 161925 w 940118"/>
                  <a:gd name="connsiteY34-1940" fmla="*/ 341948 h 1580197"/>
                  <a:gd name="connsiteX35-1941" fmla="*/ 227648 w 940118"/>
                  <a:gd name="connsiteY35-1942" fmla="*/ 258128 h 1580197"/>
                  <a:gd name="connsiteX36-1943" fmla="*/ 287315 w 940118"/>
                  <a:gd name="connsiteY36-1944" fmla="*/ 198453 h 1580197"/>
                  <a:gd name="connsiteX37-1945" fmla="*/ 286702 w 940118"/>
                  <a:gd name="connsiteY37-1946" fmla="*/ 198120 h 1580197"/>
                  <a:gd name="connsiteX38-1947" fmla="*/ 359092 w 940118"/>
                  <a:gd name="connsiteY38-1948" fmla="*/ 140970 h 1580197"/>
                  <a:gd name="connsiteX39-1949" fmla="*/ 486263 w 940118"/>
                  <a:gd name="connsiteY39-1950" fmla="*/ 68845 h 1580197"/>
                  <a:gd name="connsiteX40-1951" fmla="*/ 485775 w 940118"/>
                  <a:gd name="connsiteY40-1952" fmla="*/ 68580 h 1580197"/>
                  <a:gd name="connsiteX41-1953" fmla="*/ 572452 w 940118"/>
                  <a:gd name="connsiteY41-1954" fmla="*/ 32385 h 1580197"/>
                  <a:gd name="connsiteX42-1955" fmla="*/ 595123 w 940118"/>
                  <a:gd name="connsiteY42-1956" fmla="*/ 44713 h 1580197"/>
                  <a:gd name="connsiteX43-1957" fmla="*/ 573405 w 940118"/>
                  <a:gd name="connsiteY43-1958" fmla="*/ 32385 h 1580197"/>
                  <a:gd name="connsiteX44-1959" fmla="*/ 679133 w 940118"/>
                  <a:gd name="connsiteY44-1960" fmla="*/ 0 h 1580197"/>
                  <a:gd name="connsiteX0-1961" fmla="*/ 679133 w 940118"/>
                  <a:gd name="connsiteY0-1962" fmla="*/ 0 h 1580197"/>
                  <a:gd name="connsiteX1-1963" fmla="*/ 940118 w 940118"/>
                  <a:gd name="connsiteY1-1964" fmla="*/ 140970 h 1580197"/>
                  <a:gd name="connsiteX2-1965" fmla="*/ 747299 w 940118"/>
                  <a:gd name="connsiteY2-1966" fmla="*/ 210278 h 1580197"/>
                  <a:gd name="connsiteX3-1967" fmla="*/ 747713 w 940118"/>
                  <a:gd name="connsiteY3-1968" fmla="*/ 210503 h 1580197"/>
                  <a:gd name="connsiteX4-1969" fmla="*/ 620078 w 940118"/>
                  <a:gd name="connsiteY4-1970" fmla="*/ 282893 h 1580197"/>
                  <a:gd name="connsiteX5-1971" fmla="*/ 620077 w 940118"/>
                  <a:gd name="connsiteY5-1972" fmla="*/ 282893 h 1580197"/>
                  <a:gd name="connsiteX6-1973" fmla="*/ 548076 w 940118"/>
                  <a:gd name="connsiteY6-1974" fmla="*/ 339736 h 1580197"/>
                  <a:gd name="connsiteX7-1975" fmla="*/ 548640 w 940118"/>
                  <a:gd name="connsiteY7-1976" fmla="*/ 340043 h 1580197"/>
                  <a:gd name="connsiteX8-1977" fmla="*/ 503873 w 940118"/>
                  <a:gd name="connsiteY8-1978" fmla="*/ 383858 h 1580197"/>
                  <a:gd name="connsiteX9-1979" fmla="*/ 488633 w 940118"/>
                  <a:gd name="connsiteY9-1980" fmla="*/ 399098 h 1580197"/>
                  <a:gd name="connsiteX10-1981" fmla="*/ 488633 w 940118"/>
                  <a:gd name="connsiteY10-1982" fmla="*/ 400050 h 1580197"/>
                  <a:gd name="connsiteX11-1983" fmla="*/ 422910 w 940118"/>
                  <a:gd name="connsiteY11-1984" fmla="*/ 482918 h 1580197"/>
                  <a:gd name="connsiteX12-1985" fmla="*/ 422910 w 940118"/>
                  <a:gd name="connsiteY12-1986" fmla="*/ 483870 h 1580197"/>
                  <a:gd name="connsiteX13-1987" fmla="*/ 367665 w 940118"/>
                  <a:gd name="connsiteY13-1988" fmla="*/ 572453 h 1580197"/>
                  <a:gd name="connsiteX14-1989" fmla="*/ 368618 w 940118"/>
                  <a:gd name="connsiteY14-1990" fmla="*/ 573405 h 1580197"/>
                  <a:gd name="connsiteX15-1991" fmla="*/ 317183 w 940118"/>
                  <a:gd name="connsiteY15-1992" fmla="*/ 684847 h 1580197"/>
                  <a:gd name="connsiteX16-1993" fmla="*/ 305241 w 940118"/>
                  <a:gd name="connsiteY16-1994" fmla="*/ 678329 h 1580197"/>
                  <a:gd name="connsiteX17-1995" fmla="*/ 305235 w 940118"/>
                  <a:gd name="connsiteY17-1996" fmla="*/ 678350 h 1580197"/>
                  <a:gd name="connsiteX18-1997" fmla="*/ 317183 w 940118"/>
                  <a:gd name="connsiteY18-1998" fmla="*/ 684847 h 1580197"/>
                  <a:gd name="connsiteX19-1999" fmla="*/ 260985 w 940118"/>
                  <a:gd name="connsiteY19-2000" fmla="*/ 1014413 h 1580197"/>
                  <a:gd name="connsiteX20-2001" fmla="*/ 342900 w 940118"/>
                  <a:gd name="connsiteY20-2002" fmla="*/ 1373505 h 1580197"/>
                  <a:gd name="connsiteX21-2003" fmla="*/ 546735 w 940118"/>
                  <a:gd name="connsiteY21-2004" fmla="*/ 1580197 h 1580197"/>
                  <a:gd name="connsiteX22-2005" fmla="*/ 285750 w 940118"/>
                  <a:gd name="connsiteY22-2006" fmla="*/ 1438275 h 1580197"/>
                  <a:gd name="connsiteX23-2007" fmla="*/ 81915 w 940118"/>
                  <a:gd name="connsiteY23-2008" fmla="*/ 1231583 h 1580197"/>
                  <a:gd name="connsiteX24-2009" fmla="*/ 0 w 940118"/>
                  <a:gd name="connsiteY24-2010" fmla="*/ 872490 h 1580197"/>
                  <a:gd name="connsiteX25-2011" fmla="*/ 56197 w 940118"/>
                  <a:gd name="connsiteY25-2012" fmla="*/ 542925 h 1580197"/>
                  <a:gd name="connsiteX26-2013" fmla="*/ 62441 w 940118"/>
                  <a:gd name="connsiteY26-2014" fmla="*/ 546321 h 1580197"/>
                  <a:gd name="connsiteX27-2015" fmla="*/ 62617 w 940118"/>
                  <a:gd name="connsiteY27-2016" fmla="*/ 545909 h 1580197"/>
                  <a:gd name="connsiteX28-2017" fmla="*/ 57150 w 940118"/>
                  <a:gd name="connsiteY28-2018" fmla="*/ 542925 h 1580197"/>
                  <a:gd name="connsiteX29-2019" fmla="*/ 107444 w 940118"/>
                  <a:gd name="connsiteY29-2020" fmla="*/ 431896 h 1580197"/>
                  <a:gd name="connsiteX30-2021" fmla="*/ 106680 w 940118"/>
                  <a:gd name="connsiteY30-2022" fmla="*/ 431483 h 1580197"/>
                  <a:gd name="connsiteX31-2023" fmla="*/ 161925 w 940118"/>
                  <a:gd name="connsiteY31-2024" fmla="*/ 341948 h 1580197"/>
                  <a:gd name="connsiteX32-2025" fmla="*/ 171758 w 940118"/>
                  <a:gd name="connsiteY32-2026" fmla="*/ 347295 h 1580197"/>
                  <a:gd name="connsiteX33-2027" fmla="*/ 161925 w 940118"/>
                  <a:gd name="connsiteY33-2028" fmla="*/ 341948 h 1580197"/>
                  <a:gd name="connsiteX34-2029" fmla="*/ 227648 w 940118"/>
                  <a:gd name="connsiteY34-2030" fmla="*/ 258128 h 1580197"/>
                  <a:gd name="connsiteX35-2031" fmla="*/ 287315 w 940118"/>
                  <a:gd name="connsiteY35-2032" fmla="*/ 198453 h 1580197"/>
                  <a:gd name="connsiteX36-2033" fmla="*/ 286702 w 940118"/>
                  <a:gd name="connsiteY36-2034" fmla="*/ 198120 h 1580197"/>
                  <a:gd name="connsiteX37-2035" fmla="*/ 359092 w 940118"/>
                  <a:gd name="connsiteY37-2036" fmla="*/ 140970 h 1580197"/>
                  <a:gd name="connsiteX38-2037" fmla="*/ 486263 w 940118"/>
                  <a:gd name="connsiteY38-2038" fmla="*/ 68845 h 1580197"/>
                  <a:gd name="connsiteX39-2039" fmla="*/ 485775 w 940118"/>
                  <a:gd name="connsiteY39-2040" fmla="*/ 68580 h 1580197"/>
                  <a:gd name="connsiteX40-2041" fmla="*/ 572452 w 940118"/>
                  <a:gd name="connsiteY40-2042" fmla="*/ 32385 h 1580197"/>
                  <a:gd name="connsiteX41-2043" fmla="*/ 595123 w 940118"/>
                  <a:gd name="connsiteY41-2044" fmla="*/ 44713 h 1580197"/>
                  <a:gd name="connsiteX42-2045" fmla="*/ 573405 w 940118"/>
                  <a:gd name="connsiteY42-2046" fmla="*/ 32385 h 1580197"/>
                  <a:gd name="connsiteX43-2047" fmla="*/ 679133 w 940118"/>
                  <a:gd name="connsiteY43-2048" fmla="*/ 0 h 1580197"/>
                  <a:gd name="connsiteX0-2049" fmla="*/ 679133 w 940118"/>
                  <a:gd name="connsiteY0-2050" fmla="*/ 0 h 1580197"/>
                  <a:gd name="connsiteX1-2051" fmla="*/ 940118 w 940118"/>
                  <a:gd name="connsiteY1-2052" fmla="*/ 140970 h 1580197"/>
                  <a:gd name="connsiteX2-2053" fmla="*/ 747299 w 940118"/>
                  <a:gd name="connsiteY2-2054" fmla="*/ 210278 h 1580197"/>
                  <a:gd name="connsiteX3-2055" fmla="*/ 747713 w 940118"/>
                  <a:gd name="connsiteY3-2056" fmla="*/ 210503 h 1580197"/>
                  <a:gd name="connsiteX4-2057" fmla="*/ 620078 w 940118"/>
                  <a:gd name="connsiteY4-2058" fmla="*/ 282893 h 1580197"/>
                  <a:gd name="connsiteX5-2059" fmla="*/ 620077 w 940118"/>
                  <a:gd name="connsiteY5-2060" fmla="*/ 282893 h 1580197"/>
                  <a:gd name="connsiteX6-2061" fmla="*/ 548076 w 940118"/>
                  <a:gd name="connsiteY6-2062" fmla="*/ 339736 h 1580197"/>
                  <a:gd name="connsiteX7-2063" fmla="*/ 548640 w 940118"/>
                  <a:gd name="connsiteY7-2064" fmla="*/ 340043 h 1580197"/>
                  <a:gd name="connsiteX8-2065" fmla="*/ 503873 w 940118"/>
                  <a:gd name="connsiteY8-2066" fmla="*/ 383858 h 1580197"/>
                  <a:gd name="connsiteX9-2067" fmla="*/ 488633 w 940118"/>
                  <a:gd name="connsiteY9-2068" fmla="*/ 399098 h 1580197"/>
                  <a:gd name="connsiteX10-2069" fmla="*/ 488633 w 940118"/>
                  <a:gd name="connsiteY10-2070" fmla="*/ 400050 h 1580197"/>
                  <a:gd name="connsiteX11-2071" fmla="*/ 422910 w 940118"/>
                  <a:gd name="connsiteY11-2072" fmla="*/ 482918 h 1580197"/>
                  <a:gd name="connsiteX12-2073" fmla="*/ 422910 w 940118"/>
                  <a:gd name="connsiteY12-2074" fmla="*/ 483870 h 1580197"/>
                  <a:gd name="connsiteX13-2075" fmla="*/ 367665 w 940118"/>
                  <a:gd name="connsiteY13-2076" fmla="*/ 572453 h 1580197"/>
                  <a:gd name="connsiteX14-2077" fmla="*/ 368618 w 940118"/>
                  <a:gd name="connsiteY14-2078" fmla="*/ 573405 h 1580197"/>
                  <a:gd name="connsiteX15-2079" fmla="*/ 317183 w 940118"/>
                  <a:gd name="connsiteY15-2080" fmla="*/ 684847 h 1580197"/>
                  <a:gd name="connsiteX16-2081" fmla="*/ 305241 w 940118"/>
                  <a:gd name="connsiteY16-2082" fmla="*/ 678329 h 1580197"/>
                  <a:gd name="connsiteX17-2083" fmla="*/ 305235 w 940118"/>
                  <a:gd name="connsiteY17-2084" fmla="*/ 678350 h 1580197"/>
                  <a:gd name="connsiteX18-2085" fmla="*/ 317183 w 940118"/>
                  <a:gd name="connsiteY18-2086" fmla="*/ 684847 h 1580197"/>
                  <a:gd name="connsiteX19-2087" fmla="*/ 260985 w 940118"/>
                  <a:gd name="connsiteY19-2088" fmla="*/ 1014413 h 1580197"/>
                  <a:gd name="connsiteX20-2089" fmla="*/ 342900 w 940118"/>
                  <a:gd name="connsiteY20-2090" fmla="*/ 1373505 h 1580197"/>
                  <a:gd name="connsiteX21-2091" fmla="*/ 546735 w 940118"/>
                  <a:gd name="connsiteY21-2092" fmla="*/ 1580197 h 1580197"/>
                  <a:gd name="connsiteX22-2093" fmla="*/ 285750 w 940118"/>
                  <a:gd name="connsiteY22-2094" fmla="*/ 1438275 h 1580197"/>
                  <a:gd name="connsiteX23-2095" fmla="*/ 81915 w 940118"/>
                  <a:gd name="connsiteY23-2096" fmla="*/ 1231583 h 1580197"/>
                  <a:gd name="connsiteX24-2097" fmla="*/ 0 w 940118"/>
                  <a:gd name="connsiteY24-2098" fmla="*/ 872490 h 1580197"/>
                  <a:gd name="connsiteX25-2099" fmla="*/ 56197 w 940118"/>
                  <a:gd name="connsiteY25-2100" fmla="*/ 542925 h 1580197"/>
                  <a:gd name="connsiteX26-2101" fmla="*/ 62441 w 940118"/>
                  <a:gd name="connsiteY26-2102" fmla="*/ 546321 h 1580197"/>
                  <a:gd name="connsiteX27-2103" fmla="*/ 62617 w 940118"/>
                  <a:gd name="connsiteY27-2104" fmla="*/ 545909 h 1580197"/>
                  <a:gd name="connsiteX28-2105" fmla="*/ 57150 w 940118"/>
                  <a:gd name="connsiteY28-2106" fmla="*/ 542925 h 1580197"/>
                  <a:gd name="connsiteX29-2107" fmla="*/ 107444 w 940118"/>
                  <a:gd name="connsiteY29-2108" fmla="*/ 431896 h 1580197"/>
                  <a:gd name="connsiteX30-2109" fmla="*/ 106680 w 940118"/>
                  <a:gd name="connsiteY30-2110" fmla="*/ 431483 h 1580197"/>
                  <a:gd name="connsiteX31-2111" fmla="*/ 161925 w 940118"/>
                  <a:gd name="connsiteY31-2112" fmla="*/ 341948 h 1580197"/>
                  <a:gd name="connsiteX32-2113" fmla="*/ 171758 w 940118"/>
                  <a:gd name="connsiteY32-2114" fmla="*/ 347295 h 1580197"/>
                  <a:gd name="connsiteX33-2115" fmla="*/ 227648 w 940118"/>
                  <a:gd name="connsiteY33-2116" fmla="*/ 258128 h 1580197"/>
                  <a:gd name="connsiteX34-2117" fmla="*/ 287315 w 940118"/>
                  <a:gd name="connsiteY34-2118" fmla="*/ 198453 h 1580197"/>
                  <a:gd name="connsiteX35-2119" fmla="*/ 286702 w 940118"/>
                  <a:gd name="connsiteY35-2120" fmla="*/ 198120 h 1580197"/>
                  <a:gd name="connsiteX36-2121" fmla="*/ 359092 w 940118"/>
                  <a:gd name="connsiteY36-2122" fmla="*/ 140970 h 1580197"/>
                  <a:gd name="connsiteX37-2123" fmla="*/ 486263 w 940118"/>
                  <a:gd name="connsiteY37-2124" fmla="*/ 68845 h 1580197"/>
                  <a:gd name="connsiteX38-2125" fmla="*/ 485775 w 940118"/>
                  <a:gd name="connsiteY38-2126" fmla="*/ 68580 h 1580197"/>
                  <a:gd name="connsiteX39-2127" fmla="*/ 572452 w 940118"/>
                  <a:gd name="connsiteY39-2128" fmla="*/ 32385 h 1580197"/>
                  <a:gd name="connsiteX40-2129" fmla="*/ 595123 w 940118"/>
                  <a:gd name="connsiteY40-2130" fmla="*/ 44713 h 1580197"/>
                  <a:gd name="connsiteX41-2131" fmla="*/ 573405 w 940118"/>
                  <a:gd name="connsiteY41-2132" fmla="*/ 32385 h 1580197"/>
                  <a:gd name="connsiteX42-2133" fmla="*/ 679133 w 940118"/>
                  <a:gd name="connsiteY42-2134" fmla="*/ 0 h 1580197"/>
                  <a:gd name="connsiteX0-2135" fmla="*/ 679133 w 940118"/>
                  <a:gd name="connsiteY0-2136" fmla="*/ 0 h 1580197"/>
                  <a:gd name="connsiteX1-2137" fmla="*/ 940118 w 940118"/>
                  <a:gd name="connsiteY1-2138" fmla="*/ 140970 h 1580197"/>
                  <a:gd name="connsiteX2-2139" fmla="*/ 747299 w 940118"/>
                  <a:gd name="connsiteY2-2140" fmla="*/ 210278 h 1580197"/>
                  <a:gd name="connsiteX3-2141" fmla="*/ 747713 w 940118"/>
                  <a:gd name="connsiteY3-2142" fmla="*/ 210503 h 1580197"/>
                  <a:gd name="connsiteX4-2143" fmla="*/ 620078 w 940118"/>
                  <a:gd name="connsiteY4-2144" fmla="*/ 282893 h 1580197"/>
                  <a:gd name="connsiteX5-2145" fmla="*/ 620077 w 940118"/>
                  <a:gd name="connsiteY5-2146" fmla="*/ 282893 h 1580197"/>
                  <a:gd name="connsiteX6-2147" fmla="*/ 548076 w 940118"/>
                  <a:gd name="connsiteY6-2148" fmla="*/ 339736 h 1580197"/>
                  <a:gd name="connsiteX7-2149" fmla="*/ 548640 w 940118"/>
                  <a:gd name="connsiteY7-2150" fmla="*/ 340043 h 1580197"/>
                  <a:gd name="connsiteX8-2151" fmla="*/ 503873 w 940118"/>
                  <a:gd name="connsiteY8-2152" fmla="*/ 383858 h 1580197"/>
                  <a:gd name="connsiteX9-2153" fmla="*/ 488633 w 940118"/>
                  <a:gd name="connsiteY9-2154" fmla="*/ 399098 h 1580197"/>
                  <a:gd name="connsiteX10-2155" fmla="*/ 488633 w 940118"/>
                  <a:gd name="connsiteY10-2156" fmla="*/ 400050 h 1580197"/>
                  <a:gd name="connsiteX11-2157" fmla="*/ 422910 w 940118"/>
                  <a:gd name="connsiteY11-2158" fmla="*/ 482918 h 1580197"/>
                  <a:gd name="connsiteX12-2159" fmla="*/ 422910 w 940118"/>
                  <a:gd name="connsiteY12-2160" fmla="*/ 483870 h 1580197"/>
                  <a:gd name="connsiteX13-2161" fmla="*/ 367665 w 940118"/>
                  <a:gd name="connsiteY13-2162" fmla="*/ 572453 h 1580197"/>
                  <a:gd name="connsiteX14-2163" fmla="*/ 368618 w 940118"/>
                  <a:gd name="connsiteY14-2164" fmla="*/ 573405 h 1580197"/>
                  <a:gd name="connsiteX15-2165" fmla="*/ 317183 w 940118"/>
                  <a:gd name="connsiteY15-2166" fmla="*/ 684847 h 1580197"/>
                  <a:gd name="connsiteX16-2167" fmla="*/ 305241 w 940118"/>
                  <a:gd name="connsiteY16-2168" fmla="*/ 678329 h 1580197"/>
                  <a:gd name="connsiteX17-2169" fmla="*/ 305235 w 940118"/>
                  <a:gd name="connsiteY17-2170" fmla="*/ 678350 h 1580197"/>
                  <a:gd name="connsiteX18-2171" fmla="*/ 317183 w 940118"/>
                  <a:gd name="connsiteY18-2172" fmla="*/ 684847 h 1580197"/>
                  <a:gd name="connsiteX19-2173" fmla="*/ 260985 w 940118"/>
                  <a:gd name="connsiteY19-2174" fmla="*/ 1014413 h 1580197"/>
                  <a:gd name="connsiteX20-2175" fmla="*/ 342900 w 940118"/>
                  <a:gd name="connsiteY20-2176" fmla="*/ 1373505 h 1580197"/>
                  <a:gd name="connsiteX21-2177" fmla="*/ 546735 w 940118"/>
                  <a:gd name="connsiteY21-2178" fmla="*/ 1580197 h 1580197"/>
                  <a:gd name="connsiteX22-2179" fmla="*/ 285750 w 940118"/>
                  <a:gd name="connsiteY22-2180" fmla="*/ 1438275 h 1580197"/>
                  <a:gd name="connsiteX23-2181" fmla="*/ 81915 w 940118"/>
                  <a:gd name="connsiteY23-2182" fmla="*/ 1231583 h 1580197"/>
                  <a:gd name="connsiteX24-2183" fmla="*/ 0 w 940118"/>
                  <a:gd name="connsiteY24-2184" fmla="*/ 872490 h 1580197"/>
                  <a:gd name="connsiteX25-2185" fmla="*/ 56197 w 940118"/>
                  <a:gd name="connsiteY25-2186" fmla="*/ 542925 h 1580197"/>
                  <a:gd name="connsiteX26-2187" fmla="*/ 62441 w 940118"/>
                  <a:gd name="connsiteY26-2188" fmla="*/ 546321 h 1580197"/>
                  <a:gd name="connsiteX27-2189" fmla="*/ 62617 w 940118"/>
                  <a:gd name="connsiteY27-2190" fmla="*/ 545909 h 1580197"/>
                  <a:gd name="connsiteX28-2191" fmla="*/ 57150 w 940118"/>
                  <a:gd name="connsiteY28-2192" fmla="*/ 542925 h 1580197"/>
                  <a:gd name="connsiteX29-2193" fmla="*/ 107444 w 940118"/>
                  <a:gd name="connsiteY29-2194" fmla="*/ 431896 h 1580197"/>
                  <a:gd name="connsiteX30-2195" fmla="*/ 106680 w 940118"/>
                  <a:gd name="connsiteY30-2196" fmla="*/ 431483 h 1580197"/>
                  <a:gd name="connsiteX31-2197" fmla="*/ 161925 w 940118"/>
                  <a:gd name="connsiteY31-2198" fmla="*/ 341948 h 1580197"/>
                  <a:gd name="connsiteX32-2199" fmla="*/ 227648 w 940118"/>
                  <a:gd name="connsiteY32-2200" fmla="*/ 258128 h 1580197"/>
                  <a:gd name="connsiteX33-2201" fmla="*/ 287315 w 940118"/>
                  <a:gd name="connsiteY33-2202" fmla="*/ 198453 h 1580197"/>
                  <a:gd name="connsiteX34-2203" fmla="*/ 286702 w 940118"/>
                  <a:gd name="connsiteY34-2204" fmla="*/ 198120 h 1580197"/>
                  <a:gd name="connsiteX35-2205" fmla="*/ 359092 w 940118"/>
                  <a:gd name="connsiteY35-2206" fmla="*/ 140970 h 1580197"/>
                  <a:gd name="connsiteX36-2207" fmla="*/ 486263 w 940118"/>
                  <a:gd name="connsiteY36-2208" fmla="*/ 68845 h 1580197"/>
                  <a:gd name="connsiteX37-2209" fmla="*/ 485775 w 940118"/>
                  <a:gd name="connsiteY37-2210" fmla="*/ 68580 h 1580197"/>
                  <a:gd name="connsiteX38-2211" fmla="*/ 572452 w 940118"/>
                  <a:gd name="connsiteY38-2212" fmla="*/ 32385 h 1580197"/>
                  <a:gd name="connsiteX39-2213" fmla="*/ 595123 w 940118"/>
                  <a:gd name="connsiteY39-2214" fmla="*/ 44713 h 1580197"/>
                  <a:gd name="connsiteX40-2215" fmla="*/ 573405 w 940118"/>
                  <a:gd name="connsiteY40-2216" fmla="*/ 32385 h 1580197"/>
                  <a:gd name="connsiteX41-2217" fmla="*/ 679133 w 940118"/>
                  <a:gd name="connsiteY41-2218" fmla="*/ 0 h 1580197"/>
                  <a:gd name="connsiteX0-2219" fmla="*/ 679133 w 940118"/>
                  <a:gd name="connsiteY0-2220" fmla="*/ 0 h 1580197"/>
                  <a:gd name="connsiteX1-2221" fmla="*/ 940118 w 940118"/>
                  <a:gd name="connsiteY1-2222" fmla="*/ 140970 h 1580197"/>
                  <a:gd name="connsiteX2-2223" fmla="*/ 747299 w 940118"/>
                  <a:gd name="connsiteY2-2224" fmla="*/ 210278 h 1580197"/>
                  <a:gd name="connsiteX3-2225" fmla="*/ 747713 w 940118"/>
                  <a:gd name="connsiteY3-2226" fmla="*/ 210503 h 1580197"/>
                  <a:gd name="connsiteX4-2227" fmla="*/ 620078 w 940118"/>
                  <a:gd name="connsiteY4-2228" fmla="*/ 282893 h 1580197"/>
                  <a:gd name="connsiteX5-2229" fmla="*/ 620077 w 940118"/>
                  <a:gd name="connsiteY5-2230" fmla="*/ 282893 h 1580197"/>
                  <a:gd name="connsiteX6-2231" fmla="*/ 548076 w 940118"/>
                  <a:gd name="connsiteY6-2232" fmla="*/ 339736 h 1580197"/>
                  <a:gd name="connsiteX7-2233" fmla="*/ 548640 w 940118"/>
                  <a:gd name="connsiteY7-2234" fmla="*/ 340043 h 1580197"/>
                  <a:gd name="connsiteX8-2235" fmla="*/ 503873 w 940118"/>
                  <a:gd name="connsiteY8-2236" fmla="*/ 383858 h 1580197"/>
                  <a:gd name="connsiteX9-2237" fmla="*/ 488633 w 940118"/>
                  <a:gd name="connsiteY9-2238" fmla="*/ 399098 h 1580197"/>
                  <a:gd name="connsiteX10-2239" fmla="*/ 488633 w 940118"/>
                  <a:gd name="connsiteY10-2240" fmla="*/ 400050 h 1580197"/>
                  <a:gd name="connsiteX11-2241" fmla="*/ 422910 w 940118"/>
                  <a:gd name="connsiteY11-2242" fmla="*/ 482918 h 1580197"/>
                  <a:gd name="connsiteX12-2243" fmla="*/ 422910 w 940118"/>
                  <a:gd name="connsiteY12-2244" fmla="*/ 483870 h 1580197"/>
                  <a:gd name="connsiteX13-2245" fmla="*/ 367665 w 940118"/>
                  <a:gd name="connsiteY13-2246" fmla="*/ 572453 h 1580197"/>
                  <a:gd name="connsiteX14-2247" fmla="*/ 368618 w 940118"/>
                  <a:gd name="connsiteY14-2248" fmla="*/ 573405 h 1580197"/>
                  <a:gd name="connsiteX15-2249" fmla="*/ 317183 w 940118"/>
                  <a:gd name="connsiteY15-2250" fmla="*/ 684847 h 1580197"/>
                  <a:gd name="connsiteX16-2251" fmla="*/ 305241 w 940118"/>
                  <a:gd name="connsiteY16-2252" fmla="*/ 678329 h 1580197"/>
                  <a:gd name="connsiteX17-2253" fmla="*/ 305235 w 940118"/>
                  <a:gd name="connsiteY17-2254" fmla="*/ 678350 h 1580197"/>
                  <a:gd name="connsiteX18-2255" fmla="*/ 317183 w 940118"/>
                  <a:gd name="connsiteY18-2256" fmla="*/ 684847 h 1580197"/>
                  <a:gd name="connsiteX19-2257" fmla="*/ 260985 w 940118"/>
                  <a:gd name="connsiteY19-2258" fmla="*/ 1014413 h 1580197"/>
                  <a:gd name="connsiteX20-2259" fmla="*/ 342900 w 940118"/>
                  <a:gd name="connsiteY20-2260" fmla="*/ 1373505 h 1580197"/>
                  <a:gd name="connsiteX21-2261" fmla="*/ 546735 w 940118"/>
                  <a:gd name="connsiteY21-2262" fmla="*/ 1580197 h 1580197"/>
                  <a:gd name="connsiteX22-2263" fmla="*/ 285750 w 940118"/>
                  <a:gd name="connsiteY22-2264" fmla="*/ 1438275 h 1580197"/>
                  <a:gd name="connsiteX23-2265" fmla="*/ 81915 w 940118"/>
                  <a:gd name="connsiteY23-2266" fmla="*/ 1231583 h 1580197"/>
                  <a:gd name="connsiteX24-2267" fmla="*/ 0 w 940118"/>
                  <a:gd name="connsiteY24-2268" fmla="*/ 872490 h 1580197"/>
                  <a:gd name="connsiteX25-2269" fmla="*/ 56197 w 940118"/>
                  <a:gd name="connsiteY25-2270" fmla="*/ 542925 h 1580197"/>
                  <a:gd name="connsiteX26-2271" fmla="*/ 62441 w 940118"/>
                  <a:gd name="connsiteY26-2272" fmla="*/ 546321 h 1580197"/>
                  <a:gd name="connsiteX27-2273" fmla="*/ 62617 w 940118"/>
                  <a:gd name="connsiteY27-2274" fmla="*/ 545909 h 1580197"/>
                  <a:gd name="connsiteX28-2275" fmla="*/ 57150 w 940118"/>
                  <a:gd name="connsiteY28-2276" fmla="*/ 542925 h 1580197"/>
                  <a:gd name="connsiteX29-2277" fmla="*/ 107444 w 940118"/>
                  <a:gd name="connsiteY29-2278" fmla="*/ 431896 h 1580197"/>
                  <a:gd name="connsiteX30-2279" fmla="*/ 106680 w 940118"/>
                  <a:gd name="connsiteY30-2280" fmla="*/ 431483 h 1580197"/>
                  <a:gd name="connsiteX31-2281" fmla="*/ 227648 w 940118"/>
                  <a:gd name="connsiteY31-2282" fmla="*/ 258128 h 1580197"/>
                  <a:gd name="connsiteX32-2283" fmla="*/ 287315 w 940118"/>
                  <a:gd name="connsiteY32-2284" fmla="*/ 198453 h 1580197"/>
                  <a:gd name="connsiteX33-2285" fmla="*/ 286702 w 940118"/>
                  <a:gd name="connsiteY33-2286" fmla="*/ 198120 h 1580197"/>
                  <a:gd name="connsiteX34-2287" fmla="*/ 359092 w 940118"/>
                  <a:gd name="connsiteY34-2288" fmla="*/ 140970 h 1580197"/>
                  <a:gd name="connsiteX35-2289" fmla="*/ 486263 w 940118"/>
                  <a:gd name="connsiteY35-2290" fmla="*/ 68845 h 1580197"/>
                  <a:gd name="connsiteX36-2291" fmla="*/ 485775 w 940118"/>
                  <a:gd name="connsiteY36-2292" fmla="*/ 68580 h 1580197"/>
                  <a:gd name="connsiteX37-2293" fmla="*/ 572452 w 940118"/>
                  <a:gd name="connsiteY37-2294" fmla="*/ 32385 h 1580197"/>
                  <a:gd name="connsiteX38-2295" fmla="*/ 595123 w 940118"/>
                  <a:gd name="connsiteY38-2296" fmla="*/ 44713 h 1580197"/>
                  <a:gd name="connsiteX39-2297" fmla="*/ 573405 w 940118"/>
                  <a:gd name="connsiteY39-2298" fmla="*/ 32385 h 1580197"/>
                  <a:gd name="connsiteX40-2299" fmla="*/ 679133 w 940118"/>
                  <a:gd name="connsiteY40-2300" fmla="*/ 0 h 1580197"/>
                  <a:gd name="connsiteX0-2301" fmla="*/ 679133 w 940118"/>
                  <a:gd name="connsiteY0-2302" fmla="*/ 0 h 1580197"/>
                  <a:gd name="connsiteX1-2303" fmla="*/ 940118 w 940118"/>
                  <a:gd name="connsiteY1-2304" fmla="*/ 140970 h 1580197"/>
                  <a:gd name="connsiteX2-2305" fmla="*/ 747299 w 940118"/>
                  <a:gd name="connsiteY2-2306" fmla="*/ 210278 h 1580197"/>
                  <a:gd name="connsiteX3-2307" fmla="*/ 747713 w 940118"/>
                  <a:gd name="connsiteY3-2308" fmla="*/ 210503 h 1580197"/>
                  <a:gd name="connsiteX4-2309" fmla="*/ 620078 w 940118"/>
                  <a:gd name="connsiteY4-2310" fmla="*/ 282893 h 1580197"/>
                  <a:gd name="connsiteX5-2311" fmla="*/ 620077 w 940118"/>
                  <a:gd name="connsiteY5-2312" fmla="*/ 282893 h 1580197"/>
                  <a:gd name="connsiteX6-2313" fmla="*/ 548076 w 940118"/>
                  <a:gd name="connsiteY6-2314" fmla="*/ 339736 h 1580197"/>
                  <a:gd name="connsiteX7-2315" fmla="*/ 548640 w 940118"/>
                  <a:gd name="connsiteY7-2316" fmla="*/ 340043 h 1580197"/>
                  <a:gd name="connsiteX8-2317" fmla="*/ 503873 w 940118"/>
                  <a:gd name="connsiteY8-2318" fmla="*/ 383858 h 1580197"/>
                  <a:gd name="connsiteX9-2319" fmla="*/ 488633 w 940118"/>
                  <a:gd name="connsiteY9-2320" fmla="*/ 399098 h 1580197"/>
                  <a:gd name="connsiteX10-2321" fmla="*/ 488633 w 940118"/>
                  <a:gd name="connsiteY10-2322" fmla="*/ 400050 h 1580197"/>
                  <a:gd name="connsiteX11-2323" fmla="*/ 422910 w 940118"/>
                  <a:gd name="connsiteY11-2324" fmla="*/ 482918 h 1580197"/>
                  <a:gd name="connsiteX12-2325" fmla="*/ 422910 w 940118"/>
                  <a:gd name="connsiteY12-2326" fmla="*/ 483870 h 1580197"/>
                  <a:gd name="connsiteX13-2327" fmla="*/ 367665 w 940118"/>
                  <a:gd name="connsiteY13-2328" fmla="*/ 572453 h 1580197"/>
                  <a:gd name="connsiteX14-2329" fmla="*/ 368618 w 940118"/>
                  <a:gd name="connsiteY14-2330" fmla="*/ 573405 h 1580197"/>
                  <a:gd name="connsiteX15-2331" fmla="*/ 317183 w 940118"/>
                  <a:gd name="connsiteY15-2332" fmla="*/ 684847 h 1580197"/>
                  <a:gd name="connsiteX16-2333" fmla="*/ 305241 w 940118"/>
                  <a:gd name="connsiteY16-2334" fmla="*/ 678329 h 1580197"/>
                  <a:gd name="connsiteX17-2335" fmla="*/ 305235 w 940118"/>
                  <a:gd name="connsiteY17-2336" fmla="*/ 678350 h 1580197"/>
                  <a:gd name="connsiteX18-2337" fmla="*/ 317183 w 940118"/>
                  <a:gd name="connsiteY18-2338" fmla="*/ 684847 h 1580197"/>
                  <a:gd name="connsiteX19-2339" fmla="*/ 260985 w 940118"/>
                  <a:gd name="connsiteY19-2340" fmla="*/ 1014413 h 1580197"/>
                  <a:gd name="connsiteX20-2341" fmla="*/ 342900 w 940118"/>
                  <a:gd name="connsiteY20-2342" fmla="*/ 1373505 h 1580197"/>
                  <a:gd name="connsiteX21-2343" fmla="*/ 546735 w 940118"/>
                  <a:gd name="connsiteY21-2344" fmla="*/ 1580197 h 1580197"/>
                  <a:gd name="connsiteX22-2345" fmla="*/ 285750 w 940118"/>
                  <a:gd name="connsiteY22-2346" fmla="*/ 1438275 h 1580197"/>
                  <a:gd name="connsiteX23-2347" fmla="*/ 81915 w 940118"/>
                  <a:gd name="connsiteY23-2348" fmla="*/ 1231583 h 1580197"/>
                  <a:gd name="connsiteX24-2349" fmla="*/ 0 w 940118"/>
                  <a:gd name="connsiteY24-2350" fmla="*/ 872490 h 1580197"/>
                  <a:gd name="connsiteX25-2351" fmla="*/ 56197 w 940118"/>
                  <a:gd name="connsiteY25-2352" fmla="*/ 542925 h 1580197"/>
                  <a:gd name="connsiteX26-2353" fmla="*/ 62441 w 940118"/>
                  <a:gd name="connsiteY26-2354" fmla="*/ 546321 h 1580197"/>
                  <a:gd name="connsiteX27-2355" fmla="*/ 62617 w 940118"/>
                  <a:gd name="connsiteY27-2356" fmla="*/ 545909 h 1580197"/>
                  <a:gd name="connsiteX28-2357" fmla="*/ 57150 w 940118"/>
                  <a:gd name="connsiteY28-2358" fmla="*/ 542925 h 1580197"/>
                  <a:gd name="connsiteX29-2359" fmla="*/ 107444 w 940118"/>
                  <a:gd name="connsiteY29-2360" fmla="*/ 431896 h 1580197"/>
                  <a:gd name="connsiteX30-2361" fmla="*/ 106680 w 940118"/>
                  <a:gd name="connsiteY30-2362" fmla="*/ 431483 h 1580197"/>
                  <a:gd name="connsiteX31-2363" fmla="*/ 227648 w 940118"/>
                  <a:gd name="connsiteY31-2364" fmla="*/ 258128 h 1580197"/>
                  <a:gd name="connsiteX32-2365" fmla="*/ 287315 w 940118"/>
                  <a:gd name="connsiteY32-2366" fmla="*/ 198453 h 1580197"/>
                  <a:gd name="connsiteX33-2367" fmla="*/ 359092 w 940118"/>
                  <a:gd name="connsiteY33-2368" fmla="*/ 140970 h 1580197"/>
                  <a:gd name="connsiteX34-2369" fmla="*/ 486263 w 940118"/>
                  <a:gd name="connsiteY34-2370" fmla="*/ 68845 h 1580197"/>
                  <a:gd name="connsiteX35-2371" fmla="*/ 485775 w 940118"/>
                  <a:gd name="connsiteY35-2372" fmla="*/ 68580 h 1580197"/>
                  <a:gd name="connsiteX36-2373" fmla="*/ 572452 w 940118"/>
                  <a:gd name="connsiteY36-2374" fmla="*/ 32385 h 1580197"/>
                  <a:gd name="connsiteX37-2375" fmla="*/ 595123 w 940118"/>
                  <a:gd name="connsiteY37-2376" fmla="*/ 44713 h 1580197"/>
                  <a:gd name="connsiteX38-2377" fmla="*/ 573405 w 940118"/>
                  <a:gd name="connsiteY38-2378" fmla="*/ 32385 h 1580197"/>
                  <a:gd name="connsiteX39-2379" fmla="*/ 679133 w 940118"/>
                  <a:gd name="connsiteY39-2380" fmla="*/ 0 h 1580197"/>
                  <a:gd name="connsiteX0-2381" fmla="*/ 679133 w 940118"/>
                  <a:gd name="connsiteY0-2382" fmla="*/ 0 h 1580197"/>
                  <a:gd name="connsiteX1-2383" fmla="*/ 940118 w 940118"/>
                  <a:gd name="connsiteY1-2384" fmla="*/ 140970 h 1580197"/>
                  <a:gd name="connsiteX2-2385" fmla="*/ 747299 w 940118"/>
                  <a:gd name="connsiteY2-2386" fmla="*/ 210278 h 1580197"/>
                  <a:gd name="connsiteX3-2387" fmla="*/ 747713 w 940118"/>
                  <a:gd name="connsiteY3-2388" fmla="*/ 210503 h 1580197"/>
                  <a:gd name="connsiteX4-2389" fmla="*/ 620078 w 940118"/>
                  <a:gd name="connsiteY4-2390" fmla="*/ 282893 h 1580197"/>
                  <a:gd name="connsiteX5-2391" fmla="*/ 620077 w 940118"/>
                  <a:gd name="connsiteY5-2392" fmla="*/ 282893 h 1580197"/>
                  <a:gd name="connsiteX6-2393" fmla="*/ 548076 w 940118"/>
                  <a:gd name="connsiteY6-2394" fmla="*/ 339736 h 1580197"/>
                  <a:gd name="connsiteX7-2395" fmla="*/ 548640 w 940118"/>
                  <a:gd name="connsiteY7-2396" fmla="*/ 340043 h 1580197"/>
                  <a:gd name="connsiteX8-2397" fmla="*/ 503873 w 940118"/>
                  <a:gd name="connsiteY8-2398" fmla="*/ 383858 h 1580197"/>
                  <a:gd name="connsiteX9-2399" fmla="*/ 488633 w 940118"/>
                  <a:gd name="connsiteY9-2400" fmla="*/ 399098 h 1580197"/>
                  <a:gd name="connsiteX10-2401" fmla="*/ 488633 w 940118"/>
                  <a:gd name="connsiteY10-2402" fmla="*/ 400050 h 1580197"/>
                  <a:gd name="connsiteX11-2403" fmla="*/ 422910 w 940118"/>
                  <a:gd name="connsiteY11-2404" fmla="*/ 482918 h 1580197"/>
                  <a:gd name="connsiteX12-2405" fmla="*/ 422910 w 940118"/>
                  <a:gd name="connsiteY12-2406" fmla="*/ 483870 h 1580197"/>
                  <a:gd name="connsiteX13-2407" fmla="*/ 367665 w 940118"/>
                  <a:gd name="connsiteY13-2408" fmla="*/ 572453 h 1580197"/>
                  <a:gd name="connsiteX14-2409" fmla="*/ 368618 w 940118"/>
                  <a:gd name="connsiteY14-2410" fmla="*/ 573405 h 1580197"/>
                  <a:gd name="connsiteX15-2411" fmla="*/ 317183 w 940118"/>
                  <a:gd name="connsiteY15-2412" fmla="*/ 684847 h 1580197"/>
                  <a:gd name="connsiteX16-2413" fmla="*/ 305241 w 940118"/>
                  <a:gd name="connsiteY16-2414" fmla="*/ 678329 h 1580197"/>
                  <a:gd name="connsiteX17-2415" fmla="*/ 305235 w 940118"/>
                  <a:gd name="connsiteY17-2416" fmla="*/ 678350 h 1580197"/>
                  <a:gd name="connsiteX18-2417" fmla="*/ 317183 w 940118"/>
                  <a:gd name="connsiteY18-2418" fmla="*/ 684847 h 1580197"/>
                  <a:gd name="connsiteX19-2419" fmla="*/ 260985 w 940118"/>
                  <a:gd name="connsiteY19-2420" fmla="*/ 1014413 h 1580197"/>
                  <a:gd name="connsiteX20-2421" fmla="*/ 342900 w 940118"/>
                  <a:gd name="connsiteY20-2422" fmla="*/ 1373505 h 1580197"/>
                  <a:gd name="connsiteX21-2423" fmla="*/ 546735 w 940118"/>
                  <a:gd name="connsiteY21-2424" fmla="*/ 1580197 h 1580197"/>
                  <a:gd name="connsiteX22-2425" fmla="*/ 285750 w 940118"/>
                  <a:gd name="connsiteY22-2426" fmla="*/ 1438275 h 1580197"/>
                  <a:gd name="connsiteX23-2427" fmla="*/ 81915 w 940118"/>
                  <a:gd name="connsiteY23-2428" fmla="*/ 1231583 h 1580197"/>
                  <a:gd name="connsiteX24-2429" fmla="*/ 0 w 940118"/>
                  <a:gd name="connsiteY24-2430" fmla="*/ 872490 h 1580197"/>
                  <a:gd name="connsiteX25-2431" fmla="*/ 56197 w 940118"/>
                  <a:gd name="connsiteY25-2432" fmla="*/ 542925 h 1580197"/>
                  <a:gd name="connsiteX26-2433" fmla="*/ 62441 w 940118"/>
                  <a:gd name="connsiteY26-2434" fmla="*/ 546321 h 1580197"/>
                  <a:gd name="connsiteX27-2435" fmla="*/ 62617 w 940118"/>
                  <a:gd name="connsiteY27-2436" fmla="*/ 545909 h 1580197"/>
                  <a:gd name="connsiteX28-2437" fmla="*/ 57150 w 940118"/>
                  <a:gd name="connsiteY28-2438" fmla="*/ 542925 h 1580197"/>
                  <a:gd name="connsiteX29-2439" fmla="*/ 107444 w 940118"/>
                  <a:gd name="connsiteY29-2440" fmla="*/ 431896 h 1580197"/>
                  <a:gd name="connsiteX30-2441" fmla="*/ 106680 w 940118"/>
                  <a:gd name="connsiteY30-2442" fmla="*/ 431483 h 1580197"/>
                  <a:gd name="connsiteX31-2443" fmla="*/ 227648 w 940118"/>
                  <a:gd name="connsiteY31-2444" fmla="*/ 258128 h 1580197"/>
                  <a:gd name="connsiteX32-2445" fmla="*/ 287315 w 940118"/>
                  <a:gd name="connsiteY32-2446" fmla="*/ 198453 h 1580197"/>
                  <a:gd name="connsiteX33-2447" fmla="*/ 359092 w 940118"/>
                  <a:gd name="connsiteY33-2448" fmla="*/ 140970 h 1580197"/>
                  <a:gd name="connsiteX34-2449" fmla="*/ 486263 w 940118"/>
                  <a:gd name="connsiteY34-2450" fmla="*/ 68845 h 1580197"/>
                  <a:gd name="connsiteX35-2451" fmla="*/ 485775 w 940118"/>
                  <a:gd name="connsiteY35-2452" fmla="*/ 68580 h 1580197"/>
                  <a:gd name="connsiteX36-2453" fmla="*/ 572452 w 940118"/>
                  <a:gd name="connsiteY36-2454" fmla="*/ 32385 h 1580197"/>
                  <a:gd name="connsiteX37-2455" fmla="*/ 573405 w 940118"/>
                  <a:gd name="connsiteY37-2456" fmla="*/ 32385 h 1580197"/>
                  <a:gd name="connsiteX38-2457" fmla="*/ 679133 w 940118"/>
                  <a:gd name="connsiteY38-2458" fmla="*/ 0 h 1580197"/>
                  <a:gd name="connsiteX0-2459" fmla="*/ 679133 w 940118"/>
                  <a:gd name="connsiteY0-2460" fmla="*/ 0 h 1580197"/>
                  <a:gd name="connsiteX1-2461" fmla="*/ 940118 w 940118"/>
                  <a:gd name="connsiteY1-2462" fmla="*/ 140970 h 1580197"/>
                  <a:gd name="connsiteX2-2463" fmla="*/ 747299 w 940118"/>
                  <a:gd name="connsiteY2-2464" fmla="*/ 210278 h 1580197"/>
                  <a:gd name="connsiteX3-2465" fmla="*/ 747713 w 940118"/>
                  <a:gd name="connsiteY3-2466" fmla="*/ 210503 h 1580197"/>
                  <a:gd name="connsiteX4-2467" fmla="*/ 620078 w 940118"/>
                  <a:gd name="connsiteY4-2468" fmla="*/ 282893 h 1580197"/>
                  <a:gd name="connsiteX5-2469" fmla="*/ 620077 w 940118"/>
                  <a:gd name="connsiteY5-2470" fmla="*/ 282893 h 1580197"/>
                  <a:gd name="connsiteX6-2471" fmla="*/ 548076 w 940118"/>
                  <a:gd name="connsiteY6-2472" fmla="*/ 339736 h 1580197"/>
                  <a:gd name="connsiteX7-2473" fmla="*/ 548640 w 940118"/>
                  <a:gd name="connsiteY7-2474" fmla="*/ 340043 h 1580197"/>
                  <a:gd name="connsiteX8-2475" fmla="*/ 488633 w 940118"/>
                  <a:gd name="connsiteY8-2476" fmla="*/ 399098 h 1580197"/>
                  <a:gd name="connsiteX9-2477" fmla="*/ 488633 w 940118"/>
                  <a:gd name="connsiteY9-2478" fmla="*/ 400050 h 1580197"/>
                  <a:gd name="connsiteX10-2479" fmla="*/ 422910 w 940118"/>
                  <a:gd name="connsiteY10-2480" fmla="*/ 482918 h 1580197"/>
                  <a:gd name="connsiteX11-2481" fmla="*/ 422910 w 940118"/>
                  <a:gd name="connsiteY11-2482" fmla="*/ 483870 h 1580197"/>
                  <a:gd name="connsiteX12-2483" fmla="*/ 367665 w 940118"/>
                  <a:gd name="connsiteY12-2484" fmla="*/ 572453 h 1580197"/>
                  <a:gd name="connsiteX13-2485" fmla="*/ 368618 w 940118"/>
                  <a:gd name="connsiteY13-2486" fmla="*/ 573405 h 1580197"/>
                  <a:gd name="connsiteX14-2487" fmla="*/ 317183 w 940118"/>
                  <a:gd name="connsiteY14-2488" fmla="*/ 684847 h 1580197"/>
                  <a:gd name="connsiteX15-2489" fmla="*/ 305241 w 940118"/>
                  <a:gd name="connsiteY15-2490" fmla="*/ 678329 h 1580197"/>
                  <a:gd name="connsiteX16-2491" fmla="*/ 305235 w 940118"/>
                  <a:gd name="connsiteY16-2492" fmla="*/ 678350 h 1580197"/>
                  <a:gd name="connsiteX17-2493" fmla="*/ 317183 w 940118"/>
                  <a:gd name="connsiteY17-2494" fmla="*/ 684847 h 1580197"/>
                  <a:gd name="connsiteX18-2495" fmla="*/ 260985 w 940118"/>
                  <a:gd name="connsiteY18-2496" fmla="*/ 1014413 h 1580197"/>
                  <a:gd name="connsiteX19-2497" fmla="*/ 342900 w 940118"/>
                  <a:gd name="connsiteY19-2498" fmla="*/ 1373505 h 1580197"/>
                  <a:gd name="connsiteX20-2499" fmla="*/ 546735 w 940118"/>
                  <a:gd name="connsiteY20-2500" fmla="*/ 1580197 h 1580197"/>
                  <a:gd name="connsiteX21-2501" fmla="*/ 285750 w 940118"/>
                  <a:gd name="connsiteY21-2502" fmla="*/ 1438275 h 1580197"/>
                  <a:gd name="connsiteX22-2503" fmla="*/ 81915 w 940118"/>
                  <a:gd name="connsiteY22-2504" fmla="*/ 1231583 h 1580197"/>
                  <a:gd name="connsiteX23-2505" fmla="*/ 0 w 940118"/>
                  <a:gd name="connsiteY23-2506" fmla="*/ 872490 h 1580197"/>
                  <a:gd name="connsiteX24-2507" fmla="*/ 56197 w 940118"/>
                  <a:gd name="connsiteY24-2508" fmla="*/ 542925 h 1580197"/>
                  <a:gd name="connsiteX25-2509" fmla="*/ 62441 w 940118"/>
                  <a:gd name="connsiteY25-2510" fmla="*/ 546321 h 1580197"/>
                  <a:gd name="connsiteX26-2511" fmla="*/ 62617 w 940118"/>
                  <a:gd name="connsiteY26-2512" fmla="*/ 545909 h 1580197"/>
                  <a:gd name="connsiteX27-2513" fmla="*/ 57150 w 940118"/>
                  <a:gd name="connsiteY27-2514" fmla="*/ 542925 h 1580197"/>
                  <a:gd name="connsiteX28-2515" fmla="*/ 107444 w 940118"/>
                  <a:gd name="connsiteY28-2516" fmla="*/ 431896 h 1580197"/>
                  <a:gd name="connsiteX29-2517" fmla="*/ 106680 w 940118"/>
                  <a:gd name="connsiteY29-2518" fmla="*/ 431483 h 1580197"/>
                  <a:gd name="connsiteX30-2519" fmla="*/ 227648 w 940118"/>
                  <a:gd name="connsiteY30-2520" fmla="*/ 258128 h 1580197"/>
                  <a:gd name="connsiteX31-2521" fmla="*/ 287315 w 940118"/>
                  <a:gd name="connsiteY31-2522" fmla="*/ 198453 h 1580197"/>
                  <a:gd name="connsiteX32-2523" fmla="*/ 359092 w 940118"/>
                  <a:gd name="connsiteY32-2524" fmla="*/ 140970 h 1580197"/>
                  <a:gd name="connsiteX33-2525" fmla="*/ 486263 w 940118"/>
                  <a:gd name="connsiteY33-2526" fmla="*/ 68845 h 1580197"/>
                  <a:gd name="connsiteX34-2527" fmla="*/ 485775 w 940118"/>
                  <a:gd name="connsiteY34-2528" fmla="*/ 68580 h 1580197"/>
                  <a:gd name="connsiteX35-2529" fmla="*/ 572452 w 940118"/>
                  <a:gd name="connsiteY35-2530" fmla="*/ 32385 h 1580197"/>
                  <a:gd name="connsiteX36-2531" fmla="*/ 573405 w 940118"/>
                  <a:gd name="connsiteY36-2532" fmla="*/ 32385 h 1580197"/>
                  <a:gd name="connsiteX37-2533" fmla="*/ 679133 w 940118"/>
                  <a:gd name="connsiteY37-2534" fmla="*/ 0 h 1580197"/>
                  <a:gd name="connsiteX0-2535" fmla="*/ 679133 w 940118"/>
                  <a:gd name="connsiteY0-2536" fmla="*/ 0 h 1580197"/>
                  <a:gd name="connsiteX1-2537" fmla="*/ 940118 w 940118"/>
                  <a:gd name="connsiteY1-2538" fmla="*/ 140970 h 1580197"/>
                  <a:gd name="connsiteX2-2539" fmla="*/ 747299 w 940118"/>
                  <a:gd name="connsiteY2-2540" fmla="*/ 210278 h 1580197"/>
                  <a:gd name="connsiteX3-2541" fmla="*/ 747713 w 940118"/>
                  <a:gd name="connsiteY3-2542" fmla="*/ 210503 h 1580197"/>
                  <a:gd name="connsiteX4-2543" fmla="*/ 620078 w 940118"/>
                  <a:gd name="connsiteY4-2544" fmla="*/ 282893 h 1580197"/>
                  <a:gd name="connsiteX5-2545" fmla="*/ 620077 w 940118"/>
                  <a:gd name="connsiteY5-2546" fmla="*/ 282893 h 1580197"/>
                  <a:gd name="connsiteX6-2547" fmla="*/ 548076 w 940118"/>
                  <a:gd name="connsiteY6-2548" fmla="*/ 339736 h 1580197"/>
                  <a:gd name="connsiteX7-2549" fmla="*/ 548640 w 940118"/>
                  <a:gd name="connsiteY7-2550" fmla="*/ 340043 h 1580197"/>
                  <a:gd name="connsiteX8-2551" fmla="*/ 488633 w 940118"/>
                  <a:gd name="connsiteY8-2552" fmla="*/ 399098 h 1580197"/>
                  <a:gd name="connsiteX9-2553" fmla="*/ 488633 w 940118"/>
                  <a:gd name="connsiteY9-2554" fmla="*/ 400050 h 1580197"/>
                  <a:gd name="connsiteX10-2555" fmla="*/ 422910 w 940118"/>
                  <a:gd name="connsiteY10-2556" fmla="*/ 482918 h 1580197"/>
                  <a:gd name="connsiteX11-2557" fmla="*/ 422910 w 940118"/>
                  <a:gd name="connsiteY11-2558" fmla="*/ 483870 h 1580197"/>
                  <a:gd name="connsiteX12-2559" fmla="*/ 367665 w 940118"/>
                  <a:gd name="connsiteY12-2560" fmla="*/ 572453 h 1580197"/>
                  <a:gd name="connsiteX13-2561" fmla="*/ 368618 w 940118"/>
                  <a:gd name="connsiteY13-2562" fmla="*/ 573405 h 1580197"/>
                  <a:gd name="connsiteX14-2563" fmla="*/ 317183 w 940118"/>
                  <a:gd name="connsiteY14-2564" fmla="*/ 684847 h 1580197"/>
                  <a:gd name="connsiteX15-2565" fmla="*/ 305241 w 940118"/>
                  <a:gd name="connsiteY15-2566" fmla="*/ 678329 h 1580197"/>
                  <a:gd name="connsiteX16-2567" fmla="*/ 317183 w 940118"/>
                  <a:gd name="connsiteY16-2568" fmla="*/ 684847 h 1580197"/>
                  <a:gd name="connsiteX17-2569" fmla="*/ 260985 w 940118"/>
                  <a:gd name="connsiteY17-2570" fmla="*/ 1014413 h 1580197"/>
                  <a:gd name="connsiteX18-2571" fmla="*/ 342900 w 940118"/>
                  <a:gd name="connsiteY18-2572" fmla="*/ 1373505 h 1580197"/>
                  <a:gd name="connsiteX19-2573" fmla="*/ 546735 w 940118"/>
                  <a:gd name="connsiteY19-2574" fmla="*/ 1580197 h 1580197"/>
                  <a:gd name="connsiteX20-2575" fmla="*/ 285750 w 940118"/>
                  <a:gd name="connsiteY20-2576" fmla="*/ 1438275 h 1580197"/>
                  <a:gd name="connsiteX21-2577" fmla="*/ 81915 w 940118"/>
                  <a:gd name="connsiteY21-2578" fmla="*/ 1231583 h 1580197"/>
                  <a:gd name="connsiteX22-2579" fmla="*/ 0 w 940118"/>
                  <a:gd name="connsiteY22-2580" fmla="*/ 872490 h 1580197"/>
                  <a:gd name="connsiteX23-2581" fmla="*/ 56197 w 940118"/>
                  <a:gd name="connsiteY23-2582" fmla="*/ 542925 h 1580197"/>
                  <a:gd name="connsiteX24-2583" fmla="*/ 62441 w 940118"/>
                  <a:gd name="connsiteY24-2584" fmla="*/ 546321 h 1580197"/>
                  <a:gd name="connsiteX25-2585" fmla="*/ 62617 w 940118"/>
                  <a:gd name="connsiteY25-2586" fmla="*/ 545909 h 1580197"/>
                  <a:gd name="connsiteX26-2587" fmla="*/ 57150 w 940118"/>
                  <a:gd name="connsiteY26-2588" fmla="*/ 542925 h 1580197"/>
                  <a:gd name="connsiteX27-2589" fmla="*/ 107444 w 940118"/>
                  <a:gd name="connsiteY27-2590" fmla="*/ 431896 h 1580197"/>
                  <a:gd name="connsiteX28-2591" fmla="*/ 106680 w 940118"/>
                  <a:gd name="connsiteY28-2592" fmla="*/ 431483 h 1580197"/>
                  <a:gd name="connsiteX29-2593" fmla="*/ 227648 w 940118"/>
                  <a:gd name="connsiteY29-2594" fmla="*/ 258128 h 1580197"/>
                  <a:gd name="connsiteX30-2595" fmla="*/ 287315 w 940118"/>
                  <a:gd name="connsiteY30-2596" fmla="*/ 198453 h 1580197"/>
                  <a:gd name="connsiteX31-2597" fmla="*/ 359092 w 940118"/>
                  <a:gd name="connsiteY31-2598" fmla="*/ 140970 h 1580197"/>
                  <a:gd name="connsiteX32-2599" fmla="*/ 486263 w 940118"/>
                  <a:gd name="connsiteY32-2600" fmla="*/ 68845 h 1580197"/>
                  <a:gd name="connsiteX33-2601" fmla="*/ 485775 w 940118"/>
                  <a:gd name="connsiteY33-2602" fmla="*/ 68580 h 1580197"/>
                  <a:gd name="connsiteX34-2603" fmla="*/ 572452 w 940118"/>
                  <a:gd name="connsiteY34-2604" fmla="*/ 32385 h 1580197"/>
                  <a:gd name="connsiteX35-2605" fmla="*/ 573405 w 940118"/>
                  <a:gd name="connsiteY35-2606" fmla="*/ 32385 h 1580197"/>
                  <a:gd name="connsiteX36-2607" fmla="*/ 679133 w 940118"/>
                  <a:gd name="connsiteY36-2608" fmla="*/ 0 h 15801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/>
              <p:cNvSpPr/>
              <p:nvPr/>
            </p:nvSpPr>
            <p:spPr>
              <a:xfrm>
                <a:off x="2707947" y="1809862"/>
                <a:ext cx="257175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170999" y="2995254"/>
            <a:ext cx="4836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LỢI</a:t>
            </a:r>
            <a:endParaRPr lang="en-US" sz="4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4" name="Picture 453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83" y="319019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2">
            <a:extLst>
              <a:ext uri="{FF2B5EF4-FFF2-40B4-BE49-F238E27FC236}">
                <a16:creationId xmlns:a16="http://schemas.microsoft.com/office/drawing/2014/main" id="{B00EC1CE-B5E4-4C27-B3D3-1D91C488A5FA}"/>
              </a:ext>
            </a:extLst>
          </p:cNvPr>
          <p:cNvSpPr/>
          <p:nvPr/>
        </p:nvSpPr>
        <p:spPr>
          <a:xfrm>
            <a:off x="1922589" y="2332766"/>
            <a:ext cx="8499721" cy="144699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" name="직사각형 2">
            <a:extLst>
              <a:ext uri="{FF2B5EF4-FFF2-40B4-BE49-F238E27FC236}">
                <a16:creationId xmlns:a16="http://schemas.microsoft.com/office/drawing/2014/main" id="{FBB228AE-7F83-4D64-8C20-CD6CCB15FF21}"/>
              </a:ext>
            </a:extLst>
          </p:cNvPr>
          <p:cNvSpPr/>
          <p:nvPr/>
        </p:nvSpPr>
        <p:spPr>
          <a:xfrm>
            <a:off x="3528648" y="2474302"/>
            <a:ext cx="6639362" cy="1189998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err="1">
                <a:latin typeface="Times" pitchFamily="18" charset="0"/>
                <a:cs typeface="Times" pitchFamily="18" charset="0"/>
              </a:rPr>
              <a:t>G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ắn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thông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tin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liên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hệ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của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nhãn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hàng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ở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trí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cuối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tất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cả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trang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bài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viết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trong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chuyên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mục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được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tài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trợ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trong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thời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gian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hợp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đồng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.</a:t>
            </a:r>
          </a:p>
          <a:p>
            <a:pPr algn="ctr"/>
            <a:r>
              <a:rPr lang="en-US" sz="1100" b="1" dirty="0">
                <a:latin typeface="Times" pitchFamily="18" charset="0"/>
                <a:cs typeface="Times" pitchFamily="18" charset="0"/>
              </a:rPr>
              <a:t>Sample: https://voh.com.vn/nhip-song-do-thi/don-dau-bat-dong-san-du-lich-don-dau-bat-dong-san-du-lich-nghi-duong-ho-tram-truoc-loat-dnghi-duong-ho-tram-truoc-loat-du-an-ha-tang-ve-dich-443657.html</a:t>
            </a:r>
            <a:endParaRPr lang="en-US" sz="1100" b="1" dirty="0" smtClean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0" name="Rounded Rectangle 26">
            <a:extLst>
              <a:ext uri="{FF2B5EF4-FFF2-40B4-BE49-F238E27FC236}">
                <a16:creationId xmlns:a16="http://schemas.microsoft.com/office/drawing/2014/main" id="{CB0DCEF6-34A9-4125-BA99-CE560DB3A88B}"/>
              </a:ext>
            </a:extLst>
          </p:cNvPr>
          <p:cNvSpPr/>
          <p:nvPr/>
        </p:nvSpPr>
        <p:spPr>
          <a:xfrm rot="18900000" flipH="1">
            <a:off x="1920824" y="2483389"/>
            <a:ext cx="1090355" cy="1067154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6C613F4F-EAD4-4E03-8F68-7403D8AF4D21}"/>
              </a:ext>
            </a:extLst>
          </p:cNvPr>
          <p:cNvSpPr/>
          <p:nvPr/>
        </p:nvSpPr>
        <p:spPr>
          <a:xfrm rot="18900000" flipH="1">
            <a:off x="2110489" y="2555696"/>
            <a:ext cx="982567" cy="1037027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548" y="128954"/>
            <a:ext cx="11178756" cy="89095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WEB – BÀI VIẾT</a:t>
            </a:r>
            <a:endParaRPr lang="en-US" sz="4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" name="Picture 110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091" y="5607032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TextBox 8"/>
          <p:cNvSpPr txBox="1">
            <a:spLocks noChangeArrowheads="1"/>
          </p:cNvSpPr>
          <p:nvPr/>
        </p:nvSpPr>
        <p:spPr bwMode="auto">
          <a:xfrm>
            <a:off x="9601116" y="6488113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  <p:sp>
        <p:nvSpPr>
          <p:cNvPr id="30" name="Freeform: Shape 45">
            <a:extLst>
              <a:ext uri="{FF2B5EF4-FFF2-40B4-BE49-F238E27FC236}">
                <a16:creationId xmlns:a16="http://schemas.microsoft.com/office/drawing/2014/main" id="{FF1B1137-9232-4CB3-BE32-99D01642AE0F}"/>
              </a:ext>
            </a:extLst>
          </p:cNvPr>
          <p:cNvSpPr/>
          <p:nvPr/>
        </p:nvSpPr>
        <p:spPr>
          <a:xfrm>
            <a:off x="2303347" y="2916116"/>
            <a:ext cx="596854" cy="445326"/>
          </a:xfrm>
          <a:custGeom>
            <a:avLst/>
            <a:gdLst>
              <a:gd name="connsiteX0" fmla="*/ 248205 w 492339"/>
              <a:gd name="connsiteY0" fmla="*/ 384730 h 509327"/>
              <a:gd name="connsiteX1" fmla="*/ 240221 w 492339"/>
              <a:gd name="connsiteY1" fmla="*/ 391776 h 509327"/>
              <a:gd name="connsiteX2" fmla="*/ 246326 w 492339"/>
              <a:gd name="connsiteY2" fmla="*/ 468340 h 509327"/>
              <a:gd name="connsiteX3" fmla="*/ 254312 w 492339"/>
              <a:gd name="connsiteY3" fmla="*/ 394125 h 509327"/>
              <a:gd name="connsiteX4" fmla="*/ 248205 w 492339"/>
              <a:gd name="connsiteY4" fmla="*/ 384730 h 509327"/>
              <a:gd name="connsiteX5" fmla="*/ 250086 w 492339"/>
              <a:gd name="connsiteY5" fmla="*/ 282330 h 509327"/>
              <a:gd name="connsiteX6" fmla="*/ 250085 w 492339"/>
              <a:gd name="connsiteY6" fmla="*/ 282332 h 509327"/>
              <a:gd name="connsiteX7" fmla="*/ 250085 w 492339"/>
              <a:gd name="connsiteY7" fmla="*/ 282331 h 509327"/>
              <a:gd name="connsiteX8" fmla="*/ 241924 w 492339"/>
              <a:gd name="connsiteY8" fmla="*/ 43129 h 509327"/>
              <a:gd name="connsiteX9" fmla="*/ 231296 w 492339"/>
              <a:gd name="connsiteY9" fmla="*/ 54050 h 509327"/>
              <a:gd name="connsiteX10" fmla="*/ 232236 w 492339"/>
              <a:gd name="connsiteY10" fmla="*/ 78945 h 509327"/>
              <a:gd name="connsiteX11" fmla="*/ 225190 w 492339"/>
              <a:gd name="connsiteY11" fmla="*/ 90218 h 509327"/>
              <a:gd name="connsiteX12" fmla="*/ 203987 w 492339"/>
              <a:gd name="connsiteY12" fmla="*/ 108757 h 509327"/>
              <a:gd name="connsiteX13" fmla="*/ 225191 w 492339"/>
              <a:gd name="connsiteY13" fmla="*/ 190267 h 509327"/>
              <a:gd name="connsiteX14" fmla="*/ 219554 w 492339"/>
              <a:gd name="connsiteY14" fmla="*/ 149403 h 509327"/>
              <a:gd name="connsiteX15" fmla="*/ 236464 w 492339"/>
              <a:gd name="connsiteY15" fmla="*/ 118871 h 509327"/>
              <a:gd name="connsiteX16" fmla="*/ 245367 w 492339"/>
              <a:gd name="connsiteY16" fmla="*/ 113716 h 509327"/>
              <a:gd name="connsiteX17" fmla="*/ 235993 w 492339"/>
              <a:gd name="connsiteY17" fmla="*/ 119340 h 509327"/>
              <a:gd name="connsiteX18" fmla="*/ 232705 w 492339"/>
              <a:gd name="connsiteY18" fmla="*/ 234890 h 509327"/>
              <a:gd name="connsiteX19" fmla="*/ 220492 w 492339"/>
              <a:gd name="connsiteY19" fmla="*/ 272467 h 509327"/>
              <a:gd name="connsiteX20" fmla="*/ 222841 w 492339"/>
              <a:gd name="connsiteY20" fmla="*/ 303468 h 509327"/>
              <a:gd name="connsiteX21" fmla="*/ 238812 w 492339"/>
              <a:gd name="connsiteY21" fmla="*/ 293605 h 509327"/>
              <a:gd name="connsiteX22" fmla="*/ 239189 w 492339"/>
              <a:gd name="connsiteY22" fmla="*/ 293551 h 509327"/>
              <a:gd name="connsiteX23" fmla="*/ 236463 w 492339"/>
              <a:gd name="connsiteY23" fmla="*/ 305817 h 509327"/>
              <a:gd name="connsiteX24" fmla="*/ 223781 w 492339"/>
              <a:gd name="connsiteY24" fmla="*/ 384260 h 509327"/>
              <a:gd name="connsiteX25" fmla="*/ 229887 w 492339"/>
              <a:gd name="connsiteY25" fmla="*/ 409625 h 509327"/>
              <a:gd name="connsiteX26" fmla="*/ 240691 w 492339"/>
              <a:gd name="connsiteY26" fmla="*/ 390836 h 509327"/>
              <a:gd name="connsiteX27" fmla="*/ 248676 w 492339"/>
              <a:gd name="connsiteY27" fmla="*/ 383790 h 509327"/>
              <a:gd name="connsiteX28" fmla="*/ 261828 w 492339"/>
              <a:gd name="connsiteY28" fmla="*/ 368289 h 509327"/>
              <a:gd name="connsiteX29" fmla="*/ 265116 w 492339"/>
              <a:gd name="connsiteY29" fmla="*/ 316621 h 509327"/>
              <a:gd name="connsiteX30" fmla="*/ 254313 w 492339"/>
              <a:gd name="connsiteY30" fmla="*/ 343864 h 509327"/>
              <a:gd name="connsiteX31" fmla="*/ 256822 w 492339"/>
              <a:gd name="connsiteY31" fmla="*/ 297494 h 509327"/>
              <a:gd name="connsiteX32" fmla="*/ 250578 w 492339"/>
              <a:gd name="connsiteY32" fmla="*/ 281920 h 509327"/>
              <a:gd name="connsiteX33" fmla="*/ 269813 w 492339"/>
              <a:gd name="connsiteY33" fmla="*/ 265891 h 509327"/>
              <a:gd name="connsiteX34" fmla="*/ 266995 w 492339"/>
              <a:gd name="connsiteY34" fmla="*/ 193555 h 509327"/>
              <a:gd name="connsiteX35" fmla="*/ 259479 w 492339"/>
              <a:gd name="connsiteY35" fmla="*/ 230193 h 509327"/>
              <a:gd name="connsiteX36" fmla="*/ 259949 w 492339"/>
              <a:gd name="connsiteY36" fmla="*/ 121689 h 509327"/>
              <a:gd name="connsiteX37" fmla="*/ 255310 w 492339"/>
              <a:gd name="connsiteY37" fmla="*/ 112060 h 509327"/>
              <a:gd name="connsiteX38" fmla="*/ 245388 w 492339"/>
              <a:gd name="connsiteY38" fmla="*/ 113704 h 509327"/>
              <a:gd name="connsiteX39" fmla="*/ 252141 w 492339"/>
              <a:gd name="connsiteY39" fmla="*/ 105426 h 509327"/>
              <a:gd name="connsiteX40" fmla="*/ 248677 w 492339"/>
              <a:gd name="connsiteY40" fmla="*/ 95385 h 509327"/>
              <a:gd name="connsiteX41" fmla="*/ 248676 w 492339"/>
              <a:gd name="connsiteY41" fmla="*/ 95385 h 509327"/>
              <a:gd name="connsiteX42" fmla="*/ 261886 w 492339"/>
              <a:gd name="connsiteY42" fmla="*/ 72075 h 509327"/>
              <a:gd name="connsiteX43" fmla="*/ 257131 w 492339"/>
              <a:gd name="connsiteY43" fmla="*/ 47004 h 509327"/>
              <a:gd name="connsiteX44" fmla="*/ 241924 w 492339"/>
              <a:gd name="connsiteY44" fmla="*/ 43129 h 509327"/>
              <a:gd name="connsiteX45" fmla="*/ 217029 w 492339"/>
              <a:gd name="connsiteY45" fmla="*/ 92 h 509327"/>
              <a:gd name="connsiteX46" fmla="*/ 250555 w 492339"/>
              <a:gd name="connsiteY46" fmla="*/ 1912 h 509327"/>
              <a:gd name="connsiteX47" fmla="*/ 278738 w 492339"/>
              <a:gd name="connsiteY47" fmla="*/ 1442 h 509327"/>
              <a:gd name="connsiteX48" fmla="*/ 303633 w 492339"/>
              <a:gd name="connsiteY48" fmla="*/ 24928 h 509327"/>
              <a:gd name="connsiteX49" fmla="*/ 303163 w 492339"/>
              <a:gd name="connsiteY49" fmla="*/ 151282 h 509327"/>
              <a:gd name="connsiteX50" fmla="*/ 393819 w 492339"/>
              <a:gd name="connsiteY50" fmla="*/ 99613 h 509327"/>
              <a:gd name="connsiteX51" fmla="*/ 460988 w 492339"/>
              <a:gd name="connsiteY51" fmla="*/ 117932 h 509327"/>
              <a:gd name="connsiteX52" fmla="*/ 490580 w 492339"/>
              <a:gd name="connsiteY52" fmla="*/ 178055 h 509327"/>
              <a:gd name="connsiteX53" fmla="*/ 435623 w 492339"/>
              <a:gd name="connsiteY53" fmla="*/ 214693 h 509327"/>
              <a:gd name="connsiteX54" fmla="*/ 367045 w 492339"/>
              <a:gd name="connsiteY54" fmla="*/ 255559 h 509327"/>
              <a:gd name="connsiteX55" fmla="*/ 478837 w 492339"/>
              <a:gd name="connsiteY55" fmla="*/ 318970 h 509327"/>
              <a:gd name="connsiteX56" fmla="*/ 487292 w 492339"/>
              <a:gd name="connsiteY56" fmla="*/ 346683 h 509327"/>
              <a:gd name="connsiteX57" fmla="*/ 449715 w 492339"/>
              <a:gd name="connsiteY57" fmla="*/ 411504 h 509327"/>
              <a:gd name="connsiteX58" fmla="*/ 415426 w 492339"/>
              <a:gd name="connsiteY58" fmla="*/ 421368 h 509327"/>
              <a:gd name="connsiteX59" fmla="*/ 307391 w 492339"/>
              <a:gd name="connsiteY59" fmla="*/ 357017 h 509327"/>
              <a:gd name="connsiteX60" fmla="*/ 307860 w 492339"/>
              <a:gd name="connsiteY60" fmla="*/ 487598 h 509327"/>
              <a:gd name="connsiteX61" fmla="*/ 285784 w 492339"/>
              <a:gd name="connsiteY61" fmla="*/ 509205 h 509327"/>
              <a:gd name="connsiteX62" fmla="*/ 208280 w 492339"/>
              <a:gd name="connsiteY62" fmla="*/ 509205 h 509327"/>
              <a:gd name="connsiteX63" fmla="*/ 185734 w 492339"/>
              <a:gd name="connsiteY63" fmla="*/ 487598 h 509327"/>
              <a:gd name="connsiteX64" fmla="*/ 185734 w 492339"/>
              <a:gd name="connsiteY64" fmla="*/ 357017 h 509327"/>
              <a:gd name="connsiteX65" fmla="*/ 75351 w 492339"/>
              <a:gd name="connsiteY65" fmla="*/ 422307 h 509327"/>
              <a:gd name="connsiteX66" fmla="*/ 43880 w 492339"/>
              <a:gd name="connsiteY66" fmla="*/ 413383 h 509327"/>
              <a:gd name="connsiteX67" fmla="*/ 6302 w 492339"/>
              <a:gd name="connsiteY67" fmla="*/ 348562 h 509327"/>
              <a:gd name="connsiteX68" fmla="*/ 13348 w 492339"/>
              <a:gd name="connsiteY68" fmla="*/ 318970 h 509327"/>
              <a:gd name="connsiteX69" fmla="*/ 125141 w 492339"/>
              <a:gd name="connsiteY69" fmla="*/ 256028 h 509327"/>
              <a:gd name="connsiteX70" fmla="*/ 27909 w 492339"/>
              <a:gd name="connsiteY70" fmla="*/ 198253 h 509327"/>
              <a:gd name="connsiteX71" fmla="*/ 14757 w 492339"/>
              <a:gd name="connsiteY71" fmla="*/ 146585 h 509327"/>
              <a:gd name="connsiteX72" fmla="*/ 47637 w 492339"/>
              <a:gd name="connsiteY72" fmla="*/ 89749 h 509327"/>
              <a:gd name="connsiteX73" fmla="*/ 70654 w 492339"/>
              <a:gd name="connsiteY73" fmla="*/ 83643 h 509327"/>
              <a:gd name="connsiteX74" fmla="*/ 185265 w 492339"/>
              <a:gd name="connsiteY74" fmla="*/ 151282 h 509327"/>
              <a:gd name="connsiteX75" fmla="*/ 185265 w 492339"/>
              <a:gd name="connsiteY75" fmla="*/ 66263 h 509327"/>
              <a:gd name="connsiteX76" fmla="*/ 189492 w 492339"/>
              <a:gd name="connsiteY76" fmla="*/ 5670 h 509327"/>
              <a:gd name="connsiteX77" fmla="*/ 217029 w 492339"/>
              <a:gd name="connsiteY77" fmla="*/ 92 h 50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92339" h="509327">
                <a:moveTo>
                  <a:pt x="248205" y="384730"/>
                </a:moveTo>
                <a:cubicBezTo>
                  <a:pt x="245857" y="387079"/>
                  <a:pt x="243039" y="389427"/>
                  <a:pt x="240221" y="391776"/>
                </a:cubicBezTo>
                <a:cubicBezTo>
                  <a:pt x="237402" y="417610"/>
                  <a:pt x="235053" y="443445"/>
                  <a:pt x="246326" y="468340"/>
                </a:cubicBezTo>
                <a:cubicBezTo>
                  <a:pt x="251023" y="443445"/>
                  <a:pt x="252902" y="418550"/>
                  <a:pt x="254312" y="394125"/>
                </a:cubicBezTo>
                <a:cubicBezTo>
                  <a:pt x="254312" y="389897"/>
                  <a:pt x="255720" y="384730"/>
                  <a:pt x="248205" y="384730"/>
                </a:cubicBezTo>
                <a:close/>
                <a:moveTo>
                  <a:pt x="250086" y="282330"/>
                </a:moveTo>
                <a:lnTo>
                  <a:pt x="250085" y="282332"/>
                </a:lnTo>
                <a:lnTo>
                  <a:pt x="250085" y="282331"/>
                </a:lnTo>
                <a:close/>
                <a:moveTo>
                  <a:pt x="241924" y="43129"/>
                </a:moveTo>
                <a:cubicBezTo>
                  <a:pt x="236815" y="44421"/>
                  <a:pt x="232471" y="48179"/>
                  <a:pt x="231296" y="54050"/>
                </a:cubicBezTo>
                <a:cubicBezTo>
                  <a:pt x="229887" y="62035"/>
                  <a:pt x="228008" y="73309"/>
                  <a:pt x="232236" y="78945"/>
                </a:cubicBezTo>
                <a:cubicBezTo>
                  <a:pt x="240221" y="91158"/>
                  <a:pt x="225190" y="85521"/>
                  <a:pt x="225190" y="90218"/>
                </a:cubicBezTo>
                <a:lnTo>
                  <a:pt x="203987" y="108757"/>
                </a:lnTo>
                <a:cubicBezTo>
                  <a:pt x="189785" y="131964"/>
                  <a:pt x="196655" y="166664"/>
                  <a:pt x="225191" y="190267"/>
                </a:cubicBezTo>
                <a:cubicBezTo>
                  <a:pt x="227539" y="175237"/>
                  <a:pt x="226599" y="162085"/>
                  <a:pt x="219554" y="149403"/>
                </a:cubicBezTo>
                <a:cubicBezTo>
                  <a:pt x="208750" y="130144"/>
                  <a:pt x="215326" y="120280"/>
                  <a:pt x="236464" y="118871"/>
                </a:cubicBezTo>
                <a:lnTo>
                  <a:pt x="245367" y="113716"/>
                </a:lnTo>
                <a:lnTo>
                  <a:pt x="235993" y="119340"/>
                </a:lnTo>
                <a:cubicBezTo>
                  <a:pt x="226599" y="157387"/>
                  <a:pt x="231296" y="196373"/>
                  <a:pt x="232705" y="234890"/>
                </a:cubicBezTo>
                <a:cubicBezTo>
                  <a:pt x="233175" y="250860"/>
                  <a:pt x="233645" y="261194"/>
                  <a:pt x="220492" y="272467"/>
                </a:cubicBezTo>
                <a:cubicBezTo>
                  <a:pt x="210629" y="280922"/>
                  <a:pt x="213447" y="295483"/>
                  <a:pt x="222841" y="303468"/>
                </a:cubicBezTo>
                <a:cubicBezTo>
                  <a:pt x="232236" y="311454"/>
                  <a:pt x="232705" y="295953"/>
                  <a:pt x="238812" y="293605"/>
                </a:cubicBezTo>
                <a:lnTo>
                  <a:pt x="239189" y="293551"/>
                </a:lnTo>
                <a:lnTo>
                  <a:pt x="236463" y="305817"/>
                </a:lnTo>
                <a:cubicBezTo>
                  <a:pt x="232236" y="332121"/>
                  <a:pt x="245857" y="360304"/>
                  <a:pt x="223781" y="384260"/>
                </a:cubicBezTo>
                <a:cubicBezTo>
                  <a:pt x="218144" y="390367"/>
                  <a:pt x="222841" y="401170"/>
                  <a:pt x="229887" y="409625"/>
                </a:cubicBezTo>
                <a:cubicBezTo>
                  <a:pt x="234114" y="402109"/>
                  <a:pt x="237402" y="396473"/>
                  <a:pt x="240691" y="390836"/>
                </a:cubicBezTo>
                <a:cubicBezTo>
                  <a:pt x="244918" y="390836"/>
                  <a:pt x="248676" y="389427"/>
                  <a:pt x="248676" y="383790"/>
                </a:cubicBezTo>
                <a:cubicBezTo>
                  <a:pt x="249616" y="375805"/>
                  <a:pt x="257131" y="373456"/>
                  <a:pt x="261828" y="368289"/>
                </a:cubicBezTo>
                <a:cubicBezTo>
                  <a:pt x="276389" y="351849"/>
                  <a:pt x="277799" y="336818"/>
                  <a:pt x="265116" y="316621"/>
                </a:cubicBezTo>
                <a:cubicBezTo>
                  <a:pt x="258540" y="325545"/>
                  <a:pt x="261828" y="338228"/>
                  <a:pt x="254313" y="343864"/>
                </a:cubicBezTo>
                <a:cubicBezTo>
                  <a:pt x="252904" y="329068"/>
                  <a:pt x="259421" y="313215"/>
                  <a:pt x="256822" y="297494"/>
                </a:cubicBezTo>
                <a:lnTo>
                  <a:pt x="250578" y="281920"/>
                </a:lnTo>
                <a:lnTo>
                  <a:pt x="269813" y="265891"/>
                </a:lnTo>
                <a:cubicBezTo>
                  <a:pt x="293768" y="244284"/>
                  <a:pt x="292829" y="216571"/>
                  <a:pt x="266995" y="193555"/>
                </a:cubicBezTo>
                <a:cubicBezTo>
                  <a:pt x="263706" y="206707"/>
                  <a:pt x="268873" y="221738"/>
                  <a:pt x="259479" y="230193"/>
                </a:cubicBezTo>
                <a:cubicBezTo>
                  <a:pt x="259479" y="194964"/>
                  <a:pt x="259009" y="158327"/>
                  <a:pt x="259949" y="121689"/>
                </a:cubicBezTo>
                <a:cubicBezTo>
                  <a:pt x="260184" y="114408"/>
                  <a:pt x="258187" y="112295"/>
                  <a:pt x="255310" y="112060"/>
                </a:cubicBezTo>
                <a:lnTo>
                  <a:pt x="245388" y="113704"/>
                </a:lnTo>
                <a:lnTo>
                  <a:pt x="252141" y="105426"/>
                </a:lnTo>
                <a:cubicBezTo>
                  <a:pt x="253726" y="102549"/>
                  <a:pt x="253609" y="99378"/>
                  <a:pt x="248677" y="95385"/>
                </a:cubicBezTo>
                <a:lnTo>
                  <a:pt x="248676" y="95385"/>
                </a:lnTo>
                <a:lnTo>
                  <a:pt x="261886" y="72075"/>
                </a:lnTo>
                <a:cubicBezTo>
                  <a:pt x="263589" y="62153"/>
                  <a:pt x="262298" y="51936"/>
                  <a:pt x="257131" y="47004"/>
                </a:cubicBezTo>
                <a:cubicBezTo>
                  <a:pt x="252903" y="43012"/>
                  <a:pt x="247032" y="41837"/>
                  <a:pt x="241924" y="43129"/>
                </a:cubicBezTo>
                <a:close/>
                <a:moveTo>
                  <a:pt x="217029" y="92"/>
                </a:moveTo>
                <a:cubicBezTo>
                  <a:pt x="228126" y="503"/>
                  <a:pt x="240221" y="2147"/>
                  <a:pt x="250555" y="1912"/>
                </a:cubicBezTo>
                <a:cubicBezTo>
                  <a:pt x="259949" y="1912"/>
                  <a:pt x="269344" y="2852"/>
                  <a:pt x="278738" y="1442"/>
                </a:cubicBezTo>
                <a:cubicBezTo>
                  <a:pt x="297527" y="-907"/>
                  <a:pt x="304573" y="4260"/>
                  <a:pt x="303633" y="24928"/>
                </a:cubicBezTo>
                <a:cubicBezTo>
                  <a:pt x="301754" y="65324"/>
                  <a:pt x="303163" y="106189"/>
                  <a:pt x="303163" y="151282"/>
                </a:cubicBezTo>
                <a:cubicBezTo>
                  <a:pt x="335104" y="132963"/>
                  <a:pt x="364696" y="116523"/>
                  <a:pt x="393819" y="99613"/>
                </a:cubicBezTo>
                <a:cubicBezTo>
                  <a:pt x="436093" y="75188"/>
                  <a:pt x="436563" y="74718"/>
                  <a:pt x="460988" y="117932"/>
                </a:cubicBezTo>
                <a:cubicBezTo>
                  <a:pt x="472261" y="138130"/>
                  <a:pt x="496686" y="159267"/>
                  <a:pt x="490580" y="178055"/>
                </a:cubicBezTo>
                <a:cubicBezTo>
                  <a:pt x="484944" y="194496"/>
                  <a:pt x="454882" y="202950"/>
                  <a:pt x="435623" y="214693"/>
                </a:cubicBezTo>
                <a:cubicBezTo>
                  <a:pt x="413547" y="227845"/>
                  <a:pt x="391940" y="240997"/>
                  <a:pt x="367045" y="255559"/>
                </a:cubicBezTo>
                <a:cubicBezTo>
                  <a:pt x="406031" y="277635"/>
                  <a:pt x="441730" y="299242"/>
                  <a:pt x="478837" y="318970"/>
                </a:cubicBezTo>
                <a:cubicBezTo>
                  <a:pt x="492459" y="326485"/>
                  <a:pt x="496686" y="332122"/>
                  <a:pt x="487292" y="346683"/>
                </a:cubicBezTo>
                <a:cubicBezTo>
                  <a:pt x="473201" y="367351"/>
                  <a:pt x="460518" y="388958"/>
                  <a:pt x="449715" y="411504"/>
                </a:cubicBezTo>
                <a:cubicBezTo>
                  <a:pt x="441260" y="429353"/>
                  <a:pt x="433744" y="433581"/>
                  <a:pt x="415426" y="421368"/>
                </a:cubicBezTo>
                <a:cubicBezTo>
                  <a:pt x="381606" y="398822"/>
                  <a:pt x="345908" y="380033"/>
                  <a:pt x="307391" y="357017"/>
                </a:cubicBezTo>
                <a:cubicBezTo>
                  <a:pt x="307391" y="403049"/>
                  <a:pt x="306451" y="445324"/>
                  <a:pt x="307860" y="487598"/>
                </a:cubicBezTo>
                <a:cubicBezTo>
                  <a:pt x="308330" y="505917"/>
                  <a:pt x="302694" y="510145"/>
                  <a:pt x="285784" y="509205"/>
                </a:cubicBezTo>
                <a:cubicBezTo>
                  <a:pt x="259949" y="507796"/>
                  <a:pt x="234115" y="507796"/>
                  <a:pt x="208280" y="509205"/>
                </a:cubicBezTo>
                <a:cubicBezTo>
                  <a:pt x="190901" y="510145"/>
                  <a:pt x="185265" y="505917"/>
                  <a:pt x="185734" y="487598"/>
                </a:cubicBezTo>
                <a:cubicBezTo>
                  <a:pt x="186674" y="445324"/>
                  <a:pt x="185734" y="403049"/>
                  <a:pt x="185734" y="357017"/>
                </a:cubicBezTo>
                <a:cubicBezTo>
                  <a:pt x="146278" y="380033"/>
                  <a:pt x="110110" y="399761"/>
                  <a:pt x="75351" y="422307"/>
                </a:cubicBezTo>
                <a:cubicBezTo>
                  <a:pt x="58441" y="433111"/>
                  <a:pt x="51865" y="428414"/>
                  <a:pt x="43880" y="413383"/>
                </a:cubicBezTo>
                <a:cubicBezTo>
                  <a:pt x="32137" y="391306"/>
                  <a:pt x="19454" y="369699"/>
                  <a:pt x="6302" y="348562"/>
                </a:cubicBezTo>
                <a:cubicBezTo>
                  <a:pt x="-2622" y="334940"/>
                  <a:pt x="-3562" y="327895"/>
                  <a:pt x="13348" y="318970"/>
                </a:cubicBezTo>
                <a:cubicBezTo>
                  <a:pt x="49986" y="300181"/>
                  <a:pt x="85685" y="278574"/>
                  <a:pt x="125141" y="256028"/>
                </a:cubicBezTo>
                <a:cubicBezTo>
                  <a:pt x="91321" y="235831"/>
                  <a:pt x="59850" y="217042"/>
                  <a:pt x="27909" y="198253"/>
                </a:cubicBezTo>
                <a:cubicBezTo>
                  <a:pt x="-4031" y="178995"/>
                  <a:pt x="-4031" y="178995"/>
                  <a:pt x="14757" y="146585"/>
                </a:cubicBezTo>
                <a:cubicBezTo>
                  <a:pt x="25561" y="127796"/>
                  <a:pt x="37304" y="109007"/>
                  <a:pt x="47637" y="89749"/>
                </a:cubicBezTo>
                <a:cubicBezTo>
                  <a:pt x="53744" y="78006"/>
                  <a:pt x="58911" y="76597"/>
                  <a:pt x="70654" y="83643"/>
                </a:cubicBezTo>
                <a:cubicBezTo>
                  <a:pt x="107292" y="106189"/>
                  <a:pt x="144399" y="127326"/>
                  <a:pt x="185265" y="151282"/>
                </a:cubicBezTo>
                <a:cubicBezTo>
                  <a:pt x="185265" y="120281"/>
                  <a:pt x="184795" y="93506"/>
                  <a:pt x="185265" y="66263"/>
                </a:cubicBezTo>
                <a:cubicBezTo>
                  <a:pt x="185734" y="45595"/>
                  <a:pt x="175870" y="16943"/>
                  <a:pt x="189492" y="5670"/>
                </a:cubicBezTo>
                <a:cubicBezTo>
                  <a:pt x="195833" y="503"/>
                  <a:pt x="205932" y="-319"/>
                  <a:pt x="217029" y="9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직사각형 2">
            <a:extLst>
              <a:ext uri="{FF2B5EF4-FFF2-40B4-BE49-F238E27FC236}">
                <a16:creationId xmlns:a16="http://schemas.microsoft.com/office/drawing/2014/main" id="{B00EC1CE-B5E4-4C27-B3D3-1D91C488A5FA}"/>
              </a:ext>
            </a:extLst>
          </p:cNvPr>
          <p:cNvSpPr/>
          <p:nvPr/>
        </p:nvSpPr>
        <p:spPr>
          <a:xfrm>
            <a:off x="1922588" y="4175731"/>
            <a:ext cx="8499721" cy="13576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직사각형 2">
            <a:extLst>
              <a:ext uri="{FF2B5EF4-FFF2-40B4-BE49-F238E27FC236}">
                <a16:creationId xmlns:a16="http://schemas.microsoft.com/office/drawing/2014/main" id="{FBB228AE-7F83-4D64-8C20-CD6CCB15FF21}"/>
              </a:ext>
            </a:extLst>
          </p:cNvPr>
          <p:cNvSpPr/>
          <p:nvPr/>
        </p:nvSpPr>
        <p:spPr>
          <a:xfrm>
            <a:off x="3528647" y="4317267"/>
            <a:ext cx="6639362" cy="101203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vi-VN" altLang="ko-KR" sz="1600" b="1" dirty="0">
                <a:latin typeface="Times" pitchFamily="18" charset="0"/>
                <a:cs typeface="Times" pitchFamily="18" charset="0"/>
              </a:rPr>
              <a:t>Đặt banner quảng bá thương hiệu ở vị trí cuối tất cả các trang bài viết trong chuyên mục được tài trợ trong thời gian hợp đồng</a:t>
            </a:r>
            <a:r>
              <a:rPr lang="vi-VN" altLang="ko-KR" sz="1600" b="1" dirty="0" smtClean="0">
                <a:latin typeface="Times" pitchFamily="18" charset="0"/>
                <a:cs typeface="Times" pitchFamily="18" charset="0"/>
              </a:rPr>
              <a:t>.</a:t>
            </a:r>
            <a:endParaRPr lang="vi-VN" altLang="ko-KR" sz="1600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2" name="Rounded Rectangle 26">
            <a:extLst>
              <a:ext uri="{FF2B5EF4-FFF2-40B4-BE49-F238E27FC236}">
                <a16:creationId xmlns:a16="http://schemas.microsoft.com/office/drawing/2014/main" id="{CB0DCEF6-34A9-4125-BA99-CE560DB3A88B}"/>
              </a:ext>
            </a:extLst>
          </p:cNvPr>
          <p:cNvSpPr/>
          <p:nvPr/>
        </p:nvSpPr>
        <p:spPr>
          <a:xfrm rot="18900000" flipH="1">
            <a:off x="2047346" y="4288328"/>
            <a:ext cx="1108855" cy="1085655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6C613F4F-EAD4-4E03-8F68-7403D8AF4D21}"/>
              </a:ext>
            </a:extLst>
          </p:cNvPr>
          <p:cNvSpPr/>
          <p:nvPr/>
        </p:nvSpPr>
        <p:spPr>
          <a:xfrm rot="18900000" flipH="1">
            <a:off x="2270479" y="4293315"/>
            <a:ext cx="987252" cy="1043923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27" name="Heart 17">
            <a:extLst>
              <a:ext uri="{FF2B5EF4-FFF2-40B4-BE49-F238E27FC236}">
                <a16:creationId xmlns:a16="http://schemas.microsoft.com/office/drawing/2014/main" id="{EADD2D42-CBE5-4E5C-B593-18D11684C9B4}"/>
              </a:ext>
            </a:extLst>
          </p:cNvPr>
          <p:cNvSpPr/>
          <p:nvPr/>
        </p:nvSpPr>
        <p:spPr>
          <a:xfrm>
            <a:off x="2457799" y="4608555"/>
            <a:ext cx="542182" cy="443774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72491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D0251BB-A37C-43A0-85AD-626D278E1C2B}"/>
              </a:ext>
            </a:extLst>
          </p:cNvPr>
          <p:cNvSpPr/>
          <p:nvPr/>
        </p:nvSpPr>
        <p:spPr>
          <a:xfrm rot="60000">
            <a:off x="10979" y="4311383"/>
            <a:ext cx="12250881" cy="1932806"/>
          </a:xfrm>
          <a:custGeom>
            <a:avLst/>
            <a:gdLst>
              <a:gd name="connsiteX0" fmla="*/ 6684855 w 12250881"/>
              <a:gd name="connsiteY0" fmla="*/ 4153 h 1932806"/>
              <a:gd name="connsiteX1" fmla="*/ 12250881 w 12250881"/>
              <a:gd name="connsiteY1" fmla="*/ 813292 h 1932806"/>
              <a:gd name="connsiteX2" fmla="*/ 145698 w 12250881"/>
              <a:gd name="connsiteY2" fmla="*/ 1866080 h 1932806"/>
              <a:gd name="connsiteX3" fmla="*/ 4956 w 12250881"/>
              <a:gd name="connsiteY3" fmla="*/ 1932806 h 1932806"/>
              <a:gd name="connsiteX4" fmla="*/ 0 w 12250881"/>
              <a:gd name="connsiteY4" fmla="*/ 1648899 h 1932806"/>
              <a:gd name="connsiteX5" fmla="*/ 53621 w 12250881"/>
              <a:gd name="connsiteY5" fmla="*/ 1623443 h 1932806"/>
              <a:gd name="connsiteX6" fmla="*/ 5856372 w 12250881"/>
              <a:gd name="connsiteY6" fmla="*/ 61303 h 1932806"/>
              <a:gd name="connsiteX7" fmla="*/ 6684855 w 12250881"/>
              <a:gd name="connsiteY7" fmla="*/ 4153 h 193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0881" h="1932806">
                <a:moveTo>
                  <a:pt x="6684855" y="4153"/>
                </a:moveTo>
                <a:cubicBezTo>
                  <a:pt x="8689764" y="-49420"/>
                  <a:pt x="11115635" y="426044"/>
                  <a:pt x="12250881" y="813292"/>
                </a:cubicBezTo>
                <a:cubicBezTo>
                  <a:pt x="8191789" y="-341690"/>
                  <a:pt x="3979754" y="101896"/>
                  <a:pt x="145698" y="1866080"/>
                </a:cubicBezTo>
                <a:lnTo>
                  <a:pt x="4956" y="1932806"/>
                </a:lnTo>
                <a:lnTo>
                  <a:pt x="0" y="1648899"/>
                </a:lnTo>
                <a:lnTo>
                  <a:pt x="53621" y="1623443"/>
                </a:lnTo>
                <a:cubicBezTo>
                  <a:pt x="1848851" y="801852"/>
                  <a:pt x="3850628" y="250487"/>
                  <a:pt x="5856372" y="61303"/>
                </a:cubicBezTo>
                <a:cubicBezTo>
                  <a:pt x="6120615" y="30257"/>
                  <a:pt x="6398439" y="11807"/>
                  <a:pt x="6684855" y="415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CAF9D2-C9D3-4A19-9A83-4A1188348123}"/>
              </a:ext>
            </a:extLst>
          </p:cNvPr>
          <p:cNvSpPr/>
          <p:nvPr/>
        </p:nvSpPr>
        <p:spPr>
          <a:xfrm>
            <a:off x="0" y="4601423"/>
            <a:ext cx="12192000" cy="22565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B5BDEA2-5937-4097-9A57-336EE5E541BB}"/>
              </a:ext>
            </a:extLst>
          </p:cNvPr>
          <p:cNvSpPr/>
          <p:nvPr/>
        </p:nvSpPr>
        <p:spPr>
          <a:xfrm>
            <a:off x="0" y="4670673"/>
            <a:ext cx="11934824" cy="22089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88684-F9D5-4A17-8D64-E7CCC57B596D}"/>
              </a:ext>
            </a:extLst>
          </p:cNvPr>
          <p:cNvSpPr txBox="1"/>
          <p:nvPr/>
        </p:nvSpPr>
        <p:spPr>
          <a:xfrm>
            <a:off x="564169" y="632962"/>
            <a:ext cx="615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clip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3703B-B987-45F9-B5F5-78433C194407}"/>
              </a:ext>
            </a:extLst>
          </p:cNvPr>
          <p:cNvSpPr txBox="1"/>
          <p:nvPr userDrawn="1"/>
        </p:nvSpPr>
        <p:spPr>
          <a:xfrm>
            <a:off x="564169" y="1724637"/>
            <a:ext cx="615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Logo Nhà tài trợ xuất hiện xuyên suốt clip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C253F4-FB12-4E22-8C32-8EDB53C61546}"/>
              </a:ext>
            </a:extLst>
          </p:cNvPr>
          <p:cNvSpPr txBox="1"/>
          <p:nvPr userDrawn="1"/>
        </p:nvSpPr>
        <p:spPr>
          <a:xfrm>
            <a:off x="555267" y="2816313"/>
            <a:ext cx="6159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nhãn 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2767" y="5406219"/>
            <a:ext cx="73784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CLIP </a:t>
            </a:r>
            <a:r>
              <a:rPr lang="en-US" sz="35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WEB- FACEBOOK- TIKTOK</a:t>
            </a:r>
            <a:endParaRPr lang="en-US" sz="35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70173386-0399-4C0A-A61E-A5B764333C10}"/>
              </a:ext>
            </a:extLst>
          </p:cNvPr>
          <p:cNvSpPr/>
          <p:nvPr/>
        </p:nvSpPr>
        <p:spPr>
          <a:xfrm>
            <a:off x="3843571" y="5499583"/>
            <a:ext cx="598532" cy="5003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/>
          </a:p>
        </p:txBody>
      </p:sp>
      <p:pic>
        <p:nvPicPr>
          <p:cNvPr id="23" name="Picture 22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25" y="9828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1386" y="909941"/>
            <a:ext cx="231696" cy="2396121"/>
            <a:chOff x="2758738" y="845744"/>
            <a:chExt cx="271249" cy="258335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4EFD06-DEFD-4CB3-BED0-E2DFD8A7FC8A}"/>
                </a:ext>
              </a:extLst>
            </p:cNvPr>
            <p:cNvSpPr/>
            <p:nvPr/>
          </p:nvSpPr>
          <p:spPr>
            <a:xfrm>
              <a:off x="2860273" y="1080145"/>
              <a:ext cx="72631" cy="21031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340448-840C-4012-B3E1-1AFDE2754008}"/>
                </a:ext>
              </a:extLst>
            </p:cNvPr>
            <p:cNvSpPr/>
            <p:nvPr/>
          </p:nvSpPr>
          <p:spPr>
            <a:xfrm>
              <a:off x="2763189" y="845744"/>
              <a:ext cx="266798" cy="266798"/>
            </a:xfrm>
            <a:prstGeom prst="ellipse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F0BA4C-7621-4F8C-80CE-EACA8751A6F8}"/>
                </a:ext>
              </a:extLst>
            </p:cNvPr>
            <p:cNvSpPr/>
            <p:nvPr/>
          </p:nvSpPr>
          <p:spPr>
            <a:xfrm>
              <a:off x="2758738" y="2004025"/>
              <a:ext cx="266798" cy="266798"/>
            </a:xfrm>
            <a:prstGeom prst="ellipse">
              <a:avLst/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0C44707-CFEA-49BA-83EE-87C14029CF7E}"/>
                </a:ext>
              </a:extLst>
            </p:cNvPr>
            <p:cNvSpPr/>
            <p:nvPr/>
          </p:nvSpPr>
          <p:spPr>
            <a:xfrm>
              <a:off x="2758738" y="3162305"/>
              <a:ext cx="266798" cy="266798"/>
            </a:xfrm>
            <a:prstGeom prst="ellipse">
              <a:avLst/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806"/>
          <a:stretch/>
        </p:blipFill>
        <p:spPr>
          <a:xfrm>
            <a:off x="7298000" y="150304"/>
            <a:ext cx="2579078" cy="40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625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맑은 고딕</vt:lpstr>
      <vt:lpstr>Arial</vt:lpstr>
      <vt:lpstr>Arial Unicode MS</vt:lpstr>
      <vt:lpstr>Calibri</vt:lpstr>
      <vt:lpstr>Calibri Light</vt:lpstr>
      <vt:lpstr>Times</vt:lpstr>
      <vt:lpstr>Times New Roman</vt:lpstr>
      <vt:lpstr>UTM Facebook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linhqc</cp:lastModifiedBy>
  <cp:revision>154</cp:revision>
  <dcterms:created xsi:type="dcterms:W3CDTF">2019-01-14T06:35:00Z</dcterms:created>
  <dcterms:modified xsi:type="dcterms:W3CDTF">2022-08-05T02:56:40Z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BAD04710F9B748159CF56A16EEBE27C9</vt:lpwstr>
  </property>
  <property fmtid="{D5CDD505-2E9C-101B-9397-08002B2CF9AE}" pid="3" name="KSOProductBuildVer">
    <vt:lpwstr>1033-11.2.0.11029</vt:lpwstr>
  </property>
</Properties>
</file>