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58" r:id="rId4"/>
    <p:sldId id="279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A7108"/>
    <a:srgbClr val="C3B7F7"/>
    <a:srgbClr val="0099CC"/>
    <a:srgbClr val="00A200"/>
    <a:srgbClr val="0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94660"/>
  </p:normalViewPr>
  <p:slideViewPr>
    <p:cSldViewPr>
      <p:cViewPr varScale="1">
        <p:scale>
          <a:sx n="70" d="100"/>
          <a:sy n="70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spc="50" baseline="0">
                <a:solidFill>
                  <a:srgbClr val="C00000"/>
                </a:solidFill>
                <a:latin typeface="UTM Facebook" panose="02040403050506020204" pitchFamily="18" charset="0"/>
                <a:ea typeface="+mn-ea"/>
                <a:cs typeface="+mn-cs"/>
              </a:defRPr>
            </a:pPr>
            <a:r>
              <a:rPr lang="en-US" sz="1800" b="0" dirty="0" err="1">
                <a:solidFill>
                  <a:srgbClr val="C00000"/>
                </a:solidFill>
              </a:rPr>
              <a:t>Thiết</a:t>
            </a:r>
            <a:r>
              <a:rPr lang="en-US" sz="1800" b="0" dirty="0">
                <a:solidFill>
                  <a:srgbClr val="C00000"/>
                </a:solidFill>
              </a:rPr>
              <a:t> </a:t>
            </a:r>
            <a:r>
              <a:rPr lang="en-US" sz="1800" b="0" dirty="0" err="1">
                <a:solidFill>
                  <a:srgbClr val="C00000"/>
                </a:solidFill>
              </a:rPr>
              <a:t>bị</a:t>
            </a:r>
            <a:endParaRPr lang="en-US" sz="1800" b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1.8986639179406004E-2"/>
          <c:y val="4.81910399069874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AB-42C2-A24C-D389A97633E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AB-42C2-A24C-D389A97633E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AB-42C2-A24C-D389A97633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PC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</c:v>
                </c:pt>
                <c:pt idx="1">
                  <c:v>0.1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AB-42C2-A24C-D389A97633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TM Facebook" panose="02040403050506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UTM Facebook" panose="020404030505060202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rgbClr val="C00000"/>
                </a:solidFill>
                <a:latin typeface="UTM Facebook" panose="02040403050506020204" pitchFamily="18" charset="0"/>
                <a:ea typeface="+mn-ea"/>
                <a:cs typeface="+mn-cs"/>
              </a:defRPr>
            </a:pPr>
            <a:r>
              <a:rPr lang="en-US" sz="1800" b="0" dirty="0" err="1">
                <a:solidFill>
                  <a:srgbClr val="C00000"/>
                </a:solidFill>
              </a:rPr>
              <a:t>Vùng</a:t>
            </a:r>
            <a:r>
              <a:rPr lang="en-US" sz="1800" b="0" dirty="0">
                <a:solidFill>
                  <a:srgbClr val="C00000"/>
                </a:solidFill>
              </a:rPr>
              <a:t> MIỀN</a:t>
            </a:r>
          </a:p>
        </c:rich>
      </c:tx>
      <c:layout>
        <c:manualLayout>
          <c:xMode val="edge"/>
          <c:yMode val="edge"/>
          <c:x val="2.6616446910654033E-2"/>
          <c:y val="1.01435701213554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Miền 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C-4429-963D-3AB32630D9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Miền Trung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C-4429-963D-3AB32630D9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Miền Bắc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0C-4429-963D-3AB32630D9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39630976"/>
        <c:axId val="239636864"/>
      </c:barChart>
      <c:catAx>
        <c:axId val="23963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9636864"/>
        <c:crosses val="autoZero"/>
        <c:auto val="1"/>
        <c:lblAlgn val="ctr"/>
        <c:lblOffset val="100"/>
        <c:noMultiLvlLbl val="0"/>
      </c:catAx>
      <c:valAx>
        <c:axId val="239636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96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529336010040147E-2"/>
          <c:y val="0.19498683998238586"/>
          <c:w val="0.42743343926748878"/>
          <c:h val="0.73254360803328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TM Facebook" panose="02040403050506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UTM Facebook" panose="020404030505060202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35D81-BFFB-4D76-B5DB-5016C5F3E71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AA7D1C-CDDD-4EA0-A5AF-649620FF9917}">
      <dgm:prSet phldrT="[Text]"/>
      <dgm:spPr>
        <a:solidFill>
          <a:schemeClr val="accent6">
            <a:lumMod val="20000"/>
            <a:lumOff val="80000"/>
            <a:alpha val="17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18-24</a:t>
          </a:r>
        </a:p>
      </dgm:t>
    </dgm:pt>
    <dgm:pt modelId="{3A9FCA61-352C-44B1-BA47-92F9781652EA}" type="parTrans" cxnId="{F6ED3DF1-EEAC-4E0F-8E49-568823F97DCC}">
      <dgm:prSet/>
      <dgm:spPr/>
      <dgm:t>
        <a:bodyPr/>
        <a:lstStyle/>
        <a:p>
          <a:endParaRPr lang="en-US"/>
        </a:p>
      </dgm:t>
    </dgm:pt>
    <dgm:pt modelId="{E406511A-B41F-46FE-8B64-3B9B24507B09}" type="sibTrans" cxnId="{F6ED3DF1-EEAC-4E0F-8E49-568823F97DCC}">
      <dgm:prSet/>
      <dgm:spPr/>
      <dgm:t>
        <a:bodyPr/>
        <a:lstStyle/>
        <a:p>
          <a:endParaRPr lang="en-US"/>
        </a:p>
      </dgm:t>
    </dgm:pt>
    <dgm:pt modelId="{131FE500-48DA-47C3-A7E7-FF06AE8F3ACD}">
      <dgm:prSet phldrT="[Text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25-34</a:t>
          </a:r>
        </a:p>
      </dgm:t>
    </dgm:pt>
    <dgm:pt modelId="{5EB87FC3-B880-471E-AD55-3AA9D0EC3FD8}" type="parTrans" cxnId="{6A382497-7F32-4E57-8B0C-EFE154A173A3}">
      <dgm:prSet/>
      <dgm:spPr/>
      <dgm:t>
        <a:bodyPr/>
        <a:lstStyle/>
        <a:p>
          <a:endParaRPr lang="en-US"/>
        </a:p>
      </dgm:t>
    </dgm:pt>
    <dgm:pt modelId="{CB74BE45-06F0-4311-85FC-DB2D31CC260D}" type="sibTrans" cxnId="{6A382497-7F32-4E57-8B0C-EFE154A173A3}">
      <dgm:prSet/>
      <dgm:spPr/>
      <dgm:t>
        <a:bodyPr/>
        <a:lstStyle/>
        <a:p>
          <a:endParaRPr lang="en-US"/>
        </a:p>
      </dgm:t>
    </dgm:pt>
    <dgm:pt modelId="{E1B333EF-F4E4-452A-AF03-F0B6BC2392DB}">
      <dgm:prSet phldrT="[Text]"/>
      <dgm:spPr>
        <a:solidFill>
          <a:schemeClr val="accen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35-44</a:t>
          </a:r>
        </a:p>
      </dgm:t>
    </dgm:pt>
    <dgm:pt modelId="{BA6BC46C-15F7-4C48-910F-C08B11AEB7DB}" type="parTrans" cxnId="{ABCA299A-8D1E-4FA8-8A26-F0F73940F68E}">
      <dgm:prSet/>
      <dgm:spPr/>
      <dgm:t>
        <a:bodyPr/>
        <a:lstStyle/>
        <a:p>
          <a:endParaRPr lang="en-US"/>
        </a:p>
      </dgm:t>
    </dgm:pt>
    <dgm:pt modelId="{8552C78B-95CA-4A59-9E65-872D83BA84F6}" type="sibTrans" cxnId="{ABCA299A-8D1E-4FA8-8A26-F0F73940F68E}">
      <dgm:prSet/>
      <dgm:spPr/>
      <dgm:t>
        <a:bodyPr/>
        <a:lstStyle/>
        <a:p>
          <a:endParaRPr lang="en-US"/>
        </a:p>
      </dgm:t>
    </dgm:pt>
    <dgm:pt modelId="{B80A490D-5CEE-4A69-9F80-4178523F04C5}">
      <dgm:prSet phldrT="[Text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dirty="0"/>
            <a:t>45-54</a:t>
          </a:r>
        </a:p>
      </dgm:t>
    </dgm:pt>
    <dgm:pt modelId="{00102D83-60C4-49CF-BF66-F72C03F095EC}" type="parTrans" cxnId="{CC3D87B0-C985-42F9-AC48-6E47A2BDD22E}">
      <dgm:prSet/>
      <dgm:spPr/>
      <dgm:t>
        <a:bodyPr/>
        <a:lstStyle/>
        <a:p>
          <a:endParaRPr lang="en-US"/>
        </a:p>
      </dgm:t>
    </dgm:pt>
    <dgm:pt modelId="{75942CEA-C052-479F-B83A-5D8483665B3B}" type="sibTrans" cxnId="{CC3D87B0-C985-42F9-AC48-6E47A2BDD22E}">
      <dgm:prSet/>
      <dgm:spPr/>
      <dgm:t>
        <a:bodyPr/>
        <a:lstStyle/>
        <a:p>
          <a:endParaRPr lang="en-US"/>
        </a:p>
      </dgm:t>
    </dgm:pt>
    <dgm:pt modelId="{8DA01E58-534F-4D62-B481-EFD6DA00387E}">
      <dgm:prSet phldrT="[Text]"/>
      <dgm:spPr/>
      <dgm:t>
        <a:bodyPr/>
        <a:lstStyle/>
        <a:p>
          <a:r>
            <a:rPr lang="en-US" dirty="0"/>
            <a:t>65+</a:t>
          </a:r>
        </a:p>
      </dgm:t>
    </dgm:pt>
    <dgm:pt modelId="{6454E1A1-DC6C-462D-BC4D-E330B74C769D}" type="parTrans" cxnId="{B8CDE348-7465-4610-9691-D71797188D3C}">
      <dgm:prSet/>
      <dgm:spPr/>
      <dgm:t>
        <a:bodyPr/>
        <a:lstStyle/>
        <a:p>
          <a:endParaRPr lang="en-US"/>
        </a:p>
      </dgm:t>
    </dgm:pt>
    <dgm:pt modelId="{E622CB46-F0DB-4D72-9258-9CF35DCC0205}" type="sibTrans" cxnId="{B8CDE348-7465-4610-9691-D71797188D3C}">
      <dgm:prSet/>
      <dgm:spPr/>
      <dgm:t>
        <a:bodyPr/>
        <a:lstStyle/>
        <a:p>
          <a:endParaRPr lang="en-US"/>
        </a:p>
      </dgm:t>
    </dgm:pt>
    <dgm:pt modelId="{27EA9B83-0CDE-43C9-8D89-682D1891CDCC}">
      <dgm:prSet phldrT="[Text]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dirty="0"/>
            <a:t>55-64</a:t>
          </a:r>
        </a:p>
      </dgm:t>
    </dgm:pt>
    <dgm:pt modelId="{5622C555-8320-476F-8004-EC313B0046AE}" type="parTrans" cxnId="{4A95E1FF-04EF-4E5C-9050-6FC1BB9E5E38}">
      <dgm:prSet/>
      <dgm:spPr/>
      <dgm:t>
        <a:bodyPr/>
        <a:lstStyle/>
        <a:p>
          <a:endParaRPr lang="en-US"/>
        </a:p>
      </dgm:t>
    </dgm:pt>
    <dgm:pt modelId="{153DEF2B-AC6E-4CA6-A6BF-F05671B4A4CB}" type="sibTrans" cxnId="{4A95E1FF-04EF-4E5C-9050-6FC1BB9E5E38}">
      <dgm:prSet/>
      <dgm:spPr/>
      <dgm:t>
        <a:bodyPr/>
        <a:lstStyle/>
        <a:p>
          <a:endParaRPr lang="en-US"/>
        </a:p>
      </dgm:t>
    </dgm:pt>
    <dgm:pt modelId="{14A5A2DA-FD43-4F07-983C-499F24E6C96E}" type="pres">
      <dgm:prSet presAssocID="{51035D81-BFFB-4D76-B5DB-5016C5F3E71F}" presName="Name0" presStyleCnt="0">
        <dgm:presLayoutVars>
          <dgm:dir/>
          <dgm:animLvl val="lvl"/>
          <dgm:resizeHandles val="exact"/>
        </dgm:presLayoutVars>
      </dgm:prSet>
      <dgm:spPr/>
    </dgm:pt>
    <dgm:pt modelId="{4A391D8C-4138-40CB-B76F-3C3195F72E25}" type="pres">
      <dgm:prSet presAssocID="{39AA7D1C-CDDD-4EA0-A5AF-649620FF9917}" presName="parTxOnly" presStyleLbl="node1" presStyleIdx="0" presStyleCnt="6" custScaleX="180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EF18-6B13-48D3-ABB7-7A5893F543CF}" type="pres">
      <dgm:prSet presAssocID="{E406511A-B41F-46FE-8B64-3B9B24507B09}" presName="parTxOnlySpace" presStyleCnt="0"/>
      <dgm:spPr/>
    </dgm:pt>
    <dgm:pt modelId="{6340F963-A2B0-4220-8C9A-517633A81031}" type="pres">
      <dgm:prSet presAssocID="{131FE500-48DA-47C3-A7E7-FF06AE8F3ACD}" presName="parTxOnly" presStyleLbl="node1" presStyleIdx="1" presStyleCnt="6" custScaleX="20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915C-F5EC-483B-BA2E-0FA52509F0ED}" type="pres">
      <dgm:prSet presAssocID="{CB74BE45-06F0-4311-85FC-DB2D31CC260D}" presName="parTxOnlySpace" presStyleCnt="0"/>
      <dgm:spPr/>
    </dgm:pt>
    <dgm:pt modelId="{EE954F9E-9BFF-4772-A301-4B69B622A9B9}" type="pres">
      <dgm:prSet presAssocID="{E1B333EF-F4E4-452A-AF03-F0B6BC2392DB}" presName="parTxOnly" presStyleLbl="node1" presStyleIdx="2" presStyleCnt="6" custScaleX="133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86CE-836E-4F55-B3D3-466716C072AA}" type="pres">
      <dgm:prSet presAssocID="{8552C78B-95CA-4A59-9E65-872D83BA84F6}" presName="parTxOnlySpace" presStyleCnt="0"/>
      <dgm:spPr/>
    </dgm:pt>
    <dgm:pt modelId="{142E1D70-8219-4099-9825-AE52A19E0959}" type="pres">
      <dgm:prSet presAssocID="{B80A490D-5CEE-4A69-9F80-4178523F04C5}" presName="parTxOnly" presStyleLbl="node1" presStyleIdx="3" presStyleCnt="6" custScaleX="107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2498E-EADC-409D-9B0F-1754EE9AA89E}" type="pres">
      <dgm:prSet presAssocID="{75942CEA-C052-479F-B83A-5D8483665B3B}" presName="parTxOnlySpace" presStyleCnt="0"/>
      <dgm:spPr/>
    </dgm:pt>
    <dgm:pt modelId="{2388D16D-F89A-49F1-A579-A182A1889637}" type="pres">
      <dgm:prSet presAssocID="{27EA9B83-0CDE-43C9-8D89-682D1891CDCC}" presName="parTxOnly" presStyleLbl="node1" presStyleIdx="4" presStyleCnt="6" custScaleX="81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5512E-A6D7-4405-9C5C-CCF3D475246D}" type="pres">
      <dgm:prSet presAssocID="{153DEF2B-AC6E-4CA6-A6BF-F05671B4A4CB}" presName="parTxOnlySpace" presStyleCnt="0"/>
      <dgm:spPr/>
    </dgm:pt>
    <dgm:pt modelId="{B10D11A6-E1DF-432F-832C-C64FEC4C7DA3}" type="pres">
      <dgm:prSet presAssocID="{8DA01E58-534F-4D62-B481-EFD6DA00387E}" presName="parTxOnly" presStyleLbl="node1" presStyleIdx="5" presStyleCnt="6" custScaleX="68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D87B0-C985-42F9-AC48-6E47A2BDD22E}" srcId="{51035D81-BFFB-4D76-B5DB-5016C5F3E71F}" destId="{B80A490D-5CEE-4A69-9F80-4178523F04C5}" srcOrd="3" destOrd="0" parTransId="{00102D83-60C4-49CF-BF66-F72C03F095EC}" sibTransId="{75942CEA-C052-479F-B83A-5D8483665B3B}"/>
    <dgm:cxn modelId="{F12FE07A-D755-42E1-89AE-AD79E684D0E6}" type="presOf" srcId="{131FE500-48DA-47C3-A7E7-FF06AE8F3ACD}" destId="{6340F963-A2B0-4220-8C9A-517633A81031}" srcOrd="0" destOrd="0" presId="urn:microsoft.com/office/officeart/2005/8/layout/chevron1"/>
    <dgm:cxn modelId="{ABCA299A-8D1E-4FA8-8A26-F0F73940F68E}" srcId="{51035D81-BFFB-4D76-B5DB-5016C5F3E71F}" destId="{E1B333EF-F4E4-452A-AF03-F0B6BC2392DB}" srcOrd="2" destOrd="0" parTransId="{BA6BC46C-15F7-4C48-910F-C08B11AEB7DB}" sibTransId="{8552C78B-95CA-4A59-9E65-872D83BA84F6}"/>
    <dgm:cxn modelId="{1522F121-F233-4443-9194-343A066C1E83}" type="presOf" srcId="{B80A490D-5CEE-4A69-9F80-4178523F04C5}" destId="{142E1D70-8219-4099-9825-AE52A19E0959}" srcOrd="0" destOrd="0" presId="urn:microsoft.com/office/officeart/2005/8/layout/chevron1"/>
    <dgm:cxn modelId="{06026E65-FF01-448C-B018-BAC704B839BE}" type="presOf" srcId="{8DA01E58-534F-4D62-B481-EFD6DA00387E}" destId="{B10D11A6-E1DF-432F-832C-C64FEC4C7DA3}" srcOrd="0" destOrd="0" presId="urn:microsoft.com/office/officeart/2005/8/layout/chevron1"/>
    <dgm:cxn modelId="{6A382497-7F32-4E57-8B0C-EFE154A173A3}" srcId="{51035D81-BFFB-4D76-B5DB-5016C5F3E71F}" destId="{131FE500-48DA-47C3-A7E7-FF06AE8F3ACD}" srcOrd="1" destOrd="0" parTransId="{5EB87FC3-B880-471E-AD55-3AA9D0EC3FD8}" sibTransId="{CB74BE45-06F0-4311-85FC-DB2D31CC260D}"/>
    <dgm:cxn modelId="{0D1E960D-E870-4D44-97B1-E7EBE628FE8B}" type="presOf" srcId="{39AA7D1C-CDDD-4EA0-A5AF-649620FF9917}" destId="{4A391D8C-4138-40CB-B76F-3C3195F72E25}" srcOrd="0" destOrd="0" presId="urn:microsoft.com/office/officeart/2005/8/layout/chevron1"/>
    <dgm:cxn modelId="{4A95E1FF-04EF-4E5C-9050-6FC1BB9E5E38}" srcId="{51035D81-BFFB-4D76-B5DB-5016C5F3E71F}" destId="{27EA9B83-0CDE-43C9-8D89-682D1891CDCC}" srcOrd="4" destOrd="0" parTransId="{5622C555-8320-476F-8004-EC313B0046AE}" sibTransId="{153DEF2B-AC6E-4CA6-A6BF-F05671B4A4CB}"/>
    <dgm:cxn modelId="{B1108A9F-4B51-4A55-9ED4-2699BD3C698A}" type="presOf" srcId="{E1B333EF-F4E4-452A-AF03-F0B6BC2392DB}" destId="{EE954F9E-9BFF-4772-A301-4B69B622A9B9}" srcOrd="0" destOrd="0" presId="urn:microsoft.com/office/officeart/2005/8/layout/chevron1"/>
    <dgm:cxn modelId="{F64D3D21-B973-4D43-ADC9-04244DCD043F}" type="presOf" srcId="{27EA9B83-0CDE-43C9-8D89-682D1891CDCC}" destId="{2388D16D-F89A-49F1-A579-A182A1889637}" srcOrd="0" destOrd="0" presId="urn:microsoft.com/office/officeart/2005/8/layout/chevron1"/>
    <dgm:cxn modelId="{DEF22A5D-B174-4249-B911-55CDFC8687D3}" type="presOf" srcId="{51035D81-BFFB-4D76-B5DB-5016C5F3E71F}" destId="{14A5A2DA-FD43-4F07-983C-499F24E6C96E}" srcOrd="0" destOrd="0" presId="urn:microsoft.com/office/officeart/2005/8/layout/chevron1"/>
    <dgm:cxn modelId="{F6ED3DF1-EEAC-4E0F-8E49-568823F97DCC}" srcId="{51035D81-BFFB-4D76-B5DB-5016C5F3E71F}" destId="{39AA7D1C-CDDD-4EA0-A5AF-649620FF9917}" srcOrd="0" destOrd="0" parTransId="{3A9FCA61-352C-44B1-BA47-92F9781652EA}" sibTransId="{E406511A-B41F-46FE-8B64-3B9B24507B09}"/>
    <dgm:cxn modelId="{B8CDE348-7465-4610-9691-D71797188D3C}" srcId="{51035D81-BFFB-4D76-B5DB-5016C5F3E71F}" destId="{8DA01E58-534F-4D62-B481-EFD6DA00387E}" srcOrd="5" destOrd="0" parTransId="{6454E1A1-DC6C-462D-BC4D-E330B74C769D}" sibTransId="{E622CB46-F0DB-4D72-9258-9CF35DCC0205}"/>
    <dgm:cxn modelId="{B024BA8E-DCB2-4717-AF6B-A72BF7F92862}" type="presParOf" srcId="{14A5A2DA-FD43-4F07-983C-499F24E6C96E}" destId="{4A391D8C-4138-40CB-B76F-3C3195F72E25}" srcOrd="0" destOrd="0" presId="urn:microsoft.com/office/officeart/2005/8/layout/chevron1"/>
    <dgm:cxn modelId="{2FC116A1-DCF2-4C39-B61F-8C6307705E16}" type="presParOf" srcId="{14A5A2DA-FD43-4F07-983C-499F24E6C96E}" destId="{CCECEF18-6B13-48D3-ABB7-7A5893F543CF}" srcOrd="1" destOrd="0" presId="urn:microsoft.com/office/officeart/2005/8/layout/chevron1"/>
    <dgm:cxn modelId="{8A31F286-4BA6-4FD8-AA00-24A37FAD5438}" type="presParOf" srcId="{14A5A2DA-FD43-4F07-983C-499F24E6C96E}" destId="{6340F963-A2B0-4220-8C9A-517633A81031}" srcOrd="2" destOrd="0" presId="urn:microsoft.com/office/officeart/2005/8/layout/chevron1"/>
    <dgm:cxn modelId="{1772A5D9-5AD1-4EEF-B5D3-05A016298F89}" type="presParOf" srcId="{14A5A2DA-FD43-4F07-983C-499F24E6C96E}" destId="{8BED915C-F5EC-483B-BA2E-0FA52509F0ED}" srcOrd="3" destOrd="0" presId="urn:microsoft.com/office/officeart/2005/8/layout/chevron1"/>
    <dgm:cxn modelId="{25C28E2B-2682-4EE1-B825-602FF8A5D647}" type="presParOf" srcId="{14A5A2DA-FD43-4F07-983C-499F24E6C96E}" destId="{EE954F9E-9BFF-4772-A301-4B69B622A9B9}" srcOrd="4" destOrd="0" presId="urn:microsoft.com/office/officeart/2005/8/layout/chevron1"/>
    <dgm:cxn modelId="{C4EF7541-29AC-4B1E-A37A-D848170B7314}" type="presParOf" srcId="{14A5A2DA-FD43-4F07-983C-499F24E6C96E}" destId="{8B7986CE-836E-4F55-B3D3-466716C072AA}" srcOrd="5" destOrd="0" presId="urn:microsoft.com/office/officeart/2005/8/layout/chevron1"/>
    <dgm:cxn modelId="{0D7B5AB1-C90D-4124-B7CA-46392E9C0795}" type="presParOf" srcId="{14A5A2DA-FD43-4F07-983C-499F24E6C96E}" destId="{142E1D70-8219-4099-9825-AE52A19E0959}" srcOrd="6" destOrd="0" presId="urn:microsoft.com/office/officeart/2005/8/layout/chevron1"/>
    <dgm:cxn modelId="{66675BB9-40B0-4984-9E98-26734090D210}" type="presParOf" srcId="{14A5A2DA-FD43-4F07-983C-499F24E6C96E}" destId="{5EB2498E-EADC-409D-9B0F-1754EE9AA89E}" srcOrd="7" destOrd="0" presId="urn:microsoft.com/office/officeart/2005/8/layout/chevron1"/>
    <dgm:cxn modelId="{DBA61E8C-B949-4FC9-8EEC-716813594D31}" type="presParOf" srcId="{14A5A2DA-FD43-4F07-983C-499F24E6C96E}" destId="{2388D16D-F89A-49F1-A579-A182A1889637}" srcOrd="8" destOrd="0" presId="urn:microsoft.com/office/officeart/2005/8/layout/chevron1"/>
    <dgm:cxn modelId="{87BD9D2F-437A-400F-9BE1-23C663812955}" type="presParOf" srcId="{14A5A2DA-FD43-4F07-983C-499F24E6C96E}" destId="{9485512E-A6D7-4405-9C5C-CCF3D475246D}" srcOrd="9" destOrd="0" presId="urn:microsoft.com/office/officeart/2005/8/layout/chevron1"/>
    <dgm:cxn modelId="{D81A6003-3DCD-4508-B41F-4AFC1E39D2D0}" type="presParOf" srcId="{14A5A2DA-FD43-4F07-983C-499F24E6C96E}" destId="{B10D11A6-E1DF-432F-832C-C64FEC4C7DA3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96D7C-780B-48B9-BF3F-180AE0D76F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A1BE56-EC58-4237-B153-19313B9F1A9C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Lượt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cập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Pageviews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07C464A0-A4A4-4FED-A161-C58010D17D48}" type="par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C86C5-E867-435E-B56A-891E8F880D5F}" type="sib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77CB0-9C78-47A4-B4EE-9556C2F17FE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 b="0" i="0" dirty="0">
              <a:latin typeface="Times New Roman" pitchFamily="18" charset="0"/>
              <a:cs typeface="Times New Roman" pitchFamily="18" charset="0"/>
            </a:rPr>
            <a:t>50.000 / </a:t>
          </a:r>
          <a:r>
            <a:rPr lang="en-US" sz="3200" b="0" i="0" dirty="0" err="1">
              <a:latin typeface="Times New Roman" pitchFamily="18" charset="0"/>
              <a:cs typeface="Times New Roman" pitchFamily="18" charset="0"/>
            </a:rPr>
            <a:t>tháng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5DE72426-1B09-48AB-8889-87AC4E3C0EFA}" type="par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D7EC1-755C-4FEA-B4B7-21F0CDCB6A7F}" type="sib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EB106-861C-432B-8A47-B5D689DD72F3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cập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4410BEB-9690-4E74-A8A9-12B374D1240C}" type="par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E1431-BB25-43C0-BC50-0ABA77B797D6}" type="sib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F561B-D4CD-4E25-8851-E6A8136BD97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itchFamily="18" charset="0"/>
              <a:cs typeface="Times New Roman" pitchFamily="18" charset="0"/>
            </a:rPr>
            <a:t>00:02:15</a:t>
          </a:r>
        </a:p>
      </dgm:t>
    </dgm:pt>
    <dgm:pt modelId="{196FA80D-C713-49FB-9A20-63BC965D3564}" type="par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AC3D1-3454-4480-AB58-28AE938A716E}" type="sib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3CF2C-7A95-445E-9BC1-743FBFF59EC5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dùng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(Users)</a:t>
          </a:r>
        </a:p>
      </dgm:t>
    </dgm:pt>
    <dgm:pt modelId="{AF1153E0-3A04-4451-B95A-B000B5FA3F4C}" type="par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A2498-C515-4539-90EC-9070E4BC192D}" type="sib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32A68-B127-41D5-9AA2-2AD3A19C833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 dirty="0">
              <a:latin typeface="Times New Roman" pitchFamily="18" charset="0"/>
              <a:cs typeface="Times New Roman" pitchFamily="18" charset="0"/>
            </a:rPr>
            <a:t>35,000 /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tháng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54EA1E0-769D-452E-805D-BCCE60D7517B}" type="par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86209-3C59-4B49-A128-EA6007249596}" type="sib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FB5AB-6459-44B9-AA9E-2C3E91C6A5FC}" type="pres">
      <dgm:prSet presAssocID="{B8E96D7C-780B-48B9-BF3F-180AE0D76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2C2E6-42AE-422F-92DD-4801FE381F30}" type="pres">
      <dgm:prSet presAssocID="{62A1BE56-EC58-4237-B153-19313B9F1A9C}" presName="linNode" presStyleCnt="0"/>
      <dgm:spPr/>
    </dgm:pt>
    <dgm:pt modelId="{D494D78F-A1DD-4D27-BA68-A0881E02E3A9}" type="pres">
      <dgm:prSet presAssocID="{62A1BE56-EC58-4237-B153-19313B9F1A9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8CBB-77E6-4E06-A73E-DDAFBBC816BF}" type="pres">
      <dgm:prSet presAssocID="{62A1BE56-EC58-4237-B153-19313B9F1A9C}" presName="descendantText" presStyleLbl="alignAccFollowNode1" presStyleIdx="0" presStyleCnt="3" custLinFactNeighborX="1671" custLinFactNeighborY="-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37A1-44EE-433E-9313-7CF42FFCB0E5}" type="pres">
      <dgm:prSet presAssocID="{0DCC86C5-E867-435E-B56A-891E8F880D5F}" presName="sp" presStyleCnt="0"/>
      <dgm:spPr/>
    </dgm:pt>
    <dgm:pt modelId="{D049D386-F39D-4C33-8327-B567D7693A1A}" type="pres">
      <dgm:prSet presAssocID="{F0AEB106-861C-432B-8A47-B5D689DD72F3}" presName="linNode" presStyleCnt="0"/>
      <dgm:spPr/>
    </dgm:pt>
    <dgm:pt modelId="{2C2B9E37-FD4A-4103-BA29-C15E85538E28}" type="pres">
      <dgm:prSet presAssocID="{F0AEB106-861C-432B-8A47-B5D689DD72F3}" presName="parentText" presStyleLbl="node1" presStyleIdx="1" presStyleCnt="3" custLinFactNeighborX="-6485" custLinFactNeighborY="-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1CF1-6485-48B6-878C-3C0EF1AA730E}" type="pres">
      <dgm:prSet presAssocID="{F0AEB106-861C-432B-8A47-B5D689DD72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B033-EB5D-40E1-8F5D-465A3EFBBD4E}" type="pres">
      <dgm:prSet presAssocID="{70AE1431-BB25-43C0-BC50-0ABA77B797D6}" presName="sp" presStyleCnt="0"/>
      <dgm:spPr/>
    </dgm:pt>
    <dgm:pt modelId="{A8C82914-5B8A-4217-84C2-C57AC2CE887E}" type="pres">
      <dgm:prSet presAssocID="{3883CF2C-7A95-445E-9BC1-743FBFF59EC5}" presName="linNode" presStyleCnt="0"/>
      <dgm:spPr/>
    </dgm:pt>
    <dgm:pt modelId="{6C9ED47C-6009-4E75-8587-2EF4053A59FD}" type="pres">
      <dgm:prSet presAssocID="{3883CF2C-7A95-445E-9BC1-743FBFF59E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8446-9163-48EE-BD8B-DE34E2D31771}" type="pres">
      <dgm:prSet presAssocID="{3883CF2C-7A95-445E-9BC1-743FBFF59E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8B986-4259-45A5-9001-22D1C7FC32AC}" type="presOf" srcId="{11D32A68-B127-41D5-9AA2-2AD3A19C8338}" destId="{7D148446-9163-48EE-BD8B-DE34E2D31771}" srcOrd="0" destOrd="0" presId="urn:microsoft.com/office/officeart/2005/8/layout/vList5"/>
    <dgm:cxn modelId="{95335355-F686-4631-B62E-F1FADA09A9D7}" srcId="{B8E96D7C-780B-48B9-BF3F-180AE0D76F84}" destId="{F0AEB106-861C-432B-8A47-B5D689DD72F3}" srcOrd="1" destOrd="0" parTransId="{D4410BEB-9690-4E74-A8A9-12B374D1240C}" sibTransId="{70AE1431-BB25-43C0-BC50-0ABA77B797D6}"/>
    <dgm:cxn modelId="{43D29EED-96CD-4347-BE52-11AF64834E44}" type="presOf" srcId="{3883CF2C-7A95-445E-9BC1-743FBFF59EC5}" destId="{6C9ED47C-6009-4E75-8587-2EF4053A59FD}" srcOrd="0" destOrd="0" presId="urn:microsoft.com/office/officeart/2005/8/layout/vList5"/>
    <dgm:cxn modelId="{A5D55EC3-A646-4E4F-B0A8-CA4414E09202}" srcId="{F0AEB106-861C-432B-8A47-B5D689DD72F3}" destId="{853F561B-D4CD-4E25-8851-E6A8136BD979}" srcOrd="0" destOrd="0" parTransId="{196FA80D-C713-49FB-9A20-63BC965D3564}" sibTransId="{5A9AC3D1-3454-4480-AB58-28AE938A716E}"/>
    <dgm:cxn modelId="{8C2B1AF1-DF16-4A7D-A50C-27FB7975ADB7}" type="presOf" srcId="{62A1BE56-EC58-4237-B153-19313B9F1A9C}" destId="{D494D78F-A1DD-4D27-BA68-A0881E02E3A9}" srcOrd="0" destOrd="0" presId="urn:microsoft.com/office/officeart/2005/8/layout/vList5"/>
    <dgm:cxn modelId="{F3DE8CEC-E2F5-4D97-9463-A208949FA1F6}" type="presOf" srcId="{FBD77CB0-9C78-47A4-B4EE-9556C2F17FE8}" destId="{B8808CBB-77E6-4E06-A73E-DDAFBBC816BF}" srcOrd="0" destOrd="0" presId="urn:microsoft.com/office/officeart/2005/8/layout/vList5"/>
    <dgm:cxn modelId="{8C25CFC9-B5E5-4B94-8EFE-2B4712AF7196}" srcId="{B8E96D7C-780B-48B9-BF3F-180AE0D76F84}" destId="{3883CF2C-7A95-445E-9BC1-743FBFF59EC5}" srcOrd="2" destOrd="0" parTransId="{AF1153E0-3A04-4451-B95A-B000B5FA3F4C}" sibTransId="{03DA2498-C515-4539-90EC-9070E4BC192D}"/>
    <dgm:cxn modelId="{9C43652E-F4BA-414C-B1A1-4E4469651400}" srcId="{62A1BE56-EC58-4237-B153-19313B9F1A9C}" destId="{FBD77CB0-9C78-47A4-B4EE-9556C2F17FE8}" srcOrd="0" destOrd="0" parTransId="{5DE72426-1B09-48AB-8889-87AC4E3C0EFA}" sibTransId="{040D7EC1-755C-4FEA-B4B7-21F0CDCB6A7F}"/>
    <dgm:cxn modelId="{47F30DD3-7273-42AB-81CA-F35FFA81CB43}" type="presOf" srcId="{F0AEB106-861C-432B-8A47-B5D689DD72F3}" destId="{2C2B9E37-FD4A-4103-BA29-C15E85538E28}" srcOrd="0" destOrd="0" presId="urn:microsoft.com/office/officeart/2005/8/layout/vList5"/>
    <dgm:cxn modelId="{C20B7461-A50B-44BF-AB04-E29D0D257CD5}" type="presOf" srcId="{853F561B-D4CD-4E25-8851-E6A8136BD979}" destId="{B0551CF1-6485-48B6-878C-3C0EF1AA730E}" srcOrd="0" destOrd="0" presId="urn:microsoft.com/office/officeart/2005/8/layout/vList5"/>
    <dgm:cxn modelId="{E3D3FF37-4458-4561-B814-69838D28D5B6}" srcId="{B8E96D7C-780B-48B9-BF3F-180AE0D76F84}" destId="{62A1BE56-EC58-4237-B153-19313B9F1A9C}" srcOrd="0" destOrd="0" parTransId="{07C464A0-A4A4-4FED-A161-C58010D17D48}" sibTransId="{0DCC86C5-E867-435E-B56A-891E8F880D5F}"/>
    <dgm:cxn modelId="{25FE1A39-EEF2-4C0D-8C98-8A1C9CCC0AB8}" srcId="{3883CF2C-7A95-445E-9BC1-743FBFF59EC5}" destId="{11D32A68-B127-41D5-9AA2-2AD3A19C8338}" srcOrd="0" destOrd="0" parTransId="{E54EA1E0-769D-452E-805D-BCCE60D7517B}" sibTransId="{BCD86209-3C59-4B49-A128-EA6007249596}"/>
    <dgm:cxn modelId="{011BBF42-1761-4A9B-A633-651FC5EB0EAE}" type="presOf" srcId="{B8E96D7C-780B-48B9-BF3F-180AE0D76F84}" destId="{871FB5AB-6459-44B9-AA9E-2C3E91C6A5FC}" srcOrd="0" destOrd="0" presId="urn:microsoft.com/office/officeart/2005/8/layout/vList5"/>
    <dgm:cxn modelId="{391FF910-D93B-4778-AED4-EDC9BC082D06}" type="presParOf" srcId="{871FB5AB-6459-44B9-AA9E-2C3E91C6A5FC}" destId="{E3B2C2E6-42AE-422F-92DD-4801FE381F30}" srcOrd="0" destOrd="0" presId="urn:microsoft.com/office/officeart/2005/8/layout/vList5"/>
    <dgm:cxn modelId="{2CB88411-F6D7-45B7-8175-958F160EC062}" type="presParOf" srcId="{E3B2C2E6-42AE-422F-92DD-4801FE381F30}" destId="{D494D78F-A1DD-4D27-BA68-A0881E02E3A9}" srcOrd="0" destOrd="0" presId="urn:microsoft.com/office/officeart/2005/8/layout/vList5"/>
    <dgm:cxn modelId="{D9DF4B92-9401-4BA8-AAD4-355406C45AAD}" type="presParOf" srcId="{E3B2C2E6-42AE-422F-92DD-4801FE381F30}" destId="{B8808CBB-77E6-4E06-A73E-DDAFBBC816BF}" srcOrd="1" destOrd="0" presId="urn:microsoft.com/office/officeart/2005/8/layout/vList5"/>
    <dgm:cxn modelId="{950FD6CD-EDC2-4595-88CB-91BD92A3DE38}" type="presParOf" srcId="{871FB5AB-6459-44B9-AA9E-2C3E91C6A5FC}" destId="{F98837A1-44EE-433E-9313-7CF42FFCB0E5}" srcOrd="1" destOrd="0" presId="urn:microsoft.com/office/officeart/2005/8/layout/vList5"/>
    <dgm:cxn modelId="{1AD4434F-D64F-448A-8B22-D8DFB9C2B35F}" type="presParOf" srcId="{871FB5AB-6459-44B9-AA9E-2C3E91C6A5FC}" destId="{D049D386-F39D-4C33-8327-B567D7693A1A}" srcOrd="2" destOrd="0" presId="urn:microsoft.com/office/officeart/2005/8/layout/vList5"/>
    <dgm:cxn modelId="{13C5EE59-8211-4B88-9D17-D9C1CD68067E}" type="presParOf" srcId="{D049D386-F39D-4C33-8327-B567D7693A1A}" destId="{2C2B9E37-FD4A-4103-BA29-C15E85538E28}" srcOrd="0" destOrd="0" presId="urn:microsoft.com/office/officeart/2005/8/layout/vList5"/>
    <dgm:cxn modelId="{25483B62-97D8-4A3B-8BAA-47D37E8F6C88}" type="presParOf" srcId="{D049D386-F39D-4C33-8327-B567D7693A1A}" destId="{B0551CF1-6485-48B6-878C-3C0EF1AA730E}" srcOrd="1" destOrd="0" presId="urn:microsoft.com/office/officeart/2005/8/layout/vList5"/>
    <dgm:cxn modelId="{10DC0F94-A70C-4E90-B04C-60C3D288ACB5}" type="presParOf" srcId="{871FB5AB-6459-44B9-AA9E-2C3E91C6A5FC}" destId="{A3EBB033-EB5D-40E1-8F5D-465A3EFBBD4E}" srcOrd="3" destOrd="0" presId="urn:microsoft.com/office/officeart/2005/8/layout/vList5"/>
    <dgm:cxn modelId="{D6B94073-0BF6-434C-83D5-D9226E30D0B9}" type="presParOf" srcId="{871FB5AB-6459-44B9-AA9E-2C3E91C6A5FC}" destId="{A8C82914-5B8A-4217-84C2-C57AC2CE887E}" srcOrd="4" destOrd="0" presId="urn:microsoft.com/office/officeart/2005/8/layout/vList5"/>
    <dgm:cxn modelId="{0757A83B-98DC-41C1-95A8-FE3A793AA819}" type="presParOf" srcId="{A8C82914-5B8A-4217-84C2-C57AC2CE887E}" destId="{6C9ED47C-6009-4E75-8587-2EF4053A59FD}" srcOrd="0" destOrd="0" presId="urn:microsoft.com/office/officeart/2005/8/layout/vList5"/>
    <dgm:cxn modelId="{FCEADDA9-5373-48F7-A38E-E7149B019074}" type="presParOf" srcId="{A8C82914-5B8A-4217-84C2-C57AC2CE887E}" destId="{7D148446-9163-48EE-BD8B-DE34E2D31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1D8C-4138-40CB-B76F-3C3195F72E25}">
      <dsp:nvSpPr>
        <dsp:cNvPr id="0" name=""/>
        <dsp:cNvSpPr/>
      </dsp:nvSpPr>
      <dsp:spPr>
        <a:xfrm>
          <a:off x="2481" y="245421"/>
          <a:ext cx="1514589" cy="335267"/>
        </a:xfrm>
        <a:prstGeom prst="chevron">
          <a:avLst/>
        </a:prstGeom>
        <a:solidFill>
          <a:schemeClr val="accent6">
            <a:lumMod val="20000"/>
            <a:lumOff val="80000"/>
            <a:alpha val="1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chemeClr val="bg1"/>
              </a:solidFill>
            </a:rPr>
            <a:t>18-24</a:t>
          </a:r>
        </a:p>
      </dsp:txBody>
      <dsp:txXfrm>
        <a:off x="170115" y="245421"/>
        <a:ext cx="1179322" cy="335267"/>
      </dsp:txXfrm>
    </dsp:sp>
    <dsp:sp modelId="{6340F963-A2B0-4220-8C9A-517633A81031}">
      <dsp:nvSpPr>
        <dsp:cNvPr id="0" name=""/>
        <dsp:cNvSpPr/>
      </dsp:nvSpPr>
      <dsp:spPr>
        <a:xfrm>
          <a:off x="1433254" y="245421"/>
          <a:ext cx="1704636" cy="33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chemeClr val="bg1"/>
              </a:solidFill>
            </a:rPr>
            <a:t>25-34</a:t>
          </a:r>
        </a:p>
      </dsp:txBody>
      <dsp:txXfrm>
        <a:off x="1600888" y="245421"/>
        <a:ext cx="1369369" cy="335267"/>
      </dsp:txXfrm>
    </dsp:sp>
    <dsp:sp modelId="{EE954F9E-9BFF-4772-A301-4B69B622A9B9}">
      <dsp:nvSpPr>
        <dsp:cNvPr id="0" name=""/>
        <dsp:cNvSpPr/>
      </dsp:nvSpPr>
      <dsp:spPr>
        <a:xfrm>
          <a:off x="3054073" y="245421"/>
          <a:ext cx="1120507" cy="33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chemeClr val="bg1"/>
              </a:solidFill>
            </a:rPr>
            <a:t>35-44</a:t>
          </a:r>
        </a:p>
      </dsp:txBody>
      <dsp:txXfrm>
        <a:off x="3221707" y="245421"/>
        <a:ext cx="785240" cy="335267"/>
      </dsp:txXfrm>
    </dsp:sp>
    <dsp:sp modelId="{142E1D70-8219-4099-9825-AE52A19E0959}">
      <dsp:nvSpPr>
        <dsp:cNvPr id="0" name=""/>
        <dsp:cNvSpPr/>
      </dsp:nvSpPr>
      <dsp:spPr>
        <a:xfrm>
          <a:off x="4090764" y="245421"/>
          <a:ext cx="904242" cy="33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45-54</a:t>
          </a:r>
        </a:p>
      </dsp:txBody>
      <dsp:txXfrm>
        <a:off x="4258398" y="245421"/>
        <a:ext cx="568975" cy="335267"/>
      </dsp:txXfrm>
    </dsp:sp>
    <dsp:sp modelId="{2388D16D-F89A-49F1-A579-A182A1889637}">
      <dsp:nvSpPr>
        <dsp:cNvPr id="0" name=""/>
        <dsp:cNvSpPr/>
      </dsp:nvSpPr>
      <dsp:spPr>
        <a:xfrm>
          <a:off x="4911190" y="245421"/>
          <a:ext cx="686201" cy="33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55-64</a:t>
          </a:r>
        </a:p>
      </dsp:txBody>
      <dsp:txXfrm>
        <a:off x="5078824" y="245421"/>
        <a:ext cx="350934" cy="335267"/>
      </dsp:txXfrm>
    </dsp:sp>
    <dsp:sp modelId="{B10D11A6-E1DF-432F-832C-C64FEC4C7DA3}">
      <dsp:nvSpPr>
        <dsp:cNvPr id="0" name=""/>
        <dsp:cNvSpPr/>
      </dsp:nvSpPr>
      <dsp:spPr>
        <a:xfrm>
          <a:off x="5513574" y="245421"/>
          <a:ext cx="571078" cy="33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65+</a:t>
          </a:r>
        </a:p>
      </dsp:txBody>
      <dsp:txXfrm>
        <a:off x="5681208" y="245421"/>
        <a:ext cx="235811" cy="335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08CBB-77E6-4E06-A73E-DDAFBBC816BF}">
      <dsp:nvSpPr>
        <dsp:cNvPr id="0" name=""/>
        <dsp:cNvSpPr/>
      </dsp:nvSpPr>
      <dsp:spPr>
        <a:xfrm rot="5400000">
          <a:off x="2170530" y="-633967"/>
          <a:ext cx="1025485" cy="2525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3200" b="0" i="0" kern="1200" dirty="0">
              <a:latin typeface="Times New Roman" pitchFamily="18" charset="0"/>
              <a:cs typeface="Times New Roman" pitchFamily="18" charset="0"/>
            </a:rPr>
            <a:t>50.000 / </a:t>
          </a:r>
          <a:r>
            <a:rPr lang="en-US" sz="3200" b="0" i="0" kern="1200" dirty="0" err="1">
              <a:latin typeface="Times New Roman" pitchFamily="18" charset="0"/>
              <a:cs typeface="Times New Roman" pitchFamily="18" charset="0"/>
            </a:rPr>
            <a:t>tháng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20556" y="166067"/>
        <a:ext cx="2475373" cy="925365"/>
      </dsp:txXfrm>
    </dsp:sp>
    <dsp:sp modelId="{D494D78F-A1DD-4D27-BA68-A0881E02E3A9}">
      <dsp:nvSpPr>
        <dsp:cNvPr id="0" name=""/>
        <dsp:cNvSpPr/>
      </dsp:nvSpPr>
      <dsp:spPr>
        <a:xfrm>
          <a:off x="0" y="1942"/>
          <a:ext cx="1420556" cy="128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Lượt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cập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Pageviews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2575" y="64517"/>
        <a:ext cx="1295406" cy="1156706"/>
      </dsp:txXfrm>
    </dsp:sp>
    <dsp:sp modelId="{B0551CF1-6485-48B6-878C-3C0EF1AA730E}">
      <dsp:nvSpPr>
        <dsp:cNvPr id="0" name=""/>
        <dsp:cNvSpPr/>
      </dsp:nvSpPr>
      <dsp:spPr>
        <a:xfrm rot="5400000">
          <a:off x="2170530" y="726102"/>
          <a:ext cx="1025485" cy="2525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000" kern="1200" dirty="0">
              <a:latin typeface="Times New Roman" pitchFamily="18" charset="0"/>
              <a:cs typeface="Times New Roman" pitchFamily="18" charset="0"/>
            </a:rPr>
            <a:t>00:02:15</a:t>
          </a:r>
        </a:p>
      </dsp:txBody>
      <dsp:txXfrm rot="-5400000">
        <a:off x="1420556" y="1526136"/>
        <a:ext cx="2475373" cy="925365"/>
      </dsp:txXfrm>
    </dsp:sp>
    <dsp:sp modelId="{2C2B9E37-FD4A-4103-BA29-C15E85538E28}">
      <dsp:nvSpPr>
        <dsp:cNvPr id="0" name=""/>
        <dsp:cNvSpPr/>
      </dsp:nvSpPr>
      <dsp:spPr>
        <a:xfrm>
          <a:off x="0" y="1342622"/>
          <a:ext cx="1420556" cy="128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cập</a:t>
          </a:r>
          <a:endParaRPr lang="en-US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75" y="1405197"/>
        <a:ext cx="1295406" cy="1156706"/>
      </dsp:txXfrm>
    </dsp:sp>
    <dsp:sp modelId="{7D148446-9163-48EE-BD8B-DE34E2D31771}">
      <dsp:nvSpPr>
        <dsp:cNvPr id="0" name=""/>
        <dsp:cNvSpPr/>
      </dsp:nvSpPr>
      <dsp:spPr>
        <a:xfrm rot="5400000">
          <a:off x="2170530" y="2072051"/>
          <a:ext cx="1025485" cy="2525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35,000 /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tháng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-5400000">
        <a:off x="1420556" y="2872085"/>
        <a:ext cx="2475373" cy="925365"/>
      </dsp:txXfrm>
    </dsp:sp>
    <dsp:sp modelId="{6C9ED47C-6009-4E75-8587-2EF4053A59FD}">
      <dsp:nvSpPr>
        <dsp:cNvPr id="0" name=""/>
        <dsp:cNvSpPr/>
      </dsp:nvSpPr>
      <dsp:spPr>
        <a:xfrm>
          <a:off x="0" y="2693840"/>
          <a:ext cx="1420556" cy="128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>
              <a:latin typeface="Times New Roman" pitchFamily="18" charset="0"/>
              <a:cs typeface="Times New Roman" pitchFamily="18" charset="0"/>
            </a:rPr>
            <a:t>dùng</a:t>
          </a:r>
          <a:r>
            <a:rPr lang="en-US" sz="1700" b="1" kern="1200" dirty="0">
              <a:latin typeface="Times New Roman" pitchFamily="18" charset="0"/>
              <a:cs typeface="Times New Roman" pitchFamily="18" charset="0"/>
            </a:rPr>
            <a:t> (Users)</a:t>
          </a:r>
        </a:p>
      </dsp:txBody>
      <dsp:txXfrm>
        <a:off x="62575" y="2756415"/>
        <a:ext cx="1295406" cy="115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004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09385-DD1C-4565-B5D4-A5FB5AF011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99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b44c60fc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6b44c60fc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3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b44c60fc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6b44c60fc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5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b44c60fc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6b44c60fc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58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b44c60fc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6b44c60fc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13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b44c60fc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6b44c60fc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53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181eba95f2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181eba95f2_0_1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62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b44c60fc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6b44c60fc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79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181eba95f2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181eba95f2_0_1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04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63538"/>
            <a:ext cx="7162800" cy="6477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938213"/>
            <a:ext cx="7162800" cy="546100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7538" y="404813"/>
            <a:ext cx="1925637" cy="6119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404813"/>
            <a:ext cx="5627688" cy="6119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/>
          <p:nvPr/>
        </p:nvSpPr>
        <p:spPr>
          <a:xfrm>
            <a:off x="-11" y="5559087"/>
            <a:ext cx="2341424" cy="1316004"/>
          </a:xfrm>
          <a:custGeom>
            <a:avLst/>
            <a:gdLst/>
            <a:ahLst/>
            <a:cxnLst/>
            <a:rect l="l" t="t" r="r" b="b"/>
            <a:pathLst>
              <a:path w="68283" h="28784" extrusionOk="0">
                <a:moveTo>
                  <a:pt x="3262" y="1"/>
                </a:moveTo>
                <a:cubicBezTo>
                  <a:pt x="2143" y="1"/>
                  <a:pt x="1037" y="234"/>
                  <a:pt x="1" y="651"/>
                </a:cubicBezTo>
                <a:lnTo>
                  <a:pt x="1" y="28784"/>
                </a:lnTo>
                <a:lnTo>
                  <a:pt x="68283" y="28784"/>
                </a:lnTo>
                <a:cubicBezTo>
                  <a:pt x="66589" y="25554"/>
                  <a:pt x="63309" y="23156"/>
                  <a:pt x="59713" y="22371"/>
                </a:cubicBezTo>
                <a:cubicBezTo>
                  <a:pt x="58727" y="22157"/>
                  <a:pt x="57726" y="22055"/>
                  <a:pt x="56724" y="22055"/>
                </a:cubicBezTo>
                <a:cubicBezTo>
                  <a:pt x="53155" y="22055"/>
                  <a:pt x="49581" y="23349"/>
                  <a:pt x="46690" y="25478"/>
                </a:cubicBezTo>
                <a:cubicBezTo>
                  <a:pt x="46574" y="21924"/>
                  <a:pt x="43699" y="18794"/>
                  <a:pt x="40266" y="17859"/>
                </a:cubicBezTo>
                <a:cubicBezTo>
                  <a:pt x="39412" y="17627"/>
                  <a:pt x="38535" y="17518"/>
                  <a:pt x="37658" y="17518"/>
                </a:cubicBezTo>
                <a:cubicBezTo>
                  <a:pt x="35009" y="17518"/>
                  <a:pt x="32344" y="18512"/>
                  <a:pt x="30210" y="20117"/>
                </a:cubicBezTo>
                <a:cubicBezTo>
                  <a:pt x="30479" y="16205"/>
                  <a:pt x="30657" y="12039"/>
                  <a:pt x="28722" y="8636"/>
                </a:cubicBezTo>
                <a:cubicBezTo>
                  <a:pt x="26939" y="5490"/>
                  <a:pt x="23505" y="3460"/>
                  <a:pt x="19930" y="2936"/>
                </a:cubicBezTo>
                <a:cubicBezTo>
                  <a:pt x="19219" y="2831"/>
                  <a:pt x="18503" y="2782"/>
                  <a:pt x="17787" y="2782"/>
                </a:cubicBezTo>
                <a:cubicBezTo>
                  <a:pt x="14904" y="2782"/>
                  <a:pt x="12020" y="3588"/>
                  <a:pt x="9426" y="4877"/>
                </a:cubicBezTo>
                <a:cubicBezTo>
                  <a:pt x="9245" y="2045"/>
                  <a:pt x="6368" y="166"/>
                  <a:pt x="3738" y="15"/>
                </a:cubicBezTo>
                <a:cubicBezTo>
                  <a:pt x="3579" y="6"/>
                  <a:pt x="3420" y="1"/>
                  <a:pt x="32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1742463" y="1954467"/>
            <a:ext cx="26520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1742463" y="2440708"/>
            <a:ext cx="2652000" cy="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2" hasCustomPrompt="1"/>
          </p:nvPr>
        </p:nvSpPr>
        <p:spPr>
          <a:xfrm>
            <a:off x="721563" y="2225351"/>
            <a:ext cx="8037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3"/>
          </p:nvPr>
        </p:nvSpPr>
        <p:spPr>
          <a:xfrm>
            <a:off x="713225" y="719333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6993675" y="4887667"/>
            <a:ext cx="2150295" cy="1970407"/>
          </a:xfrm>
          <a:custGeom>
            <a:avLst/>
            <a:gdLst/>
            <a:ahLst/>
            <a:cxnLst/>
            <a:rect l="l" t="t" r="r" b="b"/>
            <a:pathLst>
              <a:path w="36103" h="24811" extrusionOk="0">
                <a:moveTo>
                  <a:pt x="33618" y="1"/>
                </a:moveTo>
                <a:cubicBezTo>
                  <a:pt x="33586" y="1"/>
                  <a:pt x="33554" y="1"/>
                  <a:pt x="33523" y="2"/>
                </a:cubicBezTo>
                <a:cubicBezTo>
                  <a:pt x="32182" y="30"/>
                  <a:pt x="30906" y="635"/>
                  <a:pt x="29839" y="1454"/>
                </a:cubicBezTo>
                <a:cubicBezTo>
                  <a:pt x="27289" y="3398"/>
                  <a:pt x="25793" y="6474"/>
                  <a:pt x="25169" y="9615"/>
                </a:cubicBezTo>
                <a:cubicBezTo>
                  <a:pt x="24542" y="12761"/>
                  <a:pt x="24707" y="16004"/>
                  <a:pt x="24941" y="19201"/>
                </a:cubicBezTo>
                <a:cubicBezTo>
                  <a:pt x="24104" y="16714"/>
                  <a:pt x="22798" y="14408"/>
                  <a:pt x="21100" y="12406"/>
                </a:cubicBezTo>
                <a:cubicBezTo>
                  <a:pt x="19569" y="10605"/>
                  <a:pt x="17402" y="8987"/>
                  <a:pt x="15124" y="8987"/>
                </a:cubicBezTo>
                <a:cubicBezTo>
                  <a:pt x="14767" y="8987"/>
                  <a:pt x="14408" y="9027"/>
                  <a:pt x="14047" y="9112"/>
                </a:cubicBezTo>
                <a:cubicBezTo>
                  <a:pt x="12308" y="9525"/>
                  <a:pt x="10950" y="10928"/>
                  <a:pt x="10041" y="12473"/>
                </a:cubicBezTo>
                <a:cubicBezTo>
                  <a:pt x="8547" y="15023"/>
                  <a:pt x="8011" y="18120"/>
                  <a:pt x="8570" y="21020"/>
                </a:cubicBezTo>
                <a:cubicBezTo>
                  <a:pt x="7905" y="20819"/>
                  <a:pt x="7212" y="20721"/>
                  <a:pt x="6517" y="20721"/>
                </a:cubicBezTo>
                <a:cubicBezTo>
                  <a:pt x="5195" y="20721"/>
                  <a:pt x="3871" y="21078"/>
                  <a:pt x="2741" y="21769"/>
                </a:cubicBezTo>
                <a:cubicBezTo>
                  <a:pt x="1564" y="22486"/>
                  <a:pt x="606" y="23562"/>
                  <a:pt x="1" y="24810"/>
                </a:cubicBezTo>
                <a:lnTo>
                  <a:pt x="36102" y="24810"/>
                </a:lnTo>
                <a:lnTo>
                  <a:pt x="36102" y="661"/>
                </a:lnTo>
                <a:cubicBezTo>
                  <a:pt x="35337" y="247"/>
                  <a:pt x="34491" y="1"/>
                  <a:pt x="336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 flipH="1">
            <a:off x="8000022" y="6261203"/>
            <a:ext cx="1143978" cy="596808"/>
          </a:xfrm>
          <a:custGeom>
            <a:avLst/>
            <a:gdLst/>
            <a:ahLst/>
            <a:cxnLst/>
            <a:rect l="l" t="t" r="r" b="b"/>
            <a:pathLst>
              <a:path w="30429" h="11906" extrusionOk="0">
                <a:moveTo>
                  <a:pt x="605" y="0"/>
                </a:moveTo>
                <a:cubicBezTo>
                  <a:pt x="403" y="0"/>
                  <a:pt x="201" y="9"/>
                  <a:pt x="0" y="27"/>
                </a:cubicBezTo>
                <a:lnTo>
                  <a:pt x="0" y="11905"/>
                </a:lnTo>
                <a:lnTo>
                  <a:pt x="30428" y="11905"/>
                </a:lnTo>
                <a:cubicBezTo>
                  <a:pt x="28522" y="8927"/>
                  <a:pt x="26072" y="6317"/>
                  <a:pt x="22943" y="4728"/>
                </a:cubicBezTo>
                <a:cubicBezTo>
                  <a:pt x="21127" y="3808"/>
                  <a:pt x="19049" y="3317"/>
                  <a:pt x="17001" y="3317"/>
                </a:cubicBezTo>
                <a:cubicBezTo>
                  <a:pt x="14197" y="3317"/>
                  <a:pt x="11448" y="4236"/>
                  <a:pt x="9501" y="6231"/>
                </a:cubicBezTo>
                <a:cubicBezTo>
                  <a:pt x="8427" y="4358"/>
                  <a:pt x="7032" y="2623"/>
                  <a:pt x="5221" y="1443"/>
                </a:cubicBezTo>
                <a:cubicBezTo>
                  <a:pt x="3855" y="551"/>
                  <a:pt x="2226" y="0"/>
                  <a:pt x="6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 flipH="1">
            <a:off x="4205476" y="-100516"/>
            <a:ext cx="852375" cy="318567"/>
          </a:xfrm>
          <a:custGeom>
            <a:avLst/>
            <a:gdLst/>
            <a:ahLst/>
            <a:cxnLst/>
            <a:rect l="l" t="t" r="r" b="b"/>
            <a:pathLst>
              <a:path w="34095" h="9557" extrusionOk="0">
                <a:moveTo>
                  <a:pt x="23699" y="0"/>
                </a:moveTo>
                <a:cubicBezTo>
                  <a:pt x="23155" y="0"/>
                  <a:pt x="22610" y="40"/>
                  <a:pt x="22072" y="119"/>
                </a:cubicBezTo>
                <a:cubicBezTo>
                  <a:pt x="17524" y="773"/>
                  <a:pt x="13537" y="4369"/>
                  <a:pt x="12420" y="8830"/>
                </a:cubicBezTo>
                <a:cubicBezTo>
                  <a:pt x="11355" y="6449"/>
                  <a:pt x="8765" y="4897"/>
                  <a:pt x="6181" y="4897"/>
                </a:cubicBezTo>
                <a:cubicBezTo>
                  <a:pt x="5636" y="4897"/>
                  <a:pt x="5090" y="4967"/>
                  <a:pt x="4560" y="5112"/>
                </a:cubicBezTo>
                <a:cubicBezTo>
                  <a:pt x="2421" y="5696"/>
                  <a:pt x="704" y="7469"/>
                  <a:pt x="0" y="9556"/>
                </a:cubicBezTo>
                <a:lnTo>
                  <a:pt x="34095" y="9556"/>
                </a:lnTo>
                <a:cubicBezTo>
                  <a:pt x="33738" y="5743"/>
                  <a:pt x="31203" y="2125"/>
                  <a:pt x="27613" y="721"/>
                </a:cubicBezTo>
                <a:cubicBezTo>
                  <a:pt x="26369" y="239"/>
                  <a:pt x="25035" y="0"/>
                  <a:pt x="23699" y="0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267801" y="218067"/>
            <a:ext cx="1419425" cy="366000"/>
          </a:xfrm>
          <a:custGeom>
            <a:avLst/>
            <a:gdLst/>
            <a:ahLst/>
            <a:cxnLst/>
            <a:rect l="l" t="t" r="r" b="b"/>
            <a:pathLst>
              <a:path w="56777" h="10980" extrusionOk="0">
                <a:moveTo>
                  <a:pt x="24324" y="1"/>
                </a:moveTo>
                <a:cubicBezTo>
                  <a:pt x="23914" y="1"/>
                  <a:pt x="23503" y="20"/>
                  <a:pt x="23095" y="53"/>
                </a:cubicBezTo>
                <a:cubicBezTo>
                  <a:pt x="17357" y="525"/>
                  <a:pt x="11755" y="4281"/>
                  <a:pt x="10052" y="9782"/>
                </a:cubicBezTo>
                <a:cubicBezTo>
                  <a:pt x="8654" y="8612"/>
                  <a:pt x="6860" y="7829"/>
                  <a:pt x="5047" y="7829"/>
                </a:cubicBezTo>
                <a:cubicBezTo>
                  <a:pt x="4784" y="7829"/>
                  <a:pt x="4519" y="7845"/>
                  <a:pt x="4256" y="7880"/>
                </a:cubicBezTo>
                <a:cubicBezTo>
                  <a:pt x="2435" y="8117"/>
                  <a:pt x="709" y="9312"/>
                  <a:pt x="1" y="10980"/>
                </a:cubicBezTo>
                <a:lnTo>
                  <a:pt x="56776" y="10980"/>
                </a:lnTo>
                <a:cubicBezTo>
                  <a:pt x="55425" y="8949"/>
                  <a:pt x="53376" y="7361"/>
                  <a:pt x="51080" y="6501"/>
                </a:cubicBezTo>
                <a:cubicBezTo>
                  <a:pt x="49504" y="5908"/>
                  <a:pt x="47829" y="5635"/>
                  <a:pt x="46145" y="5635"/>
                </a:cubicBezTo>
                <a:cubicBezTo>
                  <a:pt x="44371" y="5635"/>
                  <a:pt x="42586" y="5938"/>
                  <a:pt x="40898" y="6488"/>
                </a:cubicBezTo>
                <a:cubicBezTo>
                  <a:pt x="38811" y="7171"/>
                  <a:pt x="36762" y="8290"/>
                  <a:pt x="35530" y="10111"/>
                </a:cubicBezTo>
                <a:cubicBezTo>
                  <a:pt x="34660" y="8155"/>
                  <a:pt x="33780" y="6190"/>
                  <a:pt x="32530" y="4453"/>
                </a:cubicBezTo>
                <a:cubicBezTo>
                  <a:pt x="31278" y="2715"/>
                  <a:pt x="29619" y="1213"/>
                  <a:pt x="27598" y="504"/>
                </a:cubicBezTo>
                <a:cubicBezTo>
                  <a:pt x="26549" y="140"/>
                  <a:pt x="25439" y="1"/>
                  <a:pt x="24324" y="1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-584550" y="1709500"/>
            <a:ext cx="852350" cy="318600"/>
          </a:xfrm>
          <a:custGeom>
            <a:avLst/>
            <a:gdLst/>
            <a:ahLst/>
            <a:cxnLst/>
            <a:rect l="l" t="t" r="r" b="b"/>
            <a:pathLst>
              <a:path w="34094" h="9558" extrusionOk="0">
                <a:moveTo>
                  <a:pt x="23693" y="0"/>
                </a:moveTo>
                <a:cubicBezTo>
                  <a:pt x="23151" y="0"/>
                  <a:pt x="22609" y="39"/>
                  <a:pt x="22073" y="117"/>
                </a:cubicBezTo>
                <a:cubicBezTo>
                  <a:pt x="17522" y="776"/>
                  <a:pt x="13538" y="4370"/>
                  <a:pt x="12421" y="8831"/>
                </a:cubicBezTo>
                <a:cubicBezTo>
                  <a:pt x="11357" y="6449"/>
                  <a:pt x="8765" y="4896"/>
                  <a:pt x="6181" y="4896"/>
                </a:cubicBezTo>
                <a:cubicBezTo>
                  <a:pt x="5635" y="4896"/>
                  <a:pt x="5091" y="4965"/>
                  <a:pt x="4561" y="5110"/>
                </a:cubicBezTo>
                <a:cubicBezTo>
                  <a:pt x="2422" y="5697"/>
                  <a:pt x="707" y="7470"/>
                  <a:pt x="1" y="9557"/>
                </a:cubicBezTo>
                <a:lnTo>
                  <a:pt x="34093" y="9557"/>
                </a:lnTo>
                <a:cubicBezTo>
                  <a:pt x="33737" y="5744"/>
                  <a:pt x="31203" y="2125"/>
                  <a:pt x="27611" y="722"/>
                </a:cubicBezTo>
                <a:cubicBezTo>
                  <a:pt x="26367" y="239"/>
                  <a:pt x="25031" y="0"/>
                  <a:pt x="23693" y="0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 flipH="1">
            <a:off x="8741526" y="3269718"/>
            <a:ext cx="852375" cy="318567"/>
          </a:xfrm>
          <a:custGeom>
            <a:avLst/>
            <a:gdLst/>
            <a:ahLst/>
            <a:cxnLst/>
            <a:rect l="l" t="t" r="r" b="b"/>
            <a:pathLst>
              <a:path w="34095" h="9557" extrusionOk="0">
                <a:moveTo>
                  <a:pt x="23699" y="0"/>
                </a:moveTo>
                <a:cubicBezTo>
                  <a:pt x="23155" y="0"/>
                  <a:pt x="22610" y="40"/>
                  <a:pt x="22072" y="119"/>
                </a:cubicBezTo>
                <a:cubicBezTo>
                  <a:pt x="17524" y="773"/>
                  <a:pt x="13537" y="4369"/>
                  <a:pt x="12420" y="8830"/>
                </a:cubicBezTo>
                <a:cubicBezTo>
                  <a:pt x="11355" y="6449"/>
                  <a:pt x="8765" y="4897"/>
                  <a:pt x="6181" y="4897"/>
                </a:cubicBezTo>
                <a:cubicBezTo>
                  <a:pt x="5636" y="4897"/>
                  <a:pt x="5090" y="4967"/>
                  <a:pt x="4560" y="5112"/>
                </a:cubicBezTo>
                <a:cubicBezTo>
                  <a:pt x="2421" y="5696"/>
                  <a:pt x="704" y="7469"/>
                  <a:pt x="0" y="9556"/>
                </a:cubicBezTo>
                <a:lnTo>
                  <a:pt x="34095" y="9556"/>
                </a:lnTo>
                <a:cubicBezTo>
                  <a:pt x="33738" y="5743"/>
                  <a:pt x="31203" y="2125"/>
                  <a:pt x="27613" y="721"/>
                </a:cubicBezTo>
                <a:cubicBezTo>
                  <a:pt x="26369" y="239"/>
                  <a:pt x="25035" y="0"/>
                  <a:pt x="23699" y="0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4"/>
          </p:nvPr>
        </p:nvSpPr>
        <p:spPr>
          <a:xfrm>
            <a:off x="5778738" y="1954467"/>
            <a:ext cx="26520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5"/>
          </p:nvPr>
        </p:nvSpPr>
        <p:spPr>
          <a:xfrm>
            <a:off x="5778738" y="2440707"/>
            <a:ext cx="2652000" cy="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6" hasCustomPrompt="1"/>
          </p:nvPr>
        </p:nvSpPr>
        <p:spPr>
          <a:xfrm>
            <a:off x="4757838" y="2225351"/>
            <a:ext cx="8037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7"/>
          </p:nvPr>
        </p:nvSpPr>
        <p:spPr>
          <a:xfrm>
            <a:off x="1742463" y="3918259"/>
            <a:ext cx="26520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8"/>
          </p:nvPr>
        </p:nvSpPr>
        <p:spPr>
          <a:xfrm>
            <a:off x="1742463" y="4404500"/>
            <a:ext cx="2652000" cy="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9" hasCustomPrompt="1"/>
          </p:nvPr>
        </p:nvSpPr>
        <p:spPr>
          <a:xfrm>
            <a:off x="721563" y="4189117"/>
            <a:ext cx="8037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3"/>
          </p:nvPr>
        </p:nvSpPr>
        <p:spPr>
          <a:xfrm>
            <a:off x="5778738" y="3918253"/>
            <a:ext cx="26520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4"/>
          </p:nvPr>
        </p:nvSpPr>
        <p:spPr>
          <a:xfrm>
            <a:off x="5778738" y="4404493"/>
            <a:ext cx="2652000" cy="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7838" y="4189117"/>
            <a:ext cx="8037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77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245072" y="3517667"/>
            <a:ext cx="2915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2"/>
          </p:nvPr>
        </p:nvSpPr>
        <p:spPr>
          <a:xfrm>
            <a:off x="4983599" y="3517667"/>
            <a:ext cx="2915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4983588" y="4005268"/>
            <a:ext cx="29154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244951" y="4005268"/>
            <a:ext cx="29154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4"/>
          </p:nvPr>
        </p:nvSpPr>
        <p:spPr>
          <a:xfrm>
            <a:off x="713225" y="719333"/>
            <a:ext cx="77175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591375" y="878833"/>
            <a:ext cx="852350" cy="318600"/>
          </a:xfrm>
          <a:custGeom>
            <a:avLst/>
            <a:gdLst/>
            <a:ahLst/>
            <a:cxnLst/>
            <a:rect l="l" t="t" r="r" b="b"/>
            <a:pathLst>
              <a:path w="34094" h="9558" extrusionOk="0">
                <a:moveTo>
                  <a:pt x="23693" y="0"/>
                </a:moveTo>
                <a:cubicBezTo>
                  <a:pt x="23151" y="0"/>
                  <a:pt x="22609" y="39"/>
                  <a:pt x="22073" y="117"/>
                </a:cubicBezTo>
                <a:cubicBezTo>
                  <a:pt x="17522" y="776"/>
                  <a:pt x="13538" y="4370"/>
                  <a:pt x="12421" y="8831"/>
                </a:cubicBezTo>
                <a:cubicBezTo>
                  <a:pt x="11357" y="6449"/>
                  <a:pt x="8765" y="4896"/>
                  <a:pt x="6181" y="4896"/>
                </a:cubicBezTo>
                <a:cubicBezTo>
                  <a:pt x="5635" y="4896"/>
                  <a:pt x="5091" y="4965"/>
                  <a:pt x="4561" y="5110"/>
                </a:cubicBezTo>
                <a:cubicBezTo>
                  <a:pt x="2422" y="5697"/>
                  <a:pt x="707" y="7470"/>
                  <a:pt x="1" y="9557"/>
                </a:cubicBezTo>
                <a:lnTo>
                  <a:pt x="34093" y="9557"/>
                </a:lnTo>
                <a:cubicBezTo>
                  <a:pt x="33737" y="5744"/>
                  <a:pt x="31203" y="2125"/>
                  <a:pt x="27611" y="722"/>
                </a:cubicBezTo>
                <a:cubicBezTo>
                  <a:pt x="26367" y="239"/>
                  <a:pt x="25031" y="0"/>
                  <a:pt x="23693" y="0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5089151" y="536333"/>
            <a:ext cx="1419425" cy="366000"/>
          </a:xfrm>
          <a:custGeom>
            <a:avLst/>
            <a:gdLst/>
            <a:ahLst/>
            <a:cxnLst/>
            <a:rect l="l" t="t" r="r" b="b"/>
            <a:pathLst>
              <a:path w="56777" h="10980" extrusionOk="0">
                <a:moveTo>
                  <a:pt x="24324" y="1"/>
                </a:moveTo>
                <a:cubicBezTo>
                  <a:pt x="23914" y="1"/>
                  <a:pt x="23503" y="20"/>
                  <a:pt x="23095" y="53"/>
                </a:cubicBezTo>
                <a:cubicBezTo>
                  <a:pt x="17357" y="525"/>
                  <a:pt x="11755" y="4281"/>
                  <a:pt x="10052" y="9782"/>
                </a:cubicBezTo>
                <a:cubicBezTo>
                  <a:pt x="8654" y="8612"/>
                  <a:pt x="6860" y="7829"/>
                  <a:pt x="5047" y="7829"/>
                </a:cubicBezTo>
                <a:cubicBezTo>
                  <a:pt x="4784" y="7829"/>
                  <a:pt x="4519" y="7845"/>
                  <a:pt x="4256" y="7880"/>
                </a:cubicBezTo>
                <a:cubicBezTo>
                  <a:pt x="2435" y="8117"/>
                  <a:pt x="709" y="9312"/>
                  <a:pt x="1" y="10980"/>
                </a:cubicBezTo>
                <a:lnTo>
                  <a:pt x="56776" y="10980"/>
                </a:lnTo>
                <a:cubicBezTo>
                  <a:pt x="55425" y="8949"/>
                  <a:pt x="53376" y="7361"/>
                  <a:pt x="51080" y="6501"/>
                </a:cubicBezTo>
                <a:cubicBezTo>
                  <a:pt x="49504" y="5908"/>
                  <a:pt x="47829" y="5635"/>
                  <a:pt x="46145" y="5635"/>
                </a:cubicBezTo>
                <a:cubicBezTo>
                  <a:pt x="44371" y="5635"/>
                  <a:pt x="42586" y="5938"/>
                  <a:pt x="40898" y="6488"/>
                </a:cubicBezTo>
                <a:cubicBezTo>
                  <a:pt x="38811" y="7171"/>
                  <a:pt x="36762" y="8290"/>
                  <a:pt x="35530" y="10111"/>
                </a:cubicBezTo>
                <a:cubicBezTo>
                  <a:pt x="34660" y="8155"/>
                  <a:pt x="33780" y="6190"/>
                  <a:pt x="32530" y="4453"/>
                </a:cubicBezTo>
                <a:cubicBezTo>
                  <a:pt x="31278" y="2715"/>
                  <a:pt x="29619" y="1213"/>
                  <a:pt x="27598" y="504"/>
                </a:cubicBezTo>
                <a:cubicBezTo>
                  <a:pt x="26549" y="140"/>
                  <a:pt x="25439" y="1"/>
                  <a:pt x="24324" y="1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2954164" y="1931467"/>
            <a:ext cx="852375" cy="318567"/>
          </a:xfrm>
          <a:custGeom>
            <a:avLst/>
            <a:gdLst/>
            <a:ahLst/>
            <a:cxnLst/>
            <a:rect l="l" t="t" r="r" b="b"/>
            <a:pathLst>
              <a:path w="34095" h="9557" extrusionOk="0">
                <a:moveTo>
                  <a:pt x="23699" y="0"/>
                </a:moveTo>
                <a:cubicBezTo>
                  <a:pt x="23155" y="0"/>
                  <a:pt x="22610" y="40"/>
                  <a:pt x="22072" y="119"/>
                </a:cubicBezTo>
                <a:cubicBezTo>
                  <a:pt x="17524" y="773"/>
                  <a:pt x="13537" y="4369"/>
                  <a:pt x="12420" y="8830"/>
                </a:cubicBezTo>
                <a:cubicBezTo>
                  <a:pt x="11355" y="6449"/>
                  <a:pt x="8765" y="4897"/>
                  <a:pt x="6181" y="4897"/>
                </a:cubicBezTo>
                <a:cubicBezTo>
                  <a:pt x="5636" y="4897"/>
                  <a:pt x="5090" y="4967"/>
                  <a:pt x="4560" y="5112"/>
                </a:cubicBezTo>
                <a:cubicBezTo>
                  <a:pt x="2421" y="5696"/>
                  <a:pt x="704" y="7469"/>
                  <a:pt x="0" y="9556"/>
                </a:cubicBezTo>
                <a:lnTo>
                  <a:pt x="34095" y="9556"/>
                </a:lnTo>
                <a:cubicBezTo>
                  <a:pt x="33738" y="5743"/>
                  <a:pt x="31203" y="2125"/>
                  <a:pt x="27613" y="721"/>
                </a:cubicBezTo>
                <a:cubicBezTo>
                  <a:pt x="26369" y="239"/>
                  <a:pt x="25035" y="0"/>
                  <a:pt x="23699" y="0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-99937" y="-104933"/>
            <a:ext cx="1419425" cy="366000"/>
          </a:xfrm>
          <a:custGeom>
            <a:avLst/>
            <a:gdLst/>
            <a:ahLst/>
            <a:cxnLst/>
            <a:rect l="l" t="t" r="r" b="b"/>
            <a:pathLst>
              <a:path w="56777" h="10980" extrusionOk="0">
                <a:moveTo>
                  <a:pt x="24324" y="1"/>
                </a:moveTo>
                <a:cubicBezTo>
                  <a:pt x="23914" y="1"/>
                  <a:pt x="23503" y="20"/>
                  <a:pt x="23095" y="53"/>
                </a:cubicBezTo>
                <a:cubicBezTo>
                  <a:pt x="17357" y="525"/>
                  <a:pt x="11755" y="4281"/>
                  <a:pt x="10052" y="9782"/>
                </a:cubicBezTo>
                <a:cubicBezTo>
                  <a:pt x="8654" y="8612"/>
                  <a:pt x="6860" y="7829"/>
                  <a:pt x="5047" y="7829"/>
                </a:cubicBezTo>
                <a:cubicBezTo>
                  <a:pt x="4784" y="7829"/>
                  <a:pt x="4519" y="7845"/>
                  <a:pt x="4256" y="7880"/>
                </a:cubicBezTo>
                <a:cubicBezTo>
                  <a:pt x="2435" y="8117"/>
                  <a:pt x="709" y="9312"/>
                  <a:pt x="1" y="10980"/>
                </a:cubicBezTo>
                <a:lnTo>
                  <a:pt x="56776" y="10980"/>
                </a:lnTo>
                <a:cubicBezTo>
                  <a:pt x="55425" y="8949"/>
                  <a:pt x="53376" y="7361"/>
                  <a:pt x="51080" y="6501"/>
                </a:cubicBezTo>
                <a:cubicBezTo>
                  <a:pt x="49504" y="5908"/>
                  <a:pt x="47829" y="5635"/>
                  <a:pt x="46145" y="5635"/>
                </a:cubicBezTo>
                <a:cubicBezTo>
                  <a:pt x="44371" y="5635"/>
                  <a:pt x="42586" y="5938"/>
                  <a:pt x="40898" y="6488"/>
                </a:cubicBezTo>
                <a:cubicBezTo>
                  <a:pt x="38811" y="7171"/>
                  <a:pt x="36762" y="8290"/>
                  <a:pt x="35530" y="10111"/>
                </a:cubicBezTo>
                <a:cubicBezTo>
                  <a:pt x="34660" y="8155"/>
                  <a:pt x="33780" y="6190"/>
                  <a:pt x="32530" y="4453"/>
                </a:cubicBezTo>
                <a:cubicBezTo>
                  <a:pt x="31278" y="2715"/>
                  <a:pt x="29619" y="1213"/>
                  <a:pt x="27598" y="504"/>
                </a:cubicBezTo>
                <a:cubicBezTo>
                  <a:pt x="26549" y="140"/>
                  <a:pt x="25439" y="1"/>
                  <a:pt x="24324" y="1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7684875" y="2570533"/>
            <a:ext cx="852350" cy="318600"/>
          </a:xfrm>
          <a:custGeom>
            <a:avLst/>
            <a:gdLst/>
            <a:ahLst/>
            <a:cxnLst/>
            <a:rect l="l" t="t" r="r" b="b"/>
            <a:pathLst>
              <a:path w="34094" h="9558" extrusionOk="0">
                <a:moveTo>
                  <a:pt x="23693" y="0"/>
                </a:moveTo>
                <a:cubicBezTo>
                  <a:pt x="23151" y="0"/>
                  <a:pt x="22609" y="39"/>
                  <a:pt x="22073" y="117"/>
                </a:cubicBezTo>
                <a:cubicBezTo>
                  <a:pt x="17522" y="776"/>
                  <a:pt x="13538" y="4370"/>
                  <a:pt x="12421" y="8831"/>
                </a:cubicBezTo>
                <a:cubicBezTo>
                  <a:pt x="11357" y="6449"/>
                  <a:pt x="8765" y="4896"/>
                  <a:pt x="6181" y="4896"/>
                </a:cubicBezTo>
                <a:cubicBezTo>
                  <a:pt x="5635" y="4896"/>
                  <a:pt x="5091" y="4965"/>
                  <a:pt x="4561" y="5110"/>
                </a:cubicBezTo>
                <a:cubicBezTo>
                  <a:pt x="2422" y="5697"/>
                  <a:pt x="707" y="7470"/>
                  <a:pt x="1" y="9557"/>
                </a:cubicBezTo>
                <a:lnTo>
                  <a:pt x="34093" y="9557"/>
                </a:lnTo>
                <a:cubicBezTo>
                  <a:pt x="33737" y="5744"/>
                  <a:pt x="31203" y="2125"/>
                  <a:pt x="27611" y="722"/>
                </a:cubicBezTo>
                <a:cubicBezTo>
                  <a:pt x="26367" y="239"/>
                  <a:pt x="25031" y="0"/>
                  <a:pt x="23693" y="0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-1074025" y="2545600"/>
            <a:ext cx="1419425" cy="366000"/>
          </a:xfrm>
          <a:custGeom>
            <a:avLst/>
            <a:gdLst/>
            <a:ahLst/>
            <a:cxnLst/>
            <a:rect l="l" t="t" r="r" b="b"/>
            <a:pathLst>
              <a:path w="56777" h="10980" extrusionOk="0">
                <a:moveTo>
                  <a:pt x="24324" y="1"/>
                </a:moveTo>
                <a:cubicBezTo>
                  <a:pt x="23914" y="1"/>
                  <a:pt x="23503" y="20"/>
                  <a:pt x="23095" y="53"/>
                </a:cubicBezTo>
                <a:cubicBezTo>
                  <a:pt x="17357" y="525"/>
                  <a:pt x="11755" y="4281"/>
                  <a:pt x="10052" y="9782"/>
                </a:cubicBezTo>
                <a:cubicBezTo>
                  <a:pt x="8654" y="8612"/>
                  <a:pt x="6860" y="7829"/>
                  <a:pt x="5047" y="7829"/>
                </a:cubicBezTo>
                <a:cubicBezTo>
                  <a:pt x="4784" y="7829"/>
                  <a:pt x="4519" y="7845"/>
                  <a:pt x="4256" y="7880"/>
                </a:cubicBezTo>
                <a:cubicBezTo>
                  <a:pt x="2435" y="8117"/>
                  <a:pt x="709" y="9312"/>
                  <a:pt x="1" y="10980"/>
                </a:cubicBezTo>
                <a:lnTo>
                  <a:pt x="56776" y="10980"/>
                </a:lnTo>
                <a:cubicBezTo>
                  <a:pt x="55425" y="8949"/>
                  <a:pt x="53376" y="7361"/>
                  <a:pt x="51080" y="6501"/>
                </a:cubicBezTo>
                <a:cubicBezTo>
                  <a:pt x="49504" y="5908"/>
                  <a:pt x="47829" y="5635"/>
                  <a:pt x="46145" y="5635"/>
                </a:cubicBezTo>
                <a:cubicBezTo>
                  <a:pt x="44371" y="5635"/>
                  <a:pt x="42586" y="5938"/>
                  <a:pt x="40898" y="6488"/>
                </a:cubicBezTo>
                <a:cubicBezTo>
                  <a:pt x="38811" y="7171"/>
                  <a:pt x="36762" y="8290"/>
                  <a:pt x="35530" y="10111"/>
                </a:cubicBezTo>
                <a:cubicBezTo>
                  <a:pt x="34660" y="8155"/>
                  <a:pt x="33780" y="6190"/>
                  <a:pt x="32530" y="4453"/>
                </a:cubicBezTo>
                <a:cubicBezTo>
                  <a:pt x="31278" y="2715"/>
                  <a:pt x="29619" y="1213"/>
                  <a:pt x="27598" y="504"/>
                </a:cubicBezTo>
                <a:cubicBezTo>
                  <a:pt x="26549" y="140"/>
                  <a:pt x="25439" y="1"/>
                  <a:pt x="24324" y="1"/>
                </a:cubicBezTo>
                <a:close/>
              </a:path>
            </a:pathLst>
          </a:custGeom>
          <a:solidFill>
            <a:srgbClr val="FFFFFF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28775"/>
            <a:ext cx="37401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0" y="1628775"/>
            <a:ext cx="37401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404813"/>
            <a:ext cx="7705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28775"/>
            <a:ext cx="7632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h.com.v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www.voh.com.v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699792" y="261494"/>
            <a:ext cx="5760640" cy="1234817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700" y="548680"/>
            <a:ext cx="5976664" cy="1224136"/>
          </a:xfrm>
          <a:noFill/>
        </p:spPr>
        <p:txBody>
          <a:bodyPr/>
          <a:lstStyle/>
          <a:p>
            <a:pPr algn="ctr"/>
            <a:r>
              <a:rPr lang="en-US" sz="4200" dirty="0" smtClean="0">
                <a:solidFill>
                  <a:srgbClr val="FFC000"/>
                </a:solidFill>
                <a:latin typeface="Times" pitchFamily="18" charset="0"/>
                <a:cs typeface="Times" pitchFamily="18" charset="0"/>
              </a:rPr>
              <a:t> </a:t>
            </a:r>
            <a:endParaRPr lang="uk-UA" sz="4200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77518"/>
            <a:ext cx="5976664" cy="803051"/>
          </a:xfr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CUỘC ĐUA XE ĐẠP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776859" y="6280666"/>
            <a:ext cx="2261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2492896"/>
            <a:ext cx="5832648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GIẢI </a:t>
            </a:r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PHONG </a:t>
            </a:r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TRÀO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7"/>
          <p:cNvGrpSpPr/>
          <p:nvPr/>
        </p:nvGrpSpPr>
        <p:grpSpPr>
          <a:xfrm>
            <a:off x="279526" y="4919625"/>
            <a:ext cx="625375" cy="911850"/>
            <a:chOff x="535825" y="4062425"/>
            <a:chExt cx="625375" cy="911850"/>
          </a:xfrm>
        </p:grpSpPr>
        <p:sp>
          <p:nvSpPr>
            <p:cNvPr id="496" name="Google Shape;496;p27"/>
            <p:cNvSpPr/>
            <p:nvPr/>
          </p:nvSpPr>
          <p:spPr>
            <a:xfrm>
              <a:off x="585750" y="4062425"/>
              <a:ext cx="125250" cy="113100"/>
            </a:xfrm>
            <a:custGeom>
              <a:avLst/>
              <a:gdLst/>
              <a:ahLst/>
              <a:cxnLst/>
              <a:rect l="l" t="t" r="r" b="b"/>
              <a:pathLst>
                <a:path w="5010" h="4524" extrusionOk="0">
                  <a:moveTo>
                    <a:pt x="3948" y="1"/>
                  </a:moveTo>
                  <a:cubicBezTo>
                    <a:pt x="3903" y="1"/>
                    <a:pt x="3856" y="8"/>
                    <a:pt x="3811" y="23"/>
                  </a:cubicBezTo>
                  <a:lnTo>
                    <a:pt x="364" y="1165"/>
                  </a:lnTo>
                  <a:cubicBezTo>
                    <a:pt x="122" y="1246"/>
                    <a:pt x="0" y="1516"/>
                    <a:pt x="104" y="1749"/>
                  </a:cubicBezTo>
                  <a:lnTo>
                    <a:pt x="355" y="2317"/>
                  </a:lnTo>
                  <a:lnTo>
                    <a:pt x="1018" y="2121"/>
                  </a:lnTo>
                  <a:lnTo>
                    <a:pt x="2121" y="4524"/>
                  </a:lnTo>
                  <a:lnTo>
                    <a:pt x="5009" y="3247"/>
                  </a:lnTo>
                  <a:lnTo>
                    <a:pt x="3985" y="1047"/>
                  </a:lnTo>
                  <a:lnTo>
                    <a:pt x="4560" y="795"/>
                  </a:lnTo>
                  <a:lnTo>
                    <a:pt x="4348" y="269"/>
                  </a:lnTo>
                  <a:cubicBezTo>
                    <a:pt x="4280" y="103"/>
                    <a:pt x="411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08750" y="4231000"/>
              <a:ext cx="552450" cy="743275"/>
            </a:xfrm>
            <a:custGeom>
              <a:avLst/>
              <a:gdLst/>
              <a:ahLst/>
              <a:cxnLst/>
              <a:rect l="l" t="t" r="r" b="b"/>
              <a:pathLst>
                <a:path w="22098" h="29731" extrusionOk="0">
                  <a:moveTo>
                    <a:pt x="9405" y="1"/>
                  </a:moveTo>
                  <a:lnTo>
                    <a:pt x="3703" y="996"/>
                  </a:lnTo>
                  <a:lnTo>
                    <a:pt x="3785" y="1183"/>
                  </a:lnTo>
                  <a:lnTo>
                    <a:pt x="1" y="4021"/>
                  </a:lnTo>
                  <a:lnTo>
                    <a:pt x="281" y="4558"/>
                  </a:lnTo>
                  <a:lnTo>
                    <a:pt x="540" y="5059"/>
                  </a:lnTo>
                  <a:lnTo>
                    <a:pt x="714" y="5389"/>
                  </a:lnTo>
                  <a:lnTo>
                    <a:pt x="1348" y="6602"/>
                  </a:lnTo>
                  <a:lnTo>
                    <a:pt x="139" y="9628"/>
                  </a:lnTo>
                  <a:cubicBezTo>
                    <a:pt x="33" y="9901"/>
                    <a:pt x="37" y="10203"/>
                    <a:pt x="152" y="10474"/>
                  </a:cubicBezTo>
                  <a:lnTo>
                    <a:pt x="8243" y="29067"/>
                  </a:lnTo>
                  <a:cubicBezTo>
                    <a:pt x="8421" y="29482"/>
                    <a:pt x="8826" y="29731"/>
                    <a:pt x="9252" y="29731"/>
                  </a:cubicBezTo>
                  <a:cubicBezTo>
                    <a:pt x="9387" y="29731"/>
                    <a:pt x="9524" y="29706"/>
                    <a:pt x="9657" y="29653"/>
                  </a:cubicBezTo>
                  <a:lnTo>
                    <a:pt x="15025" y="27483"/>
                  </a:lnTo>
                  <a:lnTo>
                    <a:pt x="15038" y="27503"/>
                  </a:lnTo>
                  <a:lnTo>
                    <a:pt x="15557" y="27266"/>
                  </a:lnTo>
                  <a:lnTo>
                    <a:pt x="16216" y="27002"/>
                  </a:lnTo>
                  <a:lnTo>
                    <a:pt x="16205" y="26975"/>
                  </a:lnTo>
                  <a:lnTo>
                    <a:pt x="21315" y="24672"/>
                  </a:lnTo>
                  <a:cubicBezTo>
                    <a:pt x="21854" y="24419"/>
                    <a:pt x="22098" y="23785"/>
                    <a:pt x="21867" y="23237"/>
                  </a:cubicBezTo>
                  <a:lnTo>
                    <a:pt x="13975" y="4561"/>
                  </a:lnTo>
                  <a:cubicBezTo>
                    <a:pt x="13860" y="4290"/>
                    <a:pt x="13642" y="4076"/>
                    <a:pt x="13369" y="3967"/>
                  </a:cubicBezTo>
                  <a:lnTo>
                    <a:pt x="10345" y="2756"/>
                  </a:lnTo>
                  <a:lnTo>
                    <a:pt x="9824" y="123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15750" y="4308000"/>
              <a:ext cx="64500" cy="49425"/>
            </a:xfrm>
            <a:custGeom>
              <a:avLst/>
              <a:gdLst/>
              <a:ahLst/>
              <a:cxnLst/>
              <a:rect l="l" t="t" r="r" b="b"/>
              <a:pathLst>
                <a:path w="2580" h="1977" extrusionOk="0">
                  <a:moveTo>
                    <a:pt x="2579" y="1"/>
                  </a:moveTo>
                  <a:lnTo>
                    <a:pt x="1" y="1476"/>
                  </a:lnTo>
                  <a:lnTo>
                    <a:pt x="260" y="1977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35825" y="4105550"/>
              <a:ext cx="338675" cy="245800"/>
            </a:xfrm>
            <a:custGeom>
              <a:avLst/>
              <a:gdLst/>
              <a:ahLst/>
              <a:cxnLst/>
              <a:rect l="l" t="t" r="r" b="b"/>
              <a:pathLst>
                <a:path w="13547" h="9832" extrusionOk="0">
                  <a:moveTo>
                    <a:pt x="10752" y="1"/>
                  </a:moveTo>
                  <a:cubicBezTo>
                    <a:pt x="10727" y="1"/>
                    <a:pt x="10702" y="2"/>
                    <a:pt x="10677" y="4"/>
                  </a:cubicBezTo>
                  <a:cubicBezTo>
                    <a:pt x="9774" y="60"/>
                    <a:pt x="8042" y="304"/>
                    <a:pt x="5560" y="1195"/>
                  </a:cubicBezTo>
                  <a:cubicBezTo>
                    <a:pt x="2956" y="2131"/>
                    <a:pt x="1264" y="3343"/>
                    <a:pt x="459" y="4015"/>
                  </a:cubicBezTo>
                  <a:cubicBezTo>
                    <a:pt x="120" y="4299"/>
                    <a:pt x="1" y="4766"/>
                    <a:pt x="161" y="5177"/>
                  </a:cubicBezTo>
                  <a:lnTo>
                    <a:pt x="1262" y="7997"/>
                  </a:lnTo>
                  <a:lnTo>
                    <a:pt x="1806" y="9396"/>
                  </a:lnTo>
                  <a:cubicBezTo>
                    <a:pt x="1912" y="9667"/>
                    <a:pt x="2172" y="9831"/>
                    <a:pt x="2445" y="9831"/>
                  </a:cubicBezTo>
                  <a:cubicBezTo>
                    <a:pt x="2536" y="9831"/>
                    <a:pt x="2628" y="9813"/>
                    <a:pt x="2717" y="9775"/>
                  </a:cubicBezTo>
                  <a:lnTo>
                    <a:pt x="13034" y="5310"/>
                  </a:lnTo>
                  <a:cubicBezTo>
                    <a:pt x="13386" y="5159"/>
                    <a:pt x="13547" y="4748"/>
                    <a:pt x="13389" y="4399"/>
                  </a:cubicBezTo>
                  <a:lnTo>
                    <a:pt x="12775" y="3045"/>
                  </a:lnTo>
                  <a:lnTo>
                    <a:pt x="11676" y="601"/>
                  </a:lnTo>
                  <a:cubicBezTo>
                    <a:pt x="11511" y="234"/>
                    <a:pt x="11147" y="1"/>
                    <a:pt x="10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5825" y="4105575"/>
              <a:ext cx="319325" cy="199850"/>
            </a:xfrm>
            <a:custGeom>
              <a:avLst/>
              <a:gdLst/>
              <a:ahLst/>
              <a:cxnLst/>
              <a:rect l="l" t="t" r="r" b="b"/>
              <a:pathLst>
                <a:path w="12773" h="7994" extrusionOk="0">
                  <a:moveTo>
                    <a:pt x="10704" y="1"/>
                  </a:moveTo>
                  <a:cubicBezTo>
                    <a:pt x="10695" y="1"/>
                    <a:pt x="10686" y="1"/>
                    <a:pt x="10677" y="3"/>
                  </a:cubicBezTo>
                  <a:cubicBezTo>
                    <a:pt x="10645" y="7"/>
                    <a:pt x="10616" y="7"/>
                    <a:pt x="10582" y="9"/>
                  </a:cubicBezTo>
                  <a:cubicBezTo>
                    <a:pt x="10345" y="25"/>
                    <a:pt x="10052" y="59"/>
                    <a:pt x="9711" y="104"/>
                  </a:cubicBezTo>
                  <a:cubicBezTo>
                    <a:pt x="9662" y="111"/>
                    <a:pt x="9614" y="122"/>
                    <a:pt x="9565" y="129"/>
                  </a:cubicBezTo>
                  <a:cubicBezTo>
                    <a:pt x="9233" y="181"/>
                    <a:pt x="8858" y="248"/>
                    <a:pt x="8441" y="346"/>
                  </a:cubicBezTo>
                  <a:cubicBezTo>
                    <a:pt x="8398" y="352"/>
                    <a:pt x="8348" y="366"/>
                    <a:pt x="8299" y="377"/>
                  </a:cubicBezTo>
                  <a:cubicBezTo>
                    <a:pt x="7942" y="458"/>
                    <a:pt x="7554" y="558"/>
                    <a:pt x="7135" y="684"/>
                  </a:cubicBezTo>
                  <a:cubicBezTo>
                    <a:pt x="7090" y="695"/>
                    <a:pt x="7044" y="706"/>
                    <a:pt x="6999" y="722"/>
                  </a:cubicBezTo>
                  <a:cubicBezTo>
                    <a:pt x="6632" y="833"/>
                    <a:pt x="6237" y="957"/>
                    <a:pt x="5817" y="1108"/>
                  </a:cubicBezTo>
                  <a:cubicBezTo>
                    <a:pt x="5772" y="1119"/>
                    <a:pt x="5725" y="1135"/>
                    <a:pt x="5679" y="1153"/>
                  </a:cubicBezTo>
                  <a:cubicBezTo>
                    <a:pt x="5641" y="1167"/>
                    <a:pt x="5598" y="1180"/>
                    <a:pt x="5560" y="1194"/>
                  </a:cubicBezTo>
                  <a:cubicBezTo>
                    <a:pt x="5174" y="1334"/>
                    <a:pt x="4804" y="1478"/>
                    <a:pt x="4454" y="1631"/>
                  </a:cubicBezTo>
                  <a:cubicBezTo>
                    <a:pt x="4409" y="1647"/>
                    <a:pt x="4366" y="1665"/>
                    <a:pt x="4326" y="1688"/>
                  </a:cubicBezTo>
                  <a:cubicBezTo>
                    <a:pt x="3902" y="1866"/>
                    <a:pt x="3487" y="2067"/>
                    <a:pt x="3085" y="2286"/>
                  </a:cubicBezTo>
                  <a:cubicBezTo>
                    <a:pt x="3040" y="2304"/>
                    <a:pt x="2999" y="2326"/>
                    <a:pt x="2959" y="2351"/>
                  </a:cubicBezTo>
                  <a:cubicBezTo>
                    <a:pt x="2543" y="2570"/>
                    <a:pt x="2171" y="2796"/>
                    <a:pt x="1840" y="3005"/>
                  </a:cubicBezTo>
                  <a:cubicBezTo>
                    <a:pt x="1799" y="3035"/>
                    <a:pt x="1756" y="3062"/>
                    <a:pt x="1711" y="3087"/>
                  </a:cubicBezTo>
                  <a:cubicBezTo>
                    <a:pt x="1388" y="3299"/>
                    <a:pt x="1111" y="3497"/>
                    <a:pt x="878" y="3678"/>
                  </a:cubicBezTo>
                  <a:cubicBezTo>
                    <a:pt x="836" y="3716"/>
                    <a:pt x="793" y="3745"/>
                    <a:pt x="752" y="3777"/>
                  </a:cubicBezTo>
                  <a:cubicBezTo>
                    <a:pt x="644" y="3863"/>
                    <a:pt x="547" y="3940"/>
                    <a:pt x="459" y="4014"/>
                  </a:cubicBezTo>
                  <a:cubicBezTo>
                    <a:pt x="120" y="4296"/>
                    <a:pt x="1" y="4763"/>
                    <a:pt x="161" y="5174"/>
                  </a:cubicBezTo>
                  <a:lnTo>
                    <a:pt x="1262" y="7994"/>
                  </a:lnTo>
                  <a:cubicBezTo>
                    <a:pt x="1454" y="7795"/>
                    <a:pt x="1655" y="7606"/>
                    <a:pt x="1867" y="7428"/>
                  </a:cubicBezTo>
                  <a:cubicBezTo>
                    <a:pt x="1903" y="7396"/>
                    <a:pt x="1939" y="7362"/>
                    <a:pt x="1982" y="7331"/>
                  </a:cubicBezTo>
                  <a:cubicBezTo>
                    <a:pt x="2113" y="7222"/>
                    <a:pt x="2239" y="7116"/>
                    <a:pt x="2374" y="7012"/>
                  </a:cubicBezTo>
                  <a:cubicBezTo>
                    <a:pt x="2530" y="6891"/>
                    <a:pt x="2690" y="6771"/>
                    <a:pt x="2850" y="6656"/>
                  </a:cubicBezTo>
                  <a:cubicBezTo>
                    <a:pt x="2886" y="6624"/>
                    <a:pt x="2929" y="6597"/>
                    <a:pt x="2963" y="6570"/>
                  </a:cubicBezTo>
                  <a:cubicBezTo>
                    <a:pt x="3387" y="6266"/>
                    <a:pt x="3825" y="5975"/>
                    <a:pt x="4269" y="5708"/>
                  </a:cubicBezTo>
                  <a:cubicBezTo>
                    <a:pt x="4308" y="5679"/>
                    <a:pt x="4348" y="5654"/>
                    <a:pt x="4391" y="5632"/>
                  </a:cubicBezTo>
                  <a:cubicBezTo>
                    <a:pt x="4804" y="5381"/>
                    <a:pt x="5217" y="5149"/>
                    <a:pt x="5643" y="4937"/>
                  </a:cubicBezTo>
                  <a:cubicBezTo>
                    <a:pt x="5682" y="4914"/>
                    <a:pt x="5725" y="4894"/>
                    <a:pt x="5767" y="4878"/>
                  </a:cubicBezTo>
                  <a:cubicBezTo>
                    <a:pt x="6187" y="4666"/>
                    <a:pt x="6609" y="4470"/>
                    <a:pt x="7044" y="4301"/>
                  </a:cubicBezTo>
                  <a:cubicBezTo>
                    <a:pt x="7090" y="4276"/>
                    <a:pt x="7135" y="4262"/>
                    <a:pt x="7178" y="4244"/>
                  </a:cubicBezTo>
                  <a:cubicBezTo>
                    <a:pt x="7532" y="4097"/>
                    <a:pt x="7886" y="3967"/>
                    <a:pt x="8245" y="3856"/>
                  </a:cubicBezTo>
                  <a:cubicBezTo>
                    <a:pt x="8288" y="3838"/>
                    <a:pt x="8335" y="3822"/>
                    <a:pt x="8382" y="3813"/>
                  </a:cubicBezTo>
                  <a:cubicBezTo>
                    <a:pt x="8815" y="3671"/>
                    <a:pt x="9244" y="3547"/>
                    <a:pt x="9686" y="3450"/>
                  </a:cubicBezTo>
                  <a:cubicBezTo>
                    <a:pt x="9729" y="3434"/>
                    <a:pt x="9774" y="3423"/>
                    <a:pt x="9822" y="3416"/>
                  </a:cubicBezTo>
                  <a:cubicBezTo>
                    <a:pt x="10165" y="3337"/>
                    <a:pt x="10517" y="3272"/>
                    <a:pt x="10866" y="3218"/>
                  </a:cubicBezTo>
                  <a:cubicBezTo>
                    <a:pt x="10916" y="3206"/>
                    <a:pt x="10966" y="3202"/>
                    <a:pt x="11017" y="3200"/>
                  </a:cubicBezTo>
                  <a:cubicBezTo>
                    <a:pt x="11275" y="3157"/>
                    <a:pt x="11534" y="3123"/>
                    <a:pt x="11796" y="3100"/>
                  </a:cubicBezTo>
                  <a:cubicBezTo>
                    <a:pt x="11843" y="3093"/>
                    <a:pt x="11891" y="3093"/>
                    <a:pt x="11938" y="3087"/>
                  </a:cubicBezTo>
                  <a:cubicBezTo>
                    <a:pt x="12215" y="3069"/>
                    <a:pt x="12493" y="3051"/>
                    <a:pt x="12773" y="3044"/>
                  </a:cubicBezTo>
                  <a:lnTo>
                    <a:pt x="11674" y="598"/>
                  </a:lnTo>
                  <a:cubicBezTo>
                    <a:pt x="11512" y="235"/>
                    <a:pt x="11151" y="2"/>
                    <a:pt x="10756" y="2"/>
                  </a:cubicBezTo>
                  <a:cubicBezTo>
                    <a:pt x="10748" y="2"/>
                    <a:pt x="10741" y="2"/>
                    <a:pt x="10733" y="3"/>
                  </a:cubicBezTo>
                  <a:cubicBezTo>
                    <a:pt x="10723" y="1"/>
                    <a:pt x="10713" y="1"/>
                    <a:pt x="10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554550" y="4197575"/>
              <a:ext cx="30825" cy="93750"/>
            </a:xfrm>
            <a:custGeom>
              <a:avLst/>
              <a:gdLst/>
              <a:ahLst/>
              <a:cxnLst/>
              <a:rect l="l" t="t" r="r" b="b"/>
              <a:pathLst>
                <a:path w="1233" h="3750" extrusionOk="0">
                  <a:moveTo>
                    <a:pt x="129" y="0"/>
                  </a:moveTo>
                  <a:cubicBezTo>
                    <a:pt x="87" y="36"/>
                    <a:pt x="44" y="68"/>
                    <a:pt x="1" y="99"/>
                  </a:cubicBezTo>
                  <a:cubicBezTo>
                    <a:pt x="276" y="1342"/>
                    <a:pt x="648" y="2563"/>
                    <a:pt x="1118" y="3750"/>
                  </a:cubicBezTo>
                  <a:cubicBezTo>
                    <a:pt x="1156" y="3716"/>
                    <a:pt x="1192" y="3684"/>
                    <a:pt x="1233" y="3653"/>
                  </a:cubicBezTo>
                  <a:cubicBezTo>
                    <a:pt x="768" y="2466"/>
                    <a:pt x="398" y="124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78525" y="4180700"/>
              <a:ext cx="31400" cy="91275"/>
            </a:xfrm>
            <a:custGeom>
              <a:avLst/>
              <a:gdLst/>
              <a:ahLst/>
              <a:cxnLst/>
              <a:rect l="l" t="t" r="r" b="b"/>
              <a:pathLst>
                <a:path w="1256" h="3651" extrusionOk="0">
                  <a:moveTo>
                    <a:pt x="129" y="0"/>
                  </a:moveTo>
                  <a:cubicBezTo>
                    <a:pt x="89" y="32"/>
                    <a:pt x="46" y="59"/>
                    <a:pt x="1" y="82"/>
                  </a:cubicBezTo>
                  <a:cubicBezTo>
                    <a:pt x="213" y="1318"/>
                    <a:pt x="599" y="2521"/>
                    <a:pt x="1142" y="3651"/>
                  </a:cubicBezTo>
                  <a:cubicBezTo>
                    <a:pt x="1178" y="3619"/>
                    <a:pt x="1221" y="3592"/>
                    <a:pt x="1255" y="3567"/>
                  </a:cubicBezTo>
                  <a:cubicBezTo>
                    <a:pt x="716" y="2435"/>
                    <a:pt x="339" y="123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09775" y="4162775"/>
              <a:ext cx="35850" cy="85525"/>
            </a:xfrm>
            <a:custGeom>
              <a:avLst/>
              <a:gdLst/>
              <a:ahLst/>
              <a:cxnLst/>
              <a:rect l="l" t="t" r="r" b="b"/>
              <a:pathLst>
                <a:path w="1434" h="3421" extrusionOk="0">
                  <a:moveTo>
                    <a:pt x="125" y="0"/>
                  </a:moveTo>
                  <a:cubicBezTo>
                    <a:pt x="82" y="18"/>
                    <a:pt x="39" y="41"/>
                    <a:pt x="1" y="65"/>
                  </a:cubicBezTo>
                  <a:cubicBezTo>
                    <a:pt x="402" y="1191"/>
                    <a:pt x="847" y="2315"/>
                    <a:pt x="1311" y="3420"/>
                  </a:cubicBezTo>
                  <a:cubicBezTo>
                    <a:pt x="1350" y="3391"/>
                    <a:pt x="1390" y="3366"/>
                    <a:pt x="1433" y="3344"/>
                  </a:cubicBezTo>
                  <a:cubicBezTo>
                    <a:pt x="973" y="2240"/>
                    <a:pt x="535" y="1121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43900" y="4146400"/>
              <a:ext cx="36125" cy="82600"/>
            </a:xfrm>
            <a:custGeom>
              <a:avLst/>
              <a:gdLst/>
              <a:ahLst/>
              <a:cxnLst/>
              <a:rect l="l" t="t" r="r" b="b"/>
              <a:pathLst>
                <a:path w="1445" h="3304" extrusionOk="0">
                  <a:moveTo>
                    <a:pt x="131" y="1"/>
                  </a:moveTo>
                  <a:cubicBezTo>
                    <a:pt x="86" y="14"/>
                    <a:pt x="43" y="35"/>
                    <a:pt x="1" y="57"/>
                  </a:cubicBezTo>
                  <a:cubicBezTo>
                    <a:pt x="420" y="1140"/>
                    <a:pt x="858" y="2232"/>
                    <a:pt x="1320" y="3304"/>
                  </a:cubicBezTo>
                  <a:cubicBezTo>
                    <a:pt x="1361" y="3281"/>
                    <a:pt x="1402" y="3261"/>
                    <a:pt x="1444" y="3245"/>
                  </a:cubicBezTo>
                  <a:cubicBezTo>
                    <a:pt x="989" y="2171"/>
                    <a:pt x="549" y="108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77800" y="4133275"/>
              <a:ext cx="37475" cy="79825"/>
            </a:xfrm>
            <a:custGeom>
              <a:avLst/>
              <a:gdLst/>
              <a:ahLst/>
              <a:cxnLst/>
              <a:rect l="l" t="t" r="r" b="b"/>
              <a:pathLst>
                <a:path w="1499" h="3193" extrusionOk="0">
                  <a:moveTo>
                    <a:pt x="138" y="0"/>
                  </a:moveTo>
                  <a:cubicBezTo>
                    <a:pt x="91" y="11"/>
                    <a:pt x="46" y="25"/>
                    <a:pt x="0" y="45"/>
                  </a:cubicBezTo>
                  <a:lnTo>
                    <a:pt x="1363" y="3193"/>
                  </a:lnTo>
                  <a:cubicBezTo>
                    <a:pt x="1411" y="3168"/>
                    <a:pt x="1453" y="3154"/>
                    <a:pt x="1499" y="3136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10750" y="4122725"/>
              <a:ext cx="34650" cy="79275"/>
            </a:xfrm>
            <a:custGeom>
              <a:avLst/>
              <a:gdLst/>
              <a:ahLst/>
              <a:cxnLst/>
              <a:rect l="l" t="t" r="r" b="b"/>
              <a:pathLst>
                <a:path w="1386" h="3171" extrusionOk="0">
                  <a:moveTo>
                    <a:pt x="138" y="0"/>
                  </a:moveTo>
                  <a:cubicBezTo>
                    <a:pt x="90" y="9"/>
                    <a:pt x="45" y="20"/>
                    <a:pt x="0" y="39"/>
                  </a:cubicBezTo>
                  <a:cubicBezTo>
                    <a:pt x="494" y="1049"/>
                    <a:pt x="912" y="2096"/>
                    <a:pt x="1248" y="3170"/>
                  </a:cubicBezTo>
                  <a:cubicBezTo>
                    <a:pt x="1291" y="3152"/>
                    <a:pt x="1338" y="3136"/>
                    <a:pt x="1385" y="3127"/>
                  </a:cubicBezTo>
                  <a:cubicBezTo>
                    <a:pt x="1045" y="2056"/>
                    <a:pt x="627" y="1011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743275" y="4114200"/>
              <a:ext cx="38100" cy="77625"/>
            </a:xfrm>
            <a:custGeom>
              <a:avLst/>
              <a:gdLst/>
              <a:ahLst/>
              <a:cxnLst/>
              <a:rect l="l" t="t" r="r" b="b"/>
              <a:pathLst>
                <a:path w="1524" h="3105" extrusionOk="0">
                  <a:moveTo>
                    <a:pt x="141" y="1"/>
                  </a:moveTo>
                  <a:cubicBezTo>
                    <a:pt x="98" y="10"/>
                    <a:pt x="48" y="21"/>
                    <a:pt x="1" y="32"/>
                  </a:cubicBezTo>
                  <a:cubicBezTo>
                    <a:pt x="513" y="1034"/>
                    <a:pt x="978" y="2058"/>
                    <a:pt x="1388" y="3105"/>
                  </a:cubicBezTo>
                  <a:cubicBezTo>
                    <a:pt x="1431" y="3089"/>
                    <a:pt x="1476" y="3078"/>
                    <a:pt x="1524" y="3071"/>
                  </a:cubicBezTo>
                  <a:cubicBezTo>
                    <a:pt x="1113" y="2024"/>
                    <a:pt x="648" y="100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774925" y="4108175"/>
              <a:ext cx="36350" cy="77850"/>
            </a:xfrm>
            <a:custGeom>
              <a:avLst/>
              <a:gdLst/>
              <a:ahLst/>
              <a:cxnLst/>
              <a:rect l="l" t="t" r="r" b="b"/>
              <a:pathLst>
                <a:path w="1454" h="3114" extrusionOk="0">
                  <a:moveTo>
                    <a:pt x="145" y="0"/>
                  </a:moveTo>
                  <a:cubicBezTo>
                    <a:pt x="98" y="7"/>
                    <a:pt x="48" y="18"/>
                    <a:pt x="1" y="25"/>
                  </a:cubicBezTo>
                  <a:cubicBezTo>
                    <a:pt x="501" y="1024"/>
                    <a:pt x="937" y="2055"/>
                    <a:pt x="1302" y="3114"/>
                  </a:cubicBezTo>
                  <a:cubicBezTo>
                    <a:pt x="1352" y="3102"/>
                    <a:pt x="1402" y="3098"/>
                    <a:pt x="1453" y="3096"/>
                  </a:cubicBezTo>
                  <a:cubicBezTo>
                    <a:pt x="1081" y="2037"/>
                    <a:pt x="644" y="1004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00300" y="4105575"/>
              <a:ext cx="33975" cy="77525"/>
            </a:xfrm>
            <a:custGeom>
              <a:avLst/>
              <a:gdLst/>
              <a:ahLst/>
              <a:cxnLst/>
              <a:rect l="l" t="t" r="r" b="b"/>
              <a:pathLst>
                <a:path w="1359" h="3101" extrusionOk="0">
                  <a:moveTo>
                    <a:pt x="124" y="1"/>
                  </a:moveTo>
                  <a:cubicBezTo>
                    <a:pt x="114" y="1"/>
                    <a:pt x="105" y="1"/>
                    <a:pt x="96" y="3"/>
                  </a:cubicBezTo>
                  <a:cubicBezTo>
                    <a:pt x="66" y="7"/>
                    <a:pt x="37" y="7"/>
                    <a:pt x="1" y="9"/>
                  </a:cubicBezTo>
                  <a:cubicBezTo>
                    <a:pt x="454" y="1020"/>
                    <a:pt x="858" y="2056"/>
                    <a:pt x="1217" y="3100"/>
                  </a:cubicBezTo>
                  <a:cubicBezTo>
                    <a:pt x="1264" y="3093"/>
                    <a:pt x="1312" y="3093"/>
                    <a:pt x="1359" y="3087"/>
                  </a:cubicBezTo>
                  <a:cubicBezTo>
                    <a:pt x="1007" y="2047"/>
                    <a:pt x="605" y="1013"/>
                    <a:pt x="152" y="3"/>
                  </a:cubicBezTo>
                  <a:cubicBezTo>
                    <a:pt x="143" y="1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4000" y="4456750"/>
              <a:ext cx="168225" cy="335850"/>
            </a:xfrm>
            <a:custGeom>
              <a:avLst/>
              <a:gdLst/>
              <a:ahLst/>
              <a:cxnLst/>
              <a:rect l="l" t="t" r="r" b="b"/>
              <a:pathLst>
                <a:path w="6729" h="13434" extrusionOk="0">
                  <a:moveTo>
                    <a:pt x="3094" y="0"/>
                  </a:moveTo>
                  <a:lnTo>
                    <a:pt x="1" y="7321"/>
                  </a:lnTo>
                  <a:lnTo>
                    <a:pt x="3983" y="5699"/>
                  </a:lnTo>
                  <a:lnTo>
                    <a:pt x="3371" y="13433"/>
                  </a:lnTo>
                  <a:lnTo>
                    <a:pt x="6729" y="3199"/>
                  </a:lnTo>
                  <a:lnTo>
                    <a:pt x="2936" y="4422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11175" y="4088600"/>
              <a:ext cx="74200" cy="34425"/>
            </a:xfrm>
            <a:custGeom>
              <a:avLst/>
              <a:gdLst/>
              <a:ahLst/>
              <a:cxnLst/>
              <a:rect l="l" t="t" r="r" b="b"/>
              <a:pathLst>
                <a:path w="2968" h="1377" extrusionOk="0">
                  <a:moveTo>
                    <a:pt x="2968" y="0"/>
                  </a:moveTo>
                  <a:lnTo>
                    <a:pt x="1" y="1074"/>
                  </a:lnTo>
                  <a:lnTo>
                    <a:pt x="130" y="137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911200" y="4365150"/>
              <a:ext cx="67025" cy="96025"/>
            </a:xfrm>
            <a:custGeom>
              <a:avLst/>
              <a:gdLst/>
              <a:ahLst/>
              <a:cxnLst/>
              <a:rect l="l" t="t" r="r" b="b"/>
              <a:pathLst>
                <a:path w="2681" h="3841" extrusionOk="0">
                  <a:moveTo>
                    <a:pt x="999" y="1"/>
                  </a:moveTo>
                  <a:cubicBezTo>
                    <a:pt x="854" y="1"/>
                    <a:pt x="706" y="39"/>
                    <a:pt x="571" y="122"/>
                  </a:cubicBezTo>
                  <a:lnTo>
                    <a:pt x="485" y="174"/>
                  </a:lnTo>
                  <a:cubicBezTo>
                    <a:pt x="142" y="384"/>
                    <a:pt x="0" y="812"/>
                    <a:pt x="149" y="1187"/>
                  </a:cubicBezTo>
                  <a:lnTo>
                    <a:pt x="1004" y="3321"/>
                  </a:lnTo>
                  <a:cubicBezTo>
                    <a:pt x="1135" y="3648"/>
                    <a:pt x="1448" y="3841"/>
                    <a:pt x="1773" y="3841"/>
                  </a:cubicBezTo>
                  <a:cubicBezTo>
                    <a:pt x="1914" y="3841"/>
                    <a:pt x="2057" y="3804"/>
                    <a:pt x="2189" y="3727"/>
                  </a:cubicBezTo>
                  <a:cubicBezTo>
                    <a:pt x="2529" y="3526"/>
                    <a:pt x="2681" y="3114"/>
                    <a:pt x="2550" y="2741"/>
                  </a:cubicBezTo>
                  <a:lnTo>
                    <a:pt x="1780" y="553"/>
                  </a:lnTo>
                  <a:cubicBezTo>
                    <a:pt x="1658" y="206"/>
                    <a:pt x="1335" y="1"/>
                    <a:pt x="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955525" y="4474500"/>
              <a:ext cx="46275" cy="51775"/>
            </a:xfrm>
            <a:custGeom>
              <a:avLst/>
              <a:gdLst/>
              <a:ahLst/>
              <a:cxnLst/>
              <a:rect l="l" t="t" r="r" b="b"/>
              <a:pathLst>
                <a:path w="1851" h="2071" extrusionOk="0">
                  <a:moveTo>
                    <a:pt x="800" y="1"/>
                  </a:moveTo>
                  <a:cubicBezTo>
                    <a:pt x="681" y="1"/>
                    <a:pt x="560" y="30"/>
                    <a:pt x="447" y="93"/>
                  </a:cubicBezTo>
                  <a:cubicBezTo>
                    <a:pt x="136" y="267"/>
                    <a:pt x="1" y="641"/>
                    <a:pt x="125" y="975"/>
                  </a:cubicBezTo>
                  <a:lnTo>
                    <a:pt x="355" y="1598"/>
                  </a:lnTo>
                  <a:cubicBezTo>
                    <a:pt x="464" y="1889"/>
                    <a:pt x="740" y="2070"/>
                    <a:pt x="1033" y="2070"/>
                  </a:cubicBezTo>
                  <a:cubicBezTo>
                    <a:pt x="1111" y="2070"/>
                    <a:pt x="1189" y="2058"/>
                    <a:pt x="1266" y="2031"/>
                  </a:cubicBezTo>
                  <a:cubicBezTo>
                    <a:pt x="1652" y="1898"/>
                    <a:pt x="1851" y="1476"/>
                    <a:pt x="1711" y="1095"/>
                  </a:cubicBezTo>
                  <a:lnTo>
                    <a:pt x="1478" y="470"/>
                  </a:lnTo>
                  <a:cubicBezTo>
                    <a:pt x="1368" y="176"/>
                    <a:pt x="1090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04900" y="2484478"/>
            <a:ext cx="261043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LIỆU WEB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Voh.com.vn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3628759" y="6453336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b="5029"/>
          <a:stretch/>
        </p:blipFill>
        <p:spPr>
          <a:xfrm>
            <a:off x="4283968" y="337815"/>
            <a:ext cx="3051945" cy="59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1"/>
          <p:cNvSpPr/>
          <p:nvPr/>
        </p:nvSpPr>
        <p:spPr>
          <a:xfrm>
            <a:off x="7252027" y="4651452"/>
            <a:ext cx="1892005" cy="1349371"/>
          </a:xfrm>
          <a:custGeom>
            <a:avLst/>
            <a:gdLst/>
            <a:ahLst/>
            <a:cxnLst/>
            <a:rect l="l" t="t" r="r" b="b"/>
            <a:pathLst>
              <a:path w="43005" h="30671" extrusionOk="0">
                <a:moveTo>
                  <a:pt x="43005" y="0"/>
                </a:moveTo>
                <a:cubicBezTo>
                  <a:pt x="40708" y="255"/>
                  <a:pt x="38445" y="1160"/>
                  <a:pt x="36609" y="2565"/>
                </a:cubicBezTo>
                <a:cubicBezTo>
                  <a:pt x="32762" y="5505"/>
                  <a:pt x="30585" y="10184"/>
                  <a:pt x="29542" y="14915"/>
                </a:cubicBezTo>
                <a:cubicBezTo>
                  <a:pt x="27816" y="13343"/>
                  <a:pt x="25978" y="11707"/>
                  <a:pt x="23694" y="11193"/>
                </a:cubicBezTo>
                <a:cubicBezTo>
                  <a:pt x="23204" y="11083"/>
                  <a:pt x="22712" y="11031"/>
                  <a:pt x="22222" y="11031"/>
                </a:cubicBezTo>
                <a:cubicBezTo>
                  <a:pt x="19101" y="11031"/>
                  <a:pt x="16084" y="13138"/>
                  <a:pt x="14370" y="15843"/>
                </a:cubicBezTo>
                <a:cubicBezTo>
                  <a:pt x="12400" y="18954"/>
                  <a:pt x="11782" y="22704"/>
                  <a:pt x="11216" y="26343"/>
                </a:cubicBezTo>
                <a:cubicBezTo>
                  <a:pt x="11211" y="26361"/>
                  <a:pt x="11211" y="26386"/>
                  <a:pt x="11207" y="26404"/>
                </a:cubicBezTo>
                <a:cubicBezTo>
                  <a:pt x="11193" y="26386"/>
                  <a:pt x="11180" y="26361"/>
                  <a:pt x="11164" y="26343"/>
                </a:cubicBezTo>
                <a:cubicBezTo>
                  <a:pt x="10292" y="25007"/>
                  <a:pt x="8677" y="24315"/>
                  <a:pt x="7061" y="24315"/>
                </a:cubicBezTo>
                <a:cubicBezTo>
                  <a:pt x="6502" y="24315"/>
                  <a:pt x="5943" y="24397"/>
                  <a:pt x="5415" y="24565"/>
                </a:cubicBezTo>
                <a:cubicBezTo>
                  <a:pt x="4208" y="24944"/>
                  <a:pt x="3161" y="25691"/>
                  <a:pt x="2315" y="26632"/>
                </a:cubicBezTo>
                <a:cubicBezTo>
                  <a:pt x="1693" y="27313"/>
                  <a:pt x="1178" y="28091"/>
                  <a:pt x="774" y="28915"/>
                </a:cubicBezTo>
                <a:cubicBezTo>
                  <a:pt x="522" y="29425"/>
                  <a:pt x="251" y="30023"/>
                  <a:pt x="1" y="30670"/>
                </a:cubicBezTo>
                <a:lnTo>
                  <a:pt x="43005" y="30670"/>
                </a:lnTo>
                <a:lnTo>
                  <a:pt x="430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4" name="Google Shape;854;p31"/>
          <p:cNvSpPr/>
          <p:nvPr/>
        </p:nvSpPr>
        <p:spPr>
          <a:xfrm>
            <a:off x="0" y="4871897"/>
            <a:ext cx="1974742" cy="1128893"/>
          </a:xfrm>
          <a:custGeom>
            <a:avLst/>
            <a:gdLst/>
            <a:ahLst/>
            <a:cxnLst/>
            <a:rect l="l" t="t" r="r" b="b"/>
            <a:pathLst>
              <a:path w="49270" h="28166" extrusionOk="0">
                <a:moveTo>
                  <a:pt x="2730" y="0"/>
                </a:moveTo>
                <a:cubicBezTo>
                  <a:pt x="1801" y="0"/>
                  <a:pt x="863" y="273"/>
                  <a:pt x="0" y="742"/>
                </a:cubicBezTo>
                <a:lnTo>
                  <a:pt x="0" y="28165"/>
                </a:lnTo>
                <a:lnTo>
                  <a:pt x="49269" y="28165"/>
                </a:lnTo>
                <a:cubicBezTo>
                  <a:pt x="49224" y="27299"/>
                  <a:pt x="49100" y="26428"/>
                  <a:pt x="48960" y="25577"/>
                </a:cubicBezTo>
                <a:cubicBezTo>
                  <a:pt x="48879" y="25092"/>
                  <a:pt x="48793" y="24607"/>
                  <a:pt x="48690" y="24127"/>
                </a:cubicBezTo>
                <a:cubicBezTo>
                  <a:pt x="48342" y="22443"/>
                  <a:pt x="47857" y="20794"/>
                  <a:pt x="47025" y="19326"/>
                </a:cubicBezTo>
                <a:cubicBezTo>
                  <a:pt x="45951" y="17433"/>
                  <a:pt x="44220" y="15858"/>
                  <a:pt x="42165" y="15488"/>
                </a:cubicBezTo>
                <a:cubicBezTo>
                  <a:pt x="41836" y="15428"/>
                  <a:pt x="41504" y="15400"/>
                  <a:pt x="41173" y="15400"/>
                </a:cubicBezTo>
                <a:cubicBezTo>
                  <a:pt x="39862" y="15400"/>
                  <a:pt x="38552" y="15836"/>
                  <a:pt x="37371" y="16462"/>
                </a:cubicBezTo>
                <a:cubicBezTo>
                  <a:pt x="34314" y="18094"/>
                  <a:pt x="31936" y="21083"/>
                  <a:pt x="30941" y="24546"/>
                </a:cubicBezTo>
                <a:cubicBezTo>
                  <a:pt x="30776" y="20997"/>
                  <a:pt x="30600" y="17403"/>
                  <a:pt x="29562" y="14033"/>
                </a:cubicBezTo>
                <a:cubicBezTo>
                  <a:pt x="28522" y="10655"/>
                  <a:pt x="26492" y="7465"/>
                  <a:pt x="23475" y="5897"/>
                </a:cubicBezTo>
                <a:cubicBezTo>
                  <a:pt x="22568" y="5421"/>
                  <a:pt x="21573" y="5098"/>
                  <a:pt x="20556" y="5069"/>
                </a:cubicBezTo>
                <a:cubicBezTo>
                  <a:pt x="20503" y="5067"/>
                  <a:pt x="20450" y="5067"/>
                  <a:pt x="20397" y="5067"/>
                </a:cubicBezTo>
                <a:cubicBezTo>
                  <a:pt x="19171" y="5067"/>
                  <a:pt x="17966" y="5490"/>
                  <a:pt x="16876" y="6096"/>
                </a:cubicBezTo>
                <a:cubicBezTo>
                  <a:pt x="13192" y="8160"/>
                  <a:pt x="10784" y="12539"/>
                  <a:pt x="10917" y="16943"/>
                </a:cubicBezTo>
                <a:cubicBezTo>
                  <a:pt x="10408" y="12559"/>
                  <a:pt x="9866" y="8061"/>
                  <a:pt x="7926" y="4146"/>
                </a:cubicBezTo>
                <a:cubicBezTo>
                  <a:pt x="7152" y="2587"/>
                  <a:pt x="6087" y="1076"/>
                  <a:pt x="4551" y="385"/>
                </a:cubicBezTo>
                <a:cubicBezTo>
                  <a:pt x="3964" y="121"/>
                  <a:pt x="3349" y="0"/>
                  <a:pt x="27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5" name="Google Shape;855;p31"/>
          <p:cNvSpPr/>
          <p:nvPr/>
        </p:nvSpPr>
        <p:spPr>
          <a:xfrm>
            <a:off x="0" y="5523569"/>
            <a:ext cx="1219594" cy="477192"/>
          </a:xfrm>
          <a:custGeom>
            <a:avLst/>
            <a:gdLst/>
            <a:ahLst/>
            <a:cxnLst/>
            <a:rect l="l" t="t" r="r" b="b"/>
            <a:pathLst>
              <a:path w="30429" h="11906" extrusionOk="0">
                <a:moveTo>
                  <a:pt x="605" y="0"/>
                </a:moveTo>
                <a:cubicBezTo>
                  <a:pt x="403" y="0"/>
                  <a:pt x="201" y="9"/>
                  <a:pt x="0" y="27"/>
                </a:cubicBezTo>
                <a:lnTo>
                  <a:pt x="0" y="11905"/>
                </a:lnTo>
                <a:lnTo>
                  <a:pt x="30428" y="11905"/>
                </a:lnTo>
                <a:cubicBezTo>
                  <a:pt x="28522" y="8927"/>
                  <a:pt x="26072" y="6317"/>
                  <a:pt x="22943" y="4728"/>
                </a:cubicBezTo>
                <a:cubicBezTo>
                  <a:pt x="21127" y="3808"/>
                  <a:pt x="19049" y="3317"/>
                  <a:pt x="17001" y="3317"/>
                </a:cubicBezTo>
                <a:cubicBezTo>
                  <a:pt x="14197" y="3317"/>
                  <a:pt x="11448" y="4236"/>
                  <a:pt x="9501" y="6231"/>
                </a:cubicBezTo>
                <a:cubicBezTo>
                  <a:pt x="8427" y="4358"/>
                  <a:pt x="7032" y="2623"/>
                  <a:pt x="5221" y="1443"/>
                </a:cubicBezTo>
                <a:cubicBezTo>
                  <a:pt x="3855" y="551"/>
                  <a:pt x="2226" y="0"/>
                  <a:pt x="6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6" name="Google Shape;856;p31"/>
          <p:cNvSpPr/>
          <p:nvPr/>
        </p:nvSpPr>
        <p:spPr>
          <a:xfrm>
            <a:off x="7599826" y="5396762"/>
            <a:ext cx="1544162" cy="604006"/>
          </a:xfrm>
          <a:custGeom>
            <a:avLst/>
            <a:gdLst/>
            <a:ahLst/>
            <a:cxnLst/>
            <a:rect l="l" t="t" r="r" b="b"/>
            <a:pathLst>
              <a:path w="38527" h="15070" extrusionOk="0">
                <a:moveTo>
                  <a:pt x="38527" y="0"/>
                </a:moveTo>
                <a:cubicBezTo>
                  <a:pt x="35070" y="336"/>
                  <a:pt x="31774" y="2482"/>
                  <a:pt x="30267" y="5625"/>
                </a:cubicBezTo>
                <a:cubicBezTo>
                  <a:pt x="28042" y="3873"/>
                  <a:pt x="25211" y="2939"/>
                  <a:pt x="22384" y="2939"/>
                </a:cubicBezTo>
                <a:cubicBezTo>
                  <a:pt x="21236" y="2939"/>
                  <a:pt x="20088" y="3093"/>
                  <a:pt x="18982" y="3409"/>
                </a:cubicBezTo>
                <a:cubicBezTo>
                  <a:pt x="15155" y="4501"/>
                  <a:pt x="11931" y="7513"/>
                  <a:pt x="10575" y="11254"/>
                </a:cubicBezTo>
                <a:cubicBezTo>
                  <a:pt x="9512" y="10914"/>
                  <a:pt x="8394" y="10727"/>
                  <a:pt x="7281" y="10727"/>
                </a:cubicBezTo>
                <a:cubicBezTo>
                  <a:pt x="7100" y="10727"/>
                  <a:pt x="6918" y="10732"/>
                  <a:pt x="6738" y="10742"/>
                </a:cubicBezTo>
                <a:cubicBezTo>
                  <a:pt x="6730" y="10740"/>
                  <a:pt x="6721" y="10738"/>
                  <a:pt x="6713" y="10738"/>
                </a:cubicBezTo>
                <a:cubicBezTo>
                  <a:pt x="6704" y="10738"/>
                  <a:pt x="6695" y="10740"/>
                  <a:pt x="6686" y="10742"/>
                </a:cubicBezTo>
                <a:cubicBezTo>
                  <a:pt x="5817" y="10787"/>
                  <a:pt x="4960" y="10963"/>
                  <a:pt x="4143" y="11265"/>
                </a:cubicBezTo>
                <a:cubicBezTo>
                  <a:pt x="2341" y="11940"/>
                  <a:pt x="770" y="13314"/>
                  <a:pt x="1" y="15069"/>
                </a:cubicBezTo>
                <a:lnTo>
                  <a:pt x="38527" y="15069"/>
                </a:lnTo>
                <a:lnTo>
                  <a:pt x="3852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857" name="Google Shape;857;p31"/>
          <p:cNvGrpSpPr/>
          <p:nvPr/>
        </p:nvGrpSpPr>
        <p:grpSpPr>
          <a:xfrm flipH="1">
            <a:off x="7860986" y="5075407"/>
            <a:ext cx="1139573" cy="614280"/>
            <a:chOff x="1270375" y="4824725"/>
            <a:chExt cx="1093325" cy="589350"/>
          </a:xfrm>
        </p:grpSpPr>
        <p:sp>
          <p:nvSpPr>
            <p:cNvPr id="858" name="Google Shape;858;p31"/>
            <p:cNvSpPr/>
            <p:nvPr/>
          </p:nvSpPr>
          <p:spPr>
            <a:xfrm>
              <a:off x="1914300" y="5282775"/>
              <a:ext cx="449400" cy="131300"/>
            </a:xfrm>
            <a:custGeom>
              <a:avLst/>
              <a:gdLst/>
              <a:ahLst/>
              <a:cxnLst/>
              <a:rect l="l" t="t" r="r" b="b"/>
              <a:pathLst>
                <a:path w="17976" h="5252" extrusionOk="0">
                  <a:moveTo>
                    <a:pt x="2051" y="0"/>
                  </a:moveTo>
                  <a:lnTo>
                    <a:pt x="2051" y="0"/>
                  </a:lnTo>
                  <a:cubicBezTo>
                    <a:pt x="1449" y="223"/>
                    <a:pt x="748" y="463"/>
                    <a:pt x="111" y="507"/>
                  </a:cubicBezTo>
                  <a:cubicBezTo>
                    <a:pt x="0" y="1462"/>
                    <a:pt x="393" y="2433"/>
                    <a:pt x="1043" y="3139"/>
                  </a:cubicBezTo>
                  <a:cubicBezTo>
                    <a:pt x="1693" y="3847"/>
                    <a:pt x="2580" y="4305"/>
                    <a:pt x="3505" y="4559"/>
                  </a:cubicBezTo>
                  <a:cubicBezTo>
                    <a:pt x="4112" y="4724"/>
                    <a:pt x="4736" y="4808"/>
                    <a:pt x="5362" y="4808"/>
                  </a:cubicBezTo>
                  <a:cubicBezTo>
                    <a:pt x="5750" y="4808"/>
                    <a:pt x="6138" y="4776"/>
                    <a:pt x="6523" y="4711"/>
                  </a:cubicBezTo>
                  <a:cubicBezTo>
                    <a:pt x="7813" y="4496"/>
                    <a:pt x="9031" y="3923"/>
                    <a:pt x="10331" y="3775"/>
                  </a:cubicBezTo>
                  <a:cubicBezTo>
                    <a:pt x="10547" y="3752"/>
                    <a:pt x="10763" y="3740"/>
                    <a:pt x="10979" y="3740"/>
                  </a:cubicBezTo>
                  <a:cubicBezTo>
                    <a:pt x="11801" y="3740"/>
                    <a:pt x="12615" y="3911"/>
                    <a:pt x="13372" y="4245"/>
                  </a:cubicBezTo>
                  <a:cubicBezTo>
                    <a:pt x="14122" y="4576"/>
                    <a:pt x="14817" y="5070"/>
                    <a:pt x="15625" y="5212"/>
                  </a:cubicBezTo>
                  <a:cubicBezTo>
                    <a:pt x="15780" y="5238"/>
                    <a:pt x="15934" y="5251"/>
                    <a:pt x="16088" y="5251"/>
                  </a:cubicBezTo>
                  <a:cubicBezTo>
                    <a:pt x="16751" y="5251"/>
                    <a:pt x="17397" y="5013"/>
                    <a:pt x="17904" y="4571"/>
                  </a:cubicBezTo>
                  <a:lnTo>
                    <a:pt x="17975" y="3178"/>
                  </a:lnTo>
                  <a:lnTo>
                    <a:pt x="17975" y="3178"/>
                  </a:lnTo>
                  <a:cubicBezTo>
                    <a:pt x="17629" y="3573"/>
                    <a:pt x="17073" y="3724"/>
                    <a:pt x="16493" y="3724"/>
                  </a:cubicBezTo>
                  <a:cubicBezTo>
                    <a:pt x="15997" y="3724"/>
                    <a:pt x="15484" y="3614"/>
                    <a:pt x="15066" y="3455"/>
                  </a:cubicBezTo>
                  <a:cubicBezTo>
                    <a:pt x="14158" y="3106"/>
                    <a:pt x="13352" y="2505"/>
                    <a:pt x="12418" y="2240"/>
                  </a:cubicBezTo>
                  <a:cubicBezTo>
                    <a:pt x="12032" y="2131"/>
                    <a:pt x="11638" y="2083"/>
                    <a:pt x="11243" y="2083"/>
                  </a:cubicBezTo>
                  <a:cubicBezTo>
                    <a:pt x="10130" y="2083"/>
                    <a:pt x="9003" y="2465"/>
                    <a:pt x="7979" y="2943"/>
                  </a:cubicBezTo>
                  <a:cubicBezTo>
                    <a:pt x="7326" y="3250"/>
                    <a:pt x="6675" y="3600"/>
                    <a:pt x="5964" y="3725"/>
                  </a:cubicBezTo>
                  <a:cubicBezTo>
                    <a:pt x="5778" y="3757"/>
                    <a:pt x="5590" y="3773"/>
                    <a:pt x="5402" y="3773"/>
                  </a:cubicBezTo>
                  <a:cubicBezTo>
                    <a:pt x="4546" y="3773"/>
                    <a:pt x="3689" y="3442"/>
                    <a:pt x="3067" y="2852"/>
                  </a:cubicBezTo>
                  <a:cubicBezTo>
                    <a:pt x="2308" y="2132"/>
                    <a:pt x="1919" y="1038"/>
                    <a:pt x="2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1270375" y="5163725"/>
              <a:ext cx="396175" cy="216025"/>
            </a:xfrm>
            <a:custGeom>
              <a:avLst/>
              <a:gdLst/>
              <a:ahLst/>
              <a:cxnLst/>
              <a:rect l="l" t="t" r="r" b="b"/>
              <a:pathLst>
                <a:path w="15847" h="8641" extrusionOk="0">
                  <a:moveTo>
                    <a:pt x="12109" y="1"/>
                  </a:moveTo>
                  <a:cubicBezTo>
                    <a:pt x="11318" y="92"/>
                    <a:pt x="10169" y="257"/>
                    <a:pt x="9403" y="471"/>
                  </a:cubicBezTo>
                  <a:cubicBezTo>
                    <a:pt x="11138" y="507"/>
                    <a:pt x="12636" y="1753"/>
                    <a:pt x="13612" y="3189"/>
                  </a:cubicBezTo>
                  <a:cubicBezTo>
                    <a:pt x="14256" y="4135"/>
                    <a:pt x="14729" y="5434"/>
                    <a:pt x="14086" y="6378"/>
                  </a:cubicBezTo>
                  <a:cubicBezTo>
                    <a:pt x="13725" y="6908"/>
                    <a:pt x="13081" y="7190"/>
                    <a:pt x="12445" y="7258"/>
                  </a:cubicBezTo>
                  <a:cubicBezTo>
                    <a:pt x="12310" y="7273"/>
                    <a:pt x="12174" y="7280"/>
                    <a:pt x="12038" y="7280"/>
                  </a:cubicBezTo>
                  <a:cubicBezTo>
                    <a:pt x="11536" y="7280"/>
                    <a:pt x="11034" y="7190"/>
                    <a:pt x="10539" y="7100"/>
                  </a:cubicBezTo>
                  <a:lnTo>
                    <a:pt x="7253" y="6506"/>
                  </a:lnTo>
                  <a:cubicBezTo>
                    <a:pt x="6290" y="6331"/>
                    <a:pt x="5311" y="6157"/>
                    <a:pt x="4339" y="6157"/>
                  </a:cubicBezTo>
                  <a:cubicBezTo>
                    <a:pt x="3939" y="6157"/>
                    <a:pt x="3541" y="6186"/>
                    <a:pt x="3145" y="6257"/>
                  </a:cubicBezTo>
                  <a:cubicBezTo>
                    <a:pt x="1785" y="6499"/>
                    <a:pt x="446" y="7335"/>
                    <a:pt x="1" y="8641"/>
                  </a:cubicBezTo>
                  <a:lnTo>
                    <a:pt x="2542" y="8641"/>
                  </a:lnTo>
                  <a:cubicBezTo>
                    <a:pt x="2621" y="7719"/>
                    <a:pt x="3618" y="7290"/>
                    <a:pt x="4542" y="7226"/>
                  </a:cubicBezTo>
                  <a:cubicBezTo>
                    <a:pt x="4614" y="7222"/>
                    <a:pt x="4687" y="7219"/>
                    <a:pt x="4759" y="7219"/>
                  </a:cubicBezTo>
                  <a:cubicBezTo>
                    <a:pt x="5604" y="7219"/>
                    <a:pt x="6429" y="7533"/>
                    <a:pt x="7244" y="7779"/>
                  </a:cubicBezTo>
                  <a:cubicBezTo>
                    <a:pt x="8225" y="8073"/>
                    <a:pt x="9231" y="8276"/>
                    <a:pt x="10249" y="8385"/>
                  </a:cubicBezTo>
                  <a:cubicBezTo>
                    <a:pt x="10628" y="8425"/>
                    <a:pt x="11014" y="8450"/>
                    <a:pt x="11398" y="8450"/>
                  </a:cubicBezTo>
                  <a:cubicBezTo>
                    <a:pt x="12260" y="8450"/>
                    <a:pt x="13116" y="8322"/>
                    <a:pt x="13882" y="7942"/>
                  </a:cubicBezTo>
                  <a:cubicBezTo>
                    <a:pt x="14990" y="7389"/>
                    <a:pt x="15847" y="6189"/>
                    <a:pt x="15673" y="4964"/>
                  </a:cubicBezTo>
                  <a:cubicBezTo>
                    <a:pt x="15577" y="4291"/>
                    <a:pt x="15193" y="3693"/>
                    <a:pt x="14797" y="3141"/>
                  </a:cubicBezTo>
                  <a:cubicBezTo>
                    <a:pt x="13991" y="2020"/>
                    <a:pt x="13092" y="970"/>
                    <a:pt x="12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1397050" y="4824725"/>
              <a:ext cx="815225" cy="532675"/>
            </a:xfrm>
            <a:custGeom>
              <a:avLst/>
              <a:gdLst/>
              <a:ahLst/>
              <a:cxnLst/>
              <a:rect l="l" t="t" r="r" b="b"/>
              <a:pathLst>
                <a:path w="32609" h="21307" extrusionOk="0">
                  <a:moveTo>
                    <a:pt x="12625" y="1"/>
                  </a:moveTo>
                  <a:cubicBezTo>
                    <a:pt x="11819" y="1"/>
                    <a:pt x="11019" y="81"/>
                    <a:pt x="10240" y="263"/>
                  </a:cubicBezTo>
                  <a:cubicBezTo>
                    <a:pt x="9360" y="466"/>
                    <a:pt x="8498" y="742"/>
                    <a:pt x="7662" y="1085"/>
                  </a:cubicBezTo>
                  <a:cubicBezTo>
                    <a:pt x="6190" y="1697"/>
                    <a:pt x="4962" y="2480"/>
                    <a:pt x="3949" y="3372"/>
                  </a:cubicBezTo>
                  <a:cubicBezTo>
                    <a:pt x="3202" y="4024"/>
                    <a:pt x="2540" y="4769"/>
                    <a:pt x="1979" y="5587"/>
                  </a:cubicBezTo>
                  <a:cubicBezTo>
                    <a:pt x="801" y="7303"/>
                    <a:pt x="197" y="9169"/>
                    <a:pt x="44" y="10850"/>
                  </a:cubicBezTo>
                  <a:cubicBezTo>
                    <a:pt x="13" y="11206"/>
                    <a:pt x="0" y="11563"/>
                    <a:pt x="7" y="11921"/>
                  </a:cubicBezTo>
                  <a:cubicBezTo>
                    <a:pt x="63" y="14253"/>
                    <a:pt x="877" y="15475"/>
                    <a:pt x="1679" y="16130"/>
                  </a:cubicBezTo>
                  <a:cubicBezTo>
                    <a:pt x="2282" y="16624"/>
                    <a:pt x="2881" y="16798"/>
                    <a:pt x="3150" y="16877"/>
                  </a:cubicBezTo>
                  <a:cubicBezTo>
                    <a:pt x="3208" y="16894"/>
                    <a:pt x="3268" y="16902"/>
                    <a:pt x="3330" y="16902"/>
                  </a:cubicBezTo>
                  <a:cubicBezTo>
                    <a:pt x="4384" y="16902"/>
                    <a:pt x="5992" y="14531"/>
                    <a:pt x="8349" y="14531"/>
                  </a:cubicBezTo>
                  <a:cubicBezTo>
                    <a:pt x="8864" y="14531"/>
                    <a:pt x="9414" y="14644"/>
                    <a:pt x="10002" y="14919"/>
                  </a:cubicBezTo>
                  <a:cubicBezTo>
                    <a:pt x="13172" y="16402"/>
                    <a:pt x="17115" y="21142"/>
                    <a:pt x="19474" y="21302"/>
                  </a:cubicBezTo>
                  <a:cubicBezTo>
                    <a:pt x="19515" y="21305"/>
                    <a:pt x="19556" y="21307"/>
                    <a:pt x="19597" y="21307"/>
                  </a:cubicBezTo>
                  <a:cubicBezTo>
                    <a:pt x="19746" y="21307"/>
                    <a:pt x="19895" y="21284"/>
                    <a:pt x="20040" y="21239"/>
                  </a:cubicBezTo>
                  <a:cubicBezTo>
                    <a:pt x="21011" y="20920"/>
                    <a:pt x="21787" y="20557"/>
                    <a:pt x="22469" y="20296"/>
                  </a:cubicBezTo>
                  <a:cubicBezTo>
                    <a:pt x="23022" y="20084"/>
                    <a:pt x="23511" y="19938"/>
                    <a:pt x="23989" y="19938"/>
                  </a:cubicBezTo>
                  <a:cubicBezTo>
                    <a:pt x="24287" y="19938"/>
                    <a:pt x="24581" y="19995"/>
                    <a:pt x="24884" y="20128"/>
                  </a:cubicBezTo>
                  <a:cubicBezTo>
                    <a:pt x="25585" y="20435"/>
                    <a:pt x="26833" y="20784"/>
                    <a:pt x="28064" y="20784"/>
                  </a:cubicBezTo>
                  <a:cubicBezTo>
                    <a:pt x="28672" y="20784"/>
                    <a:pt x="29276" y="20699"/>
                    <a:pt x="29808" y="20482"/>
                  </a:cubicBezTo>
                  <a:cubicBezTo>
                    <a:pt x="30327" y="20270"/>
                    <a:pt x="30776" y="19933"/>
                    <a:pt x="31098" y="19430"/>
                  </a:cubicBezTo>
                  <a:cubicBezTo>
                    <a:pt x="31116" y="19400"/>
                    <a:pt x="31135" y="19374"/>
                    <a:pt x="31151" y="19346"/>
                  </a:cubicBezTo>
                  <a:cubicBezTo>
                    <a:pt x="32386" y="17304"/>
                    <a:pt x="31135" y="15464"/>
                    <a:pt x="31135" y="15464"/>
                  </a:cubicBezTo>
                  <a:cubicBezTo>
                    <a:pt x="31343" y="15459"/>
                    <a:pt x="31550" y="15420"/>
                    <a:pt x="31748" y="15352"/>
                  </a:cubicBezTo>
                  <a:cubicBezTo>
                    <a:pt x="32164" y="15203"/>
                    <a:pt x="32609" y="14853"/>
                    <a:pt x="32441" y="14029"/>
                  </a:cubicBezTo>
                  <a:cubicBezTo>
                    <a:pt x="32148" y="12578"/>
                    <a:pt x="28862" y="6824"/>
                    <a:pt x="24444" y="4068"/>
                  </a:cubicBezTo>
                  <a:lnTo>
                    <a:pt x="24249" y="3998"/>
                  </a:lnTo>
                  <a:cubicBezTo>
                    <a:pt x="24249" y="3998"/>
                    <a:pt x="18321" y="1"/>
                    <a:pt x="12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2032050" y="4980375"/>
              <a:ext cx="73500" cy="79375"/>
            </a:xfrm>
            <a:custGeom>
              <a:avLst/>
              <a:gdLst/>
              <a:ahLst/>
              <a:cxnLst/>
              <a:rect l="l" t="t" r="r" b="b"/>
              <a:pathLst>
                <a:path w="2940" h="3175" extrusionOk="0">
                  <a:moveTo>
                    <a:pt x="639" y="0"/>
                  </a:moveTo>
                  <a:cubicBezTo>
                    <a:pt x="543" y="0"/>
                    <a:pt x="446" y="30"/>
                    <a:pt x="348" y="106"/>
                  </a:cubicBezTo>
                  <a:cubicBezTo>
                    <a:pt x="1" y="374"/>
                    <a:pt x="41" y="895"/>
                    <a:pt x="183" y="1257"/>
                  </a:cubicBezTo>
                  <a:cubicBezTo>
                    <a:pt x="455" y="1948"/>
                    <a:pt x="1080" y="2426"/>
                    <a:pt x="1676" y="2868"/>
                  </a:cubicBezTo>
                  <a:cubicBezTo>
                    <a:pt x="1877" y="3018"/>
                    <a:pt x="2113" y="3175"/>
                    <a:pt x="2352" y="3175"/>
                  </a:cubicBezTo>
                  <a:cubicBezTo>
                    <a:pt x="2403" y="3175"/>
                    <a:pt x="2454" y="3167"/>
                    <a:pt x="2505" y="3152"/>
                  </a:cubicBezTo>
                  <a:cubicBezTo>
                    <a:pt x="2724" y="3083"/>
                    <a:pt x="2871" y="2863"/>
                    <a:pt x="2906" y="2637"/>
                  </a:cubicBezTo>
                  <a:cubicBezTo>
                    <a:pt x="2940" y="2411"/>
                    <a:pt x="2880" y="2179"/>
                    <a:pt x="2793" y="1965"/>
                  </a:cubicBezTo>
                  <a:cubicBezTo>
                    <a:pt x="2498" y="1238"/>
                    <a:pt x="1915" y="676"/>
                    <a:pt x="1256" y="267"/>
                  </a:cubicBezTo>
                  <a:cubicBezTo>
                    <a:pt x="1057" y="144"/>
                    <a:pt x="850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108950" y="5067450"/>
              <a:ext cx="38625" cy="38825"/>
            </a:xfrm>
            <a:custGeom>
              <a:avLst/>
              <a:gdLst/>
              <a:ahLst/>
              <a:cxnLst/>
              <a:rect l="l" t="t" r="r" b="b"/>
              <a:pathLst>
                <a:path w="1545" h="1553" extrusionOk="0">
                  <a:moveTo>
                    <a:pt x="517" y="0"/>
                  </a:moveTo>
                  <a:cubicBezTo>
                    <a:pt x="300" y="0"/>
                    <a:pt x="109" y="115"/>
                    <a:pt x="44" y="412"/>
                  </a:cubicBezTo>
                  <a:cubicBezTo>
                    <a:pt x="0" y="610"/>
                    <a:pt x="58" y="822"/>
                    <a:pt x="170" y="992"/>
                  </a:cubicBezTo>
                  <a:cubicBezTo>
                    <a:pt x="281" y="1162"/>
                    <a:pt x="444" y="1293"/>
                    <a:pt x="616" y="1402"/>
                  </a:cubicBezTo>
                  <a:cubicBezTo>
                    <a:pt x="746" y="1482"/>
                    <a:pt x="895" y="1552"/>
                    <a:pt x="1045" y="1552"/>
                  </a:cubicBezTo>
                  <a:cubicBezTo>
                    <a:pt x="1082" y="1552"/>
                    <a:pt x="1119" y="1548"/>
                    <a:pt x="1155" y="1539"/>
                  </a:cubicBezTo>
                  <a:cubicBezTo>
                    <a:pt x="1402" y="1477"/>
                    <a:pt x="1544" y="1192"/>
                    <a:pt x="1515" y="938"/>
                  </a:cubicBezTo>
                  <a:cubicBezTo>
                    <a:pt x="1487" y="685"/>
                    <a:pt x="1327" y="464"/>
                    <a:pt x="1147" y="284"/>
                  </a:cubicBezTo>
                  <a:cubicBezTo>
                    <a:pt x="983" y="119"/>
                    <a:pt x="737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1439025" y="5145350"/>
              <a:ext cx="444875" cy="211875"/>
            </a:xfrm>
            <a:custGeom>
              <a:avLst/>
              <a:gdLst/>
              <a:ahLst/>
              <a:cxnLst/>
              <a:rect l="l" t="t" r="r" b="b"/>
              <a:pathLst>
                <a:path w="17795" h="8475" extrusionOk="0">
                  <a:moveTo>
                    <a:pt x="8478" y="0"/>
                  </a:moveTo>
                  <a:cubicBezTo>
                    <a:pt x="8194" y="0"/>
                    <a:pt x="7910" y="19"/>
                    <a:pt x="7629" y="56"/>
                  </a:cubicBezTo>
                  <a:cubicBezTo>
                    <a:pt x="6393" y="219"/>
                    <a:pt x="5216" y="706"/>
                    <a:pt x="4141" y="1339"/>
                  </a:cubicBezTo>
                  <a:cubicBezTo>
                    <a:pt x="3272" y="1851"/>
                    <a:pt x="2457" y="2464"/>
                    <a:pt x="1535" y="2878"/>
                  </a:cubicBezTo>
                  <a:cubicBezTo>
                    <a:pt x="1052" y="3095"/>
                    <a:pt x="528" y="3253"/>
                    <a:pt x="0" y="3303"/>
                  </a:cubicBezTo>
                  <a:cubicBezTo>
                    <a:pt x="603" y="3798"/>
                    <a:pt x="1202" y="3971"/>
                    <a:pt x="1471" y="4050"/>
                  </a:cubicBezTo>
                  <a:cubicBezTo>
                    <a:pt x="1529" y="4067"/>
                    <a:pt x="1589" y="4076"/>
                    <a:pt x="1651" y="4076"/>
                  </a:cubicBezTo>
                  <a:cubicBezTo>
                    <a:pt x="2705" y="4076"/>
                    <a:pt x="4313" y="1704"/>
                    <a:pt x="6670" y="1704"/>
                  </a:cubicBezTo>
                  <a:cubicBezTo>
                    <a:pt x="7185" y="1704"/>
                    <a:pt x="7735" y="1817"/>
                    <a:pt x="8323" y="2092"/>
                  </a:cubicBezTo>
                  <a:cubicBezTo>
                    <a:pt x="11493" y="3575"/>
                    <a:pt x="15438" y="8315"/>
                    <a:pt x="17795" y="8475"/>
                  </a:cubicBezTo>
                  <a:cubicBezTo>
                    <a:pt x="16286" y="7683"/>
                    <a:pt x="15345" y="6134"/>
                    <a:pt x="14498" y="4649"/>
                  </a:cubicBezTo>
                  <a:cubicBezTo>
                    <a:pt x="13643" y="3151"/>
                    <a:pt x="12739" y="1567"/>
                    <a:pt x="11246" y="701"/>
                  </a:cubicBezTo>
                  <a:cubicBezTo>
                    <a:pt x="10412" y="219"/>
                    <a:pt x="9445" y="0"/>
                    <a:pt x="8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1930250" y="5014625"/>
              <a:ext cx="276500" cy="293750"/>
            </a:xfrm>
            <a:custGeom>
              <a:avLst/>
              <a:gdLst/>
              <a:ahLst/>
              <a:cxnLst/>
              <a:rect l="l" t="t" r="r" b="b"/>
              <a:pathLst>
                <a:path w="11060" h="11750" extrusionOk="0">
                  <a:moveTo>
                    <a:pt x="275" y="1"/>
                  </a:moveTo>
                  <a:cubicBezTo>
                    <a:pt x="107" y="1"/>
                    <a:pt x="0" y="220"/>
                    <a:pt x="144" y="350"/>
                  </a:cubicBezTo>
                  <a:cubicBezTo>
                    <a:pt x="2082" y="2081"/>
                    <a:pt x="7646" y="7260"/>
                    <a:pt x="9530" y="11147"/>
                  </a:cubicBezTo>
                  <a:lnTo>
                    <a:pt x="9823" y="11750"/>
                  </a:lnTo>
                  <a:cubicBezTo>
                    <a:pt x="11060" y="9708"/>
                    <a:pt x="9807" y="7868"/>
                    <a:pt x="9807" y="7868"/>
                  </a:cubicBezTo>
                  <a:cubicBezTo>
                    <a:pt x="10015" y="7863"/>
                    <a:pt x="10222" y="7824"/>
                    <a:pt x="10420" y="7756"/>
                  </a:cubicBezTo>
                  <a:cubicBezTo>
                    <a:pt x="9455" y="6778"/>
                    <a:pt x="7727" y="5089"/>
                    <a:pt x="5555" y="3205"/>
                  </a:cubicBezTo>
                  <a:cubicBezTo>
                    <a:pt x="3324" y="1267"/>
                    <a:pt x="1404" y="389"/>
                    <a:pt x="345" y="14"/>
                  </a:cubicBezTo>
                  <a:cubicBezTo>
                    <a:pt x="321" y="5"/>
                    <a:pt x="297" y="1"/>
                    <a:pt x="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1495750" y="4851800"/>
              <a:ext cx="371425" cy="104200"/>
            </a:xfrm>
            <a:custGeom>
              <a:avLst/>
              <a:gdLst/>
              <a:ahLst/>
              <a:cxnLst/>
              <a:rect l="l" t="t" r="r" b="b"/>
              <a:pathLst>
                <a:path w="14857" h="4168" extrusionOk="0">
                  <a:moveTo>
                    <a:pt x="3714" y="0"/>
                  </a:moveTo>
                  <a:cubicBezTo>
                    <a:pt x="2242" y="612"/>
                    <a:pt x="1014" y="1395"/>
                    <a:pt x="1" y="2287"/>
                  </a:cubicBezTo>
                  <a:cubicBezTo>
                    <a:pt x="1003" y="2150"/>
                    <a:pt x="2013" y="2082"/>
                    <a:pt x="3023" y="2082"/>
                  </a:cubicBezTo>
                  <a:cubicBezTo>
                    <a:pt x="3844" y="2082"/>
                    <a:pt x="4666" y="2127"/>
                    <a:pt x="5484" y="2217"/>
                  </a:cubicBezTo>
                  <a:cubicBezTo>
                    <a:pt x="9506" y="2668"/>
                    <a:pt x="13018" y="3679"/>
                    <a:pt x="14527" y="4157"/>
                  </a:cubicBezTo>
                  <a:cubicBezTo>
                    <a:pt x="14549" y="4164"/>
                    <a:pt x="14570" y="4167"/>
                    <a:pt x="14590" y="4167"/>
                  </a:cubicBezTo>
                  <a:cubicBezTo>
                    <a:pt x="14759" y="4167"/>
                    <a:pt x="14856" y="3943"/>
                    <a:pt x="14707" y="3824"/>
                  </a:cubicBezTo>
                  <a:cubicBezTo>
                    <a:pt x="13938" y="3202"/>
                    <a:pt x="12298" y="2163"/>
                    <a:pt x="8977" y="990"/>
                  </a:cubicBezTo>
                  <a:cubicBezTo>
                    <a:pt x="6935" y="270"/>
                    <a:pt x="5146" y="27"/>
                    <a:pt x="3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398175" y="4940550"/>
              <a:ext cx="744100" cy="403750"/>
            </a:xfrm>
            <a:custGeom>
              <a:avLst/>
              <a:gdLst/>
              <a:ahLst/>
              <a:cxnLst/>
              <a:rect l="l" t="t" r="r" b="b"/>
              <a:pathLst>
                <a:path w="29764" h="16150" extrusionOk="0">
                  <a:moveTo>
                    <a:pt x="7398" y="1"/>
                  </a:moveTo>
                  <a:cubicBezTo>
                    <a:pt x="5540" y="1"/>
                    <a:pt x="3682" y="321"/>
                    <a:pt x="1936" y="952"/>
                  </a:cubicBezTo>
                  <a:cubicBezTo>
                    <a:pt x="758" y="2668"/>
                    <a:pt x="152" y="4535"/>
                    <a:pt x="1" y="6215"/>
                  </a:cubicBezTo>
                  <a:cubicBezTo>
                    <a:pt x="1135" y="5416"/>
                    <a:pt x="2510" y="4925"/>
                    <a:pt x="3867" y="4564"/>
                  </a:cubicBezTo>
                  <a:cubicBezTo>
                    <a:pt x="5337" y="4172"/>
                    <a:pt x="6850" y="3895"/>
                    <a:pt x="8371" y="3895"/>
                  </a:cubicBezTo>
                  <a:cubicBezTo>
                    <a:pt x="8493" y="3895"/>
                    <a:pt x="8615" y="3896"/>
                    <a:pt x="8737" y="3900"/>
                  </a:cubicBezTo>
                  <a:cubicBezTo>
                    <a:pt x="10381" y="3947"/>
                    <a:pt x="12037" y="4352"/>
                    <a:pt x="13428" y="5232"/>
                  </a:cubicBezTo>
                  <a:cubicBezTo>
                    <a:pt x="15002" y="6226"/>
                    <a:pt x="16147" y="7764"/>
                    <a:pt x="17151" y="9335"/>
                  </a:cubicBezTo>
                  <a:cubicBezTo>
                    <a:pt x="18153" y="10903"/>
                    <a:pt x="19059" y="12550"/>
                    <a:pt x="20314" y="13930"/>
                  </a:cubicBezTo>
                  <a:cubicBezTo>
                    <a:pt x="20922" y="14603"/>
                    <a:pt x="21639" y="15207"/>
                    <a:pt x="22424" y="15663"/>
                  </a:cubicBezTo>
                  <a:cubicBezTo>
                    <a:pt x="22977" y="15450"/>
                    <a:pt x="23466" y="15305"/>
                    <a:pt x="23944" y="15305"/>
                  </a:cubicBezTo>
                  <a:cubicBezTo>
                    <a:pt x="24242" y="15305"/>
                    <a:pt x="24536" y="15361"/>
                    <a:pt x="24839" y="15493"/>
                  </a:cubicBezTo>
                  <a:cubicBezTo>
                    <a:pt x="25542" y="15800"/>
                    <a:pt x="26789" y="16149"/>
                    <a:pt x="28019" y="16149"/>
                  </a:cubicBezTo>
                  <a:cubicBezTo>
                    <a:pt x="28627" y="16149"/>
                    <a:pt x="29231" y="16064"/>
                    <a:pt x="29763" y="15847"/>
                  </a:cubicBezTo>
                  <a:cubicBezTo>
                    <a:pt x="27385" y="14836"/>
                    <a:pt x="25282" y="13272"/>
                    <a:pt x="23628" y="11285"/>
                  </a:cubicBezTo>
                  <a:cubicBezTo>
                    <a:pt x="22175" y="9533"/>
                    <a:pt x="21106" y="7487"/>
                    <a:pt x="19646" y="5742"/>
                  </a:cubicBezTo>
                  <a:cubicBezTo>
                    <a:pt x="17468" y="3129"/>
                    <a:pt x="14436" y="1242"/>
                    <a:pt x="11127" y="442"/>
                  </a:cubicBezTo>
                  <a:cubicBezTo>
                    <a:pt x="9908" y="147"/>
                    <a:pt x="8653" y="1"/>
                    <a:pt x="7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1817650" y="5077575"/>
              <a:ext cx="123225" cy="151875"/>
            </a:xfrm>
            <a:custGeom>
              <a:avLst/>
              <a:gdLst/>
              <a:ahLst/>
              <a:cxnLst/>
              <a:rect l="l" t="t" r="r" b="b"/>
              <a:pathLst>
                <a:path w="4929" h="6075" extrusionOk="0">
                  <a:moveTo>
                    <a:pt x="628" y="0"/>
                  </a:moveTo>
                  <a:cubicBezTo>
                    <a:pt x="298" y="0"/>
                    <a:pt x="50" y="194"/>
                    <a:pt x="19" y="739"/>
                  </a:cubicBezTo>
                  <a:cubicBezTo>
                    <a:pt x="0" y="1064"/>
                    <a:pt x="146" y="1374"/>
                    <a:pt x="293" y="1665"/>
                  </a:cubicBezTo>
                  <a:cubicBezTo>
                    <a:pt x="1073" y="3207"/>
                    <a:pt x="2024" y="4723"/>
                    <a:pt x="3426" y="5734"/>
                  </a:cubicBezTo>
                  <a:cubicBezTo>
                    <a:pt x="3630" y="5881"/>
                    <a:pt x="3850" y="6018"/>
                    <a:pt x="4097" y="6062"/>
                  </a:cubicBezTo>
                  <a:cubicBezTo>
                    <a:pt x="4145" y="6070"/>
                    <a:pt x="4193" y="6074"/>
                    <a:pt x="4242" y="6074"/>
                  </a:cubicBezTo>
                  <a:cubicBezTo>
                    <a:pt x="4448" y="6074"/>
                    <a:pt x="4657" y="5998"/>
                    <a:pt x="4776" y="5832"/>
                  </a:cubicBezTo>
                  <a:cubicBezTo>
                    <a:pt x="4928" y="5620"/>
                    <a:pt x="4902" y="5331"/>
                    <a:pt x="4851" y="5075"/>
                  </a:cubicBezTo>
                  <a:cubicBezTo>
                    <a:pt x="4537" y="3508"/>
                    <a:pt x="3577" y="2143"/>
                    <a:pt x="2462" y="997"/>
                  </a:cubicBezTo>
                  <a:cubicBezTo>
                    <a:pt x="2153" y="678"/>
                    <a:pt x="1246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987371" y="1660694"/>
            <a:ext cx="7098799" cy="341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ed Hat Text Medium"/>
              <a:buNone/>
              <a:defRPr sz="28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Đài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TNND TPHCM – 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là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đơn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vị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tổ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chức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cuộc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đua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Radio 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là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kênh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truyền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thông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uy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tín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có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sức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lan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tỏa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rộng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trong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cộng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đồng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với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vi-VN" altLang="en-US" sz="1050" dirty="0">
                <a:solidFill>
                  <a:schemeClr val="tx1"/>
                </a:solidFill>
                <a:latin typeface="Times" pitchFamily="18" charset="0"/>
              </a:rPr>
              <a:t>gần 50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năm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hình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thành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và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phát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triển</a:t>
            </a:r>
            <a:endParaRPr lang="en-US" altLang="en-US" sz="1050" dirty="0">
              <a:solidFill>
                <a:schemeClr val="tx1"/>
              </a:solidFill>
              <a:latin typeface="Times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Radio 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là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kênh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truyền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thông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hiệu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quả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hướng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đến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mọi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tầng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lớp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xã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hội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.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Với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sự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tham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gia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hỗ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trợ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của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các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chuyên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gia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uy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tín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các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chương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trình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do 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thực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hiện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luôn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bám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sát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đối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tượng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mục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tiêu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cung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cấp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thông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tin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chính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xác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mang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phong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cách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phát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thanh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hiện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đại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phát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huy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tối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mục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đích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marketing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của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các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đơn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vị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đồng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hành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Radio 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phát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thanh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trên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vi-VN" altLang="en-US" sz="1050" dirty="0">
                <a:solidFill>
                  <a:schemeClr val="tx1"/>
                </a:solidFill>
                <a:latin typeface="Times" pitchFamily="18" charset="0"/>
              </a:rPr>
              <a:t>04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tần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số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AM 610Khz, FM 99.9Mhz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và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FM 95.6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Mhz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,</a:t>
            </a:r>
            <a:r>
              <a:rPr lang="vi-VN" altLang="en-US" sz="1050" dirty="0">
                <a:solidFill>
                  <a:schemeClr val="tx1"/>
                </a:solidFill>
                <a:latin typeface="Times" pitchFamily="18" charset="0"/>
              </a:rPr>
              <a:t> FM 87.8Mhz,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phủ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sóng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toàn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quốc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Radio 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là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kênh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truyền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thông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tích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hợp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phương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tiện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hỗ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trợ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thính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giả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nghe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trên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oto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nghe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online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hoặc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trên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thiết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bị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di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động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thông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minh.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VOH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hân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hạnh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 </a:t>
            </a:r>
            <a:r>
              <a:rPr lang="vi-VN" altLang="en-US" sz="1050" dirty="0">
                <a:solidFill>
                  <a:schemeClr val="tx1"/>
                </a:solidFill>
                <a:latin typeface="Times" pitchFamily="18" charset="0"/>
              </a:rPr>
              <a:t>từng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được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hợp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tác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cùng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các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đơn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vị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: Honda, Sony, Intel, Kodak,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Acecook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CocaCola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Pepsi,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Wonderfarm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Nestle, Abbott, Shell, Castrol, Toshiba, Panasonic, Unilever, Colgate, Mitsubishi,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Eximbank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Rohto, Ajinomoto, Samsung, Nokia, Syngenta, Bayer,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Sabeco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Vinafone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Behn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Meyer   …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thực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hiện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nhiều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chương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trình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mang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tính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cộng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đồng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Times" pitchFamily="18" charset="0"/>
              </a:rPr>
              <a:t>cao</a:t>
            </a:r>
            <a:r>
              <a:rPr lang="en-US" altLang="en-US" sz="1050" dirty="0">
                <a:solidFill>
                  <a:schemeClr val="tx1"/>
                </a:solidFill>
                <a:latin typeface="Times" pitchFamily="18" charset="0"/>
              </a:rPr>
              <a:t>. </a:t>
            </a:r>
          </a:p>
        </p:txBody>
      </p:sp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861640" y="376277"/>
            <a:ext cx="7530542" cy="13695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" pitchFamily="18" charset="0"/>
                <a:cs typeface="Times" pitchFamily="18" charset="0"/>
                <a:sym typeface="Arial"/>
              </a:rPr>
              <a:t>ĐƠN VỊ THỰC HIỆN</a:t>
            </a:r>
            <a:br>
              <a:rPr lang="en-US" sz="3200" b="1" kern="1200" dirty="0">
                <a:solidFill>
                  <a:schemeClr val="tx1"/>
                </a:solidFill>
                <a:latin typeface="Times" pitchFamily="18" charset="0"/>
                <a:cs typeface="Times" pitchFamily="18" charset="0"/>
                <a:sym typeface="Arial"/>
              </a:rPr>
            </a:br>
            <a:r>
              <a:rPr lang="en-US" sz="3200" b="1" kern="1200" dirty="0">
                <a:solidFill>
                  <a:schemeClr val="tx1"/>
                </a:solidFill>
                <a:latin typeface="Times" pitchFamily="18" charset="0"/>
                <a:cs typeface="Times" pitchFamily="18" charset="0"/>
                <a:sym typeface="Arial"/>
              </a:rPr>
              <a:t>ĐÀI VOH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714750" y="5772150"/>
            <a:ext cx="1600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 i="1">
                <a:latin typeface="Times" pitchFamily="18" charset="0"/>
              </a:rPr>
              <a:t>Bản quyền thuộc VOH</a:t>
            </a:r>
          </a:p>
        </p:txBody>
      </p:sp>
    </p:spTree>
    <p:extLst>
      <p:ext uri="{BB962C8B-B14F-4D97-AF65-F5344CB8AC3E}">
        <p14:creationId xmlns:p14="http://schemas.microsoft.com/office/powerpoint/2010/main" val="6448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9200" y="5291138"/>
            <a:ext cx="6858000" cy="1262062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DA7108"/>
                </a:solidFill>
                <a:latin typeface="Times New Roman" pitchFamily="18" charset="0"/>
                <a:cs typeface="Times New Roman" pitchFamily="18" charset="0"/>
              </a:rPr>
              <a:t>TRÂN TRỌNG CẢM ƠN</a:t>
            </a:r>
          </a:p>
          <a:p>
            <a:pPr algn="ctr" eaLnBrk="1" hangingPunct="1"/>
            <a:r>
              <a:rPr lang="en-US" altLang="en-US" sz="3800" b="1" dirty="0">
                <a:solidFill>
                  <a:srgbClr val="DA7108"/>
                </a:solidFill>
                <a:latin typeface="Times New Roman" pitchFamily="18" charset="0"/>
                <a:cs typeface="Times New Roman" pitchFamily="18" charset="0"/>
              </a:rPr>
              <a:t>QUÝ DOANH </a:t>
            </a:r>
            <a:r>
              <a:rPr lang="en-US" altLang="en-US" sz="3800" b="1" dirty="0" smtClean="0">
                <a:solidFill>
                  <a:srgbClr val="DA7108"/>
                </a:solidFill>
                <a:latin typeface="Times New Roman" pitchFamily="18" charset="0"/>
                <a:cs typeface="Times New Roman" pitchFamily="18" charset="0"/>
              </a:rPr>
              <a:t>NGHIỆP </a:t>
            </a:r>
            <a:endParaRPr lang="en-US" altLang="en-US" sz="3800" b="1" dirty="0">
              <a:solidFill>
                <a:srgbClr val="DA71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00400" y="6488113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1"/>
                </a:solidFill>
                <a:latin typeface="Times" pitchFamily="18" charset="0"/>
              </a:rPr>
              <a:t>Bản quyền thuộc VOH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700" y="548680"/>
            <a:ext cx="5976664" cy="1224136"/>
          </a:xfrm>
          <a:noFill/>
        </p:spPr>
        <p:txBody>
          <a:bodyPr/>
          <a:lstStyle/>
          <a:p>
            <a:pPr algn="ctr"/>
            <a:r>
              <a:rPr lang="en-US" sz="4200" dirty="0" smtClean="0">
                <a:solidFill>
                  <a:srgbClr val="FFC000"/>
                </a:solidFill>
                <a:latin typeface="Times" pitchFamily="18" charset="0"/>
                <a:cs typeface="Times" pitchFamily="18" charset="0"/>
              </a:rPr>
              <a:t> </a:t>
            </a:r>
            <a:endParaRPr lang="uk-UA" sz="4200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28184" y="6280666"/>
            <a:ext cx="2261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75" y="324272"/>
            <a:ext cx="7162800" cy="546100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" pitchFamily="18" charset="0"/>
                <a:cs typeface="Times" pitchFamily="18" charset="0"/>
              </a:rPr>
              <a:t>GIỚI THIỆU</a:t>
            </a:r>
            <a:endParaRPr lang="en-US" sz="5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24744"/>
            <a:ext cx="5400600" cy="5632311"/>
          </a:xfrm>
          <a:prstGeom prst="rect">
            <a:avLst/>
          </a:prstGeom>
          <a:solidFill>
            <a:srgbClr val="F2F2F2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Đua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xe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đạp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là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sự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kiện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thể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thao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thường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niên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do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Đài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Tiếng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nói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dân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TPHCM VOH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tổ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chức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nhằm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cổ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vũ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tinh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thần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thể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thao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không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biên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giới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giao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lưu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văn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hóa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gữa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vùng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miền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và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cũng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góp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phần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quảng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bá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danh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lam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thắng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cảnh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văn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hóa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phát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triển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ngành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du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lịch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trong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cũng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như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quốc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tế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Năm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 2023 </a:t>
            </a:r>
            <a:r>
              <a:rPr lang="vi-VN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VOH </a:t>
            </a:r>
            <a:r>
              <a:rPr lang="vi-VN" sz="20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tổ chức giải đua phong trào dành cho tất cả các vận động viên không chuyên, nhằm cổ vũ tinh thần thể thao, thúc đẩy du lịch tại TPHCM và mang ý nghĩa cộng đồng sâu sắc.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80136"/>
            <a:ext cx="485518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500" b="1" dirty="0" smtClean="0">
                <a:solidFill>
                  <a:srgbClr val="FFC000"/>
                </a:solidFill>
                <a:latin typeface="Times" pitchFamily="18" charset="0"/>
                <a:cs typeface="Times" pitchFamily="18" charset="0"/>
              </a:rPr>
              <a:t>LỘ TR</a:t>
            </a:r>
          </a:p>
          <a:p>
            <a:r>
              <a:rPr lang="en-US" sz="4500" b="1" dirty="0" smtClean="0">
                <a:solidFill>
                  <a:srgbClr val="FFC000"/>
                </a:solidFill>
                <a:latin typeface="Times" pitchFamily="18" charset="0"/>
                <a:cs typeface="Times" pitchFamily="18" charset="0"/>
              </a:rPr>
              <a:t>Ì</a:t>
            </a:r>
          </a:p>
          <a:p>
            <a:r>
              <a:rPr lang="en-US" sz="4500" b="1" dirty="0" smtClean="0">
                <a:solidFill>
                  <a:srgbClr val="FFC000"/>
                </a:solidFill>
                <a:latin typeface="Times" pitchFamily="18" charset="0"/>
                <a:cs typeface="Times" pitchFamily="18" charset="0"/>
              </a:rPr>
              <a:t>NH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092280" y="6381328"/>
            <a:ext cx="1901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400" i="1" dirty="0" err="1">
                <a:latin typeface="Times" pitchFamily="18" charset="0"/>
              </a:rPr>
              <a:t>Bản</a:t>
            </a:r>
            <a:r>
              <a:rPr lang="en-US" sz="1400" i="1" dirty="0">
                <a:latin typeface="Times" pitchFamily="18" charset="0"/>
              </a:rPr>
              <a:t> </a:t>
            </a:r>
            <a:r>
              <a:rPr lang="en-US" sz="1400" i="1" dirty="0" err="1">
                <a:latin typeface="Times" pitchFamily="18" charset="0"/>
              </a:rPr>
              <a:t>quyền</a:t>
            </a:r>
            <a:r>
              <a:rPr lang="en-US" sz="1400" i="1" dirty="0">
                <a:latin typeface="Times" pitchFamily="18" charset="0"/>
              </a:rPr>
              <a:t> </a:t>
            </a:r>
            <a:r>
              <a:rPr lang="en-US" sz="1400" i="1" dirty="0" err="1">
                <a:latin typeface="Times" pitchFamily="18" charset="0"/>
              </a:rPr>
              <a:t>thuộc</a:t>
            </a:r>
            <a:r>
              <a:rPr lang="en-US" sz="1400" i="1" dirty="0">
                <a:latin typeface="Times" pitchFamily="18" charset="0"/>
              </a:rPr>
              <a:t> VOH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2431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20000"/>
              </a:spcBef>
              <a:buFontTx/>
              <a:buNone/>
              <a:defRPr sz="5400" b="1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DỰ KIẾN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77962"/>
              </p:ext>
            </p:extLst>
          </p:nvPr>
        </p:nvGraphicFramePr>
        <p:xfrm>
          <a:off x="2071701" y="2420888"/>
          <a:ext cx="653274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348634665"/>
                    </a:ext>
                  </a:extLst>
                </a:gridCol>
                <a:gridCol w="3868451">
                  <a:extLst>
                    <a:ext uri="{9D8B030D-6E8A-4147-A177-3AD203B41FA5}">
                      <a16:colId xmlns:a16="http://schemas.microsoft.com/office/drawing/2014/main" val="25807325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4378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" pitchFamily="18" charset="0"/>
                          <a:cs typeface="Times" pitchFamily="18" charset="0"/>
                        </a:rPr>
                        <a:t>CHẶNG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" pitchFamily="18" charset="0"/>
                          <a:cs typeface="Times" pitchFamily="18" charset="0"/>
                        </a:rPr>
                        <a:t>LỘ</a:t>
                      </a:r>
                      <a:r>
                        <a:rPr lang="en-US" baseline="0" dirty="0" smtClean="0">
                          <a:latin typeface="Times" pitchFamily="18" charset="0"/>
                          <a:cs typeface="Times" pitchFamily="18" charset="0"/>
                        </a:rPr>
                        <a:t> TRÌNH</a:t>
                      </a:r>
                      <a:endParaRPr lang="en-US" dirty="0" smtClean="0">
                        <a:latin typeface="Times" pitchFamily="18" charset="0"/>
                        <a:cs typeface="Times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" pitchFamily="18" charset="0"/>
                          <a:cs typeface="Times" pitchFamily="18" charset="0"/>
                        </a:rPr>
                        <a:t>CỰ</a:t>
                      </a:r>
                      <a:r>
                        <a:rPr lang="en-US" baseline="0" dirty="0" smtClean="0">
                          <a:latin typeface="Times" pitchFamily="18" charset="0"/>
                          <a:cs typeface="Times" pitchFamily="18" charset="0"/>
                        </a:rPr>
                        <a:t> LY</a:t>
                      </a:r>
                      <a:endParaRPr lang="en-US" dirty="0" smtClean="0">
                        <a:latin typeface="Times" pitchFamily="18" charset="0"/>
                        <a:cs typeface="Times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524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 </a:t>
                      </a:r>
                      <a:r>
                        <a:rPr lang="vi-VN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VOH qua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huyện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20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061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huyện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45</a:t>
                      </a:r>
                      <a:r>
                        <a:rPr lang="en-US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6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òng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huyện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Trao giải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6</a:t>
                      </a:r>
                      <a:r>
                        <a:rPr lang="en-US" dirty="0" smtClean="0"/>
                        <a:t>0 km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397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Tổng</a:t>
                      </a:r>
                      <a:r>
                        <a:rPr lang="vi-VN" baseline="0" dirty="0" smtClean="0"/>
                        <a:t> cự ly</a:t>
                      </a:r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125</a:t>
                      </a:r>
                      <a:r>
                        <a:rPr lang="en-US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288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7"/>
          <p:cNvGrpSpPr/>
          <p:nvPr/>
        </p:nvGrpSpPr>
        <p:grpSpPr>
          <a:xfrm>
            <a:off x="279526" y="4919625"/>
            <a:ext cx="625375" cy="911850"/>
            <a:chOff x="535825" y="4062425"/>
            <a:chExt cx="625375" cy="911850"/>
          </a:xfrm>
        </p:grpSpPr>
        <p:sp>
          <p:nvSpPr>
            <p:cNvPr id="496" name="Google Shape;496;p27"/>
            <p:cNvSpPr/>
            <p:nvPr/>
          </p:nvSpPr>
          <p:spPr>
            <a:xfrm>
              <a:off x="585750" y="4062425"/>
              <a:ext cx="125250" cy="113100"/>
            </a:xfrm>
            <a:custGeom>
              <a:avLst/>
              <a:gdLst/>
              <a:ahLst/>
              <a:cxnLst/>
              <a:rect l="l" t="t" r="r" b="b"/>
              <a:pathLst>
                <a:path w="5010" h="4524" extrusionOk="0">
                  <a:moveTo>
                    <a:pt x="3948" y="1"/>
                  </a:moveTo>
                  <a:cubicBezTo>
                    <a:pt x="3903" y="1"/>
                    <a:pt x="3856" y="8"/>
                    <a:pt x="3811" y="23"/>
                  </a:cubicBezTo>
                  <a:lnTo>
                    <a:pt x="364" y="1165"/>
                  </a:lnTo>
                  <a:cubicBezTo>
                    <a:pt x="122" y="1246"/>
                    <a:pt x="0" y="1516"/>
                    <a:pt x="104" y="1749"/>
                  </a:cubicBezTo>
                  <a:lnTo>
                    <a:pt x="355" y="2317"/>
                  </a:lnTo>
                  <a:lnTo>
                    <a:pt x="1018" y="2121"/>
                  </a:lnTo>
                  <a:lnTo>
                    <a:pt x="2121" y="4524"/>
                  </a:lnTo>
                  <a:lnTo>
                    <a:pt x="5009" y="3247"/>
                  </a:lnTo>
                  <a:lnTo>
                    <a:pt x="3985" y="1047"/>
                  </a:lnTo>
                  <a:lnTo>
                    <a:pt x="4560" y="795"/>
                  </a:lnTo>
                  <a:lnTo>
                    <a:pt x="4348" y="269"/>
                  </a:lnTo>
                  <a:cubicBezTo>
                    <a:pt x="4280" y="103"/>
                    <a:pt x="411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08750" y="4231000"/>
              <a:ext cx="552450" cy="743275"/>
            </a:xfrm>
            <a:custGeom>
              <a:avLst/>
              <a:gdLst/>
              <a:ahLst/>
              <a:cxnLst/>
              <a:rect l="l" t="t" r="r" b="b"/>
              <a:pathLst>
                <a:path w="22098" h="29731" extrusionOk="0">
                  <a:moveTo>
                    <a:pt x="9405" y="1"/>
                  </a:moveTo>
                  <a:lnTo>
                    <a:pt x="3703" y="996"/>
                  </a:lnTo>
                  <a:lnTo>
                    <a:pt x="3785" y="1183"/>
                  </a:lnTo>
                  <a:lnTo>
                    <a:pt x="1" y="4021"/>
                  </a:lnTo>
                  <a:lnTo>
                    <a:pt x="281" y="4558"/>
                  </a:lnTo>
                  <a:lnTo>
                    <a:pt x="540" y="5059"/>
                  </a:lnTo>
                  <a:lnTo>
                    <a:pt x="714" y="5389"/>
                  </a:lnTo>
                  <a:lnTo>
                    <a:pt x="1348" y="6602"/>
                  </a:lnTo>
                  <a:lnTo>
                    <a:pt x="139" y="9628"/>
                  </a:lnTo>
                  <a:cubicBezTo>
                    <a:pt x="33" y="9901"/>
                    <a:pt x="37" y="10203"/>
                    <a:pt x="152" y="10474"/>
                  </a:cubicBezTo>
                  <a:lnTo>
                    <a:pt x="8243" y="29067"/>
                  </a:lnTo>
                  <a:cubicBezTo>
                    <a:pt x="8421" y="29482"/>
                    <a:pt x="8826" y="29731"/>
                    <a:pt x="9252" y="29731"/>
                  </a:cubicBezTo>
                  <a:cubicBezTo>
                    <a:pt x="9387" y="29731"/>
                    <a:pt x="9524" y="29706"/>
                    <a:pt x="9657" y="29653"/>
                  </a:cubicBezTo>
                  <a:lnTo>
                    <a:pt x="15025" y="27483"/>
                  </a:lnTo>
                  <a:lnTo>
                    <a:pt x="15038" y="27503"/>
                  </a:lnTo>
                  <a:lnTo>
                    <a:pt x="15557" y="27266"/>
                  </a:lnTo>
                  <a:lnTo>
                    <a:pt x="16216" y="27002"/>
                  </a:lnTo>
                  <a:lnTo>
                    <a:pt x="16205" y="26975"/>
                  </a:lnTo>
                  <a:lnTo>
                    <a:pt x="21315" y="24672"/>
                  </a:lnTo>
                  <a:cubicBezTo>
                    <a:pt x="21854" y="24419"/>
                    <a:pt x="22098" y="23785"/>
                    <a:pt x="21867" y="23237"/>
                  </a:cubicBezTo>
                  <a:lnTo>
                    <a:pt x="13975" y="4561"/>
                  </a:lnTo>
                  <a:cubicBezTo>
                    <a:pt x="13860" y="4290"/>
                    <a:pt x="13642" y="4076"/>
                    <a:pt x="13369" y="3967"/>
                  </a:cubicBezTo>
                  <a:lnTo>
                    <a:pt x="10345" y="2756"/>
                  </a:lnTo>
                  <a:lnTo>
                    <a:pt x="9824" y="123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15750" y="4308000"/>
              <a:ext cx="64500" cy="49425"/>
            </a:xfrm>
            <a:custGeom>
              <a:avLst/>
              <a:gdLst/>
              <a:ahLst/>
              <a:cxnLst/>
              <a:rect l="l" t="t" r="r" b="b"/>
              <a:pathLst>
                <a:path w="2580" h="1977" extrusionOk="0">
                  <a:moveTo>
                    <a:pt x="2579" y="1"/>
                  </a:moveTo>
                  <a:lnTo>
                    <a:pt x="1" y="1476"/>
                  </a:lnTo>
                  <a:lnTo>
                    <a:pt x="260" y="1977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35825" y="4105550"/>
              <a:ext cx="338675" cy="245800"/>
            </a:xfrm>
            <a:custGeom>
              <a:avLst/>
              <a:gdLst/>
              <a:ahLst/>
              <a:cxnLst/>
              <a:rect l="l" t="t" r="r" b="b"/>
              <a:pathLst>
                <a:path w="13547" h="9832" extrusionOk="0">
                  <a:moveTo>
                    <a:pt x="10752" y="1"/>
                  </a:moveTo>
                  <a:cubicBezTo>
                    <a:pt x="10727" y="1"/>
                    <a:pt x="10702" y="2"/>
                    <a:pt x="10677" y="4"/>
                  </a:cubicBezTo>
                  <a:cubicBezTo>
                    <a:pt x="9774" y="60"/>
                    <a:pt x="8042" y="304"/>
                    <a:pt x="5560" y="1195"/>
                  </a:cubicBezTo>
                  <a:cubicBezTo>
                    <a:pt x="2956" y="2131"/>
                    <a:pt x="1264" y="3343"/>
                    <a:pt x="459" y="4015"/>
                  </a:cubicBezTo>
                  <a:cubicBezTo>
                    <a:pt x="120" y="4299"/>
                    <a:pt x="1" y="4766"/>
                    <a:pt x="161" y="5177"/>
                  </a:cubicBezTo>
                  <a:lnTo>
                    <a:pt x="1262" y="7997"/>
                  </a:lnTo>
                  <a:lnTo>
                    <a:pt x="1806" y="9396"/>
                  </a:lnTo>
                  <a:cubicBezTo>
                    <a:pt x="1912" y="9667"/>
                    <a:pt x="2172" y="9831"/>
                    <a:pt x="2445" y="9831"/>
                  </a:cubicBezTo>
                  <a:cubicBezTo>
                    <a:pt x="2536" y="9831"/>
                    <a:pt x="2628" y="9813"/>
                    <a:pt x="2717" y="9775"/>
                  </a:cubicBezTo>
                  <a:lnTo>
                    <a:pt x="13034" y="5310"/>
                  </a:lnTo>
                  <a:cubicBezTo>
                    <a:pt x="13386" y="5159"/>
                    <a:pt x="13547" y="4748"/>
                    <a:pt x="13389" y="4399"/>
                  </a:cubicBezTo>
                  <a:lnTo>
                    <a:pt x="12775" y="3045"/>
                  </a:lnTo>
                  <a:lnTo>
                    <a:pt x="11676" y="601"/>
                  </a:lnTo>
                  <a:cubicBezTo>
                    <a:pt x="11511" y="234"/>
                    <a:pt x="11147" y="1"/>
                    <a:pt x="10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5825" y="4105575"/>
              <a:ext cx="319325" cy="199850"/>
            </a:xfrm>
            <a:custGeom>
              <a:avLst/>
              <a:gdLst/>
              <a:ahLst/>
              <a:cxnLst/>
              <a:rect l="l" t="t" r="r" b="b"/>
              <a:pathLst>
                <a:path w="12773" h="7994" extrusionOk="0">
                  <a:moveTo>
                    <a:pt x="10704" y="1"/>
                  </a:moveTo>
                  <a:cubicBezTo>
                    <a:pt x="10695" y="1"/>
                    <a:pt x="10686" y="1"/>
                    <a:pt x="10677" y="3"/>
                  </a:cubicBezTo>
                  <a:cubicBezTo>
                    <a:pt x="10645" y="7"/>
                    <a:pt x="10616" y="7"/>
                    <a:pt x="10582" y="9"/>
                  </a:cubicBezTo>
                  <a:cubicBezTo>
                    <a:pt x="10345" y="25"/>
                    <a:pt x="10052" y="59"/>
                    <a:pt x="9711" y="104"/>
                  </a:cubicBezTo>
                  <a:cubicBezTo>
                    <a:pt x="9662" y="111"/>
                    <a:pt x="9614" y="122"/>
                    <a:pt x="9565" y="129"/>
                  </a:cubicBezTo>
                  <a:cubicBezTo>
                    <a:pt x="9233" y="181"/>
                    <a:pt x="8858" y="248"/>
                    <a:pt x="8441" y="346"/>
                  </a:cubicBezTo>
                  <a:cubicBezTo>
                    <a:pt x="8398" y="352"/>
                    <a:pt x="8348" y="366"/>
                    <a:pt x="8299" y="377"/>
                  </a:cubicBezTo>
                  <a:cubicBezTo>
                    <a:pt x="7942" y="458"/>
                    <a:pt x="7554" y="558"/>
                    <a:pt x="7135" y="684"/>
                  </a:cubicBezTo>
                  <a:cubicBezTo>
                    <a:pt x="7090" y="695"/>
                    <a:pt x="7044" y="706"/>
                    <a:pt x="6999" y="722"/>
                  </a:cubicBezTo>
                  <a:cubicBezTo>
                    <a:pt x="6632" y="833"/>
                    <a:pt x="6237" y="957"/>
                    <a:pt x="5817" y="1108"/>
                  </a:cubicBezTo>
                  <a:cubicBezTo>
                    <a:pt x="5772" y="1119"/>
                    <a:pt x="5725" y="1135"/>
                    <a:pt x="5679" y="1153"/>
                  </a:cubicBezTo>
                  <a:cubicBezTo>
                    <a:pt x="5641" y="1167"/>
                    <a:pt x="5598" y="1180"/>
                    <a:pt x="5560" y="1194"/>
                  </a:cubicBezTo>
                  <a:cubicBezTo>
                    <a:pt x="5174" y="1334"/>
                    <a:pt x="4804" y="1478"/>
                    <a:pt x="4454" y="1631"/>
                  </a:cubicBezTo>
                  <a:cubicBezTo>
                    <a:pt x="4409" y="1647"/>
                    <a:pt x="4366" y="1665"/>
                    <a:pt x="4326" y="1688"/>
                  </a:cubicBezTo>
                  <a:cubicBezTo>
                    <a:pt x="3902" y="1866"/>
                    <a:pt x="3487" y="2067"/>
                    <a:pt x="3085" y="2286"/>
                  </a:cubicBezTo>
                  <a:cubicBezTo>
                    <a:pt x="3040" y="2304"/>
                    <a:pt x="2999" y="2326"/>
                    <a:pt x="2959" y="2351"/>
                  </a:cubicBezTo>
                  <a:cubicBezTo>
                    <a:pt x="2543" y="2570"/>
                    <a:pt x="2171" y="2796"/>
                    <a:pt x="1840" y="3005"/>
                  </a:cubicBezTo>
                  <a:cubicBezTo>
                    <a:pt x="1799" y="3035"/>
                    <a:pt x="1756" y="3062"/>
                    <a:pt x="1711" y="3087"/>
                  </a:cubicBezTo>
                  <a:cubicBezTo>
                    <a:pt x="1388" y="3299"/>
                    <a:pt x="1111" y="3497"/>
                    <a:pt x="878" y="3678"/>
                  </a:cubicBezTo>
                  <a:cubicBezTo>
                    <a:pt x="836" y="3716"/>
                    <a:pt x="793" y="3745"/>
                    <a:pt x="752" y="3777"/>
                  </a:cubicBezTo>
                  <a:cubicBezTo>
                    <a:pt x="644" y="3863"/>
                    <a:pt x="547" y="3940"/>
                    <a:pt x="459" y="4014"/>
                  </a:cubicBezTo>
                  <a:cubicBezTo>
                    <a:pt x="120" y="4296"/>
                    <a:pt x="1" y="4763"/>
                    <a:pt x="161" y="5174"/>
                  </a:cubicBezTo>
                  <a:lnTo>
                    <a:pt x="1262" y="7994"/>
                  </a:lnTo>
                  <a:cubicBezTo>
                    <a:pt x="1454" y="7795"/>
                    <a:pt x="1655" y="7606"/>
                    <a:pt x="1867" y="7428"/>
                  </a:cubicBezTo>
                  <a:cubicBezTo>
                    <a:pt x="1903" y="7396"/>
                    <a:pt x="1939" y="7362"/>
                    <a:pt x="1982" y="7331"/>
                  </a:cubicBezTo>
                  <a:cubicBezTo>
                    <a:pt x="2113" y="7222"/>
                    <a:pt x="2239" y="7116"/>
                    <a:pt x="2374" y="7012"/>
                  </a:cubicBezTo>
                  <a:cubicBezTo>
                    <a:pt x="2530" y="6891"/>
                    <a:pt x="2690" y="6771"/>
                    <a:pt x="2850" y="6656"/>
                  </a:cubicBezTo>
                  <a:cubicBezTo>
                    <a:pt x="2886" y="6624"/>
                    <a:pt x="2929" y="6597"/>
                    <a:pt x="2963" y="6570"/>
                  </a:cubicBezTo>
                  <a:cubicBezTo>
                    <a:pt x="3387" y="6266"/>
                    <a:pt x="3825" y="5975"/>
                    <a:pt x="4269" y="5708"/>
                  </a:cubicBezTo>
                  <a:cubicBezTo>
                    <a:pt x="4308" y="5679"/>
                    <a:pt x="4348" y="5654"/>
                    <a:pt x="4391" y="5632"/>
                  </a:cubicBezTo>
                  <a:cubicBezTo>
                    <a:pt x="4804" y="5381"/>
                    <a:pt x="5217" y="5149"/>
                    <a:pt x="5643" y="4937"/>
                  </a:cubicBezTo>
                  <a:cubicBezTo>
                    <a:pt x="5682" y="4914"/>
                    <a:pt x="5725" y="4894"/>
                    <a:pt x="5767" y="4878"/>
                  </a:cubicBezTo>
                  <a:cubicBezTo>
                    <a:pt x="6187" y="4666"/>
                    <a:pt x="6609" y="4470"/>
                    <a:pt x="7044" y="4301"/>
                  </a:cubicBezTo>
                  <a:cubicBezTo>
                    <a:pt x="7090" y="4276"/>
                    <a:pt x="7135" y="4262"/>
                    <a:pt x="7178" y="4244"/>
                  </a:cubicBezTo>
                  <a:cubicBezTo>
                    <a:pt x="7532" y="4097"/>
                    <a:pt x="7886" y="3967"/>
                    <a:pt x="8245" y="3856"/>
                  </a:cubicBezTo>
                  <a:cubicBezTo>
                    <a:pt x="8288" y="3838"/>
                    <a:pt x="8335" y="3822"/>
                    <a:pt x="8382" y="3813"/>
                  </a:cubicBezTo>
                  <a:cubicBezTo>
                    <a:pt x="8815" y="3671"/>
                    <a:pt x="9244" y="3547"/>
                    <a:pt x="9686" y="3450"/>
                  </a:cubicBezTo>
                  <a:cubicBezTo>
                    <a:pt x="9729" y="3434"/>
                    <a:pt x="9774" y="3423"/>
                    <a:pt x="9822" y="3416"/>
                  </a:cubicBezTo>
                  <a:cubicBezTo>
                    <a:pt x="10165" y="3337"/>
                    <a:pt x="10517" y="3272"/>
                    <a:pt x="10866" y="3218"/>
                  </a:cubicBezTo>
                  <a:cubicBezTo>
                    <a:pt x="10916" y="3206"/>
                    <a:pt x="10966" y="3202"/>
                    <a:pt x="11017" y="3200"/>
                  </a:cubicBezTo>
                  <a:cubicBezTo>
                    <a:pt x="11275" y="3157"/>
                    <a:pt x="11534" y="3123"/>
                    <a:pt x="11796" y="3100"/>
                  </a:cubicBezTo>
                  <a:cubicBezTo>
                    <a:pt x="11843" y="3093"/>
                    <a:pt x="11891" y="3093"/>
                    <a:pt x="11938" y="3087"/>
                  </a:cubicBezTo>
                  <a:cubicBezTo>
                    <a:pt x="12215" y="3069"/>
                    <a:pt x="12493" y="3051"/>
                    <a:pt x="12773" y="3044"/>
                  </a:cubicBezTo>
                  <a:lnTo>
                    <a:pt x="11674" y="598"/>
                  </a:lnTo>
                  <a:cubicBezTo>
                    <a:pt x="11512" y="235"/>
                    <a:pt x="11151" y="2"/>
                    <a:pt x="10756" y="2"/>
                  </a:cubicBezTo>
                  <a:cubicBezTo>
                    <a:pt x="10748" y="2"/>
                    <a:pt x="10741" y="2"/>
                    <a:pt x="10733" y="3"/>
                  </a:cubicBezTo>
                  <a:cubicBezTo>
                    <a:pt x="10723" y="1"/>
                    <a:pt x="10713" y="1"/>
                    <a:pt x="10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554550" y="4197575"/>
              <a:ext cx="30825" cy="93750"/>
            </a:xfrm>
            <a:custGeom>
              <a:avLst/>
              <a:gdLst/>
              <a:ahLst/>
              <a:cxnLst/>
              <a:rect l="l" t="t" r="r" b="b"/>
              <a:pathLst>
                <a:path w="1233" h="3750" extrusionOk="0">
                  <a:moveTo>
                    <a:pt x="129" y="0"/>
                  </a:moveTo>
                  <a:cubicBezTo>
                    <a:pt x="87" y="36"/>
                    <a:pt x="44" y="68"/>
                    <a:pt x="1" y="99"/>
                  </a:cubicBezTo>
                  <a:cubicBezTo>
                    <a:pt x="276" y="1342"/>
                    <a:pt x="648" y="2563"/>
                    <a:pt x="1118" y="3750"/>
                  </a:cubicBezTo>
                  <a:cubicBezTo>
                    <a:pt x="1156" y="3716"/>
                    <a:pt x="1192" y="3684"/>
                    <a:pt x="1233" y="3653"/>
                  </a:cubicBezTo>
                  <a:cubicBezTo>
                    <a:pt x="768" y="2466"/>
                    <a:pt x="398" y="124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78525" y="4180700"/>
              <a:ext cx="31400" cy="91275"/>
            </a:xfrm>
            <a:custGeom>
              <a:avLst/>
              <a:gdLst/>
              <a:ahLst/>
              <a:cxnLst/>
              <a:rect l="l" t="t" r="r" b="b"/>
              <a:pathLst>
                <a:path w="1256" h="3651" extrusionOk="0">
                  <a:moveTo>
                    <a:pt x="129" y="0"/>
                  </a:moveTo>
                  <a:cubicBezTo>
                    <a:pt x="89" y="32"/>
                    <a:pt x="46" y="59"/>
                    <a:pt x="1" y="82"/>
                  </a:cubicBezTo>
                  <a:cubicBezTo>
                    <a:pt x="213" y="1318"/>
                    <a:pt x="599" y="2521"/>
                    <a:pt x="1142" y="3651"/>
                  </a:cubicBezTo>
                  <a:cubicBezTo>
                    <a:pt x="1178" y="3619"/>
                    <a:pt x="1221" y="3592"/>
                    <a:pt x="1255" y="3567"/>
                  </a:cubicBezTo>
                  <a:cubicBezTo>
                    <a:pt x="716" y="2435"/>
                    <a:pt x="339" y="123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09775" y="4162775"/>
              <a:ext cx="35850" cy="85525"/>
            </a:xfrm>
            <a:custGeom>
              <a:avLst/>
              <a:gdLst/>
              <a:ahLst/>
              <a:cxnLst/>
              <a:rect l="l" t="t" r="r" b="b"/>
              <a:pathLst>
                <a:path w="1434" h="3421" extrusionOk="0">
                  <a:moveTo>
                    <a:pt x="125" y="0"/>
                  </a:moveTo>
                  <a:cubicBezTo>
                    <a:pt x="82" y="18"/>
                    <a:pt x="39" y="41"/>
                    <a:pt x="1" y="65"/>
                  </a:cubicBezTo>
                  <a:cubicBezTo>
                    <a:pt x="402" y="1191"/>
                    <a:pt x="847" y="2315"/>
                    <a:pt x="1311" y="3420"/>
                  </a:cubicBezTo>
                  <a:cubicBezTo>
                    <a:pt x="1350" y="3391"/>
                    <a:pt x="1390" y="3366"/>
                    <a:pt x="1433" y="3344"/>
                  </a:cubicBezTo>
                  <a:cubicBezTo>
                    <a:pt x="973" y="2240"/>
                    <a:pt x="535" y="1121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43900" y="4146400"/>
              <a:ext cx="36125" cy="82600"/>
            </a:xfrm>
            <a:custGeom>
              <a:avLst/>
              <a:gdLst/>
              <a:ahLst/>
              <a:cxnLst/>
              <a:rect l="l" t="t" r="r" b="b"/>
              <a:pathLst>
                <a:path w="1445" h="3304" extrusionOk="0">
                  <a:moveTo>
                    <a:pt x="131" y="1"/>
                  </a:moveTo>
                  <a:cubicBezTo>
                    <a:pt x="86" y="14"/>
                    <a:pt x="43" y="35"/>
                    <a:pt x="1" y="57"/>
                  </a:cubicBezTo>
                  <a:cubicBezTo>
                    <a:pt x="420" y="1140"/>
                    <a:pt x="858" y="2232"/>
                    <a:pt x="1320" y="3304"/>
                  </a:cubicBezTo>
                  <a:cubicBezTo>
                    <a:pt x="1361" y="3281"/>
                    <a:pt x="1402" y="3261"/>
                    <a:pt x="1444" y="3245"/>
                  </a:cubicBezTo>
                  <a:cubicBezTo>
                    <a:pt x="989" y="2171"/>
                    <a:pt x="549" y="108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77800" y="4133275"/>
              <a:ext cx="37475" cy="79825"/>
            </a:xfrm>
            <a:custGeom>
              <a:avLst/>
              <a:gdLst/>
              <a:ahLst/>
              <a:cxnLst/>
              <a:rect l="l" t="t" r="r" b="b"/>
              <a:pathLst>
                <a:path w="1499" h="3193" extrusionOk="0">
                  <a:moveTo>
                    <a:pt x="138" y="0"/>
                  </a:moveTo>
                  <a:cubicBezTo>
                    <a:pt x="91" y="11"/>
                    <a:pt x="46" y="25"/>
                    <a:pt x="0" y="45"/>
                  </a:cubicBezTo>
                  <a:lnTo>
                    <a:pt x="1363" y="3193"/>
                  </a:lnTo>
                  <a:cubicBezTo>
                    <a:pt x="1411" y="3168"/>
                    <a:pt x="1453" y="3154"/>
                    <a:pt x="1499" y="3136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10750" y="4122725"/>
              <a:ext cx="34650" cy="79275"/>
            </a:xfrm>
            <a:custGeom>
              <a:avLst/>
              <a:gdLst/>
              <a:ahLst/>
              <a:cxnLst/>
              <a:rect l="l" t="t" r="r" b="b"/>
              <a:pathLst>
                <a:path w="1386" h="3171" extrusionOk="0">
                  <a:moveTo>
                    <a:pt x="138" y="0"/>
                  </a:moveTo>
                  <a:cubicBezTo>
                    <a:pt x="90" y="9"/>
                    <a:pt x="45" y="20"/>
                    <a:pt x="0" y="39"/>
                  </a:cubicBezTo>
                  <a:cubicBezTo>
                    <a:pt x="494" y="1049"/>
                    <a:pt x="912" y="2096"/>
                    <a:pt x="1248" y="3170"/>
                  </a:cubicBezTo>
                  <a:cubicBezTo>
                    <a:pt x="1291" y="3152"/>
                    <a:pt x="1338" y="3136"/>
                    <a:pt x="1385" y="3127"/>
                  </a:cubicBezTo>
                  <a:cubicBezTo>
                    <a:pt x="1045" y="2056"/>
                    <a:pt x="627" y="1011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743275" y="4114200"/>
              <a:ext cx="38100" cy="77625"/>
            </a:xfrm>
            <a:custGeom>
              <a:avLst/>
              <a:gdLst/>
              <a:ahLst/>
              <a:cxnLst/>
              <a:rect l="l" t="t" r="r" b="b"/>
              <a:pathLst>
                <a:path w="1524" h="3105" extrusionOk="0">
                  <a:moveTo>
                    <a:pt x="141" y="1"/>
                  </a:moveTo>
                  <a:cubicBezTo>
                    <a:pt x="98" y="10"/>
                    <a:pt x="48" y="21"/>
                    <a:pt x="1" y="32"/>
                  </a:cubicBezTo>
                  <a:cubicBezTo>
                    <a:pt x="513" y="1034"/>
                    <a:pt x="978" y="2058"/>
                    <a:pt x="1388" y="3105"/>
                  </a:cubicBezTo>
                  <a:cubicBezTo>
                    <a:pt x="1431" y="3089"/>
                    <a:pt x="1476" y="3078"/>
                    <a:pt x="1524" y="3071"/>
                  </a:cubicBezTo>
                  <a:cubicBezTo>
                    <a:pt x="1113" y="2024"/>
                    <a:pt x="648" y="100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774925" y="4108175"/>
              <a:ext cx="36350" cy="77850"/>
            </a:xfrm>
            <a:custGeom>
              <a:avLst/>
              <a:gdLst/>
              <a:ahLst/>
              <a:cxnLst/>
              <a:rect l="l" t="t" r="r" b="b"/>
              <a:pathLst>
                <a:path w="1454" h="3114" extrusionOk="0">
                  <a:moveTo>
                    <a:pt x="145" y="0"/>
                  </a:moveTo>
                  <a:cubicBezTo>
                    <a:pt x="98" y="7"/>
                    <a:pt x="48" y="18"/>
                    <a:pt x="1" y="25"/>
                  </a:cubicBezTo>
                  <a:cubicBezTo>
                    <a:pt x="501" y="1024"/>
                    <a:pt x="937" y="2055"/>
                    <a:pt x="1302" y="3114"/>
                  </a:cubicBezTo>
                  <a:cubicBezTo>
                    <a:pt x="1352" y="3102"/>
                    <a:pt x="1402" y="3098"/>
                    <a:pt x="1453" y="3096"/>
                  </a:cubicBezTo>
                  <a:cubicBezTo>
                    <a:pt x="1081" y="2037"/>
                    <a:pt x="644" y="1004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00300" y="4105575"/>
              <a:ext cx="33975" cy="77525"/>
            </a:xfrm>
            <a:custGeom>
              <a:avLst/>
              <a:gdLst/>
              <a:ahLst/>
              <a:cxnLst/>
              <a:rect l="l" t="t" r="r" b="b"/>
              <a:pathLst>
                <a:path w="1359" h="3101" extrusionOk="0">
                  <a:moveTo>
                    <a:pt x="124" y="1"/>
                  </a:moveTo>
                  <a:cubicBezTo>
                    <a:pt x="114" y="1"/>
                    <a:pt x="105" y="1"/>
                    <a:pt x="96" y="3"/>
                  </a:cubicBezTo>
                  <a:cubicBezTo>
                    <a:pt x="66" y="7"/>
                    <a:pt x="37" y="7"/>
                    <a:pt x="1" y="9"/>
                  </a:cubicBezTo>
                  <a:cubicBezTo>
                    <a:pt x="454" y="1020"/>
                    <a:pt x="858" y="2056"/>
                    <a:pt x="1217" y="3100"/>
                  </a:cubicBezTo>
                  <a:cubicBezTo>
                    <a:pt x="1264" y="3093"/>
                    <a:pt x="1312" y="3093"/>
                    <a:pt x="1359" y="3087"/>
                  </a:cubicBezTo>
                  <a:cubicBezTo>
                    <a:pt x="1007" y="2047"/>
                    <a:pt x="605" y="1013"/>
                    <a:pt x="152" y="3"/>
                  </a:cubicBezTo>
                  <a:cubicBezTo>
                    <a:pt x="143" y="1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4000" y="4456750"/>
              <a:ext cx="168225" cy="335850"/>
            </a:xfrm>
            <a:custGeom>
              <a:avLst/>
              <a:gdLst/>
              <a:ahLst/>
              <a:cxnLst/>
              <a:rect l="l" t="t" r="r" b="b"/>
              <a:pathLst>
                <a:path w="6729" h="13434" extrusionOk="0">
                  <a:moveTo>
                    <a:pt x="3094" y="0"/>
                  </a:moveTo>
                  <a:lnTo>
                    <a:pt x="1" y="7321"/>
                  </a:lnTo>
                  <a:lnTo>
                    <a:pt x="3983" y="5699"/>
                  </a:lnTo>
                  <a:lnTo>
                    <a:pt x="3371" y="13433"/>
                  </a:lnTo>
                  <a:lnTo>
                    <a:pt x="6729" y="3199"/>
                  </a:lnTo>
                  <a:lnTo>
                    <a:pt x="2936" y="4422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11175" y="4088600"/>
              <a:ext cx="74200" cy="34425"/>
            </a:xfrm>
            <a:custGeom>
              <a:avLst/>
              <a:gdLst/>
              <a:ahLst/>
              <a:cxnLst/>
              <a:rect l="l" t="t" r="r" b="b"/>
              <a:pathLst>
                <a:path w="2968" h="1377" extrusionOk="0">
                  <a:moveTo>
                    <a:pt x="2968" y="0"/>
                  </a:moveTo>
                  <a:lnTo>
                    <a:pt x="1" y="1074"/>
                  </a:lnTo>
                  <a:lnTo>
                    <a:pt x="130" y="137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911200" y="4365150"/>
              <a:ext cx="67025" cy="96025"/>
            </a:xfrm>
            <a:custGeom>
              <a:avLst/>
              <a:gdLst/>
              <a:ahLst/>
              <a:cxnLst/>
              <a:rect l="l" t="t" r="r" b="b"/>
              <a:pathLst>
                <a:path w="2681" h="3841" extrusionOk="0">
                  <a:moveTo>
                    <a:pt x="999" y="1"/>
                  </a:moveTo>
                  <a:cubicBezTo>
                    <a:pt x="854" y="1"/>
                    <a:pt x="706" y="39"/>
                    <a:pt x="571" y="122"/>
                  </a:cubicBezTo>
                  <a:lnTo>
                    <a:pt x="485" y="174"/>
                  </a:lnTo>
                  <a:cubicBezTo>
                    <a:pt x="142" y="384"/>
                    <a:pt x="0" y="812"/>
                    <a:pt x="149" y="1187"/>
                  </a:cubicBezTo>
                  <a:lnTo>
                    <a:pt x="1004" y="3321"/>
                  </a:lnTo>
                  <a:cubicBezTo>
                    <a:pt x="1135" y="3648"/>
                    <a:pt x="1448" y="3841"/>
                    <a:pt x="1773" y="3841"/>
                  </a:cubicBezTo>
                  <a:cubicBezTo>
                    <a:pt x="1914" y="3841"/>
                    <a:pt x="2057" y="3804"/>
                    <a:pt x="2189" y="3727"/>
                  </a:cubicBezTo>
                  <a:cubicBezTo>
                    <a:pt x="2529" y="3526"/>
                    <a:pt x="2681" y="3114"/>
                    <a:pt x="2550" y="2741"/>
                  </a:cubicBezTo>
                  <a:lnTo>
                    <a:pt x="1780" y="553"/>
                  </a:lnTo>
                  <a:cubicBezTo>
                    <a:pt x="1658" y="206"/>
                    <a:pt x="1335" y="1"/>
                    <a:pt x="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955525" y="4474500"/>
              <a:ext cx="46275" cy="51775"/>
            </a:xfrm>
            <a:custGeom>
              <a:avLst/>
              <a:gdLst/>
              <a:ahLst/>
              <a:cxnLst/>
              <a:rect l="l" t="t" r="r" b="b"/>
              <a:pathLst>
                <a:path w="1851" h="2071" extrusionOk="0">
                  <a:moveTo>
                    <a:pt x="800" y="1"/>
                  </a:moveTo>
                  <a:cubicBezTo>
                    <a:pt x="681" y="1"/>
                    <a:pt x="560" y="30"/>
                    <a:pt x="447" y="93"/>
                  </a:cubicBezTo>
                  <a:cubicBezTo>
                    <a:pt x="136" y="267"/>
                    <a:pt x="1" y="641"/>
                    <a:pt x="125" y="975"/>
                  </a:cubicBezTo>
                  <a:lnTo>
                    <a:pt x="355" y="1598"/>
                  </a:lnTo>
                  <a:cubicBezTo>
                    <a:pt x="464" y="1889"/>
                    <a:pt x="740" y="2070"/>
                    <a:pt x="1033" y="2070"/>
                  </a:cubicBezTo>
                  <a:cubicBezTo>
                    <a:pt x="1111" y="2070"/>
                    <a:pt x="1189" y="2058"/>
                    <a:pt x="1266" y="2031"/>
                  </a:cubicBezTo>
                  <a:cubicBezTo>
                    <a:pt x="1652" y="1898"/>
                    <a:pt x="1851" y="1476"/>
                    <a:pt x="1711" y="1095"/>
                  </a:cubicBezTo>
                  <a:lnTo>
                    <a:pt x="1478" y="470"/>
                  </a:lnTo>
                  <a:cubicBezTo>
                    <a:pt x="1368" y="176"/>
                    <a:pt x="1090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2" name="Regular Pentagon 21"/>
          <p:cNvSpPr/>
          <p:nvPr/>
        </p:nvSpPr>
        <p:spPr>
          <a:xfrm>
            <a:off x="1080151" y="476672"/>
            <a:ext cx="6768752" cy="1584176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35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GÓI TÀI TRỢ</a:t>
            </a:r>
            <a:r>
              <a:rPr lang="en-US" sz="25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/>
            </a:r>
            <a:br>
              <a:rPr lang="en-US" sz="25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</a:b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Chi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phí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đã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bao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gồm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thuế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GTGT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tính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theo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phương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pháp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trực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tiếp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trên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doanh</a:t>
            </a:r>
            <a:r>
              <a:rPr lang="en-US" altLang="en-US" sz="1500" b="1" i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thu</a:t>
            </a:r>
            <a:endParaRPr lang="en-US" sz="1500" b="1" i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2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70484"/>
              </p:ext>
            </p:extLst>
          </p:nvPr>
        </p:nvGraphicFramePr>
        <p:xfrm>
          <a:off x="618200" y="2345325"/>
          <a:ext cx="8058255" cy="2575576"/>
        </p:xfrm>
        <a:graphic>
          <a:graphicData uri="http://schemas.openxmlformats.org/drawingml/2006/table">
            <a:tbl>
              <a:tblPr/>
              <a:tblGrid>
                <a:gridCol w="302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GÓI TÀI TRỢ</a:t>
                      </a: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ĐẶC QUYỀN</a:t>
                      </a: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500.000.000 </a:t>
                      </a:r>
                      <a:endParaRPr kumimoji="0" lang="en-US" sz="3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đồng</a:t>
                      </a:r>
                      <a:endParaRPr kumimoji="0" lang="en-US" sz="3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Quyền lợi :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95</a:t>
                      </a:r>
                      <a:r>
                        <a:rPr kumimoji="0" lang="vi-V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</a:t>
                      </a:r>
                      <a:r>
                        <a:rPr kumimoji="0" lang="vi-V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phút </a:t>
                      </a:r>
                      <a:r>
                        <a:rPr kumimoji="0" lang="vi-V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quảng cáo trên VOH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10 </a:t>
                      </a:r>
                      <a:r>
                        <a:rPr kumimoji="0" lang="en-US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pano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có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in logo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tên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nhà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tài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trợ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để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quảng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bá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trong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khu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vực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làm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lễ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khai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mạc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lễ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tổng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kết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các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đích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đến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nơi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phát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giải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thưởng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20 </a:t>
                      </a:r>
                      <a:r>
                        <a:rPr kumimoji="0" lang="en-US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cờ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phướn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có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in logo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tên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nhà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tài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trợ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trên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các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xe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mô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tô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bảo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vệ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lộ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trình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xe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cơ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giới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phục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vụ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cuộc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đua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658946" y="6309320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84711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7"/>
          <p:cNvGrpSpPr/>
          <p:nvPr/>
        </p:nvGrpSpPr>
        <p:grpSpPr>
          <a:xfrm>
            <a:off x="279526" y="4919625"/>
            <a:ext cx="625375" cy="911850"/>
            <a:chOff x="535825" y="4062425"/>
            <a:chExt cx="625375" cy="911850"/>
          </a:xfrm>
        </p:grpSpPr>
        <p:sp>
          <p:nvSpPr>
            <p:cNvPr id="496" name="Google Shape;496;p27"/>
            <p:cNvSpPr/>
            <p:nvPr/>
          </p:nvSpPr>
          <p:spPr>
            <a:xfrm>
              <a:off x="585750" y="4062425"/>
              <a:ext cx="125250" cy="113100"/>
            </a:xfrm>
            <a:custGeom>
              <a:avLst/>
              <a:gdLst/>
              <a:ahLst/>
              <a:cxnLst/>
              <a:rect l="l" t="t" r="r" b="b"/>
              <a:pathLst>
                <a:path w="5010" h="4524" extrusionOk="0">
                  <a:moveTo>
                    <a:pt x="3948" y="1"/>
                  </a:moveTo>
                  <a:cubicBezTo>
                    <a:pt x="3903" y="1"/>
                    <a:pt x="3856" y="8"/>
                    <a:pt x="3811" y="23"/>
                  </a:cubicBezTo>
                  <a:lnTo>
                    <a:pt x="364" y="1165"/>
                  </a:lnTo>
                  <a:cubicBezTo>
                    <a:pt x="122" y="1246"/>
                    <a:pt x="0" y="1516"/>
                    <a:pt x="104" y="1749"/>
                  </a:cubicBezTo>
                  <a:lnTo>
                    <a:pt x="355" y="2317"/>
                  </a:lnTo>
                  <a:lnTo>
                    <a:pt x="1018" y="2121"/>
                  </a:lnTo>
                  <a:lnTo>
                    <a:pt x="2121" y="4524"/>
                  </a:lnTo>
                  <a:lnTo>
                    <a:pt x="5009" y="3247"/>
                  </a:lnTo>
                  <a:lnTo>
                    <a:pt x="3985" y="1047"/>
                  </a:lnTo>
                  <a:lnTo>
                    <a:pt x="4560" y="795"/>
                  </a:lnTo>
                  <a:lnTo>
                    <a:pt x="4348" y="269"/>
                  </a:lnTo>
                  <a:cubicBezTo>
                    <a:pt x="4280" y="103"/>
                    <a:pt x="411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08750" y="4231000"/>
              <a:ext cx="552450" cy="743275"/>
            </a:xfrm>
            <a:custGeom>
              <a:avLst/>
              <a:gdLst/>
              <a:ahLst/>
              <a:cxnLst/>
              <a:rect l="l" t="t" r="r" b="b"/>
              <a:pathLst>
                <a:path w="22098" h="29731" extrusionOk="0">
                  <a:moveTo>
                    <a:pt x="9405" y="1"/>
                  </a:moveTo>
                  <a:lnTo>
                    <a:pt x="3703" y="996"/>
                  </a:lnTo>
                  <a:lnTo>
                    <a:pt x="3785" y="1183"/>
                  </a:lnTo>
                  <a:lnTo>
                    <a:pt x="1" y="4021"/>
                  </a:lnTo>
                  <a:lnTo>
                    <a:pt x="281" y="4558"/>
                  </a:lnTo>
                  <a:lnTo>
                    <a:pt x="540" y="5059"/>
                  </a:lnTo>
                  <a:lnTo>
                    <a:pt x="714" y="5389"/>
                  </a:lnTo>
                  <a:lnTo>
                    <a:pt x="1348" y="6602"/>
                  </a:lnTo>
                  <a:lnTo>
                    <a:pt x="139" y="9628"/>
                  </a:lnTo>
                  <a:cubicBezTo>
                    <a:pt x="33" y="9901"/>
                    <a:pt x="37" y="10203"/>
                    <a:pt x="152" y="10474"/>
                  </a:cubicBezTo>
                  <a:lnTo>
                    <a:pt x="8243" y="29067"/>
                  </a:lnTo>
                  <a:cubicBezTo>
                    <a:pt x="8421" y="29482"/>
                    <a:pt x="8826" y="29731"/>
                    <a:pt x="9252" y="29731"/>
                  </a:cubicBezTo>
                  <a:cubicBezTo>
                    <a:pt x="9387" y="29731"/>
                    <a:pt x="9524" y="29706"/>
                    <a:pt x="9657" y="29653"/>
                  </a:cubicBezTo>
                  <a:lnTo>
                    <a:pt x="15025" y="27483"/>
                  </a:lnTo>
                  <a:lnTo>
                    <a:pt x="15038" y="27503"/>
                  </a:lnTo>
                  <a:lnTo>
                    <a:pt x="15557" y="27266"/>
                  </a:lnTo>
                  <a:lnTo>
                    <a:pt x="16216" y="27002"/>
                  </a:lnTo>
                  <a:lnTo>
                    <a:pt x="16205" y="26975"/>
                  </a:lnTo>
                  <a:lnTo>
                    <a:pt x="21315" y="24672"/>
                  </a:lnTo>
                  <a:cubicBezTo>
                    <a:pt x="21854" y="24419"/>
                    <a:pt x="22098" y="23785"/>
                    <a:pt x="21867" y="23237"/>
                  </a:cubicBezTo>
                  <a:lnTo>
                    <a:pt x="13975" y="4561"/>
                  </a:lnTo>
                  <a:cubicBezTo>
                    <a:pt x="13860" y="4290"/>
                    <a:pt x="13642" y="4076"/>
                    <a:pt x="13369" y="3967"/>
                  </a:cubicBezTo>
                  <a:lnTo>
                    <a:pt x="10345" y="2756"/>
                  </a:lnTo>
                  <a:lnTo>
                    <a:pt x="9824" y="123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15750" y="4308000"/>
              <a:ext cx="64500" cy="49425"/>
            </a:xfrm>
            <a:custGeom>
              <a:avLst/>
              <a:gdLst/>
              <a:ahLst/>
              <a:cxnLst/>
              <a:rect l="l" t="t" r="r" b="b"/>
              <a:pathLst>
                <a:path w="2580" h="1977" extrusionOk="0">
                  <a:moveTo>
                    <a:pt x="2579" y="1"/>
                  </a:moveTo>
                  <a:lnTo>
                    <a:pt x="1" y="1476"/>
                  </a:lnTo>
                  <a:lnTo>
                    <a:pt x="260" y="1977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35825" y="4105550"/>
              <a:ext cx="338675" cy="245800"/>
            </a:xfrm>
            <a:custGeom>
              <a:avLst/>
              <a:gdLst/>
              <a:ahLst/>
              <a:cxnLst/>
              <a:rect l="l" t="t" r="r" b="b"/>
              <a:pathLst>
                <a:path w="13547" h="9832" extrusionOk="0">
                  <a:moveTo>
                    <a:pt x="10752" y="1"/>
                  </a:moveTo>
                  <a:cubicBezTo>
                    <a:pt x="10727" y="1"/>
                    <a:pt x="10702" y="2"/>
                    <a:pt x="10677" y="4"/>
                  </a:cubicBezTo>
                  <a:cubicBezTo>
                    <a:pt x="9774" y="60"/>
                    <a:pt x="8042" y="304"/>
                    <a:pt x="5560" y="1195"/>
                  </a:cubicBezTo>
                  <a:cubicBezTo>
                    <a:pt x="2956" y="2131"/>
                    <a:pt x="1264" y="3343"/>
                    <a:pt x="459" y="4015"/>
                  </a:cubicBezTo>
                  <a:cubicBezTo>
                    <a:pt x="120" y="4299"/>
                    <a:pt x="1" y="4766"/>
                    <a:pt x="161" y="5177"/>
                  </a:cubicBezTo>
                  <a:lnTo>
                    <a:pt x="1262" y="7997"/>
                  </a:lnTo>
                  <a:lnTo>
                    <a:pt x="1806" y="9396"/>
                  </a:lnTo>
                  <a:cubicBezTo>
                    <a:pt x="1912" y="9667"/>
                    <a:pt x="2172" y="9831"/>
                    <a:pt x="2445" y="9831"/>
                  </a:cubicBezTo>
                  <a:cubicBezTo>
                    <a:pt x="2536" y="9831"/>
                    <a:pt x="2628" y="9813"/>
                    <a:pt x="2717" y="9775"/>
                  </a:cubicBezTo>
                  <a:lnTo>
                    <a:pt x="13034" y="5310"/>
                  </a:lnTo>
                  <a:cubicBezTo>
                    <a:pt x="13386" y="5159"/>
                    <a:pt x="13547" y="4748"/>
                    <a:pt x="13389" y="4399"/>
                  </a:cubicBezTo>
                  <a:lnTo>
                    <a:pt x="12775" y="3045"/>
                  </a:lnTo>
                  <a:lnTo>
                    <a:pt x="11676" y="601"/>
                  </a:lnTo>
                  <a:cubicBezTo>
                    <a:pt x="11511" y="234"/>
                    <a:pt x="11147" y="1"/>
                    <a:pt x="10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5825" y="4105575"/>
              <a:ext cx="319325" cy="199850"/>
            </a:xfrm>
            <a:custGeom>
              <a:avLst/>
              <a:gdLst/>
              <a:ahLst/>
              <a:cxnLst/>
              <a:rect l="l" t="t" r="r" b="b"/>
              <a:pathLst>
                <a:path w="12773" h="7994" extrusionOk="0">
                  <a:moveTo>
                    <a:pt x="10704" y="1"/>
                  </a:moveTo>
                  <a:cubicBezTo>
                    <a:pt x="10695" y="1"/>
                    <a:pt x="10686" y="1"/>
                    <a:pt x="10677" y="3"/>
                  </a:cubicBezTo>
                  <a:cubicBezTo>
                    <a:pt x="10645" y="7"/>
                    <a:pt x="10616" y="7"/>
                    <a:pt x="10582" y="9"/>
                  </a:cubicBezTo>
                  <a:cubicBezTo>
                    <a:pt x="10345" y="25"/>
                    <a:pt x="10052" y="59"/>
                    <a:pt x="9711" y="104"/>
                  </a:cubicBezTo>
                  <a:cubicBezTo>
                    <a:pt x="9662" y="111"/>
                    <a:pt x="9614" y="122"/>
                    <a:pt x="9565" y="129"/>
                  </a:cubicBezTo>
                  <a:cubicBezTo>
                    <a:pt x="9233" y="181"/>
                    <a:pt x="8858" y="248"/>
                    <a:pt x="8441" y="346"/>
                  </a:cubicBezTo>
                  <a:cubicBezTo>
                    <a:pt x="8398" y="352"/>
                    <a:pt x="8348" y="366"/>
                    <a:pt x="8299" y="377"/>
                  </a:cubicBezTo>
                  <a:cubicBezTo>
                    <a:pt x="7942" y="458"/>
                    <a:pt x="7554" y="558"/>
                    <a:pt x="7135" y="684"/>
                  </a:cubicBezTo>
                  <a:cubicBezTo>
                    <a:pt x="7090" y="695"/>
                    <a:pt x="7044" y="706"/>
                    <a:pt x="6999" y="722"/>
                  </a:cubicBezTo>
                  <a:cubicBezTo>
                    <a:pt x="6632" y="833"/>
                    <a:pt x="6237" y="957"/>
                    <a:pt x="5817" y="1108"/>
                  </a:cubicBezTo>
                  <a:cubicBezTo>
                    <a:pt x="5772" y="1119"/>
                    <a:pt x="5725" y="1135"/>
                    <a:pt x="5679" y="1153"/>
                  </a:cubicBezTo>
                  <a:cubicBezTo>
                    <a:pt x="5641" y="1167"/>
                    <a:pt x="5598" y="1180"/>
                    <a:pt x="5560" y="1194"/>
                  </a:cubicBezTo>
                  <a:cubicBezTo>
                    <a:pt x="5174" y="1334"/>
                    <a:pt x="4804" y="1478"/>
                    <a:pt x="4454" y="1631"/>
                  </a:cubicBezTo>
                  <a:cubicBezTo>
                    <a:pt x="4409" y="1647"/>
                    <a:pt x="4366" y="1665"/>
                    <a:pt x="4326" y="1688"/>
                  </a:cubicBezTo>
                  <a:cubicBezTo>
                    <a:pt x="3902" y="1866"/>
                    <a:pt x="3487" y="2067"/>
                    <a:pt x="3085" y="2286"/>
                  </a:cubicBezTo>
                  <a:cubicBezTo>
                    <a:pt x="3040" y="2304"/>
                    <a:pt x="2999" y="2326"/>
                    <a:pt x="2959" y="2351"/>
                  </a:cubicBezTo>
                  <a:cubicBezTo>
                    <a:pt x="2543" y="2570"/>
                    <a:pt x="2171" y="2796"/>
                    <a:pt x="1840" y="3005"/>
                  </a:cubicBezTo>
                  <a:cubicBezTo>
                    <a:pt x="1799" y="3035"/>
                    <a:pt x="1756" y="3062"/>
                    <a:pt x="1711" y="3087"/>
                  </a:cubicBezTo>
                  <a:cubicBezTo>
                    <a:pt x="1388" y="3299"/>
                    <a:pt x="1111" y="3497"/>
                    <a:pt x="878" y="3678"/>
                  </a:cubicBezTo>
                  <a:cubicBezTo>
                    <a:pt x="836" y="3716"/>
                    <a:pt x="793" y="3745"/>
                    <a:pt x="752" y="3777"/>
                  </a:cubicBezTo>
                  <a:cubicBezTo>
                    <a:pt x="644" y="3863"/>
                    <a:pt x="547" y="3940"/>
                    <a:pt x="459" y="4014"/>
                  </a:cubicBezTo>
                  <a:cubicBezTo>
                    <a:pt x="120" y="4296"/>
                    <a:pt x="1" y="4763"/>
                    <a:pt x="161" y="5174"/>
                  </a:cubicBezTo>
                  <a:lnTo>
                    <a:pt x="1262" y="7994"/>
                  </a:lnTo>
                  <a:cubicBezTo>
                    <a:pt x="1454" y="7795"/>
                    <a:pt x="1655" y="7606"/>
                    <a:pt x="1867" y="7428"/>
                  </a:cubicBezTo>
                  <a:cubicBezTo>
                    <a:pt x="1903" y="7396"/>
                    <a:pt x="1939" y="7362"/>
                    <a:pt x="1982" y="7331"/>
                  </a:cubicBezTo>
                  <a:cubicBezTo>
                    <a:pt x="2113" y="7222"/>
                    <a:pt x="2239" y="7116"/>
                    <a:pt x="2374" y="7012"/>
                  </a:cubicBezTo>
                  <a:cubicBezTo>
                    <a:pt x="2530" y="6891"/>
                    <a:pt x="2690" y="6771"/>
                    <a:pt x="2850" y="6656"/>
                  </a:cubicBezTo>
                  <a:cubicBezTo>
                    <a:pt x="2886" y="6624"/>
                    <a:pt x="2929" y="6597"/>
                    <a:pt x="2963" y="6570"/>
                  </a:cubicBezTo>
                  <a:cubicBezTo>
                    <a:pt x="3387" y="6266"/>
                    <a:pt x="3825" y="5975"/>
                    <a:pt x="4269" y="5708"/>
                  </a:cubicBezTo>
                  <a:cubicBezTo>
                    <a:pt x="4308" y="5679"/>
                    <a:pt x="4348" y="5654"/>
                    <a:pt x="4391" y="5632"/>
                  </a:cubicBezTo>
                  <a:cubicBezTo>
                    <a:pt x="4804" y="5381"/>
                    <a:pt x="5217" y="5149"/>
                    <a:pt x="5643" y="4937"/>
                  </a:cubicBezTo>
                  <a:cubicBezTo>
                    <a:pt x="5682" y="4914"/>
                    <a:pt x="5725" y="4894"/>
                    <a:pt x="5767" y="4878"/>
                  </a:cubicBezTo>
                  <a:cubicBezTo>
                    <a:pt x="6187" y="4666"/>
                    <a:pt x="6609" y="4470"/>
                    <a:pt x="7044" y="4301"/>
                  </a:cubicBezTo>
                  <a:cubicBezTo>
                    <a:pt x="7090" y="4276"/>
                    <a:pt x="7135" y="4262"/>
                    <a:pt x="7178" y="4244"/>
                  </a:cubicBezTo>
                  <a:cubicBezTo>
                    <a:pt x="7532" y="4097"/>
                    <a:pt x="7886" y="3967"/>
                    <a:pt x="8245" y="3856"/>
                  </a:cubicBezTo>
                  <a:cubicBezTo>
                    <a:pt x="8288" y="3838"/>
                    <a:pt x="8335" y="3822"/>
                    <a:pt x="8382" y="3813"/>
                  </a:cubicBezTo>
                  <a:cubicBezTo>
                    <a:pt x="8815" y="3671"/>
                    <a:pt x="9244" y="3547"/>
                    <a:pt x="9686" y="3450"/>
                  </a:cubicBezTo>
                  <a:cubicBezTo>
                    <a:pt x="9729" y="3434"/>
                    <a:pt x="9774" y="3423"/>
                    <a:pt x="9822" y="3416"/>
                  </a:cubicBezTo>
                  <a:cubicBezTo>
                    <a:pt x="10165" y="3337"/>
                    <a:pt x="10517" y="3272"/>
                    <a:pt x="10866" y="3218"/>
                  </a:cubicBezTo>
                  <a:cubicBezTo>
                    <a:pt x="10916" y="3206"/>
                    <a:pt x="10966" y="3202"/>
                    <a:pt x="11017" y="3200"/>
                  </a:cubicBezTo>
                  <a:cubicBezTo>
                    <a:pt x="11275" y="3157"/>
                    <a:pt x="11534" y="3123"/>
                    <a:pt x="11796" y="3100"/>
                  </a:cubicBezTo>
                  <a:cubicBezTo>
                    <a:pt x="11843" y="3093"/>
                    <a:pt x="11891" y="3093"/>
                    <a:pt x="11938" y="3087"/>
                  </a:cubicBezTo>
                  <a:cubicBezTo>
                    <a:pt x="12215" y="3069"/>
                    <a:pt x="12493" y="3051"/>
                    <a:pt x="12773" y="3044"/>
                  </a:cubicBezTo>
                  <a:lnTo>
                    <a:pt x="11674" y="598"/>
                  </a:lnTo>
                  <a:cubicBezTo>
                    <a:pt x="11512" y="235"/>
                    <a:pt x="11151" y="2"/>
                    <a:pt x="10756" y="2"/>
                  </a:cubicBezTo>
                  <a:cubicBezTo>
                    <a:pt x="10748" y="2"/>
                    <a:pt x="10741" y="2"/>
                    <a:pt x="10733" y="3"/>
                  </a:cubicBezTo>
                  <a:cubicBezTo>
                    <a:pt x="10723" y="1"/>
                    <a:pt x="10713" y="1"/>
                    <a:pt x="10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554550" y="4197575"/>
              <a:ext cx="30825" cy="93750"/>
            </a:xfrm>
            <a:custGeom>
              <a:avLst/>
              <a:gdLst/>
              <a:ahLst/>
              <a:cxnLst/>
              <a:rect l="l" t="t" r="r" b="b"/>
              <a:pathLst>
                <a:path w="1233" h="3750" extrusionOk="0">
                  <a:moveTo>
                    <a:pt x="129" y="0"/>
                  </a:moveTo>
                  <a:cubicBezTo>
                    <a:pt x="87" y="36"/>
                    <a:pt x="44" y="68"/>
                    <a:pt x="1" y="99"/>
                  </a:cubicBezTo>
                  <a:cubicBezTo>
                    <a:pt x="276" y="1342"/>
                    <a:pt x="648" y="2563"/>
                    <a:pt x="1118" y="3750"/>
                  </a:cubicBezTo>
                  <a:cubicBezTo>
                    <a:pt x="1156" y="3716"/>
                    <a:pt x="1192" y="3684"/>
                    <a:pt x="1233" y="3653"/>
                  </a:cubicBezTo>
                  <a:cubicBezTo>
                    <a:pt x="768" y="2466"/>
                    <a:pt x="398" y="124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78525" y="4180700"/>
              <a:ext cx="31400" cy="91275"/>
            </a:xfrm>
            <a:custGeom>
              <a:avLst/>
              <a:gdLst/>
              <a:ahLst/>
              <a:cxnLst/>
              <a:rect l="l" t="t" r="r" b="b"/>
              <a:pathLst>
                <a:path w="1256" h="3651" extrusionOk="0">
                  <a:moveTo>
                    <a:pt x="129" y="0"/>
                  </a:moveTo>
                  <a:cubicBezTo>
                    <a:pt x="89" y="32"/>
                    <a:pt x="46" y="59"/>
                    <a:pt x="1" y="82"/>
                  </a:cubicBezTo>
                  <a:cubicBezTo>
                    <a:pt x="213" y="1318"/>
                    <a:pt x="599" y="2521"/>
                    <a:pt x="1142" y="3651"/>
                  </a:cubicBezTo>
                  <a:cubicBezTo>
                    <a:pt x="1178" y="3619"/>
                    <a:pt x="1221" y="3592"/>
                    <a:pt x="1255" y="3567"/>
                  </a:cubicBezTo>
                  <a:cubicBezTo>
                    <a:pt x="716" y="2435"/>
                    <a:pt x="339" y="123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09775" y="4162775"/>
              <a:ext cx="35850" cy="85525"/>
            </a:xfrm>
            <a:custGeom>
              <a:avLst/>
              <a:gdLst/>
              <a:ahLst/>
              <a:cxnLst/>
              <a:rect l="l" t="t" r="r" b="b"/>
              <a:pathLst>
                <a:path w="1434" h="3421" extrusionOk="0">
                  <a:moveTo>
                    <a:pt x="125" y="0"/>
                  </a:moveTo>
                  <a:cubicBezTo>
                    <a:pt x="82" y="18"/>
                    <a:pt x="39" y="41"/>
                    <a:pt x="1" y="65"/>
                  </a:cubicBezTo>
                  <a:cubicBezTo>
                    <a:pt x="402" y="1191"/>
                    <a:pt x="847" y="2315"/>
                    <a:pt x="1311" y="3420"/>
                  </a:cubicBezTo>
                  <a:cubicBezTo>
                    <a:pt x="1350" y="3391"/>
                    <a:pt x="1390" y="3366"/>
                    <a:pt x="1433" y="3344"/>
                  </a:cubicBezTo>
                  <a:cubicBezTo>
                    <a:pt x="973" y="2240"/>
                    <a:pt x="535" y="1121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43900" y="4146400"/>
              <a:ext cx="36125" cy="82600"/>
            </a:xfrm>
            <a:custGeom>
              <a:avLst/>
              <a:gdLst/>
              <a:ahLst/>
              <a:cxnLst/>
              <a:rect l="l" t="t" r="r" b="b"/>
              <a:pathLst>
                <a:path w="1445" h="3304" extrusionOk="0">
                  <a:moveTo>
                    <a:pt x="131" y="1"/>
                  </a:moveTo>
                  <a:cubicBezTo>
                    <a:pt x="86" y="14"/>
                    <a:pt x="43" y="35"/>
                    <a:pt x="1" y="57"/>
                  </a:cubicBezTo>
                  <a:cubicBezTo>
                    <a:pt x="420" y="1140"/>
                    <a:pt x="858" y="2232"/>
                    <a:pt x="1320" y="3304"/>
                  </a:cubicBezTo>
                  <a:cubicBezTo>
                    <a:pt x="1361" y="3281"/>
                    <a:pt x="1402" y="3261"/>
                    <a:pt x="1444" y="3245"/>
                  </a:cubicBezTo>
                  <a:cubicBezTo>
                    <a:pt x="989" y="2171"/>
                    <a:pt x="549" y="108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77800" y="4133275"/>
              <a:ext cx="37475" cy="79825"/>
            </a:xfrm>
            <a:custGeom>
              <a:avLst/>
              <a:gdLst/>
              <a:ahLst/>
              <a:cxnLst/>
              <a:rect l="l" t="t" r="r" b="b"/>
              <a:pathLst>
                <a:path w="1499" h="3193" extrusionOk="0">
                  <a:moveTo>
                    <a:pt x="138" y="0"/>
                  </a:moveTo>
                  <a:cubicBezTo>
                    <a:pt x="91" y="11"/>
                    <a:pt x="46" y="25"/>
                    <a:pt x="0" y="45"/>
                  </a:cubicBezTo>
                  <a:lnTo>
                    <a:pt x="1363" y="3193"/>
                  </a:lnTo>
                  <a:cubicBezTo>
                    <a:pt x="1411" y="3168"/>
                    <a:pt x="1453" y="3154"/>
                    <a:pt x="1499" y="3136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10750" y="4122725"/>
              <a:ext cx="34650" cy="79275"/>
            </a:xfrm>
            <a:custGeom>
              <a:avLst/>
              <a:gdLst/>
              <a:ahLst/>
              <a:cxnLst/>
              <a:rect l="l" t="t" r="r" b="b"/>
              <a:pathLst>
                <a:path w="1386" h="3171" extrusionOk="0">
                  <a:moveTo>
                    <a:pt x="138" y="0"/>
                  </a:moveTo>
                  <a:cubicBezTo>
                    <a:pt x="90" y="9"/>
                    <a:pt x="45" y="20"/>
                    <a:pt x="0" y="39"/>
                  </a:cubicBezTo>
                  <a:cubicBezTo>
                    <a:pt x="494" y="1049"/>
                    <a:pt x="912" y="2096"/>
                    <a:pt x="1248" y="3170"/>
                  </a:cubicBezTo>
                  <a:cubicBezTo>
                    <a:pt x="1291" y="3152"/>
                    <a:pt x="1338" y="3136"/>
                    <a:pt x="1385" y="3127"/>
                  </a:cubicBezTo>
                  <a:cubicBezTo>
                    <a:pt x="1045" y="2056"/>
                    <a:pt x="627" y="1011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743275" y="4114200"/>
              <a:ext cx="38100" cy="77625"/>
            </a:xfrm>
            <a:custGeom>
              <a:avLst/>
              <a:gdLst/>
              <a:ahLst/>
              <a:cxnLst/>
              <a:rect l="l" t="t" r="r" b="b"/>
              <a:pathLst>
                <a:path w="1524" h="3105" extrusionOk="0">
                  <a:moveTo>
                    <a:pt x="141" y="1"/>
                  </a:moveTo>
                  <a:cubicBezTo>
                    <a:pt x="98" y="10"/>
                    <a:pt x="48" y="21"/>
                    <a:pt x="1" y="32"/>
                  </a:cubicBezTo>
                  <a:cubicBezTo>
                    <a:pt x="513" y="1034"/>
                    <a:pt x="978" y="2058"/>
                    <a:pt x="1388" y="3105"/>
                  </a:cubicBezTo>
                  <a:cubicBezTo>
                    <a:pt x="1431" y="3089"/>
                    <a:pt x="1476" y="3078"/>
                    <a:pt x="1524" y="3071"/>
                  </a:cubicBezTo>
                  <a:cubicBezTo>
                    <a:pt x="1113" y="2024"/>
                    <a:pt x="648" y="100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774925" y="4108175"/>
              <a:ext cx="36350" cy="77850"/>
            </a:xfrm>
            <a:custGeom>
              <a:avLst/>
              <a:gdLst/>
              <a:ahLst/>
              <a:cxnLst/>
              <a:rect l="l" t="t" r="r" b="b"/>
              <a:pathLst>
                <a:path w="1454" h="3114" extrusionOk="0">
                  <a:moveTo>
                    <a:pt x="145" y="0"/>
                  </a:moveTo>
                  <a:cubicBezTo>
                    <a:pt x="98" y="7"/>
                    <a:pt x="48" y="18"/>
                    <a:pt x="1" y="25"/>
                  </a:cubicBezTo>
                  <a:cubicBezTo>
                    <a:pt x="501" y="1024"/>
                    <a:pt x="937" y="2055"/>
                    <a:pt x="1302" y="3114"/>
                  </a:cubicBezTo>
                  <a:cubicBezTo>
                    <a:pt x="1352" y="3102"/>
                    <a:pt x="1402" y="3098"/>
                    <a:pt x="1453" y="3096"/>
                  </a:cubicBezTo>
                  <a:cubicBezTo>
                    <a:pt x="1081" y="2037"/>
                    <a:pt x="644" y="1004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00300" y="4105575"/>
              <a:ext cx="33975" cy="77525"/>
            </a:xfrm>
            <a:custGeom>
              <a:avLst/>
              <a:gdLst/>
              <a:ahLst/>
              <a:cxnLst/>
              <a:rect l="l" t="t" r="r" b="b"/>
              <a:pathLst>
                <a:path w="1359" h="3101" extrusionOk="0">
                  <a:moveTo>
                    <a:pt x="124" y="1"/>
                  </a:moveTo>
                  <a:cubicBezTo>
                    <a:pt x="114" y="1"/>
                    <a:pt x="105" y="1"/>
                    <a:pt x="96" y="3"/>
                  </a:cubicBezTo>
                  <a:cubicBezTo>
                    <a:pt x="66" y="7"/>
                    <a:pt x="37" y="7"/>
                    <a:pt x="1" y="9"/>
                  </a:cubicBezTo>
                  <a:cubicBezTo>
                    <a:pt x="454" y="1020"/>
                    <a:pt x="858" y="2056"/>
                    <a:pt x="1217" y="3100"/>
                  </a:cubicBezTo>
                  <a:cubicBezTo>
                    <a:pt x="1264" y="3093"/>
                    <a:pt x="1312" y="3093"/>
                    <a:pt x="1359" y="3087"/>
                  </a:cubicBezTo>
                  <a:cubicBezTo>
                    <a:pt x="1007" y="2047"/>
                    <a:pt x="605" y="1013"/>
                    <a:pt x="152" y="3"/>
                  </a:cubicBezTo>
                  <a:cubicBezTo>
                    <a:pt x="143" y="1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4000" y="4456750"/>
              <a:ext cx="168225" cy="335850"/>
            </a:xfrm>
            <a:custGeom>
              <a:avLst/>
              <a:gdLst/>
              <a:ahLst/>
              <a:cxnLst/>
              <a:rect l="l" t="t" r="r" b="b"/>
              <a:pathLst>
                <a:path w="6729" h="13434" extrusionOk="0">
                  <a:moveTo>
                    <a:pt x="3094" y="0"/>
                  </a:moveTo>
                  <a:lnTo>
                    <a:pt x="1" y="7321"/>
                  </a:lnTo>
                  <a:lnTo>
                    <a:pt x="3983" y="5699"/>
                  </a:lnTo>
                  <a:lnTo>
                    <a:pt x="3371" y="13433"/>
                  </a:lnTo>
                  <a:lnTo>
                    <a:pt x="6729" y="3199"/>
                  </a:lnTo>
                  <a:lnTo>
                    <a:pt x="2936" y="4422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11175" y="4088600"/>
              <a:ext cx="74200" cy="34425"/>
            </a:xfrm>
            <a:custGeom>
              <a:avLst/>
              <a:gdLst/>
              <a:ahLst/>
              <a:cxnLst/>
              <a:rect l="l" t="t" r="r" b="b"/>
              <a:pathLst>
                <a:path w="2968" h="1377" extrusionOk="0">
                  <a:moveTo>
                    <a:pt x="2968" y="0"/>
                  </a:moveTo>
                  <a:lnTo>
                    <a:pt x="1" y="1074"/>
                  </a:lnTo>
                  <a:lnTo>
                    <a:pt x="130" y="137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911200" y="4365150"/>
              <a:ext cx="67025" cy="96025"/>
            </a:xfrm>
            <a:custGeom>
              <a:avLst/>
              <a:gdLst/>
              <a:ahLst/>
              <a:cxnLst/>
              <a:rect l="l" t="t" r="r" b="b"/>
              <a:pathLst>
                <a:path w="2681" h="3841" extrusionOk="0">
                  <a:moveTo>
                    <a:pt x="999" y="1"/>
                  </a:moveTo>
                  <a:cubicBezTo>
                    <a:pt x="854" y="1"/>
                    <a:pt x="706" y="39"/>
                    <a:pt x="571" y="122"/>
                  </a:cubicBezTo>
                  <a:lnTo>
                    <a:pt x="485" y="174"/>
                  </a:lnTo>
                  <a:cubicBezTo>
                    <a:pt x="142" y="384"/>
                    <a:pt x="0" y="812"/>
                    <a:pt x="149" y="1187"/>
                  </a:cubicBezTo>
                  <a:lnTo>
                    <a:pt x="1004" y="3321"/>
                  </a:lnTo>
                  <a:cubicBezTo>
                    <a:pt x="1135" y="3648"/>
                    <a:pt x="1448" y="3841"/>
                    <a:pt x="1773" y="3841"/>
                  </a:cubicBezTo>
                  <a:cubicBezTo>
                    <a:pt x="1914" y="3841"/>
                    <a:pt x="2057" y="3804"/>
                    <a:pt x="2189" y="3727"/>
                  </a:cubicBezTo>
                  <a:cubicBezTo>
                    <a:pt x="2529" y="3526"/>
                    <a:pt x="2681" y="3114"/>
                    <a:pt x="2550" y="2741"/>
                  </a:cubicBezTo>
                  <a:lnTo>
                    <a:pt x="1780" y="553"/>
                  </a:lnTo>
                  <a:cubicBezTo>
                    <a:pt x="1658" y="206"/>
                    <a:pt x="1335" y="1"/>
                    <a:pt x="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955525" y="4474500"/>
              <a:ext cx="46275" cy="51775"/>
            </a:xfrm>
            <a:custGeom>
              <a:avLst/>
              <a:gdLst/>
              <a:ahLst/>
              <a:cxnLst/>
              <a:rect l="l" t="t" r="r" b="b"/>
              <a:pathLst>
                <a:path w="1851" h="2071" extrusionOk="0">
                  <a:moveTo>
                    <a:pt x="800" y="1"/>
                  </a:moveTo>
                  <a:cubicBezTo>
                    <a:pt x="681" y="1"/>
                    <a:pt x="560" y="30"/>
                    <a:pt x="447" y="93"/>
                  </a:cubicBezTo>
                  <a:cubicBezTo>
                    <a:pt x="136" y="267"/>
                    <a:pt x="1" y="641"/>
                    <a:pt x="125" y="975"/>
                  </a:cubicBezTo>
                  <a:lnTo>
                    <a:pt x="355" y="1598"/>
                  </a:lnTo>
                  <a:cubicBezTo>
                    <a:pt x="464" y="1889"/>
                    <a:pt x="740" y="2070"/>
                    <a:pt x="1033" y="2070"/>
                  </a:cubicBezTo>
                  <a:cubicBezTo>
                    <a:pt x="1111" y="2070"/>
                    <a:pt x="1189" y="2058"/>
                    <a:pt x="1266" y="2031"/>
                  </a:cubicBezTo>
                  <a:cubicBezTo>
                    <a:pt x="1652" y="1898"/>
                    <a:pt x="1851" y="1476"/>
                    <a:pt x="1711" y="1095"/>
                  </a:cubicBezTo>
                  <a:lnTo>
                    <a:pt x="1478" y="470"/>
                  </a:lnTo>
                  <a:cubicBezTo>
                    <a:pt x="1368" y="176"/>
                    <a:pt x="1090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21520" y="476673"/>
            <a:ext cx="659435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>
              <a:spcBef>
                <a:spcPct val="20000"/>
              </a:spcBef>
              <a:buFontTx/>
              <a:buNone/>
              <a:defRPr sz="5400" b="1">
                <a:solidFill>
                  <a:schemeClr val="tx1"/>
                </a:solidFill>
                <a:latin typeface="Times" pitchFamily="18" charset="0"/>
                <a:cs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sz="3500" dirty="0"/>
              <a:t>QUYỀN LỢI</a:t>
            </a:r>
            <a:r>
              <a:rPr lang="vi-VN" sz="3500" dirty="0"/>
              <a:t> </a:t>
            </a:r>
            <a:r>
              <a:rPr lang="vi-VN" sz="3500" dirty="0" smtClean="0"/>
              <a:t>CHUNG</a:t>
            </a:r>
            <a:endParaRPr lang="en-US" sz="3500" dirty="0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3771900" y="5723335"/>
            <a:ext cx="13981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050" i="1">
                <a:latin typeface="Times" pitchFamily="18" charset="0"/>
              </a:rPr>
              <a:t>Bản quyền thuộc VOH</a:t>
            </a: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279526" y="1762013"/>
            <a:ext cx="8274279" cy="375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Red Hat Text Medium"/>
              <a:buNone/>
              <a:defRPr sz="1500" b="0" i="0" u="none" strike="noStrike" cap="none">
                <a:solidFill>
                  <a:schemeClr val="accent6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Logo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TNND TPHCM VOH, website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TNND TPHCM 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www.voh.com.vn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fanpage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Radio VOH,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fanpage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 đua xe đạp Nam Kỳ Khởi Nghĩa,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29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7"/>
          <p:cNvGrpSpPr/>
          <p:nvPr/>
        </p:nvGrpSpPr>
        <p:grpSpPr>
          <a:xfrm>
            <a:off x="279526" y="4919625"/>
            <a:ext cx="625375" cy="911850"/>
            <a:chOff x="535825" y="4062425"/>
            <a:chExt cx="625375" cy="911850"/>
          </a:xfrm>
        </p:grpSpPr>
        <p:sp>
          <p:nvSpPr>
            <p:cNvPr id="496" name="Google Shape;496;p27"/>
            <p:cNvSpPr/>
            <p:nvPr/>
          </p:nvSpPr>
          <p:spPr>
            <a:xfrm>
              <a:off x="585750" y="4062425"/>
              <a:ext cx="125250" cy="113100"/>
            </a:xfrm>
            <a:custGeom>
              <a:avLst/>
              <a:gdLst/>
              <a:ahLst/>
              <a:cxnLst/>
              <a:rect l="l" t="t" r="r" b="b"/>
              <a:pathLst>
                <a:path w="5010" h="4524" extrusionOk="0">
                  <a:moveTo>
                    <a:pt x="3948" y="1"/>
                  </a:moveTo>
                  <a:cubicBezTo>
                    <a:pt x="3903" y="1"/>
                    <a:pt x="3856" y="8"/>
                    <a:pt x="3811" y="23"/>
                  </a:cubicBezTo>
                  <a:lnTo>
                    <a:pt x="364" y="1165"/>
                  </a:lnTo>
                  <a:cubicBezTo>
                    <a:pt x="122" y="1246"/>
                    <a:pt x="0" y="1516"/>
                    <a:pt x="104" y="1749"/>
                  </a:cubicBezTo>
                  <a:lnTo>
                    <a:pt x="355" y="2317"/>
                  </a:lnTo>
                  <a:lnTo>
                    <a:pt x="1018" y="2121"/>
                  </a:lnTo>
                  <a:lnTo>
                    <a:pt x="2121" y="4524"/>
                  </a:lnTo>
                  <a:lnTo>
                    <a:pt x="5009" y="3247"/>
                  </a:lnTo>
                  <a:lnTo>
                    <a:pt x="3985" y="1047"/>
                  </a:lnTo>
                  <a:lnTo>
                    <a:pt x="4560" y="795"/>
                  </a:lnTo>
                  <a:lnTo>
                    <a:pt x="4348" y="269"/>
                  </a:lnTo>
                  <a:cubicBezTo>
                    <a:pt x="4280" y="103"/>
                    <a:pt x="411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08750" y="4231000"/>
              <a:ext cx="552450" cy="743275"/>
            </a:xfrm>
            <a:custGeom>
              <a:avLst/>
              <a:gdLst/>
              <a:ahLst/>
              <a:cxnLst/>
              <a:rect l="l" t="t" r="r" b="b"/>
              <a:pathLst>
                <a:path w="22098" h="29731" extrusionOk="0">
                  <a:moveTo>
                    <a:pt x="9405" y="1"/>
                  </a:moveTo>
                  <a:lnTo>
                    <a:pt x="3703" y="996"/>
                  </a:lnTo>
                  <a:lnTo>
                    <a:pt x="3785" y="1183"/>
                  </a:lnTo>
                  <a:lnTo>
                    <a:pt x="1" y="4021"/>
                  </a:lnTo>
                  <a:lnTo>
                    <a:pt x="281" y="4558"/>
                  </a:lnTo>
                  <a:lnTo>
                    <a:pt x="540" y="5059"/>
                  </a:lnTo>
                  <a:lnTo>
                    <a:pt x="714" y="5389"/>
                  </a:lnTo>
                  <a:lnTo>
                    <a:pt x="1348" y="6602"/>
                  </a:lnTo>
                  <a:lnTo>
                    <a:pt x="139" y="9628"/>
                  </a:lnTo>
                  <a:cubicBezTo>
                    <a:pt x="33" y="9901"/>
                    <a:pt x="37" y="10203"/>
                    <a:pt x="152" y="10474"/>
                  </a:cubicBezTo>
                  <a:lnTo>
                    <a:pt x="8243" y="29067"/>
                  </a:lnTo>
                  <a:cubicBezTo>
                    <a:pt x="8421" y="29482"/>
                    <a:pt x="8826" y="29731"/>
                    <a:pt x="9252" y="29731"/>
                  </a:cubicBezTo>
                  <a:cubicBezTo>
                    <a:pt x="9387" y="29731"/>
                    <a:pt x="9524" y="29706"/>
                    <a:pt x="9657" y="29653"/>
                  </a:cubicBezTo>
                  <a:lnTo>
                    <a:pt x="15025" y="27483"/>
                  </a:lnTo>
                  <a:lnTo>
                    <a:pt x="15038" y="27503"/>
                  </a:lnTo>
                  <a:lnTo>
                    <a:pt x="15557" y="27266"/>
                  </a:lnTo>
                  <a:lnTo>
                    <a:pt x="16216" y="27002"/>
                  </a:lnTo>
                  <a:lnTo>
                    <a:pt x="16205" y="26975"/>
                  </a:lnTo>
                  <a:lnTo>
                    <a:pt x="21315" y="24672"/>
                  </a:lnTo>
                  <a:cubicBezTo>
                    <a:pt x="21854" y="24419"/>
                    <a:pt x="22098" y="23785"/>
                    <a:pt x="21867" y="23237"/>
                  </a:cubicBezTo>
                  <a:lnTo>
                    <a:pt x="13975" y="4561"/>
                  </a:lnTo>
                  <a:cubicBezTo>
                    <a:pt x="13860" y="4290"/>
                    <a:pt x="13642" y="4076"/>
                    <a:pt x="13369" y="3967"/>
                  </a:cubicBezTo>
                  <a:lnTo>
                    <a:pt x="10345" y="2756"/>
                  </a:lnTo>
                  <a:lnTo>
                    <a:pt x="9824" y="123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15750" y="4308000"/>
              <a:ext cx="64500" cy="49425"/>
            </a:xfrm>
            <a:custGeom>
              <a:avLst/>
              <a:gdLst/>
              <a:ahLst/>
              <a:cxnLst/>
              <a:rect l="l" t="t" r="r" b="b"/>
              <a:pathLst>
                <a:path w="2580" h="1977" extrusionOk="0">
                  <a:moveTo>
                    <a:pt x="2579" y="1"/>
                  </a:moveTo>
                  <a:lnTo>
                    <a:pt x="1" y="1476"/>
                  </a:lnTo>
                  <a:lnTo>
                    <a:pt x="260" y="1977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35825" y="4105550"/>
              <a:ext cx="338675" cy="245800"/>
            </a:xfrm>
            <a:custGeom>
              <a:avLst/>
              <a:gdLst/>
              <a:ahLst/>
              <a:cxnLst/>
              <a:rect l="l" t="t" r="r" b="b"/>
              <a:pathLst>
                <a:path w="13547" h="9832" extrusionOk="0">
                  <a:moveTo>
                    <a:pt x="10752" y="1"/>
                  </a:moveTo>
                  <a:cubicBezTo>
                    <a:pt x="10727" y="1"/>
                    <a:pt x="10702" y="2"/>
                    <a:pt x="10677" y="4"/>
                  </a:cubicBezTo>
                  <a:cubicBezTo>
                    <a:pt x="9774" y="60"/>
                    <a:pt x="8042" y="304"/>
                    <a:pt x="5560" y="1195"/>
                  </a:cubicBezTo>
                  <a:cubicBezTo>
                    <a:pt x="2956" y="2131"/>
                    <a:pt x="1264" y="3343"/>
                    <a:pt x="459" y="4015"/>
                  </a:cubicBezTo>
                  <a:cubicBezTo>
                    <a:pt x="120" y="4299"/>
                    <a:pt x="1" y="4766"/>
                    <a:pt x="161" y="5177"/>
                  </a:cubicBezTo>
                  <a:lnTo>
                    <a:pt x="1262" y="7997"/>
                  </a:lnTo>
                  <a:lnTo>
                    <a:pt x="1806" y="9396"/>
                  </a:lnTo>
                  <a:cubicBezTo>
                    <a:pt x="1912" y="9667"/>
                    <a:pt x="2172" y="9831"/>
                    <a:pt x="2445" y="9831"/>
                  </a:cubicBezTo>
                  <a:cubicBezTo>
                    <a:pt x="2536" y="9831"/>
                    <a:pt x="2628" y="9813"/>
                    <a:pt x="2717" y="9775"/>
                  </a:cubicBezTo>
                  <a:lnTo>
                    <a:pt x="13034" y="5310"/>
                  </a:lnTo>
                  <a:cubicBezTo>
                    <a:pt x="13386" y="5159"/>
                    <a:pt x="13547" y="4748"/>
                    <a:pt x="13389" y="4399"/>
                  </a:cubicBezTo>
                  <a:lnTo>
                    <a:pt x="12775" y="3045"/>
                  </a:lnTo>
                  <a:lnTo>
                    <a:pt x="11676" y="601"/>
                  </a:lnTo>
                  <a:cubicBezTo>
                    <a:pt x="11511" y="234"/>
                    <a:pt x="11147" y="1"/>
                    <a:pt x="10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5825" y="4105575"/>
              <a:ext cx="319325" cy="199850"/>
            </a:xfrm>
            <a:custGeom>
              <a:avLst/>
              <a:gdLst/>
              <a:ahLst/>
              <a:cxnLst/>
              <a:rect l="l" t="t" r="r" b="b"/>
              <a:pathLst>
                <a:path w="12773" h="7994" extrusionOk="0">
                  <a:moveTo>
                    <a:pt x="10704" y="1"/>
                  </a:moveTo>
                  <a:cubicBezTo>
                    <a:pt x="10695" y="1"/>
                    <a:pt x="10686" y="1"/>
                    <a:pt x="10677" y="3"/>
                  </a:cubicBezTo>
                  <a:cubicBezTo>
                    <a:pt x="10645" y="7"/>
                    <a:pt x="10616" y="7"/>
                    <a:pt x="10582" y="9"/>
                  </a:cubicBezTo>
                  <a:cubicBezTo>
                    <a:pt x="10345" y="25"/>
                    <a:pt x="10052" y="59"/>
                    <a:pt x="9711" y="104"/>
                  </a:cubicBezTo>
                  <a:cubicBezTo>
                    <a:pt x="9662" y="111"/>
                    <a:pt x="9614" y="122"/>
                    <a:pt x="9565" y="129"/>
                  </a:cubicBezTo>
                  <a:cubicBezTo>
                    <a:pt x="9233" y="181"/>
                    <a:pt x="8858" y="248"/>
                    <a:pt x="8441" y="346"/>
                  </a:cubicBezTo>
                  <a:cubicBezTo>
                    <a:pt x="8398" y="352"/>
                    <a:pt x="8348" y="366"/>
                    <a:pt x="8299" y="377"/>
                  </a:cubicBezTo>
                  <a:cubicBezTo>
                    <a:pt x="7942" y="458"/>
                    <a:pt x="7554" y="558"/>
                    <a:pt x="7135" y="684"/>
                  </a:cubicBezTo>
                  <a:cubicBezTo>
                    <a:pt x="7090" y="695"/>
                    <a:pt x="7044" y="706"/>
                    <a:pt x="6999" y="722"/>
                  </a:cubicBezTo>
                  <a:cubicBezTo>
                    <a:pt x="6632" y="833"/>
                    <a:pt x="6237" y="957"/>
                    <a:pt x="5817" y="1108"/>
                  </a:cubicBezTo>
                  <a:cubicBezTo>
                    <a:pt x="5772" y="1119"/>
                    <a:pt x="5725" y="1135"/>
                    <a:pt x="5679" y="1153"/>
                  </a:cubicBezTo>
                  <a:cubicBezTo>
                    <a:pt x="5641" y="1167"/>
                    <a:pt x="5598" y="1180"/>
                    <a:pt x="5560" y="1194"/>
                  </a:cubicBezTo>
                  <a:cubicBezTo>
                    <a:pt x="5174" y="1334"/>
                    <a:pt x="4804" y="1478"/>
                    <a:pt x="4454" y="1631"/>
                  </a:cubicBezTo>
                  <a:cubicBezTo>
                    <a:pt x="4409" y="1647"/>
                    <a:pt x="4366" y="1665"/>
                    <a:pt x="4326" y="1688"/>
                  </a:cubicBezTo>
                  <a:cubicBezTo>
                    <a:pt x="3902" y="1866"/>
                    <a:pt x="3487" y="2067"/>
                    <a:pt x="3085" y="2286"/>
                  </a:cubicBezTo>
                  <a:cubicBezTo>
                    <a:pt x="3040" y="2304"/>
                    <a:pt x="2999" y="2326"/>
                    <a:pt x="2959" y="2351"/>
                  </a:cubicBezTo>
                  <a:cubicBezTo>
                    <a:pt x="2543" y="2570"/>
                    <a:pt x="2171" y="2796"/>
                    <a:pt x="1840" y="3005"/>
                  </a:cubicBezTo>
                  <a:cubicBezTo>
                    <a:pt x="1799" y="3035"/>
                    <a:pt x="1756" y="3062"/>
                    <a:pt x="1711" y="3087"/>
                  </a:cubicBezTo>
                  <a:cubicBezTo>
                    <a:pt x="1388" y="3299"/>
                    <a:pt x="1111" y="3497"/>
                    <a:pt x="878" y="3678"/>
                  </a:cubicBezTo>
                  <a:cubicBezTo>
                    <a:pt x="836" y="3716"/>
                    <a:pt x="793" y="3745"/>
                    <a:pt x="752" y="3777"/>
                  </a:cubicBezTo>
                  <a:cubicBezTo>
                    <a:pt x="644" y="3863"/>
                    <a:pt x="547" y="3940"/>
                    <a:pt x="459" y="4014"/>
                  </a:cubicBezTo>
                  <a:cubicBezTo>
                    <a:pt x="120" y="4296"/>
                    <a:pt x="1" y="4763"/>
                    <a:pt x="161" y="5174"/>
                  </a:cubicBezTo>
                  <a:lnTo>
                    <a:pt x="1262" y="7994"/>
                  </a:lnTo>
                  <a:cubicBezTo>
                    <a:pt x="1454" y="7795"/>
                    <a:pt x="1655" y="7606"/>
                    <a:pt x="1867" y="7428"/>
                  </a:cubicBezTo>
                  <a:cubicBezTo>
                    <a:pt x="1903" y="7396"/>
                    <a:pt x="1939" y="7362"/>
                    <a:pt x="1982" y="7331"/>
                  </a:cubicBezTo>
                  <a:cubicBezTo>
                    <a:pt x="2113" y="7222"/>
                    <a:pt x="2239" y="7116"/>
                    <a:pt x="2374" y="7012"/>
                  </a:cubicBezTo>
                  <a:cubicBezTo>
                    <a:pt x="2530" y="6891"/>
                    <a:pt x="2690" y="6771"/>
                    <a:pt x="2850" y="6656"/>
                  </a:cubicBezTo>
                  <a:cubicBezTo>
                    <a:pt x="2886" y="6624"/>
                    <a:pt x="2929" y="6597"/>
                    <a:pt x="2963" y="6570"/>
                  </a:cubicBezTo>
                  <a:cubicBezTo>
                    <a:pt x="3387" y="6266"/>
                    <a:pt x="3825" y="5975"/>
                    <a:pt x="4269" y="5708"/>
                  </a:cubicBezTo>
                  <a:cubicBezTo>
                    <a:pt x="4308" y="5679"/>
                    <a:pt x="4348" y="5654"/>
                    <a:pt x="4391" y="5632"/>
                  </a:cubicBezTo>
                  <a:cubicBezTo>
                    <a:pt x="4804" y="5381"/>
                    <a:pt x="5217" y="5149"/>
                    <a:pt x="5643" y="4937"/>
                  </a:cubicBezTo>
                  <a:cubicBezTo>
                    <a:pt x="5682" y="4914"/>
                    <a:pt x="5725" y="4894"/>
                    <a:pt x="5767" y="4878"/>
                  </a:cubicBezTo>
                  <a:cubicBezTo>
                    <a:pt x="6187" y="4666"/>
                    <a:pt x="6609" y="4470"/>
                    <a:pt x="7044" y="4301"/>
                  </a:cubicBezTo>
                  <a:cubicBezTo>
                    <a:pt x="7090" y="4276"/>
                    <a:pt x="7135" y="4262"/>
                    <a:pt x="7178" y="4244"/>
                  </a:cubicBezTo>
                  <a:cubicBezTo>
                    <a:pt x="7532" y="4097"/>
                    <a:pt x="7886" y="3967"/>
                    <a:pt x="8245" y="3856"/>
                  </a:cubicBezTo>
                  <a:cubicBezTo>
                    <a:pt x="8288" y="3838"/>
                    <a:pt x="8335" y="3822"/>
                    <a:pt x="8382" y="3813"/>
                  </a:cubicBezTo>
                  <a:cubicBezTo>
                    <a:pt x="8815" y="3671"/>
                    <a:pt x="9244" y="3547"/>
                    <a:pt x="9686" y="3450"/>
                  </a:cubicBezTo>
                  <a:cubicBezTo>
                    <a:pt x="9729" y="3434"/>
                    <a:pt x="9774" y="3423"/>
                    <a:pt x="9822" y="3416"/>
                  </a:cubicBezTo>
                  <a:cubicBezTo>
                    <a:pt x="10165" y="3337"/>
                    <a:pt x="10517" y="3272"/>
                    <a:pt x="10866" y="3218"/>
                  </a:cubicBezTo>
                  <a:cubicBezTo>
                    <a:pt x="10916" y="3206"/>
                    <a:pt x="10966" y="3202"/>
                    <a:pt x="11017" y="3200"/>
                  </a:cubicBezTo>
                  <a:cubicBezTo>
                    <a:pt x="11275" y="3157"/>
                    <a:pt x="11534" y="3123"/>
                    <a:pt x="11796" y="3100"/>
                  </a:cubicBezTo>
                  <a:cubicBezTo>
                    <a:pt x="11843" y="3093"/>
                    <a:pt x="11891" y="3093"/>
                    <a:pt x="11938" y="3087"/>
                  </a:cubicBezTo>
                  <a:cubicBezTo>
                    <a:pt x="12215" y="3069"/>
                    <a:pt x="12493" y="3051"/>
                    <a:pt x="12773" y="3044"/>
                  </a:cubicBezTo>
                  <a:lnTo>
                    <a:pt x="11674" y="598"/>
                  </a:lnTo>
                  <a:cubicBezTo>
                    <a:pt x="11512" y="235"/>
                    <a:pt x="11151" y="2"/>
                    <a:pt x="10756" y="2"/>
                  </a:cubicBezTo>
                  <a:cubicBezTo>
                    <a:pt x="10748" y="2"/>
                    <a:pt x="10741" y="2"/>
                    <a:pt x="10733" y="3"/>
                  </a:cubicBezTo>
                  <a:cubicBezTo>
                    <a:pt x="10723" y="1"/>
                    <a:pt x="10713" y="1"/>
                    <a:pt x="10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554550" y="4197575"/>
              <a:ext cx="30825" cy="93750"/>
            </a:xfrm>
            <a:custGeom>
              <a:avLst/>
              <a:gdLst/>
              <a:ahLst/>
              <a:cxnLst/>
              <a:rect l="l" t="t" r="r" b="b"/>
              <a:pathLst>
                <a:path w="1233" h="3750" extrusionOk="0">
                  <a:moveTo>
                    <a:pt x="129" y="0"/>
                  </a:moveTo>
                  <a:cubicBezTo>
                    <a:pt x="87" y="36"/>
                    <a:pt x="44" y="68"/>
                    <a:pt x="1" y="99"/>
                  </a:cubicBezTo>
                  <a:cubicBezTo>
                    <a:pt x="276" y="1342"/>
                    <a:pt x="648" y="2563"/>
                    <a:pt x="1118" y="3750"/>
                  </a:cubicBezTo>
                  <a:cubicBezTo>
                    <a:pt x="1156" y="3716"/>
                    <a:pt x="1192" y="3684"/>
                    <a:pt x="1233" y="3653"/>
                  </a:cubicBezTo>
                  <a:cubicBezTo>
                    <a:pt x="768" y="2466"/>
                    <a:pt x="398" y="124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78525" y="4180700"/>
              <a:ext cx="31400" cy="91275"/>
            </a:xfrm>
            <a:custGeom>
              <a:avLst/>
              <a:gdLst/>
              <a:ahLst/>
              <a:cxnLst/>
              <a:rect l="l" t="t" r="r" b="b"/>
              <a:pathLst>
                <a:path w="1256" h="3651" extrusionOk="0">
                  <a:moveTo>
                    <a:pt x="129" y="0"/>
                  </a:moveTo>
                  <a:cubicBezTo>
                    <a:pt x="89" y="32"/>
                    <a:pt x="46" y="59"/>
                    <a:pt x="1" y="82"/>
                  </a:cubicBezTo>
                  <a:cubicBezTo>
                    <a:pt x="213" y="1318"/>
                    <a:pt x="599" y="2521"/>
                    <a:pt x="1142" y="3651"/>
                  </a:cubicBezTo>
                  <a:cubicBezTo>
                    <a:pt x="1178" y="3619"/>
                    <a:pt x="1221" y="3592"/>
                    <a:pt x="1255" y="3567"/>
                  </a:cubicBezTo>
                  <a:cubicBezTo>
                    <a:pt x="716" y="2435"/>
                    <a:pt x="339" y="123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09775" y="4162775"/>
              <a:ext cx="35850" cy="85525"/>
            </a:xfrm>
            <a:custGeom>
              <a:avLst/>
              <a:gdLst/>
              <a:ahLst/>
              <a:cxnLst/>
              <a:rect l="l" t="t" r="r" b="b"/>
              <a:pathLst>
                <a:path w="1434" h="3421" extrusionOk="0">
                  <a:moveTo>
                    <a:pt x="125" y="0"/>
                  </a:moveTo>
                  <a:cubicBezTo>
                    <a:pt x="82" y="18"/>
                    <a:pt x="39" y="41"/>
                    <a:pt x="1" y="65"/>
                  </a:cubicBezTo>
                  <a:cubicBezTo>
                    <a:pt x="402" y="1191"/>
                    <a:pt x="847" y="2315"/>
                    <a:pt x="1311" y="3420"/>
                  </a:cubicBezTo>
                  <a:cubicBezTo>
                    <a:pt x="1350" y="3391"/>
                    <a:pt x="1390" y="3366"/>
                    <a:pt x="1433" y="3344"/>
                  </a:cubicBezTo>
                  <a:cubicBezTo>
                    <a:pt x="973" y="2240"/>
                    <a:pt x="535" y="1121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43900" y="4146400"/>
              <a:ext cx="36125" cy="82600"/>
            </a:xfrm>
            <a:custGeom>
              <a:avLst/>
              <a:gdLst/>
              <a:ahLst/>
              <a:cxnLst/>
              <a:rect l="l" t="t" r="r" b="b"/>
              <a:pathLst>
                <a:path w="1445" h="3304" extrusionOk="0">
                  <a:moveTo>
                    <a:pt x="131" y="1"/>
                  </a:moveTo>
                  <a:cubicBezTo>
                    <a:pt x="86" y="14"/>
                    <a:pt x="43" y="35"/>
                    <a:pt x="1" y="57"/>
                  </a:cubicBezTo>
                  <a:cubicBezTo>
                    <a:pt x="420" y="1140"/>
                    <a:pt x="858" y="2232"/>
                    <a:pt x="1320" y="3304"/>
                  </a:cubicBezTo>
                  <a:cubicBezTo>
                    <a:pt x="1361" y="3281"/>
                    <a:pt x="1402" y="3261"/>
                    <a:pt x="1444" y="3245"/>
                  </a:cubicBezTo>
                  <a:cubicBezTo>
                    <a:pt x="989" y="2171"/>
                    <a:pt x="549" y="108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77800" y="4133275"/>
              <a:ext cx="37475" cy="79825"/>
            </a:xfrm>
            <a:custGeom>
              <a:avLst/>
              <a:gdLst/>
              <a:ahLst/>
              <a:cxnLst/>
              <a:rect l="l" t="t" r="r" b="b"/>
              <a:pathLst>
                <a:path w="1499" h="3193" extrusionOk="0">
                  <a:moveTo>
                    <a:pt x="138" y="0"/>
                  </a:moveTo>
                  <a:cubicBezTo>
                    <a:pt x="91" y="11"/>
                    <a:pt x="46" y="25"/>
                    <a:pt x="0" y="45"/>
                  </a:cubicBezTo>
                  <a:lnTo>
                    <a:pt x="1363" y="3193"/>
                  </a:lnTo>
                  <a:cubicBezTo>
                    <a:pt x="1411" y="3168"/>
                    <a:pt x="1453" y="3154"/>
                    <a:pt x="1499" y="3136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10750" y="4122725"/>
              <a:ext cx="34650" cy="79275"/>
            </a:xfrm>
            <a:custGeom>
              <a:avLst/>
              <a:gdLst/>
              <a:ahLst/>
              <a:cxnLst/>
              <a:rect l="l" t="t" r="r" b="b"/>
              <a:pathLst>
                <a:path w="1386" h="3171" extrusionOk="0">
                  <a:moveTo>
                    <a:pt x="138" y="0"/>
                  </a:moveTo>
                  <a:cubicBezTo>
                    <a:pt x="90" y="9"/>
                    <a:pt x="45" y="20"/>
                    <a:pt x="0" y="39"/>
                  </a:cubicBezTo>
                  <a:cubicBezTo>
                    <a:pt x="494" y="1049"/>
                    <a:pt x="912" y="2096"/>
                    <a:pt x="1248" y="3170"/>
                  </a:cubicBezTo>
                  <a:cubicBezTo>
                    <a:pt x="1291" y="3152"/>
                    <a:pt x="1338" y="3136"/>
                    <a:pt x="1385" y="3127"/>
                  </a:cubicBezTo>
                  <a:cubicBezTo>
                    <a:pt x="1045" y="2056"/>
                    <a:pt x="627" y="1011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743275" y="4114200"/>
              <a:ext cx="38100" cy="77625"/>
            </a:xfrm>
            <a:custGeom>
              <a:avLst/>
              <a:gdLst/>
              <a:ahLst/>
              <a:cxnLst/>
              <a:rect l="l" t="t" r="r" b="b"/>
              <a:pathLst>
                <a:path w="1524" h="3105" extrusionOk="0">
                  <a:moveTo>
                    <a:pt x="141" y="1"/>
                  </a:moveTo>
                  <a:cubicBezTo>
                    <a:pt x="98" y="10"/>
                    <a:pt x="48" y="21"/>
                    <a:pt x="1" y="32"/>
                  </a:cubicBezTo>
                  <a:cubicBezTo>
                    <a:pt x="513" y="1034"/>
                    <a:pt x="978" y="2058"/>
                    <a:pt x="1388" y="3105"/>
                  </a:cubicBezTo>
                  <a:cubicBezTo>
                    <a:pt x="1431" y="3089"/>
                    <a:pt x="1476" y="3078"/>
                    <a:pt x="1524" y="3071"/>
                  </a:cubicBezTo>
                  <a:cubicBezTo>
                    <a:pt x="1113" y="2024"/>
                    <a:pt x="648" y="100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774925" y="4108175"/>
              <a:ext cx="36350" cy="77850"/>
            </a:xfrm>
            <a:custGeom>
              <a:avLst/>
              <a:gdLst/>
              <a:ahLst/>
              <a:cxnLst/>
              <a:rect l="l" t="t" r="r" b="b"/>
              <a:pathLst>
                <a:path w="1454" h="3114" extrusionOk="0">
                  <a:moveTo>
                    <a:pt x="145" y="0"/>
                  </a:moveTo>
                  <a:cubicBezTo>
                    <a:pt x="98" y="7"/>
                    <a:pt x="48" y="18"/>
                    <a:pt x="1" y="25"/>
                  </a:cubicBezTo>
                  <a:cubicBezTo>
                    <a:pt x="501" y="1024"/>
                    <a:pt x="937" y="2055"/>
                    <a:pt x="1302" y="3114"/>
                  </a:cubicBezTo>
                  <a:cubicBezTo>
                    <a:pt x="1352" y="3102"/>
                    <a:pt x="1402" y="3098"/>
                    <a:pt x="1453" y="3096"/>
                  </a:cubicBezTo>
                  <a:cubicBezTo>
                    <a:pt x="1081" y="2037"/>
                    <a:pt x="644" y="1004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00300" y="4105575"/>
              <a:ext cx="33975" cy="77525"/>
            </a:xfrm>
            <a:custGeom>
              <a:avLst/>
              <a:gdLst/>
              <a:ahLst/>
              <a:cxnLst/>
              <a:rect l="l" t="t" r="r" b="b"/>
              <a:pathLst>
                <a:path w="1359" h="3101" extrusionOk="0">
                  <a:moveTo>
                    <a:pt x="124" y="1"/>
                  </a:moveTo>
                  <a:cubicBezTo>
                    <a:pt x="114" y="1"/>
                    <a:pt x="105" y="1"/>
                    <a:pt x="96" y="3"/>
                  </a:cubicBezTo>
                  <a:cubicBezTo>
                    <a:pt x="66" y="7"/>
                    <a:pt x="37" y="7"/>
                    <a:pt x="1" y="9"/>
                  </a:cubicBezTo>
                  <a:cubicBezTo>
                    <a:pt x="454" y="1020"/>
                    <a:pt x="858" y="2056"/>
                    <a:pt x="1217" y="3100"/>
                  </a:cubicBezTo>
                  <a:cubicBezTo>
                    <a:pt x="1264" y="3093"/>
                    <a:pt x="1312" y="3093"/>
                    <a:pt x="1359" y="3087"/>
                  </a:cubicBezTo>
                  <a:cubicBezTo>
                    <a:pt x="1007" y="2047"/>
                    <a:pt x="605" y="1013"/>
                    <a:pt x="152" y="3"/>
                  </a:cubicBezTo>
                  <a:cubicBezTo>
                    <a:pt x="143" y="1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4000" y="4456750"/>
              <a:ext cx="168225" cy="335850"/>
            </a:xfrm>
            <a:custGeom>
              <a:avLst/>
              <a:gdLst/>
              <a:ahLst/>
              <a:cxnLst/>
              <a:rect l="l" t="t" r="r" b="b"/>
              <a:pathLst>
                <a:path w="6729" h="13434" extrusionOk="0">
                  <a:moveTo>
                    <a:pt x="3094" y="0"/>
                  </a:moveTo>
                  <a:lnTo>
                    <a:pt x="1" y="7321"/>
                  </a:lnTo>
                  <a:lnTo>
                    <a:pt x="3983" y="5699"/>
                  </a:lnTo>
                  <a:lnTo>
                    <a:pt x="3371" y="13433"/>
                  </a:lnTo>
                  <a:lnTo>
                    <a:pt x="6729" y="3199"/>
                  </a:lnTo>
                  <a:lnTo>
                    <a:pt x="2936" y="4422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11175" y="4088600"/>
              <a:ext cx="74200" cy="34425"/>
            </a:xfrm>
            <a:custGeom>
              <a:avLst/>
              <a:gdLst/>
              <a:ahLst/>
              <a:cxnLst/>
              <a:rect l="l" t="t" r="r" b="b"/>
              <a:pathLst>
                <a:path w="2968" h="1377" extrusionOk="0">
                  <a:moveTo>
                    <a:pt x="2968" y="0"/>
                  </a:moveTo>
                  <a:lnTo>
                    <a:pt x="1" y="1074"/>
                  </a:lnTo>
                  <a:lnTo>
                    <a:pt x="130" y="137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911200" y="4365150"/>
              <a:ext cx="67025" cy="96025"/>
            </a:xfrm>
            <a:custGeom>
              <a:avLst/>
              <a:gdLst/>
              <a:ahLst/>
              <a:cxnLst/>
              <a:rect l="l" t="t" r="r" b="b"/>
              <a:pathLst>
                <a:path w="2681" h="3841" extrusionOk="0">
                  <a:moveTo>
                    <a:pt x="999" y="1"/>
                  </a:moveTo>
                  <a:cubicBezTo>
                    <a:pt x="854" y="1"/>
                    <a:pt x="706" y="39"/>
                    <a:pt x="571" y="122"/>
                  </a:cubicBezTo>
                  <a:lnTo>
                    <a:pt x="485" y="174"/>
                  </a:lnTo>
                  <a:cubicBezTo>
                    <a:pt x="142" y="384"/>
                    <a:pt x="0" y="812"/>
                    <a:pt x="149" y="1187"/>
                  </a:cubicBezTo>
                  <a:lnTo>
                    <a:pt x="1004" y="3321"/>
                  </a:lnTo>
                  <a:cubicBezTo>
                    <a:pt x="1135" y="3648"/>
                    <a:pt x="1448" y="3841"/>
                    <a:pt x="1773" y="3841"/>
                  </a:cubicBezTo>
                  <a:cubicBezTo>
                    <a:pt x="1914" y="3841"/>
                    <a:pt x="2057" y="3804"/>
                    <a:pt x="2189" y="3727"/>
                  </a:cubicBezTo>
                  <a:cubicBezTo>
                    <a:pt x="2529" y="3526"/>
                    <a:pt x="2681" y="3114"/>
                    <a:pt x="2550" y="2741"/>
                  </a:cubicBezTo>
                  <a:lnTo>
                    <a:pt x="1780" y="553"/>
                  </a:lnTo>
                  <a:cubicBezTo>
                    <a:pt x="1658" y="206"/>
                    <a:pt x="1335" y="1"/>
                    <a:pt x="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955525" y="4474500"/>
              <a:ext cx="46275" cy="51775"/>
            </a:xfrm>
            <a:custGeom>
              <a:avLst/>
              <a:gdLst/>
              <a:ahLst/>
              <a:cxnLst/>
              <a:rect l="l" t="t" r="r" b="b"/>
              <a:pathLst>
                <a:path w="1851" h="2071" extrusionOk="0">
                  <a:moveTo>
                    <a:pt x="800" y="1"/>
                  </a:moveTo>
                  <a:cubicBezTo>
                    <a:pt x="681" y="1"/>
                    <a:pt x="560" y="30"/>
                    <a:pt x="447" y="93"/>
                  </a:cubicBezTo>
                  <a:cubicBezTo>
                    <a:pt x="136" y="267"/>
                    <a:pt x="1" y="641"/>
                    <a:pt x="125" y="975"/>
                  </a:cubicBezTo>
                  <a:lnTo>
                    <a:pt x="355" y="1598"/>
                  </a:lnTo>
                  <a:cubicBezTo>
                    <a:pt x="464" y="1889"/>
                    <a:pt x="740" y="2070"/>
                    <a:pt x="1033" y="2070"/>
                  </a:cubicBezTo>
                  <a:cubicBezTo>
                    <a:pt x="1111" y="2070"/>
                    <a:pt x="1189" y="2058"/>
                    <a:pt x="1266" y="2031"/>
                  </a:cubicBezTo>
                  <a:cubicBezTo>
                    <a:pt x="1652" y="1898"/>
                    <a:pt x="1851" y="1476"/>
                    <a:pt x="1711" y="1095"/>
                  </a:cubicBezTo>
                  <a:lnTo>
                    <a:pt x="1478" y="470"/>
                  </a:lnTo>
                  <a:cubicBezTo>
                    <a:pt x="1368" y="176"/>
                    <a:pt x="1090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96454" y="464878"/>
            <a:ext cx="600375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>
              <a:spcBef>
                <a:spcPct val="20000"/>
              </a:spcBef>
              <a:buFontTx/>
              <a:buNone/>
              <a:defRPr sz="3500" b="1">
                <a:solidFill>
                  <a:schemeClr val="tx1"/>
                </a:solidFill>
                <a:latin typeface="Times" pitchFamily="18" charset="0"/>
                <a:cs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MINH HỌA QUYỀN LỢI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0180" y="1981177"/>
            <a:ext cx="960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Cờ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logo </a:t>
            </a:r>
            <a:r>
              <a:rPr lang="vi-VN" b="1" dirty="0" smtClean="0">
                <a:latin typeface="Times" panose="02020603050405020304" pitchFamily="18" charset="0"/>
                <a:cs typeface="Times" panose="02020603050405020304" pitchFamily="18" charset="0"/>
              </a:rPr>
              <a:t>đơn vị đồng hành</a:t>
            </a:r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treo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moto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dẫn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đường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8304" y="2816351"/>
            <a:ext cx="124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Pano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dựng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tại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xuất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phát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đích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chặng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6" y="1762706"/>
            <a:ext cx="2279299" cy="348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01" y="2238105"/>
            <a:ext cx="3554603" cy="253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46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7"/>
          <p:cNvGrpSpPr/>
          <p:nvPr/>
        </p:nvGrpSpPr>
        <p:grpSpPr>
          <a:xfrm>
            <a:off x="279526" y="4919625"/>
            <a:ext cx="625375" cy="911850"/>
            <a:chOff x="535825" y="4062425"/>
            <a:chExt cx="625375" cy="911850"/>
          </a:xfrm>
        </p:grpSpPr>
        <p:sp>
          <p:nvSpPr>
            <p:cNvPr id="496" name="Google Shape;496;p27"/>
            <p:cNvSpPr/>
            <p:nvPr/>
          </p:nvSpPr>
          <p:spPr>
            <a:xfrm>
              <a:off x="585750" y="4062425"/>
              <a:ext cx="125250" cy="113100"/>
            </a:xfrm>
            <a:custGeom>
              <a:avLst/>
              <a:gdLst/>
              <a:ahLst/>
              <a:cxnLst/>
              <a:rect l="l" t="t" r="r" b="b"/>
              <a:pathLst>
                <a:path w="5010" h="4524" extrusionOk="0">
                  <a:moveTo>
                    <a:pt x="3948" y="1"/>
                  </a:moveTo>
                  <a:cubicBezTo>
                    <a:pt x="3903" y="1"/>
                    <a:pt x="3856" y="8"/>
                    <a:pt x="3811" y="23"/>
                  </a:cubicBezTo>
                  <a:lnTo>
                    <a:pt x="364" y="1165"/>
                  </a:lnTo>
                  <a:cubicBezTo>
                    <a:pt x="122" y="1246"/>
                    <a:pt x="0" y="1516"/>
                    <a:pt x="104" y="1749"/>
                  </a:cubicBezTo>
                  <a:lnTo>
                    <a:pt x="355" y="2317"/>
                  </a:lnTo>
                  <a:lnTo>
                    <a:pt x="1018" y="2121"/>
                  </a:lnTo>
                  <a:lnTo>
                    <a:pt x="2121" y="4524"/>
                  </a:lnTo>
                  <a:lnTo>
                    <a:pt x="5009" y="3247"/>
                  </a:lnTo>
                  <a:lnTo>
                    <a:pt x="3985" y="1047"/>
                  </a:lnTo>
                  <a:lnTo>
                    <a:pt x="4560" y="795"/>
                  </a:lnTo>
                  <a:lnTo>
                    <a:pt x="4348" y="269"/>
                  </a:lnTo>
                  <a:cubicBezTo>
                    <a:pt x="4280" y="103"/>
                    <a:pt x="411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08750" y="4231000"/>
              <a:ext cx="552450" cy="743275"/>
            </a:xfrm>
            <a:custGeom>
              <a:avLst/>
              <a:gdLst/>
              <a:ahLst/>
              <a:cxnLst/>
              <a:rect l="l" t="t" r="r" b="b"/>
              <a:pathLst>
                <a:path w="22098" h="29731" extrusionOk="0">
                  <a:moveTo>
                    <a:pt x="9405" y="1"/>
                  </a:moveTo>
                  <a:lnTo>
                    <a:pt x="3703" y="996"/>
                  </a:lnTo>
                  <a:lnTo>
                    <a:pt x="3785" y="1183"/>
                  </a:lnTo>
                  <a:lnTo>
                    <a:pt x="1" y="4021"/>
                  </a:lnTo>
                  <a:lnTo>
                    <a:pt x="281" y="4558"/>
                  </a:lnTo>
                  <a:lnTo>
                    <a:pt x="540" y="5059"/>
                  </a:lnTo>
                  <a:lnTo>
                    <a:pt x="714" y="5389"/>
                  </a:lnTo>
                  <a:lnTo>
                    <a:pt x="1348" y="6602"/>
                  </a:lnTo>
                  <a:lnTo>
                    <a:pt x="139" y="9628"/>
                  </a:lnTo>
                  <a:cubicBezTo>
                    <a:pt x="33" y="9901"/>
                    <a:pt x="37" y="10203"/>
                    <a:pt x="152" y="10474"/>
                  </a:cubicBezTo>
                  <a:lnTo>
                    <a:pt x="8243" y="29067"/>
                  </a:lnTo>
                  <a:cubicBezTo>
                    <a:pt x="8421" y="29482"/>
                    <a:pt x="8826" y="29731"/>
                    <a:pt x="9252" y="29731"/>
                  </a:cubicBezTo>
                  <a:cubicBezTo>
                    <a:pt x="9387" y="29731"/>
                    <a:pt x="9524" y="29706"/>
                    <a:pt x="9657" y="29653"/>
                  </a:cubicBezTo>
                  <a:lnTo>
                    <a:pt x="15025" y="27483"/>
                  </a:lnTo>
                  <a:lnTo>
                    <a:pt x="15038" y="27503"/>
                  </a:lnTo>
                  <a:lnTo>
                    <a:pt x="15557" y="27266"/>
                  </a:lnTo>
                  <a:lnTo>
                    <a:pt x="16216" y="27002"/>
                  </a:lnTo>
                  <a:lnTo>
                    <a:pt x="16205" y="26975"/>
                  </a:lnTo>
                  <a:lnTo>
                    <a:pt x="21315" y="24672"/>
                  </a:lnTo>
                  <a:cubicBezTo>
                    <a:pt x="21854" y="24419"/>
                    <a:pt x="22098" y="23785"/>
                    <a:pt x="21867" y="23237"/>
                  </a:cubicBezTo>
                  <a:lnTo>
                    <a:pt x="13975" y="4561"/>
                  </a:lnTo>
                  <a:cubicBezTo>
                    <a:pt x="13860" y="4290"/>
                    <a:pt x="13642" y="4076"/>
                    <a:pt x="13369" y="3967"/>
                  </a:cubicBezTo>
                  <a:lnTo>
                    <a:pt x="10345" y="2756"/>
                  </a:lnTo>
                  <a:lnTo>
                    <a:pt x="9824" y="123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15750" y="4308000"/>
              <a:ext cx="64500" cy="49425"/>
            </a:xfrm>
            <a:custGeom>
              <a:avLst/>
              <a:gdLst/>
              <a:ahLst/>
              <a:cxnLst/>
              <a:rect l="l" t="t" r="r" b="b"/>
              <a:pathLst>
                <a:path w="2580" h="1977" extrusionOk="0">
                  <a:moveTo>
                    <a:pt x="2579" y="1"/>
                  </a:moveTo>
                  <a:lnTo>
                    <a:pt x="1" y="1476"/>
                  </a:lnTo>
                  <a:lnTo>
                    <a:pt x="260" y="1977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35825" y="4105550"/>
              <a:ext cx="338675" cy="245800"/>
            </a:xfrm>
            <a:custGeom>
              <a:avLst/>
              <a:gdLst/>
              <a:ahLst/>
              <a:cxnLst/>
              <a:rect l="l" t="t" r="r" b="b"/>
              <a:pathLst>
                <a:path w="13547" h="9832" extrusionOk="0">
                  <a:moveTo>
                    <a:pt x="10752" y="1"/>
                  </a:moveTo>
                  <a:cubicBezTo>
                    <a:pt x="10727" y="1"/>
                    <a:pt x="10702" y="2"/>
                    <a:pt x="10677" y="4"/>
                  </a:cubicBezTo>
                  <a:cubicBezTo>
                    <a:pt x="9774" y="60"/>
                    <a:pt x="8042" y="304"/>
                    <a:pt x="5560" y="1195"/>
                  </a:cubicBezTo>
                  <a:cubicBezTo>
                    <a:pt x="2956" y="2131"/>
                    <a:pt x="1264" y="3343"/>
                    <a:pt x="459" y="4015"/>
                  </a:cubicBezTo>
                  <a:cubicBezTo>
                    <a:pt x="120" y="4299"/>
                    <a:pt x="1" y="4766"/>
                    <a:pt x="161" y="5177"/>
                  </a:cubicBezTo>
                  <a:lnTo>
                    <a:pt x="1262" y="7997"/>
                  </a:lnTo>
                  <a:lnTo>
                    <a:pt x="1806" y="9396"/>
                  </a:lnTo>
                  <a:cubicBezTo>
                    <a:pt x="1912" y="9667"/>
                    <a:pt x="2172" y="9831"/>
                    <a:pt x="2445" y="9831"/>
                  </a:cubicBezTo>
                  <a:cubicBezTo>
                    <a:pt x="2536" y="9831"/>
                    <a:pt x="2628" y="9813"/>
                    <a:pt x="2717" y="9775"/>
                  </a:cubicBezTo>
                  <a:lnTo>
                    <a:pt x="13034" y="5310"/>
                  </a:lnTo>
                  <a:cubicBezTo>
                    <a:pt x="13386" y="5159"/>
                    <a:pt x="13547" y="4748"/>
                    <a:pt x="13389" y="4399"/>
                  </a:cubicBezTo>
                  <a:lnTo>
                    <a:pt x="12775" y="3045"/>
                  </a:lnTo>
                  <a:lnTo>
                    <a:pt x="11676" y="601"/>
                  </a:lnTo>
                  <a:cubicBezTo>
                    <a:pt x="11511" y="234"/>
                    <a:pt x="11147" y="1"/>
                    <a:pt x="10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5825" y="4105575"/>
              <a:ext cx="319325" cy="199850"/>
            </a:xfrm>
            <a:custGeom>
              <a:avLst/>
              <a:gdLst/>
              <a:ahLst/>
              <a:cxnLst/>
              <a:rect l="l" t="t" r="r" b="b"/>
              <a:pathLst>
                <a:path w="12773" h="7994" extrusionOk="0">
                  <a:moveTo>
                    <a:pt x="10704" y="1"/>
                  </a:moveTo>
                  <a:cubicBezTo>
                    <a:pt x="10695" y="1"/>
                    <a:pt x="10686" y="1"/>
                    <a:pt x="10677" y="3"/>
                  </a:cubicBezTo>
                  <a:cubicBezTo>
                    <a:pt x="10645" y="7"/>
                    <a:pt x="10616" y="7"/>
                    <a:pt x="10582" y="9"/>
                  </a:cubicBezTo>
                  <a:cubicBezTo>
                    <a:pt x="10345" y="25"/>
                    <a:pt x="10052" y="59"/>
                    <a:pt x="9711" y="104"/>
                  </a:cubicBezTo>
                  <a:cubicBezTo>
                    <a:pt x="9662" y="111"/>
                    <a:pt x="9614" y="122"/>
                    <a:pt x="9565" y="129"/>
                  </a:cubicBezTo>
                  <a:cubicBezTo>
                    <a:pt x="9233" y="181"/>
                    <a:pt x="8858" y="248"/>
                    <a:pt x="8441" y="346"/>
                  </a:cubicBezTo>
                  <a:cubicBezTo>
                    <a:pt x="8398" y="352"/>
                    <a:pt x="8348" y="366"/>
                    <a:pt x="8299" y="377"/>
                  </a:cubicBezTo>
                  <a:cubicBezTo>
                    <a:pt x="7942" y="458"/>
                    <a:pt x="7554" y="558"/>
                    <a:pt x="7135" y="684"/>
                  </a:cubicBezTo>
                  <a:cubicBezTo>
                    <a:pt x="7090" y="695"/>
                    <a:pt x="7044" y="706"/>
                    <a:pt x="6999" y="722"/>
                  </a:cubicBezTo>
                  <a:cubicBezTo>
                    <a:pt x="6632" y="833"/>
                    <a:pt x="6237" y="957"/>
                    <a:pt x="5817" y="1108"/>
                  </a:cubicBezTo>
                  <a:cubicBezTo>
                    <a:pt x="5772" y="1119"/>
                    <a:pt x="5725" y="1135"/>
                    <a:pt x="5679" y="1153"/>
                  </a:cubicBezTo>
                  <a:cubicBezTo>
                    <a:pt x="5641" y="1167"/>
                    <a:pt x="5598" y="1180"/>
                    <a:pt x="5560" y="1194"/>
                  </a:cubicBezTo>
                  <a:cubicBezTo>
                    <a:pt x="5174" y="1334"/>
                    <a:pt x="4804" y="1478"/>
                    <a:pt x="4454" y="1631"/>
                  </a:cubicBezTo>
                  <a:cubicBezTo>
                    <a:pt x="4409" y="1647"/>
                    <a:pt x="4366" y="1665"/>
                    <a:pt x="4326" y="1688"/>
                  </a:cubicBezTo>
                  <a:cubicBezTo>
                    <a:pt x="3902" y="1866"/>
                    <a:pt x="3487" y="2067"/>
                    <a:pt x="3085" y="2286"/>
                  </a:cubicBezTo>
                  <a:cubicBezTo>
                    <a:pt x="3040" y="2304"/>
                    <a:pt x="2999" y="2326"/>
                    <a:pt x="2959" y="2351"/>
                  </a:cubicBezTo>
                  <a:cubicBezTo>
                    <a:pt x="2543" y="2570"/>
                    <a:pt x="2171" y="2796"/>
                    <a:pt x="1840" y="3005"/>
                  </a:cubicBezTo>
                  <a:cubicBezTo>
                    <a:pt x="1799" y="3035"/>
                    <a:pt x="1756" y="3062"/>
                    <a:pt x="1711" y="3087"/>
                  </a:cubicBezTo>
                  <a:cubicBezTo>
                    <a:pt x="1388" y="3299"/>
                    <a:pt x="1111" y="3497"/>
                    <a:pt x="878" y="3678"/>
                  </a:cubicBezTo>
                  <a:cubicBezTo>
                    <a:pt x="836" y="3716"/>
                    <a:pt x="793" y="3745"/>
                    <a:pt x="752" y="3777"/>
                  </a:cubicBezTo>
                  <a:cubicBezTo>
                    <a:pt x="644" y="3863"/>
                    <a:pt x="547" y="3940"/>
                    <a:pt x="459" y="4014"/>
                  </a:cubicBezTo>
                  <a:cubicBezTo>
                    <a:pt x="120" y="4296"/>
                    <a:pt x="1" y="4763"/>
                    <a:pt x="161" y="5174"/>
                  </a:cubicBezTo>
                  <a:lnTo>
                    <a:pt x="1262" y="7994"/>
                  </a:lnTo>
                  <a:cubicBezTo>
                    <a:pt x="1454" y="7795"/>
                    <a:pt x="1655" y="7606"/>
                    <a:pt x="1867" y="7428"/>
                  </a:cubicBezTo>
                  <a:cubicBezTo>
                    <a:pt x="1903" y="7396"/>
                    <a:pt x="1939" y="7362"/>
                    <a:pt x="1982" y="7331"/>
                  </a:cubicBezTo>
                  <a:cubicBezTo>
                    <a:pt x="2113" y="7222"/>
                    <a:pt x="2239" y="7116"/>
                    <a:pt x="2374" y="7012"/>
                  </a:cubicBezTo>
                  <a:cubicBezTo>
                    <a:pt x="2530" y="6891"/>
                    <a:pt x="2690" y="6771"/>
                    <a:pt x="2850" y="6656"/>
                  </a:cubicBezTo>
                  <a:cubicBezTo>
                    <a:pt x="2886" y="6624"/>
                    <a:pt x="2929" y="6597"/>
                    <a:pt x="2963" y="6570"/>
                  </a:cubicBezTo>
                  <a:cubicBezTo>
                    <a:pt x="3387" y="6266"/>
                    <a:pt x="3825" y="5975"/>
                    <a:pt x="4269" y="5708"/>
                  </a:cubicBezTo>
                  <a:cubicBezTo>
                    <a:pt x="4308" y="5679"/>
                    <a:pt x="4348" y="5654"/>
                    <a:pt x="4391" y="5632"/>
                  </a:cubicBezTo>
                  <a:cubicBezTo>
                    <a:pt x="4804" y="5381"/>
                    <a:pt x="5217" y="5149"/>
                    <a:pt x="5643" y="4937"/>
                  </a:cubicBezTo>
                  <a:cubicBezTo>
                    <a:pt x="5682" y="4914"/>
                    <a:pt x="5725" y="4894"/>
                    <a:pt x="5767" y="4878"/>
                  </a:cubicBezTo>
                  <a:cubicBezTo>
                    <a:pt x="6187" y="4666"/>
                    <a:pt x="6609" y="4470"/>
                    <a:pt x="7044" y="4301"/>
                  </a:cubicBezTo>
                  <a:cubicBezTo>
                    <a:pt x="7090" y="4276"/>
                    <a:pt x="7135" y="4262"/>
                    <a:pt x="7178" y="4244"/>
                  </a:cubicBezTo>
                  <a:cubicBezTo>
                    <a:pt x="7532" y="4097"/>
                    <a:pt x="7886" y="3967"/>
                    <a:pt x="8245" y="3856"/>
                  </a:cubicBezTo>
                  <a:cubicBezTo>
                    <a:pt x="8288" y="3838"/>
                    <a:pt x="8335" y="3822"/>
                    <a:pt x="8382" y="3813"/>
                  </a:cubicBezTo>
                  <a:cubicBezTo>
                    <a:pt x="8815" y="3671"/>
                    <a:pt x="9244" y="3547"/>
                    <a:pt x="9686" y="3450"/>
                  </a:cubicBezTo>
                  <a:cubicBezTo>
                    <a:pt x="9729" y="3434"/>
                    <a:pt x="9774" y="3423"/>
                    <a:pt x="9822" y="3416"/>
                  </a:cubicBezTo>
                  <a:cubicBezTo>
                    <a:pt x="10165" y="3337"/>
                    <a:pt x="10517" y="3272"/>
                    <a:pt x="10866" y="3218"/>
                  </a:cubicBezTo>
                  <a:cubicBezTo>
                    <a:pt x="10916" y="3206"/>
                    <a:pt x="10966" y="3202"/>
                    <a:pt x="11017" y="3200"/>
                  </a:cubicBezTo>
                  <a:cubicBezTo>
                    <a:pt x="11275" y="3157"/>
                    <a:pt x="11534" y="3123"/>
                    <a:pt x="11796" y="3100"/>
                  </a:cubicBezTo>
                  <a:cubicBezTo>
                    <a:pt x="11843" y="3093"/>
                    <a:pt x="11891" y="3093"/>
                    <a:pt x="11938" y="3087"/>
                  </a:cubicBezTo>
                  <a:cubicBezTo>
                    <a:pt x="12215" y="3069"/>
                    <a:pt x="12493" y="3051"/>
                    <a:pt x="12773" y="3044"/>
                  </a:cubicBezTo>
                  <a:lnTo>
                    <a:pt x="11674" y="598"/>
                  </a:lnTo>
                  <a:cubicBezTo>
                    <a:pt x="11512" y="235"/>
                    <a:pt x="11151" y="2"/>
                    <a:pt x="10756" y="2"/>
                  </a:cubicBezTo>
                  <a:cubicBezTo>
                    <a:pt x="10748" y="2"/>
                    <a:pt x="10741" y="2"/>
                    <a:pt x="10733" y="3"/>
                  </a:cubicBezTo>
                  <a:cubicBezTo>
                    <a:pt x="10723" y="1"/>
                    <a:pt x="10713" y="1"/>
                    <a:pt x="10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554550" y="4197575"/>
              <a:ext cx="30825" cy="93750"/>
            </a:xfrm>
            <a:custGeom>
              <a:avLst/>
              <a:gdLst/>
              <a:ahLst/>
              <a:cxnLst/>
              <a:rect l="l" t="t" r="r" b="b"/>
              <a:pathLst>
                <a:path w="1233" h="3750" extrusionOk="0">
                  <a:moveTo>
                    <a:pt x="129" y="0"/>
                  </a:moveTo>
                  <a:cubicBezTo>
                    <a:pt x="87" y="36"/>
                    <a:pt x="44" y="68"/>
                    <a:pt x="1" y="99"/>
                  </a:cubicBezTo>
                  <a:cubicBezTo>
                    <a:pt x="276" y="1342"/>
                    <a:pt x="648" y="2563"/>
                    <a:pt x="1118" y="3750"/>
                  </a:cubicBezTo>
                  <a:cubicBezTo>
                    <a:pt x="1156" y="3716"/>
                    <a:pt x="1192" y="3684"/>
                    <a:pt x="1233" y="3653"/>
                  </a:cubicBezTo>
                  <a:cubicBezTo>
                    <a:pt x="768" y="2466"/>
                    <a:pt x="398" y="124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78525" y="4180700"/>
              <a:ext cx="31400" cy="91275"/>
            </a:xfrm>
            <a:custGeom>
              <a:avLst/>
              <a:gdLst/>
              <a:ahLst/>
              <a:cxnLst/>
              <a:rect l="l" t="t" r="r" b="b"/>
              <a:pathLst>
                <a:path w="1256" h="3651" extrusionOk="0">
                  <a:moveTo>
                    <a:pt x="129" y="0"/>
                  </a:moveTo>
                  <a:cubicBezTo>
                    <a:pt x="89" y="32"/>
                    <a:pt x="46" y="59"/>
                    <a:pt x="1" y="82"/>
                  </a:cubicBezTo>
                  <a:cubicBezTo>
                    <a:pt x="213" y="1318"/>
                    <a:pt x="599" y="2521"/>
                    <a:pt x="1142" y="3651"/>
                  </a:cubicBezTo>
                  <a:cubicBezTo>
                    <a:pt x="1178" y="3619"/>
                    <a:pt x="1221" y="3592"/>
                    <a:pt x="1255" y="3567"/>
                  </a:cubicBezTo>
                  <a:cubicBezTo>
                    <a:pt x="716" y="2435"/>
                    <a:pt x="339" y="123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09775" y="4162775"/>
              <a:ext cx="35850" cy="85525"/>
            </a:xfrm>
            <a:custGeom>
              <a:avLst/>
              <a:gdLst/>
              <a:ahLst/>
              <a:cxnLst/>
              <a:rect l="l" t="t" r="r" b="b"/>
              <a:pathLst>
                <a:path w="1434" h="3421" extrusionOk="0">
                  <a:moveTo>
                    <a:pt x="125" y="0"/>
                  </a:moveTo>
                  <a:cubicBezTo>
                    <a:pt x="82" y="18"/>
                    <a:pt x="39" y="41"/>
                    <a:pt x="1" y="65"/>
                  </a:cubicBezTo>
                  <a:cubicBezTo>
                    <a:pt x="402" y="1191"/>
                    <a:pt x="847" y="2315"/>
                    <a:pt x="1311" y="3420"/>
                  </a:cubicBezTo>
                  <a:cubicBezTo>
                    <a:pt x="1350" y="3391"/>
                    <a:pt x="1390" y="3366"/>
                    <a:pt x="1433" y="3344"/>
                  </a:cubicBezTo>
                  <a:cubicBezTo>
                    <a:pt x="973" y="2240"/>
                    <a:pt x="535" y="1121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43900" y="4146400"/>
              <a:ext cx="36125" cy="82600"/>
            </a:xfrm>
            <a:custGeom>
              <a:avLst/>
              <a:gdLst/>
              <a:ahLst/>
              <a:cxnLst/>
              <a:rect l="l" t="t" r="r" b="b"/>
              <a:pathLst>
                <a:path w="1445" h="3304" extrusionOk="0">
                  <a:moveTo>
                    <a:pt x="131" y="1"/>
                  </a:moveTo>
                  <a:cubicBezTo>
                    <a:pt x="86" y="14"/>
                    <a:pt x="43" y="35"/>
                    <a:pt x="1" y="57"/>
                  </a:cubicBezTo>
                  <a:cubicBezTo>
                    <a:pt x="420" y="1140"/>
                    <a:pt x="858" y="2232"/>
                    <a:pt x="1320" y="3304"/>
                  </a:cubicBezTo>
                  <a:cubicBezTo>
                    <a:pt x="1361" y="3281"/>
                    <a:pt x="1402" y="3261"/>
                    <a:pt x="1444" y="3245"/>
                  </a:cubicBezTo>
                  <a:cubicBezTo>
                    <a:pt x="989" y="2171"/>
                    <a:pt x="549" y="108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77800" y="4133275"/>
              <a:ext cx="37475" cy="79825"/>
            </a:xfrm>
            <a:custGeom>
              <a:avLst/>
              <a:gdLst/>
              <a:ahLst/>
              <a:cxnLst/>
              <a:rect l="l" t="t" r="r" b="b"/>
              <a:pathLst>
                <a:path w="1499" h="3193" extrusionOk="0">
                  <a:moveTo>
                    <a:pt x="138" y="0"/>
                  </a:moveTo>
                  <a:cubicBezTo>
                    <a:pt x="91" y="11"/>
                    <a:pt x="46" y="25"/>
                    <a:pt x="0" y="45"/>
                  </a:cubicBezTo>
                  <a:lnTo>
                    <a:pt x="1363" y="3193"/>
                  </a:lnTo>
                  <a:cubicBezTo>
                    <a:pt x="1411" y="3168"/>
                    <a:pt x="1453" y="3154"/>
                    <a:pt x="1499" y="3136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10750" y="4122725"/>
              <a:ext cx="34650" cy="79275"/>
            </a:xfrm>
            <a:custGeom>
              <a:avLst/>
              <a:gdLst/>
              <a:ahLst/>
              <a:cxnLst/>
              <a:rect l="l" t="t" r="r" b="b"/>
              <a:pathLst>
                <a:path w="1386" h="3171" extrusionOk="0">
                  <a:moveTo>
                    <a:pt x="138" y="0"/>
                  </a:moveTo>
                  <a:cubicBezTo>
                    <a:pt x="90" y="9"/>
                    <a:pt x="45" y="20"/>
                    <a:pt x="0" y="39"/>
                  </a:cubicBezTo>
                  <a:cubicBezTo>
                    <a:pt x="494" y="1049"/>
                    <a:pt x="912" y="2096"/>
                    <a:pt x="1248" y="3170"/>
                  </a:cubicBezTo>
                  <a:cubicBezTo>
                    <a:pt x="1291" y="3152"/>
                    <a:pt x="1338" y="3136"/>
                    <a:pt x="1385" y="3127"/>
                  </a:cubicBezTo>
                  <a:cubicBezTo>
                    <a:pt x="1045" y="2056"/>
                    <a:pt x="627" y="1011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743275" y="4114200"/>
              <a:ext cx="38100" cy="77625"/>
            </a:xfrm>
            <a:custGeom>
              <a:avLst/>
              <a:gdLst/>
              <a:ahLst/>
              <a:cxnLst/>
              <a:rect l="l" t="t" r="r" b="b"/>
              <a:pathLst>
                <a:path w="1524" h="3105" extrusionOk="0">
                  <a:moveTo>
                    <a:pt x="141" y="1"/>
                  </a:moveTo>
                  <a:cubicBezTo>
                    <a:pt x="98" y="10"/>
                    <a:pt x="48" y="21"/>
                    <a:pt x="1" y="32"/>
                  </a:cubicBezTo>
                  <a:cubicBezTo>
                    <a:pt x="513" y="1034"/>
                    <a:pt x="978" y="2058"/>
                    <a:pt x="1388" y="3105"/>
                  </a:cubicBezTo>
                  <a:cubicBezTo>
                    <a:pt x="1431" y="3089"/>
                    <a:pt x="1476" y="3078"/>
                    <a:pt x="1524" y="3071"/>
                  </a:cubicBezTo>
                  <a:cubicBezTo>
                    <a:pt x="1113" y="2024"/>
                    <a:pt x="648" y="100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774925" y="4108175"/>
              <a:ext cx="36350" cy="77850"/>
            </a:xfrm>
            <a:custGeom>
              <a:avLst/>
              <a:gdLst/>
              <a:ahLst/>
              <a:cxnLst/>
              <a:rect l="l" t="t" r="r" b="b"/>
              <a:pathLst>
                <a:path w="1454" h="3114" extrusionOk="0">
                  <a:moveTo>
                    <a:pt x="145" y="0"/>
                  </a:moveTo>
                  <a:cubicBezTo>
                    <a:pt x="98" y="7"/>
                    <a:pt x="48" y="18"/>
                    <a:pt x="1" y="25"/>
                  </a:cubicBezTo>
                  <a:cubicBezTo>
                    <a:pt x="501" y="1024"/>
                    <a:pt x="937" y="2055"/>
                    <a:pt x="1302" y="3114"/>
                  </a:cubicBezTo>
                  <a:cubicBezTo>
                    <a:pt x="1352" y="3102"/>
                    <a:pt x="1402" y="3098"/>
                    <a:pt x="1453" y="3096"/>
                  </a:cubicBezTo>
                  <a:cubicBezTo>
                    <a:pt x="1081" y="2037"/>
                    <a:pt x="644" y="1004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00300" y="4105575"/>
              <a:ext cx="33975" cy="77525"/>
            </a:xfrm>
            <a:custGeom>
              <a:avLst/>
              <a:gdLst/>
              <a:ahLst/>
              <a:cxnLst/>
              <a:rect l="l" t="t" r="r" b="b"/>
              <a:pathLst>
                <a:path w="1359" h="3101" extrusionOk="0">
                  <a:moveTo>
                    <a:pt x="124" y="1"/>
                  </a:moveTo>
                  <a:cubicBezTo>
                    <a:pt x="114" y="1"/>
                    <a:pt x="105" y="1"/>
                    <a:pt x="96" y="3"/>
                  </a:cubicBezTo>
                  <a:cubicBezTo>
                    <a:pt x="66" y="7"/>
                    <a:pt x="37" y="7"/>
                    <a:pt x="1" y="9"/>
                  </a:cubicBezTo>
                  <a:cubicBezTo>
                    <a:pt x="454" y="1020"/>
                    <a:pt x="858" y="2056"/>
                    <a:pt x="1217" y="3100"/>
                  </a:cubicBezTo>
                  <a:cubicBezTo>
                    <a:pt x="1264" y="3093"/>
                    <a:pt x="1312" y="3093"/>
                    <a:pt x="1359" y="3087"/>
                  </a:cubicBezTo>
                  <a:cubicBezTo>
                    <a:pt x="1007" y="2047"/>
                    <a:pt x="605" y="1013"/>
                    <a:pt x="152" y="3"/>
                  </a:cubicBezTo>
                  <a:cubicBezTo>
                    <a:pt x="143" y="1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4000" y="4456750"/>
              <a:ext cx="168225" cy="335850"/>
            </a:xfrm>
            <a:custGeom>
              <a:avLst/>
              <a:gdLst/>
              <a:ahLst/>
              <a:cxnLst/>
              <a:rect l="l" t="t" r="r" b="b"/>
              <a:pathLst>
                <a:path w="6729" h="13434" extrusionOk="0">
                  <a:moveTo>
                    <a:pt x="3094" y="0"/>
                  </a:moveTo>
                  <a:lnTo>
                    <a:pt x="1" y="7321"/>
                  </a:lnTo>
                  <a:lnTo>
                    <a:pt x="3983" y="5699"/>
                  </a:lnTo>
                  <a:lnTo>
                    <a:pt x="3371" y="13433"/>
                  </a:lnTo>
                  <a:lnTo>
                    <a:pt x="6729" y="3199"/>
                  </a:lnTo>
                  <a:lnTo>
                    <a:pt x="2936" y="4422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11175" y="4088600"/>
              <a:ext cx="74200" cy="34425"/>
            </a:xfrm>
            <a:custGeom>
              <a:avLst/>
              <a:gdLst/>
              <a:ahLst/>
              <a:cxnLst/>
              <a:rect l="l" t="t" r="r" b="b"/>
              <a:pathLst>
                <a:path w="2968" h="1377" extrusionOk="0">
                  <a:moveTo>
                    <a:pt x="2968" y="0"/>
                  </a:moveTo>
                  <a:lnTo>
                    <a:pt x="1" y="1074"/>
                  </a:lnTo>
                  <a:lnTo>
                    <a:pt x="130" y="137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911200" y="4365150"/>
              <a:ext cx="67025" cy="96025"/>
            </a:xfrm>
            <a:custGeom>
              <a:avLst/>
              <a:gdLst/>
              <a:ahLst/>
              <a:cxnLst/>
              <a:rect l="l" t="t" r="r" b="b"/>
              <a:pathLst>
                <a:path w="2681" h="3841" extrusionOk="0">
                  <a:moveTo>
                    <a:pt x="999" y="1"/>
                  </a:moveTo>
                  <a:cubicBezTo>
                    <a:pt x="854" y="1"/>
                    <a:pt x="706" y="39"/>
                    <a:pt x="571" y="122"/>
                  </a:cubicBezTo>
                  <a:lnTo>
                    <a:pt x="485" y="174"/>
                  </a:lnTo>
                  <a:cubicBezTo>
                    <a:pt x="142" y="384"/>
                    <a:pt x="0" y="812"/>
                    <a:pt x="149" y="1187"/>
                  </a:cubicBezTo>
                  <a:lnTo>
                    <a:pt x="1004" y="3321"/>
                  </a:lnTo>
                  <a:cubicBezTo>
                    <a:pt x="1135" y="3648"/>
                    <a:pt x="1448" y="3841"/>
                    <a:pt x="1773" y="3841"/>
                  </a:cubicBezTo>
                  <a:cubicBezTo>
                    <a:pt x="1914" y="3841"/>
                    <a:pt x="2057" y="3804"/>
                    <a:pt x="2189" y="3727"/>
                  </a:cubicBezTo>
                  <a:cubicBezTo>
                    <a:pt x="2529" y="3526"/>
                    <a:pt x="2681" y="3114"/>
                    <a:pt x="2550" y="2741"/>
                  </a:cubicBezTo>
                  <a:lnTo>
                    <a:pt x="1780" y="553"/>
                  </a:lnTo>
                  <a:cubicBezTo>
                    <a:pt x="1658" y="206"/>
                    <a:pt x="1335" y="1"/>
                    <a:pt x="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955525" y="4474500"/>
              <a:ext cx="46275" cy="51775"/>
            </a:xfrm>
            <a:custGeom>
              <a:avLst/>
              <a:gdLst/>
              <a:ahLst/>
              <a:cxnLst/>
              <a:rect l="l" t="t" r="r" b="b"/>
              <a:pathLst>
                <a:path w="1851" h="2071" extrusionOk="0">
                  <a:moveTo>
                    <a:pt x="800" y="1"/>
                  </a:moveTo>
                  <a:cubicBezTo>
                    <a:pt x="681" y="1"/>
                    <a:pt x="560" y="30"/>
                    <a:pt x="447" y="93"/>
                  </a:cubicBezTo>
                  <a:cubicBezTo>
                    <a:pt x="136" y="267"/>
                    <a:pt x="1" y="641"/>
                    <a:pt x="125" y="975"/>
                  </a:cubicBezTo>
                  <a:lnTo>
                    <a:pt x="355" y="1598"/>
                  </a:lnTo>
                  <a:cubicBezTo>
                    <a:pt x="464" y="1889"/>
                    <a:pt x="740" y="2070"/>
                    <a:pt x="1033" y="2070"/>
                  </a:cubicBezTo>
                  <a:cubicBezTo>
                    <a:pt x="1111" y="2070"/>
                    <a:pt x="1189" y="2058"/>
                    <a:pt x="1266" y="2031"/>
                  </a:cubicBezTo>
                  <a:cubicBezTo>
                    <a:pt x="1652" y="1898"/>
                    <a:pt x="1851" y="1476"/>
                    <a:pt x="1711" y="1095"/>
                  </a:cubicBezTo>
                  <a:lnTo>
                    <a:pt x="1478" y="470"/>
                  </a:lnTo>
                  <a:cubicBezTo>
                    <a:pt x="1368" y="176"/>
                    <a:pt x="1090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1" name="Title 4"/>
          <p:cNvSpPr txBox="1">
            <a:spLocks/>
          </p:cNvSpPr>
          <p:nvPr/>
        </p:nvSpPr>
        <p:spPr bwMode="auto">
          <a:xfrm>
            <a:off x="2264292" y="1725611"/>
            <a:ext cx="5179828" cy="7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altLang="en-US" sz="4500" b="1" dirty="0">
                <a:latin typeface="Times" pitchFamily="18" charset="0"/>
                <a:ea typeface="Playfair Display Black"/>
                <a:cs typeface="Times" pitchFamily="18" charset="0"/>
              </a:rPr>
              <a:t>TRUYỀN THÔNG</a:t>
            </a:r>
            <a:r>
              <a:rPr lang="en-US" altLang="en-US" sz="4500" b="1" dirty="0">
                <a:latin typeface="Times" pitchFamily="18" charset="0"/>
                <a:ea typeface="Playfair Display Black"/>
                <a:cs typeface="Times" pitchFamily="18" charset="0"/>
              </a:rPr>
              <a:t>  </a:t>
            </a:r>
          </a:p>
        </p:txBody>
      </p:sp>
      <p:pic>
        <p:nvPicPr>
          <p:cNvPr id="22" name="Picture 10" descr="Kết quả hình ảnh cho 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1" y="946885"/>
            <a:ext cx="2616400" cy="17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558862" y="4340192"/>
            <a:ext cx="58852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Diễn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biến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các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chặng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đua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được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livestream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trên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web 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hlinkClick r:id="rId4"/>
              </a:rPr>
              <a:t>www.voh.com.vn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và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trên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các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hệ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thống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fanpage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en-US" sz="15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của</a:t>
            </a:r>
            <a:r>
              <a:rPr lang="en-US" altLang="en-US" sz="15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VOH. </a:t>
            </a:r>
          </a:p>
        </p:txBody>
      </p:sp>
      <p:pic>
        <p:nvPicPr>
          <p:cNvPr id="5" name="Picture 4" descr="he-sinh-thai-01">
            <a:extLst>
              <a:ext uri="{FF2B5EF4-FFF2-40B4-BE49-F238E27FC236}">
                <a16:creationId xmlns:a16="http://schemas.microsoft.com/office/drawing/2014/main" id="{E8659BC7-B654-1629-E92B-A384C23E3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43" y="2515361"/>
            <a:ext cx="2880360" cy="178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2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7"/>
          <p:cNvGrpSpPr/>
          <p:nvPr/>
        </p:nvGrpSpPr>
        <p:grpSpPr>
          <a:xfrm>
            <a:off x="279526" y="4919625"/>
            <a:ext cx="625375" cy="911850"/>
            <a:chOff x="535825" y="4062425"/>
            <a:chExt cx="625375" cy="911850"/>
          </a:xfrm>
        </p:grpSpPr>
        <p:sp>
          <p:nvSpPr>
            <p:cNvPr id="496" name="Google Shape;496;p27"/>
            <p:cNvSpPr/>
            <p:nvPr/>
          </p:nvSpPr>
          <p:spPr>
            <a:xfrm>
              <a:off x="585750" y="4062425"/>
              <a:ext cx="125250" cy="113100"/>
            </a:xfrm>
            <a:custGeom>
              <a:avLst/>
              <a:gdLst/>
              <a:ahLst/>
              <a:cxnLst/>
              <a:rect l="l" t="t" r="r" b="b"/>
              <a:pathLst>
                <a:path w="5010" h="4524" extrusionOk="0">
                  <a:moveTo>
                    <a:pt x="3948" y="1"/>
                  </a:moveTo>
                  <a:cubicBezTo>
                    <a:pt x="3903" y="1"/>
                    <a:pt x="3856" y="8"/>
                    <a:pt x="3811" y="23"/>
                  </a:cubicBezTo>
                  <a:lnTo>
                    <a:pt x="364" y="1165"/>
                  </a:lnTo>
                  <a:cubicBezTo>
                    <a:pt x="122" y="1246"/>
                    <a:pt x="0" y="1516"/>
                    <a:pt x="104" y="1749"/>
                  </a:cubicBezTo>
                  <a:lnTo>
                    <a:pt x="355" y="2317"/>
                  </a:lnTo>
                  <a:lnTo>
                    <a:pt x="1018" y="2121"/>
                  </a:lnTo>
                  <a:lnTo>
                    <a:pt x="2121" y="4524"/>
                  </a:lnTo>
                  <a:lnTo>
                    <a:pt x="5009" y="3247"/>
                  </a:lnTo>
                  <a:lnTo>
                    <a:pt x="3985" y="1047"/>
                  </a:lnTo>
                  <a:lnTo>
                    <a:pt x="4560" y="795"/>
                  </a:lnTo>
                  <a:lnTo>
                    <a:pt x="4348" y="269"/>
                  </a:lnTo>
                  <a:cubicBezTo>
                    <a:pt x="4280" y="103"/>
                    <a:pt x="411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08750" y="4231000"/>
              <a:ext cx="552450" cy="743275"/>
            </a:xfrm>
            <a:custGeom>
              <a:avLst/>
              <a:gdLst/>
              <a:ahLst/>
              <a:cxnLst/>
              <a:rect l="l" t="t" r="r" b="b"/>
              <a:pathLst>
                <a:path w="22098" h="29731" extrusionOk="0">
                  <a:moveTo>
                    <a:pt x="9405" y="1"/>
                  </a:moveTo>
                  <a:lnTo>
                    <a:pt x="3703" y="996"/>
                  </a:lnTo>
                  <a:lnTo>
                    <a:pt x="3785" y="1183"/>
                  </a:lnTo>
                  <a:lnTo>
                    <a:pt x="1" y="4021"/>
                  </a:lnTo>
                  <a:lnTo>
                    <a:pt x="281" y="4558"/>
                  </a:lnTo>
                  <a:lnTo>
                    <a:pt x="540" y="5059"/>
                  </a:lnTo>
                  <a:lnTo>
                    <a:pt x="714" y="5389"/>
                  </a:lnTo>
                  <a:lnTo>
                    <a:pt x="1348" y="6602"/>
                  </a:lnTo>
                  <a:lnTo>
                    <a:pt x="139" y="9628"/>
                  </a:lnTo>
                  <a:cubicBezTo>
                    <a:pt x="33" y="9901"/>
                    <a:pt x="37" y="10203"/>
                    <a:pt x="152" y="10474"/>
                  </a:cubicBezTo>
                  <a:lnTo>
                    <a:pt x="8243" y="29067"/>
                  </a:lnTo>
                  <a:cubicBezTo>
                    <a:pt x="8421" y="29482"/>
                    <a:pt x="8826" y="29731"/>
                    <a:pt x="9252" y="29731"/>
                  </a:cubicBezTo>
                  <a:cubicBezTo>
                    <a:pt x="9387" y="29731"/>
                    <a:pt x="9524" y="29706"/>
                    <a:pt x="9657" y="29653"/>
                  </a:cubicBezTo>
                  <a:lnTo>
                    <a:pt x="15025" y="27483"/>
                  </a:lnTo>
                  <a:lnTo>
                    <a:pt x="15038" y="27503"/>
                  </a:lnTo>
                  <a:lnTo>
                    <a:pt x="15557" y="27266"/>
                  </a:lnTo>
                  <a:lnTo>
                    <a:pt x="16216" y="27002"/>
                  </a:lnTo>
                  <a:lnTo>
                    <a:pt x="16205" y="26975"/>
                  </a:lnTo>
                  <a:lnTo>
                    <a:pt x="21315" y="24672"/>
                  </a:lnTo>
                  <a:cubicBezTo>
                    <a:pt x="21854" y="24419"/>
                    <a:pt x="22098" y="23785"/>
                    <a:pt x="21867" y="23237"/>
                  </a:cubicBezTo>
                  <a:lnTo>
                    <a:pt x="13975" y="4561"/>
                  </a:lnTo>
                  <a:cubicBezTo>
                    <a:pt x="13860" y="4290"/>
                    <a:pt x="13642" y="4076"/>
                    <a:pt x="13369" y="3967"/>
                  </a:cubicBezTo>
                  <a:lnTo>
                    <a:pt x="10345" y="2756"/>
                  </a:lnTo>
                  <a:lnTo>
                    <a:pt x="9824" y="123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15750" y="4308000"/>
              <a:ext cx="64500" cy="49425"/>
            </a:xfrm>
            <a:custGeom>
              <a:avLst/>
              <a:gdLst/>
              <a:ahLst/>
              <a:cxnLst/>
              <a:rect l="l" t="t" r="r" b="b"/>
              <a:pathLst>
                <a:path w="2580" h="1977" extrusionOk="0">
                  <a:moveTo>
                    <a:pt x="2579" y="1"/>
                  </a:moveTo>
                  <a:lnTo>
                    <a:pt x="1" y="1476"/>
                  </a:lnTo>
                  <a:lnTo>
                    <a:pt x="260" y="1977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35825" y="4105550"/>
              <a:ext cx="338675" cy="245800"/>
            </a:xfrm>
            <a:custGeom>
              <a:avLst/>
              <a:gdLst/>
              <a:ahLst/>
              <a:cxnLst/>
              <a:rect l="l" t="t" r="r" b="b"/>
              <a:pathLst>
                <a:path w="13547" h="9832" extrusionOk="0">
                  <a:moveTo>
                    <a:pt x="10752" y="1"/>
                  </a:moveTo>
                  <a:cubicBezTo>
                    <a:pt x="10727" y="1"/>
                    <a:pt x="10702" y="2"/>
                    <a:pt x="10677" y="4"/>
                  </a:cubicBezTo>
                  <a:cubicBezTo>
                    <a:pt x="9774" y="60"/>
                    <a:pt x="8042" y="304"/>
                    <a:pt x="5560" y="1195"/>
                  </a:cubicBezTo>
                  <a:cubicBezTo>
                    <a:pt x="2956" y="2131"/>
                    <a:pt x="1264" y="3343"/>
                    <a:pt x="459" y="4015"/>
                  </a:cubicBezTo>
                  <a:cubicBezTo>
                    <a:pt x="120" y="4299"/>
                    <a:pt x="1" y="4766"/>
                    <a:pt x="161" y="5177"/>
                  </a:cubicBezTo>
                  <a:lnTo>
                    <a:pt x="1262" y="7997"/>
                  </a:lnTo>
                  <a:lnTo>
                    <a:pt x="1806" y="9396"/>
                  </a:lnTo>
                  <a:cubicBezTo>
                    <a:pt x="1912" y="9667"/>
                    <a:pt x="2172" y="9831"/>
                    <a:pt x="2445" y="9831"/>
                  </a:cubicBezTo>
                  <a:cubicBezTo>
                    <a:pt x="2536" y="9831"/>
                    <a:pt x="2628" y="9813"/>
                    <a:pt x="2717" y="9775"/>
                  </a:cubicBezTo>
                  <a:lnTo>
                    <a:pt x="13034" y="5310"/>
                  </a:lnTo>
                  <a:cubicBezTo>
                    <a:pt x="13386" y="5159"/>
                    <a:pt x="13547" y="4748"/>
                    <a:pt x="13389" y="4399"/>
                  </a:cubicBezTo>
                  <a:lnTo>
                    <a:pt x="12775" y="3045"/>
                  </a:lnTo>
                  <a:lnTo>
                    <a:pt x="11676" y="601"/>
                  </a:lnTo>
                  <a:cubicBezTo>
                    <a:pt x="11511" y="234"/>
                    <a:pt x="11147" y="1"/>
                    <a:pt x="10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5825" y="4105575"/>
              <a:ext cx="319325" cy="199850"/>
            </a:xfrm>
            <a:custGeom>
              <a:avLst/>
              <a:gdLst/>
              <a:ahLst/>
              <a:cxnLst/>
              <a:rect l="l" t="t" r="r" b="b"/>
              <a:pathLst>
                <a:path w="12773" h="7994" extrusionOk="0">
                  <a:moveTo>
                    <a:pt x="10704" y="1"/>
                  </a:moveTo>
                  <a:cubicBezTo>
                    <a:pt x="10695" y="1"/>
                    <a:pt x="10686" y="1"/>
                    <a:pt x="10677" y="3"/>
                  </a:cubicBezTo>
                  <a:cubicBezTo>
                    <a:pt x="10645" y="7"/>
                    <a:pt x="10616" y="7"/>
                    <a:pt x="10582" y="9"/>
                  </a:cubicBezTo>
                  <a:cubicBezTo>
                    <a:pt x="10345" y="25"/>
                    <a:pt x="10052" y="59"/>
                    <a:pt x="9711" y="104"/>
                  </a:cubicBezTo>
                  <a:cubicBezTo>
                    <a:pt x="9662" y="111"/>
                    <a:pt x="9614" y="122"/>
                    <a:pt x="9565" y="129"/>
                  </a:cubicBezTo>
                  <a:cubicBezTo>
                    <a:pt x="9233" y="181"/>
                    <a:pt x="8858" y="248"/>
                    <a:pt x="8441" y="346"/>
                  </a:cubicBezTo>
                  <a:cubicBezTo>
                    <a:pt x="8398" y="352"/>
                    <a:pt x="8348" y="366"/>
                    <a:pt x="8299" y="377"/>
                  </a:cubicBezTo>
                  <a:cubicBezTo>
                    <a:pt x="7942" y="458"/>
                    <a:pt x="7554" y="558"/>
                    <a:pt x="7135" y="684"/>
                  </a:cubicBezTo>
                  <a:cubicBezTo>
                    <a:pt x="7090" y="695"/>
                    <a:pt x="7044" y="706"/>
                    <a:pt x="6999" y="722"/>
                  </a:cubicBezTo>
                  <a:cubicBezTo>
                    <a:pt x="6632" y="833"/>
                    <a:pt x="6237" y="957"/>
                    <a:pt x="5817" y="1108"/>
                  </a:cubicBezTo>
                  <a:cubicBezTo>
                    <a:pt x="5772" y="1119"/>
                    <a:pt x="5725" y="1135"/>
                    <a:pt x="5679" y="1153"/>
                  </a:cubicBezTo>
                  <a:cubicBezTo>
                    <a:pt x="5641" y="1167"/>
                    <a:pt x="5598" y="1180"/>
                    <a:pt x="5560" y="1194"/>
                  </a:cubicBezTo>
                  <a:cubicBezTo>
                    <a:pt x="5174" y="1334"/>
                    <a:pt x="4804" y="1478"/>
                    <a:pt x="4454" y="1631"/>
                  </a:cubicBezTo>
                  <a:cubicBezTo>
                    <a:pt x="4409" y="1647"/>
                    <a:pt x="4366" y="1665"/>
                    <a:pt x="4326" y="1688"/>
                  </a:cubicBezTo>
                  <a:cubicBezTo>
                    <a:pt x="3902" y="1866"/>
                    <a:pt x="3487" y="2067"/>
                    <a:pt x="3085" y="2286"/>
                  </a:cubicBezTo>
                  <a:cubicBezTo>
                    <a:pt x="3040" y="2304"/>
                    <a:pt x="2999" y="2326"/>
                    <a:pt x="2959" y="2351"/>
                  </a:cubicBezTo>
                  <a:cubicBezTo>
                    <a:pt x="2543" y="2570"/>
                    <a:pt x="2171" y="2796"/>
                    <a:pt x="1840" y="3005"/>
                  </a:cubicBezTo>
                  <a:cubicBezTo>
                    <a:pt x="1799" y="3035"/>
                    <a:pt x="1756" y="3062"/>
                    <a:pt x="1711" y="3087"/>
                  </a:cubicBezTo>
                  <a:cubicBezTo>
                    <a:pt x="1388" y="3299"/>
                    <a:pt x="1111" y="3497"/>
                    <a:pt x="878" y="3678"/>
                  </a:cubicBezTo>
                  <a:cubicBezTo>
                    <a:pt x="836" y="3716"/>
                    <a:pt x="793" y="3745"/>
                    <a:pt x="752" y="3777"/>
                  </a:cubicBezTo>
                  <a:cubicBezTo>
                    <a:pt x="644" y="3863"/>
                    <a:pt x="547" y="3940"/>
                    <a:pt x="459" y="4014"/>
                  </a:cubicBezTo>
                  <a:cubicBezTo>
                    <a:pt x="120" y="4296"/>
                    <a:pt x="1" y="4763"/>
                    <a:pt x="161" y="5174"/>
                  </a:cubicBezTo>
                  <a:lnTo>
                    <a:pt x="1262" y="7994"/>
                  </a:lnTo>
                  <a:cubicBezTo>
                    <a:pt x="1454" y="7795"/>
                    <a:pt x="1655" y="7606"/>
                    <a:pt x="1867" y="7428"/>
                  </a:cubicBezTo>
                  <a:cubicBezTo>
                    <a:pt x="1903" y="7396"/>
                    <a:pt x="1939" y="7362"/>
                    <a:pt x="1982" y="7331"/>
                  </a:cubicBezTo>
                  <a:cubicBezTo>
                    <a:pt x="2113" y="7222"/>
                    <a:pt x="2239" y="7116"/>
                    <a:pt x="2374" y="7012"/>
                  </a:cubicBezTo>
                  <a:cubicBezTo>
                    <a:pt x="2530" y="6891"/>
                    <a:pt x="2690" y="6771"/>
                    <a:pt x="2850" y="6656"/>
                  </a:cubicBezTo>
                  <a:cubicBezTo>
                    <a:pt x="2886" y="6624"/>
                    <a:pt x="2929" y="6597"/>
                    <a:pt x="2963" y="6570"/>
                  </a:cubicBezTo>
                  <a:cubicBezTo>
                    <a:pt x="3387" y="6266"/>
                    <a:pt x="3825" y="5975"/>
                    <a:pt x="4269" y="5708"/>
                  </a:cubicBezTo>
                  <a:cubicBezTo>
                    <a:pt x="4308" y="5679"/>
                    <a:pt x="4348" y="5654"/>
                    <a:pt x="4391" y="5632"/>
                  </a:cubicBezTo>
                  <a:cubicBezTo>
                    <a:pt x="4804" y="5381"/>
                    <a:pt x="5217" y="5149"/>
                    <a:pt x="5643" y="4937"/>
                  </a:cubicBezTo>
                  <a:cubicBezTo>
                    <a:pt x="5682" y="4914"/>
                    <a:pt x="5725" y="4894"/>
                    <a:pt x="5767" y="4878"/>
                  </a:cubicBezTo>
                  <a:cubicBezTo>
                    <a:pt x="6187" y="4666"/>
                    <a:pt x="6609" y="4470"/>
                    <a:pt x="7044" y="4301"/>
                  </a:cubicBezTo>
                  <a:cubicBezTo>
                    <a:pt x="7090" y="4276"/>
                    <a:pt x="7135" y="4262"/>
                    <a:pt x="7178" y="4244"/>
                  </a:cubicBezTo>
                  <a:cubicBezTo>
                    <a:pt x="7532" y="4097"/>
                    <a:pt x="7886" y="3967"/>
                    <a:pt x="8245" y="3856"/>
                  </a:cubicBezTo>
                  <a:cubicBezTo>
                    <a:pt x="8288" y="3838"/>
                    <a:pt x="8335" y="3822"/>
                    <a:pt x="8382" y="3813"/>
                  </a:cubicBezTo>
                  <a:cubicBezTo>
                    <a:pt x="8815" y="3671"/>
                    <a:pt x="9244" y="3547"/>
                    <a:pt x="9686" y="3450"/>
                  </a:cubicBezTo>
                  <a:cubicBezTo>
                    <a:pt x="9729" y="3434"/>
                    <a:pt x="9774" y="3423"/>
                    <a:pt x="9822" y="3416"/>
                  </a:cubicBezTo>
                  <a:cubicBezTo>
                    <a:pt x="10165" y="3337"/>
                    <a:pt x="10517" y="3272"/>
                    <a:pt x="10866" y="3218"/>
                  </a:cubicBezTo>
                  <a:cubicBezTo>
                    <a:pt x="10916" y="3206"/>
                    <a:pt x="10966" y="3202"/>
                    <a:pt x="11017" y="3200"/>
                  </a:cubicBezTo>
                  <a:cubicBezTo>
                    <a:pt x="11275" y="3157"/>
                    <a:pt x="11534" y="3123"/>
                    <a:pt x="11796" y="3100"/>
                  </a:cubicBezTo>
                  <a:cubicBezTo>
                    <a:pt x="11843" y="3093"/>
                    <a:pt x="11891" y="3093"/>
                    <a:pt x="11938" y="3087"/>
                  </a:cubicBezTo>
                  <a:cubicBezTo>
                    <a:pt x="12215" y="3069"/>
                    <a:pt x="12493" y="3051"/>
                    <a:pt x="12773" y="3044"/>
                  </a:cubicBezTo>
                  <a:lnTo>
                    <a:pt x="11674" y="598"/>
                  </a:lnTo>
                  <a:cubicBezTo>
                    <a:pt x="11512" y="235"/>
                    <a:pt x="11151" y="2"/>
                    <a:pt x="10756" y="2"/>
                  </a:cubicBezTo>
                  <a:cubicBezTo>
                    <a:pt x="10748" y="2"/>
                    <a:pt x="10741" y="2"/>
                    <a:pt x="10733" y="3"/>
                  </a:cubicBezTo>
                  <a:cubicBezTo>
                    <a:pt x="10723" y="1"/>
                    <a:pt x="10713" y="1"/>
                    <a:pt x="10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554550" y="4197575"/>
              <a:ext cx="30825" cy="93750"/>
            </a:xfrm>
            <a:custGeom>
              <a:avLst/>
              <a:gdLst/>
              <a:ahLst/>
              <a:cxnLst/>
              <a:rect l="l" t="t" r="r" b="b"/>
              <a:pathLst>
                <a:path w="1233" h="3750" extrusionOk="0">
                  <a:moveTo>
                    <a:pt x="129" y="0"/>
                  </a:moveTo>
                  <a:cubicBezTo>
                    <a:pt x="87" y="36"/>
                    <a:pt x="44" y="68"/>
                    <a:pt x="1" y="99"/>
                  </a:cubicBezTo>
                  <a:cubicBezTo>
                    <a:pt x="276" y="1342"/>
                    <a:pt x="648" y="2563"/>
                    <a:pt x="1118" y="3750"/>
                  </a:cubicBezTo>
                  <a:cubicBezTo>
                    <a:pt x="1156" y="3716"/>
                    <a:pt x="1192" y="3684"/>
                    <a:pt x="1233" y="3653"/>
                  </a:cubicBezTo>
                  <a:cubicBezTo>
                    <a:pt x="768" y="2466"/>
                    <a:pt x="398" y="124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78525" y="4180700"/>
              <a:ext cx="31400" cy="91275"/>
            </a:xfrm>
            <a:custGeom>
              <a:avLst/>
              <a:gdLst/>
              <a:ahLst/>
              <a:cxnLst/>
              <a:rect l="l" t="t" r="r" b="b"/>
              <a:pathLst>
                <a:path w="1256" h="3651" extrusionOk="0">
                  <a:moveTo>
                    <a:pt x="129" y="0"/>
                  </a:moveTo>
                  <a:cubicBezTo>
                    <a:pt x="89" y="32"/>
                    <a:pt x="46" y="59"/>
                    <a:pt x="1" y="82"/>
                  </a:cubicBezTo>
                  <a:cubicBezTo>
                    <a:pt x="213" y="1318"/>
                    <a:pt x="599" y="2521"/>
                    <a:pt x="1142" y="3651"/>
                  </a:cubicBezTo>
                  <a:cubicBezTo>
                    <a:pt x="1178" y="3619"/>
                    <a:pt x="1221" y="3592"/>
                    <a:pt x="1255" y="3567"/>
                  </a:cubicBezTo>
                  <a:cubicBezTo>
                    <a:pt x="716" y="2435"/>
                    <a:pt x="339" y="1235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09775" y="4162775"/>
              <a:ext cx="35850" cy="85525"/>
            </a:xfrm>
            <a:custGeom>
              <a:avLst/>
              <a:gdLst/>
              <a:ahLst/>
              <a:cxnLst/>
              <a:rect l="l" t="t" r="r" b="b"/>
              <a:pathLst>
                <a:path w="1434" h="3421" extrusionOk="0">
                  <a:moveTo>
                    <a:pt x="125" y="0"/>
                  </a:moveTo>
                  <a:cubicBezTo>
                    <a:pt x="82" y="18"/>
                    <a:pt x="39" y="41"/>
                    <a:pt x="1" y="65"/>
                  </a:cubicBezTo>
                  <a:cubicBezTo>
                    <a:pt x="402" y="1191"/>
                    <a:pt x="847" y="2315"/>
                    <a:pt x="1311" y="3420"/>
                  </a:cubicBezTo>
                  <a:cubicBezTo>
                    <a:pt x="1350" y="3391"/>
                    <a:pt x="1390" y="3366"/>
                    <a:pt x="1433" y="3344"/>
                  </a:cubicBezTo>
                  <a:cubicBezTo>
                    <a:pt x="973" y="2240"/>
                    <a:pt x="535" y="1121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43900" y="4146400"/>
              <a:ext cx="36125" cy="82600"/>
            </a:xfrm>
            <a:custGeom>
              <a:avLst/>
              <a:gdLst/>
              <a:ahLst/>
              <a:cxnLst/>
              <a:rect l="l" t="t" r="r" b="b"/>
              <a:pathLst>
                <a:path w="1445" h="3304" extrusionOk="0">
                  <a:moveTo>
                    <a:pt x="131" y="1"/>
                  </a:moveTo>
                  <a:cubicBezTo>
                    <a:pt x="86" y="14"/>
                    <a:pt x="43" y="35"/>
                    <a:pt x="1" y="57"/>
                  </a:cubicBezTo>
                  <a:cubicBezTo>
                    <a:pt x="420" y="1140"/>
                    <a:pt x="858" y="2232"/>
                    <a:pt x="1320" y="3304"/>
                  </a:cubicBezTo>
                  <a:cubicBezTo>
                    <a:pt x="1361" y="3281"/>
                    <a:pt x="1402" y="3261"/>
                    <a:pt x="1444" y="3245"/>
                  </a:cubicBezTo>
                  <a:cubicBezTo>
                    <a:pt x="989" y="2171"/>
                    <a:pt x="549" y="108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77800" y="4133275"/>
              <a:ext cx="37475" cy="79825"/>
            </a:xfrm>
            <a:custGeom>
              <a:avLst/>
              <a:gdLst/>
              <a:ahLst/>
              <a:cxnLst/>
              <a:rect l="l" t="t" r="r" b="b"/>
              <a:pathLst>
                <a:path w="1499" h="3193" extrusionOk="0">
                  <a:moveTo>
                    <a:pt x="138" y="0"/>
                  </a:moveTo>
                  <a:cubicBezTo>
                    <a:pt x="91" y="11"/>
                    <a:pt x="46" y="25"/>
                    <a:pt x="0" y="45"/>
                  </a:cubicBezTo>
                  <a:lnTo>
                    <a:pt x="1363" y="3193"/>
                  </a:lnTo>
                  <a:cubicBezTo>
                    <a:pt x="1411" y="3168"/>
                    <a:pt x="1453" y="3154"/>
                    <a:pt x="1499" y="3136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10750" y="4122725"/>
              <a:ext cx="34650" cy="79275"/>
            </a:xfrm>
            <a:custGeom>
              <a:avLst/>
              <a:gdLst/>
              <a:ahLst/>
              <a:cxnLst/>
              <a:rect l="l" t="t" r="r" b="b"/>
              <a:pathLst>
                <a:path w="1386" h="3171" extrusionOk="0">
                  <a:moveTo>
                    <a:pt x="138" y="0"/>
                  </a:moveTo>
                  <a:cubicBezTo>
                    <a:pt x="90" y="9"/>
                    <a:pt x="45" y="20"/>
                    <a:pt x="0" y="39"/>
                  </a:cubicBezTo>
                  <a:cubicBezTo>
                    <a:pt x="494" y="1049"/>
                    <a:pt x="912" y="2096"/>
                    <a:pt x="1248" y="3170"/>
                  </a:cubicBezTo>
                  <a:cubicBezTo>
                    <a:pt x="1291" y="3152"/>
                    <a:pt x="1338" y="3136"/>
                    <a:pt x="1385" y="3127"/>
                  </a:cubicBezTo>
                  <a:cubicBezTo>
                    <a:pt x="1045" y="2056"/>
                    <a:pt x="627" y="1011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743275" y="4114200"/>
              <a:ext cx="38100" cy="77625"/>
            </a:xfrm>
            <a:custGeom>
              <a:avLst/>
              <a:gdLst/>
              <a:ahLst/>
              <a:cxnLst/>
              <a:rect l="l" t="t" r="r" b="b"/>
              <a:pathLst>
                <a:path w="1524" h="3105" extrusionOk="0">
                  <a:moveTo>
                    <a:pt x="141" y="1"/>
                  </a:moveTo>
                  <a:cubicBezTo>
                    <a:pt x="98" y="10"/>
                    <a:pt x="48" y="21"/>
                    <a:pt x="1" y="32"/>
                  </a:cubicBezTo>
                  <a:cubicBezTo>
                    <a:pt x="513" y="1034"/>
                    <a:pt x="978" y="2058"/>
                    <a:pt x="1388" y="3105"/>
                  </a:cubicBezTo>
                  <a:cubicBezTo>
                    <a:pt x="1431" y="3089"/>
                    <a:pt x="1476" y="3078"/>
                    <a:pt x="1524" y="3071"/>
                  </a:cubicBezTo>
                  <a:cubicBezTo>
                    <a:pt x="1113" y="2024"/>
                    <a:pt x="648" y="100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774925" y="4108175"/>
              <a:ext cx="36350" cy="77850"/>
            </a:xfrm>
            <a:custGeom>
              <a:avLst/>
              <a:gdLst/>
              <a:ahLst/>
              <a:cxnLst/>
              <a:rect l="l" t="t" r="r" b="b"/>
              <a:pathLst>
                <a:path w="1454" h="3114" extrusionOk="0">
                  <a:moveTo>
                    <a:pt x="145" y="0"/>
                  </a:moveTo>
                  <a:cubicBezTo>
                    <a:pt x="98" y="7"/>
                    <a:pt x="48" y="18"/>
                    <a:pt x="1" y="25"/>
                  </a:cubicBezTo>
                  <a:cubicBezTo>
                    <a:pt x="501" y="1024"/>
                    <a:pt x="937" y="2055"/>
                    <a:pt x="1302" y="3114"/>
                  </a:cubicBezTo>
                  <a:cubicBezTo>
                    <a:pt x="1352" y="3102"/>
                    <a:pt x="1402" y="3098"/>
                    <a:pt x="1453" y="3096"/>
                  </a:cubicBezTo>
                  <a:cubicBezTo>
                    <a:pt x="1081" y="2037"/>
                    <a:pt x="644" y="1004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00300" y="4105575"/>
              <a:ext cx="33975" cy="77525"/>
            </a:xfrm>
            <a:custGeom>
              <a:avLst/>
              <a:gdLst/>
              <a:ahLst/>
              <a:cxnLst/>
              <a:rect l="l" t="t" r="r" b="b"/>
              <a:pathLst>
                <a:path w="1359" h="3101" extrusionOk="0">
                  <a:moveTo>
                    <a:pt x="124" y="1"/>
                  </a:moveTo>
                  <a:cubicBezTo>
                    <a:pt x="114" y="1"/>
                    <a:pt x="105" y="1"/>
                    <a:pt x="96" y="3"/>
                  </a:cubicBezTo>
                  <a:cubicBezTo>
                    <a:pt x="66" y="7"/>
                    <a:pt x="37" y="7"/>
                    <a:pt x="1" y="9"/>
                  </a:cubicBezTo>
                  <a:cubicBezTo>
                    <a:pt x="454" y="1020"/>
                    <a:pt x="858" y="2056"/>
                    <a:pt x="1217" y="3100"/>
                  </a:cubicBezTo>
                  <a:cubicBezTo>
                    <a:pt x="1264" y="3093"/>
                    <a:pt x="1312" y="3093"/>
                    <a:pt x="1359" y="3087"/>
                  </a:cubicBezTo>
                  <a:cubicBezTo>
                    <a:pt x="1007" y="2047"/>
                    <a:pt x="605" y="1013"/>
                    <a:pt x="152" y="3"/>
                  </a:cubicBezTo>
                  <a:cubicBezTo>
                    <a:pt x="143" y="1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4000" y="4456750"/>
              <a:ext cx="168225" cy="335850"/>
            </a:xfrm>
            <a:custGeom>
              <a:avLst/>
              <a:gdLst/>
              <a:ahLst/>
              <a:cxnLst/>
              <a:rect l="l" t="t" r="r" b="b"/>
              <a:pathLst>
                <a:path w="6729" h="13434" extrusionOk="0">
                  <a:moveTo>
                    <a:pt x="3094" y="0"/>
                  </a:moveTo>
                  <a:lnTo>
                    <a:pt x="1" y="7321"/>
                  </a:lnTo>
                  <a:lnTo>
                    <a:pt x="3983" y="5699"/>
                  </a:lnTo>
                  <a:lnTo>
                    <a:pt x="3371" y="13433"/>
                  </a:lnTo>
                  <a:lnTo>
                    <a:pt x="6729" y="3199"/>
                  </a:lnTo>
                  <a:lnTo>
                    <a:pt x="2936" y="4422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11175" y="4088600"/>
              <a:ext cx="74200" cy="34425"/>
            </a:xfrm>
            <a:custGeom>
              <a:avLst/>
              <a:gdLst/>
              <a:ahLst/>
              <a:cxnLst/>
              <a:rect l="l" t="t" r="r" b="b"/>
              <a:pathLst>
                <a:path w="2968" h="1377" extrusionOk="0">
                  <a:moveTo>
                    <a:pt x="2968" y="0"/>
                  </a:moveTo>
                  <a:lnTo>
                    <a:pt x="1" y="1074"/>
                  </a:lnTo>
                  <a:lnTo>
                    <a:pt x="130" y="1376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911200" y="4365150"/>
              <a:ext cx="67025" cy="96025"/>
            </a:xfrm>
            <a:custGeom>
              <a:avLst/>
              <a:gdLst/>
              <a:ahLst/>
              <a:cxnLst/>
              <a:rect l="l" t="t" r="r" b="b"/>
              <a:pathLst>
                <a:path w="2681" h="3841" extrusionOk="0">
                  <a:moveTo>
                    <a:pt x="999" y="1"/>
                  </a:moveTo>
                  <a:cubicBezTo>
                    <a:pt x="854" y="1"/>
                    <a:pt x="706" y="39"/>
                    <a:pt x="571" y="122"/>
                  </a:cubicBezTo>
                  <a:lnTo>
                    <a:pt x="485" y="174"/>
                  </a:lnTo>
                  <a:cubicBezTo>
                    <a:pt x="142" y="384"/>
                    <a:pt x="0" y="812"/>
                    <a:pt x="149" y="1187"/>
                  </a:cubicBezTo>
                  <a:lnTo>
                    <a:pt x="1004" y="3321"/>
                  </a:lnTo>
                  <a:cubicBezTo>
                    <a:pt x="1135" y="3648"/>
                    <a:pt x="1448" y="3841"/>
                    <a:pt x="1773" y="3841"/>
                  </a:cubicBezTo>
                  <a:cubicBezTo>
                    <a:pt x="1914" y="3841"/>
                    <a:pt x="2057" y="3804"/>
                    <a:pt x="2189" y="3727"/>
                  </a:cubicBezTo>
                  <a:cubicBezTo>
                    <a:pt x="2529" y="3526"/>
                    <a:pt x="2681" y="3114"/>
                    <a:pt x="2550" y="2741"/>
                  </a:cubicBezTo>
                  <a:lnTo>
                    <a:pt x="1780" y="553"/>
                  </a:lnTo>
                  <a:cubicBezTo>
                    <a:pt x="1658" y="206"/>
                    <a:pt x="1335" y="1"/>
                    <a:pt x="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955525" y="4474500"/>
              <a:ext cx="46275" cy="51775"/>
            </a:xfrm>
            <a:custGeom>
              <a:avLst/>
              <a:gdLst/>
              <a:ahLst/>
              <a:cxnLst/>
              <a:rect l="l" t="t" r="r" b="b"/>
              <a:pathLst>
                <a:path w="1851" h="2071" extrusionOk="0">
                  <a:moveTo>
                    <a:pt x="800" y="1"/>
                  </a:moveTo>
                  <a:cubicBezTo>
                    <a:pt x="681" y="1"/>
                    <a:pt x="560" y="30"/>
                    <a:pt x="447" y="93"/>
                  </a:cubicBezTo>
                  <a:cubicBezTo>
                    <a:pt x="136" y="267"/>
                    <a:pt x="1" y="641"/>
                    <a:pt x="125" y="975"/>
                  </a:cubicBezTo>
                  <a:lnTo>
                    <a:pt x="355" y="1598"/>
                  </a:lnTo>
                  <a:cubicBezTo>
                    <a:pt x="464" y="1889"/>
                    <a:pt x="740" y="2070"/>
                    <a:pt x="1033" y="2070"/>
                  </a:cubicBezTo>
                  <a:cubicBezTo>
                    <a:pt x="1111" y="2070"/>
                    <a:pt x="1189" y="2058"/>
                    <a:pt x="1266" y="2031"/>
                  </a:cubicBezTo>
                  <a:cubicBezTo>
                    <a:pt x="1652" y="1898"/>
                    <a:pt x="1851" y="1476"/>
                    <a:pt x="1711" y="1095"/>
                  </a:cubicBezTo>
                  <a:lnTo>
                    <a:pt x="1478" y="470"/>
                  </a:lnTo>
                  <a:cubicBezTo>
                    <a:pt x="1368" y="176"/>
                    <a:pt x="1090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72246" y="5132590"/>
            <a:ext cx="636739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LIỆU CHUYÊN MỤC THỂ THAO</a:t>
            </a:r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/>
        </p:nvGraphicFramePr>
        <p:xfrm>
          <a:off x="1433806" y="1075671"/>
          <a:ext cx="6087135" cy="82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55760" y="176328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5184" y="176328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49%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1619" y="178230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0132" y="1790099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11%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2210" y="176328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12%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4559" y="1772492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0296" y="927958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UTM Facebook" panose="02040403050506020204" pitchFamily="18" charset="0"/>
              </a:rPr>
              <a:t>NGƯỜI DÙNG THEO ĐỘ TUỔI</a:t>
            </a:r>
          </a:p>
        </p:txBody>
      </p:sp>
      <p:graphicFrame>
        <p:nvGraphicFramePr>
          <p:cNvPr id="30" name="Chart 29"/>
          <p:cNvGraphicFramePr/>
          <p:nvPr/>
        </p:nvGraphicFramePr>
        <p:xfrm>
          <a:off x="1160296" y="2049493"/>
          <a:ext cx="2538631" cy="296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6012334" y="2197198"/>
          <a:ext cx="1577218" cy="281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Rectangle 31"/>
          <p:cNvSpPr/>
          <p:nvPr/>
        </p:nvSpPr>
        <p:spPr>
          <a:xfrm>
            <a:off x="4798843" y="2851347"/>
            <a:ext cx="470579" cy="204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8843" y="2587579"/>
            <a:ext cx="470579" cy="2637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683" y="2887639"/>
            <a:ext cx="928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accent1"/>
                </a:solidFill>
                <a:latin typeface="UTM Facebook" panose="02040403050506020204" pitchFamily="18" charset="0"/>
              </a:rPr>
              <a:t>Việt</a:t>
            </a:r>
            <a:r>
              <a:rPr lang="en-US" sz="1050" dirty="0">
                <a:solidFill>
                  <a:schemeClr val="accent1"/>
                </a:solidFill>
                <a:latin typeface="UTM Facebook" panose="02040403050506020204" pitchFamily="18" charset="0"/>
              </a:rPr>
              <a:t> Nam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10349" y="2574348"/>
            <a:ext cx="106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2"/>
                </a:solidFill>
                <a:latin typeface="UTM Facebook" panose="02040403050506020204" pitchFamily="18" charset="0"/>
              </a:rPr>
              <a:t>Nước</a:t>
            </a:r>
            <a:r>
              <a:rPr lang="en-US" sz="1050" dirty="0">
                <a:solidFill>
                  <a:schemeClr val="tx2"/>
                </a:solidFill>
                <a:latin typeface="UTM Facebook" panose="02040403050506020204" pitchFamily="18" charset="0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UTM Facebook" panose="02040403050506020204" pitchFamily="18" charset="0"/>
              </a:rPr>
              <a:t>ngoài</a:t>
            </a:r>
            <a:endParaRPr lang="en-US" sz="1050" dirty="0">
              <a:solidFill>
                <a:schemeClr val="tx2"/>
              </a:solidFill>
              <a:latin typeface="UTM Facebook" panose="020404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07683" y="2223493"/>
            <a:ext cx="7601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UTM Facebook" panose="02040403050506020204" pitchFamily="18" charset="0"/>
              </a:rPr>
              <a:t>QUỐC GIA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3975646" y="556774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41381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1"/>
          <p:cNvSpPr/>
          <p:nvPr/>
        </p:nvSpPr>
        <p:spPr>
          <a:xfrm>
            <a:off x="7252027" y="4651452"/>
            <a:ext cx="1892005" cy="1349371"/>
          </a:xfrm>
          <a:custGeom>
            <a:avLst/>
            <a:gdLst/>
            <a:ahLst/>
            <a:cxnLst/>
            <a:rect l="l" t="t" r="r" b="b"/>
            <a:pathLst>
              <a:path w="43005" h="30671" extrusionOk="0">
                <a:moveTo>
                  <a:pt x="43005" y="0"/>
                </a:moveTo>
                <a:cubicBezTo>
                  <a:pt x="40708" y="255"/>
                  <a:pt x="38445" y="1160"/>
                  <a:pt x="36609" y="2565"/>
                </a:cubicBezTo>
                <a:cubicBezTo>
                  <a:pt x="32762" y="5505"/>
                  <a:pt x="30585" y="10184"/>
                  <a:pt x="29542" y="14915"/>
                </a:cubicBezTo>
                <a:cubicBezTo>
                  <a:pt x="27816" y="13343"/>
                  <a:pt x="25978" y="11707"/>
                  <a:pt x="23694" y="11193"/>
                </a:cubicBezTo>
                <a:cubicBezTo>
                  <a:pt x="23204" y="11083"/>
                  <a:pt x="22712" y="11031"/>
                  <a:pt x="22222" y="11031"/>
                </a:cubicBezTo>
                <a:cubicBezTo>
                  <a:pt x="19101" y="11031"/>
                  <a:pt x="16084" y="13138"/>
                  <a:pt x="14370" y="15843"/>
                </a:cubicBezTo>
                <a:cubicBezTo>
                  <a:pt x="12400" y="18954"/>
                  <a:pt x="11782" y="22704"/>
                  <a:pt x="11216" y="26343"/>
                </a:cubicBezTo>
                <a:cubicBezTo>
                  <a:pt x="11211" y="26361"/>
                  <a:pt x="11211" y="26386"/>
                  <a:pt x="11207" y="26404"/>
                </a:cubicBezTo>
                <a:cubicBezTo>
                  <a:pt x="11193" y="26386"/>
                  <a:pt x="11180" y="26361"/>
                  <a:pt x="11164" y="26343"/>
                </a:cubicBezTo>
                <a:cubicBezTo>
                  <a:pt x="10292" y="25007"/>
                  <a:pt x="8677" y="24315"/>
                  <a:pt x="7061" y="24315"/>
                </a:cubicBezTo>
                <a:cubicBezTo>
                  <a:pt x="6502" y="24315"/>
                  <a:pt x="5943" y="24397"/>
                  <a:pt x="5415" y="24565"/>
                </a:cubicBezTo>
                <a:cubicBezTo>
                  <a:pt x="4208" y="24944"/>
                  <a:pt x="3161" y="25691"/>
                  <a:pt x="2315" y="26632"/>
                </a:cubicBezTo>
                <a:cubicBezTo>
                  <a:pt x="1693" y="27313"/>
                  <a:pt x="1178" y="28091"/>
                  <a:pt x="774" y="28915"/>
                </a:cubicBezTo>
                <a:cubicBezTo>
                  <a:pt x="522" y="29425"/>
                  <a:pt x="251" y="30023"/>
                  <a:pt x="1" y="30670"/>
                </a:cubicBezTo>
                <a:lnTo>
                  <a:pt x="43005" y="30670"/>
                </a:lnTo>
                <a:lnTo>
                  <a:pt x="430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4" name="Google Shape;854;p31"/>
          <p:cNvSpPr/>
          <p:nvPr/>
        </p:nvSpPr>
        <p:spPr>
          <a:xfrm>
            <a:off x="0" y="4871897"/>
            <a:ext cx="1974742" cy="1128893"/>
          </a:xfrm>
          <a:custGeom>
            <a:avLst/>
            <a:gdLst/>
            <a:ahLst/>
            <a:cxnLst/>
            <a:rect l="l" t="t" r="r" b="b"/>
            <a:pathLst>
              <a:path w="49270" h="28166" extrusionOk="0">
                <a:moveTo>
                  <a:pt x="2730" y="0"/>
                </a:moveTo>
                <a:cubicBezTo>
                  <a:pt x="1801" y="0"/>
                  <a:pt x="863" y="273"/>
                  <a:pt x="0" y="742"/>
                </a:cubicBezTo>
                <a:lnTo>
                  <a:pt x="0" y="28165"/>
                </a:lnTo>
                <a:lnTo>
                  <a:pt x="49269" y="28165"/>
                </a:lnTo>
                <a:cubicBezTo>
                  <a:pt x="49224" y="27299"/>
                  <a:pt x="49100" y="26428"/>
                  <a:pt x="48960" y="25577"/>
                </a:cubicBezTo>
                <a:cubicBezTo>
                  <a:pt x="48879" y="25092"/>
                  <a:pt x="48793" y="24607"/>
                  <a:pt x="48690" y="24127"/>
                </a:cubicBezTo>
                <a:cubicBezTo>
                  <a:pt x="48342" y="22443"/>
                  <a:pt x="47857" y="20794"/>
                  <a:pt x="47025" y="19326"/>
                </a:cubicBezTo>
                <a:cubicBezTo>
                  <a:pt x="45951" y="17433"/>
                  <a:pt x="44220" y="15858"/>
                  <a:pt x="42165" y="15488"/>
                </a:cubicBezTo>
                <a:cubicBezTo>
                  <a:pt x="41836" y="15428"/>
                  <a:pt x="41504" y="15400"/>
                  <a:pt x="41173" y="15400"/>
                </a:cubicBezTo>
                <a:cubicBezTo>
                  <a:pt x="39862" y="15400"/>
                  <a:pt x="38552" y="15836"/>
                  <a:pt x="37371" y="16462"/>
                </a:cubicBezTo>
                <a:cubicBezTo>
                  <a:pt x="34314" y="18094"/>
                  <a:pt x="31936" y="21083"/>
                  <a:pt x="30941" y="24546"/>
                </a:cubicBezTo>
                <a:cubicBezTo>
                  <a:pt x="30776" y="20997"/>
                  <a:pt x="30600" y="17403"/>
                  <a:pt x="29562" y="14033"/>
                </a:cubicBezTo>
                <a:cubicBezTo>
                  <a:pt x="28522" y="10655"/>
                  <a:pt x="26492" y="7465"/>
                  <a:pt x="23475" y="5897"/>
                </a:cubicBezTo>
                <a:cubicBezTo>
                  <a:pt x="22568" y="5421"/>
                  <a:pt x="21573" y="5098"/>
                  <a:pt x="20556" y="5069"/>
                </a:cubicBezTo>
                <a:cubicBezTo>
                  <a:pt x="20503" y="5067"/>
                  <a:pt x="20450" y="5067"/>
                  <a:pt x="20397" y="5067"/>
                </a:cubicBezTo>
                <a:cubicBezTo>
                  <a:pt x="19171" y="5067"/>
                  <a:pt x="17966" y="5490"/>
                  <a:pt x="16876" y="6096"/>
                </a:cubicBezTo>
                <a:cubicBezTo>
                  <a:pt x="13192" y="8160"/>
                  <a:pt x="10784" y="12539"/>
                  <a:pt x="10917" y="16943"/>
                </a:cubicBezTo>
                <a:cubicBezTo>
                  <a:pt x="10408" y="12559"/>
                  <a:pt x="9866" y="8061"/>
                  <a:pt x="7926" y="4146"/>
                </a:cubicBezTo>
                <a:cubicBezTo>
                  <a:pt x="7152" y="2587"/>
                  <a:pt x="6087" y="1076"/>
                  <a:pt x="4551" y="385"/>
                </a:cubicBezTo>
                <a:cubicBezTo>
                  <a:pt x="3964" y="121"/>
                  <a:pt x="3349" y="0"/>
                  <a:pt x="27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5" name="Google Shape;855;p31"/>
          <p:cNvSpPr/>
          <p:nvPr/>
        </p:nvSpPr>
        <p:spPr>
          <a:xfrm>
            <a:off x="0" y="5523569"/>
            <a:ext cx="1219594" cy="477192"/>
          </a:xfrm>
          <a:custGeom>
            <a:avLst/>
            <a:gdLst/>
            <a:ahLst/>
            <a:cxnLst/>
            <a:rect l="l" t="t" r="r" b="b"/>
            <a:pathLst>
              <a:path w="30429" h="11906" extrusionOk="0">
                <a:moveTo>
                  <a:pt x="605" y="0"/>
                </a:moveTo>
                <a:cubicBezTo>
                  <a:pt x="403" y="0"/>
                  <a:pt x="201" y="9"/>
                  <a:pt x="0" y="27"/>
                </a:cubicBezTo>
                <a:lnTo>
                  <a:pt x="0" y="11905"/>
                </a:lnTo>
                <a:lnTo>
                  <a:pt x="30428" y="11905"/>
                </a:lnTo>
                <a:cubicBezTo>
                  <a:pt x="28522" y="8927"/>
                  <a:pt x="26072" y="6317"/>
                  <a:pt x="22943" y="4728"/>
                </a:cubicBezTo>
                <a:cubicBezTo>
                  <a:pt x="21127" y="3808"/>
                  <a:pt x="19049" y="3317"/>
                  <a:pt x="17001" y="3317"/>
                </a:cubicBezTo>
                <a:cubicBezTo>
                  <a:pt x="14197" y="3317"/>
                  <a:pt x="11448" y="4236"/>
                  <a:pt x="9501" y="6231"/>
                </a:cubicBezTo>
                <a:cubicBezTo>
                  <a:pt x="8427" y="4358"/>
                  <a:pt x="7032" y="2623"/>
                  <a:pt x="5221" y="1443"/>
                </a:cubicBezTo>
                <a:cubicBezTo>
                  <a:pt x="3855" y="551"/>
                  <a:pt x="2226" y="0"/>
                  <a:pt x="6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6" name="Google Shape;856;p31"/>
          <p:cNvSpPr/>
          <p:nvPr/>
        </p:nvSpPr>
        <p:spPr>
          <a:xfrm>
            <a:off x="7599826" y="5396762"/>
            <a:ext cx="1544162" cy="604006"/>
          </a:xfrm>
          <a:custGeom>
            <a:avLst/>
            <a:gdLst/>
            <a:ahLst/>
            <a:cxnLst/>
            <a:rect l="l" t="t" r="r" b="b"/>
            <a:pathLst>
              <a:path w="38527" h="15070" extrusionOk="0">
                <a:moveTo>
                  <a:pt x="38527" y="0"/>
                </a:moveTo>
                <a:cubicBezTo>
                  <a:pt x="35070" y="336"/>
                  <a:pt x="31774" y="2482"/>
                  <a:pt x="30267" y="5625"/>
                </a:cubicBezTo>
                <a:cubicBezTo>
                  <a:pt x="28042" y="3873"/>
                  <a:pt x="25211" y="2939"/>
                  <a:pt x="22384" y="2939"/>
                </a:cubicBezTo>
                <a:cubicBezTo>
                  <a:pt x="21236" y="2939"/>
                  <a:pt x="20088" y="3093"/>
                  <a:pt x="18982" y="3409"/>
                </a:cubicBezTo>
                <a:cubicBezTo>
                  <a:pt x="15155" y="4501"/>
                  <a:pt x="11931" y="7513"/>
                  <a:pt x="10575" y="11254"/>
                </a:cubicBezTo>
                <a:cubicBezTo>
                  <a:pt x="9512" y="10914"/>
                  <a:pt x="8394" y="10727"/>
                  <a:pt x="7281" y="10727"/>
                </a:cubicBezTo>
                <a:cubicBezTo>
                  <a:pt x="7100" y="10727"/>
                  <a:pt x="6918" y="10732"/>
                  <a:pt x="6738" y="10742"/>
                </a:cubicBezTo>
                <a:cubicBezTo>
                  <a:pt x="6730" y="10740"/>
                  <a:pt x="6721" y="10738"/>
                  <a:pt x="6713" y="10738"/>
                </a:cubicBezTo>
                <a:cubicBezTo>
                  <a:pt x="6704" y="10738"/>
                  <a:pt x="6695" y="10740"/>
                  <a:pt x="6686" y="10742"/>
                </a:cubicBezTo>
                <a:cubicBezTo>
                  <a:pt x="5817" y="10787"/>
                  <a:pt x="4960" y="10963"/>
                  <a:pt x="4143" y="11265"/>
                </a:cubicBezTo>
                <a:cubicBezTo>
                  <a:pt x="2341" y="11940"/>
                  <a:pt x="770" y="13314"/>
                  <a:pt x="1" y="15069"/>
                </a:cubicBezTo>
                <a:lnTo>
                  <a:pt x="38527" y="15069"/>
                </a:lnTo>
                <a:lnTo>
                  <a:pt x="3852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857" name="Google Shape;857;p31"/>
          <p:cNvGrpSpPr/>
          <p:nvPr/>
        </p:nvGrpSpPr>
        <p:grpSpPr>
          <a:xfrm flipH="1">
            <a:off x="7860986" y="5075407"/>
            <a:ext cx="1139573" cy="614280"/>
            <a:chOff x="1270375" y="4824725"/>
            <a:chExt cx="1093325" cy="589350"/>
          </a:xfrm>
        </p:grpSpPr>
        <p:sp>
          <p:nvSpPr>
            <p:cNvPr id="858" name="Google Shape;858;p31"/>
            <p:cNvSpPr/>
            <p:nvPr/>
          </p:nvSpPr>
          <p:spPr>
            <a:xfrm>
              <a:off x="1914300" y="5282775"/>
              <a:ext cx="449400" cy="131300"/>
            </a:xfrm>
            <a:custGeom>
              <a:avLst/>
              <a:gdLst/>
              <a:ahLst/>
              <a:cxnLst/>
              <a:rect l="l" t="t" r="r" b="b"/>
              <a:pathLst>
                <a:path w="17976" h="5252" extrusionOk="0">
                  <a:moveTo>
                    <a:pt x="2051" y="0"/>
                  </a:moveTo>
                  <a:lnTo>
                    <a:pt x="2051" y="0"/>
                  </a:lnTo>
                  <a:cubicBezTo>
                    <a:pt x="1449" y="223"/>
                    <a:pt x="748" y="463"/>
                    <a:pt x="111" y="507"/>
                  </a:cubicBezTo>
                  <a:cubicBezTo>
                    <a:pt x="0" y="1462"/>
                    <a:pt x="393" y="2433"/>
                    <a:pt x="1043" y="3139"/>
                  </a:cubicBezTo>
                  <a:cubicBezTo>
                    <a:pt x="1693" y="3847"/>
                    <a:pt x="2580" y="4305"/>
                    <a:pt x="3505" y="4559"/>
                  </a:cubicBezTo>
                  <a:cubicBezTo>
                    <a:pt x="4112" y="4724"/>
                    <a:pt x="4736" y="4808"/>
                    <a:pt x="5362" y="4808"/>
                  </a:cubicBezTo>
                  <a:cubicBezTo>
                    <a:pt x="5750" y="4808"/>
                    <a:pt x="6138" y="4776"/>
                    <a:pt x="6523" y="4711"/>
                  </a:cubicBezTo>
                  <a:cubicBezTo>
                    <a:pt x="7813" y="4496"/>
                    <a:pt x="9031" y="3923"/>
                    <a:pt x="10331" y="3775"/>
                  </a:cubicBezTo>
                  <a:cubicBezTo>
                    <a:pt x="10547" y="3752"/>
                    <a:pt x="10763" y="3740"/>
                    <a:pt x="10979" y="3740"/>
                  </a:cubicBezTo>
                  <a:cubicBezTo>
                    <a:pt x="11801" y="3740"/>
                    <a:pt x="12615" y="3911"/>
                    <a:pt x="13372" y="4245"/>
                  </a:cubicBezTo>
                  <a:cubicBezTo>
                    <a:pt x="14122" y="4576"/>
                    <a:pt x="14817" y="5070"/>
                    <a:pt x="15625" y="5212"/>
                  </a:cubicBezTo>
                  <a:cubicBezTo>
                    <a:pt x="15780" y="5238"/>
                    <a:pt x="15934" y="5251"/>
                    <a:pt x="16088" y="5251"/>
                  </a:cubicBezTo>
                  <a:cubicBezTo>
                    <a:pt x="16751" y="5251"/>
                    <a:pt x="17397" y="5013"/>
                    <a:pt x="17904" y="4571"/>
                  </a:cubicBezTo>
                  <a:lnTo>
                    <a:pt x="17975" y="3178"/>
                  </a:lnTo>
                  <a:lnTo>
                    <a:pt x="17975" y="3178"/>
                  </a:lnTo>
                  <a:cubicBezTo>
                    <a:pt x="17629" y="3573"/>
                    <a:pt x="17073" y="3724"/>
                    <a:pt x="16493" y="3724"/>
                  </a:cubicBezTo>
                  <a:cubicBezTo>
                    <a:pt x="15997" y="3724"/>
                    <a:pt x="15484" y="3614"/>
                    <a:pt x="15066" y="3455"/>
                  </a:cubicBezTo>
                  <a:cubicBezTo>
                    <a:pt x="14158" y="3106"/>
                    <a:pt x="13352" y="2505"/>
                    <a:pt x="12418" y="2240"/>
                  </a:cubicBezTo>
                  <a:cubicBezTo>
                    <a:pt x="12032" y="2131"/>
                    <a:pt x="11638" y="2083"/>
                    <a:pt x="11243" y="2083"/>
                  </a:cubicBezTo>
                  <a:cubicBezTo>
                    <a:pt x="10130" y="2083"/>
                    <a:pt x="9003" y="2465"/>
                    <a:pt x="7979" y="2943"/>
                  </a:cubicBezTo>
                  <a:cubicBezTo>
                    <a:pt x="7326" y="3250"/>
                    <a:pt x="6675" y="3600"/>
                    <a:pt x="5964" y="3725"/>
                  </a:cubicBezTo>
                  <a:cubicBezTo>
                    <a:pt x="5778" y="3757"/>
                    <a:pt x="5590" y="3773"/>
                    <a:pt x="5402" y="3773"/>
                  </a:cubicBezTo>
                  <a:cubicBezTo>
                    <a:pt x="4546" y="3773"/>
                    <a:pt x="3689" y="3442"/>
                    <a:pt x="3067" y="2852"/>
                  </a:cubicBezTo>
                  <a:cubicBezTo>
                    <a:pt x="2308" y="2132"/>
                    <a:pt x="1919" y="1038"/>
                    <a:pt x="2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1270375" y="5163725"/>
              <a:ext cx="396175" cy="216025"/>
            </a:xfrm>
            <a:custGeom>
              <a:avLst/>
              <a:gdLst/>
              <a:ahLst/>
              <a:cxnLst/>
              <a:rect l="l" t="t" r="r" b="b"/>
              <a:pathLst>
                <a:path w="15847" h="8641" extrusionOk="0">
                  <a:moveTo>
                    <a:pt x="12109" y="1"/>
                  </a:moveTo>
                  <a:cubicBezTo>
                    <a:pt x="11318" y="92"/>
                    <a:pt x="10169" y="257"/>
                    <a:pt x="9403" y="471"/>
                  </a:cubicBezTo>
                  <a:cubicBezTo>
                    <a:pt x="11138" y="507"/>
                    <a:pt x="12636" y="1753"/>
                    <a:pt x="13612" y="3189"/>
                  </a:cubicBezTo>
                  <a:cubicBezTo>
                    <a:pt x="14256" y="4135"/>
                    <a:pt x="14729" y="5434"/>
                    <a:pt x="14086" y="6378"/>
                  </a:cubicBezTo>
                  <a:cubicBezTo>
                    <a:pt x="13725" y="6908"/>
                    <a:pt x="13081" y="7190"/>
                    <a:pt x="12445" y="7258"/>
                  </a:cubicBezTo>
                  <a:cubicBezTo>
                    <a:pt x="12310" y="7273"/>
                    <a:pt x="12174" y="7280"/>
                    <a:pt x="12038" y="7280"/>
                  </a:cubicBezTo>
                  <a:cubicBezTo>
                    <a:pt x="11536" y="7280"/>
                    <a:pt x="11034" y="7190"/>
                    <a:pt x="10539" y="7100"/>
                  </a:cubicBezTo>
                  <a:lnTo>
                    <a:pt x="7253" y="6506"/>
                  </a:lnTo>
                  <a:cubicBezTo>
                    <a:pt x="6290" y="6331"/>
                    <a:pt x="5311" y="6157"/>
                    <a:pt x="4339" y="6157"/>
                  </a:cubicBezTo>
                  <a:cubicBezTo>
                    <a:pt x="3939" y="6157"/>
                    <a:pt x="3541" y="6186"/>
                    <a:pt x="3145" y="6257"/>
                  </a:cubicBezTo>
                  <a:cubicBezTo>
                    <a:pt x="1785" y="6499"/>
                    <a:pt x="446" y="7335"/>
                    <a:pt x="1" y="8641"/>
                  </a:cubicBezTo>
                  <a:lnTo>
                    <a:pt x="2542" y="8641"/>
                  </a:lnTo>
                  <a:cubicBezTo>
                    <a:pt x="2621" y="7719"/>
                    <a:pt x="3618" y="7290"/>
                    <a:pt x="4542" y="7226"/>
                  </a:cubicBezTo>
                  <a:cubicBezTo>
                    <a:pt x="4614" y="7222"/>
                    <a:pt x="4687" y="7219"/>
                    <a:pt x="4759" y="7219"/>
                  </a:cubicBezTo>
                  <a:cubicBezTo>
                    <a:pt x="5604" y="7219"/>
                    <a:pt x="6429" y="7533"/>
                    <a:pt x="7244" y="7779"/>
                  </a:cubicBezTo>
                  <a:cubicBezTo>
                    <a:pt x="8225" y="8073"/>
                    <a:pt x="9231" y="8276"/>
                    <a:pt x="10249" y="8385"/>
                  </a:cubicBezTo>
                  <a:cubicBezTo>
                    <a:pt x="10628" y="8425"/>
                    <a:pt x="11014" y="8450"/>
                    <a:pt x="11398" y="8450"/>
                  </a:cubicBezTo>
                  <a:cubicBezTo>
                    <a:pt x="12260" y="8450"/>
                    <a:pt x="13116" y="8322"/>
                    <a:pt x="13882" y="7942"/>
                  </a:cubicBezTo>
                  <a:cubicBezTo>
                    <a:pt x="14990" y="7389"/>
                    <a:pt x="15847" y="6189"/>
                    <a:pt x="15673" y="4964"/>
                  </a:cubicBezTo>
                  <a:cubicBezTo>
                    <a:pt x="15577" y="4291"/>
                    <a:pt x="15193" y="3693"/>
                    <a:pt x="14797" y="3141"/>
                  </a:cubicBezTo>
                  <a:cubicBezTo>
                    <a:pt x="13991" y="2020"/>
                    <a:pt x="13092" y="970"/>
                    <a:pt x="12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1397050" y="4824725"/>
              <a:ext cx="815225" cy="532675"/>
            </a:xfrm>
            <a:custGeom>
              <a:avLst/>
              <a:gdLst/>
              <a:ahLst/>
              <a:cxnLst/>
              <a:rect l="l" t="t" r="r" b="b"/>
              <a:pathLst>
                <a:path w="32609" h="21307" extrusionOk="0">
                  <a:moveTo>
                    <a:pt x="12625" y="1"/>
                  </a:moveTo>
                  <a:cubicBezTo>
                    <a:pt x="11819" y="1"/>
                    <a:pt x="11019" y="81"/>
                    <a:pt x="10240" y="263"/>
                  </a:cubicBezTo>
                  <a:cubicBezTo>
                    <a:pt x="9360" y="466"/>
                    <a:pt x="8498" y="742"/>
                    <a:pt x="7662" y="1085"/>
                  </a:cubicBezTo>
                  <a:cubicBezTo>
                    <a:pt x="6190" y="1697"/>
                    <a:pt x="4962" y="2480"/>
                    <a:pt x="3949" y="3372"/>
                  </a:cubicBezTo>
                  <a:cubicBezTo>
                    <a:pt x="3202" y="4024"/>
                    <a:pt x="2540" y="4769"/>
                    <a:pt x="1979" y="5587"/>
                  </a:cubicBezTo>
                  <a:cubicBezTo>
                    <a:pt x="801" y="7303"/>
                    <a:pt x="197" y="9169"/>
                    <a:pt x="44" y="10850"/>
                  </a:cubicBezTo>
                  <a:cubicBezTo>
                    <a:pt x="13" y="11206"/>
                    <a:pt x="0" y="11563"/>
                    <a:pt x="7" y="11921"/>
                  </a:cubicBezTo>
                  <a:cubicBezTo>
                    <a:pt x="63" y="14253"/>
                    <a:pt x="877" y="15475"/>
                    <a:pt x="1679" y="16130"/>
                  </a:cubicBezTo>
                  <a:cubicBezTo>
                    <a:pt x="2282" y="16624"/>
                    <a:pt x="2881" y="16798"/>
                    <a:pt x="3150" y="16877"/>
                  </a:cubicBezTo>
                  <a:cubicBezTo>
                    <a:pt x="3208" y="16894"/>
                    <a:pt x="3268" y="16902"/>
                    <a:pt x="3330" y="16902"/>
                  </a:cubicBezTo>
                  <a:cubicBezTo>
                    <a:pt x="4384" y="16902"/>
                    <a:pt x="5992" y="14531"/>
                    <a:pt x="8349" y="14531"/>
                  </a:cubicBezTo>
                  <a:cubicBezTo>
                    <a:pt x="8864" y="14531"/>
                    <a:pt x="9414" y="14644"/>
                    <a:pt x="10002" y="14919"/>
                  </a:cubicBezTo>
                  <a:cubicBezTo>
                    <a:pt x="13172" y="16402"/>
                    <a:pt x="17115" y="21142"/>
                    <a:pt x="19474" y="21302"/>
                  </a:cubicBezTo>
                  <a:cubicBezTo>
                    <a:pt x="19515" y="21305"/>
                    <a:pt x="19556" y="21307"/>
                    <a:pt x="19597" y="21307"/>
                  </a:cubicBezTo>
                  <a:cubicBezTo>
                    <a:pt x="19746" y="21307"/>
                    <a:pt x="19895" y="21284"/>
                    <a:pt x="20040" y="21239"/>
                  </a:cubicBezTo>
                  <a:cubicBezTo>
                    <a:pt x="21011" y="20920"/>
                    <a:pt x="21787" y="20557"/>
                    <a:pt x="22469" y="20296"/>
                  </a:cubicBezTo>
                  <a:cubicBezTo>
                    <a:pt x="23022" y="20084"/>
                    <a:pt x="23511" y="19938"/>
                    <a:pt x="23989" y="19938"/>
                  </a:cubicBezTo>
                  <a:cubicBezTo>
                    <a:pt x="24287" y="19938"/>
                    <a:pt x="24581" y="19995"/>
                    <a:pt x="24884" y="20128"/>
                  </a:cubicBezTo>
                  <a:cubicBezTo>
                    <a:pt x="25585" y="20435"/>
                    <a:pt x="26833" y="20784"/>
                    <a:pt x="28064" y="20784"/>
                  </a:cubicBezTo>
                  <a:cubicBezTo>
                    <a:pt x="28672" y="20784"/>
                    <a:pt x="29276" y="20699"/>
                    <a:pt x="29808" y="20482"/>
                  </a:cubicBezTo>
                  <a:cubicBezTo>
                    <a:pt x="30327" y="20270"/>
                    <a:pt x="30776" y="19933"/>
                    <a:pt x="31098" y="19430"/>
                  </a:cubicBezTo>
                  <a:cubicBezTo>
                    <a:pt x="31116" y="19400"/>
                    <a:pt x="31135" y="19374"/>
                    <a:pt x="31151" y="19346"/>
                  </a:cubicBezTo>
                  <a:cubicBezTo>
                    <a:pt x="32386" y="17304"/>
                    <a:pt x="31135" y="15464"/>
                    <a:pt x="31135" y="15464"/>
                  </a:cubicBezTo>
                  <a:cubicBezTo>
                    <a:pt x="31343" y="15459"/>
                    <a:pt x="31550" y="15420"/>
                    <a:pt x="31748" y="15352"/>
                  </a:cubicBezTo>
                  <a:cubicBezTo>
                    <a:pt x="32164" y="15203"/>
                    <a:pt x="32609" y="14853"/>
                    <a:pt x="32441" y="14029"/>
                  </a:cubicBezTo>
                  <a:cubicBezTo>
                    <a:pt x="32148" y="12578"/>
                    <a:pt x="28862" y="6824"/>
                    <a:pt x="24444" y="4068"/>
                  </a:cubicBezTo>
                  <a:lnTo>
                    <a:pt x="24249" y="3998"/>
                  </a:lnTo>
                  <a:cubicBezTo>
                    <a:pt x="24249" y="3998"/>
                    <a:pt x="18321" y="1"/>
                    <a:pt x="12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2032050" y="4980375"/>
              <a:ext cx="73500" cy="79375"/>
            </a:xfrm>
            <a:custGeom>
              <a:avLst/>
              <a:gdLst/>
              <a:ahLst/>
              <a:cxnLst/>
              <a:rect l="l" t="t" r="r" b="b"/>
              <a:pathLst>
                <a:path w="2940" h="3175" extrusionOk="0">
                  <a:moveTo>
                    <a:pt x="639" y="0"/>
                  </a:moveTo>
                  <a:cubicBezTo>
                    <a:pt x="543" y="0"/>
                    <a:pt x="446" y="30"/>
                    <a:pt x="348" y="106"/>
                  </a:cubicBezTo>
                  <a:cubicBezTo>
                    <a:pt x="1" y="374"/>
                    <a:pt x="41" y="895"/>
                    <a:pt x="183" y="1257"/>
                  </a:cubicBezTo>
                  <a:cubicBezTo>
                    <a:pt x="455" y="1948"/>
                    <a:pt x="1080" y="2426"/>
                    <a:pt x="1676" y="2868"/>
                  </a:cubicBezTo>
                  <a:cubicBezTo>
                    <a:pt x="1877" y="3018"/>
                    <a:pt x="2113" y="3175"/>
                    <a:pt x="2352" y="3175"/>
                  </a:cubicBezTo>
                  <a:cubicBezTo>
                    <a:pt x="2403" y="3175"/>
                    <a:pt x="2454" y="3167"/>
                    <a:pt x="2505" y="3152"/>
                  </a:cubicBezTo>
                  <a:cubicBezTo>
                    <a:pt x="2724" y="3083"/>
                    <a:pt x="2871" y="2863"/>
                    <a:pt x="2906" y="2637"/>
                  </a:cubicBezTo>
                  <a:cubicBezTo>
                    <a:pt x="2940" y="2411"/>
                    <a:pt x="2880" y="2179"/>
                    <a:pt x="2793" y="1965"/>
                  </a:cubicBezTo>
                  <a:cubicBezTo>
                    <a:pt x="2498" y="1238"/>
                    <a:pt x="1915" y="676"/>
                    <a:pt x="1256" y="267"/>
                  </a:cubicBezTo>
                  <a:cubicBezTo>
                    <a:pt x="1057" y="144"/>
                    <a:pt x="850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108950" y="5067450"/>
              <a:ext cx="38625" cy="38825"/>
            </a:xfrm>
            <a:custGeom>
              <a:avLst/>
              <a:gdLst/>
              <a:ahLst/>
              <a:cxnLst/>
              <a:rect l="l" t="t" r="r" b="b"/>
              <a:pathLst>
                <a:path w="1545" h="1553" extrusionOk="0">
                  <a:moveTo>
                    <a:pt x="517" y="0"/>
                  </a:moveTo>
                  <a:cubicBezTo>
                    <a:pt x="300" y="0"/>
                    <a:pt x="109" y="115"/>
                    <a:pt x="44" y="412"/>
                  </a:cubicBezTo>
                  <a:cubicBezTo>
                    <a:pt x="0" y="610"/>
                    <a:pt x="58" y="822"/>
                    <a:pt x="170" y="992"/>
                  </a:cubicBezTo>
                  <a:cubicBezTo>
                    <a:pt x="281" y="1162"/>
                    <a:pt x="444" y="1293"/>
                    <a:pt x="616" y="1402"/>
                  </a:cubicBezTo>
                  <a:cubicBezTo>
                    <a:pt x="746" y="1482"/>
                    <a:pt x="895" y="1552"/>
                    <a:pt x="1045" y="1552"/>
                  </a:cubicBezTo>
                  <a:cubicBezTo>
                    <a:pt x="1082" y="1552"/>
                    <a:pt x="1119" y="1548"/>
                    <a:pt x="1155" y="1539"/>
                  </a:cubicBezTo>
                  <a:cubicBezTo>
                    <a:pt x="1402" y="1477"/>
                    <a:pt x="1544" y="1192"/>
                    <a:pt x="1515" y="938"/>
                  </a:cubicBezTo>
                  <a:cubicBezTo>
                    <a:pt x="1487" y="685"/>
                    <a:pt x="1327" y="464"/>
                    <a:pt x="1147" y="284"/>
                  </a:cubicBezTo>
                  <a:cubicBezTo>
                    <a:pt x="983" y="119"/>
                    <a:pt x="737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1439025" y="5145350"/>
              <a:ext cx="444875" cy="211875"/>
            </a:xfrm>
            <a:custGeom>
              <a:avLst/>
              <a:gdLst/>
              <a:ahLst/>
              <a:cxnLst/>
              <a:rect l="l" t="t" r="r" b="b"/>
              <a:pathLst>
                <a:path w="17795" h="8475" extrusionOk="0">
                  <a:moveTo>
                    <a:pt x="8478" y="0"/>
                  </a:moveTo>
                  <a:cubicBezTo>
                    <a:pt x="8194" y="0"/>
                    <a:pt x="7910" y="19"/>
                    <a:pt x="7629" y="56"/>
                  </a:cubicBezTo>
                  <a:cubicBezTo>
                    <a:pt x="6393" y="219"/>
                    <a:pt x="5216" y="706"/>
                    <a:pt x="4141" y="1339"/>
                  </a:cubicBezTo>
                  <a:cubicBezTo>
                    <a:pt x="3272" y="1851"/>
                    <a:pt x="2457" y="2464"/>
                    <a:pt x="1535" y="2878"/>
                  </a:cubicBezTo>
                  <a:cubicBezTo>
                    <a:pt x="1052" y="3095"/>
                    <a:pt x="528" y="3253"/>
                    <a:pt x="0" y="3303"/>
                  </a:cubicBezTo>
                  <a:cubicBezTo>
                    <a:pt x="603" y="3798"/>
                    <a:pt x="1202" y="3971"/>
                    <a:pt x="1471" y="4050"/>
                  </a:cubicBezTo>
                  <a:cubicBezTo>
                    <a:pt x="1529" y="4067"/>
                    <a:pt x="1589" y="4076"/>
                    <a:pt x="1651" y="4076"/>
                  </a:cubicBezTo>
                  <a:cubicBezTo>
                    <a:pt x="2705" y="4076"/>
                    <a:pt x="4313" y="1704"/>
                    <a:pt x="6670" y="1704"/>
                  </a:cubicBezTo>
                  <a:cubicBezTo>
                    <a:pt x="7185" y="1704"/>
                    <a:pt x="7735" y="1817"/>
                    <a:pt x="8323" y="2092"/>
                  </a:cubicBezTo>
                  <a:cubicBezTo>
                    <a:pt x="11493" y="3575"/>
                    <a:pt x="15438" y="8315"/>
                    <a:pt x="17795" y="8475"/>
                  </a:cubicBezTo>
                  <a:cubicBezTo>
                    <a:pt x="16286" y="7683"/>
                    <a:pt x="15345" y="6134"/>
                    <a:pt x="14498" y="4649"/>
                  </a:cubicBezTo>
                  <a:cubicBezTo>
                    <a:pt x="13643" y="3151"/>
                    <a:pt x="12739" y="1567"/>
                    <a:pt x="11246" y="701"/>
                  </a:cubicBezTo>
                  <a:cubicBezTo>
                    <a:pt x="10412" y="219"/>
                    <a:pt x="9445" y="0"/>
                    <a:pt x="8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1930250" y="5014625"/>
              <a:ext cx="276500" cy="293750"/>
            </a:xfrm>
            <a:custGeom>
              <a:avLst/>
              <a:gdLst/>
              <a:ahLst/>
              <a:cxnLst/>
              <a:rect l="l" t="t" r="r" b="b"/>
              <a:pathLst>
                <a:path w="11060" h="11750" extrusionOk="0">
                  <a:moveTo>
                    <a:pt x="275" y="1"/>
                  </a:moveTo>
                  <a:cubicBezTo>
                    <a:pt x="107" y="1"/>
                    <a:pt x="0" y="220"/>
                    <a:pt x="144" y="350"/>
                  </a:cubicBezTo>
                  <a:cubicBezTo>
                    <a:pt x="2082" y="2081"/>
                    <a:pt x="7646" y="7260"/>
                    <a:pt x="9530" y="11147"/>
                  </a:cubicBezTo>
                  <a:lnTo>
                    <a:pt x="9823" y="11750"/>
                  </a:lnTo>
                  <a:cubicBezTo>
                    <a:pt x="11060" y="9708"/>
                    <a:pt x="9807" y="7868"/>
                    <a:pt x="9807" y="7868"/>
                  </a:cubicBezTo>
                  <a:cubicBezTo>
                    <a:pt x="10015" y="7863"/>
                    <a:pt x="10222" y="7824"/>
                    <a:pt x="10420" y="7756"/>
                  </a:cubicBezTo>
                  <a:cubicBezTo>
                    <a:pt x="9455" y="6778"/>
                    <a:pt x="7727" y="5089"/>
                    <a:pt x="5555" y="3205"/>
                  </a:cubicBezTo>
                  <a:cubicBezTo>
                    <a:pt x="3324" y="1267"/>
                    <a:pt x="1404" y="389"/>
                    <a:pt x="345" y="14"/>
                  </a:cubicBezTo>
                  <a:cubicBezTo>
                    <a:pt x="321" y="5"/>
                    <a:pt x="297" y="1"/>
                    <a:pt x="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1495750" y="4851800"/>
              <a:ext cx="371425" cy="104200"/>
            </a:xfrm>
            <a:custGeom>
              <a:avLst/>
              <a:gdLst/>
              <a:ahLst/>
              <a:cxnLst/>
              <a:rect l="l" t="t" r="r" b="b"/>
              <a:pathLst>
                <a:path w="14857" h="4168" extrusionOk="0">
                  <a:moveTo>
                    <a:pt x="3714" y="0"/>
                  </a:moveTo>
                  <a:cubicBezTo>
                    <a:pt x="2242" y="612"/>
                    <a:pt x="1014" y="1395"/>
                    <a:pt x="1" y="2287"/>
                  </a:cubicBezTo>
                  <a:cubicBezTo>
                    <a:pt x="1003" y="2150"/>
                    <a:pt x="2013" y="2082"/>
                    <a:pt x="3023" y="2082"/>
                  </a:cubicBezTo>
                  <a:cubicBezTo>
                    <a:pt x="3844" y="2082"/>
                    <a:pt x="4666" y="2127"/>
                    <a:pt x="5484" y="2217"/>
                  </a:cubicBezTo>
                  <a:cubicBezTo>
                    <a:pt x="9506" y="2668"/>
                    <a:pt x="13018" y="3679"/>
                    <a:pt x="14527" y="4157"/>
                  </a:cubicBezTo>
                  <a:cubicBezTo>
                    <a:pt x="14549" y="4164"/>
                    <a:pt x="14570" y="4167"/>
                    <a:pt x="14590" y="4167"/>
                  </a:cubicBezTo>
                  <a:cubicBezTo>
                    <a:pt x="14759" y="4167"/>
                    <a:pt x="14856" y="3943"/>
                    <a:pt x="14707" y="3824"/>
                  </a:cubicBezTo>
                  <a:cubicBezTo>
                    <a:pt x="13938" y="3202"/>
                    <a:pt x="12298" y="2163"/>
                    <a:pt x="8977" y="990"/>
                  </a:cubicBezTo>
                  <a:cubicBezTo>
                    <a:pt x="6935" y="270"/>
                    <a:pt x="5146" y="27"/>
                    <a:pt x="3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398175" y="4940550"/>
              <a:ext cx="744100" cy="403750"/>
            </a:xfrm>
            <a:custGeom>
              <a:avLst/>
              <a:gdLst/>
              <a:ahLst/>
              <a:cxnLst/>
              <a:rect l="l" t="t" r="r" b="b"/>
              <a:pathLst>
                <a:path w="29764" h="16150" extrusionOk="0">
                  <a:moveTo>
                    <a:pt x="7398" y="1"/>
                  </a:moveTo>
                  <a:cubicBezTo>
                    <a:pt x="5540" y="1"/>
                    <a:pt x="3682" y="321"/>
                    <a:pt x="1936" y="952"/>
                  </a:cubicBezTo>
                  <a:cubicBezTo>
                    <a:pt x="758" y="2668"/>
                    <a:pt x="152" y="4535"/>
                    <a:pt x="1" y="6215"/>
                  </a:cubicBezTo>
                  <a:cubicBezTo>
                    <a:pt x="1135" y="5416"/>
                    <a:pt x="2510" y="4925"/>
                    <a:pt x="3867" y="4564"/>
                  </a:cubicBezTo>
                  <a:cubicBezTo>
                    <a:pt x="5337" y="4172"/>
                    <a:pt x="6850" y="3895"/>
                    <a:pt x="8371" y="3895"/>
                  </a:cubicBezTo>
                  <a:cubicBezTo>
                    <a:pt x="8493" y="3895"/>
                    <a:pt x="8615" y="3896"/>
                    <a:pt x="8737" y="3900"/>
                  </a:cubicBezTo>
                  <a:cubicBezTo>
                    <a:pt x="10381" y="3947"/>
                    <a:pt x="12037" y="4352"/>
                    <a:pt x="13428" y="5232"/>
                  </a:cubicBezTo>
                  <a:cubicBezTo>
                    <a:pt x="15002" y="6226"/>
                    <a:pt x="16147" y="7764"/>
                    <a:pt x="17151" y="9335"/>
                  </a:cubicBezTo>
                  <a:cubicBezTo>
                    <a:pt x="18153" y="10903"/>
                    <a:pt x="19059" y="12550"/>
                    <a:pt x="20314" y="13930"/>
                  </a:cubicBezTo>
                  <a:cubicBezTo>
                    <a:pt x="20922" y="14603"/>
                    <a:pt x="21639" y="15207"/>
                    <a:pt x="22424" y="15663"/>
                  </a:cubicBezTo>
                  <a:cubicBezTo>
                    <a:pt x="22977" y="15450"/>
                    <a:pt x="23466" y="15305"/>
                    <a:pt x="23944" y="15305"/>
                  </a:cubicBezTo>
                  <a:cubicBezTo>
                    <a:pt x="24242" y="15305"/>
                    <a:pt x="24536" y="15361"/>
                    <a:pt x="24839" y="15493"/>
                  </a:cubicBezTo>
                  <a:cubicBezTo>
                    <a:pt x="25542" y="15800"/>
                    <a:pt x="26789" y="16149"/>
                    <a:pt x="28019" y="16149"/>
                  </a:cubicBezTo>
                  <a:cubicBezTo>
                    <a:pt x="28627" y="16149"/>
                    <a:pt x="29231" y="16064"/>
                    <a:pt x="29763" y="15847"/>
                  </a:cubicBezTo>
                  <a:cubicBezTo>
                    <a:pt x="27385" y="14836"/>
                    <a:pt x="25282" y="13272"/>
                    <a:pt x="23628" y="11285"/>
                  </a:cubicBezTo>
                  <a:cubicBezTo>
                    <a:pt x="22175" y="9533"/>
                    <a:pt x="21106" y="7487"/>
                    <a:pt x="19646" y="5742"/>
                  </a:cubicBezTo>
                  <a:cubicBezTo>
                    <a:pt x="17468" y="3129"/>
                    <a:pt x="14436" y="1242"/>
                    <a:pt x="11127" y="442"/>
                  </a:cubicBezTo>
                  <a:cubicBezTo>
                    <a:pt x="9908" y="147"/>
                    <a:pt x="8653" y="1"/>
                    <a:pt x="7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1817650" y="5077575"/>
              <a:ext cx="123225" cy="151875"/>
            </a:xfrm>
            <a:custGeom>
              <a:avLst/>
              <a:gdLst/>
              <a:ahLst/>
              <a:cxnLst/>
              <a:rect l="l" t="t" r="r" b="b"/>
              <a:pathLst>
                <a:path w="4929" h="6075" extrusionOk="0">
                  <a:moveTo>
                    <a:pt x="628" y="0"/>
                  </a:moveTo>
                  <a:cubicBezTo>
                    <a:pt x="298" y="0"/>
                    <a:pt x="50" y="194"/>
                    <a:pt x="19" y="739"/>
                  </a:cubicBezTo>
                  <a:cubicBezTo>
                    <a:pt x="0" y="1064"/>
                    <a:pt x="146" y="1374"/>
                    <a:pt x="293" y="1665"/>
                  </a:cubicBezTo>
                  <a:cubicBezTo>
                    <a:pt x="1073" y="3207"/>
                    <a:pt x="2024" y="4723"/>
                    <a:pt x="3426" y="5734"/>
                  </a:cubicBezTo>
                  <a:cubicBezTo>
                    <a:pt x="3630" y="5881"/>
                    <a:pt x="3850" y="6018"/>
                    <a:pt x="4097" y="6062"/>
                  </a:cubicBezTo>
                  <a:cubicBezTo>
                    <a:pt x="4145" y="6070"/>
                    <a:pt x="4193" y="6074"/>
                    <a:pt x="4242" y="6074"/>
                  </a:cubicBezTo>
                  <a:cubicBezTo>
                    <a:pt x="4448" y="6074"/>
                    <a:pt x="4657" y="5998"/>
                    <a:pt x="4776" y="5832"/>
                  </a:cubicBezTo>
                  <a:cubicBezTo>
                    <a:pt x="4928" y="5620"/>
                    <a:pt x="4902" y="5331"/>
                    <a:pt x="4851" y="5075"/>
                  </a:cubicBezTo>
                  <a:cubicBezTo>
                    <a:pt x="4537" y="3508"/>
                    <a:pt x="3577" y="2143"/>
                    <a:pt x="2462" y="997"/>
                  </a:cubicBezTo>
                  <a:cubicBezTo>
                    <a:pt x="2153" y="678"/>
                    <a:pt x="1246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72246" y="5132590"/>
            <a:ext cx="636739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LIỆU CHUYÊN MỤC THỂ THAO</a:t>
            </a:r>
          </a:p>
        </p:txBody>
      </p:sp>
      <p:graphicFrame>
        <p:nvGraphicFramePr>
          <p:cNvPr id="42" name="Diagram 41"/>
          <p:cNvGraphicFramePr/>
          <p:nvPr/>
        </p:nvGraphicFramePr>
        <p:xfrm>
          <a:off x="2573778" y="944726"/>
          <a:ext cx="3945990" cy="397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3975646" y="556774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30869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6">
      <a:dk1>
        <a:srgbClr val="4D4D4D"/>
      </a:dk1>
      <a:lt1>
        <a:srgbClr val="FFFFFF"/>
      </a:lt1>
      <a:dk2>
        <a:srgbClr val="000000"/>
      </a:dk2>
      <a:lt2>
        <a:srgbClr val="2D5D54"/>
      </a:lt2>
      <a:accent1>
        <a:srgbClr val="498D7E"/>
      </a:accent1>
      <a:accent2>
        <a:srgbClr val="9CCCC2"/>
      </a:accent2>
      <a:accent3>
        <a:srgbClr val="FFFFFF"/>
      </a:accent3>
      <a:accent4>
        <a:srgbClr val="404040"/>
      </a:accent4>
      <a:accent5>
        <a:srgbClr val="B1C5C0"/>
      </a:accent5>
      <a:accent6>
        <a:srgbClr val="8DB9B0"/>
      </a:accent6>
      <a:hlink>
        <a:srgbClr val="76B8B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006666"/>
        </a:lt2>
        <a:accent1>
          <a:srgbClr val="00CC99"/>
        </a:accent1>
        <a:accent2>
          <a:srgbClr val="009999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008A8A"/>
        </a:accent6>
        <a:hlink>
          <a:srgbClr val="33CC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0066CC"/>
        </a:lt2>
        <a:accent1>
          <a:srgbClr val="0099FF"/>
        </a:accent1>
        <a:accent2>
          <a:srgbClr val="0099CC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008AB9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006699"/>
        </a:lt2>
        <a:accent1>
          <a:srgbClr val="0099FF"/>
        </a:accent1>
        <a:accent2>
          <a:srgbClr val="0099CC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008AB9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0547E"/>
        </a:lt2>
        <a:accent1>
          <a:srgbClr val="448EBC"/>
        </a:accent1>
        <a:accent2>
          <a:srgbClr val="30879C"/>
        </a:accent2>
        <a:accent3>
          <a:srgbClr val="FFFFFF"/>
        </a:accent3>
        <a:accent4>
          <a:srgbClr val="404040"/>
        </a:accent4>
        <a:accent5>
          <a:srgbClr val="B0C6DA"/>
        </a:accent5>
        <a:accent6>
          <a:srgbClr val="2A7A8D"/>
        </a:accent6>
        <a:hlink>
          <a:srgbClr val="91C3D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468E80"/>
        </a:lt2>
        <a:accent1>
          <a:srgbClr val="94C8BD"/>
        </a:accent1>
        <a:accent2>
          <a:srgbClr val="BCDDD6"/>
        </a:accent2>
        <a:accent3>
          <a:srgbClr val="FFFFFF"/>
        </a:accent3>
        <a:accent4>
          <a:srgbClr val="404040"/>
        </a:accent4>
        <a:accent5>
          <a:srgbClr val="C8E0DB"/>
        </a:accent5>
        <a:accent6>
          <a:srgbClr val="AAC8C2"/>
        </a:accent6>
        <a:hlink>
          <a:srgbClr val="76B8B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2D5D54"/>
        </a:lt2>
        <a:accent1>
          <a:srgbClr val="498D7E"/>
        </a:accent1>
        <a:accent2>
          <a:srgbClr val="9CCCC2"/>
        </a:accent2>
        <a:accent3>
          <a:srgbClr val="FFFFFF"/>
        </a:accent3>
        <a:accent4>
          <a:srgbClr val="404040"/>
        </a:accent4>
        <a:accent5>
          <a:srgbClr val="B1C5C0"/>
        </a:accent5>
        <a:accent6>
          <a:srgbClr val="8DB9B0"/>
        </a:accent6>
        <a:hlink>
          <a:srgbClr val="76B8B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802</Words>
  <Application>Microsoft Office PowerPoint</Application>
  <PresentationFormat>On-screen Show (4:3)</PresentationFormat>
  <Paragraphs>93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Bebas Neue</vt:lpstr>
      <vt:lpstr>Playfair Display Black</vt:lpstr>
      <vt:lpstr>Red Hat Text Medium</vt:lpstr>
      <vt:lpstr>Times</vt:lpstr>
      <vt:lpstr>Times New Roman</vt:lpstr>
      <vt:lpstr>UTM Facebook</vt:lpstr>
      <vt:lpstr>template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ĐƠN VỊ THỰC HIỆN ĐÀI VOH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linhqc</cp:lastModifiedBy>
  <cp:revision>67</cp:revision>
  <dcterms:created xsi:type="dcterms:W3CDTF">2006-07-21T10:39:10Z</dcterms:created>
  <dcterms:modified xsi:type="dcterms:W3CDTF">2023-07-11T05:00:45Z</dcterms:modified>
</cp:coreProperties>
</file>